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3.xml" ContentType="application/vnd.openxmlformats-officedocument.drawingml.chartshapes+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4.xml" ContentType="application/vnd.openxmlformats-officedocument.drawingml.chartshapes+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5.xml" ContentType="application/vnd.openxmlformats-officedocument.drawingml.chartshapes+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6.xml" ContentType="application/vnd.openxmlformats-officedocument.drawingml.chartshapes+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68"/>
  </p:notesMasterIdLst>
  <p:sldIdLst>
    <p:sldId id="310" r:id="rId6"/>
    <p:sldId id="300" r:id="rId7"/>
    <p:sldId id="312" r:id="rId8"/>
    <p:sldId id="354" r:id="rId9"/>
    <p:sldId id="362" r:id="rId10"/>
    <p:sldId id="365" r:id="rId11"/>
    <p:sldId id="363" r:id="rId12"/>
    <p:sldId id="364" r:id="rId13"/>
    <p:sldId id="356" r:id="rId14"/>
    <p:sldId id="357" r:id="rId15"/>
    <p:sldId id="315" r:id="rId16"/>
    <p:sldId id="316" r:id="rId17"/>
    <p:sldId id="319" r:id="rId18"/>
    <p:sldId id="260" r:id="rId19"/>
    <p:sldId id="336" r:id="rId20"/>
    <p:sldId id="338" r:id="rId21"/>
    <p:sldId id="262" r:id="rId22"/>
    <p:sldId id="337" r:id="rId23"/>
    <p:sldId id="339" r:id="rId24"/>
    <p:sldId id="340" r:id="rId25"/>
    <p:sldId id="341" r:id="rId26"/>
    <p:sldId id="342" r:id="rId27"/>
    <p:sldId id="358" r:id="rId28"/>
    <p:sldId id="344" r:id="rId29"/>
    <p:sldId id="353" r:id="rId30"/>
    <p:sldId id="345" r:id="rId31"/>
    <p:sldId id="346" r:id="rId32"/>
    <p:sldId id="343" r:id="rId33"/>
    <p:sldId id="348" r:id="rId34"/>
    <p:sldId id="347" r:id="rId35"/>
    <p:sldId id="349" r:id="rId36"/>
    <p:sldId id="350" r:id="rId37"/>
    <p:sldId id="351" r:id="rId38"/>
    <p:sldId id="352" r:id="rId39"/>
    <p:sldId id="359" r:id="rId40"/>
    <p:sldId id="360" r:id="rId41"/>
    <p:sldId id="361" r:id="rId42"/>
    <p:sldId id="302" r:id="rId43"/>
    <p:sldId id="366" r:id="rId44"/>
    <p:sldId id="367" r:id="rId45"/>
    <p:sldId id="368" r:id="rId46"/>
    <p:sldId id="369" r:id="rId47"/>
    <p:sldId id="370" r:id="rId48"/>
    <p:sldId id="371" r:id="rId49"/>
    <p:sldId id="372" r:id="rId50"/>
    <p:sldId id="307" r:id="rId51"/>
    <p:sldId id="261" r:id="rId52"/>
    <p:sldId id="306" r:id="rId53"/>
    <p:sldId id="278" r:id="rId54"/>
    <p:sldId id="305" r:id="rId55"/>
    <p:sldId id="289" r:id="rId56"/>
    <p:sldId id="290" r:id="rId57"/>
    <p:sldId id="291" r:id="rId58"/>
    <p:sldId id="292" r:id="rId59"/>
    <p:sldId id="293" r:id="rId60"/>
    <p:sldId id="294" r:id="rId61"/>
    <p:sldId id="295" r:id="rId62"/>
    <p:sldId id="296" r:id="rId63"/>
    <p:sldId id="297" r:id="rId64"/>
    <p:sldId id="298" r:id="rId65"/>
    <p:sldId id="299" r:id="rId66"/>
    <p:sldId id="308" r:id="rId6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presentação" id="{B7E94863-D063-4288-997B-288F31EAE467}">
          <p14:sldIdLst>
            <p14:sldId id="310"/>
            <p14:sldId id="300"/>
            <p14:sldId id="312"/>
            <p14:sldId id="354"/>
            <p14:sldId id="362"/>
            <p14:sldId id="365"/>
            <p14:sldId id="363"/>
            <p14:sldId id="364"/>
            <p14:sldId id="356"/>
            <p14:sldId id="357"/>
            <p14:sldId id="315"/>
            <p14:sldId id="316"/>
            <p14:sldId id="319"/>
            <p14:sldId id="260"/>
            <p14:sldId id="336"/>
            <p14:sldId id="338"/>
            <p14:sldId id="262"/>
            <p14:sldId id="337"/>
            <p14:sldId id="339"/>
            <p14:sldId id="340"/>
            <p14:sldId id="341"/>
            <p14:sldId id="342"/>
            <p14:sldId id="358"/>
            <p14:sldId id="344"/>
            <p14:sldId id="353"/>
            <p14:sldId id="345"/>
            <p14:sldId id="346"/>
            <p14:sldId id="343"/>
            <p14:sldId id="348"/>
            <p14:sldId id="347"/>
            <p14:sldId id="349"/>
            <p14:sldId id="350"/>
            <p14:sldId id="351"/>
            <p14:sldId id="352"/>
            <p14:sldId id="359"/>
            <p14:sldId id="360"/>
            <p14:sldId id="361"/>
            <p14:sldId id="302"/>
            <p14:sldId id="366"/>
            <p14:sldId id="367"/>
            <p14:sldId id="368"/>
            <p14:sldId id="369"/>
            <p14:sldId id="370"/>
            <p14:sldId id="371"/>
            <p14:sldId id="372"/>
          </p14:sldIdLst>
        </p14:section>
        <p14:section name="Gráficos e Tabelas" id="{E2B22DD2-7824-47FF-B09B-0A4F0DDA0D62}">
          <p14:sldIdLst>
            <p14:sldId id="307"/>
            <p14:sldId id="261"/>
            <p14:sldId id="306"/>
            <p14:sldId id="278"/>
            <p14:sldId id="305"/>
          </p14:sldIdLst>
        </p14:section>
        <p14:section name="Ícones" id="{B041362B-559D-4541-8259-4F20905AAD82}">
          <p14:sldIdLst>
            <p14:sldId id="289"/>
            <p14:sldId id="290"/>
            <p14:sldId id="291"/>
            <p14:sldId id="292"/>
            <p14:sldId id="293"/>
            <p14:sldId id="294"/>
            <p14:sldId id="295"/>
            <p14:sldId id="296"/>
            <p14:sldId id="297"/>
            <p14:sldId id="298"/>
            <p14:sldId id="299"/>
          </p14:sldIdLst>
        </p14:section>
        <p14:section name="Logos" id="{03D3428E-50D6-AF4A-8AD7-0CC8A354D224}">
          <p14:sldIdLst>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183"/>
    <a:srgbClr val="912C83"/>
    <a:srgbClr val="B40A90"/>
    <a:srgbClr val="CA2C83"/>
    <a:srgbClr val="FF66CC"/>
    <a:srgbClr val="F4026A"/>
    <a:srgbClr val="F9ED93"/>
    <a:srgbClr val="F9C032"/>
    <a:srgbClr val="004B1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0" autoAdjust="0"/>
    <p:restoredTop sz="92976" autoAdjust="0"/>
  </p:normalViewPr>
  <p:slideViewPr>
    <p:cSldViewPr snapToGrid="0">
      <p:cViewPr varScale="1">
        <p:scale>
          <a:sx n="62" d="100"/>
          <a:sy n="62" d="100"/>
        </p:scale>
        <p:origin x="1100" y="56"/>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Martha\Ibracon\PAA\20241010%20PAA_21_22_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Planilha1!$B$1</c:f>
              <c:strCache>
                <c:ptCount val="1"/>
                <c:pt idx="0">
                  <c:v>Edição 21/22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rgbClr val="5C3183"/>
                    </a:solidFill>
                    <a:latin typeface="Montserrat ExtraBold" pitchFamily="2" charset="77"/>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Planilha1!$A$2:$A$11</c:f>
              <c:strCache>
                <c:ptCount val="10"/>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strCache>
            </c:strRef>
          </c:cat>
          <c:val>
            <c:numRef>
              <c:f>Planilha1!$B$2:$B$11</c:f>
              <c:numCache>
                <c:formatCode>General</c:formatCode>
                <c:ptCount val="10"/>
                <c:pt idx="0">
                  <c:v>8</c:v>
                </c:pt>
                <c:pt idx="1">
                  <c:v>2</c:v>
                </c:pt>
                <c:pt idx="2">
                  <c:v>16</c:v>
                </c:pt>
                <c:pt idx="3">
                  <c:v>14</c:v>
                </c:pt>
                <c:pt idx="4">
                  <c:v>14</c:v>
                </c:pt>
                <c:pt idx="5">
                  <c:v>12</c:v>
                </c:pt>
                <c:pt idx="6">
                  <c:v>8</c:v>
                </c:pt>
                <c:pt idx="7">
                  <c:v>6</c:v>
                </c:pt>
                <c:pt idx="8">
                  <c:v>3</c:v>
                </c:pt>
                <c:pt idx="9">
                  <c:v>13</c:v>
                </c:pt>
              </c:numCache>
            </c:numRef>
          </c:val>
          <c:extLst>
            <c:ext xmlns:c16="http://schemas.microsoft.com/office/drawing/2014/chart" uri="{C3380CC4-5D6E-409C-BE32-E72D297353CC}">
              <c16:uniqueId val="{00000000-C22A-4381-AD0B-098E9AFF96EF}"/>
            </c:ext>
          </c:extLst>
        </c:ser>
        <c:ser>
          <c:idx val="1"/>
          <c:order val="1"/>
          <c:tx>
            <c:strRef>
              <c:f>Planilha1!$C$1</c:f>
              <c:strCache>
                <c:ptCount val="1"/>
                <c:pt idx="0">
                  <c:v>Edicão 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tx1">
                        <a:lumMod val="75000"/>
                        <a:lumOff val="25000"/>
                      </a:schemeClr>
                    </a:solidFill>
                    <a:latin typeface="Montserrat" pitchFamily="2" charset="77"/>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Planilha1!$A$2:$A$11</c:f>
              <c:strCache>
                <c:ptCount val="10"/>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strCache>
            </c:strRef>
          </c:cat>
          <c:val>
            <c:numRef>
              <c:f>Planilha1!$C$2:$C$11</c:f>
              <c:numCache>
                <c:formatCode>General</c:formatCode>
                <c:ptCount val="10"/>
                <c:pt idx="0">
                  <c:v>9</c:v>
                </c:pt>
                <c:pt idx="1">
                  <c:v>2</c:v>
                </c:pt>
                <c:pt idx="2">
                  <c:v>19</c:v>
                </c:pt>
                <c:pt idx="3">
                  <c:v>12</c:v>
                </c:pt>
                <c:pt idx="4">
                  <c:v>14</c:v>
                </c:pt>
                <c:pt idx="5">
                  <c:v>11</c:v>
                </c:pt>
                <c:pt idx="6">
                  <c:v>8</c:v>
                </c:pt>
                <c:pt idx="7">
                  <c:v>5</c:v>
                </c:pt>
                <c:pt idx="8">
                  <c:v>2</c:v>
                </c:pt>
                <c:pt idx="9">
                  <c:v>14</c:v>
                </c:pt>
              </c:numCache>
            </c:numRef>
          </c:val>
          <c:extLst>
            <c:ext xmlns:c16="http://schemas.microsoft.com/office/drawing/2014/chart" uri="{C3380CC4-5D6E-409C-BE32-E72D297353CC}">
              <c16:uniqueId val="{00000001-C22A-4381-AD0B-098E9AFF96EF}"/>
            </c:ext>
          </c:extLst>
        </c:ser>
        <c:dLbls>
          <c:showLegendKey val="0"/>
          <c:showVal val="1"/>
          <c:showCatName val="0"/>
          <c:showSerName val="0"/>
          <c:showPercent val="0"/>
          <c:showBubbleSize val="0"/>
        </c:dLbls>
        <c:gapWidth val="219"/>
        <c:overlap val="-27"/>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75000"/>
                    <a:lumOff val="25000"/>
                  </a:schemeClr>
                </a:solidFill>
                <a:latin typeface="Montserrat ExtraBold" pitchFamily="2" charset="77"/>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ontserrat" pitchFamily="2" charset="77"/>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Comunicação</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0"/>
          <c:y val="1.5536280799312029E-2"/>
          <c:w val="0.97997476795430349"/>
          <c:h val="0.76341758551171057"/>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Planilha1!$A$3:$A$6</c:f>
              <c:strCache>
                <c:ptCount val="4"/>
                <c:pt idx="0">
                  <c:v>Provisões e passivos contingentes</c:v>
                </c:pt>
                <c:pt idx="1">
                  <c:v>Impairment de ativos não financeiros</c:v>
                </c:pt>
                <c:pt idx="2">
                  <c:v>Receitas</c:v>
                </c:pt>
                <c:pt idx="3">
                  <c:v>Combinação de negócios</c:v>
                </c:pt>
              </c:strCache>
            </c:strRef>
          </c:cat>
          <c:val>
            <c:numRef>
              <c:f>Planilha1!$B$3:$B$6</c:f>
              <c:numCache>
                <c:formatCode>General</c:formatCode>
                <c:ptCount val="4"/>
                <c:pt idx="0">
                  <c:v>2</c:v>
                </c:pt>
                <c:pt idx="1">
                  <c:v>1</c:v>
                </c:pt>
                <c:pt idx="2">
                  <c:v>1</c:v>
                </c:pt>
                <c:pt idx="3">
                  <c:v>1</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Planilha1!$A$3:$A$6</c:f>
              <c:strCache>
                <c:ptCount val="4"/>
                <c:pt idx="0">
                  <c:v>Provisões e passivos contingentes</c:v>
                </c:pt>
                <c:pt idx="1">
                  <c:v>Impairment de ativos não financeiros</c:v>
                </c:pt>
                <c:pt idx="2">
                  <c:v>Receitas</c:v>
                </c:pt>
                <c:pt idx="3">
                  <c:v>Combinação de negócios</c:v>
                </c:pt>
              </c:strCache>
            </c:strRef>
          </c:cat>
          <c:val>
            <c:numRef>
              <c:f>Planilha1!$C$3:$C$6</c:f>
              <c:numCache>
                <c:formatCode>General</c:formatCode>
                <c:ptCount val="4"/>
                <c:pt idx="0">
                  <c:v>2</c:v>
                </c:pt>
                <c:pt idx="1">
                  <c:v>1</c:v>
                </c:pt>
                <c:pt idx="2">
                  <c:v>1</c:v>
                </c:pt>
                <c:pt idx="3">
                  <c:v>2</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Planilha1!$A$3:$A$6</c:f>
              <c:strCache>
                <c:ptCount val="4"/>
                <c:pt idx="0">
                  <c:v>Provisões e passivos contingentes</c:v>
                </c:pt>
                <c:pt idx="1">
                  <c:v>Impairment de ativos não financeiros</c:v>
                </c:pt>
                <c:pt idx="2">
                  <c:v>Receitas</c:v>
                </c:pt>
                <c:pt idx="3">
                  <c:v>Combinação de negócios</c:v>
                </c:pt>
              </c:strCache>
            </c:strRef>
          </c:cat>
          <c:val>
            <c:numRef>
              <c:f>Planilha1!$D$3:$D$6</c:f>
              <c:numCache>
                <c:formatCode>General</c:formatCode>
                <c:ptCount val="4"/>
                <c:pt idx="0">
                  <c:v>2</c:v>
                </c:pt>
                <c:pt idx="1">
                  <c:v>1</c:v>
                </c:pt>
                <c:pt idx="2">
                  <c:v>1</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Tecnologia</a:t>
            </a:r>
            <a:r>
              <a:rPr lang="pt-BR" sz="2400" baseline="0" dirty="0">
                <a:solidFill>
                  <a:schemeClr val="tx1"/>
                </a:solidFill>
              </a:rPr>
              <a:t> da Informação</a:t>
            </a:r>
            <a:endParaRPr lang="pt-BR" sz="2400" dirty="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1.2063011432341586E-2"/>
          <c:y val="8.6107470106142458E-3"/>
          <c:w val="0.97997476795430349"/>
          <c:h val="0.76341758551171057"/>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Planilha1!$A$3:$A$6</c:f>
              <c:strCache>
                <c:ptCount val="4"/>
                <c:pt idx="0">
                  <c:v>Impairment de ativos não financeiros</c:v>
                </c:pt>
                <c:pt idx="1">
                  <c:v>Receitas</c:v>
                </c:pt>
                <c:pt idx="2">
                  <c:v>Investimentos/PPI</c:v>
                </c:pt>
                <c:pt idx="3">
                  <c:v>Combinação de negócios</c:v>
                </c:pt>
              </c:strCache>
            </c:strRef>
          </c:cat>
          <c:val>
            <c:numRef>
              <c:f>Planilha1!$B$3:$B$6</c:f>
              <c:numCache>
                <c:formatCode>General</c:formatCode>
                <c:ptCount val="4"/>
                <c:pt idx="0">
                  <c:v>2</c:v>
                </c:pt>
                <c:pt idx="1">
                  <c:v>1</c:v>
                </c:pt>
                <c:pt idx="3">
                  <c:v>3</c:v>
                </c:pt>
              </c:numCache>
            </c:numRef>
          </c:val>
          <c:extLst>
            <c:ext xmlns:c16="http://schemas.microsoft.com/office/drawing/2014/chart" uri="{C3380CC4-5D6E-409C-BE32-E72D297353CC}">
              <c16:uniqueId val="{00000000-05F4-4085-8D7C-2FAB666F03E3}"/>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Planilha1!$A$3:$A$6</c:f>
              <c:strCache>
                <c:ptCount val="4"/>
                <c:pt idx="0">
                  <c:v>Impairment de ativos não financeiros</c:v>
                </c:pt>
                <c:pt idx="1">
                  <c:v>Receitas</c:v>
                </c:pt>
                <c:pt idx="2">
                  <c:v>Investimentos/PPI</c:v>
                </c:pt>
                <c:pt idx="3">
                  <c:v>Combinação de negócios</c:v>
                </c:pt>
              </c:strCache>
            </c:strRef>
          </c:cat>
          <c:val>
            <c:numRef>
              <c:f>Planilha1!$C$3:$C$6</c:f>
              <c:numCache>
                <c:formatCode>General</c:formatCode>
                <c:ptCount val="4"/>
                <c:pt idx="0">
                  <c:v>1</c:v>
                </c:pt>
                <c:pt idx="1">
                  <c:v>1</c:v>
                </c:pt>
                <c:pt idx="3">
                  <c:v>3</c:v>
                </c:pt>
              </c:numCache>
            </c:numRef>
          </c:val>
          <c:extLst>
            <c:ext xmlns:c16="http://schemas.microsoft.com/office/drawing/2014/chart" uri="{C3380CC4-5D6E-409C-BE32-E72D297353CC}">
              <c16:uniqueId val="{00000001-05F4-4085-8D7C-2FAB666F03E3}"/>
            </c:ext>
          </c:extLst>
        </c:ser>
        <c:ser>
          <c:idx val="2"/>
          <c:order val="2"/>
          <c:tx>
            <c:strRef>
              <c:f>Planilha1!$D$2</c:f>
              <c:strCache>
                <c:ptCount val="1"/>
                <c:pt idx="0">
                  <c:v>2023</c:v>
                </c:pt>
              </c:strCache>
            </c:strRef>
          </c:tx>
          <c:spPr>
            <a:solidFill>
              <a:srgbClr val="912C8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0-BE15-4BB9-B8B3-F00AB3DC69A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B40A9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Planilha1!$A$3:$A$6</c:f>
              <c:strCache>
                <c:ptCount val="4"/>
                <c:pt idx="0">
                  <c:v>Impairment de ativos não financeiros</c:v>
                </c:pt>
                <c:pt idx="1">
                  <c:v>Receitas</c:v>
                </c:pt>
                <c:pt idx="2">
                  <c:v>Investimentos/PPI</c:v>
                </c:pt>
                <c:pt idx="3">
                  <c:v>Combinação de negócios</c:v>
                </c:pt>
              </c:strCache>
            </c:strRef>
          </c:cat>
          <c:val>
            <c:numRef>
              <c:f>Planilha1!$D$3:$D$6</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2-05F4-4085-8D7C-2FAB666F03E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a:solidFill>
                  <a:schemeClr val="tx1"/>
                </a:solidFill>
              </a:rPr>
              <a:t>Saúde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2.9435611393228287E-2"/>
          <c:y val="1.5536280799312029E-2"/>
          <c:w val="0.97056438860677174"/>
          <c:h val="0.79688514817369815"/>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Impairment de ativos não financeiros</c:v>
                </c:pt>
                <c:pt idx="1">
                  <c:v>Provisões e passivos contingentes</c:v>
                </c:pt>
                <c:pt idx="2">
                  <c:v>Receitas</c:v>
                </c:pt>
                <c:pt idx="3">
                  <c:v>Tecnologia/ Tecnologia da informação</c:v>
                </c:pt>
                <c:pt idx="4">
                  <c:v>Adoção inicial CPC 50</c:v>
                </c:pt>
                <c:pt idx="5">
                  <c:v>Combinação de negócios</c:v>
                </c:pt>
                <c:pt idx="6">
                  <c:v>Outros assuntos*</c:v>
                </c:pt>
              </c:strCache>
            </c:strRef>
          </c:cat>
          <c:val>
            <c:numRef>
              <c:f>Planilha1!$B$3:$B$9</c:f>
              <c:numCache>
                <c:formatCode>General</c:formatCode>
                <c:ptCount val="7"/>
                <c:pt idx="0">
                  <c:v>3</c:v>
                </c:pt>
                <c:pt idx="1">
                  <c:v>3</c:v>
                </c:pt>
                <c:pt idx="2">
                  <c:v>3</c:v>
                </c:pt>
                <c:pt idx="3">
                  <c:v>1</c:v>
                </c:pt>
                <c:pt idx="5">
                  <c:v>3</c:v>
                </c:pt>
                <c:pt idx="6">
                  <c:v>3</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Impairment de ativos não financeiros</c:v>
                </c:pt>
                <c:pt idx="1">
                  <c:v>Provisões e passivos contingentes</c:v>
                </c:pt>
                <c:pt idx="2">
                  <c:v>Receitas</c:v>
                </c:pt>
                <c:pt idx="3">
                  <c:v>Tecnologia/ Tecnologia da informação</c:v>
                </c:pt>
                <c:pt idx="4">
                  <c:v>Adoção inicial CPC 50</c:v>
                </c:pt>
                <c:pt idx="5">
                  <c:v>Combinação de negócios</c:v>
                </c:pt>
                <c:pt idx="6">
                  <c:v>Outros assuntos*</c:v>
                </c:pt>
              </c:strCache>
            </c:strRef>
          </c:cat>
          <c:val>
            <c:numRef>
              <c:f>Planilha1!$C$3:$C$9</c:f>
              <c:numCache>
                <c:formatCode>General</c:formatCode>
                <c:ptCount val="7"/>
                <c:pt idx="0">
                  <c:v>3</c:v>
                </c:pt>
                <c:pt idx="1">
                  <c:v>2</c:v>
                </c:pt>
                <c:pt idx="2">
                  <c:v>3</c:v>
                </c:pt>
                <c:pt idx="3">
                  <c:v>1</c:v>
                </c:pt>
                <c:pt idx="5">
                  <c:v>3</c:v>
                </c:pt>
                <c:pt idx="6">
                  <c:v>6</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Impairment de ativos não financeiros</c:v>
                </c:pt>
                <c:pt idx="1">
                  <c:v>Provisões e passivos contingentes</c:v>
                </c:pt>
                <c:pt idx="2">
                  <c:v>Receitas</c:v>
                </c:pt>
                <c:pt idx="3">
                  <c:v>Tecnologia/ Tecnologia da informação</c:v>
                </c:pt>
                <c:pt idx="4">
                  <c:v>Adoção inicial CPC 50</c:v>
                </c:pt>
                <c:pt idx="5">
                  <c:v>Combinação de negócios</c:v>
                </c:pt>
                <c:pt idx="6">
                  <c:v>Outros assuntos*</c:v>
                </c:pt>
              </c:strCache>
            </c:strRef>
          </c:cat>
          <c:val>
            <c:numRef>
              <c:f>Planilha1!$D$3:$D$9</c:f>
              <c:numCache>
                <c:formatCode>General</c:formatCode>
                <c:ptCount val="7"/>
                <c:pt idx="0">
                  <c:v>4</c:v>
                </c:pt>
                <c:pt idx="1">
                  <c:v>2</c:v>
                </c:pt>
                <c:pt idx="2">
                  <c:v>2</c:v>
                </c:pt>
                <c:pt idx="3">
                  <c:v>2</c:v>
                </c:pt>
                <c:pt idx="4">
                  <c:v>2</c:v>
                </c:pt>
                <c:pt idx="5">
                  <c:v>1</c:v>
                </c:pt>
                <c:pt idx="6">
                  <c:v>3</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pt-B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Petróleo, gás</a:t>
            </a:r>
            <a:r>
              <a:rPr lang="pt-BR" sz="2400" baseline="0" dirty="0">
                <a:solidFill>
                  <a:schemeClr val="tx1"/>
                </a:solidFill>
              </a:rPr>
              <a:t> e biocombustíveis</a:t>
            </a:r>
            <a:endParaRPr lang="pt-BR" sz="2400" dirty="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0"/>
          <c:y val="1.5536280799312029E-2"/>
          <c:w val="0.97997476795430349"/>
          <c:h val="0.76341758551171057"/>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1.2915567872649728E-2"/>
                  <c:y val="2.3085112628992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Provisões para abandono</c:v>
                </c:pt>
                <c:pt idx="1">
                  <c:v>Impairment de ativos não financeiros</c:v>
                </c:pt>
                <c:pt idx="2">
                  <c:v>Provisões e passivos contingentes</c:v>
                </c:pt>
                <c:pt idx="3">
                  <c:v>Receitas</c:v>
                </c:pt>
                <c:pt idx="4">
                  <c:v>Combinação de negócios</c:v>
                </c:pt>
                <c:pt idx="5">
                  <c:v>Benefícios a empregados</c:v>
                </c:pt>
                <c:pt idx="6">
                  <c:v>Outros assuntos*</c:v>
                </c:pt>
              </c:strCache>
            </c:strRef>
          </c:cat>
          <c:val>
            <c:numRef>
              <c:f>Planilha1!$B$3:$B$9</c:f>
              <c:numCache>
                <c:formatCode>General</c:formatCode>
                <c:ptCount val="7"/>
                <c:pt idx="0">
                  <c:v>4</c:v>
                </c:pt>
                <c:pt idx="1">
                  <c:v>3</c:v>
                </c:pt>
                <c:pt idx="2">
                  <c:v>2</c:v>
                </c:pt>
                <c:pt idx="3">
                  <c:v>3</c:v>
                </c:pt>
                <c:pt idx="4">
                  <c:v>1</c:v>
                </c:pt>
                <c:pt idx="5">
                  <c:v>2</c:v>
                </c:pt>
                <c:pt idx="6">
                  <c:v>2</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Provisões para abandono</c:v>
                </c:pt>
                <c:pt idx="1">
                  <c:v>Impairment de ativos não financeiros</c:v>
                </c:pt>
                <c:pt idx="2">
                  <c:v>Provisões e passivos contingentes</c:v>
                </c:pt>
                <c:pt idx="3">
                  <c:v>Receitas</c:v>
                </c:pt>
                <c:pt idx="4">
                  <c:v>Combinação de negócios</c:v>
                </c:pt>
                <c:pt idx="5">
                  <c:v>Benefícios a empregados</c:v>
                </c:pt>
                <c:pt idx="6">
                  <c:v>Outros assuntos*</c:v>
                </c:pt>
              </c:strCache>
            </c:strRef>
          </c:cat>
          <c:val>
            <c:numRef>
              <c:f>Planilha1!$C$3:$C$9</c:f>
              <c:numCache>
                <c:formatCode>General</c:formatCode>
                <c:ptCount val="7"/>
                <c:pt idx="0">
                  <c:v>4</c:v>
                </c:pt>
                <c:pt idx="1">
                  <c:v>3</c:v>
                </c:pt>
                <c:pt idx="2">
                  <c:v>1</c:v>
                </c:pt>
                <c:pt idx="3">
                  <c:v>2</c:v>
                </c:pt>
                <c:pt idx="4">
                  <c:v>2</c:v>
                </c:pt>
                <c:pt idx="5">
                  <c:v>1</c:v>
                </c:pt>
                <c:pt idx="6">
                  <c:v>6</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Provisões para abandono</c:v>
                </c:pt>
                <c:pt idx="1">
                  <c:v>Impairment de ativos não financeiros</c:v>
                </c:pt>
                <c:pt idx="2">
                  <c:v>Provisões e passivos contingentes</c:v>
                </c:pt>
                <c:pt idx="3">
                  <c:v>Receitas</c:v>
                </c:pt>
                <c:pt idx="4">
                  <c:v>Combinação de negócios</c:v>
                </c:pt>
                <c:pt idx="5">
                  <c:v>Benefícios a empregados</c:v>
                </c:pt>
                <c:pt idx="6">
                  <c:v>Outros assuntos*</c:v>
                </c:pt>
              </c:strCache>
            </c:strRef>
          </c:cat>
          <c:val>
            <c:numRef>
              <c:f>Planilha1!$D$3:$D$9</c:f>
              <c:numCache>
                <c:formatCode>General</c:formatCode>
                <c:ptCount val="7"/>
                <c:pt idx="0">
                  <c:v>3</c:v>
                </c:pt>
                <c:pt idx="1">
                  <c:v>2</c:v>
                </c:pt>
                <c:pt idx="2">
                  <c:v>2</c:v>
                </c:pt>
                <c:pt idx="3">
                  <c:v>2</c:v>
                </c:pt>
                <c:pt idx="4">
                  <c:v>2</c:v>
                </c:pt>
                <c:pt idx="5">
                  <c:v>1</c:v>
                </c:pt>
                <c:pt idx="6">
                  <c:v>7</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4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Bens industriais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6.2869588145773592E-3"/>
          <c:y val="1.5536280799312029E-2"/>
          <c:w val="0.99371304118542259"/>
          <c:h val="0.73469979574888322"/>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3.2429085862989275E-3"/>
                  <c:y val="2.30844163131559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Impairment de ativos não financeiros</c:v>
                </c:pt>
                <c:pt idx="1">
                  <c:v>Receitas</c:v>
                </c:pt>
                <c:pt idx="2">
                  <c:v>Provisões e passivos contingentes</c:v>
                </c:pt>
                <c:pt idx="3">
                  <c:v>Realização do IR/CSLL Diferidos</c:v>
                </c:pt>
                <c:pt idx="4">
                  <c:v>Arrendamentos/ bens de uso</c:v>
                </c:pt>
                <c:pt idx="5">
                  <c:v>Concessões</c:v>
                </c:pt>
                <c:pt idx="6">
                  <c:v>Outros assuntos*</c:v>
                </c:pt>
              </c:strCache>
            </c:strRef>
          </c:cat>
          <c:val>
            <c:numRef>
              <c:f>Planilha1!$B$3:$B$9</c:f>
              <c:numCache>
                <c:formatCode>General</c:formatCode>
                <c:ptCount val="7"/>
                <c:pt idx="0">
                  <c:v>5</c:v>
                </c:pt>
                <c:pt idx="1">
                  <c:v>6</c:v>
                </c:pt>
                <c:pt idx="2">
                  <c:v>1</c:v>
                </c:pt>
                <c:pt idx="3">
                  <c:v>2</c:v>
                </c:pt>
                <c:pt idx="4">
                  <c:v>2</c:v>
                </c:pt>
                <c:pt idx="5">
                  <c:v>3</c:v>
                </c:pt>
                <c:pt idx="6">
                  <c:v>4</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Impairment de ativos não financeiros</c:v>
                </c:pt>
                <c:pt idx="1">
                  <c:v>Receitas</c:v>
                </c:pt>
                <c:pt idx="2">
                  <c:v>Provisões e passivos contingentes</c:v>
                </c:pt>
                <c:pt idx="3">
                  <c:v>Realização do IR/CSLL Diferidos</c:v>
                </c:pt>
                <c:pt idx="4">
                  <c:v>Arrendamentos/ bens de uso</c:v>
                </c:pt>
                <c:pt idx="5">
                  <c:v>Concessões</c:v>
                </c:pt>
                <c:pt idx="6">
                  <c:v>Outros assuntos*</c:v>
                </c:pt>
              </c:strCache>
            </c:strRef>
          </c:cat>
          <c:val>
            <c:numRef>
              <c:f>Planilha1!$C$3:$C$9</c:f>
              <c:numCache>
                <c:formatCode>General</c:formatCode>
                <c:ptCount val="7"/>
                <c:pt idx="0">
                  <c:v>4</c:v>
                </c:pt>
                <c:pt idx="1">
                  <c:v>6</c:v>
                </c:pt>
                <c:pt idx="2">
                  <c:v>2</c:v>
                </c:pt>
                <c:pt idx="3">
                  <c:v>2</c:v>
                </c:pt>
                <c:pt idx="4">
                  <c:v>2</c:v>
                </c:pt>
                <c:pt idx="5">
                  <c:v>2</c:v>
                </c:pt>
                <c:pt idx="6">
                  <c:v>6</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Impairment de ativos não financeiros</c:v>
                </c:pt>
                <c:pt idx="1">
                  <c:v>Receitas</c:v>
                </c:pt>
                <c:pt idx="2">
                  <c:v>Provisões e passivos contingentes</c:v>
                </c:pt>
                <c:pt idx="3">
                  <c:v>Realização do IR/CSLL Diferidos</c:v>
                </c:pt>
                <c:pt idx="4">
                  <c:v>Arrendamentos/ bens de uso</c:v>
                </c:pt>
                <c:pt idx="5">
                  <c:v>Concessões</c:v>
                </c:pt>
                <c:pt idx="6">
                  <c:v>Outros assuntos*</c:v>
                </c:pt>
              </c:strCache>
            </c:strRef>
          </c:cat>
          <c:val>
            <c:numRef>
              <c:f>Planilha1!$D$3:$D$9</c:f>
              <c:numCache>
                <c:formatCode>General</c:formatCode>
                <c:ptCount val="7"/>
                <c:pt idx="0">
                  <c:v>6</c:v>
                </c:pt>
                <c:pt idx="1">
                  <c:v>5</c:v>
                </c:pt>
                <c:pt idx="2">
                  <c:v>2</c:v>
                </c:pt>
                <c:pt idx="3">
                  <c:v>2</c:v>
                </c:pt>
                <c:pt idx="4">
                  <c:v>2</c:v>
                </c:pt>
                <c:pt idx="5">
                  <c:v>1</c:v>
                </c:pt>
                <c:pt idx="6">
                  <c:v>4</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defRPr sz="14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layout>
        <c:manualLayout>
          <c:xMode val="edge"/>
          <c:yMode val="edge"/>
          <c:x val="0.42093721721193106"/>
          <c:y val="0.93769113540824989"/>
          <c:w val="0.14473801460472455"/>
          <c:h val="4.66665768859560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Materiais</a:t>
            </a:r>
            <a:r>
              <a:rPr lang="pt-BR" sz="2400" baseline="0" dirty="0">
                <a:solidFill>
                  <a:schemeClr val="tx1"/>
                </a:solidFill>
              </a:rPr>
              <a:t> Básicos</a:t>
            </a:r>
            <a:endParaRPr lang="pt-BR" sz="2400" dirty="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2.0386426490853298E-2"/>
          <c:y val="2.2236332337336202E-2"/>
          <c:w val="0.97327822813817833"/>
          <c:h val="0.67428407214182762"/>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4.0666028210812797E-6"/>
                  <c:y val="2.30853698735447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Impairment de ativos não financeiros</c:v>
                </c:pt>
                <c:pt idx="1">
                  <c:v>Realização do Imposto de Renda e Contribuição Social Diferidos</c:v>
                </c:pt>
                <c:pt idx="2">
                  <c:v>Provisões e passivos contingentes</c:v>
                </c:pt>
                <c:pt idx="3">
                  <c:v>Ativos biológicos</c:v>
                </c:pt>
                <c:pt idx="4">
                  <c:v>Investimentos/PPI</c:v>
                </c:pt>
                <c:pt idx="5">
                  <c:v>Instrumentos financeiros</c:v>
                </c:pt>
                <c:pt idx="6">
                  <c:v>Outros assuntos*</c:v>
                </c:pt>
              </c:strCache>
            </c:strRef>
          </c:cat>
          <c:val>
            <c:numRef>
              <c:f>Planilha1!$B$3:$B$9</c:f>
              <c:numCache>
                <c:formatCode>General</c:formatCode>
                <c:ptCount val="7"/>
                <c:pt idx="0">
                  <c:v>5</c:v>
                </c:pt>
                <c:pt idx="1">
                  <c:v>7</c:v>
                </c:pt>
                <c:pt idx="2">
                  <c:v>7</c:v>
                </c:pt>
                <c:pt idx="3">
                  <c:v>3</c:v>
                </c:pt>
                <c:pt idx="4">
                  <c:v>1</c:v>
                </c:pt>
                <c:pt idx="5">
                  <c:v>2</c:v>
                </c:pt>
                <c:pt idx="6">
                  <c:v>9</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Impairment de ativos não financeiros</c:v>
                </c:pt>
                <c:pt idx="1">
                  <c:v>Realização do Imposto de Renda e Contribuição Social Diferidos</c:v>
                </c:pt>
                <c:pt idx="2">
                  <c:v>Provisões e passivos contingentes</c:v>
                </c:pt>
                <c:pt idx="3">
                  <c:v>Ativos biológicos</c:v>
                </c:pt>
                <c:pt idx="4">
                  <c:v>Investimentos/PPI</c:v>
                </c:pt>
                <c:pt idx="5">
                  <c:v>Instrumentos financeiros</c:v>
                </c:pt>
                <c:pt idx="6">
                  <c:v>Outros assuntos*</c:v>
                </c:pt>
              </c:strCache>
            </c:strRef>
          </c:cat>
          <c:val>
            <c:numRef>
              <c:f>Planilha1!$C$3:$C$9</c:f>
              <c:numCache>
                <c:formatCode>General</c:formatCode>
                <c:ptCount val="7"/>
                <c:pt idx="0">
                  <c:v>7</c:v>
                </c:pt>
                <c:pt idx="1">
                  <c:v>7</c:v>
                </c:pt>
                <c:pt idx="2">
                  <c:v>4</c:v>
                </c:pt>
                <c:pt idx="3">
                  <c:v>3</c:v>
                </c:pt>
                <c:pt idx="4">
                  <c:v>1</c:v>
                </c:pt>
                <c:pt idx="5">
                  <c:v>2</c:v>
                </c:pt>
                <c:pt idx="6">
                  <c:v>5</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Planilha1!$A$3:$A$9</c:f>
              <c:strCache>
                <c:ptCount val="7"/>
                <c:pt idx="0">
                  <c:v>Impairment de ativos não financeiros</c:v>
                </c:pt>
                <c:pt idx="1">
                  <c:v>Realização do Imposto de Renda e Contribuição Social Diferidos</c:v>
                </c:pt>
                <c:pt idx="2">
                  <c:v>Provisões e passivos contingentes</c:v>
                </c:pt>
                <c:pt idx="3">
                  <c:v>Ativos biológicos</c:v>
                </c:pt>
                <c:pt idx="4">
                  <c:v>Investimentos/PPI</c:v>
                </c:pt>
                <c:pt idx="5">
                  <c:v>Instrumentos financeiros</c:v>
                </c:pt>
                <c:pt idx="6">
                  <c:v>Outros assuntos*</c:v>
                </c:pt>
              </c:strCache>
            </c:strRef>
          </c:cat>
          <c:val>
            <c:numRef>
              <c:f>Planilha1!$D$3:$D$9</c:f>
              <c:numCache>
                <c:formatCode>General</c:formatCode>
                <c:ptCount val="7"/>
                <c:pt idx="0">
                  <c:v>5</c:v>
                </c:pt>
                <c:pt idx="1">
                  <c:v>5</c:v>
                </c:pt>
                <c:pt idx="2">
                  <c:v>5</c:v>
                </c:pt>
                <c:pt idx="3">
                  <c:v>3</c:v>
                </c:pt>
                <c:pt idx="4">
                  <c:v>2</c:v>
                </c:pt>
                <c:pt idx="5">
                  <c:v>1</c:v>
                </c:pt>
                <c:pt idx="6">
                  <c:v>3</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4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Consumo não cíclico</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2.0386426490853298E-2"/>
          <c:y val="2.2236332337336202E-2"/>
          <c:w val="0.97327822813817833"/>
          <c:h val="0.76214197530517958"/>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1.0800219325445479E-3"/>
                  <c:y val="2.30853698735447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Planilha1!$A$3:$A$10</c:f>
              <c:strCache>
                <c:ptCount val="8"/>
                <c:pt idx="0">
                  <c:v>Provisões e passivos contingentes</c:v>
                </c:pt>
                <c:pt idx="1">
                  <c:v>Impairment de ativos não financeiros</c:v>
                </c:pt>
                <c:pt idx="2">
                  <c:v>Realização do IR/CSLL Diferidos</c:v>
                </c:pt>
                <c:pt idx="3">
                  <c:v>Impostos e questões fiscais</c:v>
                </c:pt>
                <c:pt idx="4">
                  <c:v>Ativos biológicos</c:v>
                </c:pt>
                <c:pt idx="5">
                  <c:v>Instrumentos financeiros</c:v>
                </c:pt>
                <c:pt idx="6">
                  <c:v>Subvenções governamentais</c:v>
                </c:pt>
                <c:pt idx="7">
                  <c:v>Outros assuntos*</c:v>
                </c:pt>
              </c:strCache>
            </c:strRef>
          </c:cat>
          <c:val>
            <c:numRef>
              <c:f>Planilha1!$B$3:$B$10</c:f>
              <c:numCache>
                <c:formatCode>General</c:formatCode>
                <c:ptCount val="8"/>
                <c:pt idx="0">
                  <c:v>6</c:v>
                </c:pt>
                <c:pt idx="1">
                  <c:v>4</c:v>
                </c:pt>
                <c:pt idx="2">
                  <c:v>3</c:v>
                </c:pt>
                <c:pt idx="3">
                  <c:v>4</c:v>
                </c:pt>
                <c:pt idx="4">
                  <c:v>2</c:v>
                </c:pt>
                <c:pt idx="5">
                  <c:v>2</c:v>
                </c:pt>
                <c:pt idx="6">
                  <c:v>1</c:v>
                </c:pt>
                <c:pt idx="7">
                  <c:v>14</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Planilha1!$A$3:$A$10</c:f>
              <c:strCache>
                <c:ptCount val="8"/>
                <c:pt idx="0">
                  <c:v>Provisões e passivos contingentes</c:v>
                </c:pt>
                <c:pt idx="1">
                  <c:v>Impairment de ativos não financeiros</c:v>
                </c:pt>
                <c:pt idx="2">
                  <c:v>Realização do IR/CSLL Diferidos</c:v>
                </c:pt>
                <c:pt idx="3">
                  <c:v>Impostos e questões fiscais</c:v>
                </c:pt>
                <c:pt idx="4">
                  <c:v>Ativos biológicos</c:v>
                </c:pt>
                <c:pt idx="5">
                  <c:v>Instrumentos financeiros</c:v>
                </c:pt>
                <c:pt idx="6">
                  <c:v>Subvenções governamentais</c:v>
                </c:pt>
                <c:pt idx="7">
                  <c:v>Outros assuntos*</c:v>
                </c:pt>
              </c:strCache>
            </c:strRef>
          </c:cat>
          <c:val>
            <c:numRef>
              <c:f>Planilha1!$C$3:$C$10</c:f>
              <c:numCache>
                <c:formatCode>General</c:formatCode>
                <c:ptCount val="8"/>
                <c:pt idx="0">
                  <c:v>4</c:v>
                </c:pt>
                <c:pt idx="1">
                  <c:v>5</c:v>
                </c:pt>
                <c:pt idx="2">
                  <c:v>4</c:v>
                </c:pt>
                <c:pt idx="3">
                  <c:v>2</c:v>
                </c:pt>
                <c:pt idx="4">
                  <c:v>3</c:v>
                </c:pt>
                <c:pt idx="5">
                  <c:v>3</c:v>
                </c:pt>
                <c:pt idx="6">
                  <c:v>1</c:v>
                </c:pt>
                <c:pt idx="7">
                  <c:v>7</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Planilha1!$A$3:$A$10</c:f>
              <c:strCache>
                <c:ptCount val="8"/>
                <c:pt idx="0">
                  <c:v>Provisões e passivos contingentes</c:v>
                </c:pt>
                <c:pt idx="1">
                  <c:v>Impairment de ativos não financeiros</c:v>
                </c:pt>
                <c:pt idx="2">
                  <c:v>Realização do IR/CSLL Diferidos</c:v>
                </c:pt>
                <c:pt idx="3">
                  <c:v>Impostos e questões fiscais</c:v>
                </c:pt>
                <c:pt idx="4">
                  <c:v>Ativos biológicos</c:v>
                </c:pt>
                <c:pt idx="5">
                  <c:v>Instrumentos financeiros</c:v>
                </c:pt>
                <c:pt idx="6">
                  <c:v>Subvenções governamentais</c:v>
                </c:pt>
                <c:pt idx="7">
                  <c:v>Outros assuntos*</c:v>
                </c:pt>
              </c:strCache>
            </c:strRef>
          </c:cat>
          <c:val>
            <c:numRef>
              <c:f>Planilha1!$D$3:$D$10</c:f>
              <c:numCache>
                <c:formatCode>General</c:formatCode>
                <c:ptCount val="8"/>
                <c:pt idx="0">
                  <c:v>5</c:v>
                </c:pt>
                <c:pt idx="1">
                  <c:v>4</c:v>
                </c:pt>
                <c:pt idx="2">
                  <c:v>3</c:v>
                </c:pt>
                <c:pt idx="3">
                  <c:v>3</c:v>
                </c:pt>
                <c:pt idx="4">
                  <c:v>2</c:v>
                </c:pt>
                <c:pt idx="5">
                  <c:v>2</c:v>
                </c:pt>
                <c:pt idx="6">
                  <c:v>2</c:v>
                </c:pt>
                <c:pt idx="7">
                  <c:v>5</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4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Financeiro</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2.0386426490853298E-2"/>
          <c:y val="2.2236332337336202E-2"/>
          <c:w val="0.97327822813817833"/>
          <c:h val="0.76214197530517958"/>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4.0666028210023769E-6"/>
                  <c:y val="-6.6000935979279072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Impairment de ativos financeiros</c:v>
                </c:pt>
                <c:pt idx="1">
                  <c:v>Receitas</c:v>
                </c:pt>
                <c:pt idx="2">
                  <c:v>Impairment de ativos não financeiros</c:v>
                </c:pt>
                <c:pt idx="3">
                  <c:v>Provisões e passivos contingentes</c:v>
                </c:pt>
                <c:pt idx="4">
                  <c:v>Investimentos/Propriedade para Investimentos</c:v>
                </c:pt>
                <c:pt idx="5">
                  <c:v>Tecnologia/ Tecnologia da informação</c:v>
                </c:pt>
                <c:pt idx="6">
                  <c:v>Realização do IR/CSLL Diferidos</c:v>
                </c:pt>
                <c:pt idx="7">
                  <c:v>Adoção inicial CPC 50</c:v>
                </c:pt>
                <c:pt idx="8">
                  <c:v>Outros assuntos*</c:v>
                </c:pt>
              </c:strCache>
            </c:strRef>
          </c:cat>
          <c:val>
            <c:numRef>
              <c:f>Planilha1!$B$3:$B$11</c:f>
              <c:numCache>
                <c:formatCode>General</c:formatCode>
                <c:ptCount val="9"/>
                <c:pt idx="0">
                  <c:v>8</c:v>
                </c:pt>
                <c:pt idx="1">
                  <c:v>3</c:v>
                </c:pt>
                <c:pt idx="2">
                  <c:v>7</c:v>
                </c:pt>
                <c:pt idx="3">
                  <c:v>5</c:v>
                </c:pt>
                <c:pt idx="4">
                  <c:v>2</c:v>
                </c:pt>
                <c:pt idx="5">
                  <c:v>7</c:v>
                </c:pt>
                <c:pt idx="6">
                  <c:v>4</c:v>
                </c:pt>
                <c:pt idx="8">
                  <c:v>8</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Impairment de ativos financeiros</c:v>
                </c:pt>
                <c:pt idx="1">
                  <c:v>Receitas</c:v>
                </c:pt>
                <c:pt idx="2">
                  <c:v>Impairment de ativos não financeiros</c:v>
                </c:pt>
                <c:pt idx="3">
                  <c:v>Provisões e passivos contingentes</c:v>
                </c:pt>
                <c:pt idx="4">
                  <c:v>Investimentos/Propriedade para Investimentos</c:v>
                </c:pt>
                <c:pt idx="5">
                  <c:v>Tecnologia/ Tecnologia da informação</c:v>
                </c:pt>
                <c:pt idx="6">
                  <c:v>Realização do IR/CSLL Diferidos</c:v>
                </c:pt>
                <c:pt idx="7">
                  <c:v>Adoção inicial CPC 50</c:v>
                </c:pt>
                <c:pt idx="8">
                  <c:v>Outros assuntos*</c:v>
                </c:pt>
              </c:strCache>
            </c:strRef>
          </c:cat>
          <c:val>
            <c:numRef>
              <c:f>Planilha1!$C$3:$C$11</c:f>
              <c:numCache>
                <c:formatCode>General</c:formatCode>
                <c:ptCount val="9"/>
                <c:pt idx="0">
                  <c:v>8</c:v>
                </c:pt>
                <c:pt idx="1">
                  <c:v>4</c:v>
                </c:pt>
                <c:pt idx="2">
                  <c:v>6</c:v>
                </c:pt>
                <c:pt idx="3">
                  <c:v>5</c:v>
                </c:pt>
                <c:pt idx="4">
                  <c:v>2</c:v>
                </c:pt>
                <c:pt idx="5">
                  <c:v>6</c:v>
                </c:pt>
                <c:pt idx="6">
                  <c:v>2</c:v>
                </c:pt>
                <c:pt idx="8">
                  <c:v>8</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Impairment de ativos financeiros</c:v>
                </c:pt>
                <c:pt idx="1">
                  <c:v>Receitas</c:v>
                </c:pt>
                <c:pt idx="2">
                  <c:v>Impairment de ativos não financeiros</c:v>
                </c:pt>
                <c:pt idx="3">
                  <c:v>Provisões e passivos contingentes</c:v>
                </c:pt>
                <c:pt idx="4">
                  <c:v>Investimentos/Propriedade para Investimentos</c:v>
                </c:pt>
                <c:pt idx="5">
                  <c:v>Tecnologia/ Tecnologia da informação</c:v>
                </c:pt>
                <c:pt idx="6">
                  <c:v>Realização do IR/CSLL Diferidos</c:v>
                </c:pt>
                <c:pt idx="7">
                  <c:v>Adoção inicial CPC 50</c:v>
                </c:pt>
                <c:pt idx="8">
                  <c:v>Outros assuntos*</c:v>
                </c:pt>
              </c:strCache>
            </c:strRef>
          </c:cat>
          <c:val>
            <c:numRef>
              <c:f>Planilha1!$D$3:$D$11</c:f>
              <c:numCache>
                <c:formatCode>General</c:formatCode>
                <c:ptCount val="9"/>
                <c:pt idx="0">
                  <c:v>6</c:v>
                </c:pt>
                <c:pt idx="1">
                  <c:v>6</c:v>
                </c:pt>
                <c:pt idx="2">
                  <c:v>4</c:v>
                </c:pt>
                <c:pt idx="3">
                  <c:v>4</c:v>
                </c:pt>
                <c:pt idx="4">
                  <c:v>4</c:v>
                </c:pt>
                <c:pt idx="5">
                  <c:v>4</c:v>
                </c:pt>
                <c:pt idx="6">
                  <c:v>3</c:v>
                </c:pt>
                <c:pt idx="7">
                  <c:v>2</c:v>
                </c:pt>
                <c:pt idx="8">
                  <c:v>6</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620000" spcFirstLastPara="1" vertOverflow="ellipsis" wrap="square" anchor="b" anchorCtr="1"/>
          <a:lstStyle/>
          <a:p>
            <a:pPr>
              <a:defRPr sz="12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Utilidade pública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2.0386426490853298E-2"/>
          <c:y val="2.2236332337336202E-2"/>
          <c:w val="0.97327822813817833"/>
          <c:h val="0.76214197530517958"/>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2.1559772622680934E-3"/>
                  <c:y val="2.3085369873545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Concessões</c:v>
                </c:pt>
                <c:pt idx="1">
                  <c:v>Receitas</c:v>
                </c:pt>
                <c:pt idx="2">
                  <c:v>Provisões e passivos contingentes</c:v>
                </c:pt>
                <c:pt idx="3">
                  <c:v>Impairment de ativos não financeiros</c:v>
                </c:pt>
                <c:pt idx="4">
                  <c:v>Realização do IR/CSLL Diferidos</c:v>
                </c:pt>
                <c:pt idx="5">
                  <c:v>Combinação de negócios</c:v>
                </c:pt>
                <c:pt idx="6">
                  <c:v>Benefícios a empregados</c:v>
                </c:pt>
                <c:pt idx="7">
                  <c:v>Ativo financeiro indenizável</c:v>
                </c:pt>
                <c:pt idx="8">
                  <c:v>Outros assuntos*</c:v>
                </c:pt>
              </c:strCache>
            </c:strRef>
          </c:cat>
          <c:val>
            <c:numRef>
              <c:f>Planilha1!$B$3:$B$11</c:f>
              <c:numCache>
                <c:formatCode>General</c:formatCode>
                <c:ptCount val="9"/>
                <c:pt idx="0">
                  <c:v>9</c:v>
                </c:pt>
                <c:pt idx="1">
                  <c:v>6</c:v>
                </c:pt>
                <c:pt idx="2">
                  <c:v>6</c:v>
                </c:pt>
                <c:pt idx="3">
                  <c:v>5</c:v>
                </c:pt>
                <c:pt idx="4">
                  <c:v>3</c:v>
                </c:pt>
                <c:pt idx="5">
                  <c:v>3</c:v>
                </c:pt>
                <c:pt idx="6">
                  <c:v>2</c:v>
                </c:pt>
                <c:pt idx="8">
                  <c:v>4</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Concessões</c:v>
                </c:pt>
                <c:pt idx="1">
                  <c:v>Receitas</c:v>
                </c:pt>
                <c:pt idx="2">
                  <c:v>Provisões e passivos contingentes</c:v>
                </c:pt>
                <c:pt idx="3">
                  <c:v>Impairment de ativos não financeiros</c:v>
                </c:pt>
                <c:pt idx="4">
                  <c:v>Realização do IR/CSLL Diferidos</c:v>
                </c:pt>
                <c:pt idx="5">
                  <c:v>Combinação de negócios</c:v>
                </c:pt>
                <c:pt idx="6">
                  <c:v>Benefícios a empregados</c:v>
                </c:pt>
                <c:pt idx="7">
                  <c:v>Ativo financeiro indenizável</c:v>
                </c:pt>
                <c:pt idx="8">
                  <c:v>Outros assuntos*</c:v>
                </c:pt>
              </c:strCache>
            </c:strRef>
          </c:cat>
          <c:val>
            <c:numRef>
              <c:f>Planilha1!$C$3:$C$11</c:f>
              <c:numCache>
                <c:formatCode>General</c:formatCode>
                <c:ptCount val="9"/>
                <c:pt idx="0">
                  <c:v>6</c:v>
                </c:pt>
                <c:pt idx="1">
                  <c:v>7</c:v>
                </c:pt>
                <c:pt idx="2">
                  <c:v>7</c:v>
                </c:pt>
                <c:pt idx="3">
                  <c:v>3</c:v>
                </c:pt>
                <c:pt idx="4">
                  <c:v>2</c:v>
                </c:pt>
                <c:pt idx="5">
                  <c:v>5</c:v>
                </c:pt>
                <c:pt idx="6">
                  <c:v>4</c:v>
                </c:pt>
                <c:pt idx="8">
                  <c:v>5</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Concessões</c:v>
                </c:pt>
                <c:pt idx="1">
                  <c:v>Receitas</c:v>
                </c:pt>
                <c:pt idx="2">
                  <c:v>Provisões e passivos contingentes</c:v>
                </c:pt>
                <c:pt idx="3">
                  <c:v>Impairment de ativos não financeiros</c:v>
                </c:pt>
                <c:pt idx="4">
                  <c:v>Realização do IR/CSLL Diferidos</c:v>
                </c:pt>
                <c:pt idx="5">
                  <c:v>Combinação de negócios</c:v>
                </c:pt>
                <c:pt idx="6">
                  <c:v>Benefícios a empregados</c:v>
                </c:pt>
                <c:pt idx="7">
                  <c:v>Ativo financeiro indenizável</c:v>
                </c:pt>
                <c:pt idx="8">
                  <c:v>Outros assuntos*</c:v>
                </c:pt>
              </c:strCache>
            </c:strRef>
          </c:cat>
          <c:val>
            <c:numRef>
              <c:f>Planilha1!$D$3:$D$11</c:f>
              <c:numCache>
                <c:formatCode>General</c:formatCode>
                <c:ptCount val="9"/>
                <c:pt idx="0">
                  <c:v>9</c:v>
                </c:pt>
                <c:pt idx="1">
                  <c:v>6</c:v>
                </c:pt>
                <c:pt idx="2">
                  <c:v>5</c:v>
                </c:pt>
                <c:pt idx="3">
                  <c:v>5</c:v>
                </c:pt>
                <c:pt idx="4">
                  <c:v>3</c:v>
                </c:pt>
                <c:pt idx="5">
                  <c:v>2</c:v>
                </c:pt>
                <c:pt idx="6">
                  <c:v>2</c:v>
                </c:pt>
                <c:pt idx="7">
                  <c:v>2</c:v>
                </c:pt>
                <c:pt idx="8">
                  <c:v>3</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2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Consumo cíclico</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2.0386426490853298E-2"/>
          <c:y val="2.2236332337336202E-2"/>
          <c:w val="0.97327822813817833"/>
          <c:h val="0.76214197530517958"/>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1.2915567872649728E-2"/>
                  <c:y val="2.3085112628992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Impairment de ativos não financeiros</c:v>
                </c:pt>
                <c:pt idx="1">
                  <c:v>Receitas</c:v>
                </c:pt>
                <c:pt idx="2">
                  <c:v>Impairment de ativos financeiros</c:v>
                </c:pt>
                <c:pt idx="3">
                  <c:v>Realização do IR/CSLL Diferidos</c:v>
                </c:pt>
                <c:pt idx="4">
                  <c:v>Imobilizado</c:v>
                </c:pt>
                <c:pt idx="5">
                  <c:v>Provisões e passivos contingentes</c:v>
                </c:pt>
                <c:pt idx="6">
                  <c:v>Investigações</c:v>
                </c:pt>
                <c:pt idx="7">
                  <c:v>Combinação de negócios</c:v>
                </c:pt>
                <c:pt idx="8">
                  <c:v>Outros assuntos*</c:v>
                </c:pt>
              </c:strCache>
            </c:strRef>
          </c:cat>
          <c:val>
            <c:numRef>
              <c:f>Planilha1!$B$3:$B$11</c:f>
              <c:numCache>
                <c:formatCode>General</c:formatCode>
                <c:ptCount val="9"/>
                <c:pt idx="0">
                  <c:v>7</c:v>
                </c:pt>
                <c:pt idx="1">
                  <c:v>7</c:v>
                </c:pt>
                <c:pt idx="2">
                  <c:v>3</c:v>
                </c:pt>
                <c:pt idx="3">
                  <c:v>1</c:v>
                </c:pt>
                <c:pt idx="4">
                  <c:v>2</c:v>
                </c:pt>
                <c:pt idx="5">
                  <c:v>1</c:v>
                </c:pt>
                <c:pt idx="7">
                  <c:v>6</c:v>
                </c:pt>
                <c:pt idx="8">
                  <c:v>10</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Impairment de ativos não financeiros</c:v>
                </c:pt>
                <c:pt idx="1">
                  <c:v>Receitas</c:v>
                </c:pt>
                <c:pt idx="2">
                  <c:v>Impairment de ativos financeiros</c:v>
                </c:pt>
                <c:pt idx="3">
                  <c:v>Realização do IR/CSLL Diferidos</c:v>
                </c:pt>
                <c:pt idx="4">
                  <c:v>Imobilizado</c:v>
                </c:pt>
                <c:pt idx="5">
                  <c:v>Provisões e passivos contingentes</c:v>
                </c:pt>
                <c:pt idx="6">
                  <c:v>Investigações</c:v>
                </c:pt>
                <c:pt idx="7">
                  <c:v>Combinação de negócios</c:v>
                </c:pt>
                <c:pt idx="8">
                  <c:v>Outros assuntos*</c:v>
                </c:pt>
              </c:strCache>
            </c:strRef>
          </c:cat>
          <c:val>
            <c:numRef>
              <c:f>Planilha1!$C$3:$C$11</c:f>
              <c:numCache>
                <c:formatCode>General</c:formatCode>
                <c:ptCount val="9"/>
                <c:pt idx="0">
                  <c:v>12</c:v>
                </c:pt>
                <c:pt idx="1">
                  <c:v>7</c:v>
                </c:pt>
                <c:pt idx="2">
                  <c:v>3</c:v>
                </c:pt>
                <c:pt idx="3">
                  <c:v>4</c:v>
                </c:pt>
                <c:pt idx="4">
                  <c:v>2</c:v>
                </c:pt>
                <c:pt idx="5">
                  <c:v>2</c:v>
                </c:pt>
                <c:pt idx="7">
                  <c:v>3</c:v>
                </c:pt>
                <c:pt idx="8">
                  <c:v>9</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Impairment de ativos não financeiros</c:v>
                </c:pt>
                <c:pt idx="1">
                  <c:v>Receitas</c:v>
                </c:pt>
                <c:pt idx="2">
                  <c:v>Impairment de ativos financeiros</c:v>
                </c:pt>
                <c:pt idx="3">
                  <c:v>Realização do IR/CSLL Diferidos</c:v>
                </c:pt>
                <c:pt idx="4">
                  <c:v>Imobilizado</c:v>
                </c:pt>
                <c:pt idx="5">
                  <c:v>Provisões e passivos contingentes</c:v>
                </c:pt>
                <c:pt idx="6">
                  <c:v>Investigações</c:v>
                </c:pt>
                <c:pt idx="7">
                  <c:v>Combinação de negócios</c:v>
                </c:pt>
                <c:pt idx="8">
                  <c:v>Outros assuntos*</c:v>
                </c:pt>
              </c:strCache>
            </c:strRef>
          </c:cat>
          <c:val>
            <c:numRef>
              <c:f>Planilha1!$D$3:$D$11</c:f>
              <c:numCache>
                <c:formatCode>General</c:formatCode>
                <c:ptCount val="9"/>
                <c:pt idx="0">
                  <c:v>10</c:v>
                </c:pt>
                <c:pt idx="1">
                  <c:v>10</c:v>
                </c:pt>
                <c:pt idx="2">
                  <c:v>5</c:v>
                </c:pt>
                <c:pt idx="3">
                  <c:v>5</c:v>
                </c:pt>
                <c:pt idx="4">
                  <c:v>3</c:v>
                </c:pt>
                <c:pt idx="5">
                  <c:v>2</c:v>
                </c:pt>
                <c:pt idx="6">
                  <c:v>2</c:v>
                </c:pt>
                <c:pt idx="7">
                  <c:v>2</c:v>
                </c:pt>
                <c:pt idx="8">
                  <c:v>5</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2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pt-BR" dirty="0">
                <a:solidFill>
                  <a:schemeClr val="tx1"/>
                </a:solidFill>
              </a:rPr>
              <a:t>Segmentos de Listagem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0.28221451867303277"/>
          <c:y val="0.10556822005238319"/>
          <c:w val="0.69735337939960118"/>
          <c:h val="0.81483721996349645"/>
        </c:manualLayout>
      </c:layout>
      <c:barChart>
        <c:barDir val="bar"/>
        <c:grouping val="clustered"/>
        <c:varyColors val="0"/>
        <c:ser>
          <c:idx val="0"/>
          <c:order val="0"/>
          <c:tx>
            <c:strRef>
              <c:f>Planilha1!$B$2</c:f>
              <c:strCache>
                <c:ptCount val="1"/>
                <c:pt idx="0">
                  <c:v>Edição 21/22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rgbClr val="5C3183"/>
                    </a:solidFill>
                    <a:latin typeface="Montserrat ExtraBold" pitchFamily="2" charset="77"/>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Planilha1!$A$3:$A$6</c:f>
              <c:strCache>
                <c:ptCount val="4"/>
                <c:pt idx="0">
                  <c:v>BOLSA</c:v>
                </c:pt>
                <c:pt idx="1">
                  <c:v>BOVESPA NIVEL 1</c:v>
                </c:pt>
                <c:pt idx="2">
                  <c:v>BOVESPA NIVEL 2</c:v>
                </c:pt>
                <c:pt idx="3">
                  <c:v>NOVO MERCADO</c:v>
                </c:pt>
              </c:strCache>
            </c:strRef>
          </c:cat>
          <c:val>
            <c:numRef>
              <c:f>Planilha1!$B$3:$B$6</c:f>
              <c:numCache>
                <c:formatCode>General</c:formatCode>
                <c:ptCount val="4"/>
                <c:pt idx="0">
                  <c:v>4</c:v>
                </c:pt>
                <c:pt idx="1">
                  <c:v>14</c:v>
                </c:pt>
                <c:pt idx="2">
                  <c:v>11</c:v>
                </c:pt>
                <c:pt idx="3">
                  <c:v>67</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Edicão 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tx1">
                        <a:lumMod val="75000"/>
                        <a:lumOff val="25000"/>
                      </a:schemeClr>
                    </a:solidFill>
                    <a:latin typeface="Montserrat" pitchFamily="2" charset="77"/>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Planilha1!$A$3:$A$6</c:f>
              <c:strCache>
                <c:ptCount val="4"/>
                <c:pt idx="0">
                  <c:v>BOLSA</c:v>
                </c:pt>
                <c:pt idx="1">
                  <c:v>BOVESPA NIVEL 1</c:v>
                </c:pt>
                <c:pt idx="2">
                  <c:v>BOVESPA NIVEL 2</c:v>
                </c:pt>
                <c:pt idx="3">
                  <c:v>NOVO MERCADO</c:v>
                </c:pt>
              </c:strCache>
            </c:strRef>
          </c:cat>
          <c:val>
            <c:numRef>
              <c:f>Planilha1!$C$3:$C$6</c:f>
              <c:numCache>
                <c:formatCode>General</c:formatCode>
                <c:ptCount val="4"/>
                <c:pt idx="0">
                  <c:v>4</c:v>
                </c:pt>
                <c:pt idx="1">
                  <c:v>13</c:v>
                </c:pt>
                <c:pt idx="2">
                  <c:v>11</c:v>
                </c:pt>
                <c:pt idx="3">
                  <c:v>68</c:v>
                </c:pt>
              </c:numCache>
            </c:numRef>
          </c:val>
          <c:extLst>
            <c:ext xmlns:c16="http://schemas.microsoft.com/office/drawing/2014/chart" uri="{C3380CC4-5D6E-409C-BE32-E72D297353CC}">
              <c16:uniqueId val="{00000001-C22A-4381-AD0B-098E9AFF96EF}"/>
            </c:ext>
          </c:extLst>
        </c:ser>
        <c:dLbls>
          <c:showLegendKey val="0"/>
          <c:showVal val="1"/>
          <c:showCatName val="0"/>
          <c:showSerName val="0"/>
          <c:showPercent val="0"/>
          <c:showBubbleSize val="0"/>
        </c:dLbls>
        <c:gapWidth val="219"/>
        <c:axId val="1796041151"/>
        <c:axId val="1796028671"/>
      </c:barChart>
      <c:catAx>
        <c:axId val="17960411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75000"/>
                    <a:lumOff val="25000"/>
                  </a:schemeClr>
                </a:solidFill>
                <a:latin typeface="Montserrat ExtraBold" pitchFamily="2" charset="77"/>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b"/>
        <c:numFmt formatCode="General" sourceLinked="1"/>
        <c:majorTickMark val="none"/>
        <c:minorTickMark val="none"/>
        <c:tickLblPos val="nextTo"/>
        <c:crossAx val="1796041151"/>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ontserrat" pitchFamily="2" charset="77"/>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a:solidFill>
                  <a:schemeClr val="tx1"/>
                </a:solidFill>
              </a:rPr>
              <a:t>Saúde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2.9435611393228287E-2"/>
          <c:y val="1.5536280799312029E-2"/>
          <c:w val="0.97056438860677174"/>
          <c:h val="0.79688514817369815"/>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Planilha1!$A$3:$A$14</c:f>
              <c:strCache>
                <c:ptCount val="12"/>
                <c:pt idx="0">
                  <c:v>Impairment de ativos não financeiros</c:v>
                </c:pt>
                <c:pt idx="1">
                  <c:v>Provisões e passivos contingentes</c:v>
                </c:pt>
                <c:pt idx="2">
                  <c:v>Receitas</c:v>
                </c:pt>
                <c:pt idx="3">
                  <c:v>Tecnologia/ Tecnologia da informação</c:v>
                </c:pt>
                <c:pt idx="4">
                  <c:v>Adoção inicial CPC 50</c:v>
                </c:pt>
                <c:pt idx="5">
                  <c:v>Realização do IR/CSLL Diferidos</c:v>
                </c:pt>
                <c:pt idx="6">
                  <c:v>Fornecedores</c:v>
                </c:pt>
                <c:pt idx="7">
                  <c:v>Arrendamentos/ bens de uso</c:v>
                </c:pt>
                <c:pt idx="8">
                  <c:v>Combinação de negócios</c:v>
                </c:pt>
                <c:pt idx="9">
                  <c:v>Investigações</c:v>
                </c:pt>
                <c:pt idx="10">
                  <c:v>Provisões Técnicas</c:v>
                </c:pt>
                <c:pt idx="11">
                  <c:v>Outras provisões</c:v>
                </c:pt>
              </c:strCache>
            </c:strRef>
          </c:cat>
          <c:val>
            <c:numRef>
              <c:f>Planilha1!$B$3:$B$14</c:f>
              <c:numCache>
                <c:formatCode>General</c:formatCode>
                <c:ptCount val="12"/>
                <c:pt idx="0">
                  <c:v>3</c:v>
                </c:pt>
                <c:pt idx="1">
                  <c:v>3</c:v>
                </c:pt>
                <c:pt idx="2">
                  <c:v>3</c:v>
                </c:pt>
                <c:pt idx="3">
                  <c:v>1</c:v>
                </c:pt>
                <c:pt idx="6">
                  <c:v>1</c:v>
                </c:pt>
                <c:pt idx="8">
                  <c:v>3</c:v>
                </c:pt>
                <c:pt idx="9">
                  <c:v>1</c:v>
                </c:pt>
                <c:pt idx="10">
                  <c:v>1</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Planilha1!$A$3:$A$14</c:f>
              <c:strCache>
                <c:ptCount val="12"/>
                <c:pt idx="0">
                  <c:v>Impairment de ativos não financeiros</c:v>
                </c:pt>
                <c:pt idx="1">
                  <c:v>Provisões e passivos contingentes</c:v>
                </c:pt>
                <c:pt idx="2">
                  <c:v>Receitas</c:v>
                </c:pt>
                <c:pt idx="3">
                  <c:v>Tecnologia/ Tecnologia da informação</c:v>
                </c:pt>
                <c:pt idx="4">
                  <c:v>Adoção inicial CPC 50</c:v>
                </c:pt>
                <c:pt idx="5">
                  <c:v>Realização do IR/CSLL Diferidos</c:v>
                </c:pt>
                <c:pt idx="6">
                  <c:v>Fornecedores</c:v>
                </c:pt>
                <c:pt idx="7">
                  <c:v>Arrendamentos/ bens de uso</c:v>
                </c:pt>
                <c:pt idx="8">
                  <c:v>Combinação de negócios</c:v>
                </c:pt>
                <c:pt idx="9">
                  <c:v>Investigações</c:v>
                </c:pt>
                <c:pt idx="10">
                  <c:v>Provisões Técnicas</c:v>
                </c:pt>
                <c:pt idx="11">
                  <c:v>Outras provisões</c:v>
                </c:pt>
              </c:strCache>
            </c:strRef>
          </c:cat>
          <c:val>
            <c:numRef>
              <c:f>Planilha1!$C$3:$C$14</c:f>
              <c:numCache>
                <c:formatCode>General</c:formatCode>
                <c:ptCount val="12"/>
                <c:pt idx="0">
                  <c:v>3</c:v>
                </c:pt>
                <c:pt idx="1">
                  <c:v>2</c:v>
                </c:pt>
                <c:pt idx="2">
                  <c:v>3</c:v>
                </c:pt>
                <c:pt idx="3">
                  <c:v>1</c:v>
                </c:pt>
                <c:pt idx="5">
                  <c:v>1</c:v>
                </c:pt>
                <c:pt idx="6">
                  <c:v>1</c:v>
                </c:pt>
                <c:pt idx="8">
                  <c:v>3</c:v>
                </c:pt>
                <c:pt idx="9">
                  <c:v>1</c:v>
                </c:pt>
                <c:pt idx="10">
                  <c:v>2</c:v>
                </c:pt>
                <c:pt idx="11">
                  <c:v>1</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Planilha1!$A$3:$A$14</c:f>
              <c:strCache>
                <c:ptCount val="12"/>
                <c:pt idx="0">
                  <c:v>Impairment de ativos não financeiros</c:v>
                </c:pt>
                <c:pt idx="1">
                  <c:v>Provisões e passivos contingentes</c:v>
                </c:pt>
                <c:pt idx="2">
                  <c:v>Receitas</c:v>
                </c:pt>
                <c:pt idx="3">
                  <c:v>Tecnologia/ Tecnologia da informação</c:v>
                </c:pt>
                <c:pt idx="4">
                  <c:v>Adoção inicial CPC 50</c:v>
                </c:pt>
                <c:pt idx="5">
                  <c:v>Realização do IR/CSLL Diferidos</c:v>
                </c:pt>
                <c:pt idx="6">
                  <c:v>Fornecedores</c:v>
                </c:pt>
                <c:pt idx="7">
                  <c:v>Arrendamentos/ bens de uso</c:v>
                </c:pt>
                <c:pt idx="8">
                  <c:v>Combinação de negócios</c:v>
                </c:pt>
                <c:pt idx="9">
                  <c:v>Investigações</c:v>
                </c:pt>
                <c:pt idx="10">
                  <c:v>Provisões Técnicas</c:v>
                </c:pt>
                <c:pt idx="11">
                  <c:v>Outras provisões</c:v>
                </c:pt>
              </c:strCache>
            </c:strRef>
          </c:cat>
          <c:val>
            <c:numRef>
              <c:f>Planilha1!$D$3:$D$14</c:f>
              <c:numCache>
                <c:formatCode>General</c:formatCode>
                <c:ptCount val="12"/>
                <c:pt idx="0">
                  <c:v>4</c:v>
                </c:pt>
                <c:pt idx="1">
                  <c:v>2</c:v>
                </c:pt>
                <c:pt idx="2">
                  <c:v>2</c:v>
                </c:pt>
                <c:pt idx="3">
                  <c:v>2</c:v>
                </c:pt>
                <c:pt idx="4">
                  <c:v>2</c:v>
                </c:pt>
                <c:pt idx="5">
                  <c:v>1</c:v>
                </c:pt>
                <c:pt idx="6">
                  <c:v>1</c:v>
                </c:pt>
                <c:pt idx="7">
                  <c:v>1</c:v>
                </c:pt>
                <c:pt idx="8">
                  <c:v>1</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pt-B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Petróleo, gás</a:t>
            </a:r>
            <a:r>
              <a:rPr lang="pt-BR" sz="2400" baseline="0" dirty="0">
                <a:solidFill>
                  <a:schemeClr val="tx1"/>
                </a:solidFill>
              </a:rPr>
              <a:t> e biocombustíveis</a:t>
            </a:r>
            <a:endParaRPr lang="pt-BR" sz="2400" dirty="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0"/>
          <c:y val="1.5536280799312029E-2"/>
          <c:w val="0.97997476795430349"/>
          <c:h val="0.76341758551171057"/>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1.2915567872649728E-2"/>
                  <c:y val="2.3085112628992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Planilha1!$A$3:$A$16</c:f>
              <c:strCache>
                <c:ptCount val="14"/>
                <c:pt idx="0">
                  <c:v>Provisões para abandono</c:v>
                </c:pt>
                <c:pt idx="1">
                  <c:v>Impairment de ativos não financeiros</c:v>
                </c:pt>
                <c:pt idx="2">
                  <c:v>Provisões e passivos contingentes</c:v>
                </c:pt>
                <c:pt idx="3">
                  <c:v>Receitas</c:v>
                </c:pt>
                <c:pt idx="4">
                  <c:v>Combinação de negócios</c:v>
                </c:pt>
                <c:pt idx="5">
                  <c:v>Ativos biológicos</c:v>
                </c:pt>
                <c:pt idx="6">
                  <c:v>Instrumentos financeiros</c:v>
                </c:pt>
                <c:pt idx="7">
                  <c:v>Impostos e questões fiscais</c:v>
                </c:pt>
                <c:pt idx="8">
                  <c:v>Realização do IR/CSLL Diferidos</c:v>
                </c:pt>
                <c:pt idx="9">
                  <c:v>Benefícios a empregados</c:v>
                </c:pt>
                <c:pt idx="10">
                  <c:v>Imobilizado</c:v>
                </c:pt>
                <c:pt idx="11">
                  <c:v>Concessões</c:v>
                </c:pt>
                <c:pt idx="12">
                  <c:v>Investimentos/PPI</c:v>
                </c:pt>
                <c:pt idx="13">
                  <c:v>Ativos não circulantes mantidos para venda e operações descontinuadas</c:v>
                </c:pt>
              </c:strCache>
            </c:strRef>
          </c:cat>
          <c:val>
            <c:numRef>
              <c:f>Planilha1!$B$3:$B$16</c:f>
              <c:numCache>
                <c:formatCode>General</c:formatCode>
                <c:ptCount val="14"/>
                <c:pt idx="0">
                  <c:v>4</c:v>
                </c:pt>
                <c:pt idx="1">
                  <c:v>3</c:v>
                </c:pt>
                <c:pt idx="2">
                  <c:v>2</c:v>
                </c:pt>
                <c:pt idx="3">
                  <c:v>3</c:v>
                </c:pt>
                <c:pt idx="4">
                  <c:v>1</c:v>
                </c:pt>
                <c:pt idx="8">
                  <c:v>1</c:v>
                </c:pt>
                <c:pt idx="9">
                  <c:v>2</c:v>
                </c:pt>
                <c:pt idx="11">
                  <c:v>1</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Planilha1!$A$3:$A$16</c:f>
              <c:strCache>
                <c:ptCount val="14"/>
                <c:pt idx="0">
                  <c:v>Provisões para abandono</c:v>
                </c:pt>
                <c:pt idx="1">
                  <c:v>Impairment de ativos não financeiros</c:v>
                </c:pt>
                <c:pt idx="2">
                  <c:v>Provisões e passivos contingentes</c:v>
                </c:pt>
                <c:pt idx="3">
                  <c:v>Receitas</c:v>
                </c:pt>
                <c:pt idx="4">
                  <c:v>Combinação de negócios</c:v>
                </c:pt>
                <c:pt idx="5">
                  <c:v>Ativos biológicos</c:v>
                </c:pt>
                <c:pt idx="6">
                  <c:v>Instrumentos financeiros</c:v>
                </c:pt>
                <c:pt idx="7">
                  <c:v>Impostos e questões fiscais</c:v>
                </c:pt>
                <c:pt idx="8">
                  <c:v>Realização do IR/CSLL Diferidos</c:v>
                </c:pt>
                <c:pt idx="9">
                  <c:v>Benefícios a empregados</c:v>
                </c:pt>
                <c:pt idx="10">
                  <c:v>Imobilizado</c:v>
                </c:pt>
                <c:pt idx="11">
                  <c:v>Concessões</c:v>
                </c:pt>
                <c:pt idx="12">
                  <c:v>Investimentos/PPI</c:v>
                </c:pt>
                <c:pt idx="13">
                  <c:v>Ativos não circulantes mantidos para venda e operações descontinuadas</c:v>
                </c:pt>
              </c:strCache>
            </c:strRef>
          </c:cat>
          <c:val>
            <c:numRef>
              <c:f>Planilha1!$C$3:$C$16</c:f>
              <c:numCache>
                <c:formatCode>General</c:formatCode>
                <c:ptCount val="14"/>
                <c:pt idx="0">
                  <c:v>4</c:v>
                </c:pt>
                <c:pt idx="1">
                  <c:v>3</c:v>
                </c:pt>
                <c:pt idx="2">
                  <c:v>1</c:v>
                </c:pt>
                <c:pt idx="3">
                  <c:v>2</c:v>
                </c:pt>
                <c:pt idx="4">
                  <c:v>2</c:v>
                </c:pt>
                <c:pt idx="7">
                  <c:v>1</c:v>
                </c:pt>
                <c:pt idx="8">
                  <c:v>1</c:v>
                </c:pt>
                <c:pt idx="9">
                  <c:v>1</c:v>
                </c:pt>
                <c:pt idx="11">
                  <c:v>2</c:v>
                </c:pt>
                <c:pt idx="12">
                  <c:v>1</c:v>
                </c:pt>
                <c:pt idx="13">
                  <c:v>1</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Planilha1!$A$3:$A$16</c:f>
              <c:strCache>
                <c:ptCount val="14"/>
                <c:pt idx="0">
                  <c:v>Provisões para abandono</c:v>
                </c:pt>
                <c:pt idx="1">
                  <c:v>Impairment de ativos não financeiros</c:v>
                </c:pt>
                <c:pt idx="2">
                  <c:v>Provisões e passivos contingentes</c:v>
                </c:pt>
                <c:pt idx="3">
                  <c:v>Receitas</c:v>
                </c:pt>
                <c:pt idx="4">
                  <c:v>Combinação de negócios</c:v>
                </c:pt>
                <c:pt idx="5">
                  <c:v>Ativos biológicos</c:v>
                </c:pt>
                <c:pt idx="6">
                  <c:v>Instrumentos financeiros</c:v>
                </c:pt>
                <c:pt idx="7">
                  <c:v>Impostos e questões fiscais</c:v>
                </c:pt>
                <c:pt idx="8">
                  <c:v>Realização do IR/CSLL Diferidos</c:v>
                </c:pt>
                <c:pt idx="9">
                  <c:v>Benefícios a empregados</c:v>
                </c:pt>
                <c:pt idx="10">
                  <c:v>Imobilizado</c:v>
                </c:pt>
                <c:pt idx="11">
                  <c:v>Concessões</c:v>
                </c:pt>
                <c:pt idx="12">
                  <c:v>Investimentos/PPI</c:v>
                </c:pt>
                <c:pt idx="13">
                  <c:v>Ativos não circulantes mantidos para venda e operações descontinuadas</c:v>
                </c:pt>
              </c:strCache>
            </c:strRef>
          </c:cat>
          <c:val>
            <c:numRef>
              <c:f>Planilha1!$D$3:$D$16</c:f>
              <c:numCache>
                <c:formatCode>General</c:formatCode>
                <c:ptCount val="14"/>
                <c:pt idx="0">
                  <c:v>3</c:v>
                </c:pt>
                <c:pt idx="1">
                  <c:v>2</c:v>
                </c:pt>
                <c:pt idx="2">
                  <c:v>2</c:v>
                </c:pt>
                <c:pt idx="3">
                  <c:v>2</c:v>
                </c:pt>
                <c:pt idx="4">
                  <c:v>2</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86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Bens industriais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7.484280357871248E-2"/>
          <c:y val="1.5536280799312029E-2"/>
          <c:w val="0.92515719642128746"/>
          <c:h val="0.73469979574888322"/>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3.2429085862989275E-3"/>
                  <c:y val="2.30844163131559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Planilha1!$A$3:$A$14</c:f>
              <c:strCache>
                <c:ptCount val="12"/>
                <c:pt idx="0">
                  <c:v>Impairment de ativos não financeiros</c:v>
                </c:pt>
                <c:pt idx="1">
                  <c:v>Receitas</c:v>
                </c:pt>
                <c:pt idx="2">
                  <c:v>Provisões e passivos contingentes</c:v>
                </c:pt>
                <c:pt idx="3">
                  <c:v>Realização do IR/CSLL Diferidos</c:v>
                </c:pt>
                <c:pt idx="4">
                  <c:v>Arrendamentos/ bens de uso</c:v>
                </c:pt>
                <c:pt idx="5">
                  <c:v>Imobilizado</c:v>
                </c:pt>
                <c:pt idx="6">
                  <c:v>Concessões</c:v>
                </c:pt>
                <c:pt idx="7">
                  <c:v>Investigações</c:v>
                </c:pt>
                <c:pt idx="8">
                  <c:v>Combinação de negócios</c:v>
                </c:pt>
                <c:pt idx="9">
                  <c:v>Continuidade operacional</c:v>
                </c:pt>
                <c:pt idx="10">
                  <c:v>Impairment de ativos financeiros</c:v>
                </c:pt>
                <c:pt idx="11">
                  <c:v>Ativo financeiro indenizável</c:v>
                </c:pt>
              </c:strCache>
            </c:strRef>
          </c:cat>
          <c:val>
            <c:numRef>
              <c:f>Planilha1!$B$3:$B$14</c:f>
              <c:numCache>
                <c:formatCode>General</c:formatCode>
                <c:ptCount val="12"/>
                <c:pt idx="0">
                  <c:v>5</c:v>
                </c:pt>
                <c:pt idx="1">
                  <c:v>6</c:v>
                </c:pt>
                <c:pt idx="2">
                  <c:v>1</c:v>
                </c:pt>
                <c:pt idx="3">
                  <c:v>2</c:v>
                </c:pt>
                <c:pt idx="4">
                  <c:v>2</c:v>
                </c:pt>
                <c:pt idx="6">
                  <c:v>3</c:v>
                </c:pt>
                <c:pt idx="7">
                  <c:v>3</c:v>
                </c:pt>
                <c:pt idx="9">
                  <c:v>1</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Planilha1!$A$3:$A$14</c:f>
              <c:strCache>
                <c:ptCount val="12"/>
                <c:pt idx="0">
                  <c:v>Impairment de ativos não financeiros</c:v>
                </c:pt>
                <c:pt idx="1">
                  <c:v>Receitas</c:v>
                </c:pt>
                <c:pt idx="2">
                  <c:v>Provisões e passivos contingentes</c:v>
                </c:pt>
                <c:pt idx="3">
                  <c:v>Realização do IR/CSLL Diferidos</c:v>
                </c:pt>
                <c:pt idx="4">
                  <c:v>Arrendamentos/ bens de uso</c:v>
                </c:pt>
                <c:pt idx="5">
                  <c:v>Imobilizado</c:v>
                </c:pt>
                <c:pt idx="6">
                  <c:v>Concessões</c:v>
                </c:pt>
                <c:pt idx="7">
                  <c:v>Investigações</c:v>
                </c:pt>
                <c:pt idx="8">
                  <c:v>Combinação de negócios</c:v>
                </c:pt>
                <c:pt idx="9">
                  <c:v>Continuidade operacional</c:v>
                </c:pt>
                <c:pt idx="10">
                  <c:v>Impairment de ativos financeiros</c:v>
                </c:pt>
                <c:pt idx="11">
                  <c:v>Ativo financeiro indenizável</c:v>
                </c:pt>
              </c:strCache>
            </c:strRef>
          </c:cat>
          <c:val>
            <c:numRef>
              <c:f>Planilha1!$C$3:$C$14</c:f>
              <c:numCache>
                <c:formatCode>General</c:formatCode>
                <c:ptCount val="12"/>
                <c:pt idx="0">
                  <c:v>4</c:v>
                </c:pt>
                <c:pt idx="1">
                  <c:v>6</c:v>
                </c:pt>
                <c:pt idx="2">
                  <c:v>2</c:v>
                </c:pt>
                <c:pt idx="3">
                  <c:v>2</c:v>
                </c:pt>
                <c:pt idx="4">
                  <c:v>2</c:v>
                </c:pt>
                <c:pt idx="6">
                  <c:v>2</c:v>
                </c:pt>
                <c:pt idx="7">
                  <c:v>2</c:v>
                </c:pt>
                <c:pt idx="8">
                  <c:v>1</c:v>
                </c:pt>
                <c:pt idx="9">
                  <c:v>1</c:v>
                </c:pt>
                <c:pt idx="10">
                  <c:v>1</c:v>
                </c:pt>
                <c:pt idx="11">
                  <c:v>1</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Planilha1!$A$3:$A$14</c:f>
              <c:strCache>
                <c:ptCount val="12"/>
                <c:pt idx="0">
                  <c:v>Impairment de ativos não financeiros</c:v>
                </c:pt>
                <c:pt idx="1">
                  <c:v>Receitas</c:v>
                </c:pt>
                <c:pt idx="2">
                  <c:v>Provisões e passivos contingentes</c:v>
                </c:pt>
                <c:pt idx="3">
                  <c:v>Realização do IR/CSLL Diferidos</c:v>
                </c:pt>
                <c:pt idx="4">
                  <c:v>Arrendamentos/ bens de uso</c:v>
                </c:pt>
                <c:pt idx="5">
                  <c:v>Imobilizado</c:v>
                </c:pt>
                <c:pt idx="6">
                  <c:v>Concessões</c:v>
                </c:pt>
                <c:pt idx="7">
                  <c:v>Investigações</c:v>
                </c:pt>
                <c:pt idx="8">
                  <c:v>Combinação de negócios</c:v>
                </c:pt>
                <c:pt idx="9">
                  <c:v>Continuidade operacional</c:v>
                </c:pt>
                <c:pt idx="10">
                  <c:v>Impairment de ativos financeiros</c:v>
                </c:pt>
                <c:pt idx="11">
                  <c:v>Ativo financeiro indenizável</c:v>
                </c:pt>
              </c:strCache>
            </c:strRef>
          </c:cat>
          <c:val>
            <c:numRef>
              <c:f>Planilha1!$D$3:$D$14</c:f>
              <c:numCache>
                <c:formatCode>General</c:formatCode>
                <c:ptCount val="12"/>
                <c:pt idx="0">
                  <c:v>6</c:v>
                </c:pt>
                <c:pt idx="1">
                  <c:v>5</c:v>
                </c:pt>
                <c:pt idx="2">
                  <c:v>2</c:v>
                </c:pt>
                <c:pt idx="3">
                  <c:v>2</c:v>
                </c:pt>
                <c:pt idx="4">
                  <c:v>2</c:v>
                </c:pt>
                <c:pt idx="5">
                  <c:v>1</c:v>
                </c:pt>
                <c:pt idx="6">
                  <c:v>1</c:v>
                </c:pt>
                <c:pt idx="7">
                  <c:v>1</c:v>
                </c:pt>
                <c:pt idx="8">
                  <c:v>1</c:v>
                </c:pt>
                <c:pt idx="9">
                  <c:v>1</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defRPr sz="10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layout>
        <c:manualLayout>
          <c:xMode val="edge"/>
          <c:yMode val="edge"/>
          <c:x val="0.42093721721193106"/>
          <c:y val="0.93769113540824989"/>
          <c:w val="0.14473801460472455"/>
          <c:h val="4.66665768859560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Materiais</a:t>
            </a:r>
            <a:r>
              <a:rPr lang="pt-BR" sz="2400" baseline="0" dirty="0">
                <a:solidFill>
                  <a:schemeClr val="tx1"/>
                </a:solidFill>
              </a:rPr>
              <a:t> Básicos</a:t>
            </a:r>
            <a:endParaRPr lang="pt-BR" sz="2400" dirty="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2.0386426490853298E-2"/>
          <c:y val="2.2236332337336202E-2"/>
          <c:w val="0.97327822813817833"/>
          <c:h val="0.67428407214182762"/>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4.0666028210812797E-6"/>
                  <c:y val="2.30853698735447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Planilha1!$A$3:$A$17</c:f>
              <c:strCache>
                <c:ptCount val="15"/>
                <c:pt idx="0">
                  <c:v>Impairment de ativos não financeiros</c:v>
                </c:pt>
                <c:pt idx="1">
                  <c:v>Realização do Imposto de Renda e Contribuição Social Diferidos</c:v>
                </c:pt>
                <c:pt idx="2">
                  <c:v>Provisões e passivos contingentes</c:v>
                </c:pt>
                <c:pt idx="3">
                  <c:v>Ativos biológicos</c:v>
                </c:pt>
                <c:pt idx="4">
                  <c:v>Investimentos/PPI</c:v>
                </c:pt>
                <c:pt idx="5">
                  <c:v>Instrumentos financeiros</c:v>
                </c:pt>
                <c:pt idx="6">
                  <c:v>Benefícios a empregados</c:v>
                </c:pt>
                <c:pt idx="7">
                  <c:v>Outras provisões</c:v>
                </c:pt>
                <c:pt idx="8">
                  <c:v>Ativos intangíveis</c:v>
                </c:pt>
                <c:pt idx="9">
                  <c:v>Impostos e questões fiscais</c:v>
                </c:pt>
                <c:pt idx="10">
                  <c:v>Provisões para abandono</c:v>
                </c:pt>
                <c:pt idx="11">
                  <c:v>Combinação de negócios</c:v>
                </c:pt>
                <c:pt idx="12">
                  <c:v>Investigações</c:v>
                </c:pt>
                <c:pt idx="13">
                  <c:v>Reorganização Societária</c:v>
                </c:pt>
                <c:pt idx="14">
                  <c:v>Ativo contingente</c:v>
                </c:pt>
              </c:strCache>
            </c:strRef>
          </c:cat>
          <c:val>
            <c:numRef>
              <c:f>Planilha1!$B$3:$B$17</c:f>
              <c:numCache>
                <c:formatCode>General</c:formatCode>
                <c:ptCount val="15"/>
                <c:pt idx="0">
                  <c:v>5</c:v>
                </c:pt>
                <c:pt idx="1">
                  <c:v>7</c:v>
                </c:pt>
                <c:pt idx="2">
                  <c:v>7</c:v>
                </c:pt>
                <c:pt idx="3">
                  <c:v>3</c:v>
                </c:pt>
                <c:pt idx="4">
                  <c:v>1</c:v>
                </c:pt>
                <c:pt idx="5">
                  <c:v>2</c:v>
                </c:pt>
                <c:pt idx="6">
                  <c:v>1</c:v>
                </c:pt>
                <c:pt idx="7">
                  <c:v>1</c:v>
                </c:pt>
                <c:pt idx="9">
                  <c:v>2</c:v>
                </c:pt>
                <c:pt idx="10">
                  <c:v>1</c:v>
                </c:pt>
                <c:pt idx="11">
                  <c:v>1</c:v>
                </c:pt>
                <c:pt idx="12">
                  <c:v>1</c:v>
                </c:pt>
                <c:pt idx="13">
                  <c:v>1</c:v>
                </c:pt>
                <c:pt idx="14">
                  <c:v>1</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Planilha1!$A$3:$A$17</c:f>
              <c:strCache>
                <c:ptCount val="15"/>
                <c:pt idx="0">
                  <c:v>Impairment de ativos não financeiros</c:v>
                </c:pt>
                <c:pt idx="1">
                  <c:v>Realização do Imposto de Renda e Contribuição Social Diferidos</c:v>
                </c:pt>
                <c:pt idx="2">
                  <c:v>Provisões e passivos contingentes</c:v>
                </c:pt>
                <c:pt idx="3">
                  <c:v>Ativos biológicos</c:v>
                </c:pt>
                <c:pt idx="4">
                  <c:v>Investimentos/PPI</c:v>
                </c:pt>
                <c:pt idx="5">
                  <c:v>Instrumentos financeiros</c:v>
                </c:pt>
                <c:pt idx="6">
                  <c:v>Benefícios a empregados</c:v>
                </c:pt>
                <c:pt idx="7">
                  <c:v>Outras provisões</c:v>
                </c:pt>
                <c:pt idx="8">
                  <c:v>Ativos intangíveis</c:v>
                </c:pt>
                <c:pt idx="9">
                  <c:v>Impostos e questões fiscais</c:v>
                </c:pt>
                <c:pt idx="10">
                  <c:v>Provisões para abandono</c:v>
                </c:pt>
                <c:pt idx="11">
                  <c:v>Combinação de negócios</c:v>
                </c:pt>
                <c:pt idx="12">
                  <c:v>Investigações</c:v>
                </c:pt>
                <c:pt idx="13">
                  <c:v>Reorganização Societária</c:v>
                </c:pt>
                <c:pt idx="14">
                  <c:v>Ativo contingente</c:v>
                </c:pt>
              </c:strCache>
            </c:strRef>
          </c:cat>
          <c:val>
            <c:numRef>
              <c:f>Planilha1!$C$3:$C$17</c:f>
              <c:numCache>
                <c:formatCode>General</c:formatCode>
                <c:ptCount val="15"/>
                <c:pt idx="0">
                  <c:v>7</c:v>
                </c:pt>
                <c:pt idx="1">
                  <c:v>7</c:v>
                </c:pt>
                <c:pt idx="2">
                  <c:v>4</c:v>
                </c:pt>
                <c:pt idx="3">
                  <c:v>3</c:v>
                </c:pt>
                <c:pt idx="4">
                  <c:v>1</c:v>
                </c:pt>
                <c:pt idx="5">
                  <c:v>2</c:v>
                </c:pt>
                <c:pt idx="6">
                  <c:v>1</c:v>
                </c:pt>
                <c:pt idx="7">
                  <c:v>1</c:v>
                </c:pt>
                <c:pt idx="9">
                  <c:v>1</c:v>
                </c:pt>
                <c:pt idx="10">
                  <c:v>1</c:v>
                </c:pt>
                <c:pt idx="11">
                  <c:v>1</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Planilha1!$A$3:$A$17</c:f>
              <c:strCache>
                <c:ptCount val="15"/>
                <c:pt idx="0">
                  <c:v>Impairment de ativos não financeiros</c:v>
                </c:pt>
                <c:pt idx="1">
                  <c:v>Realização do Imposto de Renda e Contribuição Social Diferidos</c:v>
                </c:pt>
                <c:pt idx="2">
                  <c:v>Provisões e passivos contingentes</c:v>
                </c:pt>
                <c:pt idx="3">
                  <c:v>Ativos biológicos</c:v>
                </c:pt>
                <c:pt idx="4">
                  <c:v>Investimentos/PPI</c:v>
                </c:pt>
                <c:pt idx="5">
                  <c:v>Instrumentos financeiros</c:v>
                </c:pt>
                <c:pt idx="6">
                  <c:v>Benefícios a empregados</c:v>
                </c:pt>
                <c:pt idx="7">
                  <c:v>Outras provisões</c:v>
                </c:pt>
                <c:pt idx="8">
                  <c:v>Ativos intangíveis</c:v>
                </c:pt>
                <c:pt idx="9">
                  <c:v>Impostos e questões fiscais</c:v>
                </c:pt>
                <c:pt idx="10">
                  <c:v>Provisões para abandono</c:v>
                </c:pt>
                <c:pt idx="11">
                  <c:v>Combinação de negócios</c:v>
                </c:pt>
                <c:pt idx="12">
                  <c:v>Investigações</c:v>
                </c:pt>
                <c:pt idx="13">
                  <c:v>Reorganização Societária</c:v>
                </c:pt>
                <c:pt idx="14">
                  <c:v>Ativo contingente</c:v>
                </c:pt>
              </c:strCache>
            </c:strRef>
          </c:cat>
          <c:val>
            <c:numRef>
              <c:f>Planilha1!$D$3:$D$17</c:f>
              <c:numCache>
                <c:formatCode>General</c:formatCode>
                <c:ptCount val="15"/>
                <c:pt idx="0">
                  <c:v>5</c:v>
                </c:pt>
                <c:pt idx="1">
                  <c:v>5</c:v>
                </c:pt>
                <c:pt idx="2">
                  <c:v>5</c:v>
                </c:pt>
                <c:pt idx="3">
                  <c:v>3</c:v>
                </c:pt>
                <c:pt idx="4">
                  <c:v>2</c:v>
                </c:pt>
                <c:pt idx="5">
                  <c:v>1</c:v>
                </c:pt>
                <c:pt idx="6">
                  <c:v>1</c:v>
                </c:pt>
                <c:pt idx="7">
                  <c:v>1</c:v>
                </c:pt>
                <c:pt idx="8">
                  <c:v>1</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75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Consumo não cíclico</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2.0386426490853298E-2"/>
          <c:y val="2.2236332337336202E-2"/>
          <c:w val="0.97327822813817833"/>
          <c:h val="0.76214197530517958"/>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1.0800219325445479E-3"/>
                  <c:y val="2.30853698735447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Planilha1!$A$3:$A$17</c:f>
              <c:strCache>
                <c:ptCount val="15"/>
                <c:pt idx="0">
                  <c:v>Provisões e passivos contingentes</c:v>
                </c:pt>
                <c:pt idx="1">
                  <c:v>Impairment de ativos não financeiros</c:v>
                </c:pt>
                <c:pt idx="2">
                  <c:v>Realização do IR/CSLL Diferidos</c:v>
                </c:pt>
                <c:pt idx="3">
                  <c:v>Impostos e questões fiscais</c:v>
                </c:pt>
                <c:pt idx="4">
                  <c:v>Ativos biológicos</c:v>
                </c:pt>
                <c:pt idx="5">
                  <c:v>Instrumentos financeiros</c:v>
                </c:pt>
                <c:pt idx="6">
                  <c:v>Subvenções governamentais</c:v>
                </c:pt>
                <c:pt idx="7">
                  <c:v>Receitas</c:v>
                </c:pt>
                <c:pt idx="8">
                  <c:v>Fornecedores</c:v>
                </c:pt>
                <c:pt idx="9">
                  <c:v>Ativos não circulantes mantidos para venda e operações descontinuadas</c:v>
                </c:pt>
                <c:pt idx="10">
                  <c:v>Impairment de ativos financeiros</c:v>
                </c:pt>
                <c:pt idx="11">
                  <c:v>Tecnologia/ Tecnologia da informação</c:v>
                </c:pt>
                <c:pt idx="12">
                  <c:v>Investimentos/PPI</c:v>
                </c:pt>
                <c:pt idx="13">
                  <c:v>Combinação de negócios</c:v>
                </c:pt>
                <c:pt idx="14">
                  <c:v>Reorganização Societária</c:v>
                </c:pt>
              </c:strCache>
            </c:strRef>
          </c:cat>
          <c:val>
            <c:numRef>
              <c:f>Planilha1!$B$3:$B$17</c:f>
              <c:numCache>
                <c:formatCode>General</c:formatCode>
                <c:ptCount val="15"/>
                <c:pt idx="0">
                  <c:v>6</c:v>
                </c:pt>
                <c:pt idx="1">
                  <c:v>4</c:v>
                </c:pt>
                <c:pt idx="2">
                  <c:v>3</c:v>
                </c:pt>
                <c:pt idx="3">
                  <c:v>4</c:v>
                </c:pt>
                <c:pt idx="4">
                  <c:v>2</c:v>
                </c:pt>
                <c:pt idx="5">
                  <c:v>2</c:v>
                </c:pt>
                <c:pt idx="6">
                  <c:v>1</c:v>
                </c:pt>
                <c:pt idx="7">
                  <c:v>4</c:v>
                </c:pt>
                <c:pt idx="8">
                  <c:v>1</c:v>
                </c:pt>
                <c:pt idx="9">
                  <c:v>1</c:v>
                </c:pt>
                <c:pt idx="10">
                  <c:v>2</c:v>
                </c:pt>
                <c:pt idx="12">
                  <c:v>1</c:v>
                </c:pt>
                <c:pt idx="13">
                  <c:v>4</c:v>
                </c:pt>
                <c:pt idx="14">
                  <c:v>1</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Planilha1!$A$3:$A$17</c:f>
              <c:strCache>
                <c:ptCount val="15"/>
                <c:pt idx="0">
                  <c:v>Provisões e passivos contingentes</c:v>
                </c:pt>
                <c:pt idx="1">
                  <c:v>Impairment de ativos não financeiros</c:v>
                </c:pt>
                <c:pt idx="2">
                  <c:v>Realização do IR/CSLL Diferidos</c:v>
                </c:pt>
                <c:pt idx="3">
                  <c:v>Impostos e questões fiscais</c:v>
                </c:pt>
                <c:pt idx="4">
                  <c:v>Ativos biológicos</c:v>
                </c:pt>
                <c:pt idx="5">
                  <c:v>Instrumentos financeiros</c:v>
                </c:pt>
                <c:pt idx="6">
                  <c:v>Subvenções governamentais</c:v>
                </c:pt>
                <c:pt idx="7">
                  <c:v>Receitas</c:v>
                </c:pt>
                <c:pt idx="8">
                  <c:v>Fornecedores</c:v>
                </c:pt>
                <c:pt idx="9">
                  <c:v>Ativos não circulantes mantidos para venda e operações descontinuadas</c:v>
                </c:pt>
                <c:pt idx="10">
                  <c:v>Impairment de ativos financeiros</c:v>
                </c:pt>
                <c:pt idx="11">
                  <c:v>Tecnologia/ Tecnologia da informação</c:v>
                </c:pt>
                <c:pt idx="12">
                  <c:v>Investimentos/PPI</c:v>
                </c:pt>
                <c:pt idx="13">
                  <c:v>Combinação de negócios</c:v>
                </c:pt>
                <c:pt idx="14">
                  <c:v>Reorganização Societária</c:v>
                </c:pt>
              </c:strCache>
            </c:strRef>
          </c:cat>
          <c:val>
            <c:numRef>
              <c:f>Planilha1!$C$3:$C$17</c:f>
              <c:numCache>
                <c:formatCode>General</c:formatCode>
                <c:ptCount val="15"/>
                <c:pt idx="0">
                  <c:v>4</c:v>
                </c:pt>
                <c:pt idx="1">
                  <c:v>5</c:v>
                </c:pt>
                <c:pt idx="2">
                  <c:v>4</c:v>
                </c:pt>
                <c:pt idx="3">
                  <c:v>2</c:v>
                </c:pt>
                <c:pt idx="4">
                  <c:v>3</c:v>
                </c:pt>
                <c:pt idx="5">
                  <c:v>3</c:v>
                </c:pt>
                <c:pt idx="6">
                  <c:v>1</c:v>
                </c:pt>
                <c:pt idx="7">
                  <c:v>3</c:v>
                </c:pt>
                <c:pt idx="8">
                  <c:v>1</c:v>
                </c:pt>
                <c:pt idx="9">
                  <c:v>1</c:v>
                </c:pt>
                <c:pt idx="12">
                  <c:v>1</c:v>
                </c:pt>
                <c:pt idx="13">
                  <c:v>1</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Planilha1!$A$3:$A$17</c:f>
              <c:strCache>
                <c:ptCount val="15"/>
                <c:pt idx="0">
                  <c:v>Provisões e passivos contingentes</c:v>
                </c:pt>
                <c:pt idx="1">
                  <c:v>Impairment de ativos não financeiros</c:v>
                </c:pt>
                <c:pt idx="2">
                  <c:v>Realização do IR/CSLL Diferidos</c:v>
                </c:pt>
                <c:pt idx="3">
                  <c:v>Impostos e questões fiscais</c:v>
                </c:pt>
                <c:pt idx="4">
                  <c:v>Ativos biológicos</c:v>
                </c:pt>
                <c:pt idx="5">
                  <c:v>Instrumentos financeiros</c:v>
                </c:pt>
                <c:pt idx="6">
                  <c:v>Subvenções governamentais</c:v>
                </c:pt>
                <c:pt idx="7">
                  <c:v>Receitas</c:v>
                </c:pt>
                <c:pt idx="8">
                  <c:v>Fornecedores</c:v>
                </c:pt>
                <c:pt idx="9">
                  <c:v>Ativos não circulantes mantidos para venda e operações descontinuadas</c:v>
                </c:pt>
                <c:pt idx="10">
                  <c:v>Impairment de ativos financeiros</c:v>
                </c:pt>
                <c:pt idx="11">
                  <c:v>Tecnologia/ Tecnologia da informação</c:v>
                </c:pt>
                <c:pt idx="12">
                  <c:v>Investimentos/PPI</c:v>
                </c:pt>
                <c:pt idx="13">
                  <c:v>Combinação de negócios</c:v>
                </c:pt>
                <c:pt idx="14">
                  <c:v>Reorganização Societária</c:v>
                </c:pt>
              </c:strCache>
            </c:strRef>
          </c:cat>
          <c:val>
            <c:numRef>
              <c:f>Planilha1!$D$3:$D$17</c:f>
              <c:numCache>
                <c:formatCode>General</c:formatCode>
                <c:ptCount val="15"/>
                <c:pt idx="0">
                  <c:v>5</c:v>
                </c:pt>
                <c:pt idx="1">
                  <c:v>4</c:v>
                </c:pt>
                <c:pt idx="2">
                  <c:v>3</c:v>
                </c:pt>
                <c:pt idx="3">
                  <c:v>3</c:v>
                </c:pt>
                <c:pt idx="4">
                  <c:v>2</c:v>
                </c:pt>
                <c:pt idx="5">
                  <c:v>2</c:v>
                </c:pt>
                <c:pt idx="6">
                  <c:v>2</c:v>
                </c:pt>
                <c:pt idx="7">
                  <c:v>1</c:v>
                </c:pt>
                <c:pt idx="8">
                  <c:v>1</c:v>
                </c:pt>
                <c:pt idx="9">
                  <c:v>1</c:v>
                </c:pt>
                <c:pt idx="10">
                  <c:v>1</c:v>
                </c:pt>
                <c:pt idx="11">
                  <c:v>1</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8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Financeiro</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2.0386426490853298E-2"/>
          <c:y val="2.2236332337336202E-2"/>
          <c:w val="0.97327822813817833"/>
          <c:h val="0.76214197530517958"/>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4.0666028210023769E-6"/>
                  <c:y val="-6.6000935979279072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Planilha1!$A$3:$A$18</c:f>
              <c:strCache>
                <c:ptCount val="16"/>
                <c:pt idx="0">
                  <c:v>Impairment de ativos financeiros</c:v>
                </c:pt>
                <c:pt idx="1">
                  <c:v>Receitas</c:v>
                </c:pt>
                <c:pt idx="2">
                  <c:v>Impairment de ativos não financeiros</c:v>
                </c:pt>
                <c:pt idx="3">
                  <c:v>Provisões e passivos contingentes</c:v>
                </c:pt>
                <c:pt idx="4">
                  <c:v>Investimentos/Propriedade para Investimentos</c:v>
                </c:pt>
                <c:pt idx="5">
                  <c:v>Tecnologia/ Tecnologia da informação</c:v>
                </c:pt>
                <c:pt idx="6">
                  <c:v>Realização do IR/CSLL Diferidos</c:v>
                </c:pt>
                <c:pt idx="7">
                  <c:v>Adoção inicial CPC 50</c:v>
                </c:pt>
                <c:pt idx="8">
                  <c:v>Instrumentos financeiros</c:v>
                </c:pt>
                <c:pt idx="9">
                  <c:v>Impostos e questões fiscais</c:v>
                </c:pt>
                <c:pt idx="10">
                  <c:v>Benefícios a empregados</c:v>
                </c:pt>
                <c:pt idx="11">
                  <c:v>Provisões Técnicas</c:v>
                </c:pt>
                <c:pt idx="12">
                  <c:v>Outras provisões</c:v>
                </c:pt>
                <c:pt idx="13">
                  <c:v>Combinação de negócios</c:v>
                </c:pt>
                <c:pt idx="14">
                  <c:v>Arrendamentos/ bens de uso</c:v>
                </c:pt>
                <c:pt idx="15">
                  <c:v>Reorganização Societária</c:v>
                </c:pt>
              </c:strCache>
            </c:strRef>
          </c:cat>
          <c:val>
            <c:numRef>
              <c:f>Planilha1!$B$3:$B$18</c:f>
              <c:numCache>
                <c:formatCode>General</c:formatCode>
                <c:ptCount val="16"/>
                <c:pt idx="0">
                  <c:v>8</c:v>
                </c:pt>
                <c:pt idx="1">
                  <c:v>3</c:v>
                </c:pt>
                <c:pt idx="2">
                  <c:v>7</c:v>
                </c:pt>
                <c:pt idx="3">
                  <c:v>5</c:v>
                </c:pt>
                <c:pt idx="4">
                  <c:v>2</c:v>
                </c:pt>
                <c:pt idx="5">
                  <c:v>7</c:v>
                </c:pt>
                <c:pt idx="6">
                  <c:v>4</c:v>
                </c:pt>
                <c:pt idx="8">
                  <c:v>2</c:v>
                </c:pt>
                <c:pt idx="10">
                  <c:v>1</c:v>
                </c:pt>
                <c:pt idx="11">
                  <c:v>2</c:v>
                </c:pt>
                <c:pt idx="13">
                  <c:v>1</c:v>
                </c:pt>
                <c:pt idx="14">
                  <c:v>1</c:v>
                </c:pt>
                <c:pt idx="15">
                  <c:v>1</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Planilha1!$A$3:$A$18</c:f>
              <c:strCache>
                <c:ptCount val="16"/>
                <c:pt idx="0">
                  <c:v>Impairment de ativos financeiros</c:v>
                </c:pt>
                <c:pt idx="1">
                  <c:v>Receitas</c:v>
                </c:pt>
                <c:pt idx="2">
                  <c:v>Impairment de ativos não financeiros</c:v>
                </c:pt>
                <c:pt idx="3">
                  <c:v>Provisões e passivos contingentes</c:v>
                </c:pt>
                <c:pt idx="4">
                  <c:v>Investimentos/Propriedade para Investimentos</c:v>
                </c:pt>
                <c:pt idx="5">
                  <c:v>Tecnologia/ Tecnologia da informação</c:v>
                </c:pt>
                <c:pt idx="6">
                  <c:v>Realização do IR/CSLL Diferidos</c:v>
                </c:pt>
                <c:pt idx="7">
                  <c:v>Adoção inicial CPC 50</c:v>
                </c:pt>
                <c:pt idx="8">
                  <c:v>Instrumentos financeiros</c:v>
                </c:pt>
                <c:pt idx="9">
                  <c:v>Impostos e questões fiscais</c:v>
                </c:pt>
                <c:pt idx="10">
                  <c:v>Benefícios a empregados</c:v>
                </c:pt>
                <c:pt idx="11">
                  <c:v>Provisões Técnicas</c:v>
                </c:pt>
                <c:pt idx="12">
                  <c:v>Outras provisões</c:v>
                </c:pt>
                <c:pt idx="13">
                  <c:v>Combinação de negócios</c:v>
                </c:pt>
                <c:pt idx="14">
                  <c:v>Arrendamentos/ bens de uso</c:v>
                </c:pt>
                <c:pt idx="15">
                  <c:v>Reorganização Societária</c:v>
                </c:pt>
              </c:strCache>
            </c:strRef>
          </c:cat>
          <c:val>
            <c:numRef>
              <c:f>Planilha1!$C$3:$C$18</c:f>
              <c:numCache>
                <c:formatCode>General</c:formatCode>
                <c:ptCount val="16"/>
                <c:pt idx="0">
                  <c:v>8</c:v>
                </c:pt>
                <c:pt idx="1">
                  <c:v>4</c:v>
                </c:pt>
                <c:pt idx="2">
                  <c:v>6</c:v>
                </c:pt>
                <c:pt idx="3">
                  <c:v>5</c:v>
                </c:pt>
                <c:pt idx="4">
                  <c:v>2</c:v>
                </c:pt>
                <c:pt idx="5">
                  <c:v>6</c:v>
                </c:pt>
                <c:pt idx="6">
                  <c:v>2</c:v>
                </c:pt>
                <c:pt idx="8">
                  <c:v>2</c:v>
                </c:pt>
                <c:pt idx="9">
                  <c:v>2</c:v>
                </c:pt>
                <c:pt idx="10">
                  <c:v>1</c:v>
                </c:pt>
                <c:pt idx="11">
                  <c:v>2</c:v>
                </c:pt>
                <c:pt idx="14">
                  <c:v>1</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Planilha1!$A$3:$A$18</c:f>
              <c:strCache>
                <c:ptCount val="16"/>
                <c:pt idx="0">
                  <c:v>Impairment de ativos financeiros</c:v>
                </c:pt>
                <c:pt idx="1">
                  <c:v>Receitas</c:v>
                </c:pt>
                <c:pt idx="2">
                  <c:v>Impairment de ativos não financeiros</c:v>
                </c:pt>
                <c:pt idx="3">
                  <c:v>Provisões e passivos contingentes</c:v>
                </c:pt>
                <c:pt idx="4">
                  <c:v>Investimentos/Propriedade para Investimentos</c:v>
                </c:pt>
                <c:pt idx="5">
                  <c:v>Tecnologia/ Tecnologia da informação</c:v>
                </c:pt>
                <c:pt idx="6">
                  <c:v>Realização do IR/CSLL Diferidos</c:v>
                </c:pt>
                <c:pt idx="7">
                  <c:v>Adoção inicial CPC 50</c:v>
                </c:pt>
                <c:pt idx="8">
                  <c:v>Instrumentos financeiros</c:v>
                </c:pt>
                <c:pt idx="9">
                  <c:v>Impostos e questões fiscais</c:v>
                </c:pt>
                <c:pt idx="10">
                  <c:v>Benefícios a empregados</c:v>
                </c:pt>
                <c:pt idx="11">
                  <c:v>Provisões Técnicas</c:v>
                </c:pt>
                <c:pt idx="12">
                  <c:v>Outras provisões</c:v>
                </c:pt>
                <c:pt idx="13">
                  <c:v>Combinação de negócios</c:v>
                </c:pt>
                <c:pt idx="14">
                  <c:v>Arrendamentos/ bens de uso</c:v>
                </c:pt>
                <c:pt idx="15">
                  <c:v>Reorganização Societária</c:v>
                </c:pt>
              </c:strCache>
            </c:strRef>
          </c:cat>
          <c:val>
            <c:numRef>
              <c:f>Planilha1!$D$3:$D$18</c:f>
              <c:numCache>
                <c:formatCode>General</c:formatCode>
                <c:ptCount val="16"/>
                <c:pt idx="0">
                  <c:v>6</c:v>
                </c:pt>
                <c:pt idx="1">
                  <c:v>6</c:v>
                </c:pt>
                <c:pt idx="2">
                  <c:v>4</c:v>
                </c:pt>
                <c:pt idx="3">
                  <c:v>4</c:v>
                </c:pt>
                <c:pt idx="4">
                  <c:v>4</c:v>
                </c:pt>
                <c:pt idx="5">
                  <c:v>4</c:v>
                </c:pt>
                <c:pt idx="6">
                  <c:v>3</c:v>
                </c:pt>
                <c:pt idx="7">
                  <c:v>2</c:v>
                </c:pt>
                <c:pt idx="8">
                  <c:v>1</c:v>
                </c:pt>
                <c:pt idx="9">
                  <c:v>1</c:v>
                </c:pt>
                <c:pt idx="10">
                  <c:v>1</c:v>
                </c:pt>
                <c:pt idx="11">
                  <c:v>1</c:v>
                </c:pt>
                <c:pt idx="12">
                  <c:v>1</c:v>
                </c:pt>
                <c:pt idx="13">
                  <c:v>1</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50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pt-BR" sz="2400" dirty="0">
                <a:solidFill>
                  <a:schemeClr val="tx1"/>
                </a:solidFill>
              </a:rPr>
              <a:t>Utilidade pública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2.0386426490853298E-2"/>
          <c:y val="2.2236332337336202E-2"/>
          <c:w val="0.97327822813817833"/>
          <c:h val="0.76214197530517958"/>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2.1559772622680934E-3"/>
                  <c:y val="2.3085369873545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Planilha1!$A$3:$A$19</c:f>
              <c:strCache>
                <c:ptCount val="17"/>
                <c:pt idx="0">
                  <c:v>Concessões</c:v>
                </c:pt>
                <c:pt idx="1">
                  <c:v>Receitas</c:v>
                </c:pt>
                <c:pt idx="2">
                  <c:v>Provisões e passivos contingentes</c:v>
                </c:pt>
                <c:pt idx="3">
                  <c:v>Impairment de ativos não financeiros</c:v>
                </c:pt>
                <c:pt idx="4">
                  <c:v>Realização do IR/CSLL Diferidos</c:v>
                </c:pt>
                <c:pt idx="5">
                  <c:v>Combinação de negócios</c:v>
                </c:pt>
                <c:pt idx="6">
                  <c:v>Benefícios a empregados</c:v>
                </c:pt>
                <c:pt idx="7">
                  <c:v>Ativo financeiro indenizável</c:v>
                </c:pt>
                <c:pt idx="8">
                  <c:v>Investimentos/PPI</c:v>
                </c:pt>
                <c:pt idx="9">
                  <c:v>Ativos não circulantes mantidos para venda e operações descontinuadas</c:v>
                </c:pt>
                <c:pt idx="10">
                  <c:v>Tecnologia/ Tecnologia da informação</c:v>
                </c:pt>
                <c:pt idx="11">
                  <c:v>Instrumentos financeiros</c:v>
                </c:pt>
                <c:pt idx="12">
                  <c:v>Impostos e questões fiscais</c:v>
                </c:pt>
                <c:pt idx="13">
                  <c:v>Reorganização Societária</c:v>
                </c:pt>
                <c:pt idx="14">
                  <c:v>Outras provisões</c:v>
                </c:pt>
                <c:pt idx="15">
                  <c:v>Investigações</c:v>
                </c:pt>
                <c:pt idx="16">
                  <c:v>Ativo contingente</c:v>
                </c:pt>
              </c:strCache>
            </c:strRef>
          </c:cat>
          <c:val>
            <c:numRef>
              <c:f>Planilha1!$B$3:$B$19</c:f>
              <c:numCache>
                <c:formatCode>General</c:formatCode>
                <c:ptCount val="17"/>
                <c:pt idx="0">
                  <c:v>9</c:v>
                </c:pt>
                <c:pt idx="1">
                  <c:v>6</c:v>
                </c:pt>
                <c:pt idx="2">
                  <c:v>6</c:v>
                </c:pt>
                <c:pt idx="3">
                  <c:v>5</c:v>
                </c:pt>
                <c:pt idx="4">
                  <c:v>3</c:v>
                </c:pt>
                <c:pt idx="5">
                  <c:v>3</c:v>
                </c:pt>
                <c:pt idx="6">
                  <c:v>2</c:v>
                </c:pt>
                <c:pt idx="9">
                  <c:v>1</c:v>
                </c:pt>
                <c:pt idx="12">
                  <c:v>1</c:v>
                </c:pt>
                <c:pt idx="15">
                  <c:v>1</c:v>
                </c:pt>
                <c:pt idx="16">
                  <c:v>1</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Planilha1!$A$3:$A$19</c:f>
              <c:strCache>
                <c:ptCount val="17"/>
                <c:pt idx="0">
                  <c:v>Concessões</c:v>
                </c:pt>
                <c:pt idx="1">
                  <c:v>Receitas</c:v>
                </c:pt>
                <c:pt idx="2">
                  <c:v>Provisões e passivos contingentes</c:v>
                </c:pt>
                <c:pt idx="3">
                  <c:v>Impairment de ativos não financeiros</c:v>
                </c:pt>
                <c:pt idx="4">
                  <c:v>Realização do IR/CSLL Diferidos</c:v>
                </c:pt>
                <c:pt idx="5">
                  <c:v>Combinação de negócios</c:v>
                </c:pt>
                <c:pt idx="6">
                  <c:v>Benefícios a empregados</c:v>
                </c:pt>
                <c:pt idx="7">
                  <c:v>Ativo financeiro indenizável</c:v>
                </c:pt>
                <c:pt idx="8">
                  <c:v>Investimentos/PPI</c:v>
                </c:pt>
                <c:pt idx="9">
                  <c:v>Ativos não circulantes mantidos para venda e operações descontinuadas</c:v>
                </c:pt>
                <c:pt idx="10">
                  <c:v>Tecnologia/ Tecnologia da informação</c:v>
                </c:pt>
                <c:pt idx="11">
                  <c:v>Instrumentos financeiros</c:v>
                </c:pt>
                <c:pt idx="12">
                  <c:v>Impostos e questões fiscais</c:v>
                </c:pt>
                <c:pt idx="13">
                  <c:v>Reorganização Societária</c:v>
                </c:pt>
                <c:pt idx="14">
                  <c:v>Outras provisões</c:v>
                </c:pt>
                <c:pt idx="15">
                  <c:v>Investigações</c:v>
                </c:pt>
                <c:pt idx="16">
                  <c:v>Ativo contingente</c:v>
                </c:pt>
              </c:strCache>
            </c:strRef>
          </c:cat>
          <c:val>
            <c:numRef>
              <c:f>Planilha1!$C$3:$C$19</c:f>
              <c:numCache>
                <c:formatCode>General</c:formatCode>
                <c:ptCount val="17"/>
                <c:pt idx="0">
                  <c:v>6</c:v>
                </c:pt>
                <c:pt idx="1">
                  <c:v>7</c:v>
                </c:pt>
                <c:pt idx="2">
                  <c:v>7</c:v>
                </c:pt>
                <c:pt idx="3">
                  <c:v>3</c:v>
                </c:pt>
                <c:pt idx="4">
                  <c:v>2</c:v>
                </c:pt>
                <c:pt idx="5">
                  <c:v>5</c:v>
                </c:pt>
                <c:pt idx="6">
                  <c:v>4</c:v>
                </c:pt>
                <c:pt idx="11">
                  <c:v>2</c:v>
                </c:pt>
                <c:pt idx="12">
                  <c:v>1</c:v>
                </c:pt>
                <c:pt idx="13">
                  <c:v>1</c:v>
                </c:pt>
                <c:pt idx="14">
                  <c:v>1</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Planilha1!$A$3:$A$19</c:f>
              <c:strCache>
                <c:ptCount val="17"/>
                <c:pt idx="0">
                  <c:v>Concessões</c:v>
                </c:pt>
                <c:pt idx="1">
                  <c:v>Receitas</c:v>
                </c:pt>
                <c:pt idx="2">
                  <c:v>Provisões e passivos contingentes</c:v>
                </c:pt>
                <c:pt idx="3">
                  <c:v>Impairment de ativos não financeiros</c:v>
                </c:pt>
                <c:pt idx="4">
                  <c:v>Realização do IR/CSLL Diferidos</c:v>
                </c:pt>
                <c:pt idx="5">
                  <c:v>Combinação de negócios</c:v>
                </c:pt>
                <c:pt idx="6">
                  <c:v>Benefícios a empregados</c:v>
                </c:pt>
                <c:pt idx="7">
                  <c:v>Ativo financeiro indenizável</c:v>
                </c:pt>
                <c:pt idx="8">
                  <c:v>Investimentos/PPI</c:v>
                </c:pt>
                <c:pt idx="9">
                  <c:v>Ativos não circulantes mantidos para venda e operações descontinuadas</c:v>
                </c:pt>
                <c:pt idx="10">
                  <c:v>Tecnologia/ Tecnologia da informação</c:v>
                </c:pt>
                <c:pt idx="11">
                  <c:v>Instrumentos financeiros</c:v>
                </c:pt>
                <c:pt idx="12">
                  <c:v>Impostos e questões fiscais</c:v>
                </c:pt>
                <c:pt idx="13">
                  <c:v>Reorganização Societária</c:v>
                </c:pt>
                <c:pt idx="14">
                  <c:v>Outras provisões</c:v>
                </c:pt>
                <c:pt idx="15">
                  <c:v>Investigações</c:v>
                </c:pt>
                <c:pt idx="16">
                  <c:v>Ativo contingente</c:v>
                </c:pt>
              </c:strCache>
            </c:strRef>
          </c:cat>
          <c:val>
            <c:numRef>
              <c:f>Planilha1!$D$3:$D$19</c:f>
              <c:numCache>
                <c:formatCode>General</c:formatCode>
                <c:ptCount val="17"/>
                <c:pt idx="0">
                  <c:v>9</c:v>
                </c:pt>
                <c:pt idx="1">
                  <c:v>6</c:v>
                </c:pt>
                <c:pt idx="2">
                  <c:v>5</c:v>
                </c:pt>
                <c:pt idx="3">
                  <c:v>5</c:v>
                </c:pt>
                <c:pt idx="4">
                  <c:v>3</c:v>
                </c:pt>
                <c:pt idx="5">
                  <c:v>2</c:v>
                </c:pt>
                <c:pt idx="6">
                  <c:v>2</c:v>
                </c:pt>
                <c:pt idx="7">
                  <c:v>2</c:v>
                </c:pt>
                <c:pt idx="8">
                  <c:v>1</c:v>
                </c:pt>
                <c:pt idx="9">
                  <c:v>1</c:v>
                </c:pt>
                <c:pt idx="10">
                  <c:v>1</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650"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pt-BR" dirty="0">
                <a:solidFill>
                  <a:schemeClr val="tx1"/>
                </a:solidFill>
              </a:rPr>
              <a:t>Segmento</a:t>
            </a:r>
            <a:r>
              <a:rPr lang="pt-BR" baseline="0" dirty="0">
                <a:solidFill>
                  <a:schemeClr val="tx1"/>
                </a:solidFill>
              </a:rPr>
              <a:t> x Setor (2023)</a:t>
            </a:r>
            <a:endParaRPr lang="pt-BR"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pt-BR"/>
        </a:p>
      </c:txPr>
    </c:title>
    <c:autoTitleDeleted val="0"/>
    <c:plotArea>
      <c:layout/>
      <c:barChart>
        <c:barDir val="bar"/>
        <c:grouping val="percentStacked"/>
        <c:varyColors val="0"/>
        <c:ser>
          <c:idx val="0"/>
          <c:order val="0"/>
          <c:tx>
            <c:strRef>
              <c:f>Planilha1!$B$1</c:f>
              <c:strCache>
                <c:ptCount val="1"/>
                <c:pt idx="0">
                  <c:v>BOLSA</c:v>
                </c:pt>
              </c:strCache>
            </c:strRef>
          </c:tx>
          <c:spPr>
            <a:solidFill>
              <a:srgbClr val="F402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Planilha1!$A$2:$A$11</c:f>
              <c:strCache>
                <c:ptCount val="10"/>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strCache>
            </c:strRef>
          </c:cat>
          <c:val>
            <c:numRef>
              <c:f>Planilha1!$B$2:$B$11</c:f>
              <c:numCache>
                <c:formatCode>General</c:formatCode>
                <c:ptCount val="10"/>
                <c:pt idx="1">
                  <c:v>1</c:v>
                </c:pt>
                <c:pt idx="3">
                  <c:v>1</c:v>
                </c:pt>
                <c:pt idx="4">
                  <c:v>1</c:v>
                </c:pt>
                <c:pt idx="5">
                  <c:v>1</c:v>
                </c:pt>
              </c:numCache>
            </c:numRef>
          </c:val>
          <c:extLst>
            <c:ext xmlns:c16="http://schemas.microsoft.com/office/drawing/2014/chart" uri="{C3380CC4-5D6E-409C-BE32-E72D297353CC}">
              <c16:uniqueId val="{00000000-BD0D-4A8D-AFE7-B925E81F1C02}"/>
            </c:ext>
          </c:extLst>
        </c:ser>
        <c:ser>
          <c:idx val="1"/>
          <c:order val="1"/>
          <c:tx>
            <c:strRef>
              <c:f>Planilha1!$C$1</c:f>
              <c:strCache>
                <c:ptCount val="1"/>
                <c:pt idx="0">
                  <c:v>BOVESPA NIVEL 1</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Planilha1!$A$2:$A$11</c:f>
              <c:strCache>
                <c:ptCount val="10"/>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strCache>
            </c:strRef>
          </c:cat>
          <c:val>
            <c:numRef>
              <c:f>Planilha1!$C$2:$C$11</c:f>
              <c:numCache>
                <c:formatCode>General</c:formatCode>
                <c:ptCount val="10"/>
                <c:pt idx="2">
                  <c:v>1</c:v>
                </c:pt>
                <c:pt idx="4">
                  <c:v>4</c:v>
                </c:pt>
                <c:pt idx="5">
                  <c:v>5</c:v>
                </c:pt>
                <c:pt idx="9">
                  <c:v>3</c:v>
                </c:pt>
              </c:numCache>
            </c:numRef>
          </c:val>
          <c:extLst>
            <c:ext xmlns:c16="http://schemas.microsoft.com/office/drawing/2014/chart" uri="{C3380CC4-5D6E-409C-BE32-E72D297353CC}">
              <c16:uniqueId val="{00000001-BD0D-4A8D-AFE7-B925E81F1C02}"/>
            </c:ext>
          </c:extLst>
        </c:ser>
        <c:ser>
          <c:idx val="2"/>
          <c:order val="2"/>
          <c:tx>
            <c:strRef>
              <c:f>Planilha1!$D$1</c:f>
              <c:strCache>
                <c:ptCount val="1"/>
                <c:pt idx="0">
                  <c:v>BOVESPA NIVEL 2</c:v>
                </c:pt>
              </c:strCache>
            </c:strRef>
          </c:tx>
          <c:spPr>
            <a:solidFill>
              <a:srgbClr val="B40A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Planilha1!$A$2:$A$11</c:f>
              <c:strCache>
                <c:ptCount val="10"/>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strCache>
            </c:strRef>
          </c:cat>
          <c:val>
            <c:numRef>
              <c:f>Planilha1!$D$2:$D$11</c:f>
              <c:numCache>
                <c:formatCode>General</c:formatCode>
                <c:ptCount val="10"/>
                <c:pt idx="0">
                  <c:v>2</c:v>
                </c:pt>
                <c:pt idx="4">
                  <c:v>2</c:v>
                </c:pt>
                <c:pt idx="5">
                  <c:v>2</c:v>
                </c:pt>
                <c:pt idx="6">
                  <c:v>2</c:v>
                </c:pt>
                <c:pt idx="9">
                  <c:v>3</c:v>
                </c:pt>
              </c:numCache>
            </c:numRef>
          </c:val>
          <c:extLst>
            <c:ext xmlns:c16="http://schemas.microsoft.com/office/drawing/2014/chart" uri="{C3380CC4-5D6E-409C-BE32-E72D297353CC}">
              <c16:uniqueId val="{00000002-BD0D-4A8D-AFE7-B925E81F1C02}"/>
            </c:ext>
          </c:extLst>
        </c:ser>
        <c:ser>
          <c:idx val="3"/>
          <c:order val="3"/>
          <c:tx>
            <c:strRef>
              <c:f>Planilha1!$E$1</c:f>
              <c:strCache>
                <c:ptCount val="1"/>
                <c:pt idx="0">
                  <c:v>NOVO MERCADO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Planilha1!$A$2:$A$11</c:f>
              <c:strCache>
                <c:ptCount val="10"/>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strCache>
            </c:strRef>
          </c:cat>
          <c:val>
            <c:numRef>
              <c:f>Planilha1!$E$2:$E$11</c:f>
              <c:numCache>
                <c:formatCode>General</c:formatCode>
                <c:ptCount val="10"/>
                <c:pt idx="0">
                  <c:v>7</c:v>
                </c:pt>
                <c:pt idx="1">
                  <c:v>1</c:v>
                </c:pt>
                <c:pt idx="2">
                  <c:v>18</c:v>
                </c:pt>
                <c:pt idx="3">
                  <c:v>11</c:v>
                </c:pt>
                <c:pt idx="4">
                  <c:v>7</c:v>
                </c:pt>
                <c:pt idx="5">
                  <c:v>3</c:v>
                </c:pt>
                <c:pt idx="6">
                  <c:v>6</c:v>
                </c:pt>
                <c:pt idx="7">
                  <c:v>5</c:v>
                </c:pt>
                <c:pt idx="8">
                  <c:v>2</c:v>
                </c:pt>
                <c:pt idx="9">
                  <c:v>8</c:v>
                </c:pt>
              </c:numCache>
            </c:numRef>
          </c:val>
          <c:extLst>
            <c:ext xmlns:c16="http://schemas.microsoft.com/office/drawing/2014/chart" uri="{C3380CC4-5D6E-409C-BE32-E72D297353CC}">
              <c16:uniqueId val="{00000003-BD0D-4A8D-AFE7-B925E81F1C02}"/>
            </c:ext>
          </c:extLst>
        </c:ser>
        <c:dLbls>
          <c:showLegendKey val="0"/>
          <c:showVal val="1"/>
          <c:showCatName val="0"/>
          <c:showSerName val="0"/>
          <c:showPercent val="0"/>
          <c:showBubbleSize val="0"/>
        </c:dLbls>
        <c:gapWidth val="150"/>
        <c:overlap val="100"/>
        <c:axId val="1796041151"/>
        <c:axId val="1796028671"/>
      </c:barChart>
      <c:catAx>
        <c:axId val="17960411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pt-BR" dirty="0">
                <a:solidFill>
                  <a:schemeClr val="tx1"/>
                </a:solidFill>
              </a:rPr>
              <a:t>Ênfase</a:t>
            </a:r>
            <a:r>
              <a:rPr lang="pt-BR" baseline="0" dirty="0">
                <a:solidFill>
                  <a:schemeClr val="tx1"/>
                </a:solidFill>
              </a:rPr>
              <a:t> – por setor (%)</a:t>
            </a:r>
            <a:endParaRPr lang="pt-BR"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5.0247771928255081E-2"/>
          <c:y val="0.10556822005238319"/>
          <c:w val="0.92932006606465822"/>
          <c:h val="0.51011373326079401"/>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1.2915567872649728E-2"/>
                  <c:y val="2.3085112628992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dLbl>
              <c:idx val="9"/>
              <c:layout>
                <c:manualLayout>
                  <c:x val="-1.0567282804895231E-2"/>
                  <c:y val="-2.3085112628993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Planilha1!$A$3:$A$12</c:f>
              <c:strCache>
                <c:ptCount val="10"/>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strCache>
            </c:strRef>
          </c:cat>
          <c:val>
            <c:numRef>
              <c:f>Planilha1!$B$3:$B$12</c:f>
              <c:numCache>
                <c:formatCode>0%</c:formatCode>
                <c:ptCount val="10"/>
                <c:pt idx="0">
                  <c:v>0.25</c:v>
                </c:pt>
                <c:pt idx="1">
                  <c:v>0</c:v>
                </c:pt>
                <c:pt idx="2">
                  <c:v>0.1875</c:v>
                </c:pt>
                <c:pt idx="3">
                  <c:v>0.14285714285714285</c:v>
                </c:pt>
                <c:pt idx="4">
                  <c:v>7.1428571428571425E-2</c:v>
                </c:pt>
                <c:pt idx="5">
                  <c:v>8.3333333333333329E-2</c:v>
                </c:pt>
                <c:pt idx="6">
                  <c:v>0.25</c:v>
                </c:pt>
                <c:pt idx="7">
                  <c:v>0</c:v>
                </c:pt>
                <c:pt idx="8">
                  <c:v>0</c:v>
                </c:pt>
                <c:pt idx="9">
                  <c:v>0.30769230769230771</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Planilha1!$A$3:$A$12</c:f>
              <c:strCache>
                <c:ptCount val="10"/>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strCache>
            </c:strRef>
          </c:cat>
          <c:val>
            <c:numRef>
              <c:f>Planilha1!$C$3:$C$12</c:f>
              <c:numCache>
                <c:formatCode>0%</c:formatCode>
                <c:ptCount val="10"/>
                <c:pt idx="0">
                  <c:v>0</c:v>
                </c:pt>
                <c:pt idx="1">
                  <c:v>0</c:v>
                </c:pt>
                <c:pt idx="2">
                  <c:v>0.25</c:v>
                </c:pt>
                <c:pt idx="3">
                  <c:v>0</c:v>
                </c:pt>
                <c:pt idx="4">
                  <c:v>7.1428571428571425E-2</c:v>
                </c:pt>
                <c:pt idx="5">
                  <c:v>0</c:v>
                </c:pt>
                <c:pt idx="6">
                  <c:v>0.25</c:v>
                </c:pt>
                <c:pt idx="7">
                  <c:v>0</c:v>
                </c:pt>
                <c:pt idx="8">
                  <c:v>0</c:v>
                </c:pt>
                <c:pt idx="9">
                  <c:v>0.30769230769230771</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dLbl>
              <c:idx val="9"/>
              <c:layout>
                <c:manualLayout>
                  <c:x val="8.2189977371407361E-3"/>
                  <c:y val="2.30851126289917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Planilha1!$A$3:$A$12</c:f>
              <c:strCache>
                <c:ptCount val="10"/>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strCache>
            </c:strRef>
          </c:cat>
          <c:val>
            <c:numRef>
              <c:f>Planilha1!$D$3:$D$12</c:f>
              <c:numCache>
                <c:formatCode>0%</c:formatCode>
                <c:ptCount val="10"/>
                <c:pt idx="0">
                  <c:v>0</c:v>
                </c:pt>
                <c:pt idx="1">
                  <c:v>0.5</c:v>
                </c:pt>
                <c:pt idx="2">
                  <c:v>0.31578947368421051</c:v>
                </c:pt>
                <c:pt idx="3">
                  <c:v>0</c:v>
                </c:pt>
                <c:pt idx="4">
                  <c:v>0.2857142857142857</c:v>
                </c:pt>
                <c:pt idx="5">
                  <c:v>0</c:v>
                </c:pt>
                <c:pt idx="6">
                  <c:v>0.125</c:v>
                </c:pt>
                <c:pt idx="7">
                  <c:v>0.4</c:v>
                </c:pt>
                <c:pt idx="8">
                  <c:v>0</c:v>
                </c:pt>
                <c:pt idx="9">
                  <c:v>0.21428571428571427</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0%" sourceLinked="1"/>
        <c:majorTickMark val="none"/>
        <c:minorTickMark val="none"/>
        <c:tickLblPos val="nextTo"/>
        <c:crossAx val="1796041151"/>
        <c:crosses val="autoZero"/>
        <c:crossBetween val="between"/>
      </c:valAx>
      <c:spPr>
        <a:noFill/>
        <a:ln>
          <a:noFill/>
        </a:ln>
        <a:effectLst/>
      </c:spPr>
    </c:plotArea>
    <c:legend>
      <c:legendPos val="b"/>
      <c:layout>
        <c:manualLayout>
          <c:xMode val="edge"/>
          <c:yMode val="edge"/>
          <c:x val="0.42093721721193106"/>
          <c:y val="0.94814174840826349"/>
          <c:w val="0.15812547312396985"/>
          <c:h val="4.724122906593817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tab_descritivas!$P$3</c:f>
              <c:strCache>
                <c:ptCount val="1"/>
                <c:pt idx="0">
                  <c:v>Soma de Quantidade de PAAs</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tab_descritivas!$O$4:$O$6</c:f>
              <c:numCache>
                <c:formatCode>General</c:formatCode>
                <c:ptCount val="3"/>
                <c:pt idx="0">
                  <c:v>2021</c:v>
                </c:pt>
                <c:pt idx="1">
                  <c:v>2022</c:v>
                </c:pt>
                <c:pt idx="2">
                  <c:v>2023</c:v>
                </c:pt>
              </c:numCache>
            </c:numRef>
          </c:cat>
          <c:val>
            <c:numRef>
              <c:f>tab_descritivas!$P$4:$P$6</c:f>
              <c:numCache>
                <c:formatCode>General</c:formatCode>
                <c:ptCount val="3"/>
                <c:pt idx="0">
                  <c:v>256</c:v>
                </c:pt>
                <c:pt idx="1">
                  <c:v>252</c:v>
                </c:pt>
                <c:pt idx="2">
                  <c:v>235</c:v>
                </c:pt>
              </c:numCache>
            </c:numRef>
          </c:val>
          <c:extLst>
            <c:ext xmlns:c16="http://schemas.microsoft.com/office/drawing/2014/chart" uri="{C3380CC4-5D6E-409C-BE32-E72D297353CC}">
              <c16:uniqueId val="{00000000-3582-4655-AEC4-3C5B0E5972C5}"/>
            </c:ext>
          </c:extLst>
        </c:ser>
        <c:dLbls>
          <c:showLegendKey val="0"/>
          <c:showVal val="1"/>
          <c:showCatName val="0"/>
          <c:showSerName val="0"/>
          <c:showPercent val="0"/>
          <c:showBubbleSize val="0"/>
        </c:dLbls>
        <c:gapWidth val="219"/>
        <c:overlap val="-27"/>
        <c:axId val="817165952"/>
        <c:axId val="982669328"/>
      </c:barChart>
      <c:lineChart>
        <c:grouping val="standard"/>
        <c:varyColors val="0"/>
        <c:ser>
          <c:idx val="1"/>
          <c:order val="1"/>
          <c:tx>
            <c:strRef>
              <c:f>tab_descritivas!$Q$3</c:f>
              <c:strCache>
                <c:ptCount val="1"/>
                <c:pt idx="0">
                  <c:v>Média de Quantidade de PAAs</c:v>
                </c:pt>
              </c:strCache>
            </c:strRef>
          </c:tx>
          <c:spPr>
            <a:ln w="28575" cap="rnd">
              <a:solidFill>
                <a:schemeClr val="accent2"/>
              </a:solidFill>
              <a:round/>
            </a:ln>
            <a:effectLst/>
          </c:spPr>
          <c:marker>
            <c:symbol val="none"/>
          </c:marker>
          <c:dLbls>
            <c:dLbl>
              <c:idx val="0"/>
              <c:layout>
                <c:manualLayout>
                  <c:x val="3.1001047482394795E-2"/>
                  <c:y val="-8.033192053170056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82-4655-AEC4-3C5B0E5972C5}"/>
                </c:ext>
              </c:extLst>
            </c:dLbl>
            <c:dLbl>
              <c:idx val="1"/>
              <c:layout>
                <c:manualLayout>
                  <c:x val="1.073113182082888E-2"/>
                  <c:y val="-1.338854799948221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manualLayout>
                      <c:w val="5.1181490102619853E-2"/>
                      <c:h val="3.7448169043662181E-2"/>
                    </c:manualLayout>
                  </c15:layout>
                </c:ext>
                <c:ext xmlns:c16="http://schemas.microsoft.com/office/drawing/2014/chart" uri="{C3380CC4-5D6E-409C-BE32-E72D297353CC}">
                  <c16:uniqueId val="{00000003-3582-4655-AEC4-3C5B0E5972C5}"/>
                </c:ext>
              </c:extLst>
            </c:dLbl>
            <c:dLbl>
              <c:idx val="2"/>
              <c:layout>
                <c:manualLayout>
                  <c:x val="1.5500570684031083E-2"/>
                  <c:y val="-2.6777306843900107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2">
                          <a:lumMod val="75000"/>
                        </a:scheme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manualLayout>
                      <c:w val="3.6873314341514557E-2"/>
                      <c:h val="7.4936398625122344E-2"/>
                    </c:manualLayout>
                  </c15:layout>
                </c:ext>
                <c:ext xmlns:c16="http://schemas.microsoft.com/office/drawing/2014/chart" uri="{C3380CC4-5D6E-409C-BE32-E72D297353CC}">
                  <c16:uniqueId val="{00000004-3582-4655-AEC4-3C5B0E5972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tab_descritivas!$O$4:$O$6</c:f>
              <c:numCache>
                <c:formatCode>General</c:formatCode>
                <c:ptCount val="3"/>
                <c:pt idx="0">
                  <c:v>2021</c:v>
                </c:pt>
                <c:pt idx="1">
                  <c:v>2022</c:v>
                </c:pt>
                <c:pt idx="2">
                  <c:v>2023</c:v>
                </c:pt>
              </c:numCache>
            </c:numRef>
          </c:cat>
          <c:val>
            <c:numRef>
              <c:f>tab_descritivas!$Q$4:$Q$6</c:f>
              <c:numCache>
                <c:formatCode>0.00</c:formatCode>
                <c:ptCount val="3"/>
                <c:pt idx="0">
                  <c:v>2.6666666666666665</c:v>
                </c:pt>
                <c:pt idx="1">
                  <c:v>2.625</c:v>
                </c:pt>
                <c:pt idx="2">
                  <c:v>2.4479166666666665</c:v>
                </c:pt>
              </c:numCache>
            </c:numRef>
          </c:val>
          <c:smooth val="0"/>
          <c:extLst>
            <c:ext xmlns:c16="http://schemas.microsoft.com/office/drawing/2014/chart" uri="{C3380CC4-5D6E-409C-BE32-E72D297353CC}">
              <c16:uniqueId val="{00000001-3582-4655-AEC4-3C5B0E5972C5}"/>
            </c:ext>
          </c:extLst>
        </c:ser>
        <c:dLbls>
          <c:showLegendKey val="0"/>
          <c:showVal val="1"/>
          <c:showCatName val="0"/>
          <c:showSerName val="0"/>
          <c:showPercent val="0"/>
          <c:showBubbleSize val="0"/>
        </c:dLbls>
        <c:marker val="1"/>
        <c:smooth val="0"/>
        <c:axId val="982385360"/>
        <c:axId val="982366160"/>
      </c:lineChart>
      <c:catAx>
        <c:axId val="8171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BR"/>
          </a:p>
        </c:txPr>
        <c:crossAx val="982669328"/>
        <c:crosses val="autoZero"/>
        <c:auto val="1"/>
        <c:lblAlgn val="ctr"/>
        <c:lblOffset val="100"/>
        <c:noMultiLvlLbl val="0"/>
      </c:catAx>
      <c:valAx>
        <c:axId val="9826693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817165952"/>
        <c:crosses val="autoZero"/>
        <c:crossBetween val="between"/>
      </c:valAx>
      <c:valAx>
        <c:axId val="982366160"/>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982385360"/>
        <c:crosses val="max"/>
        <c:crossBetween val="between"/>
      </c:valAx>
      <c:catAx>
        <c:axId val="982385360"/>
        <c:scaling>
          <c:orientation val="minMax"/>
        </c:scaling>
        <c:delete val="1"/>
        <c:axPos val="b"/>
        <c:numFmt formatCode="General" sourceLinked="1"/>
        <c:majorTickMark val="out"/>
        <c:minorTickMark val="none"/>
        <c:tickLblPos val="nextTo"/>
        <c:crossAx val="982366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
          <c:y val="1.5536280799312029E-2"/>
          <c:w val="0.97997476795430349"/>
          <c:h val="0.76341758551171057"/>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1.2915567872649728E-2"/>
                  <c:y val="2.3085112628992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4026A"/>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Impairment de ativos não financeiros</c:v>
                </c:pt>
                <c:pt idx="1">
                  <c:v>Receitas</c:v>
                </c:pt>
                <c:pt idx="2">
                  <c:v>Provisões e passivos contingentes</c:v>
                </c:pt>
                <c:pt idx="3">
                  <c:v> Realização do IR/CSLL Diferidos</c:v>
                </c:pt>
                <c:pt idx="4">
                  <c:v>Impairment de ativos financeiros</c:v>
                </c:pt>
                <c:pt idx="5">
                  <c:v>Concessões</c:v>
                </c:pt>
                <c:pt idx="6">
                  <c:v>Combinação de negócios</c:v>
                </c:pt>
                <c:pt idx="7">
                  <c:v>Investimentos/PPI</c:v>
                </c:pt>
                <c:pt idx="8">
                  <c:v>Tecnologia/ Tecnologia da informação</c:v>
                </c:pt>
              </c:strCache>
            </c:strRef>
          </c:cat>
          <c:val>
            <c:numRef>
              <c:f>Planilha1!$B$3:$B$11</c:f>
              <c:numCache>
                <c:formatCode>General</c:formatCode>
                <c:ptCount val="9"/>
                <c:pt idx="0">
                  <c:v>42</c:v>
                </c:pt>
                <c:pt idx="1">
                  <c:v>34</c:v>
                </c:pt>
                <c:pt idx="2">
                  <c:v>33</c:v>
                </c:pt>
                <c:pt idx="3">
                  <c:v>21</c:v>
                </c:pt>
                <c:pt idx="4">
                  <c:v>13</c:v>
                </c:pt>
                <c:pt idx="5">
                  <c:v>13</c:v>
                </c:pt>
                <c:pt idx="6">
                  <c:v>23</c:v>
                </c:pt>
                <c:pt idx="7">
                  <c:v>4</c:v>
                </c:pt>
                <c:pt idx="8">
                  <c:v>9</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31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Impairment de ativos não financeiros</c:v>
                </c:pt>
                <c:pt idx="1">
                  <c:v>Receitas</c:v>
                </c:pt>
                <c:pt idx="2">
                  <c:v>Provisões e passivos contingentes</c:v>
                </c:pt>
                <c:pt idx="3">
                  <c:v> Realização do IR/CSLL Diferidos</c:v>
                </c:pt>
                <c:pt idx="4">
                  <c:v>Impairment de ativos financeiros</c:v>
                </c:pt>
                <c:pt idx="5">
                  <c:v>Concessões</c:v>
                </c:pt>
                <c:pt idx="6">
                  <c:v>Combinação de negócios</c:v>
                </c:pt>
                <c:pt idx="7">
                  <c:v>Investimentos/PPI</c:v>
                </c:pt>
                <c:pt idx="8">
                  <c:v>Tecnologia/ Tecnologia da informação</c:v>
                </c:pt>
              </c:strCache>
            </c:strRef>
          </c:cat>
          <c:val>
            <c:numRef>
              <c:f>Planilha1!$C$3:$C$11</c:f>
              <c:numCache>
                <c:formatCode>General</c:formatCode>
                <c:ptCount val="9"/>
                <c:pt idx="0">
                  <c:v>45</c:v>
                </c:pt>
                <c:pt idx="1">
                  <c:v>34</c:v>
                </c:pt>
                <c:pt idx="2">
                  <c:v>29</c:v>
                </c:pt>
                <c:pt idx="3">
                  <c:v>23</c:v>
                </c:pt>
                <c:pt idx="4">
                  <c:v>12</c:v>
                </c:pt>
                <c:pt idx="5">
                  <c:v>10</c:v>
                </c:pt>
                <c:pt idx="6">
                  <c:v>21</c:v>
                </c:pt>
                <c:pt idx="7">
                  <c:v>5</c:v>
                </c:pt>
                <c:pt idx="8">
                  <c:v>9</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B40A9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Planilha1!$A$3:$A$11</c:f>
              <c:strCache>
                <c:ptCount val="9"/>
                <c:pt idx="0">
                  <c:v>Impairment de ativos não financeiros</c:v>
                </c:pt>
                <c:pt idx="1">
                  <c:v>Receitas</c:v>
                </c:pt>
                <c:pt idx="2">
                  <c:v>Provisões e passivos contingentes</c:v>
                </c:pt>
                <c:pt idx="3">
                  <c:v> Realização do IR/CSLL Diferidos</c:v>
                </c:pt>
                <c:pt idx="4">
                  <c:v>Impairment de ativos financeiros</c:v>
                </c:pt>
                <c:pt idx="5">
                  <c:v>Concessões</c:v>
                </c:pt>
                <c:pt idx="6">
                  <c:v>Combinação de negócios</c:v>
                </c:pt>
                <c:pt idx="7">
                  <c:v>Investimentos/PPI</c:v>
                </c:pt>
                <c:pt idx="8">
                  <c:v>Tecnologia/ Tecnologia da informação</c:v>
                </c:pt>
              </c:strCache>
            </c:strRef>
          </c:cat>
          <c:val>
            <c:numRef>
              <c:f>Planilha1!$D$3:$D$11</c:f>
              <c:numCache>
                <c:formatCode>General</c:formatCode>
                <c:ptCount val="9"/>
                <c:pt idx="0">
                  <c:v>42</c:v>
                </c:pt>
                <c:pt idx="1">
                  <c:v>34</c:v>
                </c:pt>
                <c:pt idx="2">
                  <c:v>29</c:v>
                </c:pt>
                <c:pt idx="3">
                  <c:v>23</c:v>
                </c:pt>
                <c:pt idx="4">
                  <c:v>12</c:v>
                </c:pt>
                <c:pt idx="5">
                  <c:v>11</c:v>
                </c:pt>
                <c:pt idx="6">
                  <c:v>10</c:v>
                </c:pt>
                <c:pt idx="7">
                  <c:v>9</c:v>
                </c:pt>
                <c:pt idx="8">
                  <c:v>9</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
          <c:y val="1.5536280799312029E-2"/>
          <c:w val="0.97997476795430349"/>
          <c:h val="0.76341758551171057"/>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1.2915567872649728E-2"/>
                  <c:y val="2.3085112628992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4026A"/>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Planilha1!$A$3:$A$12</c:f>
              <c:strCache>
                <c:ptCount val="10"/>
                <c:pt idx="0">
                  <c:v>Ativos biológicos</c:v>
                </c:pt>
                <c:pt idx="1">
                  <c:v>Instrumentos financeiros</c:v>
                </c:pt>
                <c:pt idx="2">
                  <c:v> Impostos e questões fiscais</c:v>
                </c:pt>
                <c:pt idx="3">
                  <c:v>Benefícios a empregados</c:v>
                </c:pt>
                <c:pt idx="4">
                  <c:v>Imobilizado</c:v>
                </c:pt>
                <c:pt idx="5">
                  <c:v>Arrendamentos/ bens de uso</c:v>
                </c:pt>
                <c:pt idx="6">
                  <c:v>Adoção inicial CPC 50</c:v>
                </c:pt>
                <c:pt idx="7">
                  <c:v>Fornecedores</c:v>
                </c:pt>
                <c:pt idx="8">
                  <c:v>Investigações</c:v>
                </c:pt>
                <c:pt idx="9">
                  <c:v>Provisões para abandono</c:v>
                </c:pt>
              </c:strCache>
            </c:strRef>
          </c:cat>
          <c:val>
            <c:numRef>
              <c:f>Planilha1!$B$3:$B$12</c:f>
              <c:numCache>
                <c:formatCode>General</c:formatCode>
                <c:ptCount val="10"/>
                <c:pt idx="0">
                  <c:v>5</c:v>
                </c:pt>
                <c:pt idx="1">
                  <c:v>7</c:v>
                </c:pt>
                <c:pt idx="2">
                  <c:v>11</c:v>
                </c:pt>
                <c:pt idx="3">
                  <c:v>6</c:v>
                </c:pt>
                <c:pt idx="4">
                  <c:v>2</c:v>
                </c:pt>
                <c:pt idx="5">
                  <c:v>4</c:v>
                </c:pt>
                <c:pt idx="7">
                  <c:v>2</c:v>
                </c:pt>
                <c:pt idx="8">
                  <c:v>6</c:v>
                </c:pt>
                <c:pt idx="9">
                  <c:v>5</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31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Planilha1!$A$3:$A$12</c:f>
              <c:strCache>
                <c:ptCount val="10"/>
                <c:pt idx="0">
                  <c:v>Ativos biológicos</c:v>
                </c:pt>
                <c:pt idx="1">
                  <c:v>Instrumentos financeiros</c:v>
                </c:pt>
                <c:pt idx="2">
                  <c:v> Impostos e questões fiscais</c:v>
                </c:pt>
                <c:pt idx="3">
                  <c:v>Benefícios a empregados</c:v>
                </c:pt>
                <c:pt idx="4">
                  <c:v>Imobilizado</c:v>
                </c:pt>
                <c:pt idx="5">
                  <c:v>Arrendamentos/ bens de uso</c:v>
                </c:pt>
                <c:pt idx="6">
                  <c:v>Adoção inicial CPC 50</c:v>
                </c:pt>
                <c:pt idx="7">
                  <c:v>Fornecedores</c:v>
                </c:pt>
                <c:pt idx="8">
                  <c:v>Investigações</c:v>
                </c:pt>
                <c:pt idx="9">
                  <c:v>Provisões para abandono</c:v>
                </c:pt>
              </c:strCache>
            </c:strRef>
          </c:cat>
          <c:val>
            <c:numRef>
              <c:f>Planilha1!$C$3:$C$12</c:f>
              <c:numCache>
                <c:formatCode>General</c:formatCode>
                <c:ptCount val="10"/>
                <c:pt idx="0">
                  <c:v>6</c:v>
                </c:pt>
                <c:pt idx="1">
                  <c:v>11</c:v>
                </c:pt>
                <c:pt idx="2">
                  <c:v>8</c:v>
                </c:pt>
                <c:pt idx="3">
                  <c:v>7</c:v>
                </c:pt>
                <c:pt idx="4">
                  <c:v>2</c:v>
                </c:pt>
                <c:pt idx="5">
                  <c:v>4</c:v>
                </c:pt>
                <c:pt idx="7">
                  <c:v>2</c:v>
                </c:pt>
                <c:pt idx="8">
                  <c:v>3</c:v>
                </c:pt>
                <c:pt idx="9">
                  <c:v>5</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B40A9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Planilha1!$A$3:$A$12</c:f>
              <c:strCache>
                <c:ptCount val="10"/>
                <c:pt idx="0">
                  <c:v>Ativos biológicos</c:v>
                </c:pt>
                <c:pt idx="1">
                  <c:v>Instrumentos financeiros</c:v>
                </c:pt>
                <c:pt idx="2">
                  <c:v> Impostos e questões fiscais</c:v>
                </c:pt>
                <c:pt idx="3">
                  <c:v>Benefícios a empregados</c:v>
                </c:pt>
                <c:pt idx="4">
                  <c:v>Imobilizado</c:v>
                </c:pt>
                <c:pt idx="5">
                  <c:v>Arrendamentos/ bens de uso</c:v>
                </c:pt>
                <c:pt idx="6">
                  <c:v>Adoção inicial CPC 50</c:v>
                </c:pt>
                <c:pt idx="7">
                  <c:v>Fornecedores</c:v>
                </c:pt>
                <c:pt idx="8">
                  <c:v>Investigações</c:v>
                </c:pt>
                <c:pt idx="9">
                  <c:v>Provisões para abandono</c:v>
                </c:pt>
              </c:strCache>
            </c:strRef>
          </c:cat>
          <c:val>
            <c:numRef>
              <c:f>Planilha1!$D$3:$D$12</c:f>
              <c:numCache>
                <c:formatCode>General</c:formatCode>
                <c:ptCount val="10"/>
                <c:pt idx="0">
                  <c:v>6</c:v>
                </c:pt>
                <c:pt idx="1">
                  <c:v>6</c:v>
                </c:pt>
                <c:pt idx="2">
                  <c:v>5</c:v>
                </c:pt>
                <c:pt idx="3">
                  <c:v>5</c:v>
                </c:pt>
                <c:pt idx="4">
                  <c:v>5</c:v>
                </c:pt>
                <c:pt idx="5">
                  <c:v>4</c:v>
                </c:pt>
                <c:pt idx="6">
                  <c:v>4</c:v>
                </c:pt>
                <c:pt idx="7">
                  <c:v>3</c:v>
                </c:pt>
                <c:pt idx="8">
                  <c:v>3</c:v>
                </c:pt>
                <c:pt idx="9">
                  <c:v>3</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8688832258854237E-3"/>
          <c:y val="4.8891926576144835E-2"/>
          <c:w val="0.97997476795430349"/>
          <c:h val="0.68887938433092133"/>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dLbl>
              <c:idx val="6"/>
              <c:layout>
                <c:manualLayout>
                  <c:x val="-1.2915567872649728E-2"/>
                  <c:y val="2.3085112628992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28-4EB8-B0AE-5B0BE76EC08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4026A"/>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Planilha1!$A$3:$A$12</c:f>
              <c:strCache>
                <c:ptCount val="10"/>
                <c:pt idx="0">
                  <c:v>Ativos não circulantes mantidos para venda e operações descontinuadas</c:v>
                </c:pt>
                <c:pt idx="1">
                  <c:v>Outras provisões</c:v>
                </c:pt>
                <c:pt idx="2">
                  <c:v>Ativo financeiro indenizável</c:v>
                </c:pt>
                <c:pt idx="3">
                  <c:v>Subvenções governamentais</c:v>
                </c:pt>
                <c:pt idx="4">
                  <c:v>Continuidade operacional</c:v>
                </c:pt>
                <c:pt idx="5">
                  <c:v>Ativos intangíveis</c:v>
                </c:pt>
                <c:pt idx="6">
                  <c:v>Provisões Técnicas</c:v>
                </c:pt>
                <c:pt idx="7">
                  <c:v>Reorganização Societária</c:v>
                </c:pt>
                <c:pt idx="8">
                  <c:v>Estoques</c:v>
                </c:pt>
                <c:pt idx="9">
                  <c:v>Ativo contingente</c:v>
                </c:pt>
              </c:strCache>
            </c:strRef>
          </c:cat>
          <c:val>
            <c:numRef>
              <c:f>Planilha1!$B$3:$B$12</c:f>
              <c:numCache>
                <c:formatCode>General</c:formatCode>
                <c:ptCount val="10"/>
                <c:pt idx="0">
                  <c:v>2</c:v>
                </c:pt>
                <c:pt idx="1">
                  <c:v>1</c:v>
                </c:pt>
                <c:pt idx="3">
                  <c:v>1</c:v>
                </c:pt>
                <c:pt idx="4">
                  <c:v>2</c:v>
                </c:pt>
                <c:pt idx="6">
                  <c:v>3</c:v>
                </c:pt>
                <c:pt idx="7">
                  <c:v>3</c:v>
                </c:pt>
                <c:pt idx="8">
                  <c:v>2</c:v>
                </c:pt>
                <c:pt idx="9">
                  <c:v>2</c:v>
                </c:pt>
              </c:numCache>
            </c:numRef>
          </c:val>
          <c:extLst>
            <c:ext xmlns:c16="http://schemas.microsoft.com/office/drawing/2014/chart" uri="{C3380CC4-5D6E-409C-BE32-E72D297353CC}">
              <c16:uniqueId val="{00000000-C22A-4381-AD0B-098E9AFF96EF}"/>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3183"/>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Planilha1!$A$3:$A$12</c:f>
              <c:strCache>
                <c:ptCount val="10"/>
                <c:pt idx="0">
                  <c:v>Ativos não circulantes mantidos para venda e operações descontinuadas</c:v>
                </c:pt>
                <c:pt idx="1">
                  <c:v>Outras provisões</c:v>
                </c:pt>
                <c:pt idx="2">
                  <c:v>Ativo financeiro indenizável</c:v>
                </c:pt>
                <c:pt idx="3">
                  <c:v>Subvenções governamentais</c:v>
                </c:pt>
                <c:pt idx="4">
                  <c:v>Continuidade operacional</c:v>
                </c:pt>
                <c:pt idx="5">
                  <c:v>Ativos intangíveis</c:v>
                </c:pt>
                <c:pt idx="6">
                  <c:v>Provisões Técnicas</c:v>
                </c:pt>
                <c:pt idx="7">
                  <c:v>Reorganização Societária</c:v>
                </c:pt>
                <c:pt idx="8">
                  <c:v>Estoques</c:v>
                </c:pt>
                <c:pt idx="9">
                  <c:v>Ativo contingente</c:v>
                </c:pt>
              </c:strCache>
            </c:strRef>
          </c:cat>
          <c:val>
            <c:numRef>
              <c:f>Planilha1!$C$3:$C$12</c:f>
              <c:numCache>
                <c:formatCode>General</c:formatCode>
                <c:ptCount val="10"/>
                <c:pt idx="0">
                  <c:v>2</c:v>
                </c:pt>
                <c:pt idx="1">
                  <c:v>3</c:v>
                </c:pt>
                <c:pt idx="2">
                  <c:v>2</c:v>
                </c:pt>
                <c:pt idx="3">
                  <c:v>1</c:v>
                </c:pt>
                <c:pt idx="4">
                  <c:v>2</c:v>
                </c:pt>
                <c:pt idx="6">
                  <c:v>4</c:v>
                </c:pt>
                <c:pt idx="7">
                  <c:v>1</c:v>
                </c:pt>
                <c:pt idx="8">
                  <c:v>1</c:v>
                </c:pt>
              </c:numCache>
            </c:numRef>
          </c:val>
          <c:extLst>
            <c:ext xmlns:c16="http://schemas.microsoft.com/office/drawing/2014/chart" uri="{C3380CC4-5D6E-409C-BE32-E72D297353CC}">
              <c16:uniqueId val="{00000001-C22A-4381-AD0B-098E9AFF96EF}"/>
            </c:ext>
          </c:extLst>
        </c:ser>
        <c:ser>
          <c:idx val="2"/>
          <c:order val="2"/>
          <c:tx>
            <c:strRef>
              <c:f>Planilha1!$D$2</c:f>
              <c:strCache>
                <c:ptCount val="1"/>
                <c:pt idx="0">
                  <c:v>2023</c:v>
                </c:pt>
              </c:strCache>
            </c:strRef>
          </c:tx>
          <c:spPr>
            <a:solidFill>
              <a:srgbClr val="91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B40A9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Planilha1!$A$3:$A$12</c:f>
              <c:strCache>
                <c:ptCount val="10"/>
                <c:pt idx="0">
                  <c:v>Ativos não circulantes mantidos para venda e operações descontinuadas</c:v>
                </c:pt>
                <c:pt idx="1">
                  <c:v>Outras provisões</c:v>
                </c:pt>
                <c:pt idx="2">
                  <c:v>Ativo financeiro indenizável</c:v>
                </c:pt>
                <c:pt idx="3">
                  <c:v>Subvenções governamentais</c:v>
                </c:pt>
                <c:pt idx="4">
                  <c:v>Continuidade operacional</c:v>
                </c:pt>
                <c:pt idx="5">
                  <c:v>Ativos intangíveis</c:v>
                </c:pt>
                <c:pt idx="6">
                  <c:v>Provisões Técnicas</c:v>
                </c:pt>
                <c:pt idx="7">
                  <c:v>Reorganização Societária</c:v>
                </c:pt>
                <c:pt idx="8">
                  <c:v>Estoques</c:v>
                </c:pt>
                <c:pt idx="9">
                  <c:v>Ativo contingente</c:v>
                </c:pt>
              </c:strCache>
            </c:strRef>
          </c:cat>
          <c:val>
            <c:numRef>
              <c:f>Planilha1!$D$3:$D$12</c:f>
              <c:numCache>
                <c:formatCode>General</c:formatCode>
                <c:ptCount val="10"/>
                <c:pt idx="0">
                  <c:v>2</c:v>
                </c:pt>
                <c:pt idx="1">
                  <c:v>2</c:v>
                </c:pt>
                <c:pt idx="2">
                  <c:v>2</c:v>
                </c:pt>
                <c:pt idx="3">
                  <c:v>2</c:v>
                </c:pt>
                <c:pt idx="4">
                  <c:v>2</c:v>
                </c:pt>
                <c:pt idx="5">
                  <c:v>1</c:v>
                </c:pt>
                <c:pt idx="6">
                  <c:v>1</c:v>
                </c:pt>
              </c:numCache>
            </c:numRef>
          </c:val>
          <c:extLst>
            <c:ext xmlns:c16="http://schemas.microsoft.com/office/drawing/2014/chart" uri="{C3380CC4-5D6E-409C-BE32-E72D297353CC}">
              <c16:uniqueId val="{00000000-6728-4EB8-B0AE-5B0BE76EC08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General" sourceLinked="1"/>
        <c:majorTickMark val="none"/>
        <c:minorTickMark val="none"/>
        <c:tickLblPos val="nextTo"/>
        <c:crossAx val="1796041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2063011432341586E-2"/>
          <c:y val="8.7096312725841021E-2"/>
          <c:w val="0.97997476795430349"/>
          <c:h val="0.64462742359291314"/>
        </c:manualLayout>
      </c:layout>
      <c:barChart>
        <c:barDir val="col"/>
        <c:grouping val="clustered"/>
        <c:varyColors val="0"/>
        <c:ser>
          <c:idx val="0"/>
          <c:order val="0"/>
          <c:tx>
            <c:strRef>
              <c:f>Planilha1!$B$2</c:f>
              <c:strCache>
                <c:ptCount val="1"/>
                <c:pt idx="0">
                  <c:v>2021</c:v>
                </c:pt>
              </c:strCache>
            </c:strRef>
          </c:tx>
          <c:spPr>
            <a:solidFill>
              <a:srgbClr val="CA2C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Planilha1!$A$3:$A$13</c:f>
              <c:strCache>
                <c:ptCount val="11"/>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pt idx="10">
                  <c:v>Total Geral</c:v>
                </c:pt>
              </c:strCache>
            </c:strRef>
          </c:cat>
          <c:val>
            <c:numRef>
              <c:f>Planilha1!$B$3:$B$13</c:f>
              <c:numCache>
                <c:formatCode>0.0</c:formatCode>
                <c:ptCount val="11"/>
                <c:pt idx="0">
                  <c:v>2.875</c:v>
                </c:pt>
                <c:pt idx="1">
                  <c:v>2.5</c:v>
                </c:pt>
                <c:pt idx="2">
                  <c:v>2.3125</c:v>
                </c:pt>
                <c:pt idx="3">
                  <c:v>2.5714285714285716</c:v>
                </c:pt>
                <c:pt idx="4">
                  <c:v>3.1428571428571428</c:v>
                </c:pt>
                <c:pt idx="5">
                  <c:v>2.8333333333333335</c:v>
                </c:pt>
                <c:pt idx="6">
                  <c:v>2.125</c:v>
                </c:pt>
                <c:pt idx="7">
                  <c:v>2.6666666666666665</c:v>
                </c:pt>
                <c:pt idx="8">
                  <c:v>2</c:v>
                </c:pt>
                <c:pt idx="9">
                  <c:v>2.9230769230769229</c:v>
                </c:pt>
                <c:pt idx="10">
                  <c:v>2.6666666666666665</c:v>
                </c:pt>
              </c:numCache>
            </c:numRef>
          </c:val>
          <c:extLst>
            <c:ext xmlns:c16="http://schemas.microsoft.com/office/drawing/2014/chart" uri="{C3380CC4-5D6E-409C-BE32-E72D297353CC}">
              <c16:uniqueId val="{00000000-05F4-4085-8D7C-2FAB666F03E3}"/>
            </c:ext>
          </c:extLst>
        </c:ser>
        <c:ser>
          <c:idx val="1"/>
          <c:order val="1"/>
          <c:tx>
            <c:strRef>
              <c:f>Planilha1!$C$2</c:f>
              <c:strCache>
                <c:ptCount val="1"/>
                <c:pt idx="0">
                  <c:v>2022</c:v>
                </c:pt>
              </c:strCache>
            </c:strRef>
          </c:tx>
          <c:spPr>
            <a:solidFill>
              <a:srgbClr val="5C31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Planilha1!$A$3:$A$13</c:f>
              <c:strCache>
                <c:ptCount val="11"/>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pt idx="10">
                  <c:v>Total Geral</c:v>
                </c:pt>
              </c:strCache>
            </c:strRef>
          </c:cat>
          <c:val>
            <c:numRef>
              <c:f>Planilha1!$C$3:$C$13</c:f>
              <c:numCache>
                <c:formatCode>0.0</c:formatCode>
                <c:ptCount val="11"/>
                <c:pt idx="0">
                  <c:v>3</c:v>
                </c:pt>
                <c:pt idx="1">
                  <c:v>3</c:v>
                </c:pt>
                <c:pt idx="2">
                  <c:v>2.625</c:v>
                </c:pt>
                <c:pt idx="3">
                  <c:v>2.0714285714285716</c:v>
                </c:pt>
                <c:pt idx="4">
                  <c:v>2.9285714285714284</c:v>
                </c:pt>
                <c:pt idx="5">
                  <c:v>2.44</c:v>
                </c:pt>
                <c:pt idx="6">
                  <c:v>2.44</c:v>
                </c:pt>
                <c:pt idx="7">
                  <c:v>3</c:v>
                </c:pt>
                <c:pt idx="8">
                  <c:v>1.6666666666666667</c:v>
                </c:pt>
                <c:pt idx="9">
                  <c:v>3</c:v>
                </c:pt>
                <c:pt idx="10">
                  <c:v>2.625</c:v>
                </c:pt>
              </c:numCache>
            </c:numRef>
          </c:val>
          <c:extLst>
            <c:ext xmlns:c16="http://schemas.microsoft.com/office/drawing/2014/chart" uri="{C3380CC4-5D6E-409C-BE32-E72D297353CC}">
              <c16:uniqueId val="{00000001-05F4-4085-8D7C-2FAB666F03E3}"/>
            </c:ext>
          </c:extLst>
        </c:ser>
        <c:ser>
          <c:idx val="2"/>
          <c:order val="2"/>
          <c:tx>
            <c:strRef>
              <c:f>Planilha1!$D$2</c:f>
              <c:strCache>
                <c:ptCount val="1"/>
                <c:pt idx="0">
                  <c:v>2023</c:v>
                </c:pt>
              </c:strCache>
            </c:strRef>
          </c:tx>
          <c:spPr>
            <a:solidFill>
              <a:srgbClr val="912C8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912C83"/>
                      </a:solidFill>
                      <a:latin typeface="+mn-lt"/>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0-BE15-4BB9-B8B3-F00AB3DC69A7}"/>
                </c:ext>
              </c:extLst>
            </c:dLbl>
            <c:dLbl>
              <c:idx val="4"/>
              <c:layout>
                <c:manualLayout>
                  <c:x val="4.4231021225891671E-3"/>
                  <c:y val="9.4199780379539336E-8"/>
                </c:manualLayout>
              </c:layout>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rgbClr val="B40A90"/>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manualLayout>
                      <c:w val="3.2653230029955765E-2"/>
                      <c:h val="4.9935115191259455E-2"/>
                    </c:manualLayout>
                  </c15:layout>
                </c:ext>
                <c:ext xmlns:c16="http://schemas.microsoft.com/office/drawing/2014/chart" uri="{C3380CC4-5D6E-409C-BE32-E72D297353CC}">
                  <c16:uniqueId val="{00000002-BE15-4BB9-B8B3-F00AB3DC69A7}"/>
                </c:ext>
              </c:extLst>
            </c:dLbl>
            <c:dLbl>
              <c:idx val="10"/>
              <c:layout>
                <c:manualLayout>
                  <c:x val="8.846117177096045E-3"/>
                  <c:y val="-4.38651910058557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15-4BB9-B8B3-F00AB3DC69A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B40A9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Planilha1!$A$3:$A$13</c:f>
              <c:strCache>
                <c:ptCount val="11"/>
                <c:pt idx="0">
                  <c:v>Bens Industriais</c:v>
                </c:pt>
                <c:pt idx="1">
                  <c:v>Comunicações</c:v>
                </c:pt>
                <c:pt idx="2">
                  <c:v>Consumo Cíclico</c:v>
                </c:pt>
                <c:pt idx="3">
                  <c:v>Consumo não Cíclico</c:v>
                </c:pt>
                <c:pt idx="4">
                  <c:v>Financeiro</c:v>
                </c:pt>
                <c:pt idx="5">
                  <c:v>Materiais Básicos</c:v>
                </c:pt>
                <c:pt idx="6">
                  <c:v>Petróleo, Gás e Biocombustíveis</c:v>
                </c:pt>
                <c:pt idx="7">
                  <c:v>Saúde</c:v>
                </c:pt>
                <c:pt idx="8">
                  <c:v>Tecnologia da Informação</c:v>
                </c:pt>
                <c:pt idx="9">
                  <c:v>Utilidade Pública</c:v>
                </c:pt>
                <c:pt idx="10">
                  <c:v>Total Geral</c:v>
                </c:pt>
              </c:strCache>
            </c:strRef>
          </c:cat>
          <c:val>
            <c:numRef>
              <c:f>Planilha1!$D$3:$D$13</c:f>
              <c:numCache>
                <c:formatCode>0.0</c:formatCode>
                <c:ptCount val="11"/>
                <c:pt idx="0">
                  <c:v>2.44</c:v>
                </c:pt>
                <c:pt idx="1">
                  <c:v>2</c:v>
                </c:pt>
                <c:pt idx="2">
                  <c:v>2.3157894736842106</c:v>
                </c:pt>
                <c:pt idx="3">
                  <c:v>2.1666666666666665</c:v>
                </c:pt>
                <c:pt idx="4">
                  <c:v>2.7857142857142856</c:v>
                </c:pt>
                <c:pt idx="5">
                  <c:v>2.1818181818181817</c:v>
                </c:pt>
                <c:pt idx="6">
                  <c:v>2.44</c:v>
                </c:pt>
                <c:pt idx="7">
                  <c:v>3.2</c:v>
                </c:pt>
                <c:pt idx="8">
                  <c:v>2</c:v>
                </c:pt>
                <c:pt idx="9">
                  <c:v>2.6428571428571428</c:v>
                </c:pt>
                <c:pt idx="10">
                  <c:v>2.44</c:v>
                </c:pt>
              </c:numCache>
            </c:numRef>
          </c:val>
          <c:extLst>
            <c:ext xmlns:c16="http://schemas.microsoft.com/office/drawing/2014/chart" uri="{C3380CC4-5D6E-409C-BE32-E72D297353CC}">
              <c16:uniqueId val="{00000002-05F4-4085-8D7C-2FAB666F03E3}"/>
            </c:ext>
          </c:extLst>
        </c:ser>
        <c:dLbls>
          <c:showLegendKey val="0"/>
          <c:showVal val="1"/>
          <c:showCatName val="0"/>
          <c:showSerName val="0"/>
          <c:showPercent val="0"/>
          <c:showBubbleSize val="0"/>
        </c:dLbls>
        <c:gapWidth val="182"/>
        <c:axId val="1796041151"/>
        <c:axId val="1796028671"/>
      </c:barChart>
      <c:catAx>
        <c:axId val="179604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pt-BR"/>
          </a:p>
        </c:txPr>
        <c:crossAx val="1796028671"/>
        <c:crosses val="autoZero"/>
        <c:auto val="1"/>
        <c:lblAlgn val="ctr"/>
        <c:lblOffset val="100"/>
        <c:noMultiLvlLbl val="0"/>
      </c:catAx>
      <c:valAx>
        <c:axId val="1796028671"/>
        <c:scaling>
          <c:orientation val="minMax"/>
        </c:scaling>
        <c:delete val="1"/>
        <c:axPos val="l"/>
        <c:numFmt formatCode="0.0" sourceLinked="1"/>
        <c:majorTickMark val="none"/>
        <c:minorTickMark val="none"/>
        <c:tickLblPos val="nextTo"/>
        <c:crossAx val="17960411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withinLinear" id="15">
  <a:schemeClr val="accent2"/>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withinLinear" id="15">
  <a:schemeClr val="accent2"/>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24.xml><?xml version="1.0" encoding="utf-8"?>
<cs:colorStyle xmlns:cs="http://schemas.microsoft.com/office/drawing/2012/chartStyle" xmlns:a="http://schemas.openxmlformats.org/drawingml/2006/main" meth="withinLinear" id="15">
  <a:schemeClr val="accent2"/>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0.8728</cdr:x>
      <cdr:y>0.87324</cdr:y>
    </cdr:from>
    <cdr:to>
      <cdr:x>0.99093</cdr:x>
      <cdr:y>0.95215</cdr:y>
    </cdr:to>
    <cdr:sp macro="" textlink="">
      <cdr:nvSpPr>
        <cdr:cNvPr id="2" name="CaixaDeTexto 1">
          <a:extLst xmlns:a="http://schemas.openxmlformats.org/drawingml/2006/main">
            <a:ext uri="{FF2B5EF4-FFF2-40B4-BE49-F238E27FC236}">
              <a16:creationId xmlns:a16="http://schemas.microsoft.com/office/drawing/2014/main" id="{9016C749-2AB9-917B-7CA6-5830D926090E}"/>
            </a:ext>
          </a:extLst>
        </cdr:cNvPr>
        <cdr:cNvSpPr txBox="1"/>
      </cdr:nvSpPr>
      <cdr:spPr>
        <a:xfrm xmlns:a="http://schemas.openxmlformats.org/drawingml/2006/main">
          <a:off x="10641204" y="4845628"/>
          <a:ext cx="1440264" cy="437888"/>
        </a:xfrm>
        <a:prstGeom xmlns:a="http://schemas.openxmlformats.org/drawingml/2006/main" prst="rect">
          <a:avLst/>
        </a:prstGeom>
      </cdr:spPr>
      <cdr:txBody>
        <a:bodyPr xmlns:a="http://schemas.openxmlformats.org/drawingml/2006/main" vertOverflow="clip" wrap="square" rtlCol="0">
          <a:noAutofit/>
        </a:bodyPr>
        <a:lstStyle xmlns:a="http://schemas.openxmlformats.org/drawingml/2006/main"/>
        <a:p xmlns:a="http://schemas.openxmlformats.org/drawingml/2006/main">
          <a:r>
            <a:rPr lang="pt-BR" sz="1000" dirty="0"/>
            <a:t>*6 assuntos englobados nessa estatística</a:t>
          </a:r>
        </a:p>
        <a:p xmlns:a="http://schemas.openxmlformats.org/drawingml/2006/main">
          <a:endParaRPr lang="pt-B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0.84976</cdr:x>
      <cdr:y>0.82735</cdr:y>
    </cdr:from>
    <cdr:to>
      <cdr:x>0.97258</cdr:x>
      <cdr:y>0.90694</cdr:y>
    </cdr:to>
    <cdr:sp macro="" textlink="">
      <cdr:nvSpPr>
        <cdr:cNvPr id="2" name="CaixaDeTexto 1">
          <a:extLst xmlns:a="http://schemas.openxmlformats.org/drawingml/2006/main">
            <a:ext uri="{FF2B5EF4-FFF2-40B4-BE49-F238E27FC236}">
              <a16:creationId xmlns:a16="http://schemas.microsoft.com/office/drawing/2014/main" id="{15CE68FA-D3DB-4FC6-9929-D8D435AF1BB8}"/>
            </a:ext>
          </a:extLst>
        </cdr:cNvPr>
        <cdr:cNvSpPr txBox="1"/>
      </cdr:nvSpPr>
      <cdr:spPr>
        <a:xfrm xmlns:a="http://schemas.openxmlformats.org/drawingml/2006/main">
          <a:off x="9964616" y="4551556"/>
          <a:ext cx="1440264" cy="437888"/>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000" dirty="0"/>
            <a:t>*8 assuntos englobados nessa estatística</a:t>
          </a:r>
        </a:p>
        <a:p xmlns:a="http://schemas.openxmlformats.org/drawingml/2006/main">
          <a:endParaRPr lang="pt-BR"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0.87144</cdr:x>
      <cdr:y>0.79621</cdr:y>
    </cdr:from>
    <cdr:to>
      <cdr:x>0.99332</cdr:x>
      <cdr:y>0.87484</cdr:y>
    </cdr:to>
    <cdr:sp macro="" textlink="">
      <cdr:nvSpPr>
        <cdr:cNvPr id="2" name="CaixaDeTexto 1">
          <a:extLst xmlns:a="http://schemas.openxmlformats.org/drawingml/2006/main">
            <a:ext uri="{FF2B5EF4-FFF2-40B4-BE49-F238E27FC236}">
              <a16:creationId xmlns:a16="http://schemas.microsoft.com/office/drawing/2014/main" id="{1066FF34-3620-042B-6F0B-A951907FB3AE}"/>
            </a:ext>
          </a:extLst>
        </cdr:cNvPr>
        <cdr:cNvSpPr txBox="1"/>
      </cdr:nvSpPr>
      <cdr:spPr>
        <a:xfrm xmlns:a="http://schemas.openxmlformats.org/drawingml/2006/main">
          <a:off x="10493272" y="4434204"/>
          <a:ext cx="1467616" cy="437888"/>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000" dirty="0"/>
            <a:t>*6 assuntos englobados nessa estatística</a:t>
          </a:r>
        </a:p>
        <a:p xmlns:a="http://schemas.openxmlformats.org/drawingml/2006/main">
          <a:endParaRPr lang="pt-BR"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0.8646</cdr:x>
      <cdr:y>0.75214</cdr:y>
    </cdr:from>
    <cdr:to>
      <cdr:x>0.98893</cdr:x>
      <cdr:y>0.83402</cdr:y>
    </cdr:to>
    <cdr:sp macro="" textlink="">
      <cdr:nvSpPr>
        <cdr:cNvPr id="2" name="CaixaDeTexto 1">
          <a:extLst xmlns:a="http://schemas.openxmlformats.org/drawingml/2006/main">
            <a:ext uri="{FF2B5EF4-FFF2-40B4-BE49-F238E27FC236}">
              <a16:creationId xmlns:a16="http://schemas.microsoft.com/office/drawing/2014/main" id="{01AED0E2-8033-9442-1D01-0B315FDF3D97}"/>
            </a:ext>
          </a:extLst>
        </cdr:cNvPr>
        <cdr:cNvSpPr txBox="1"/>
      </cdr:nvSpPr>
      <cdr:spPr>
        <a:xfrm xmlns:a="http://schemas.openxmlformats.org/drawingml/2006/main">
          <a:off x="10205220" y="4022779"/>
          <a:ext cx="1467616" cy="437888"/>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000" dirty="0"/>
            <a:t>*9 assuntos englobados nessa estatística</a:t>
          </a:r>
        </a:p>
        <a:p xmlns:a="http://schemas.openxmlformats.org/drawingml/2006/main">
          <a:endParaRPr lang="pt-BR"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0.87566</cdr:x>
      <cdr:y>0.84648</cdr:y>
    </cdr:from>
    <cdr:to>
      <cdr:x>1</cdr:x>
      <cdr:y>0.92835</cdr:y>
    </cdr:to>
    <cdr:sp macro="" textlink="">
      <cdr:nvSpPr>
        <cdr:cNvPr id="2" name="CaixaDeTexto 1">
          <a:extLst xmlns:a="http://schemas.openxmlformats.org/drawingml/2006/main">
            <a:ext uri="{FF2B5EF4-FFF2-40B4-BE49-F238E27FC236}">
              <a16:creationId xmlns:a16="http://schemas.microsoft.com/office/drawing/2014/main" id="{51D8AF35-87A6-15D0-D4EE-C4AD2A31531D}"/>
            </a:ext>
          </a:extLst>
        </cdr:cNvPr>
        <cdr:cNvSpPr txBox="1"/>
      </cdr:nvSpPr>
      <cdr:spPr>
        <a:xfrm xmlns:a="http://schemas.openxmlformats.org/drawingml/2006/main">
          <a:off x="10500095" y="4527320"/>
          <a:ext cx="1490938" cy="437888"/>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000" dirty="0"/>
            <a:t>*8 assuntos englobados nessa estatística</a:t>
          </a:r>
        </a:p>
        <a:p xmlns:a="http://schemas.openxmlformats.org/drawingml/2006/main">
          <a:endParaRPr lang="pt-BR"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0.88975</cdr:x>
      <cdr:y>0.75989</cdr:y>
    </cdr:from>
    <cdr:to>
      <cdr:x>0.99777</cdr:x>
      <cdr:y>0.84176</cdr:y>
    </cdr:to>
    <cdr:sp macro="" textlink="">
      <cdr:nvSpPr>
        <cdr:cNvPr id="2" name="CaixaDeTexto 1">
          <a:extLst xmlns:a="http://schemas.openxmlformats.org/drawingml/2006/main">
            <a:ext uri="{FF2B5EF4-FFF2-40B4-BE49-F238E27FC236}">
              <a16:creationId xmlns:a16="http://schemas.microsoft.com/office/drawing/2014/main" id="{3894751B-5DDD-68F8-60E5-5FBDBFC55B08}"/>
            </a:ext>
          </a:extLst>
        </cdr:cNvPr>
        <cdr:cNvSpPr txBox="1"/>
      </cdr:nvSpPr>
      <cdr:spPr>
        <a:xfrm xmlns:a="http://schemas.openxmlformats.org/drawingml/2006/main" rot="1688561">
          <a:off x="10669003" y="4064176"/>
          <a:ext cx="1295329" cy="437888"/>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800" dirty="0"/>
            <a:t>*8 assuntos englobados nessa estatística</a:t>
          </a:r>
        </a:p>
        <a:p xmlns:a="http://schemas.openxmlformats.org/drawingml/2006/main">
          <a:endParaRPr lang="pt-BR" sz="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F2BB9-B2F7-463C-BAB6-7FCAB888A5EF}" type="datetimeFigureOut">
              <a:rPr lang="pt-BR" smtClean="0"/>
              <a:t>20/11/2024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C9CAD-5C12-401A-AB8B-0AFB1DA75F48}" type="slidenum">
              <a:rPr lang="pt-BR" smtClean="0"/>
              <a:t>‹nº›</a:t>
            </a:fld>
            <a:endParaRPr lang="pt-BR"/>
          </a:p>
        </p:txBody>
      </p:sp>
    </p:spTree>
    <p:extLst>
      <p:ext uri="{BB962C8B-B14F-4D97-AF65-F5344CB8AC3E}">
        <p14:creationId xmlns:p14="http://schemas.microsoft.com/office/powerpoint/2010/main" val="153103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a:t>
            </a:fld>
            <a:endParaRPr lang="pt-BR"/>
          </a:p>
        </p:txBody>
      </p:sp>
    </p:spTree>
    <p:extLst>
      <p:ext uri="{BB962C8B-B14F-4D97-AF65-F5344CB8AC3E}">
        <p14:creationId xmlns:p14="http://schemas.microsoft.com/office/powerpoint/2010/main" val="3879204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Duplo clique na área do grafico até aparecer um circulo, arraste o círculo até atingir a porcentagem desejada.</a:t>
            </a:r>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17</a:t>
            </a:fld>
            <a:endParaRPr lang="pt-BR"/>
          </a:p>
        </p:txBody>
      </p:sp>
    </p:spTree>
    <p:extLst>
      <p:ext uri="{BB962C8B-B14F-4D97-AF65-F5344CB8AC3E}">
        <p14:creationId xmlns:p14="http://schemas.microsoft.com/office/powerpoint/2010/main" val="2818255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1B925-F529-F6C8-06F0-095FC9FE576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BCF5516-CDE3-5FA0-CEE3-0B4B40BEEB6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7484175-6347-CDD6-E1D3-0BE1ED0402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3BF3723A-9C9A-FB04-B418-62AB88EA3F1C}"/>
              </a:ext>
            </a:extLst>
          </p:cNvPr>
          <p:cNvSpPr>
            <a:spLocks noGrp="1"/>
          </p:cNvSpPr>
          <p:nvPr>
            <p:ph type="sldNum" sz="quarter" idx="5"/>
          </p:nvPr>
        </p:nvSpPr>
        <p:spPr/>
        <p:txBody>
          <a:bodyPr/>
          <a:lstStyle/>
          <a:p>
            <a:fld id="{CABC9CAD-5C12-401A-AB8B-0AFB1DA75F48}" type="slidenum">
              <a:rPr lang="pt-BR" smtClean="0"/>
              <a:t>18</a:t>
            </a:fld>
            <a:endParaRPr lang="pt-BR"/>
          </a:p>
        </p:txBody>
      </p:sp>
    </p:spTree>
    <p:extLst>
      <p:ext uri="{BB962C8B-B14F-4D97-AF65-F5344CB8AC3E}">
        <p14:creationId xmlns:p14="http://schemas.microsoft.com/office/powerpoint/2010/main" val="414259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D39E6-F9E5-22A4-AE2D-44B0DA02C56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F4D8C06-D300-268B-682A-9740D6DE5ED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CA3F915-D022-78D3-C360-52830747E1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4508F614-3501-9E62-4086-F6BDE462FC82}"/>
              </a:ext>
            </a:extLst>
          </p:cNvPr>
          <p:cNvSpPr>
            <a:spLocks noGrp="1"/>
          </p:cNvSpPr>
          <p:nvPr>
            <p:ph type="sldNum" sz="quarter" idx="5"/>
          </p:nvPr>
        </p:nvSpPr>
        <p:spPr/>
        <p:txBody>
          <a:bodyPr/>
          <a:lstStyle/>
          <a:p>
            <a:fld id="{CABC9CAD-5C12-401A-AB8B-0AFB1DA75F48}" type="slidenum">
              <a:rPr lang="pt-BR" smtClean="0"/>
              <a:t>19</a:t>
            </a:fld>
            <a:endParaRPr lang="pt-BR"/>
          </a:p>
        </p:txBody>
      </p:sp>
    </p:spTree>
    <p:extLst>
      <p:ext uri="{BB962C8B-B14F-4D97-AF65-F5344CB8AC3E}">
        <p14:creationId xmlns:p14="http://schemas.microsoft.com/office/powerpoint/2010/main" val="1519289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29FB3-CFC9-1350-C76E-E9EDA8F2538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D364520-202F-75B5-A69E-FA6CE99210D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A9C1D1A-2DC4-C376-8C51-384AFDBF15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1060A624-5EB7-9287-9BD3-3653F4BE793B}"/>
              </a:ext>
            </a:extLst>
          </p:cNvPr>
          <p:cNvSpPr>
            <a:spLocks noGrp="1"/>
          </p:cNvSpPr>
          <p:nvPr>
            <p:ph type="sldNum" sz="quarter" idx="5"/>
          </p:nvPr>
        </p:nvSpPr>
        <p:spPr/>
        <p:txBody>
          <a:bodyPr/>
          <a:lstStyle/>
          <a:p>
            <a:fld id="{CABC9CAD-5C12-401A-AB8B-0AFB1DA75F48}" type="slidenum">
              <a:rPr lang="pt-BR" smtClean="0"/>
              <a:t>20</a:t>
            </a:fld>
            <a:endParaRPr lang="pt-BR"/>
          </a:p>
        </p:txBody>
      </p:sp>
    </p:spTree>
    <p:extLst>
      <p:ext uri="{BB962C8B-B14F-4D97-AF65-F5344CB8AC3E}">
        <p14:creationId xmlns:p14="http://schemas.microsoft.com/office/powerpoint/2010/main" val="217534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6DFE5-BFE3-89A2-0373-9E120EB00BC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3BBA28F-BE6C-4C62-6089-BFC083260AB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8A18CC8-A00B-EA71-8938-C03B771FE2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7A04D2CB-F855-9AB1-78A7-6A5E167C3B39}"/>
              </a:ext>
            </a:extLst>
          </p:cNvPr>
          <p:cNvSpPr>
            <a:spLocks noGrp="1"/>
          </p:cNvSpPr>
          <p:nvPr>
            <p:ph type="sldNum" sz="quarter" idx="5"/>
          </p:nvPr>
        </p:nvSpPr>
        <p:spPr/>
        <p:txBody>
          <a:bodyPr/>
          <a:lstStyle/>
          <a:p>
            <a:fld id="{CABC9CAD-5C12-401A-AB8B-0AFB1DA75F48}" type="slidenum">
              <a:rPr lang="pt-BR" smtClean="0"/>
              <a:t>21</a:t>
            </a:fld>
            <a:endParaRPr lang="pt-BR"/>
          </a:p>
        </p:txBody>
      </p:sp>
    </p:spTree>
    <p:extLst>
      <p:ext uri="{BB962C8B-B14F-4D97-AF65-F5344CB8AC3E}">
        <p14:creationId xmlns:p14="http://schemas.microsoft.com/office/powerpoint/2010/main" val="87346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5CF-4437-4DEF-F2A6-47B7D85EC75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07A0853-B053-89CA-3AFE-30AA21346E4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BF8CE5F-8A87-B42E-78A8-42D6C91E71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Duplo clique na área do grafico até aparecer um circulo, arraste o círculo até atingir a porcentagem desejada.</a:t>
            </a:r>
          </a:p>
        </p:txBody>
      </p:sp>
      <p:sp>
        <p:nvSpPr>
          <p:cNvPr id="4" name="Espaço Reservado para Número de Slide 3">
            <a:extLst>
              <a:ext uri="{FF2B5EF4-FFF2-40B4-BE49-F238E27FC236}">
                <a16:creationId xmlns:a16="http://schemas.microsoft.com/office/drawing/2014/main" id="{2FF9D4B3-690A-5169-2574-5981AAF41EF6}"/>
              </a:ext>
            </a:extLst>
          </p:cNvPr>
          <p:cNvSpPr>
            <a:spLocks noGrp="1"/>
          </p:cNvSpPr>
          <p:nvPr>
            <p:ph type="sldNum" sz="quarter" idx="5"/>
          </p:nvPr>
        </p:nvSpPr>
        <p:spPr/>
        <p:txBody>
          <a:bodyPr/>
          <a:lstStyle/>
          <a:p>
            <a:fld id="{CABC9CAD-5C12-401A-AB8B-0AFB1DA75F48}" type="slidenum">
              <a:rPr lang="pt-BR" smtClean="0"/>
              <a:t>22</a:t>
            </a:fld>
            <a:endParaRPr lang="pt-BR"/>
          </a:p>
        </p:txBody>
      </p:sp>
    </p:spTree>
    <p:extLst>
      <p:ext uri="{BB962C8B-B14F-4D97-AF65-F5344CB8AC3E}">
        <p14:creationId xmlns:p14="http://schemas.microsoft.com/office/powerpoint/2010/main" val="635934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C907-71AB-9291-DA35-873D748822A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7F52CBB-8876-2B5C-27CE-3BF84178B86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4AF2AF3-0D21-2069-2488-D2C11A044A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Duplo clique na área do grafico até aparecer um circulo, arraste o círculo até atingir a porcentagem desejada.</a:t>
            </a:r>
          </a:p>
        </p:txBody>
      </p:sp>
      <p:sp>
        <p:nvSpPr>
          <p:cNvPr id="4" name="Espaço Reservado para Número de Slide 3">
            <a:extLst>
              <a:ext uri="{FF2B5EF4-FFF2-40B4-BE49-F238E27FC236}">
                <a16:creationId xmlns:a16="http://schemas.microsoft.com/office/drawing/2014/main" id="{ED0010DD-1266-23C3-61BF-C24B20E6A0EF}"/>
              </a:ext>
            </a:extLst>
          </p:cNvPr>
          <p:cNvSpPr>
            <a:spLocks noGrp="1"/>
          </p:cNvSpPr>
          <p:nvPr>
            <p:ph type="sldNum" sz="quarter" idx="5"/>
          </p:nvPr>
        </p:nvSpPr>
        <p:spPr/>
        <p:txBody>
          <a:bodyPr/>
          <a:lstStyle/>
          <a:p>
            <a:fld id="{CABC9CAD-5C12-401A-AB8B-0AFB1DA75F48}" type="slidenum">
              <a:rPr lang="pt-BR" smtClean="0"/>
              <a:t>23</a:t>
            </a:fld>
            <a:endParaRPr lang="pt-BR"/>
          </a:p>
        </p:txBody>
      </p:sp>
    </p:spTree>
    <p:extLst>
      <p:ext uri="{BB962C8B-B14F-4D97-AF65-F5344CB8AC3E}">
        <p14:creationId xmlns:p14="http://schemas.microsoft.com/office/powerpoint/2010/main" val="186335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1603A-787F-D720-54FB-3B767BADE30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20CCB62-1FE3-0984-D4E9-1031C53E89B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B7B0C03-41C6-EF4C-8C95-05D31912B9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867925D2-8C46-4B1A-89BE-8DD7E7F46A3D}"/>
              </a:ext>
            </a:extLst>
          </p:cNvPr>
          <p:cNvSpPr>
            <a:spLocks noGrp="1"/>
          </p:cNvSpPr>
          <p:nvPr>
            <p:ph type="sldNum" sz="quarter" idx="5"/>
          </p:nvPr>
        </p:nvSpPr>
        <p:spPr/>
        <p:txBody>
          <a:bodyPr/>
          <a:lstStyle/>
          <a:p>
            <a:fld id="{CABC9CAD-5C12-401A-AB8B-0AFB1DA75F48}" type="slidenum">
              <a:rPr lang="pt-BR" smtClean="0"/>
              <a:t>24</a:t>
            </a:fld>
            <a:endParaRPr lang="pt-BR"/>
          </a:p>
        </p:txBody>
      </p:sp>
    </p:spTree>
    <p:extLst>
      <p:ext uri="{BB962C8B-B14F-4D97-AF65-F5344CB8AC3E}">
        <p14:creationId xmlns:p14="http://schemas.microsoft.com/office/powerpoint/2010/main" val="4025574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BBEEB-82D1-ED99-2A71-EAEC370EF80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E36D7DD-9A31-8907-A73C-4AD480FA476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FDB97D0-BC2E-3CF6-3FC1-9141048535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13665A82-B53F-9C0C-9CA0-ECD0D750E592}"/>
              </a:ext>
            </a:extLst>
          </p:cNvPr>
          <p:cNvSpPr>
            <a:spLocks noGrp="1"/>
          </p:cNvSpPr>
          <p:nvPr>
            <p:ph type="sldNum" sz="quarter" idx="5"/>
          </p:nvPr>
        </p:nvSpPr>
        <p:spPr/>
        <p:txBody>
          <a:bodyPr/>
          <a:lstStyle/>
          <a:p>
            <a:fld id="{CABC9CAD-5C12-401A-AB8B-0AFB1DA75F48}" type="slidenum">
              <a:rPr lang="pt-BR" smtClean="0"/>
              <a:t>25</a:t>
            </a:fld>
            <a:endParaRPr lang="pt-BR"/>
          </a:p>
        </p:txBody>
      </p:sp>
    </p:spTree>
    <p:extLst>
      <p:ext uri="{BB962C8B-B14F-4D97-AF65-F5344CB8AC3E}">
        <p14:creationId xmlns:p14="http://schemas.microsoft.com/office/powerpoint/2010/main" val="341374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4FFBE-0C73-3CC7-6D0E-1020FF8A262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E126F16-7882-CB7B-F52E-DD858E994C1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374314C-D14C-F90F-3A16-C085831D72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707770EB-DF81-BCEF-26D8-06B80514577E}"/>
              </a:ext>
            </a:extLst>
          </p:cNvPr>
          <p:cNvSpPr>
            <a:spLocks noGrp="1"/>
          </p:cNvSpPr>
          <p:nvPr>
            <p:ph type="sldNum" sz="quarter" idx="5"/>
          </p:nvPr>
        </p:nvSpPr>
        <p:spPr/>
        <p:txBody>
          <a:bodyPr/>
          <a:lstStyle/>
          <a:p>
            <a:fld id="{CABC9CAD-5C12-401A-AB8B-0AFB1DA75F48}" type="slidenum">
              <a:rPr lang="pt-BR" smtClean="0"/>
              <a:t>26</a:t>
            </a:fld>
            <a:endParaRPr lang="pt-BR"/>
          </a:p>
        </p:txBody>
      </p:sp>
    </p:spTree>
    <p:extLst>
      <p:ext uri="{BB962C8B-B14F-4D97-AF65-F5344CB8AC3E}">
        <p14:creationId xmlns:p14="http://schemas.microsoft.com/office/powerpoint/2010/main" val="78210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Informações comparativas – quando o auditor antecessor não é o mesmo (geralmente divulgado em outros assuntos).</a:t>
            </a:r>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6</a:t>
            </a:fld>
            <a:endParaRPr lang="pt-BR"/>
          </a:p>
        </p:txBody>
      </p:sp>
    </p:spTree>
    <p:extLst>
      <p:ext uri="{BB962C8B-B14F-4D97-AF65-F5344CB8AC3E}">
        <p14:creationId xmlns:p14="http://schemas.microsoft.com/office/powerpoint/2010/main" val="2301414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E503E-7061-68B5-7841-668C711947F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799A0DA-E623-0552-5746-40FC2C67DC7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8FDEEC5-C8AE-75E7-ADA2-7E826E14AF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F7EF84E9-D89C-9F77-7243-D4E3F998D4AD}"/>
              </a:ext>
            </a:extLst>
          </p:cNvPr>
          <p:cNvSpPr>
            <a:spLocks noGrp="1"/>
          </p:cNvSpPr>
          <p:nvPr>
            <p:ph type="sldNum" sz="quarter" idx="5"/>
          </p:nvPr>
        </p:nvSpPr>
        <p:spPr/>
        <p:txBody>
          <a:bodyPr/>
          <a:lstStyle/>
          <a:p>
            <a:fld id="{CABC9CAD-5C12-401A-AB8B-0AFB1DA75F48}" type="slidenum">
              <a:rPr lang="pt-BR" smtClean="0"/>
              <a:t>27</a:t>
            </a:fld>
            <a:endParaRPr lang="pt-BR"/>
          </a:p>
        </p:txBody>
      </p:sp>
    </p:spTree>
    <p:extLst>
      <p:ext uri="{BB962C8B-B14F-4D97-AF65-F5344CB8AC3E}">
        <p14:creationId xmlns:p14="http://schemas.microsoft.com/office/powerpoint/2010/main" val="55121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04326-1C61-F5E4-8FD6-CCAE1165251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BB79D0E-FF37-0849-05F3-1E1FFC1A45A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B570A9E-E83C-F189-1C82-AB4C534E84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50D970E3-C462-C344-9396-A8F2CC9A53B2}"/>
              </a:ext>
            </a:extLst>
          </p:cNvPr>
          <p:cNvSpPr>
            <a:spLocks noGrp="1"/>
          </p:cNvSpPr>
          <p:nvPr>
            <p:ph type="sldNum" sz="quarter" idx="5"/>
          </p:nvPr>
        </p:nvSpPr>
        <p:spPr/>
        <p:txBody>
          <a:bodyPr/>
          <a:lstStyle/>
          <a:p>
            <a:fld id="{CABC9CAD-5C12-401A-AB8B-0AFB1DA75F48}" type="slidenum">
              <a:rPr lang="pt-BR" smtClean="0"/>
              <a:t>28</a:t>
            </a:fld>
            <a:endParaRPr lang="pt-BR"/>
          </a:p>
        </p:txBody>
      </p:sp>
    </p:spTree>
    <p:extLst>
      <p:ext uri="{BB962C8B-B14F-4D97-AF65-F5344CB8AC3E}">
        <p14:creationId xmlns:p14="http://schemas.microsoft.com/office/powerpoint/2010/main" val="4127048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ED7D1-0E71-2AE5-FAD9-095B492238A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E558BDB-19DE-F755-4A38-4438DF86898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B52FF73-C4E2-DE1A-E3A4-299B5F6885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5BD0F9BB-50C3-937B-7C2C-B25784AFF0CB}"/>
              </a:ext>
            </a:extLst>
          </p:cNvPr>
          <p:cNvSpPr>
            <a:spLocks noGrp="1"/>
          </p:cNvSpPr>
          <p:nvPr>
            <p:ph type="sldNum" sz="quarter" idx="5"/>
          </p:nvPr>
        </p:nvSpPr>
        <p:spPr/>
        <p:txBody>
          <a:bodyPr/>
          <a:lstStyle/>
          <a:p>
            <a:fld id="{CABC9CAD-5C12-401A-AB8B-0AFB1DA75F48}" type="slidenum">
              <a:rPr lang="pt-BR" smtClean="0"/>
              <a:t>29</a:t>
            </a:fld>
            <a:endParaRPr lang="pt-BR"/>
          </a:p>
        </p:txBody>
      </p:sp>
    </p:spTree>
    <p:extLst>
      <p:ext uri="{BB962C8B-B14F-4D97-AF65-F5344CB8AC3E}">
        <p14:creationId xmlns:p14="http://schemas.microsoft.com/office/powerpoint/2010/main" val="98790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02D09-CBC2-1D77-9BA6-E638802E9A3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CA918AE-ADDB-203A-8002-0FA173292A1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E4A6201-0A11-93DC-A970-DEC7DD889C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Outros assuntos engloba combinação de negócios, com 4paa em 2021 e apenas 1 em 2023.</a:t>
            </a:r>
          </a:p>
        </p:txBody>
      </p:sp>
      <p:sp>
        <p:nvSpPr>
          <p:cNvPr id="4" name="Espaço Reservado para Número de Slide 3">
            <a:extLst>
              <a:ext uri="{FF2B5EF4-FFF2-40B4-BE49-F238E27FC236}">
                <a16:creationId xmlns:a16="http://schemas.microsoft.com/office/drawing/2014/main" id="{D245FCF0-9D02-F5DC-0061-A443195D8498}"/>
              </a:ext>
            </a:extLst>
          </p:cNvPr>
          <p:cNvSpPr>
            <a:spLocks noGrp="1"/>
          </p:cNvSpPr>
          <p:nvPr>
            <p:ph type="sldNum" sz="quarter" idx="5"/>
          </p:nvPr>
        </p:nvSpPr>
        <p:spPr/>
        <p:txBody>
          <a:bodyPr/>
          <a:lstStyle/>
          <a:p>
            <a:fld id="{CABC9CAD-5C12-401A-AB8B-0AFB1DA75F48}" type="slidenum">
              <a:rPr lang="pt-BR" smtClean="0"/>
              <a:t>30</a:t>
            </a:fld>
            <a:endParaRPr lang="pt-BR"/>
          </a:p>
        </p:txBody>
      </p:sp>
    </p:spTree>
    <p:extLst>
      <p:ext uri="{BB962C8B-B14F-4D97-AF65-F5344CB8AC3E}">
        <p14:creationId xmlns:p14="http://schemas.microsoft.com/office/powerpoint/2010/main" val="1936010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482F7-4357-E526-83FE-0CDF826C993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CD13640-81D4-DAA2-BC79-1F2B6094B4C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C641D91-BA01-BDE4-86D1-4FEAD7F172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0EB014DD-5D91-AC5C-CE4D-4D891C4C252B}"/>
              </a:ext>
            </a:extLst>
          </p:cNvPr>
          <p:cNvSpPr>
            <a:spLocks noGrp="1"/>
          </p:cNvSpPr>
          <p:nvPr>
            <p:ph type="sldNum" sz="quarter" idx="5"/>
          </p:nvPr>
        </p:nvSpPr>
        <p:spPr/>
        <p:txBody>
          <a:bodyPr/>
          <a:lstStyle/>
          <a:p>
            <a:fld id="{CABC9CAD-5C12-401A-AB8B-0AFB1DA75F48}" type="slidenum">
              <a:rPr lang="pt-BR" smtClean="0"/>
              <a:t>31</a:t>
            </a:fld>
            <a:endParaRPr lang="pt-BR"/>
          </a:p>
        </p:txBody>
      </p:sp>
    </p:spTree>
    <p:extLst>
      <p:ext uri="{BB962C8B-B14F-4D97-AF65-F5344CB8AC3E}">
        <p14:creationId xmlns:p14="http://schemas.microsoft.com/office/powerpoint/2010/main" val="849162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F8449-ED91-14EB-8BC7-66E39AAD370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C00DF2E-889D-847E-026F-3090D5D83BB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92FAE95-C60D-2D9C-14D5-0A74846DF6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C5841CB8-1DEE-6484-A170-6291E4E3B1FE}"/>
              </a:ext>
            </a:extLst>
          </p:cNvPr>
          <p:cNvSpPr>
            <a:spLocks noGrp="1"/>
          </p:cNvSpPr>
          <p:nvPr>
            <p:ph type="sldNum" sz="quarter" idx="5"/>
          </p:nvPr>
        </p:nvSpPr>
        <p:spPr/>
        <p:txBody>
          <a:bodyPr/>
          <a:lstStyle/>
          <a:p>
            <a:fld id="{CABC9CAD-5C12-401A-AB8B-0AFB1DA75F48}" type="slidenum">
              <a:rPr lang="pt-BR" smtClean="0"/>
              <a:t>32</a:t>
            </a:fld>
            <a:endParaRPr lang="pt-BR"/>
          </a:p>
        </p:txBody>
      </p:sp>
    </p:spTree>
    <p:extLst>
      <p:ext uri="{BB962C8B-B14F-4D97-AF65-F5344CB8AC3E}">
        <p14:creationId xmlns:p14="http://schemas.microsoft.com/office/powerpoint/2010/main" val="785277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208E0-1A84-5F03-6BA3-71B8D0397F4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C61D532-A8E8-32AC-7235-480391498D2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A5A165E-2AE2-0897-E18B-F233BCEB1F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F1795F94-D2D5-B17C-56B7-9ECCDFC14D61}"/>
              </a:ext>
            </a:extLst>
          </p:cNvPr>
          <p:cNvSpPr>
            <a:spLocks noGrp="1"/>
          </p:cNvSpPr>
          <p:nvPr>
            <p:ph type="sldNum" sz="quarter" idx="5"/>
          </p:nvPr>
        </p:nvSpPr>
        <p:spPr/>
        <p:txBody>
          <a:bodyPr/>
          <a:lstStyle/>
          <a:p>
            <a:fld id="{CABC9CAD-5C12-401A-AB8B-0AFB1DA75F48}" type="slidenum">
              <a:rPr lang="pt-BR" smtClean="0"/>
              <a:t>33</a:t>
            </a:fld>
            <a:endParaRPr lang="pt-BR"/>
          </a:p>
        </p:txBody>
      </p:sp>
    </p:spTree>
    <p:extLst>
      <p:ext uri="{BB962C8B-B14F-4D97-AF65-F5344CB8AC3E}">
        <p14:creationId xmlns:p14="http://schemas.microsoft.com/office/powerpoint/2010/main" val="2339930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B55FE-F245-9690-A92F-C8D2ECB0534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EF506B5-2D9D-7F7D-C35D-AE00C85F143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F4C5682-309C-9A7B-8274-5EE6FC4C6F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Duplo clique na área do grafico até aparecer um circulo, arraste o círculo até atingir a porcentagem desejada.</a:t>
            </a:r>
          </a:p>
        </p:txBody>
      </p:sp>
      <p:sp>
        <p:nvSpPr>
          <p:cNvPr id="4" name="Espaço Reservado para Número de Slide 3">
            <a:extLst>
              <a:ext uri="{FF2B5EF4-FFF2-40B4-BE49-F238E27FC236}">
                <a16:creationId xmlns:a16="http://schemas.microsoft.com/office/drawing/2014/main" id="{539C619C-A2F9-A1E2-E3E8-85CAC1E65C11}"/>
              </a:ext>
            </a:extLst>
          </p:cNvPr>
          <p:cNvSpPr>
            <a:spLocks noGrp="1"/>
          </p:cNvSpPr>
          <p:nvPr>
            <p:ph type="sldNum" sz="quarter" idx="5"/>
          </p:nvPr>
        </p:nvSpPr>
        <p:spPr/>
        <p:txBody>
          <a:bodyPr/>
          <a:lstStyle/>
          <a:p>
            <a:fld id="{CABC9CAD-5C12-401A-AB8B-0AFB1DA75F48}" type="slidenum">
              <a:rPr lang="pt-BR" smtClean="0"/>
              <a:t>34</a:t>
            </a:fld>
            <a:endParaRPr lang="pt-BR"/>
          </a:p>
        </p:txBody>
      </p:sp>
    </p:spTree>
    <p:extLst>
      <p:ext uri="{BB962C8B-B14F-4D97-AF65-F5344CB8AC3E}">
        <p14:creationId xmlns:p14="http://schemas.microsoft.com/office/powerpoint/2010/main" val="3490089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7B762-DC5F-8C98-5DF1-30DDC646E9A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8A2703E-926C-F0A0-A9E8-4F005FD5526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12A2E38-A8CA-8FDE-2B87-D12EBAB13A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p:txBody>
      </p:sp>
      <p:sp>
        <p:nvSpPr>
          <p:cNvPr id="4" name="Espaço Reservado para Número de Slide 3">
            <a:extLst>
              <a:ext uri="{FF2B5EF4-FFF2-40B4-BE49-F238E27FC236}">
                <a16:creationId xmlns:a16="http://schemas.microsoft.com/office/drawing/2014/main" id="{3588E69F-6691-7470-6F97-EC6ADE4B135F}"/>
              </a:ext>
            </a:extLst>
          </p:cNvPr>
          <p:cNvSpPr>
            <a:spLocks noGrp="1"/>
          </p:cNvSpPr>
          <p:nvPr>
            <p:ph type="sldNum" sz="quarter" idx="5"/>
          </p:nvPr>
        </p:nvSpPr>
        <p:spPr/>
        <p:txBody>
          <a:bodyPr/>
          <a:lstStyle/>
          <a:p>
            <a:fld id="{CABC9CAD-5C12-401A-AB8B-0AFB1DA75F48}" type="slidenum">
              <a:rPr lang="pt-BR" smtClean="0"/>
              <a:t>35</a:t>
            </a:fld>
            <a:endParaRPr lang="pt-BR"/>
          </a:p>
        </p:txBody>
      </p:sp>
    </p:spTree>
    <p:extLst>
      <p:ext uri="{BB962C8B-B14F-4D97-AF65-F5344CB8AC3E}">
        <p14:creationId xmlns:p14="http://schemas.microsoft.com/office/powerpoint/2010/main" val="1862701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1CBED-4859-AA40-B7DF-7400DCF084E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703C9F1-CDFC-877B-0113-9D92D6A2EA2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3884497-6856-3D8E-C611-FC7CBA82B3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Duplo clique na área do grafico até aparecer um circulo, arraste o círculo até atingir a porcentagem desejada.</a:t>
            </a:r>
          </a:p>
        </p:txBody>
      </p:sp>
      <p:sp>
        <p:nvSpPr>
          <p:cNvPr id="4" name="Espaço Reservado para Número de Slide 3">
            <a:extLst>
              <a:ext uri="{FF2B5EF4-FFF2-40B4-BE49-F238E27FC236}">
                <a16:creationId xmlns:a16="http://schemas.microsoft.com/office/drawing/2014/main" id="{64A42B75-2B78-2361-0BD1-604587B60611}"/>
              </a:ext>
            </a:extLst>
          </p:cNvPr>
          <p:cNvSpPr>
            <a:spLocks noGrp="1"/>
          </p:cNvSpPr>
          <p:nvPr>
            <p:ph type="sldNum" sz="quarter" idx="5"/>
          </p:nvPr>
        </p:nvSpPr>
        <p:spPr/>
        <p:txBody>
          <a:bodyPr/>
          <a:lstStyle/>
          <a:p>
            <a:fld id="{CABC9CAD-5C12-401A-AB8B-0AFB1DA75F48}" type="slidenum">
              <a:rPr lang="pt-BR" smtClean="0"/>
              <a:t>36</a:t>
            </a:fld>
            <a:endParaRPr lang="pt-BR"/>
          </a:p>
        </p:txBody>
      </p:sp>
    </p:spTree>
    <p:extLst>
      <p:ext uri="{BB962C8B-B14F-4D97-AF65-F5344CB8AC3E}">
        <p14:creationId xmlns:p14="http://schemas.microsoft.com/office/powerpoint/2010/main" val="232193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Exemplo Petrobras (provisão para abandono)</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7</a:t>
            </a:fld>
            <a:endParaRPr lang="pt-BR"/>
          </a:p>
        </p:txBody>
      </p:sp>
    </p:spTree>
    <p:extLst>
      <p:ext uri="{BB962C8B-B14F-4D97-AF65-F5344CB8AC3E}">
        <p14:creationId xmlns:p14="http://schemas.microsoft.com/office/powerpoint/2010/main" val="2887395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ED3F4-0145-15E0-908D-95EEBB182D6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1B874FF-3D74-EB78-9F5B-CE6D5D3B061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5A59664-F72F-AEEF-0514-5CD2750D58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Duplo clique na área do grafico até aparecer um circulo, arraste o círculo até atingir a porcentagem desejada.</a:t>
            </a:r>
          </a:p>
        </p:txBody>
      </p:sp>
      <p:sp>
        <p:nvSpPr>
          <p:cNvPr id="4" name="Espaço Reservado para Número de Slide 3">
            <a:extLst>
              <a:ext uri="{FF2B5EF4-FFF2-40B4-BE49-F238E27FC236}">
                <a16:creationId xmlns:a16="http://schemas.microsoft.com/office/drawing/2014/main" id="{989C58C8-AA44-D6DD-4EE6-99363D673E75}"/>
              </a:ext>
            </a:extLst>
          </p:cNvPr>
          <p:cNvSpPr>
            <a:spLocks noGrp="1"/>
          </p:cNvSpPr>
          <p:nvPr>
            <p:ph type="sldNum" sz="quarter" idx="5"/>
          </p:nvPr>
        </p:nvSpPr>
        <p:spPr/>
        <p:txBody>
          <a:bodyPr/>
          <a:lstStyle/>
          <a:p>
            <a:fld id="{CABC9CAD-5C12-401A-AB8B-0AFB1DA75F48}" type="slidenum">
              <a:rPr lang="pt-BR" smtClean="0"/>
              <a:t>37</a:t>
            </a:fld>
            <a:endParaRPr lang="pt-BR"/>
          </a:p>
        </p:txBody>
      </p:sp>
    </p:spTree>
    <p:extLst>
      <p:ext uri="{BB962C8B-B14F-4D97-AF65-F5344CB8AC3E}">
        <p14:creationId xmlns:p14="http://schemas.microsoft.com/office/powerpoint/2010/main" val="3651263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9DAFA-02F6-12E6-6A2C-A671F11727F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4CFA1D1-1EDA-E180-F7B3-EEDCCD1EB39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90913F9-2132-1681-23CD-9860D62792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5F3BDAEF-5A39-92D5-A299-EC21A6A107E3}"/>
              </a:ext>
            </a:extLst>
          </p:cNvPr>
          <p:cNvSpPr>
            <a:spLocks noGrp="1"/>
          </p:cNvSpPr>
          <p:nvPr>
            <p:ph type="sldNum" sz="quarter" idx="5"/>
          </p:nvPr>
        </p:nvSpPr>
        <p:spPr/>
        <p:txBody>
          <a:bodyPr/>
          <a:lstStyle/>
          <a:p>
            <a:fld id="{CABC9CAD-5C12-401A-AB8B-0AFB1DA75F48}" type="slidenum">
              <a:rPr lang="pt-BR" smtClean="0"/>
              <a:t>39</a:t>
            </a:fld>
            <a:endParaRPr lang="pt-BR"/>
          </a:p>
        </p:txBody>
      </p:sp>
    </p:spTree>
    <p:extLst>
      <p:ext uri="{BB962C8B-B14F-4D97-AF65-F5344CB8AC3E}">
        <p14:creationId xmlns:p14="http://schemas.microsoft.com/office/powerpoint/2010/main" val="1360387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1DC86-5062-0842-74AA-490CDC20A9F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F510EF6-E0B3-318D-463B-BC1655780E2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F1872CB-9A27-F2C3-0EA9-9FE22A0130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4F3130A6-374A-9CC4-9F96-CDBF6E8441E5}"/>
              </a:ext>
            </a:extLst>
          </p:cNvPr>
          <p:cNvSpPr>
            <a:spLocks noGrp="1"/>
          </p:cNvSpPr>
          <p:nvPr>
            <p:ph type="sldNum" sz="quarter" idx="5"/>
          </p:nvPr>
        </p:nvSpPr>
        <p:spPr/>
        <p:txBody>
          <a:bodyPr/>
          <a:lstStyle/>
          <a:p>
            <a:fld id="{CABC9CAD-5C12-401A-AB8B-0AFB1DA75F48}" type="slidenum">
              <a:rPr lang="pt-BR" smtClean="0"/>
              <a:t>40</a:t>
            </a:fld>
            <a:endParaRPr lang="pt-BR"/>
          </a:p>
        </p:txBody>
      </p:sp>
    </p:spTree>
    <p:extLst>
      <p:ext uri="{BB962C8B-B14F-4D97-AF65-F5344CB8AC3E}">
        <p14:creationId xmlns:p14="http://schemas.microsoft.com/office/powerpoint/2010/main" val="2180013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1B2CE-E966-C850-8B8A-6B4025C44A4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BFDB4C0-A854-F66E-5C93-7FAF491DC0B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26D017C-E2F1-037B-29CD-99020C6A8E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C28C39DE-6730-4C62-85BB-F3AB54E56C2C}"/>
              </a:ext>
            </a:extLst>
          </p:cNvPr>
          <p:cNvSpPr>
            <a:spLocks noGrp="1"/>
          </p:cNvSpPr>
          <p:nvPr>
            <p:ph type="sldNum" sz="quarter" idx="5"/>
          </p:nvPr>
        </p:nvSpPr>
        <p:spPr/>
        <p:txBody>
          <a:bodyPr/>
          <a:lstStyle/>
          <a:p>
            <a:fld id="{CABC9CAD-5C12-401A-AB8B-0AFB1DA75F48}" type="slidenum">
              <a:rPr lang="pt-BR" smtClean="0"/>
              <a:t>41</a:t>
            </a:fld>
            <a:endParaRPr lang="pt-BR"/>
          </a:p>
        </p:txBody>
      </p:sp>
    </p:spTree>
    <p:extLst>
      <p:ext uri="{BB962C8B-B14F-4D97-AF65-F5344CB8AC3E}">
        <p14:creationId xmlns:p14="http://schemas.microsoft.com/office/powerpoint/2010/main" val="3925274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CC3E-A3AC-DEF4-EC5B-1A1E502B83B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32AA2F6-AEAE-A769-099B-AA30A52B9B2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02257A3-FD06-395E-9518-28B069FF11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5A49FB98-4D49-03E3-F84F-10C5B6D4AB41}"/>
              </a:ext>
            </a:extLst>
          </p:cNvPr>
          <p:cNvSpPr>
            <a:spLocks noGrp="1"/>
          </p:cNvSpPr>
          <p:nvPr>
            <p:ph type="sldNum" sz="quarter" idx="5"/>
          </p:nvPr>
        </p:nvSpPr>
        <p:spPr/>
        <p:txBody>
          <a:bodyPr/>
          <a:lstStyle/>
          <a:p>
            <a:fld id="{CABC9CAD-5C12-401A-AB8B-0AFB1DA75F48}" type="slidenum">
              <a:rPr lang="pt-BR" smtClean="0"/>
              <a:t>42</a:t>
            </a:fld>
            <a:endParaRPr lang="pt-BR"/>
          </a:p>
        </p:txBody>
      </p:sp>
    </p:spTree>
    <p:extLst>
      <p:ext uri="{BB962C8B-B14F-4D97-AF65-F5344CB8AC3E}">
        <p14:creationId xmlns:p14="http://schemas.microsoft.com/office/powerpoint/2010/main" val="3159119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DD151-2A9C-81B1-2971-2FF50FFD23C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7BD6314-3475-661D-6F49-7DDFA3BCD7C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9D6522A-77FB-D386-7FE1-8E837F7E06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481761D7-FE92-AABC-2B90-9209BB8A7B5D}"/>
              </a:ext>
            </a:extLst>
          </p:cNvPr>
          <p:cNvSpPr>
            <a:spLocks noGrp="1"/>
          </p:cNvSpPr>
          <p:nvPr>
            <p:ph type="sldNum" sz="quarter" idx="5"/>
          </p:nvPr>
        </p:nvSpPr>
        <p:spPr/>
        <p:txBody>
          <a:bodyPr/>
          <a:lstStyle/>
          <a:p>
            <a:fld id="{CABC9CAD-5C12-401A-AB8B-0AFB1DA75F48}" type="slidenum">
              <a:rPr lang="pt-BR" smtClean="0"/>
              <a:t>43</a:t>
            </a:fld>
            <a:endParaRPr lang="pt-BR"/>
          </a:p>
        </p:txBody>
      </p:sp>
    </p:spTree>
    <p:extLst>
      <p:ext uri="{BB962C8B-B14F-4D97-AF65-F5344CB8AC3E}">
        <p14:creationId xmlns:p14="http://schemas.microsoft.com/office/powerpoint/2010/main" val="3360678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55794-C2A6-1D72-3388-F6A3DA5F0BF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71D1B3E-6E9F-8286-D136-E8A09331387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08AD122-A246-9FC7-0B6D-AF22E22DEF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C2925632-2B68-CC5E-972B-042C8CAAFCC3}"/>
              </a:ext>
            </a:extLst>
          </p:cNvPr>
          <p:cNvSpPr>
            <a:spLocks noGrp="1"/>
          </p:cNvSpPr>
          <p:nvPr>
            <p:ph type="sldNum" sz="quarter" idx="5"/>
          </p:nvPr>
        </p:nvSpPr>
        <p:spPr/>
        <p:txBody>
          <a:bodyPr/>
          <a:lstStyle/>
          <a:p>
            <a:fld id="{CABC9CAD-5C12-401A-AB8B-0AFB1DA75F48}" type="slidenum">
              <a:rPr lang="pt-BR" smtClean="0"/>
              <a:t>44</a:t>
            </a:fld>
            <a:endParaRPr lang="pt-BR"/>
          </a:p>
        </p:txBody>
      </p:sp>
    </p:spTree>
    <p:extLst>
      <p:ext uri="{BB962C8B-B14F-4D97-AF65-F5344CB8AC3E}">
        <p14:creationId xmlns:p14="http://schemas.microsoft.com/office/powerpoint/2010/main" val="2528941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070EA-5A84-5CAD-4D85-B9BD25C9692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0DD4E02-4011-EC93-B4D7-94AC2B49EC7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BEA0EF6-A074-288F-33E9-C79A9B7AC5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1F352D46-98FD-5716-EBA2-7B6DCA33413E}"/>
              </a:ext>
            </a:extLst>
          </p:cNvPr>
          <p:cNvSpPr>
            <a:spLocks noGrp="1"/>
          </p:cNvSpPr>
          <p:nvPr>
            <p:ph type="sldNum" sz="quarter" idx="5"/>
          </p:nvPr>
        </p:nvSpPr>
        <p:spPr/>
        <p:txBody>
          <a:bodyPr/>
          <a:lstStyle/>
          <a:p>
            <a:fld id="{CABC9CAD-5C12-401A-AB8B-0AFB1DA75F48}" type="slidenum">
              <a:rPr lang="pt-BR" smtClean="0"/>
              <a:t>45</a:t>
            </a:fld>
            <a:endParaRPr lang="pt-BR"/>
          </a:p>
        </p:txBody>
      </p:sp>
    </p:spTree>
    <p:extLst>
      <p:ext uri="{BB962C8B-B14F-4D97-AF65-F5344CB8AC3E}">
        <p14:creationId xmlns:p14="http://schemas.microsoft.com/office/powerpoint/2010/main" val="2908392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46</a:t>
            </a:fld>
            <a:endParaRPr lang="pt-BR"/>
          </a:p>
        </p:txBody>
      </p:sp>
    </p:spTree>
    <p:extLst>
      <p:ext uri="{BB962C8B-B14F-4D97-AF65-F5344CB8AC3E}">
        <p14:creationId xmlns:p14="http://schemas.microsoft.com/office/powerpoint/2010/main" val="4080715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Tabela totalmente editável</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47</a:t>
            </a:fld>
            <a:endParaRPr lang="pt-BR"/>
          </a:p>
        </p:txBody>
      </p:sp>
    </p:spTree>
    <p:extLst>
      <p:ext uri="{BB962C8B-B14F-4D97-AF65-F5344CB8AC3E}">
        <p14:creationId xmlns:p14="http://schemas.microsoft.com/office/powerpoint/2010/main" val="135783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BDF30-38AC-15C5-E8C0-2317A8B99FC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BF46A32-FD5E-9748-9339-A9ECBB0273D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D6FC503-5E48-2EFC-D4CC-64A2877BB72B}"/>
              </a:ext>
            </a:extLst>
          </p:cNvPr>
          <p:cNvSpPr>
            <a:spLocks noGrp="1"/>
          </p:cNvSpPr>
          <p:nvPr>
            <p:ph type="body" idx="1"/>
          </p:nvPr>
        </p:nvSpPr>
        <p:spPr/>
        <p:txBody>
          <a:bodyPr/>
          <a:lstStyle/>
          <a:p>
            <a:r>
              <a:rPr lang="pt-BR" dirty="0"/>
              <a:t>Exemplo Petrobras</a:t>
            </a:r>
          </a:p>
        </p:txBody>
      </p:sp>
      <p:sp>
        <p:nvSpPr>
          <p:cNvPr id="4" name="Espaço Reservado para Número de Slide 3">
            <a:extLst>
              <a:ext uri="{FF2B5EF4-FFF2-40B4-BE49-F238E27FC236}">
                <a16:creationId xmlns:a16="http://schemas.microsoft.com/office/drawing/2014/main" id="{4BC999F8-5E8E-8B9C-15AE-4ED6F7F653E0}"/>
              </a:ext>
            </a:extLst>
          </p:cNvPr>
          <p:cNvSpPr>
            <a:spLocks noGrp="1"/>
          </p:cNvSpPr>
          <p:nvPr>
            <p:ph type="sldNum" sz="quarter" idx="5"/>
          </p:nvPr>
        </p:nvSpPr>
        <p:spPr/>
        <p:txBody>
          <a:bodyPr/>
          <a:lstStyle/>
          <a:p>
            <a:fld id="{CABC9CAD-5C12-401A-AB8B-0AFB1DA75F48}" type="slidenum">
              <a:rPr lang="pt-BR" smtClean="0"/>
              <a:t>8</a:t>
            </a:fld>
            <a:endParaRPr lang="pt-BR"/>
          </a:p>
        </p:txBody>
      </p:sp>
    </p:spTree>
    <p:extLst>
      <p:ext uri="{BB962C8B-B14F-4D97-AF65-F5344CB8AC3E}">
        <p14:creationId xmlns:p14="http://schemas.microsoft.com/office/powerpoint/2010/main" val="3783861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11</a:t>
            </a:fld>
            <a:endParaRPr lang="pt-BR"/>
          </a:p>
        </p:txBody>
      </p:sp>
    </p:spTree>
    <p:extLst>
      <p:ext uri="{BB962C8B-B14F-4D97-AF65-F5344CB8AC3E}">
        <p14:creationId xmlns:p14="http://schemas.microsoft.com/office/powerpoint/2010/main" val="252181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13</a:t>
            </a:fld>
            <a:endParaRPr lang="pt-BR"/>
          </a:p>
        </p:txBody>
      </p:sp>
    </p:spTree>
    <p:extLst>
      <p:ext uri="{BB962C8B-B14F-4D97-AF65-F5344CB8AC3E}">
        <p14:creationId xmlns:p14="http://schemas.microsoft.com/office/powerpoint/2010/main" val="74854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14</a:t>
            </a:fld>
            <a:endParaRPr lang="pt-BR"/>
          </a:p>
        </p:txBody>
      </p:sp>
    </p:spTree>
    <p:extLst>
      <p:ext uri="{BB962C8B-B14F-4D97-AF65-F5344CB8AC3E}">
        <p14:creationId xmlns:p14="http://schemas.microsoft.com/office/powerpoint/2010/main" val="146583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72C67-2777-A114-7770-0858D3C8D74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7B20C11-8972-C9CD-1120-4573106A439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FE0BAAA-9DC2-2BDF-A0E8-BDFF552FCC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B90D43C4-1BCF-2E78-8904-44B376D394FD}"/>
              </a:ext>
            </a:extLst>
          </p:cNvPr>
          <p:cNvSpPr>
            <a:spLocks noGrp="1"/>
          </p:cNvSpPr>
          <p:nvPr>
            <p:ph type="sldNum" sz="quarter" idx="5"/>
          </p:nvPr>
        </p:nvSpPr>
        <p:spPr/>
        <p:txBody>
          <a:bodyPr/>
          <a:lstStyle/>
          <a:p>
            <a:fld id="{CABC9CAD-5C12-401A-AB8B-0AFB1DA75F48}" type="slidenum">
              <a:rPr lang="pt-BR" smtClean="0"/>
              <a:t>15</a:t>
            </a:fld>
            <a:endParaRPr lang="pt-BR"/>
          </a:p>
        </p:txBody>
      </p:sp>
    </p:spTree>
    <p:extLst>
      <p:ext uri="{BB962C8B-B14F-4D97-AF65-F5344CB8AC3E}">
        <p14:creationId xmlns:p14="http://schemas.microsoft.com/office/powerpoint/2010/main" val="172864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3F764-6017-ECBC-9804-3BC98DF7F12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49AFA19-7DC8-9F37-7C37-7278D54E807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6CA27B8-1ED7-FBD3-906F-E4D5DFEF5F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r>
              <a:rPr lang="pt-BR" dirty="0"/>
              <a:t>Clique com o botão direito sobre o grafico e depois clique em editar dados para editar a tabela.</a:t>
            </a:r>
          </a:p>
        </p:txBody>
      </p:sp>
      <p:sp>
        <p:nvSpPr>
          <p:cNvPr id="4" name="Espaço Reservado para Número de Slide 3">
            <a:extLst>
              <a:ext uri="{FF2B5EF4-FFF2-40B4-BE49-F238E27FC236}">
                <a16:creationId xmlns:a16="http://schemas.microsoft.com/office/drawing/2014/main" id="{46053580-3117-FD96-108A-0C6E7A4EA8AA}"/>
              </a:ext>
            </a:extLst>
          </p:cNvPr>
          <p:cNvSpPr>
            <a:spLocks noGrp="1"/>
          </p:cNvSpPr>
          <p:nvPr>
            <p:ph type="sldNum" sz="quarter" idx="5"/>
          </p:nvPr>
        </p:nvSpPr>
        <p:spPr/>
        <p:txBody>
          <a:bodyPr/>
          <a:lstStyle/>
          <a:p>
            <a:fld id="{CABC9CAD-5C12-401A-AB8B-0AFB1DA75F48}" type="slidenum">
              <a:rPr lang="pt-BR" smtClean="0"/>
              <a:t>16</a:t>
            </a:fld>
            <a:endParaRPr lang="pt-BR"/>
          </a:p>
        </p:txBody>
      </p:sp>
    </p:spTree>
    <p:extLst>
      <p:ext uri="{BB962C8B-B14F-4D97-AF65-F5344CB8AC3E}">
        <p14:creationId xmlns:p14="http://schemas.microsoft.com/office/powerpoint/2010/main" val="1068010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62F94B-A754-054B-B9C9-AC53688FF4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9360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6210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ito">
    <p:spTree>
      <p:nvGrpSpPr>
        <p:cNvPr id="1" name=""/>
        <p:cNvGrpSpPr/>
        <p:nvPr/>
      </p:nvGrpSpPr>
      <p:grpSpPr>
        <a:xfrm>
          <a:off x="0" y="0"/>
          <a:ext cx="0" cy="0"/>
          <a:chOff x="0" y="0"/>
          <a:chExt cx="0" cy="0"/>
        </a:xfrm>
      </p:grpSpPr>
      <p:sp>
        <p:nvSpPr>
          <p:cNvPr id="43" name="Espaço Reservado para Imagem 34">
            <a:extLst>
              <a:ext uri="{FF2B5EF4-FFF2-40B4-BE49-F238E27FC236}">
                <a16:creationId xmlns:a16="http://schemas.microsoft.com/office/drawing/2014/main" id="{2D1EF856-2381-405C-A913-80809E59AAB1}"/>
              </a:ext>
            </a:extLst>
          </p:cNvPr>
          <p:cNvSpPr>
            <a:spLocks noGrp="1"/>
          </p:cNvSpPr>
          <p:nvPr>
            <p:ph type="pic" sz="quarter" idx="11" hasCustomPrompt="1"/>
          </p:nvPr>
        </p:nvSpPr>
        <p:spPr>
          <a:xfrm>
            <a:off x="8655566" y="2453724"/>
            <a:ext cx="887413" cy="889000"/>
          </a:xfrm>
        </p:spPr>
        <p:txBody>
          <a:bodyPr rtlCol="0">
            <a:normAutofit/>
          </a:bodyPr>
          <a:lstStyle>
            <a:lvl1pPr marL="0" indent="0">
              <a:buNone/>
              <a:defRPr sz="1000"/>
            </a:lvl1pPr>
          </a:lstStyle>
          <a:p>
            <a:pPr rtl="0"/>
            <a:r>
              <a:rPr lang="pt-BR" noProof="0"/>
              <a:t>ÍCONE</a:t>
            </a:r>
          </a:p>
        </p:txBody>
      </p:sp>
      <p:sp>
        <p:nvSpPr>
          <p:cNvPr id="44" name="Espaço Reservado para Texto 39">
            <a:extLst>
              <a:ext uri="{FF2B5EF4-FFF2-40B4-BE49-F238E27FC236}">
                <a16:creationId xmlns:a16="http://schemas.microsoft.com/office/drawing/2014/main" id="{34FBB9E9-CEBE-45B8-BF68-9E764AEF4CBC}"/>
              </a:ext>
            </a:extLst>
          </p:cNvPr>
          <p:cNvSpPr>
            <a:spLocks noGrp="1"/>
          </p:cNvSpPr>
          <p:nvPr>
            <p:ph type="body" sz="quarter" idx="14" hasCustomPrompt="1"/>
          </p:nvPr>
        </p:nvSpPr>
        <p:spPr>
          <a:xfrm>
            <a:off x="9710761" y="4641488"/>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45" name="Espaço Reservado para Texto 46">
            <a:extLst>
              <a:ext uri="{FF2B5EF4-FFF2-40B4-BE49-F238E27FC236}">
                <a16:creationId xmlns:a16="http://schemas.microsoft.com/office/drawing/2014/main" id="{55B6C77E-DBDB-42A4-9B9B-3F2CF47584F0}"/>
              </a:ext>
            </a:extLst>
          </p:cNvPr>
          <p:cNvSpPr>
            <a:spLocks noGrp="1"/>
          </p:cNvSpPr>
          <p:nvPr>
            <p:ph type="body" sz="quarter" idx="18" hasCustomPrompt="1"/>
          </p:nvPr>
        </p:nvSpPr>
        <p:spPr>
          <a:xfrm>
            <a:off x="9710761" y="4240861"/>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46" name="Espaço Reservado para Imagem 34">
            <a:extLst>
              <a:ext uri="{FF2B5EF4-FFF2-40B4-BE49-F238E27FC236}">
                <a16:creationId xmlns:a16="http://schemas.microsoft.com/office/drawing/2014/main" id="{55DF7ED3-48B8-48C6-A240-C3F0AF040540}"/>
              </a:ext>
            </a:extLst>
          </p:cNvPr>
          <p:cNvSpPr>
            <a:spLocks noGrp="1"/>
          </p:cNvSpPr>
          <p:nvPr>
            <p:ph type="pic" sz="quarter" idx="19" hasCustomPrompt="1"/>
          </p:nvPr>
        </p:nvSpPr>
        <p:spPr>
          <a:xfrm>
            <a:off x="5103465" y="2453724"/>
            <a:ext cx="887413" cy="889000"/>
          </a:xfrm>
        </p:spPr>
        <p:txBody>
          <a:bodyPr rtlCol="0">
            <a:normAutofit/>
          </a:bodyPr>
          <a:lstStyle>
            <a:lvl1pPr marL="0" indent="0">
              <a:buNone/>
              <a:defRPr sz="1000"/>
            </a:lvl1pPr>
          </a:lstStyle>
          <a:p>
            <a:pPr rtl="0"/>
            <a:r>
              <a:rPr lang="pt-BR" noProof="0"/>
              <a:t>ÍCONE</a:t>
            </a:r>
          </a:p>
        </p:txBody>
      </p:sp>
      <p:sp>
        <p:nvSpPr>
          <p:cNvPr id="47" name="Espaço Reservado para Imagem 34">
            <a:extLst>
              <a:ext uri="{FF2B5EF4-FFF2-40B4-BE49-F238E27FC236}">
                <a16:creationId xmlns:a16="http://schemas.microsoft.com/office/drawing/2014/main" id="{C38ECA3B-7319-4FDB-BCA5-42DE903E763C}"/>
              </a:ext>
            </a:extLst>
          </p:cNvPr>
          <p:cNvSpPr>
            <a:spLocks noGrp="1"/>
          </p:cNvSpPr>
          <p:nvPr>
            <p:ph type="pic" sz="quarter" idx="20" hasCustomPrompt="1"/>
          </p:nvPr>
        </p:nvSpPr>
        <p:spPr>
          <a:xfrm>
            <a:off x="1551364" y="2453724"/>
            <a:ext cx="887413" cy="889000"/>
          </a:xfrm>
        </p:spPr>
        <p:txBody>
          <a:bodyPr rtlCol="0">
            <a:normAutofit/>
          </a:bodyPr>
          <a:lstStyle>
            <a:lvl1pPr marL="0" indent="0">
              <a:buNone/>
              <a:defRPr sz="1000"/>
            </a:lvl1pPr>
          </a:lstStyle>
          <a:p>
            <a:pPr rtl="0"/>
            <a:r>
              <a:rPr lang="pt-BR" noProof="0"/>
              <a:t>ÍCONE</a:t>
            </a:r>
          </a:p>
        </p:txBody>
      </p:sp>
      <p:sp>
        <p:nvSpPr>
          <p:cNvPr id="52" name="Espaço Reservado para Imagem 34">
            <a:extLst>
              <a:ext uri="{FF2B5EF4-FFF2-40B4-BE49-F238E27FC236}">
                <a16:creationId xmlns:a16="http://schemas.microsoft.com/office/drawing/2014/main" id="{90EC8BEC-DD26-4CF5-9BA3-62FB1DE4E8F3}"/>
              </a:ext>
            </a:extLst>
          </p:cNvPr>
          <p:cNvSpPr>
            <a:spLocks noGrp="1"/>
          </p:cNvSpPr>
          <p:nvPr>
            <p:ph type="pic" sz="quarter" idx="21" hasCustomPrompt="1"/>
          </p:nvPr>
        </p:nvSpPr>
        <p:spPr>
          <a:xfrm>
            <a:off x="8655566" y="4186831"/>
            <a:ext cx="887413" cy="889000"/>
          </a:xfrm>
        </p:spPr>
        <p:txBody>
          <a:bodyPr rtlCol="0">
            <a:normAutofit/>
          </a:bodyPr>
          <a:lstStyle>
            <a:lvl1pPr marL="0" indent="0">
              <a:buNone/>
              <a:defRPr sz="1000"/>
            </a:lvl1pPr>
          </a:lstStyle>
          <a:p>
            <a:pPr rtl="0"/>
            <a:r>
              <a:rPr lang="pt-BR" noProof="0"/>
              <a:t>ÍCONE</a:t>
            </a:r>
          </a:p>
        </p:txBody>
      </p:sp>
      <p:sp>
        <p:nvSpPr>
          <p:cNvPr id="53" name="Espaço Reservado para Imagem 34">
            <a:extLst>
              <a:ext uri="{FF2B5EF4-FFF2-40B4-BE49-F238E27FC236}">
                <a16:creationId xmlns:a16="http://schemas.microsoft.com/office/drawing/2014/main" id="{65A0AFA3-6580-43C1-B098-2C7BCA9F6C75}"/>
              </a:ext>
            </a:extLst>
          </p:cNvPr>
          <p:cNvSpPr>
            <a:spLocks noGrp="1"/>
          </p:cNvSpPr>
          <p:nvPr>
            <p:ph type="pic" sz="quarter" idx="22" hasCustomPrompt="1"/>
          </p:nvPr>
        </p:nvSpPr>
        <p:spPr>
          <a:xfrm>
            <a:off x="5103465" y="4186831"/>
            <a:ext cx="887413" cy="889000"/>
          </a:xfrm>
        </p:spPr>
        <p:txBody>
          <a:bodyPr rtlCol="0">
            <a:normAutofit/>
          </a:bodyPr>
          <a:lstStyle>
            <a:lvl1pPr marL="0" indent="0">
              <a:buNone/>
              <a:defRPr sz="1000"/>
            </a:lvl1pPr>
          </a:lstStyle>
          <a:p>
            <a:pPr rtl="0"/>
            <a:r>
              <a:rPr lang="pt-BR" noProof="0"/>
              <a:t>ÍCONE</a:t>
            </a:r>
          </a:p>
        </p:txBody>
      </p:sp>
      <p:sp>
        <p:nvSpPr>
          <p:cNvPr id="54" name="Espaço Reservado para Imagem 34">
            <a:extLst>
              <a:ext uri="{FF2B5EF4-FFF2-40B4-BE49-F238E27FC236}">
                <a16:creationId xmlns:a16="http://schemas.microsoft.com/office/drawing/2014/main" id="{633BE360-454A-4A5C-9104-60910DAB61B5}"/>
              </a:ext>
            </a:extLst>
          </p:cNvPr>
          <p:cNvSpPr>
            <a:spLocks noGrp="1"/>
          </p:cNvSpPr>
          <p:nvPr>
            <p:ph type="pic" sz="quarter" idx="23" hasCustomPrompt="1"/>
          </p:nvPr>
        </p:nvSpPr>
        <p:spPr>
          <a:xfrm>
            <a:off x="1551364" y="4186831"/>
            <a:ext cx="887413" cy="889000"/>
          </a:xfrm>
        </p:spPr>
        <p:txBody>
          <a:bodyPr rtlCol="0">
            <a:normAutofit/>
          </a:bodyPr>
          <a:lstStyle>
            <a:lvl1pPr marL="0" indent="0">
              <a:buNone/>
              <a:defRPr sz="1000"/>
            </a:lvl1pPr>
          </a:lstStyle>
          <a:p>
            <a:pPr rtl="0"/>
            <a:r>
              <a:rPr lang="pt-BR" noProof="0"/>
              <a:t>ÍCONE</a:t>
            </a:r>
          </a:p>
        </p:txBody>
      </p:sp>
      <p:sp>
        <p:nvSpPr>
          <p:cNvPr id="59" name="Espaço Reservado para Imagem 34">
            <a:extLst>
              <a:ext uri="{FF2B5EF4-FFF2-40B4-BE49-F238E27FC236}">
                <a16:creationId xmlns:a16="http://schemas.microsoft.com/office/drawing/2014/main" id="{E846108A-BBFA-4FDA-9BAA-78AA09FEF2B1}"/>
              </a:ext>
            </a:extLst>
          </p:cNvPr>
          <p:cNvSpPr>
            <a:spLocks noGrp="1"/>
          </p:cNvSpPr>
          <p:nvPr>
            <p:ph type="pic" sz="quarter" idx="24" hasCustomPrompt="1"/>
          </p:nvPr>
        </p:nvSpPr>
        <p:spPr>
          <a:xfrm>
            <a:off x="762501" y="306053"/>
            <a:ext cx="887413" cy="889000"/>
          </a:xfrm>
        </p:spPr>
        <p:txBody>
          <a:bodyPr rtlCol="0">
            <a:normAutofit/>
          </a:bodyPr>
          <a:lstStyle>
            <a:lvl1pPr marL="0" indent="0">
              <a:buNone/>
              <a:defRPr sz="1000"/>
            </a:lvl1pPr>
          </a:lstStyle>
          <a:p>
            <a:pPr rtl="0"/>
            <a:r>
              <a:rPr lang="pt-BR" noProof="0"/>
              <a:t>ÍCONE</a:t>
            </a:r>
          </a:p>
        </p:txBody>
      </p:sp>
      <p:sp>
        <p:nvSpPr>
          <p:cNvPr id="60" name="Espaço Reservado para Imagem 34">
            <a:extLst>
              <a:ext uri="{FF2B5EF4-FFF2-40B4-BE49-F238E27FC236}">
                <a16:creationId xmlns:a16="http://schemas.microsoft.com/office/drawing/2014/main" id="{06FACEF4-EC76-40B1-ABAB-DFB9AB1C6F8C}"/>
              </a:ext>
            </a:extLst>
          </p:cNvPr>
          <p:cNvSpPr>
            <a:spLocks noGrp="1"/>
          </p:cNvSpPr>
          <p:nvPr>
            <p:ph type="pic" sz="quarter" idx="25" hasCustomPrompt="1"/>
          </p:nvPr>
        </p:nvSpPr>
        <p:spPr>
          <a:xfrm>
            <a:off x="5103465" y="5749817"/>
            <a:ext cx="887413" cy="889000"/>
          </a:xfrm>
        </p:spPr>
        <p:txBody>
          <a:bodyPr rtlCol="0">
            <a:normAutofit/>
          </a:bodyPr>
          <a:lstStyle>
            <a:lvl1pPr marL="0" indent="0">
              <a:buNone/>
              <a:defRPr sz="1000"/>
            </a:lvl1pPr>
          </a:lstStyle>
          <a:p>
            <a:pPr rtl="0"/>
            <a:r>
              <a:rPr lang="pt-BR" noProof="0"/>
              <a:t>ÍCONE</a:t>
            </a:r>
          </a:p>
        </p:txBody>
      </p:sp>
      <p:sp>
        <p:nvSpPr>
          <p:cNvPr id="77" name="Espaço Reservado para Texto 39">
            <a:extLst>
              <a:ext uri="{FF2B5EF4-FFF2-40B4-BE49-F238E27FC236}">
                <a16:creationId xmlns:a16="http://schemas.microsoft.com/office/drawing/2014/main" id="{F9B127AA-A9E2-41AB-8FAE-D787CE0242BD}"/>
              </a:ext>
            </a:extLst>
          </p:cNvPr>
          <p:cNvSpPr>
            <a:spLocks noGrp="1"/>
          </p:cNvSpPr>
          <p:nvPr>
            <p:ph type="body" sz="quarter" idx="26" hasCustomPrompt="1"/>
          </p:nvPr>
        </p:nvSpPr>
        <p:spPr>
          <a:xfrm>
            <a:off x="9710761" y="2877635"/>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78" name="Espaço Reservado para Texto 46">
            <a:extLst>
              <a:ext uri="{FF2B5EF4-FFF2-40B4-BE49-F238E27FC236}">
                <a16:creationId xmlns:a16="http://schemas.microsoft.com/office/drawing/2014/main" id="{716BD719-7234-4908-ABBF-43004C9CA957}"/>
              </a:ext>
            </a:extLst>
          </p:cNvPr>
          <p:cNvSpPr>
            <a:spLocks noGrp="1"/>
          </p:cNvSpPr>
          <p:nvPr>
            <p:ph type="body" sz="quarter" idx="27" hasCustomPrompt="1"/>
          </p:nvPr>
        </p:nvSpPr>
        <p:spPr>
          <a:xfrm>
            <a:off x="9710761" y="2477008"/>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79" name="Espaço Reservado para Texto 39">
            <a:extLst>
              <a:ext uri="{FF2B5EF4-FFF2-40B4-BE49-F238E27FC236}">
                <a16:creationId xmlns:a16="http://schemas.microsoft.com/office/drawing/2014/main" id="{626608D9-0200-4530-A392-8778E0D04406}"/>
              </a:ext>
            </a:extLst>
          </p:cNvPr>
          <p:cNvSpPr>
            <a:spLocks noGrp="1"/>
          </p:cNvSpPr>
          <p:nvPr>
            <p:ph type="body" sz="quarter" idx="28" hasCustomPrompt="1"/>
          </p:nvPr>
        </p:nvSpPr>
        <p:spPr>
          <a:xfrm>
            <a:off x="6116956" y="4641488"/>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80" name="Espaço Reservado para Texto 46">
            <a:extLst>
              <a:ext uri="{FF2B5EF4-FFF2-40B4-BE49-F238E27FC236}">
                <a16:creationId xmlns:a16="http://schemas.microsoft.com/office/drawing/2014/main" id="{752DFA8A-D6FA-4ECD-9E35-F71EA4E99C77}"/>
              </a:ext>
            </a:extLst>
          </p:cNvPr>
          <p:cNvSpPr>
            <a:spLocks noGrp="1"/>
          </p:cNvSpPr>
          <p:nvPr>
            <p:ph type="body" sz="quarter" idx="29" hasCustomPrompt="1"/>
          </p:nvPr>
        </p:nvSpPr>
        <p:spPr>
          <a:xfrm>
            <a:off x="6116956" y="4240861"/>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81" name="Espaço Reservado para Texto 39">
            <a:extLst>
              <a:ext uri="{FF2B5EF4-FFF2-40B4-BE49-F238E27FC236}">
                <a16:creationId xmlns:a16="http://schemas.microsoft.com/office/drawing/2014/main" id="{CF686D19-A348-4080-A966-C34BC802E272}"/>
              </a:ext>
            </a:extLst>
          </p:cNvPr>
          <p:cNvSpPr>
            <a:spLocks noGrp="1"/>
          </p:cNvSpPr>
          <p:nvPr>
            <p:ph type="body" sz="quarter" idx="30" hasCustomPrompt="1"/>
          </p:nvPr>
        </p:nvSpPr>
        <p:spPr>
          <a:xfrm>
            <a:off x="6116956" y="2877635"/>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82" name="Espaço Reservado para Texto 46">
            <a:extLst>
              <a:ext uri="{FF2B5EF4-FFF2-40B4-BE49-F238E27FC236}">
                <a16:creationId xmlns:a16="http://schemas.microsoft.com/office/drawing/2014/main" id="{60735320-27D8-4F8E-A024-598776C9D1C3}"/>
              </a:ext>
            </a:extLst>
          </p:cNvPr>
          <p:cNvSpPr>
            <a:spLocks noGrp="1"/>
          </p:cNvSpPr>
          <p:nvPr>
            <p:ph type="body" sz="quarter" idx="31" hasCustomPrompt="1"/>
          </p:nvPr>
        </p:nvSpPr>
        <p:spPr>
          <a:xfrm>
            <a:off x="6116956" y="2477008"/>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83" name="Espaço Reservado para Texto 39">
            <a:extLst>
              <a:ext uri="{FF2B5EF4-FFF2-40B4-BE49-F238E27FC236}">
                <a16:creationId xmlns:a16="http://schemas.microsoft.com/office/drawing/2014/main" id="{EAAFD4E3-0D64-4DC4-AC95-C45ABD2AE6F9}"/>
              </a:ext>
            </a:extLst>
          </p:cNvPr>
          <p:cNvSpPr>
            <a:spLocks noGrp="1"/>
          </p:cNvSpPr>
          <p:nvPr>
            <p:ph type="body" sz="quarter" idx="32" hasCustomPrompt="1"/>
          </p:nvPr>
        </p:nvSpPr>
        <p:spPr>
          <a:xfrm>
            <a:off x="6116956" y="6138282"/>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84" name="Espaço Reservado para Texto 46">
            <a:extLst>
              <a:ext uri="{FF2B5EF4-FFF2-40B4-BE49-F238E27FC236}">
                <a16:creationId xmlns:a16="http://schemas.microsoft.com/office/drawing/2014/main" id="{4E33188F-DB97-4480-8F80-07EABC10A011}"/>
              </a:ext>
            </a:extLst>
          </p:cNvPr>
          <p:cNvSpPr>
            <a:spLocks noGrp="1"/>
          </p:cNvSpPr>
          <p:nvPr>
            <p:ph type="body" sz="quarter" idx="33" hasCustomPrompt="1"/>
          </p:nvPr>
        </p:nvSpPr>
        <p:spPr>
          <a:xfrm>
            <a:off x="6116956" y="5750417"/>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85" name="Espaço Reservado para Texto 39">
            <a:extLst>
              <a:ext uri="{FF2B5EF4-FFF2-40B4-BE49-F238E27FC236}">
                <a16:creationId xmlns:a16="http://schemas.microsoft.com/office/drawing/2014/main" id="{72308068-AAC7-4C44-AAF1-B2E1EC218C53}"/>
              </a:ext>
            </a:extLst>
          </p:cNvPr>
          <p:cNvSpPr>
            <a:spLocks noGrp="1"/>
          </p:cNvSpPr>
          <p:nvPr>
            <p:ph type="body" sz="quarter" idx="34" hasCustomPrompt="1"/>
          </p:nvPr>
        </p:nvSpPr>
        <p:spPr>
          <a:xfrm>
            <a:off x="2553374" y="2877635"/>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86" name="Espaço Reservado para Texto 46">
            <a:extLst>
              <a:ext uri="{FF2B5EF4-FFF2-40B4-BE49-F238E27FC236}">
                <a16:creationId xmlns:a16="http://schemas.microsoft.com/office/drawing/2014/main" id="{0601897E-1B17-49DA-9E03-BCE007BD9ACC}"/>
              </a:ext>
            </a:extLst>
          </p:cNvPr>
          <p:cNvSpPr>
            <a:spLocks noGrp="1"/>
          </p:cNvSpPr>
          <p:nvPr>
            <p:ph type="body" sz="quarter" idx="35" hasCustomPrompt="1"/>
          </p:nvPr>
        </p:nvSpPr>
        <p:spPr>
          <a:xfrm>
            <a:off x="2553374" y="2477008"/>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87" name="Espaço Reservado para Texto 39">
            <a:extLst>
              <a:ext uri="{FF2B5EF4-FFF2-40B4-BE49-F238E27FC236}">
                <a16:creationId xmlns:a16="http://schemas.microsoft.com/office/drawing/2014/main" id="{19CE1DF1-96AA-415F-9715-D5354F419B53}"/>
              </a:ext>
            </a:extLst>
          </p:cNvPr>
          <p:cNvSpPr>
            <a:spLocks noGrp="1"/>
          </p:cNvSpPr>
          <p:nvPr>
            <p:ph type="body" sz="quarter" idx="36" hasCustomPrompt="1"/>
          </p:nvPr>
        </p:nvSpPr>
        <p:spPr>
          <a:xfrm>
            <a:off x="2553374" y="4641488"/>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88" name="Espaço Reservado para Texto 46">
            <a:extLst>
              <a:ext uri="{FF2B5EF4-FFF2-40B4-BE49-F238E27FC236}">
                <a16:creationId xmlns:a16="http://schemas.microsoft.com/office/drawing/2014/main" id="{9F9535F2-A766-44AF-9AD3-51BA2C6F2ED8}"/>
              </a:ext>
            </a:extLst>
          </p:cNvPr>
          <p:cNvSpPr>
            <a:spLocks noGrp="1"/>
          </p:cNvSpPr>
          <p:nvPr>
            <p:ph type="body" sz="quarter" idx="37" hasCustomPrompt="1"/>
          </p:nvPr>
        </p:nvSpPr>
        <p:spPr>
          <a:xfrm>
            <a:off x="2553374" y="4240861"/>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89" name="Espaço Reservado para Texto 39">
            <a:extLst>
              <a:ext uri="{FF2B5EF4-FFF2-40B4-BE49-F238E27FC236}">
                <a16:creationId xmlns:a16="http://schemas.microsoft.com/office/drawing/2014/main" id="{15177575-6B71-4584-8E0B-D151D973200D}"/>
              </a:ext>
            </a:extLst>
          </p:cNvPr>
          <p:cNvSpPr>
            <a:spLocks noGrp="1"/>
          </p:cNvSpPr>
          <p:nvPr>
            <p:ph type="body" sz="quarter" idx="38" hasCustomPrompt="1"/>
          </p:nvPr>
        </p:nvSpPr>
        <p:spPr>
          <a:xfrm>
            <a:off x="1749692" y="814919"/>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90" name="Espaço Reservado para Texto 46">
            <a:extLst>
              <a:ext uri="{FF2B5EF4-FFF2-40B4-BE49-F238E27FC236}">
                <a16:creationId xmlns:a16="http://schemas.microsoft.com/office/drawing/2014/main" id="{FC7F0546-1415-48CA-8E73-91D3480ED57D}"/>
              </a:ext>
            </a:extLst>
          </p:cNvPr>
          <p:cNvSpPr>
            <a:spLocks noGrp="1"/>
          </p:cNvSpPr>
          <p:nvPr>
            <p:ph type="body" sz="quarter" idx="39" hasCustomPrompt="1"/>
          </p:nvPr>
        </p:nvSpPr>
        <p:spPr>
          <a:xfrm>
            <a:off x="1749692" y="411976"/>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2" name="Título 1">
            <a:extLst>
              <a:ext uri="{FF2B5EF4-FFF2-40B4-BE49-F238E27FC236}">
                <a16:creationId xmlns:a16="http://schemas.microsoft.com/office/drawing/2014/main" id="{AA017577-965B-4F93-A2EE-44D638A8C60A}"/>
              </a:ext>
            </a:extLst>
          </p:cNvPr>
          <p:cNvSpPr>
            <a:spLocks noGrp="1"/>
          </p:cNvSpPr>
          <p:nvPr>
            <p:ph type="title" hasCustomPrompt="1"/>
          </p:nvPr>
        </p:nvSpPr>
        <p:spPr>
          <a:xfrm>
            <a:off x="5753098" y="457200"/>
            <a:ext cx="6096001" cy="601662"/>
          </a:xfrm>
        </p:spPr>
        <p:txBody>
          <a:bodyPr rtlCol="0"/>
          <a:lstStyle>
            <a:lvl1pPr algn="r">
              <a:defRPr/>
            </a:lvl1pPr>
          </a:lstStyle>
          <a:p>
            <a:pPr rtl="0"/>
            <a:r>
              <a:rPr lang="pt-BR" noProof="0"/>
              <a:t>Clique para editar o estilo de título Mestre</a:t>
            </a:r>
          </a:p>
        </p:txBody>
      </p:sp>
    </p:spTree>
    <p:extLst>
      <p:ext uri="{BB962C8B-B14F-4D97-AF65-F5344CB8AC3E}">
        <p14:creationId xmlns:p14="http://schemas.microsoft.com/office/powerpoint/2010/main" val="2767803958"/>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72">
          <p15:clr>
            <a:srgbClr val="5ACBF0"/>
          </p15:clr>
        </p15:guide>
        <p15:guide id="6" pos="2064">
          <p15:clr>
            <a:srgbClr val="5ACBF0"/>
          </p15:clr>
        </p15:guide>
        <p15:guide id="7" pos="1776">
          <p15:clr>
            <a:srgbClr val="5ACBF0"/>
          </p15:clr>
        </p15:guide>
        <p15:guide id="8" pos="5616">
          <p15:clr>
            <a:srgbClr val="5ACBF0"/>
          </p15:clr>
        </p15:guide>
        <p15:guide id="9" pos="5928">
          <p15:clr>
            <a:srgbClr val="5ACBF0"/>
          </p15:clr>
        </p15:guide>
        <p15:guide id="10" pos="144">
          <p15:clr>
            <a:srgbClr val="5ACBF0"/>
          </p15:clr>
        </p15:guide>
        <p15:guide id="11" orient="horz" pos="4200">
          <p15:clr>
            <a:srgbClr val="5ACBF0"/>
          </p15:clr>
        </p15:guide>
        <p15:guide id="12" pos="7536">
          <p15:clr>
            <a:srgbClr val="5ACBF0"/>
          </p15:clr>
        </p15:guide>
        <p15:guide id="13" orient="horz" pos="14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is">
    <p:spTree>
      <p:nvGrpSpPr>
        <p:cNvPr id="1" name=""/>
        <p:cNvGrpSpPr/>
        <p:nvPr/>
      </p:nvGrpSpPr>
      <p:grpSpPr>
        <a:xfrm>
          <a:off x="0" y="0"/>
          <a:ext cx="0" cy="0"/>
          <a:chOff x="0" y="0"/>
          <a:chExt cx="0" cy="0"/>
        </a:xfrm>
      </p:grpSpPr>
      <p:sp>
        <p:nvSpPr>
          <p:cNvPr id="40" name="Espaço Reservado para Imagem 34">
            <a:extLst>
              <a:ext uri="{FF2B5EF4-FFF2-40B4-BE49-F238E27FC236}">
                <a16:creationId xmlns:a16="http://schemas.microsoft.com/office/drawing/2014/main" id="{EA10837A-18D5-41DD-A066-A079A09D86A7}"/>
              </a:ext>
            </a:extLst>
          </p:cNvPr>
          <p:cNvSpPr>
            <a:spLocks noGrp="1"/>
          </p:cNvSpPr>
          <p:nvPr>
            <p:ph type="pic" sz="quarter" idx="24" hasCustomPrompt="1"/>
          </p:nvPr>
        </p:nvSpPr>
        <p:spPr>
          <a:xfrm>
            <a:off x="1420935" y="466999"/>
            <a:ext cx="887413" cy="889000"/>
          </a:xfrm>
        </p:spPr>
        <p:txBody>
          <a:bodyPr rtlCol="0">
            <a:normAutofit/>
          </a:bodyPr>
          <a:lstStyle>
            <a:lvl1pPr marL="0" indent="0">
              <a:buNone/>
              <a:defRPr sz="1000"/>
            </a:lvl1pPr>
          </a:lstStyle>
          <a:p>
            <a:pPr rtl="0"/>
            <a:r>
              <a:rPr lang="pt-BR" noProof="0"/>
              <a:t>ÍCONE</a:t>
            </a:r>
          </a:p>
        </p:txBody>
      </p:sp>
      <p:sp>
        <p:nvSpPr>
          <p:cNvPr id="41" name="Espaço Reservado para Texto 39">
            <a:extLst>
              <a:ext uri="{FF2B5EF4-FFF2-40B4-BE49-F238E27FC236}">
                <a16:creationId xmlns:a16="http://schemas.microsoft.com/office/drawing/2014/main" id="{FD8132DE-D62C-4410-983C-9F458DCEF6DE}"/>
              </a:ext>
            </a:extLst>
          </p:cNvPr>
          <p:cNvSpPr>
            <a:spLocks noGrp="1"/>
          </p:cNvSpPr>
          <p:nvPr>
            <p:ph type="body" sz="quarter" idx="38" hasCustomPrompt="1"/>
          </p:nvPr>
        </p:nvSpPr>
        <p:spPr>
          <a:xfrm>
            <a:off x="2408126" y="930257"/>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42" name="Espaço Reservado para Texto 46">
            <a:extLst>
              <a:ext uri="{FF2B5EF4-FFF2-40B4-BE49-F238E27FC236}">
                <a16:creationId xmlns:a16="http://schemas.microsoft.com/office/drawing/2014/main" id="{DF68D5C6-4D23-4113-9FFA-AFAAB5A6DA01}"/>
              </a:ext>
            </a:extLst>
          </p:cNvPr>
          <p:cNvSpPr>
            <a:spLocks noGrp="1"/>
          </p:cNvSpPr>
          <p:nvPr>
            <p:ph type="body" sz="quarter" idx="39" hasCustomPrompt="1"/>
          </p:nvPr>
        </p:nvSpPr>
        <p:spPr>
          <a:xfrm>
            <a:off x="2408126" y="527314"/>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48" name="Espaço Reservado para Imagem 34">
            <a:extLst>
              <a:ext uri="{FF2B5EF4-FFF2-40B4-BE49-F238E27FC236}">
                <a16:creationId xmlns:a16="http://schemas.microsoft.com/office/drawing/2014/main" id="{2B75D755-4972-4E8B-ACD5-FAE778A86273}"/>
              </a:ext>
            </a:extLst>
          </p:cNvPr>
          <p:cNvSpPr>
            <a:spLocks noGrp="1"/>
          </p:cNvSpPr>
          <p:nvPr>
            <p:ph type="pic" sz="quarter" idx="40" hasCustomPrompt="1"/>
          </p:nvPr>
        </p:nvSpPr>
        <p:spPr>
          <a:xfrm>
            <a:off x="3458965" y="2484454"/>
            <a:ext cx="887413" cy="889000"/>
          </a:xfrm>
        </p:spPr>
        <p:txBody>
          <a:bodyPr rtlCol="0">
            <a:normAutofit/>
          </a:bodyPr>
          <a:lstStyle>
            <a:lvl1pPr marL="0" indent="0">
              <a:buNone/>
              <a:defRPr sz="1000"/>
            </a:lvl1pPr>
          </a:lstStyle>
          <a:p>
            <a:pPr rtl="0"/>
            <a:r>
              <a:rPr lang="pt-BR" noProof="0"/>
              <a:t>ÍCONE</a:t>
            </a:r>
          </a:p>
        </p:txBody>
      </p:sp>
      <p:sp>
        <p:nvSpPr>
          <p:cNvPr id="49" name="Espaço Reservado para Texto 39">
            <a:extLst>
              <a:ext uri="{FF2B5EF4-FFF2-40B4-BE49-F238E27FC236}">
                <a16:creationId xmlns:a16="http://schemas.microsoft.com/office/drawing/2014/main" id="{0EEE7EDE-175B-450F-B4D2-50D992E53C5E}"/>
              </a:ext>
            </a:extLst>
          </p:cNvPr>
          <p:cNvSpPr>
            <a:spLocks noGrp="1"/>
          </p:cNvSpPr>
          <p:nvPr>
            <p:ph type="body" sz="quarter" idx="41" hasCustomPrompt="1"/>
          </p:nvPr>
        </p:nvSpPr>
        <p:spPr>
          <a:xfrm>
            <a:off x="4446156" y="2947712"/>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50" name="Espaço Reservado para Texto 46">
            <a:extLst>
              <a:ext uri="{FF2B5EF4-FFF2-40B4-BE49-F238E27FC236}">
                <a16:creationId xmlns:a16="http://schemas.microsoft.com/office/drawing/2014/main" id="{91051322-19B5-41CA-BEAB-A8F1B8CA54ED}"/>
              </a:ext>
            </a:extLst>
          </p:cNvPr>
          <p:cNvSpPr>
            <a:spLocks noGrp="1"/>
          </p:cNvSpPr>
          <p:nvPr>
            <p:ph type="body" sz="quarter" idx="42" hasCustomPrompt="1"/>
          </p:nvPr>
        </p:nvSpPr>
        <p:spPr>
          <a:xfrm>
            <a:off x="4446156" y="2544769"/>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51" name="Espaço Reservado para Imagem 34">
            <a:extLst>
              <a:ext uri="{FF2B5EF4-FFF2-40B4-BE49-F238E27FC236}">
                <a16:creationId xmlns:a16="http://schemas.microsoft.com/office/drawing/2014/main" id="{966FF594-D5D5-4FD4-A245-AAF0D053095E}"/>
              </a:ext>
            </a:extLst>
          </p:cNvPr>
          <p:cNvSpPr>
            <a:spLocks noGrp="1"/>
          </p:cNvSpPr>
          <p:nvPr>
            <p:ph type="pic" sz="quarter" idx="43" hasCustomPrompt="1"/>
          </p:nvPr>
        </p:nvSpPr>
        <p:spPr>
          <a:xfrm>
            <a:off x="8030968" y="2484454"/>
            <a:ext cx="887413" cy="889000"/>
          </a:xfrm>
        </p:spPr>
        <p:txBody>
          <a:bodyPr rtlCol="0">
            <a:normAutofit/>
          </a:bodyPr>
          <a:lstStyle>
            <a:lvl1pPr marL="0" indent="0">
              <a:buNone/>
              <a:defRPr sz="1000"/>
            </a:lvl1pPr>
          </a:lstStyle>
          <a:p>
            <a:pPr rtl="0"/>
            <a:r>
              <a:rPr lang="pt-BR" noProof="0"/>
              <a:t>ÍCONE</a:t>
            </a:r>
          </a:p>
        </p:txBody>
      </p:sp>
      <p:sp>
        <p:nvSpPr>
          <p:cNvPr id="55" name="Espaço Reservado para Texto 39">
            <a:extLst>
              <a:ext uri="{FF2B5EF4-FFF2-40B4-BE49-F238E27FC236}">
                <a16:creationId xmlns:a16="http://schemas.microsoft.com/office/drawing/2014/main" id="{3A5DD9C2-78E8-4416-B2C1-F07A9E25832F}"/>
              </a:ext>
            </a:extLst>
          </p:cNvPr>
          <p:cNvSpPr>
            <a:spLocks noGrp="1"/>
          </p:cNvSpPr>
          <p:nvPr>
            <p:ph type="body" sz="quarter" idx="44" hasCustomPrompt="1"/>
          </p:nvPr>
        </p:nvSpPr>
        <p:spPr>
          <a:xfrm>
            <a:off x="9018159" y="2947712"/>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56" name="Espaço Reservado para Texto 46">
            <a:extLst>
              <a:ext uri="{FF2B5EF4-FFF2-40B4-BE49-F238E27FC236}">
                <a16:creationId xmlns:a16="http://schemas.microsoft.com/office/drawing/2014/main" id="{D8A4734F-8867-4923-806F-AE04360B226B}"/>
              </a:ext>
            </a:extLst>
          </p:cNvPr>
          <p:cNvSpPr>
            <a:spLocks noGrp="1"/>
          </p:cNvSpPr>
          <p:nvPr>
            <p:ph type="body" sz="quarter" idx="45" hasCustomPrompt="1"/>
          </p:nvPr>
        </p:nvSpPr>
        <p:spPr>
          <a:xfrm>
            <a:off x="9018159" y="2544769"/>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57" name="Espaço Reservado para Imagem 34">
            <a:extLst>
              <a:ext uri="{FF2B5EF4-FFF2-40B4-BE49-F238E27FC236}">
                <a16:creationId xmlns:a16="http://schemas.microsoft.com/office/drawing/2014/main" id="{B03F66BE-0084-45A8-85FC-1448DEA89D7E}"/>
              </a:ext>
            </a:extLst>
          </p:cNvPr>
          <p:cNvSpPr>
            <a:spLocks noGrp="1"/>
          </p:cNvSpPr>
          <p:nvPr>
            <p:ph type="pic" sz="quarter" idx="46" hasCustomPrompt="1"/>
          </p:nvPr>
        </p:nvSpPr>
        <p:spPr>
          <a:xfrm>
            <a:off x="1586860" y="4201784"/>
            <a:ext cx="887413" cy="889000"/>
          </a:xfrm>
        </p:spPr>
        <p:txBody>
          <a:bodyPr rtlCol="0">
            <a:normAutofit/>
          </a:bodyPr>
          <a:lstStyle>
            <a:lvl1pPr marL="0" indent="0">
              <a:buNone/>
              <a:defRPr sz="1000"/>
            </a:lvl1pPr>
          </a:lstStyle>
          <a:p>
            <a:pPr rtl="0"/>
            <a:r>
              <a:rPr lang="pt-BR" noProof="0"/>
              <a:t>ÍCONE</a:t>
            </a:r>
          </a:p>
        </p:txBody>
      </p:sp>
      <p:sp>
        <p:nvSpPr>
          <p:cNvPr id="58" name="Espaço Reservado para Texto 39">
            <a:extLst>
              <a:ext uri="{FF2B5EF4-FFF2-40B4-BE49-F238E27FC236}">
                <a16:creationId xmlns:a16="http://schemas.microsoft.com/office/drawing/2014/main" id="{3F9DA6EE-3DE6-4493-AD6B-BEC7EE858CED}"/>
              </a:ext>
            </a:extLst>
          </p:cNvPr>
          <p:cNvSpPr>
            <a:spLocks noGrp="1"/>
          </p:cNvSpPr>
          <p:nvPr>
            <p:ph type="body" sz="quarter" idx="47" hasCustomPrompt="1"/>
          </p:nvPr>
        </p:nvSpPr>
        <p:spPr>
          <a:xfrm>
            <a:off x="2574051" y="4665042"/>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61" name="Espaço Reservado para Texto 46">
            <a:extLst>
              <a:ext uri="{FF2B5EF4-FFF2-40B4-BE49-F238E27FC236}">
                <a16:creationId xmlns:a16="http://schemas.microsoft.com/office/drawing/2014/main" id="{DD5495C5-2CD2-4593-BC1F-CF0E7D3601E3}"/>
              </a:ext>
            </a:extLst>
          </p:cNvPr>
          <p:cNvSpPr>
            <a:spLocks noGrp="1"/>
          </p:cNvSpPr>
          <p:nvPr>
            <p:ph type="body" sz="quarter" idx="48" hasCustomPrompt="1"/>
          </p:nvPr>
        </p:nvSpPr>
        <p:spPr>
          <a:xfrm>
            <a:off x="2574051" y="4262099"/>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62" name="Espaço Reservado para Imagem 34">
            <a:extLst>
              <a:ext uri="{FF2B5EF4-FFF2-40B4-BE49-F238E27FC236}">
                <a16:creationId xmlns:a16="http://schemas.microsoft.com/office/drawing/2014/main" id="{D2B54852-DC63-410D-BE2A-4D723492843F}"/>
              </a:ext>
            </a:extLst>
          </p:cNvPr>
          <p:cNvSpPr>
            <a:spLocks noGrp="1"/>
          </p:cNvSpPr>
          <p:nvPr>
            <p:ph type="pic" sz="quarter" idx="49" hasCustomPrompt="1"/>
          </p:nvPr>
        </p:nvSpPr>
        <p:spPr>
          <a:xfrm>
            <a:off x="5818607" y="4201784"/>
            <a:ext cx="887413" cy="889000"/>
          </a:xfrm>
        </p:spPr>
        <p:txBody>
          <a:bodyPr rtlCol="0">
            <a:normAutofit/>
          </a:bodyPr>
          <a:lstStyle>
            <a:lvl1pPr marL="0" indent="0">
              <a:buNone/>
              <a:defRPr sz="1000"/>
            </a:lvl1pPr>
          </a:lstStyle>
          <a:p>
            <a:pPr rtl="0"/>
            <a:r>
              <a:rPr lang="pt-BR" noProof="0"/>
              <a:t>ÍCONE</a:t>
            </a:r>
          </a:p>
        </p:txBody>
      </p:sp>
      <p:sp>
        <p:nvSpPr>
          <p:cNvPr id="63" name="Espaço Reservado para Texto 39">
            <a:extLst>
              <a:ext uri="{FF2B5EF4-FFF2-40B4-BE49-F238E27FC236}">
                <a16:creationId xmlns:a16="http://schemas.microsoft.com/office/drawing/2014/main" id="{13567973-FE07-4747-9500-D565A3EF2869}"/>
              </a:ext>
            </a:extLst>
          </p:cNvPr>
          <p:cNvSpPr>
            <a:spLocks noGrp="1"/>
          </p:cNvSpPr>
          <p:nvPr>
            <p:ph type="body" sz="quarter" idx="50" hasCustomPrompt="1"/>
          </p:nvPr>
        </p:nvSpPr>
        <p:spPr>
          <a:xfrm>
            <a:off x="6805798" y="4665042"/>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64" name="Espaço Reservado para Texto 46">
            <a:extLst>
              <a:ext uri="{FF2B5EF4-FFF2-40B4-BE49-F238E27FC236}">
                <a16:creationId xmlns:a16="http://schemas.microsoft.com/office/drawing/2014/main" id="{FCE91BB7-DB4C-4F95-ADC1-2757AA689645}"/>
              </a:ext>
            </a:extLst>
          </p:cNvPr>
          <p:cNvSpPr>
            <a:spLocks noGrp="1"/>
          </p:cNvSpPr>
          <p:nvPr>
            <p:ph type="body" sz="quarter" idx="51" hasCustomPrompt="1"/>
          </p:nvPr>
        </p:nvSpPr>
        <p:spPr>
          <a:xfrm>
            <a:off x="6805798" y="4262099"/>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65" name="Espaço Reservado para Imagem 34">
            <a:extLst>
              <a:ext uri="{FF2B5EF4-FFF2-40B4-BE49-F238E27FC236}">
                <a16:creationId xmlns:a16="http://schemas.microsoft.com/office/drawing/2014/main" id="{7082A562-BADD-429E-BB11-8A40EE253FC4}"/>
              </a:ext>
            </a:extLst>
          </p:cNvPr>
          <p:cNvSpPr>
            <a:spLocks noGrp="1"/>
          </p:cNvSpPr>
          <p:nvPr>
            <p:ph type="pic" sz="quarter" idx="52" hasCustomPrompt="1"/>
          </p:nvPr>
        </p:nvSpPr>
        <p:spPr>
          <a:xfrm>
            <a:off x="8027987" y="5637179"/>
            <a:ext cx="887413" cy="889000"/>
          </a:xfrm>
        </p:spPr>
        <p:txBody>
          <a:bodyPr rtlCol="0">
            <a:normAutofit/>
          </a:bodyPr>
          <a:lstStyle>
            <a:lvl1pPr marL="0" indent="0">
              <a:buNone/>
              <a:defRPr sz="1000"/>
            </a:lvl1pPr>
          </a:lstStyle>
          <a:p>
            <a:pPr rtl="0"/>
            <a:r>
              <a:rPr lang="pt-BR" noProof="0"/>
              <a:t>ÍCONE</a:t>
            </a:r>
          </a:p>
        </p:txBody>
      </p:sp>
      <p:sp>
        <p:nvSpPr>
          <p:cNvPr id="66" name="Espaço Reservado para Texto 39">
            <a:extLst>
              <a:ext uri="{FF2B5EF4-FFF2-40B4-BE49-F238E27FC236}">
                <a16:creationId xmlns:a16="http://schemas.microsoft.com/office/drawing/2014/main" id="{C8F3380A-C45C-44C2-BE84-98D3DADAEDA3}"/>
              </a:ext>
            </a:extLst>
          </p:cNvPr>
          <p:cNvSpPr>
            <a:spLocks noGrp="1"/>
          </p:cNvSpPr>
          <p:nvPr>
            <p:ph type="body" sz="quarter" idx="53" hasCustomPrompt="1"/>
          </p:nvPr>
        </p:nvSpPr>
        <p:spPr>
          <a:xfrm>
            <a:off x="9015178" y="6100437"/>
            <a:ext cx="2138339" cy="601662"/>
          </a:xfrm>
        </p:spPr>
        <p:txBody>
          <a:bodyPr rtlCol="0">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67" name="Espaço Reservado para Texto 46">
            <a:extLst>
              <a:ext uri="{FF2B5EF4-FFF2-40B4-BE49-F238E27FC236}">
                <a16:creationId xmlns:a16="http://schemas.microsoft.com/office/drawing/2014/main" id="{67C61256-88BA-4ADF-A3CB-77D1B459CAE6}"/>
              </a:ext>
            </a:extLst>
          </p:cNvPr>
          <p:cNvSpPr>
            <a:spLocks noGrp="1"/>
          </p:cNvSpPr>
          <p:nvPr>
            <p:ph type="body" sz="quarter" idx="54" hasCustomPrompt="1"/>
          </p:nvPr>
        </p:nvSpPr>
        <p:spPr>
          <a:xfrm>
            <a:off x="9015178" y="5697494"/>
            <a:ext cx="2138339" cy="299767"/>
          </a:xfrm>
        </p:spPr>
        <p:txBody>
          <a:bodyPr rtlCol="0">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2" name="Título 1">
            <a:extLst>
              <a:ext uri="{FF2B5EF4-FFF2-40B4-BE49-F238E27FC236}">
                <a16:creationId xmlns:a16="http://schemas.microsoft.com/office/drawing/2014/main" id="{791D5DA0-8F16-4F11-8B6E-A593133FA159}"/>
              </a:ext>
            </a:extLst>
          </p:cNvPr>
          <p:cNvSpPr>
            <a:spLocks noGrp="1"/>
          </p:cNvSpPr>
          <p:nvPr>
            <p:ph type="title" hasCustomPrompt="1"/>
          </p:nvPr>
        </p:nvSpPr>
        <p:spPr>
          <a:xfrm>
            <a:off x="5753098" y="457200"/>
            <a:ext cx="6096001" cy="601662"/>
          </a:xfrm>
        </p:spPr>
        <p:txBody>
          <a:bodyPr rtlCol="0"/>
          <a:lstStyle>
            <a:lvl1pPr algn="r">
              <a:defRPr/>
            </a:lvl1pPr>
          </a:lstStyle>
          <a:p>
            <a:pPr rtl="0"/>
            <a:r>
              <a:rPr lang="pt-BR" noProof="0"/>
              <a:t>Clique para editar o estilo de título Mestre</a:t>
            </a:r>
          </a:p>
        </p:txBody>
      </p:sp>
    </p:spTree>
    <p:extLst>
      <p:ext uri="{BB962C8B-B14F-4D97-AF65-F5344CB8AC3E}">
        <p14:creationId xmlns:p14="http://schemas.microsoft.com/office/powerpoint/2010/main" val="4041466636"/>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72">
          <p15:clr>
            <a:srgbClr val="5ACBF0"/>
          </p15:clr>
        </p15:guide>
        <p15:guide id="6" pos="2064">
          <p15:clr>
            <a:srgbClr val="5ACBF0"/>
          </p15:clr>
        </p15:guide>
        <p15:guide id="7" pos="1776">
          <p15:clr>
            <a:srgbClr val="5ACBF0"/>
          </p15:clr>
        </p15:guide>
        <p15:guide id="8" pos="5616">
          <p15:clr>
            <a:srgbClr val="5ACBF0"/>
          </p15:clr>
        </p15:guide>
        <p15:guide id="9" pos="5928">
          <p15:clr>
            <a:srgbClr val="5ACBF0"/>
          </p15:clr>
        </p15:guide>
        <p15:guide id="10" pos="144">
          <p15:clr>
            <a:srgbClr val="5ACBF0"/>
          </p15:clr>
        </p15:guide>
        <p15:guide id="11" orient="horz" pos="4200">
          <p15:clr>
            <a:srgbClr val="5ACBF0"/>
          </p15:clr>
        </p15:guide>
        <p15:guide id="12" pos="7536">
          <p15:clr>
            <a:srgbClr val="5ACBF0"/>
          </p15:clr>
        </p15:guide>
        <p15:guide id="13" orient="horz" pos="14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35" name="Espaço Reservado para Imagem 34">
            <a:extLst>
              <a:ext uri="{FF2B5EF4-FFF2-40B4-BE49-F238E27FC236}">
                <a16:creationId xmlns:a16="http://schemas.microsoft.com/office/drawing/2014/main" id="{EAA216C1-AB2E-40F5-9FEB-99A051529BBC}"/>
              </a:ext>
            </a:extLst>
          </p:cNvPr>
          <p:cNvSpPr>
            <a:spLocks noGrp="1"/>
          </p:cNvSpPr>
          <p:nvPr>
            <p:ph type="pic" sz="quarter" idx="10" hasCustomPrompt="1"/>
          </p:nvPr>
        </p:nvSpPr>
        <p:spPr>
          <a:xfrm>
            <a:off x="1361591" y="2616354"/>
            <a:ext cx="887413" cy="889000"/>
          </a:xfrm>
        </p:spPr>
        <p:txBody>
          <a:bodyPr rtlCol="0">
            <a:normAutofit/>
          </a:bodyPr>
          <a:lstStyle>
            <a:lvl1pPr marL="0" indent="0">
              <a:buNone/>
              <a:defRPr sz="1000"/>
            </a:lvl1pPr>
          </a:lstStyle>
          <a:p>
            <a:pPr rtl="0"/>
            <a:r>
              <a:rPr lang="pt-BR" noProof="0"/>
              <a:t>ÍCONE</a:t>
            </a:r>
          </a:p>
        </p:txBody>
      </p:sp>
      <p:sp>
        <p:nvSpPr>
          <p:cNvPr id="36" name="Espaço Reservado para Imagem 34">
            <a:extLst>
              <a:ext uri="{FF2B5EF4-FFF2-40B4-BE49-F238E27FC236}">
                <a16:creationId xmlns:a16="http://schemas.microsoft.com/office/drawing/2014/main" id="{FAEA8B42-3F7F-41AD-BABE-4EEB23482AE7}"/>
              </a:ext>
            </a:extLst>
          </p:cNvPr>
          <p:cNvSpPr>
            <a:spLocks noGrp="1"/>
          </p:cNvSpPr>
          <p:nvPr>
            <p:ph type="pic" sz="quarter" idx="11" hasCustomPrompt="1"/>
          </p:nvPr>
        </p:nvSpPr>
        <p:spPr>
          <a:xfrm>
            <a:off x="4420929" y="2616354"/>
            <a:ext cx="887413" cy="889000"/>
          </a:xfrm>
        </p:spPr>
        <p:txBody>
          <a:bodyPr rtlCol="0">
            <a:normAutofit/>
          </a:bodyPr>
          <a:lstStyle>
            <a:lvl1pPr marL="0" indent="0">
              <a:buNone/>
              <a:defRPr sz="1000"/>
            </a:lvl1pPr>
          </a:lstStyle>
          <a:p>
            <a:pPr rtl="0"/>
            <a:r>
              <a:rPr lang="pt-BR" noProof="0"/>
              <a:t>ÍCONE</a:t>
            </a:r>
          </a:p>
        </p:txBody>
      </p:sp>
      <p:sp>
        <p:nvSpPr>
          <p:cNvPr id="37" name="Espaço Reservado para Imagem 34">
            <a:extLst>
              <a:ext uri="{FF2B5EF4-FFF2-40B4-BE49-F238E27FC236}">
                <a16:creationId xmlns:a16="http://schemas.microsoft.com/office/drawing/2014/main" id="{7567D676-2C80-4141-893B-11FCC59F8435}"/>
              </a:ext>
            </a:extLst>
          </p:cNvPr>
          <p:cNvSpPr>
            <a:spLocks noGrp="1"/>
          </p:cNvSpPr>
          <p:nvPr>
            <p:ph type="pic" sz="quarter" idx="12" hasCustomPrompt="1"/>
          </p:nvPr>
        </p:nvSpPr>
        <p:spPr>
          <a:xfrm>
            <a:off x="7407299" y="2616354"/>
            <a:ext cx="887413" cy="889000"/>
          </a:xfrm>
        </p:spPr>
        <p:txBody>
          <a:bodyPr rtlCol="0">
            <a:normAutofit/>
          </a:bodyPr>
          <a:lstStyle>
            <a:lvl1pPr marL="0" indent="0">
              <a:buNone/>
              <a:defRPr sz="1000"/>
            </a:lvl1pPr>
          </a:lstStyle>
          <a:p>
            <a:pPr rtl="0"/>
            <a:r>
              <a:rPr lang="pt-BR" noProof="0"/>
              <a:t>ÍCONE</a:t>
            </a:r>
          </a:p>
        </p:txBody>
      </p:sp>
      <p:sp>
        <p:nvSpPr>
          <p:cNvPr id="38" name="Espaço Reservado para Imagem 34">
            <a:extLst>
              <a:ext uri="{FF2B5EF4-FFF2-40B4-BE49-F238E27FC236}">
                <a16:creationId xmlns:a16="http://schemas.microsoft.com/office/drawing/2014/main" id="{6F952DCC-32A4-47A9-94B1-DD217C6081C8}"/>
              </a:ext>
            </a:extLst>
          </p:cNvPr>
          <p:cNvSpPr>
            <a:spLocks noGrp="1"/>
          </p:cNvSpPr>
          <p:nvPr>
            <p:ph type="pic" sz="quarter" idx="13" hasCustomPrompt="1"/>
          </p:nvPr>
        </p:nvSpPr>
        <p:spPr>
          <a:xfrm>
            <a:off x="10456949" y="2616354"/>
            <a:ext cx="887413" cy="889000"/>
          </a:xfrm>
        </p:spPr>
        <p:txBody>
          <a:bodyPr rtlCol="0">
            <a:normAutofit/>
          </a:bodyPr>
          <a:lstStyle>
            <a:lvl1pPr marL="0" indent="0">
              <a:buNone/>
              <a:defRPr sz="1000"/>
            </a:lvl1pPr>
          </a:lstStyle>
          <a:p>
            <a:pPr rtl="0"/>
            <a:r>
              <a:rPr lang="pt-BR" noProof="0"/>
              <a:t>ÍCONE</a:t>
            </a:r>
          </a:p>
        </p:txBody>
      </p:sp>
      <p:sp>
        <p:nvSpPr>
          <p:cNvPr id="40" name="Espaço Reservado para Texto 39">
            <a:extLst>
              <a:ext uri="{FF2B5EF4-FFF2-40B4-BE49-F238E27FC236}">
                <a16:creationId xmlns:a16="http://schemas.microsoft.com/office/drawing/2014/main" id="{26074907-686A-4144-BB8F-791A360F4CA9}"/>
              </a:ext>
            </a:extLst>
          </p:cNvPr>
          <p:cNvSpPr>
            <a:spLocks noGrp="1"/>
          </p:cNvSpPr>
          <p:nvPr>
            <p:ph type="body" sz="quarter" idx="14" hasCustomPrompt="1"/>
          </p:nvPr>
        </p:nvSpPr>
        <p:spPr>
          <a:xfrm>
            <a:off x="439643" y="4491306"/>
            <a:ext cx="2158999" cy="601662"/>
          </a:xfrm>
        </p:spPr>
        <p:txBody>
          <a:bodyPr rtlCol="0">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41" name="Espaço Reservado para Texto 39">
            <a:extLst>
              <a:ext uri="{FF2B5EF4-FFF2-40B4-BE49-F238E27FC236}">
                <a16:creationId xmlns:a16="http://schemas.microsoft.com/office/drawing/2014/main" id="{008E0623-EC20-45C5-91A6-0F11089BC4D6}"/>
              </a:ext>
            </a:extLst>
          </p:cNvPr>
          <p:cNvSpPr>
            <a:spLocks noGrp="1"/>
          </p:cNvSpPr>
          <p:nvPr>
            <p:ph type="body" sz="quarter" idx="15" hasCustomPrompt="1"/>
          </p:nvPr>
        </p:nvSpPr>
        <p:spPr>
          <a:xfrm>
            <a:off x="3580136" y="4491306"/>
            <a:ext cx="1983726" cy="601662"/>
          </a:xfrm>
        </p:spPr>
        <p:txBody>
          <a:bodyPr rtlCol="0">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44" name="Espaço Reservado para Texto 39">
            <a:extLst>
              <a:ext uri="{FF2B5EF4-FFF2-40B4-BE49-F238E27FC236}">
                <a16:creationId xmlns:a16="http://schemas.microsoft.com/office/drawing/2014/main" id="{61293D0A-B2E6-4C99-A936-14475FCCE59B}"/>
              </a:ext>
            </a:extLst>
          </p:cNvPr>
          <p:cNvSpPr>
            <a:spLocks noGrp="1"/>
          </p:cNvSpPr>
          <p:nvPr>
            <p:ph type="body" sz="quarter" idx="16" hasCustomPrompt="1"/>
          </p:nvPr>
        </p:nvSpPr>
        <p:spPr>
          <a:xfrm>
            <a:off x="6628138" y="4491306"/>
            <a:ext cx="1983726" cy="601662"/>
          </a:xfrm>
        </p:spPr>
        <p:txBody>
          <a:bodyPr rtlCol="0">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45" name="Espaço Reservado para Texto 39">
            <a:extLst>
              <a:ext uri="{FF2B5EF4-FFF2-40B4-BE49-F238E27FC236}">
                <a16:creationId xmlns:a16="http://schemas.microsoft.com/office/drawing/2014/main" id="{1527FC22-EC4A-4577-9F30-4B76AC7BCE0A}"/>
              </a:ext>
            </a:extLst>
          </p:cNvPr>
          <p:cNvSpPr>
            <a:spLocks noGrp="1"/>
          </p:cNvSpPr>
          <p:nvPr>
            <p:ph type="body" sz="quarter" idx="17" hasCustomPrompt="1"/>
          </p:nvPr>
        </p:nvSpPr>
        <p:spPr>
          <a:xfrm>
            <a:off x="9676136" y="4491306"/>
            <a:ext cx="1983726" cy="601662"/>
          </a:xfrm>
        </p:spPr>
        <p:txBody>
          <a:bodyPr rtlCol="0">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pt-BR" noProof="0"/>
              <a:t>Clique para editar o texto Mestre</a:t>
            </a:r>
          </a:p>
        </p:txBody>
      </p:sp>
      <p:sp>
        <p:nvSpPr>
          <p:cNvPr id="47" name="Espaço Reservado para Texto 46">
            <a:extLst>
              <a:ext uri="{FF2B5EF4-FFF2-40B4-BE49-F238E27FC236}">
                <a16:creationId xmlns:a16="http://schemas.microsoft.com/office/drawing/2014/main" id="{ED77457B-088A-4D58-BA8E-B758F3A6A0B0}"/>
              </a:ext>
            </a:extLst>
          </p:cNvPr>
          <p:cNvSpPr>
            <a:spLocks noGrp="1"/>
          </p:cNvSpPr>
          <p:nvPr>
            <p:ph type="body" sz="quarter" idx="18" hasCustomPrompt="1"/>
          </p:nvPr>
        </p:nvSpPr>
        <p:spPr>
          <a:xfrm>
            <a:off x="233457" y="4019516"/>
            <a:ext cx="2585943" cy="369311"/>
          </a:xfrm>
        </p:spPr>
        <p:txBody>
          <a:bodyPr rtlCol="0">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48" name="Espaço Reservado para Texto 46">
            <a:extLst>
              <a:ext uri="{FF2B5EF4-FFF2-40B4-BE49-F238E27FC236}">
                <a16:creationId xmlns:a16="http://schemas.microsoft.com/office/drawing/2014/main" id="{DD29B92B-5D6C-4077-8F1A-743E03C13A11}"/>
              </a:ext>
            </a:extLst>
          </p:cNvPr>
          <p:cNvSpPr>
            <a:spLocks noGrp="1"/>
          </p:cNvSpPr>
          <p:nvPr>
            <p:ph type="body" sz="quarter" idx="19" hasCustomPrompt="1"/>
          </p:nvPr>
        </p:nvSpPr>
        <p:spPr>
          <a:xfrm>
            <a:off x="3281457" y="4019516"/>
            <a:ext cx="2585943" cy="369311"/>
          </a:xfrm>
        </p:spPr>
        <p:txBody>
          <a:bodyPr rtlCol="0">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49" name="Espaço Reservado para Texto 46">
            <a:extLst>
              <a:ext uri="{FF2B5EF4-FFF2-40B4-BE49-F238E27FC236}">
                <a16:creationId xmlns:a16="http://schemas.microsoft.com/office/drawing/2014/main" id="{13F3E81B-98F9-43EF-B142-E08146C84EC6}"/>
              </a:ext>
            </a:extLst>
          </p:cNvPr>
          <p:cNvSpPr>
            <a:spLocks noGrp="1"/>
          </p:cNvSpPr>
          <p:nvPr>
            <p:ph type="body" sz="quarter" idx="20" hasCustomPrompt="1"/>
          </p:nvPr>
        </p:nvSpPr>
        <p:spPr>
          <a:xfrm>
            <a:off x="6326144" y="4019516"/>
            <a:ext cx="2585943" cy="369311"/>
          </a:xfrm>
        </p:spPr>
        <p:txBody>
          <a:bodyPr rtlCol="0">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50" name="Espaço Reservado para Texto 46">
            <a:extLst>
              <a:ext uri="{FF2B5EF4-FFF2-40B4-BE49-F238E27FC236}">
                <a16:creationId xmlns:a16="http://schemas.microsoft.com/office/drawing/2014/main" id="{DBC70D5F-BACB-4A84-A4D0-71ECD4393E28}"/>
              </a:ext>
            </a:extLst>
          </p:cNvPr>
          <p:cNvSpPr>
            <a:spLocks noGrp="1"/>
          </p:cNvSpPr>
          <p:nvPr>
            <p:ph type="body" sz="quarter" idx="21" hasCustomPrompt="1"/>
          </p:nvPr>
        </p:nvSpPr>
        <p:spPr>
          <a:xfrm>
            <a:off x="9374144" y="4019516"/>
            <a:ext cx="2585943" cy="369311"/>
          </a:xfrm>
        </p:spPr>
        <p:txBody>
          <a:bodyPr rtlCol="0">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pt-BR" noProof="0"/>
              <a:t>Clique para Editar</a:t>
            </a:r>
          </a:p>
        </p:txBody>
      </p:sp>
      <p:sp>
        <p:nvSpPr>
          <p:cNvPr id="2" name="Título 1">
            <a:extLst>
              <a:ext uri="{FF2B5EF4-FFF2-40B4-BE49-F238E27FC236}">
                <a16:creationId xmlns:a16="http://schemas.microsoft.com/office/drawing/2014/main" id="{CDFE23D0-0FF0-42C6-B15F-A719DFDD5264}"/>
              </a:ext>
            </a:extLst>
          </p:cNvPr>
          <p:cNvSpPr>
            <a:spLocks noGrp="1"/>
          </p:cNvSpPr>
          <p:nvPr>
            <p:ph type="title" hasCustomPrompt="1"/>
          </p:nvPr>
        </p:nvSpPr>
        <p:spPr/>
        <p:txBody>
          <a:bodyPr rtlCol="0"/>
          <a:lstStyle/>
          <a:p>
            <a:pPr rtl="0"/>
            <a:r>
              <a:rPr lang="pt-BR" noProof="0"/>
              <a:t>Clique para editar o estilo de título Mestre</a:t>
            </a:r>
          </a:p>
        </p:txBody>
      </p:sp>
    </p:spTree>
    <p:extLst>
      <p:ext uri="{BB962C8B-B14F-4D97-AF65-F5344CB8AC3E}">
        <p14:creationId xmlns:p14="http://schemas.microsoft.com/office/powerpoint/2010/main" val="1732884712"/>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apa">
    <p:spTree>
      <p:nvGrpSpPr>
        <p:cNvPr id="1" name=""/>
        <p:cNvGrpSpPr/>
        <p:nvPr/>
      </p:nvGrpSpPr>
      <p:grpSpPr>
        <a:xfrm>
          <a:off x="0" y="0"/>
          <a:ext cx="0" cy="0"/>
          <a:chOff x="0" y="0"/>
          <a:chExt cx="0" cy="0"/>
        </a:xfrm>
      </p:grpSpPr>
      <p:pic>
        <p:nvPicPr>
          <p:cNvPr id="3" name="Imagem 2" descr="Padrão do plano de fundo&#10;&#10;Descrição gerada automaticamente">
            <a:extLst>
              <a:ext uri="{FF2B5EF4-FFF2-40B4-BE49-F238E27FC236}">
                <a16:creationId xmlns:a16="http://schemas.microsoft.com/office/drawing/2014/main" id="{961A5A1A-ADC0-4B82-BC94-0DE6730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6091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rox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28B3B-288B-1341-96DB-55460EAC3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8813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amarel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28B3B-288B-1341-96DB-55460EAC3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14595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escur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28B3B-288B-1341-96DB-55460EAC3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8746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ágina simples (rox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DCED97-D5C3-584D-BBA5-923B20055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3640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ágina simples (amarel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DCED97-D5C3-584D-BBA5-923B20055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4450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ágina rox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DCED97-D5C3-584D-BBA5-923B20055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4826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ágina amarel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DCED97-D5C3-584D-BBA5-923B20055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12234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836083"/>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4" r:id="rId4"/>
    <p:sldLayoutId id="2147483667" r:id="rId5"/>
    <p:sldLayoutId id="2147483651" r:id="rId6"/>
    <p:sldLayoutId id="2147483665" r:id="rId7"/>
    <p:sldLayoutId id="2147483663" r:id="rId8"/>
    <p:sldLayoutId id="2147483666"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00"/>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758952"/>
          </a:xfrm>
          <a:prstGeom prst="rect">
            <a:avLst/>
          </a:prstGeom>
        </p:spPr>
        <p:txBody>
          <a:bodyPr vert="horz" lIns="91440" tIns="45720" rIns="91440" bIns="45720" rtlCol="0" anchor="t" anchorCtr="0">
            <a:noAutofit/>
          </a:bodyPr>
          <a:lstStyle/>
          <a:p>
            <a:pPr rtl="0"/>
            <a:r>
              <a:rPr lang="pt-BR" noProof="0"/>
              <a:t>CLIQUE PARA EDITAR O ESTILO DO TÍTULO MESTRE</a:t>
            </a:r>
          </a:p>
        </p:txBody>
      </p:sp>
      <p:sp>
        <p:nvSpPr>
          <p:cNvPr id="3" name="Espaço Reservado para Texto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a:extLst>
              <a:ext uri="{FF2B5EF4-FFF2-40B4-BE49-F238E27FC236}">
                <a16:creationId xmlns:a16="http://schemas.microsoft.com/office/drawing/2014/main" id="{743B6EE4-1695-4DD6-9758-84FFE963D6AE}"/>
              </a:ext>
            </a:extLst>
          </p:cNvPr>
          <p:cNvSpPr>
            <a:spLocks noGrp="1"/>
          </p:cNvSpPr>
          <p:nvPr>
            <p:ph type="dt" sz="half" idx="2"/>
          </p:nvPr>
        </p:nvSpPr>
        <p:spPr>
          <a:xfrm>
            <a:off x="230124" y="636106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40A006A-9123-4278-83A9-5DEB3DF6E105}" type="datetime1">
              <a:rPr lang="pt-BR" noProof="0" smtClean="0"/>
              <a:t>20/11/2024</a:t>
            </a:fld>
            <a:endParaRPr lang="pt-BR" noProof="0"/>
          </a:p>
        </p:txBody>
      </p:sp>
      <p:sp>
        <p:nvSpPr>
          <p:cNvPr id="5" name="Espaço reservado para rodapé 4">
            <a:extLst>
              <a:ext uri="{FF2B5EF4-FFF2-40B4-BE49-F238E27FC236}">
                <a16:creationId xmlns:a16="http://schemas.microsoft.com/office/drawing/2014/main" id="{7B43250D-A8F9-4682-AD84-FD37BCAA6297}"/>
              </a:ext>
            </a:extLst>
          </p:cNvPr>
          <p:cNvSpPr>
            <a:spLocks noGrp="1"/>
          </p:cNvSpPr>
          <p:nvPr>
            <p:ph type="ftr" sz="quarter" idx="3"/>
          </p:nvPr>
        </p:nvSpPr>
        <p:spPr>
          <a:xfrm>
            <a:off x="3185652" y="6356350"/>
            <a:ext cx="582069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pt-BR" noProof="0"/>
          </a:p>
        </p:txBody>
      </p:sp>
      <p:sp>
        <p:nvSpPr>
          <p:cNvPr id="6" name="Espaço Reservado para o Número do Slide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4DE3823-CC86-4AC6-95C0-DC3ECA80FD88}" type="slidenum">
              <a:rPr lang="pt-BR" noProof="0" smtClean="0"/>
              <a:t>‹nº›</a:t>
            </a:fld>
            <a:endParaRPr lang="pt-BR" noProof="0"/>
          </a:p>
        </p:txBody>
      </p:sp>
    </p:spTree>
    <p:extLst>
      <p:ext uri="{BB962C8B-B14F-4D97-AF65-F5344CB8AC3E}">
        <p14:creationId xmlns:p14="http://schemas.microsoft.com/office/powerpoint/2010/main" val="20674322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sldNum="0" hdr="0" ft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kpmg.com/br/pt/home/insights/2024/08/pesquisa-fusoes-aquisicoes-2023-4-trimestre.html"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valor.globo.com/financas/noticia/2024/01/04/fusoes-e-aquisicoes-ensaiam-retomada-apos-queda-em-2023.ghtml"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iaasb.org/consultations-projects/going-concern"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8F336C8-0F93-47EA-9551-CF196011DA34}"/>
              </a:ext>
            </a:extLst>
          </p:cNvPr>
          <p:cNvSpPr txBox="1"/>
          <p:nvPr/>
        </p:nvSpPr>
        <p:spPr>
          <a:xfrm>
            <a:off x="418122" y="1989958"/>
            <a:ext cx="9027436" cy="1631216"/>
          </a:xfrm>
          <a:prstGeom prst="rect">
            <a:avLst/>
          </a:prstGeom>
          <a:noFill/>
        </p:spPr>
        <p:txBody>
          <a:bodyPr wrap="square" rtlCol="0">
            <a:spAutoFit/>
          </a:bodyPr>
          <a:lstStyle/>
          <a:p>
            <a:r>
              <a:rPr lang="pt-BR" sz="5000" b="1" dirty="0">
                <a:solidFill>
                  <a:schemeClr val="bg1"/>
                </a:solidFill>
                <a:latin typeface="Montserrat ExtraBold" pitchFamily="2" charset="77"/>
                <a:ea typeface="Open Sans Extrabold" panose="020B0906030804020204" pitchFamily="34" charset="0"/>
                <a:cs typeface="Open Sans Extrabold" panose="020B0906030804020204" pitchFamily="34" charset="0"/>
              </a:rPr>
              <a:t>Principais assuntos de Auditoria – edição 23</a:t>
            </a:r>
          </a:p>
        </p:txBody>
      </p:sp>
      <p:pic>
        <p:nvPicPr>
          <p:cNvPr id="4" name="Picture 7">
            <a:extLst>
              <a:ext uri="{FF2B5EF4-FFF2-40B4-BE49-F238E27FC236}">
                <a16:creationId xmlns:a16="http://schemas.microsoft.com/office/drawing/2014/main" id="{78C482E2-DB42-4D68-87AA-49651A608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83" y="935159"/>
            <a:ext cx="4512906" cy="1054799"/>
          </a:xfrm>
          <a:prstGeom prst="rect">
            <a:avLst/>
          </a:prstGeom>
        </p:spPr>
      </p:pic>
      <p:sp>
        <p:nvSpPr>
          <p:cNvPr id="5" name="Retângulo 5">
            <a:extLst>
              <a:ext uri="{FF2B5EF4-FFF2-40B4-BE49-F238E27FC236}">
                <a16:creationId xmlns:a16="http://schemas.microsoft.com/office/drawing/2014/main" id="{3441347D-CE3E-47F9-BE3E-14205F171B02}"/>
              </a:ext>
            </a:extLst>
          </p:cNvPr>
          <p:cNvSpPr/>
          <p:nvPr/>
        </p:nvSpPr>
        <p:spPr>
          <a:xfrm>
            <a:off x="533483" y="422905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4019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4FC8C-009C-B757-479D-232B49F0E4D1}"/>
            </a:ext>
          </a:extLst>
        </p:cNvPr>
        <p:cNvGrpSpPr/>
        <p:nvPr/>
      </p:nvGrpSpPr>
      <p:grpSpPr>
        <a:xfrm>
          <a:off x="0" y="0"/>
          <a:ext cx="0" cy="0"/>
          <a:chOff x="0" y="0"/>
          <a:chExt cx="0" cy="0"/>
        </a:xfrm>
      </p:grpSpPr>
      <p:sp>
        <p:nvSpPr>
          <p:cNvPr id="13" name="Título 1">
            <a:extLst>
              <a:ext uri="{FF2B5EF4-FFF2-40B4-BE49-F238E27FC236}">
                <a16:creationId xmlns:a16="http://schemas.microsoft.com/office/drawing/2014/main" id="{4CC07EC8-651B-0417-5FE5-172EE91944A9}"/>
              </a:ext>
            </a:extLst>
          </p:cNvPr>
          <p:cNvSpPr txBox="1">
            <a:spLocks/>
          </p:cNvSpPr>
          <p:nvPr/>
        </p:nvSpPr>
        <p:spPr>
          <a:xfrm>
            <a:off x="738084" y="471227"/>
            <a:ext cx="8697686" cy="8951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Propósito da Pesquisa</a:t>
            </a:r>
          </a:p>
        </p:txBody>
      </p:sp>
      <p:sp>
        <p:nvSpPr>
          <p:cNvPr id="15" name="Retângulo 5">
            <a:extLst>
              <a:ext uri="{FF2B5EF4-FFF2-40B4-BE49-F238E27FC236}">
                <a16:creationId xmlns:a16="http://schemas.microsoft.com/office/drawing/2014/main" id="{3B9B9FB5-FFA3-B99A-FC55-E39BE9C01459}"/>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054F35A4-437F-6BB3-33E3-47B8BADBB189}"/>
              </a:ext>
            </a:extLst>
          </p:cNvPr>
          <p:cNvPicPr>
            <a:picLocks noChangeAspect="1"/>
          </p:cNvPicPr>
          <p:nvPr/>
        </p:nvPicPr>
        <p:blipFill>
          <a:blip r:embed="rId2"/>
          <a:stretch>
            <a:fillRect/>
          </a:stretch>
        </p:blipFill>
        <p:spPr>
          <a:xfrm>
            <a:off x="839684" y="2156350"/>
            <a:ext cx="10265030" cy="1798476"/>
          </a:xfrm>
          <a:prstGeom prst="rect">
            <a:avLst/>
          </a:prstGeom>
        </p:spPr>
      </p:pic>
      <p:cxnSp>
        <p:nvCxnSpPr>
          <p:cNvPr id="2" name="Conector reto 1">
            <a:extLst>
              <a:ext uri="{FF2B5EF4-FFF2-40B4-BE49-F238E27FC236}">
                <a16:creationId xmlns:a16="http://schemas.microsoft.com/office/drawing/2014/main" id="{2C8BB8CE-EFF6-E978-D496-7C761E2CCDEB}"/>
              </a:ext>
            </a:extLst>
          </p:cNvPr>
          <p:cNvCxnSpPr>
            <a:cxnSpLocks/>
          </p:cNvCxnSpPr>
          <p:nvPr/>
        </p:nvCxnSpPr>
        <p:spPr>
          <a:xfrm>
            <a:off x="3440116" y="2523644"/>
            <a:ext cx="708050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 name="Conector reto 4">
            <a:extLst>
              <a:ext uri="{FF2B5EF4-FFF2-40B4-BE49-F238E27FC236}">
                <a16:creationId xmlns:a16="http://schemas.microsoft.com/office/drawing/2014/main" id="{B6592EFD-6659-750E-5235-49D6A4A839D0}"/>
              </a:ext>
            </a:extLst>
          </p:cNvPr>
          <p:cNvCxnSpPr>
            <a:cxnSpLocks/>
          </p:cNvCxnSpPr>
          <p:nvPr/>
        </p:nvCxnSpPr>
        <p:spPr>
          <a:xfrm>
            <a:off x="998366" y="2694466"/>
            <a:ext cx="1010634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Conector reto 6">
            <a:extLst>
              <a:ext uri="{FF2B5EF4-FFF2-40B4-BE49-F238E27FC236}">
                <a16:creationId xmlns:a16="http://schemas.microsoft.com/office/drawing/2014/main" id="{287CFA81-E086-643D-CB56-D131E1670D11}"/>
              </a:ext>
            </a:extLst>
          </p:cNvPr>
          <p:cNvCxnSpPr>
            <a:cxnSpLocks/>
          </p:cNvCxnSpPr>
          <p:nvPr/>
        </p:nvCxnSpPr>
        <p:spPr>
          <a:xfrm>
            <a:off x="1041230" y="2876983"/>
            <a:ext cx="9328669" cy="13956"/>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Conector reto 10">
            <a:extLst>
              <a:ext uri="{FF2B5EF4-FFF2-40B4-BE49-F238E27FC236}">
                <a16:creationId xmlns:a16="http://schemas.microsoft.com/office/drawing/2014/main" id="{B58CF624-68E1-8329-D971-A2A11D6F9453}"/>
              </a:ext>
            </a:extLst>
          </p:cNvPr>
          <p:cNvCxnSpPr>
            <a:cxnSpLocks/>
          </p:cNvCxnSpPr>
          <p:nvPr/>
        </p:nvCxnSpPr>
        <p:spPr>
          <a:xfrm>
            <a:off x="998366" y="3055588"/>
            <a:ext cx="1614205" cy="0"/>
          </a:xfrm>
          <a:prstGeom prst="line">
            <a:avLst/>
          </a:prstGeom>
        </p:spPr>
        <p:style>
          <a:lnRef idx="3">
            <a:schemeClr val="accent4"/>
          </a:lnRef>
          <a:fillRef idx="0">
            <a:schemeClr val="accent4"/>
          </a:fillRef>
          <a:effectRef idx="2">
            <a:schemeClr val="accent4"/>
          </a:effectRef>
          <a:fontRef idx="minor">
            <a:schemeClr val="tx1"/>
          </a:fontRef>
        </p:style>
      </p:cxnSp>
      <p:sp>
        <p:nvSpPr>
          <p:cNvPr id="16" name="CaixaDeTexto 15">
            <a:extLst>
              <a:ext uri="{FF2B5EF4-FFF2-40B4-BE49-F238E27FC236}">
                <a16:creationId xmlns:a16="http://schemas.microsoft.com/office/drawing/2014/main" id="{8565BA03-9EAF-2B05-5669-4834397461C8}"/>
              </a:ext>
            </a:extLst>
          </p:cNvPr>
          <p:cNvSpPr txBox="1"/>
          <p:nvPr/>
        </p:nvSpPr>
        <p:spPr>
          <a:xfrm>
            <a:off x="738084" y="1261160"/>
            <a:ext cx="10847665" cy="1158651"/>
          </a:xfrm>
          <a:prstGeom prst="rect">
            <a:avLst/>
          </a:prstGeom>
          <a:noFill/>
        </p:spPr>
        <p:txBody>
          <a:bodyPr wrap="square" rtlCol="0" anchor="t">
            <a:spAutoFit/>
          </a:bodyPr>
          <a:lstStyle/>
          <a:p>
            <a:pPr>
              <a:lnSpc>
                <a:spcPct val="150000"/>
              </a:lnSpc>
            </a:pPr>
            <a:r>
              <a:rPr lang="pt-BR" sz="1600" b="1" dirty="0">
                <a:solidFill>
                  <a:srgbClr val="5C3183"/>
                </a:solidFill>
                <a:latin typeface="Montserrat" pitchFamily="2" charset="77"/>
                <a:ea typeface="Open Sans Light" panose="020B0604020202020204" charset="0"/>
                <a:cs typeface="Open Sans Light" panose="020B0604020202020204" charset="0"/>
              </a:rPr>
              <a:t>Lendo o relatório do Auditor</a:t>
            </a:r>
            <a:r>
              <a:rPr lang="pt-BR" sz="1600" dirty="0">
                <a:latin typeface="Montserrat" pitchFamily="2" charset="77"/>
                <a:ea typeface="Open Sans Light" panose="020B0604020202020204" charset="0"/>
                <a:cs typeface="Open Sans Light" panose="020B0604020202020204" charset="0"/>
              </a:rPr>
              <a:t>:</a:t>
            </a:r>
          </a:p>
          <a:p>
            <a:pPr marL="285750" indent="-285750">
              <a:lnSpc>
                <a:spcPct val="150000"/>
              </a:lnSpc>
              <a:buFont typeface="Arial" panose="020B0604020202020204" pitchFamily="34" charset="0"/>
              <a:buChar char="•"/>
            </a:pPr>
            <a:r>
              <a:rPr lang="pt-BR" sz="1600" dirty="0">
                <a:solidFill>
                  <a:srgbClr val="5C3183"/>
                </a:solidFill>
                <a:latin typeface="Montserrat" pitchFamily="2" charset="77"/>
                <a:ea typeface="Open Sans Light" panose="020B0604020202020204" charset="0"/>
                <a:cs typeface="Open Sans Light" panose="020B0604020202020204" charset="0"/>
              </a:rPr>
              <a:t>Como a auditoria conduziu o assunto elencado como PAA</a:t>
            </a:r>
          </a:p>
          <a:p>
            <a:pPr marL="285750" indent="-285750">
              <a:lnSpc>
                <a:spcPct val="150000"/>
              </a:lnSpc>
              <a:buFont typeface="Arial" panose="020B0604020202020204" pitchFamily="34" charset="0"/>
              <a:buChar char="•"/>
            </a:pPr>
            <a:endParaRPr lang="pt-BR" sz="1600" dirty="0">
              <a:latin typeface="Montserrat" pitchFamily="2" charset="77"/>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416733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A7CF9CEB-429B-4BB4-9717-9D7797D497B1}"/>
              </a:ext>
            </a:extLst>
          </p:cNvPr>
          <p:cNvSpPr txBox="1"/>
          <p:nvPr/>
        </p:nvSpPr>
        <p:spPr>
          <a:xfrm>
            <a:off x="1264596" y="3957205"/>
            <a:ext cx="10745068" cy="923330"/>
          </a:xfrm>
          <a:prstGeom prst="rect">
            <a:avLst/>
          </a:prstGeom>
          <a:noFill/>
        </p:spPr>
        <p:txBody>
          <a:bodyPr wrap="square" rtlCol="0">
            <a:spAutoFit/>
          </a:bodyPr>
          <a:lstStyle/>
          <a:p>
            <a:pPr algn="r"/>
            <a:r>
              <a:rPr lang="pt-BR" sz="5400" b="1" dirty="0">
                <a:solidFill>
                  <a:schemeClr val="bg1"/>
                </a:solidFill>
                <a:latin typeface="Montserrat ExtraBold" pitchFamily="2" charset="77"/>
                <a:ea typeface="Open Sans Extrabold" panose="020B0906030804020204" pitchFamily="34" charset="0"/>
                <a:cs typeface="Open Sans Extrabold" panose="020B0906030804020204" pitchFamily="34" charset="0"/>
              </a:rPr>
              <a:t>Metodologia</a:t>
            </a:r>
          </a:p>
        </p:txBody>
      </p:sp>
      <p:sp>
        <p:nvSpPr>
          <p:cNvPr id="4" name="CaixaDeTexto 3">
            <a:extLst>
              <a:ext uri="{FF2B5EF4-FFF2-40B4-BE49-F238E27FC236}">
                <a16:creationId xmlns:a16="http://schemas.microsoft.com/office/drawing/2014/main" id="{F40257B5-CE8C-40BE-A824-1F863EE299D8}"/>
              </a:ext>
            </a:extLst>
          </p:cNvPr>
          <p:cNvSpPr txBox="1"/>
          <p:nvPr/>
        </p:nvSpPr>
        <p:spPr>
          <a:xfrm>
            <a:off x="18908" y="3087737"/>
            <a:ext cx="4471459" cy="7448193"/>
          </a:xfrm>
          <a:prstGeom prst="rect">
            <a:avLst/>
          </a:prstGeom>
          <a:noFill/>
        </p:spPr>
        <p:txBody>
          <a:bodyPr wrap="square" rtlCol="0">
            <a:spAutoFit/>
          </a:bodyPr>
          <a:lstStyle/>
          <a:p>
            <a:pPr algn="r"/>
            <a:r>
              <a:rPr lang="pt-BR" sz="23900" b="1" i="1" dirty="0">
                <a:ln w="19050">
                  <a:solidFill>
                    <a:srgbClr val="CA2C83"/>
                  </a:solidFill>
                </a:ln>
                <a:noFill/>
                <a:latin typeface="Montserrat ExtraBold" pitchFamily="2" charset="77"/>
                <a:ea typeface="Open Sans Bold" panose="020B0806030504020204" pitchFamily="34" charset="0"/>
                <a:cs typeface="Open Sans Bold" panose="020B0806030504020204" pitchFamily="34" charset="0"/>
              </a:rPr>
              <a:t>02.</a:t>
            </a:r>
          </a:p>
        </p:txBody>
      </p:sp>
      <p:sp>
        <p:nvSpPr>
          <p:cNvPr id="2" name="Rectangle 1">
            <a:extLst>
              <a:ext uri="{FF2B5EF4-FFF2-40B4-BE49-F238E27FC236}">
                <a16:creationId xmlns:a16="http://schemas.microsoft.com/office/drawing/2014/main" id="{3A1C7F3A-822E-0C45-9B6E-82AF4BEB8808}"/>
              </a:ext>
            </a:extLst>
          </p:cNvPr>
          <p:cNvSpPr/>
          <p:nvPr/>
        </p:nvSpPr>
        <p:spPr>
          <a:xfrm>
            <a:off x="12094029" y="4158343"/>
            <a:ext cx="97971" cy="1099457"/>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Tree>
    <p:extLst>
      <p:ext uri="{BB962C8B-B14F-4D97-AF65-F5344CB8AC3E}">
        <p14:creationId xmlns:p14="http://schemas.microsoft.com/office/powerpoint/2010/main" val="210062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ixaDeTexto 21"/>
          <p:cNvSpPr txBox="1"/>
          <p:nvPr/>
        </p:nvSpPr>
        <p:spPr>
          <a:xfrm>
            <a:off x="738084" y="1262874"/>
            <a:ext cx="10895116" cy="5128968"/>
          </a:xfrm>
          <a:prstGeom prst="rect">
            <a:avLst/>
          </a:prstGeom>
          <a:noFill/>
        </p:spPr>
        <p:txBody>
          <a:bodyPr wrap="square" rtlCol="0" anchor="ctr">
            <a:spAutoFit/>
          </a:bodyPr>
          <a:lstStyle/>
          <a:p>
            <a:pPr>
              <a:lnSpc>
                <a:spcPct val="150000"/>
              </a:lnSpc>
            </a:pPr>
            <a:endParaRPr lang="pt-BR" sz="1200" b="1" dirty="0">
              <a:solidFill>
                <a:schemeClr val="bg2">
                  <a:lumMod val="25000"/>
                </a:schemeClr>
              </a:solidFill>
              <a:latin typeface="Montserrat" pitchFamily="2" charset="77"/>
              <a:ea typeface="Open Sans" panose="020B0606030504020204" pitchFamily="34" charset="0"/>
              <a:cs typeface="Open Sans" panose="020B0606030504020204" pitchFamily="34" charset="0"/>
            </a:endParaRPr>
          </a:p>
          <a:p>
            <a:pPr marL="285750" indent="-285750">
              <a:lnSpc>
                <a:spcPct val="150000"/>
              </a:lnSpc>
              <a:buFont typeface="Wingdings" panose="05000000000000000000" pitchFamily="2" charset="2"/>
              <a:buChar char="ü"/>
            </a:pPr>
            <a:r>
              <a:rPr lang="pt-BR" sz="1600" dirty="0">
                <a:latin typeface="Montserrat" pitchFamily="2" charset="77"/>
                <a:ea typeface="Open Sans Light" panose="020B0604020202020204" charset="0"/>
                <a:cs typeface="Open Sans Light" panose="020B0604020202020204" charset="0"/>
              </a:rPr>
              <a:t>Foram coletados os </a:t>
            </a:r>
            <a:r>
              <a:rPr lang="pt-BR" sz="1600" dirty="0" err="1">
                <a:latin typeface="Montserrat" pitchFamily="2" charset="77"/>
                <a:ea typeface="Open Sans Light" panose="020B0604020202020204" charset="0"/>
                <a:cs typeface="Open Sans Light" panose="020B0604020202020204" charset="0"/>
              </a:rPr>
              <a:t>PAAs</a:t>
            </a:r>
            <a:r>
              <a:rPr lang="pt-BR" sz="1600" dirty="0">
                <a:latin typeface="Montserrat" pitchFamily="2" charset="77"/>
                <a:ea typeface="Open Sans Light" panose="020B0604020202020204" charset="0"/>
                <a:cs typeface="Open Sans Light" panose="020B0604020202020204" charset="0"/>
              </a:rPr>
              <a:t> das demonstrações contábeis de 2023 ou 2023/24 (companhias cujo exercício social se encerra em 31/03).</a:t>
            </a:r>
          </a:p>
          <a:p>
            <a:pPr marL="285750" indent="-285750">
              <a:lnSpc>
                <a:spcPct val="150000"/>
              </a:lnSpc>
              <a:buFont typeface="Wingdings" panose="05000000000000000000" pitchFamily="2" charset="2"/>
              <a:buChar char="ü"/>
            </a:pPr>
            <a:r>
              <a:rPr lang="pt-BR" sz="1600" dirty="0">
                <a:latin typeface="Montserrat" pitchFamily="2" charset="77"/>
                <a:ea typeface="Open Sans Light" panose="020B0604020202020204" charset="0"/>
                <a:cs typeface="Open Sans Light" panose="020B0604020202020204" charset="0"/>
              </a:rPr>
              <a:t>Utilizou-se o IBRX 100 de setembro a dezembro de 2024 -  indicador do desempenho médio das cotações dos 100 ativos de maior negociabilidade e representatividade do mercado de ações brasileiro - para listar as principais companhias transacionadas em nosso mercado de capitais. Esses 100 ativos representam </a:t>
            </a:r>
            <a:r>
              <a:rPr lang="pt-BR" sz="1600" b="1" dirty="0">
                <a:solidFill>
                  <a:srgbClr val="7030A0"/>
                </a:solidFill>
                <a:latin typeface="Montserrat" pitchFamily="2" charset="77"/>
                <a:ea typeface="Open Sans Light" panose="020B0604020202020204" charset="0"/>
                <a:cs typeface="Open Sans Light" panose="020B0604020202020204" charset="0"/>
              </a:rPr>
              <a:t>96 companhias</a:t>
            </a:r>
            <a:r>
              <a:rPr lang="pt-BR" sz="1600" dirty="0">
                <a:latin typeface="Montserrat" pitchFamily="2" charset="77"/>
                <a:ea typeface="Open Sans Light" panose="020B0604020202020204" charset="0"/>
                <a:cs typeface="Open Sans Light" panose="020B0604020202020204" charset="0"/>
              </a:rPr>
              <a:t>, já que algumas possuem dupla listagem.</a:t>
            </a:r>
          </a:p>
          <a:p>
            <a:pPr marL="285750" indent="-285750">
              <a:lnSpc>
                <a:spcPct val="150000"/>
              </a:lnSpc>
              <a:buFont typeface="Wingdings" panose="05000000000000000000" pitchFamily="2" charset="2"/>
              <a:buChar char="ü"/>
            </a:pPr>
            <a:r>
              <a:rPr lang="pt-BR" sz="1600" dirty="0">
                <a:latin typeface="Montserrat" pitchFamily="2" charset="77"/>
                <a:ea typeface="Open Sans Light" panose="020B0604020202020204" charset="0"/>
                <a:cs typeface="Open Sans Light" panose="020B0604020202020204" charset="0"/>
              </a:rPr>
              <a:t>Os relatórios foram acessados nas demonstrações contábeis anuais, seja por meio do site de relação com investidores ou do site da CVM, e os PAA foram classificados por meio da leitura e informações disponibilizadas pela auditoria responsável em cada relatório.</a:t>
            </a:r>
          </a:p>
          <a:p>
            <a:pPr marL="285750" indent="-285750">
              <a:lnSpc>
                <a:spcPct val="150000"/>
              </a:lnSpc>
              <a:buFont typeface="Wingdings" panose="05000000000000000000" pitchFamily="2" charset="2"/>
              <a:buChar char="ü"/>
            </a:pPr>
            <a:r>
              <a:rPr lang="pt-BR" sz="1600" dirty="0">
                <a:latin typeface="Montserrat" pitchFamily="2" charset="77"/>
                <a:ea typeface="Open Sans Light" panose="020B0604020202020204" charset="0"/>
                <a:cs typeface="Open Sans Light" panose="020B0604020202020204" charset="0"/>
              </a:rPr>
              <a:t>Os assuntos foram classificados em 29 categorias.</a:t>
            </a:r>
          </a:p>
          <a:p>
            <a:pPr>
              <a:lnSpc>
                <a:spcPct val="150000"/>
              </a:lnSpc>
            </a:pPr>
            <a:endParaRPr lang="pt-BR" sz="1600" dirty="0">
              <a:latin typeface="Montserrat" pitchFamily="2" charset="77"/>
              <a:ea typeface="Open Sans Light" panose="020B0604020202020204" charset="0"/>
              <a:cs typeface="Open Sans Light" panose="020B0604020202020204" charset="0"/>
            </a:endParaRPr>
          </a:p>
          <a:p>
            <a:pPr>
              <a:lnSpc>
                <a:spcPct val="150000"/>
              </a:lnSpc>
            </a:pPr>
            <a:endParaRPr lang="pt-BR" sz="1600" dirty="0">
              <a:latin typeface="Montserrat" pitchFamily="2" charset="77"/>
              <a:ea typeface="Open Sans Light" panose="020B0604020202020204" charset="0"/>
              <a:cs typeface="Open Sans Light" panose="020B0604020202020204" charset="0"/>
            </a:endParaRPr>
          </a:p>
          <a:p>
            <a:pPr marL="342900" indent="-342900">
              <a:lnSpc>
                <a:spcPct val="150000"/>
              </a:lnSpc>
              <a:buFont typeface="+mj-lt"/>
              <a:buAutoNum type="arabicPeriod"/>
            </a:pPr>
            <a:endParaRPr lang="pt-BR" sz="1600" dirty="0">
              <a:latin typeface="Montserrat" pitchFamily="2" charset="77"/>
              <a:ea typeface="Open Sans Light" panose="020B0604020202020204" charset="0"/>
              <a:cs typeface="Open Sans Light" panose="020B0604020202020204" charset="0"/>
            </a:endParaRPr>
          </a:p>
        </p:txBody>
      </p:sp>
      <p:sp>
        <p:nvSpPr>
          <p:cNvPr id="13" name="Título 1">
            <a:extLst>
              <a:ext uri="{FF2B5EF4-FFF2-40B4-BE49-F238E27FC236}">
                <a16:creationId xmlns:a16="http://schemas.microsoft.com/office/drawing/2014/main" id="{C386E2FB-A89B-3B4B-826E-98C92587DF3A}"/>
              </a:ext>
            </a:extLst>
          </p:cNvPr>
          <p:cNvSpPr txBox="1">
            <a:spLocks/>
          </p:cNvSpPr>
          <p:nvPr/>
        </p:nvSpPr>
        <p:spPr>
          <a:xfrm>
            <a:off x="738084" y="471227"/>
            <a:ext cx="8697686" cy="8951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Metodologia</a:t>
            </a:r>
          </a:p>
        </p:txBody>
      </p:sp>
      <p:sp>
        <p:nvSpPr>
          <p:cNvPr id="15" name="Retângulo 5">
            <a:extLst>
              <a:ext uri="{FF2B5EF4-FFF2-40B4-BE49-F238E27FC236}">
                <a16:creationId xmlns:a16="http://schemas.microsoft.com/office/drawing/2014/main" id="{CD2B4BB7-C3AA-9B4B-B3F9-1492E2827A4B}"/>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466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A7CF9CEB-429B-4BB4-9717-9D7797D497B1}"/>
              </a:ext>
            </a:extLst>
          </p:cNvPr>
          <p:cNvSpPr txBox="1"/>
          <p:nvPr/>
        </p:nvSpPr>
        <p:spPr>
          <a:xfrm>
            <a:off x="1264596" y="3957205"/>
            <a:ext cx="10745068" cy="923330"/>
          </a:xfrm>
          <a:prstGeom prst="rect">
            <a:avLst/>
          </a:prstGeom>
          <a:noFill/>
        </p:spPr>
        <p:txBody>
          <a:bodyPr wrap="square" rtlCol="0">
            <a:spAutoFit/>
          </a:bodyPr>
          <a:lstStyle/>
          <a:p>
            <a:pPr algn="r"/>
            <a:r>
              <a:rPr lang="pt-BR" sz="5400" b="1" dirty="0">
                <a:solidFill>
                  <a:schemeClr val="bg1"/>
                </a:solidFill>
                <a:latin typeface="Montserrat ExtraBold" pitchFamily="2" charset="77"/>
                <a:ea typeface="Open Sans Extrabold" panose="020B0906030804020204" pitchFamily="34" charset="0"/>
                <a:cs typeface="Open Sans Extrabold" panose="020B0906030804020204" pitchFamily="34" charset="0"/>
              </a:rPr>
              <a:t>Análises</a:t>
            </a:r>
          </a:p>
        </p:txBody>
      </p:sp>
      <p:sp>
        <p:nvSpPr>
          <p:cNvPr id="4" name="CaixaDeTexto 3">
            <a:extLst>
              <a:ext uri="{FF2B5EF4-FFF2-40B4-BE49-F238E27FC236}">
                <a16:creationId xmlns:a16="http://schemas.microsoft.com/office/drawing/2014/main" id="{F40257B5-CE8C-40BE-A824-1F863EE299D8}"/>
              </a:ext>
            </a:extLst>
          </p:cNvPr>
          <p:cNvSpPr txBox="1"/>
          <p:nvPr/>
        </p:nvSpPr>
        <p:spPr>
          <a:xfrm>
            <a:off x="18908" y="3087737"/>
            <a:ext cx="5346912" cy="3770263"/>
          </a:xfrm>
          <a:prstGeom prst="rect">
            <a:avLst/>
          </a:prstGeom>
          <a:noFill/>
        </p:spPr>
        <p:txBody>
          <a:bodyPr wrap="square" rtlCol="0">
            <a:spAutoFit/>
          </a:bodyPr>
          <a:lstStyle/>
          <a:p>
            <a:pPr algn="r"/>
            <a:r>
              <a:rPr lang="pt-BR" sz="23900" b="1" i="1" dirty="0">
                <a:ln w="19050">
                  <a:solidFill>
                    <a:srgbClr val="CA2C83"/>
                  </a:solidFill>
                </a:ln>
                <a:noFill/>
                <a:latin typeface="Montserrat ExtraBold" pitchFamily="2" charset="77"/>
                <a:ea typeface="Open Sans Bold" panose="020B0806030504020204" pitchFamily="34" charset="0"/>
                <a:cs typeface="Open Sans Bold" panose="020B0806030504020204" pitchFamily="34" charset="0"/>
              </a:rPr>
              <a:t>03.</a:t>
            </a:r>
          </a:p>
        </p:txBody>
      </p:sp>
      <p:sp>
        <p:nvSpPr>
          <p:cNvPr id="2" name="Rectangle 1">
            <a:extLst>
              <a:ext uri="{FF2B5EF4-FFF2-40B4-BE49-F238E27FC236}">
                <a16:creationId xmlns:a16="http://schemas.microsoft.com/office/drawing/2014/main" id="{3A1C7F3A-822E-0C45-9B6E-82AF4BEB8808}"/>
              </a:ext>
            </a:extLst>
          </p:cNvPr>
          <p:cNvSpPr/>
          <p:nvPr/>
        </p:nvSpPr>
        <p:spPr>
          <a:xfrm>
            <a:off x="12094029" y="4158343"/>
            <a:ext cx="97971" cy="1099457"/>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Tree>
    <p:extLst>
      <p:ext uri="{BB962C8B-B14F-4D97-AF65-F5344CB8AC3E}">
        <p14:creationId xmlns:p14="http://schemas.microsoft.com/office/powerpoint/2010/main" val="340190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8E048216-B93B-4AA3-8B8B-F203797AE71E}"/>
              </a:ext>
            </a:extLst>
          </p:cNvPr>
          <p:cNvGraphicFramePr/>
          <p:nvPr>
            <p:extLst>
              <p:ext uri="{D42A27DB-BD31-4B8C-83A1-F6EECF244321}">
                <p14:modId xmlns:p14="http://schemas.microsoft.com/office/powerpoint/2010/main" val="275483714"/>
              </p:ext>
            </p:extLst>
          </p:nvPr>
        </p:nvGraphicFramePr>
        <p:xfrm>
          <a:off x="756443" y="1261160"/>
          <a:ext cx="11079957" cy="5501381"/>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56BD6473-4133-5249-8FAE-65814584B2A4}"/>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3.1 Setor – Classificação B3</a:t>
            </a:r>
          </a:p>
        </p:txBody>
      </p:sp>
      <p:sp>
        <p:nvSpPr>
          <p:cNvPr id="9" name="Retângulo 5">
            <a:extLst>
              <a:ext uri="{FF2B5EF4-FFF2-40B4-BE49-F238E27FC236}">
                <a16:creationId xmlns:a16="http://schemas.microsoft.com/office/drawing/2014/main" id="{C2AE5760-ACDA-1F4B-8B35-3201E16F4172}"/>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332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10A1F-6E8B-CBD2-7E3A-8F02BB0040E5}"/>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C54E5382-257F-BD59-DBCC-455E88EA3915}"/>
              </a:ext>
            </a:extLst>
          </p:cNvPr>
          <p:cNvGraphicFramePr/>
          <p:nvPr>
            <p:extLst>
              <p:ext uri="{D42A27DB-BD31-4B8C-83A1-F6EECF244321}">
                <p14:modId xmlns:p14="http://schemas.microsoft.com/office/powerpoint/2010/main" val="3455705421"/>
              </p:ext>
            </p:extLst>
          </p:nvPr>
        </p:nvGraphicFramePr>
        <p:xfrm>
          <a:off x="247325" y="1296591"/>
          <a:ext cx="5848675" cy="5501381"/>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10E197F1-B9D4-5C69-17AD-63D10F4F97A0}"/>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3.2 Segmentos de Listagem</a:t>
            </a:r>
          </a:p>
        </p:txBody>
      </p:sp>
      <p:sp>
        <p:nvSpPr>
          <p:cNvPr id="9" name="Retângulo 5">
            <a:extLst>
              <a:ext uri="{FF2B5EF4-FFF2-40B4-BE49-F238E27FC236}">
                <a16:creationId xmlns:a16="http://schemas.microsoft.com/office/drawing/2014/main" id="{BDAAE0C9-F0DA-1432-3F5B-04A11EC825E6}"/>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2" name="Gráfico 1">
            <a:extLst>
              <a:ext uri="{FF2B5EF4-FFF2-40B4-BE49-F238E27FC236}">
                <a16:creationId xmlns:a16="http://schemas.microsoft.com/office/drawing/2014/main" id="{D0FC0C3C-8BEA-C22B-96B2-7EA4EA4F9960}"/>
              </a:ext>
            </a:extLst>
          </p:cNvPr>
          <p:cNvGraphicFramePr/>
          <p:nvPr>
            <p:extLst>
              <p:ext uri="{D42A27DB-BD31-4B8C-83A1-F6EECF244321}">
                <p14:modId xmlns:p14="http://schemas.microsoft.com/office/powerpoint/2010/main" val="974056890"/>
              </p:ext>
            </p:extLst>
          </p:nvPr>
        </p:nvGraphicFramePr>
        <p:xfrm>
          <a:off x="6096000" y="989501"/>
          <a:ext cx="5653873" cy="53078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827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15FD4-B5AB-E2BA-CF11-B3741343C1A7}"/>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B4D512C3-CC55-CB31-D971-D6820A409A66}"/>
              </a:ext>
            </a:extLst>
          </p:cNvPr>
          <p:cNvGraphicFramePr/>
          <p:nvPr>
            <p:extLst>
              <p:ext uri="{D42A27DB-BD31-4B8C-83A1-F6EECF244321}">
                <p14:modId xmlns:p14="http://schemas.microsoft.com/office/powerpoint/2010/main" val="1004762606"/>
              </p:ext>
            </p:extLst>
          </p:nvPr>
        </p:nvGraphicFramePr>
        <p:xfrm>
          <a:off x="839684" y="1173319"/>
          <a:ext cx="10816404" cy="5501381"/>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06CD803F-9457-20E1-AFDC-E11738FF6293}"/>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3.3 Opinião da auditoria - ênfase</a:t>
            </a:r>
          </a:p>
        </p:txBody>
      </p:sp>
      <p:sp>
        <p:nvSpPr>
          <p:cNvPr id="9" name="Retângulo 5">
            <a:extLst>
              <a:ext uri="{FF2B5EF4-FFF2-40B4-BE49-F238E27FC236}">
                <a16:creationId xmlns:a16="http://schemas.microsoft.com/office/drawing/2014/main" id="{FA18FD01-E581-0B94-E88D-BA7E677CCE82}"/>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551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317;p43">
            <a:extLst>
              <a:ext uri="{FF2B5EF4-FFF2-40B4-BE49-F238E27FC236}">
                <a16:creationId xmlns:a16="http://schemas.microsoft.com/office/drawing/2014/main" id="{0A51BC9A-5F6B-4C53-AC52-D795CA6F909B}"/>
              </a:ext>
            </a:extLst>
          </p:cNvPr>
          <p:cNvSpPr txBox="1">
            <a:spLocks/>
          </p:cNvSpPr>
          <p:nvPr/>
        </p:nvSpPr>
        <p:spPr>
          <a:xfrm>
            <a:off x="837974" y="3844032"/>
            <a:ext cx="2714625" cy="12944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600"/>
              </a:spcAft>
              <a:buFont typeface="Arial" panose="020B0604020202020204" pitchFamily="34" charset="0"/>
              <a:buNone/>
            </a:pPr>
            <a:endParaRPr lang="en-US" sz="1400" kern="3000" dirty="0">
              <a:solidFill>
                <a:srgbClr val="434343"/>
              </a:solidFill>
              <a:latin typeface="Montserrat" pitchFamily="2" charset="77"/>
              <a:ea typeface="Open Sans" panose="020B0606030504020204" pitchFamily="34" charset="0"/>
              <a:cs typeface="Open Sans" panose="020B0606030504020204" pitchFamily="34" charset="0"/>
              <a:sym typeface="Montserrat Medium"/>
            </a:endParaRPr>
          </a:p>
        </p:txBody>
      </p:sp>
      <p:sp>
        <p:nvSpPr>
          <p:cNvPr id="26" name="Título 1">
            <a:extLst>
              <a:ext uri="{FF2B5EF4-FFF2-40B4-BE49-F238E27FC236}">
                <a16:creationId xmlns:a16="http://schemas.microsoft.com/office/drawing/2014/main" id="{A389B41F-0115-6240-A115-B326FD6FDE71}"/>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3.4 Opinião da auditoria - ênfase</a:t>
            </a:r>
          </a:p>
        </p:txBody>
      </p:sp>
      <p:sp>
        <p:nvSpPr>
          <p:cNvPr id="27" name="Retângulo 5">
            <a:extLst>
              <a:ext uri="{FF2B5EF4-FFF2-40B4-BE49-F238E27FC236}">
                <a16:creationId xmlns:a16="http://schemas.microsoft.com/office/drawing/2014/main" id="{CDB441C8-5B46-DA40-BACF-7E26AD6FF693}"/>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6">
            <a:extLst>
              <a:ext uri="{FF2B5EF4-FFF2-40B4-BE49-F238E27FC236}">
                <a16:creationId xmlns:a16="http://schemas.microsoft.com/office/drawing/2014/main" id="{7B165F59-F4D3-9F36-DF96-7C9BB67F9FB0}"/>
              </a:ext>
            </a:extLst>
          </p:cNvPr>
          <p:cNvSpPr txBox="1">
            <a:spLocks/>
          </p:cNvSpPr>
          <p:nvPr/>
        </p:nvSpPr>
        <p:spPr>
          <a:xfrm>
            <a:off x="769878" y="1366838"/>
            <a:ext cx="10665679" cy="5175135"/>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Possíveis </a:t>
            </a:r>
            <a:r>
              <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insights </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 ênfases de 2023:</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2 ênfases relacionadas a reapresentação </a:t>
            </a:r>
            <a:r>
              <a:rPr lang="pt-BR" sz="1800" dirty="0">
                <a:latin typeface="Open Sans" panose="020B0606030504020204" pitchFamily="34" charset="0"/>
                <a:ea typeface="Open Sans" panose="020B0606030504020204" pitchFamily="34" charset="0"/>
                <a:cs typeface="Open Sans" panose="020B0606030504020204" pitchFamily="34" charset="0"/>
              </a:rPr>
              <a:t>das demonstrações contábeis </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do exercício anterior;</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2 ênfases relacionadas à expectativa de recebimento de créditos a receber;</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5 ênfases relacionadas ao setor de saúde/financeiras –reapresentação de saldos referentes à adoção do CPC 50;</a:t>
            </a:r>
          </a:p>
          <a:p>
            <a:pPr lvl="1">
              <a:lnSpc>
                <a:spcPct val="150000"/>
              </a:lnSpc>
              <a:buFont typeface="Wingdings" panose="05000000000000000000" pitchFamily="2" charset="2"/>
              <a:buChar char="q"/>
            </a:pPr>
            <a:r>
              <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 CPC 50, que trata sobre contratos de seguros, é uma norma contábil que trouxe mudanças significativas para o setor, e envolve uma série de julgamentos e estimativas desde a identificação do contrato, mensuração e estimativas de fluxos de caixa futuros. </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7 ênfases relacionadas ao subsetor de Construção civil – Reconhecimento de Receitas;</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1 ênfase relacionada à continuidade operacional de controladas.</a:t>
            </a:r>
          </a:p>
          <a:p>
            <a:pPr>
              <a:lnSpc>
                <a:spcPct val="150000"/>
              </a:lnSpc>
              <a:buFont typeface="Wingdings" panose="05000000000000000000" pitchFamily="2" charset="2"/>
              <a:buChar char="q"/>
            </a:pPr>
            <a:endPar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054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9BB6F-A2D4-3670-5703-66F5A43B40AC}"/>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4F40499D-6BF9-4DD2-6575-9D8F8BCC3DC6}"/>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3.4 Total e média de PAA por companhia</a:t>
            </a:r>
          </a:p>
        </p:txBody>
      </p:sp>
      <p:sp>
        <p:nvSpPr>
          <p:cNvPr id="9" name="Retângulo 5">
            <a:extLst>
              <a:ext uri="{FF2B5EF4-FFF2-40B4-BE49-F238E27FC236}">
                <a16:creationId xmlns:a16="http://schemas.microsoft.com/office/drawing/2014/main" id="{62130969-5A36-246A-6237-F01589DECFCB}"/>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5" name="Gráfico 4">
            <a:extLst>
              <a:ext uri="{FF2B5EF4-FFF2-40B4-BE49-F238E27FC236}">
                <a16:creationId xmlns:a16="http://schemas.microsoft.com/office/drawing/2014/main" id="{84F9A49F-169C-40E4-F237-F86A8F9B16C3}"/>
              </a:ext>
            </a:extLst>
          </p:cNvPr>
          <p:cNvGraphicFramePr>
            <a:graphicFrameLocks/>
          </p:cNvGraphicFramePr>
          <p:nvPr>
            <p:extLst>
              <p:ext uri="{D42A27DB-BD31-4B8C-83A1-F6EECF244321}">
                <p14:modId xmlns:p14="http://schemas.microsoft.com/office/powerpoint/2010/main" val="1412299040"/>
              </p:ext>
            </p:extLst>
          </p:nvPr>
        </p:nvGraphicFramePr>
        <p:xfrm>
          <a:off x="1034979" y="1537398"/>
          <a:ext cx="10651253" cy="4742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793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82402-4BBB-1CAE-E487-E498221BB6F6}"/>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E0BD722E-FE4E-1C7D-35F0-7B9113AD2F38}"/>
              </a:ext>
            </a:extLst>
          </p:cNvPr>
          <p:cNvGraphicFramePr/>
          <p:nvPr>
            <p:extLst>
              <p:ext uri="{D42A27DB-BD31-4B8C-83A1-F6EECF244321}">
                <p14:modId xmlns:p14="http://schemas.microsoft.com/office/powerpoint/2010/main" val="2918880852"/>
              </p:ext>
            </p:extLst>
          </p:nvPr>
        </p:nvGraphicFramePr>
        <p:xfrm>
          <a:off x="839684" y="1173319"/>
          <a:ext cx="10816404" cy="5501381"/>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70AC77B3-4F3A-DE6F-9A4C-C4AFE4BDBF1F}"/>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3.4 Quantidade de PAA por assunto</a:t>
            </a:r>
          </a:p>
        </p:txBody>
      </p:sp>
      <p:sp>
        <p:nvSpPr>
          <p:cNvPr id="9" name="Retângulo 5">
            <a:extLst>
              <a:ext uri="{FF2B5EF4-FFF2-40B4-BE49-F238E27FC236}">
                <a16:creationId xmlns:a16="http://schemas.microsoft.com/office/drawing/2014/main" id="{A2014760-AEA5-B4B1-DB32-2F5D63AF6449}"/>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4749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A7CF9CEB-429B-4BB4-9717-9D7797D497B1}"/>
              </a:ext>
            </a:extLst>
          </p:cNvPr>
          <p:cNvSpPr txBox="1"/>
          <p:nvPr/>
        </p:nvSpPr>
        <p:spPr>
          <a:xfrm>
            <a:off x="1264596" y="3957205"/>
            <a:ext cx="10745068" cy="923330"/>
          </a:xfrm>
          <a:prstGeom prst="rect">
            <a:avLst/>
          </a:prstGeom>
          <a:noFill/>
        </p:spPr>
        <p:txBody>
          <a:bodyPr wrap="square" rtlCol="0">
            <a:spAutoFit/>
          </a:bodyPr>
          <a:lstStyle/>
          <a:p>
            <a:pPr algn="r"/>
            <a:r>
              <a:rPr lang="pt-BR" sz="5400" b="1" dirty="0">
                <a:solidFill>
                  <a:schemeClr val="bg1"/>
                </a:solidFill>
                <a:latin typeface="Montserrat ExtraBold" pitchFamily="2" charset="77"/>
                <a:ea typeface="Open Sans Extrabold" panose="020B0906030804020204" pitchFamily="34" charset="0"/>
                <a:cs typeface="Open Sans Extrabold" panose="020B0906030804020204" pitchFamily="34" charset="0"/>
              </a:rPr>
              <a:t>Propósito da Pesquisa</a:t>
            </a:r>
          </a:p>
        </p:txBody>
      </p:sp>
      <p:sp>
        <p:nvSpPr>
          <p:cNvPr id="4" name="CaixaDeTexto 3">
            <a:extLst>
              <a:ext uri="{FF2B5EF4-FFF2-40B4-BE49-F238E27FC236}">
                <a16:creationId xmlns:a16="http://schemas.microsoft.com/office/drawing/2014/main" id="{F40257B5-CE8C-40BE-A824-1F863EE299D8}"/>
              </a:ext>
            </a:extLst>
          </p:cNvPr>
          <p:cNvSpPr txBox="1"/>
          <p:nvPr/>
        </p:nvSpPr>
        <p:spPr>
          <a:xfrm>
            <a:off x="18908" y="3087737"/>
            <a:ext cx="4471459" cy="3770263"/>
          </a:xfrm>
          <a:prstGeom prst="rect">
            <a:avLst/>
          </a:prstGeom>
          <a:noFill/>
        </p:spPr>
        <p:txBody>
          <a:bodyPr wrap="square" rtlCol="0">
            <a:spAutoFit/>
          </a:bodyPr>
          <a:lstStyle/>
          <a:p>
            <a:pPr algn="r"/>
            <a:r>
              <a:rPr lang="pt-BR" sz="23900" b="1" i="1" dirty="0">
                <a:ln w="19050">
                  <a:solidFill>
                    <a:srgbClr val="CA2C83"/>
                  </a:solidFill>
                </a:ln>
                <a:noFill/>
                <a:latin typeface="Montserrat ExtraBold" pitchFamily="2" charset="77"/>
                <a:ea typeface="Open Sans Bold" panose="020B0806030504020204" pitchFamily="34" charset="0"/>
                <a:cs typeface="Open Sans Bold" panose="020B0806030504020204" pitchFamily="34" charset="0"/>
              </a:rPr>
              <a:t>01.</a:t>
            </a:r>
          </a:p>
        </p:txBody>
      </p:sp>
      <p:sp>
        <p:nvSpPr>
          <p:cNvPr id="2" name="Rectangle 1">
            <a:extLst>
              <a:ext uri="{FF2B5EF4-FFF2-40B4-BE49-F238E27FC236}">
                <a16:creationId xmlns:a16="http://schemas.microsoft.com/office/drawing/2014/main" id="{3A1C7F3A-822E-0C45-9B6E-82AF4BEB8808}"/>
              </a:ext>
            </a:extLst>
          </p:cNvPr>
          <p:cNvSpPr/>
          <p:nvPr/>
        </p:nvSpPr>
        <p:spPr>
          <a:xfrm>
            <a:off x="12094029" y="4158343"/>
            <a:ext cx="97971" cy="1099457"/>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Tree>
    <p:extLst>
      <p:ext uri="{BB962C8B-B14F-4D97-AF65-F5344CB8AC3E}">
        <p14:creationId xmlns:p14="http://schemas.microsoft.com/office/powerpoint/2010/main" val="346534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133B4-471D-6A49-5947-177307E36941}"/>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1C5FEF9E-96AC-CC04-4FF2-39A401A162EF}"/>
              </a:ext>
            </a:extLst>
          </p:cNvPr>
          <p:cNvGraphicFramePr/>
          <p:nvPr>
            <p:extLst>
              <p:ext uri="{D42A27DB-BD31-4B8C-83A1-F6EECF244321}">
                <p14:modId xmlns:p14="http://schemas.microsoft.com/office/powerpoint/2010/main" val="4075985637"/>
              </p:ext>
            </p:extLst>
          </p:nvPr>
        </p:nvGraphicFramePr>
        <p:xfrm>
          <a:off x="839684" y="1173319"/>
          <a:ext cx="10816404" cy="5501381"/>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D7E9FF5B-5964-80B2-C5A5-79AE984B0DEC}"/>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3.4 Quantidade de PAA por assunto</a:t>
            </a:r>
          </a:p>
        </p:txBody>
      </p:sp>
      <p:sp>
        <p:nvSpPr>
          <p:cNvPr id="9" name="Retângulo 5">
            <a:extLst>
              <a:ext uri="{FF2B5EF4-FFF2-40B4-BE49-F238E27FC236}">
                <a16:creationId xmlns:a16="http://schemas.microsoft.com/office/drawing/2014/main" id="{B82DA701-99B4-E36F-B1A3-055F77940B38}"/>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4807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FB9A6-9EBF-7E83-679D-EF2E8A26CB60}"/>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AADF1EE0-73BE-1C61-E891-469789DA8799}"/>
              </a:ext>
            </a:extLst>
          </p:cNvPr>
          <p:cNvGraphicFramePr/>
          <p:nvPr>
            <p:extLst>
              <p:ext uri="{D42A27DB-BD31-4B8C-83A1-F6EECF244321}">
                <p14:modId xmlns:p14="http://schemas.microsoft.com/office/powerpoint/2010/main" val="2241811125"/>
              </p:ext>
            </p:extLst>
          </p:nvPr>
        </p:nvGraphicFramePr>
        <p:xfrm>
          <a:off x="839684" y="1055077"/>
          <a:ext cx="10816404" cy="5697415"/>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44C4FB7D-308B-24CF-E106-80A7007C30E9}"/>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3.4 Quantidade de PAA por assunto</a:t>
            </a:r>
          </a:p>
        </p:txBody>
      </p:sp>
      <p:sp>
        <p:nvSpPr>
          <p:cNvPr id="9" name="Retângulo 5">
            <a:extLst>
              <a:ext uri="{FF2B5EF4-FFF2-40B4-BE49-F238E27FC236}">
                <a16:creationId xmlns:a16="http://schemas.microsoft.com/office/drawing/2014/main" id="{7897D381-1D7F-22C9-6DB6-F2DDF51D98B7}"/>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2888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CC558-60DC-BDE9-3C32-283239BFA8E8}"/>
            </a:ext>
          </a:extLst>
        </p:cNvPr>
        <p:cNvGrpSpPr/>
        <p:nvPr/>
      </p:nvGrpSpPr>
      <p:grpSpPr>
        <a:xfrm>
          <a:off x="0" y="0"/>
          <a:ext cx="0" cy="0"/>
          <a:chOff x="0" y="0"/>
          <a:chExt cx="0" cy="0"/>
        </a:xfrm>
      </p:grpSpPr>
      <p:sp>
        <p:nvSpPr>
          <p:cNvPr id="20" name="Google Shape;317;p43">
            <a:extLst>
              <a:ext uri="{FF2B5EF4-FFF2-40B4-BE49-F238E27FC236}">
                <a16:creationId xmlns:a16="http://schemas.microsoft.com/office/drawing/2014/main" id="{B71D8ABD-533B-0C9C-760B-02E422ADAD3B}"/>
              </a:ext>
            </a:extLst>
          </p:cNvPr>
          <p:cNvSpPr txBox="1">
            <a:spLocks/>
          </p:cNvSpPr>
          <p:nvPr/>
        </p:nvSpPr>
        <p:spPr>
          <a:xfrm>
            <a:off x="837974" y="3844032"/>
            <a:ext cx="2714625" cy="12944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600"/>
              </a:spcAft>
              <a:buFont typeface="Arial" panose="020B0604020202020204" pitchFamily="34" charset="0"/>
              <a:buNone/>
            </a:pPr>
            <a:endParaRPr lang="en-US" sz="1400" kern="3000" dirty="0">
              <a:solidFill>
                <a:srgbClr val="434343"/>
              </a:solidFill>
              <a:latin typeface="Montserrat" pitchFamily="2" charset="77"/>
              <a:ea typeface="Open Sans" panose="020B0606030504020204" pitchFamily="34" charset="0"/>
              <a:cs typeface="Open Sans" panose="020B0606030504020204" pitchFamily="34" charset="0"/>
              <a:sym typeface="Montserrat Medium"/>
            </a:endParaRPr>
          </a:p>
        </p:txBody>
      </p:sp>
      <p:sp>
        <p:nvSpPr>
          <p:cNvPr id="26" name="Título 1">
            <a:extLst>
              <a:ext uri="{FF2B5EF4-FFF2-40B4-BE49-F238E27FC236}">
                <a16:creationId xmlns:a16="http://schemas.microsoft.com/office/drawing/2014/main" id="{87D1F489-DAC3-AE32-AC64-BF9A6575BD1E}"/>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3.4 Quantidade de PAA por assunto</a:t>
            </a:r>
          </a:p>
        </p:txBody>
      </p:sp>
      <p:sp>
        <p:nvSpPr>
          <p:cNvPr id="27" name="Retângulo 5">
            <a:extLst>
              <a:ext uri="{FF2B5EF4-FFF2-40B4-BE49-F238E27FC236}">
                <a16:creationId xmlns:a16="http://schemas.microsoft.com/office/drawing/2014/main" id="{A48706D5-D596-7987-4B08-BC691B96D047}"/>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6">
            <a:extLst>
              <a:ext uri="{FF2B5EF4-FFF2-40B4-BE49-F238E27FC236}">
                <a16:creationId xmlns:a16="http://schemas.microsoft.com/office/drawing/2014/main" id="{602D0D44-E63B-F970-D348-75C12E59C6D4}"/>
              </a:ext>
            </a:extLst>
          </p:cNvPr>
          <p:cNvSpPr txBox="1">
            <a:spLocks/>
          </p:cNvSpPr>
          <p:nvPr/>
        </p:nvSpPr>
        <p:spPr>
          <a:xfrm>
            <a:off x="763160" y="1670477"/>
            <a:ext cx="10665679" cy="4716035"/>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q"/>
            </a:pPr>
            <a:r>
              <a:rPr lang="pt-BR" sz="1800" i="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Impairment</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de ativos não financeiros, receitas, provisões e passivos contingentes e realização do IR/CSLL diferidos representam 54% dos assuntos analisados em 2023 (52% em 2022 e 51% em 2021);</a:t>
            </a:r>
          </a:p>
          <a:p>
            <a:pPr>
              <a:lnSpc>
                <a:spcPct val="150000"/>
              </a:lnSpc>
              <a:buFont typeface="Wingdings" panose="05000000000000000000" pitchFamily="2" charset="2"/>
              <a:buChar char="q"/>
            </a:pPr>
            <a:r>
              <a:rPr lang="pt-BR" sz="1800" i="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Impairment</a:t>
            </a:r>
            <a:r>
              <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continua sendo o PAA mais recorrente dentre as companhias que compõem o IBrX100 – principalmente pelo fato de envolver subjetividade e estimativas;</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 reconhecimento de receitas também pode apresentar um grau de subjetividade, como em casos de utilidade pública e setores que englobem construção civil;</a:t>
            </a:r>
            <a:endPar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Provisões e passivos contingentes dependem de estimativas e muitas vezes de entendimento multidisciplinar, em casos que envolvem demandas judiciais, questões regulatórias entre outras;</a:t>
            </a:r>
          </a:p>
          <a:p>
            <a:pPr marL="0" indent="0">
              <a:lnSpc>
                <a:spcPct val="150000"/>
              </a:lnSpc>
              <a:buNone/>
            </a:pPr>
            <a:endPar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3689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6491A-11B7-0598-E529-E6C4AE7ACCF6}"/>
            </a:ext>
          </a:extLst>
        </p:cNvPr>
        <p:cNvGrpSpPr/>
        <p:nvPr/>
      </p:nvGrpSpPr>
      <p:grpSpPr>
        <a:xfrm>
          <a:off x="0" y="0"/>
          <a:ext cx="0" cy="0"/>
          <a:chOff x="0" y="0"/>
          <a:chExt cx="0" cy="0"/>
        </a:xfrm>
      </p:grpSpPr>
      <p:sp>
        <p:nvSpPr>
          <p:cNvPr id="20" name="Google Shape;317;p43">
            <a:extLst>
              <a:ext uri="{FF2B5EF4-FFF2-40B4-BE49-F238E27FC236}">
                <a16:creationId xmlns:a16="http://schemas.microsoft.com/office/drawing/2014/main" id="{4D63A9FD-73EA-82A4-AC6A-C4FD761A951F}"/>
              </a:ext>
            </a:extLst>
          </p:cNvPr>
          <p:cNvSpPr txBox="1">
            <a:spLocks/>
          </p:cNvSpPr>
          <p:nvPr/>
        </p:nvSpPr>
        <p:spPr>
          <a:xfrm>
            <a:off x="837974" y="3844032"/>
            <a:ext cx="2714625" cy="12944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600"/>
              </a:spcAft>
              <a:buFont typeface="Arial" panose="020B0604020202020204" pitchFamily="34" charset="0"/>
              <a:buNone/>
            </a:pPr>
            <a:endParaRPr lang="en-US" sz="1400" kern="3000" dirty="0">
              <a:solidFill>
                <a:srgbClr val="434343"/>
              </a:solidFill>
              <a:latin typeface="Montserrat" pitchFamily="2" charset="77"/>
              <a:ea typeface="Open Sans" panose="020B0606030504020204" pitchFamily="34" charset="0"/>
              <a:cs typeface="Open Sans" panose="020B0606030504020204" pitchFamily="34" charset="0"/>
              <a:sym typeface="Montserrat Medium"/>
            </a:endParaRPr>
          </a:p>
        </p:txBody>
      </p:sp>
      <p:sp>
        <p:nvSpPr>
          <p:cNvPr id="26" name="Título 1">
            <a:extLst>
              <a:ext uri="{FF2B5EF4-FFF2-40B4-BE49-F238E27FC236}">
                <a16:creationId xmlns:a16="http://schemas.microsoft.com/office/drawing/2014/main" id="{C36E4084-3440-D8A4-C20A-5E8FEF082507}"/>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3.4 Quantidade de PAA por assunto</a:t>
            </a:r>
          </a:p>
        </p:txBody>
      </p:sp>
      <p:sp>
        <p:nvSpPr>
          <p:cNvPr id="27" name="Retângulo 5">
            <a:extLst>
              <a:ext uri="{FF2B5EF4-FFF2-40B4-BE49-F238E27FC236}">
                <a16:creationId xmlns:a16="http://schemas.microsoft.com/office/drawing/2014/main" id="{758B152D-E12A-DF8C-CA57-ED96F6362A53}"/>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6">
            <a:extLst>
              <a:ext uri="{FF2B5EF4-FFF2-40B4-BE49-F238E27FC236}">
                <a16:creationId xmlns:a16="http://schemas.microsoft.com/office/drawing/2014/main" id="{1C8E7750-FD64-56A9-8203-004FE7A755D8}"/>
              </a:ext>
            </a:extLst>
          </p:cNvPr>
          <p:cNvSpPr txBox="1">
            <a:spLocks/>
          </p:cNvSpPr>
          <p:nvPr/>
        </p:nvSpPr>
        <p:spPr>
          <a:xfrm>
            <a:off x="792225" y="1607999"/>
            <a:ext cx="10665679" cy="3831177"/>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Realização de IR/CSLL diferidos também dependem de estimativas e da avaliação da entidade de que seja provável que a companhia gere lucros tributáveis futuros para a realização dos ativos fiscais diferidos;</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Redução significativa de PAA sobre combinação de negócios/reorganização societária explica em parte a redução da média de PAA nos anos de 2021 a 2023.</a:t>
            </a:r>
          </a:p>
          <a:p>
            <a:pPr lvl="1">
              <a:lnSpc>
                <a:spcPct val="150000"/>
              </a:lnSpc>
              <a:buFont typeface="Wingdings" panose="05000000000000000000" pitchFamily="2" charset="2"/>
              <a:buChar char="q"/>
            </a:pPr>
            <a:r>
              <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Um estudo realizado por firma de auditoria parceira identificou que em 2023 houve uma redução nos números de fusões e aquisições no Brasil em comparação às fusões ocorridas em 2022 e 2021¹. Essa redução também foi noticiada pela mídia².</a:t>
            </a:r>
          </a:p>
          <a:p>
            <a:pPr>
              <a:lnSpc>
                <a:spcPct val="150000"/>
              </a:lnSpc>
              <a:buFont typeface="Wingdings" panose="05000000000000000000" pitchFamily="2" charset="2"/>
              <a:buChar char="q"/>
            </a:pPr>
            <a:endPar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CaixaDeTexto 1">
            <a:extLst>
              <a:ext uri="{FF2B5EF4-FFF2-40B4-BE49-F238E27FC236}">
                <a16:creationId xmlns:a16="http://schemas.microsoft.com/office/drawing/2014/main" id="{2891B35A-F5E5-1002-BA05-60D218C9F5A4}"/>
              </a:ext>
            </a:extLst>
          </p:cNvPr>
          <p:cNvSpPr txBox="1"/>
          <p:nvPr/>
        </p:nvSpPr>
        <p:spPr>
          <a:xfrm>
            <a:off x="221757" y="6027003"/>
            <a:ext cx="9615925" cy="646331"/>
          </a:xfrm>
          <a:prstGeom prst="rect">
            <a:avLst/>
          </a:prstGeom>
          <a:noFill/>
        </p:spPr>
        <p:txBody>
          <a:bodyPr wrap="square" rtlCol="0">
            <a:spAutoFit/>
          </a:bodyPr>
          <a:lstStyle/>
          <a:p>
            <a:r>
              <a:rPr lang="pt-BR" sz="1200" dirty="0"/>
              <a:t>¹KPMG Corporate </a:t>
            </a:r>
            <a:r>
              <a:rPr lang="pt-BR" sz="1200" dirty="0" err="1"/>
              <a:t>Finance</a:t>
            </a:r>
            <a:r>
              <a:rPr lang="pt-BR" sz="1200" dirty="0"/>
              <a:t> Ltda. Fusões e aquisições 2023 – 4º trimestre. São Paulo: KPMG, 2024. Disponível em: </a:t>
            </a:r>
            <a:r>
              <a:rPr lang="pt-BR" sz="1200" dirty="0">
                <a:hlinkClick r:id="rId3"/>
              </a:rPr>
              <a:t>https://kpmg.com/</a:t>
            </a:r>
            <a:r>
              <a:rPr lang="pt-BR" sz="1200" dirty="0" err="1">
                <a:hlinkClick r:id="rId3"/>
              </a:rPr>
              <a:t>br</a:t>
            </a:r>
            <a:r>
              <a:rPr lang="pt-BR" sz="1200" dirty="0">
                <a:hlinkClick r:id="rId3"/>
              </a:rPr>
              <a:t>/</a:t>
            </a:r>
            <a:r>
              <a:rPr lang="pt-BR" sz="1200" dirty="0" err="1">
                <a:hlinkClick r:id="rId3"/>
              </a:rPr>
              <a:t>pt</a:t>
            </a:r>
            <a:r>
              <a:rPr lang="pt-BR" sz="1200" dirty="0">
                <a:hlinkClick r:id="rId3"/>
              </a:rPr>
              <a:t>/home/insights/2024/08/pesquisa-fusoes-aquisicoes-2023-4-trimestre.html</a:t>
            </a:r>
            <a:r>
              <a:rPr lang="pt-BR" sz="1200" dirty="0"/>
              <a:t>. Acesso em: 11 out 2024.</a:t>
            </a:r>
          </a:p>
          <a:p>
            <a:r>
              <a:rPr lang="pt-BR" sz="1200" dirty="0"/>
              <a:t>²</a:t>
            </a:r>
            <a:r>
              <a:rPr lang="pt-BR" sz="1200" dirty="0">
                <a:hlinkClick r:id="rId4"/>
              </a:rPr>
              <a:t>https://valor.globo.com/financas/noticia/2024/01/04/fusoes-e-aquisicoes-ensaiam-retomada-apos-queda-em-2023.ghtml</a:t>
            </a:r>
            <a:r>
              <a:rPr lang="pt-BR" sz="1200" dirty="0"/>
              <a:t>. Acesso em: 11 out 2024. </a:t>
            </a:r>
          </a:p>
        </p:txBody>
      </p:sp>
    </p:spTree>
    <p:extLst>
      <p:ext uri="{BB962C8B-B14F-4D97-AF65-F5344CB8AC3E}">
        <p14:creationId xmlns:p14="http://schemas.microsoft.com/office/powerpoint/2010/main" val="205841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1B578-F247-63A1-3118-CFE496460481}"/>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7BDB4CF2-6976-E0BD-1C65-64FA14C8C009}"/>
              </a:ext>
            </a:extLst>
          </p:cNvPr>
          <p:cNvSpPr txBox="1">
            <a:spLocks/>
          </p:cNvSpPr>
          <p:nvPr/>
        </p:nvSpPr>
        <p:spPr>
          <a:xfrm>
            <a:off x="756443" y="471488"/>
            <a:ext cx="1084940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Média de PAA por companhia</a:t>
            </a:r>
          </a:p>
        </p:txBody>
      </p:sp>
      <p:sp>
        <p:nvSpPr>
          <p:cNvPr id="9" name="Retângulo 5">
            <a:extLst>
              <a:ext uri="{FF2B5EF4-FFF2-40B4-BE49-F238E27FC236}">
                <a16:creationId xmlns:a16="http://schemas.microsoft.com/office/drawing/2014/main" id="{7D6AC9F5-694D-A3CE-9FD9-C9148AA2C592}"/>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3" name="Gráfico 2">
            <a:extLst>
              <a:ext uri="{FF2B5EF4-FFF2-40B4-BE49-F238E27FC236}">
                <a16:creationId xmlns:a16="http://schemas.microsoft.com/office/drawing/2014/main" id="{4415FAEE-758E-83C2-618D-327D1A91E50F}"/>
              </a:ext>
            </a:extLst>
          </p:cNvPr>
          <p:cNvGraphicFramePr/>
          <p:nvPr>
            <p:extLst>
              <p:ext uri="{D42A27DB-BD31-4B8C-83A1-F6EECF244321}">
                <p14:modId xmlns:p14="http://schemas.microsoft.com/office/powerpoint/2010/main" val="2842528097"/>
              </p:ext>
            </p:extLst>
          </p:nvPr>
        </p:nvGraphicFramePr>
        <p:xfrm>
          <a:off x="482321" y="922110"/>
          <a:ext cx="11485265" cy="530786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Conector reto 3">
            <a:extLst>
              <a:ext uri="{FF2B5EF4-FFF2-40B4-BE49-F238E27FC236}">
                <a16:creationId xmlns:a16="http://schemas.microsoft.com/office/drawing/2014/main" id="{527DE855-20B1-46AC-01D3-D310BE2F882F}"/>
              </a:ext>
            </a:extLst>
          </p:cNvPr>
          <p:cNvCxnSpPr>
            <a:cxnSpLocks/>
          </p:cNvCxnSpPr>
          <p:nvPr/>
        </p:nvCxnSpPr>
        <p:spPr>
          <a:xfrm>
            <a:off x="723480" y="2692959"/>
            <a:ext cx="110531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E5A04-864F-965A-58CF-182948192C1C}"/>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4410DC5D-DFD9-0EF1-07FE-7B7B8DD33412}"/>
              </a:ext>
            </a:extLst>
          </p:cNvPr>
          <p:cNvGraphicFramePr/>
          <p:nvPr/>
        </p:nvGraphicFramePr>
        <p:xfrm>
          <a:off x="839684" y="1173319"/>
          <a:ext cx="5256316" cy="5501381"/>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D8556381-24B6-7292-3F37-C8B5A6EAC6B7}"/>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BB34EC6F-4C84-2B77-84DB-A8964180F225}"/>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3" name="Gráfico 2">
            <a:extLst>
              <a:ext uri="{FF2B5EF4-FFF2-40B4-BE49-F238E27FC236}">
                <a16:creationId xmlns:a16="http://schemas.microsoft.com/office/drawing/2014/main" id="{B4655E56-55BE-2F9E-1FD0-F2FF893B5D1B}"/>
              </a:ext>
            </a:extLst>
          </p:cNvPr>
          <p:cNvGraphicFramePr/>
          <p:nvPr/>
        </p:nvGraphicFramePr>
        <p:xfrm>
          <a:off x="6378000" y="1173318"/>
          <a:ext cx="5256316" cy="5501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35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F3573-6023-165A-1979-F96C134FD091}"/>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6E14DA36-E6FB-27F9-04D8-F6BC1292C441}"/>
              </a:ext>
            </a:extLst>
          </p:cNvPr>
          <p:cNvGraphicFramePr/>
          <p:nvPr>
            <p:extLst>
              <p:ext uri="{D42A27DB-BD31-4B8C-83A1-F6EECF244321}">
                <p14:modId xmlns:p14="http://schemas.microsoft.com/office/powerpoint/2010/main" val="2705576989"/>
              </p:ext>
            </p:extLst>
          </p:nvPr>
        </p:nvGraphicFramePr>
        <p:xfrm>
          <a:off x="0" y="837484"/>
          <a:ext cx="12192000" cy="5549028"/>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F190FC22-50C3-58A1-FC18-18DEDA067252}"/>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13E12D4C-667F-96C3-06EF-B2D4198EB621}"/>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9824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2FFEA-49D4-6F9E-DC9A-479AC2E2FDB3}"/>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177729B7-F0B4-EC1B-51D7-279792F3FA6F}"/>
              </a:ext>
            </a:extLst>
          </p:cNvPr>
          <p:cNvGraphicFramePr/>
          <p:nvPr>
            <p:extLst>
              <p:ext uri="{D42A27DB-BD31-4B8C-83A1-F6EECF244321}">
                <p14:modId xmlns:p14="http://schemas.microsoft.com/office/powerpoint/2010/main" val="2755303738"/>
              </p:ext>
            </p:extLst>
          </p:nvPr>
        </p:nvGraphicFramePr>
        <p:xfrm>
          <a:off x="271305" y="1173319"/>
          <a:ext cx="11726427" cy="5501381"/>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CE8DDF43-290B-8AB7-02D1-D70862862E07}"/>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BEA4E6C0-6C7D-3F82-CD8E-AAEDBCDF7CA2}"/>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4298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BB0DC-B082-799F-CF67-C707FB2BF0AA}"/>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2E2469AA-CCC2-CA82-60B6-1351AEA6B506}"/>
              </a:ext>
            </a:extLst>
          </p:cNvPr>
          <p:cNvGraphicFramePr/>
          <p:nvPr>
            <p:extLst>
              <p:ext uri="{D42A27DB-BD31-4B8C-83A1-F6EECF244321}">
                <p14:modId xmlns:p14="http://schemas.microsoft.com/office/powerpoint/2010/main" val="1295121818"/>
              </p:ext>
            </p:extLst>
          </p:nvPr>
        </p:nvGraphicFramePr>
        <p:xfrm>
          <a:off x="150725" y="1173319"/>
          <a:ext cx="12041275" cy="5569125"/>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6A303876-0D6B-5A72-6954-801157740174}"/>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A5F72D47-12FA-43EA-A4AE-7F7E349F0C6D}"/>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907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0BA6B-72B2-44FC-448B-8664E9CBCA48}"/>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AE008785-9C0B-29DA-4901-E43EBC9CB6A3}"/>
              </a:ext>
            </a:extLst>
          </p:cNvPr>
          <p:cNvGraphicFramePr/>
          <p:nvPr>
            <p:extLst>
              <p:ext uri="{D42A27DB-BD31-4B8C-83A1-F6EECF244321}">
                <p14:modId xmlns:p14="http://schemas.microsoft.com/office/powerpoint/2010/main" val="947084341"/>
              </p:ext>
            </p:extLst>
          </p:nvPr>
        </p:nvGraphicFramePr>
        <p:xfrm>
          <a:off x="200967" y="1366838"/>
          <a:ext cx="11803464" cy="5348409"/>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A806630C-ADD5-7081-6232-FCAD181E2460}"/>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229AF6C6-5A78-2C99-2450-DE044C3B7D9B}"/>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1942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ixaDeTexto 18"/>
          <p:cNvSpPr txBox="1"/>
          <p:nvPr/>
        </p:nvSpPr>
        <p:spPr>
          <a:xfrm>
            <a:off x="738083" y="1530014"/>
            <a:ext cx="10847665" cy="5590633"/>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O Ibracon, com o propósito de divulgar e evidenciar a contribuição da auditoria independente para o mercado de capitais e todos os usuários da informação contábil, divulga uma nova edição do estudo que sumariza os Principais Assuntos de Auditoria (PAA) dos Relatórios dos Auditores Independentes sobre as demonstrações contábeis das mais relevantes companhias brasileiras.</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A primeira edição do estudo foi realizada 2017 - referente ao ano de 2016, logo após a exigência de divulgação de PAA com a NBC TA 701. Novas edições foram publicadas em 2018 - referente ao ano de 2017 -, em 2020 – referente ano de 2019 - e a última edição divulgada em 2023, que englobou a análise dos </a:t>
            </a:r>
            <a:r>
              <a:rPr lang="pt-BR" sz="1600" dirty="0" err="1">
                <a:latin typeface="Montserrat" pitchFamily="2" charset="77"/>
                <a:ea typeface="Open Sans Light" panose="020B0604020202020204" charset="0"/>
                <a:cs typeface="Open Sans Light" panose="020B0604020202020204" charset="0"/>
              </a:rPr>
              <a:t>PAAs</a:t>
            </a:r>
            <a:r>
              <a:rPr lang="pt-BR" sz="1600" dirty="0">
                <a:latin typeface="Montserrat" pitchFamily="2" charset="77"/>
                <a:ea typeface="Open Sans Light" panose="020B0604020202020204" charset="0"/>
                <a:cs typeface="Open Sans Light" panose="020B0604020202020204" charset="0"/>
              </a:rPr>
              <a:t> contidos nos relatórios de auditoria dos anos de 2021 e 2022 das companhias que compõem o IBrx100.</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Neste estudo, busca-se realçar a informatividade dos relatórios de auditoria, mesmo que não haja nenhum opinião modificada por parte da auditoria (ressalvas, abstenção ou negativa de opinião), e também esclarecer os pontos que, na visão da auditoria independente, representaram um maior risco de auditoria – isto é, risco de distorção relevante .</a:t>
            </a:r>
          </a:p>
          <a:p>
            <a:pPr marL="285750" indent="-285750">
              <a:lnSpc>
                <a:spcPct val="150000"/>
              </a:lnSpc>
              <a:buFont typeface="Arial" panose="020B0604020202020204" pitchFamily="34" charset="0"/>
              <a:buChar char="•"/>
            </a:pPr>
            <a:endParaRPr lang="pt-BR" sz="1600" dirty="0">
              <a:latin typeface="Montserrat" pitchFamily="2" charset="77"/>
              <a:ea typeface="Open Sans Light" panose="020B0604020202020204" charset="0"/>
              <a:cs typeface="Open Sans Light" panose="020B0604020202020204" charset="0"/>
            </a:endParaRPr>
          </a:p>
          <a:p>
            <a:pPr marL="285750" indent="-285750">
              <a:lnSpc>
                <a:spcPct val="150000"/>
              </a:lnSpc>
              <a:buFont typeface="Arial" panose="020B0604020202020204" pitchFamily="34" charset="0"/>
              <a:buChar char="•"/>
            </a:pPr>
            <a:endParaRPr lang="pt-BR" sz="1600" dirty="0">
              <a:latin typeface="Montserrat" pitchFamily="2" charset="77"/>
              <a:ea typeface="Open Sans Light" panose="020B0604020202020204" charset="0"/>
              <a:cs typeface="Open Sans Light" panose="020B0604020202020204" charset="0"/>
            </a:endParaRPr>
          </a:p>
        </p:txBody>
      </p:sp>
      <p:sp>
        <p:nvSpPr>
          <p:cNvPr id="13" name="Título 1">
            <a:extLst>
              <a:ext uri="{FF2B5EF4-FFF2-40B4-BE49-F238E27FC236}">
                <a16:creationId xmlns:a16="http://schemas.microsoft.com/office/drawing/2014/main" id="{C386E2FB-A89B-3B4B-826E-98C92587DF3A}"/>
              </a:ext>
            </a:extLst>
          </p:cNvPr>
          <p:cNvSpPr txBox="1">
            <a:spLocks/>
          </p:cNvSpPr>
          <p:nvPr/>
        </p:nvSpPr>
        <p:spPr>
          <a:xfrm>
            <a:off x="738084" y="471227"/>
            <a:ext cx="8697686" cy="8951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Propósito da Pesquisa</a:t>
            </a:r>
          </a:p>
        </p:txBody>
      </p:sp>
      <p:sp>
        <p:nvSpPr>
          <p:cNvPr id="15" name="Retângulo 5">
            <a:extLst>
              <a:ext uri="{FF2B5EF4-FFF2-40B4-BE49-F238E27FC236}">
                <a16:creationId xmlns:a16="http://schemas.microsoft.com/office/drawing/2014/main" id="{CD2B4BB7-C3AA-9B4B-B3F9-1492E2827A4B}"/>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8854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5D763-FEA4-76CF-880D-274F2B34B690}"/>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714BA78F-EC64-C778-65F6-B52574D024CA}"/>
              </a:ext>
            </a:extLst>
          </p:cNvPr>
          <p:cNvGraphicFramePr/>
          <p:nvPr>
            <p:extLst>
              <p:ext uri="{D42A27DB-BD31-4B8C-83A1-F6EECF244321}">
                <p14:modId xmlns:p14="http://schemas.microsoft.com/office/powerpoint/2010/main" val="4079303785"/>
              </p:ext>
            </p:extLst>
          </p:nvPr>
        </p:nvGraphicFramePr>
        <p:xfrm>
          <a:off x="200967" y="1038103"/>
          <a:ext cx="11991033" cy="5348409"/>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85F9CB02-D8A1-4B85-86C1-FA2B1036AD20}"/>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035BE406-4D3D-69A5-3086-555C338AFA71}"/>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8658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1B790-5BFF-0B02-56EA-0EA4AE8769D0}"/>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FFCACDA3-704C-6350-E69F-DF68971BA424}"/>
              </a:ext>
            </a:extLst>
          </p:cNvPr>
          <p:cNvGraphicFramePr/>
          <p:nvPr>
            <p:extLst>
              <p:ext uri="{D42A27DB-BD31-4B8C-83A1-F6EECF244321}">
                <p14:modId xmlns:p14="http://schemas.microsoft.com/office/powerpoint/2010/main" val="929566930"/>
              </p:ext>
            </p:extLst>
          </p:nvPr>
        </p:nvGraphicFramePr>
        <p:xfrm>
          <a:off x="200966" y="1366838"/>
          <a:ext cx="11991033" cy="5348409"/>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F983324D-E4EA-A2A5-6F23-452ED5479617}"/>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6FBF4D48-67BE-493C-FD3F-F33557B92FA8}"/>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0544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DC77F-9604-D9F7-B29A-5928423C9718}"/>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BCEB8D4C-BF01-2BE0-4AC1-82F6D3343742}"/>
              </a:ext>
            </a:extLst>
          </p:cNvPr>
          <p:cNvGraphicFramePr/>
          <p:nvPr>
            <p:extLst>
              <p:ext uri="{D42A27DB-BD31-4B8C-83A1-F6EECF244321}">
                <p14:modId xmlns:p14="http://schemas.microsoft.com/office/powerpoint/2010/main" val="4158949671"/>
              </p:ext>
            </p:extLst>
          </p:nvPr>
        </p:nvGraphicFramePr>
        <p:xfrm>
          <a:off x="200967" y="1366838"/>
          <a:ext cx="11803464" cy="5348409"/>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8EDE31E2-0429-5E71-F77C-E251EE3F348F}"/>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8A0B7FF9-EDFB-1802-928F-EA23047A70D5}"/>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FF8CDD63-D54D-7DD4-0318-3ACDBC6AD812}"/>
              </a:ext>
            </a:extLst>
          </p:cNvPr>
          <p:cNvSpPr txBox="1"/>
          <p:nvPr/>
        </p:nvSpPr>
        <p:spPr>
          <a:xfrm>
            <a:off x="10621108" y="5752288"/>
            <a:ext cx="1490505" cy="437888"/>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000" dirty="0"/>
              <a:t>*9 assuntos englobados nessa estatística</a:t>
            </a:r>
          </a:p>
          <a:p>
            <a:endParaRPr lang="pt-BR" sz="1100" dirty="0"/>
          </a:p>
        </p:txBody>
      </p:sp>
    </p:spTree>
    <p:extLst>
      <p:ext uri="{BB962C8B-B14F-4D97-AF65-F5344CB8AC3E}">
        <p14:creationId xmlns:p14="http://schemas.microsoft.com/office/powerpoint/2010/main" val="20546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6B21F-DF2C-9235-45D8-981BFCF62436}"/>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E62827A9-9CE2-8E2E-F8DE-B7F10C5C97B2}"/>
              </a:ext>
            </a:extLst>
          </p:cNvPr>
          <p:cNvGraphicFramePr/>
          <p:nvPr>
            <p:extLst>
              <p:ext uri="{D42A27DB-BD31-4B8C-83A1-F6EECF244321}">
                <p14:modId xmlns:p14="http://schemas.microsoft.com/office/powerpoint/2010/main" val="2295473284"/>
              </p:ext>
            </p:extLst>
          </p:nvPr>
        </p:nvGraphicFramePr>
        <p:xfrm>
          <a:off x="200967" y="1366838"/>
          <a:ext cx="11803464" cy="5348409"/>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45BBAB69-CC70-3FFF-E211-65C0970D961A}"/>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7EA6A166-0683-0E1E-C499-C9A83DCC5E64}"/>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1">
            <a:extLst>
              <a:ext uri="{FF2B5EF4-FFF2-40B4-BE49-F238E27FC236}">
                <a16:creationId xmlns:a16="http://schemas.microsoft.com/office/drawing/2014/main" id="{7B64AF5A-122F-2E12-3A1D-4606622B03ED}"/>
              </a:ext>
            </a:extLst>
          </p:cNvPr>
          <p:cNvSpPr txBox="1"/>
          <p:nvPr/>
        </p:nvSpPr>
        <p:spPr>
          <a:xfrm>
            <a:off x="10627528" y="5762338"/>
            <a:ext cx="1467616" cy="437888"/>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000" dirty="0"/>
              <a:t>*8 assuntos englobados nessa estatística</a:t>
            </a:r>
          </a:p>
          <a:p>
            <a:endParaRPr lang="pt-BR" sz="1100" dirty="0"/>
          </a:p>
        </p:txBody>
      </p:sp>
    </p:spTree>
    <p:extLst>
      <p:ext uri="{BB962C8B-B14F-4D97-AF65-F5344CB8AC3E}">
        <p14:creationId xmlns:p14="http://schemas.microsoft.com/office/powerpoint/2010/main" val="134614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BC63F-F40F-1A51-DA3D-79467D81DF8C}"/>
            </a:ext>
          </a:extLst>
        </p:cNvPr>
        <p:cNvGrpSpPr/>
        <p:nvPr/>
      </p:nvGrpSpPr>
      <p:grpSpPr>
        <a:xfrm>
          <a:off x="0" y="0"/>
          <a:ext cx="0" cy="0"/>
          <a:chOff x="0" y="0"/>
          <a:chExt cx="0" cy="0"/>
        </a:xfrm>
      </p:grpSpPr>
      <p:sp>
        <p:nvSpPr>
          <p:cNvPr id="20" name="Google Shape;317;p43">
            <a:extLst>
              <a:ext uri="{FF2B5EF4-FFF2-40B4-BE49-F238E27FC236}">
                <a16:creationId xmlns:a16="http://schemas.microsoft.com/office/drawing/2014/main" id="{D09EA9F7-713E-FDA5-BBAA-6187A2F36CBC}"/>
              </a:ext>
            </a:extLst>
          </p:cNvPr>
          <p:cNvSpPr txBox="1">
            <a:spLocks/>
          </p:cNvSpPr>
          <p:nvPr/>
        </p:nvSpPr>
        <p:spPr>
          <a:xfrm>
            <a:off x="837974" y="3844032"/>
            <a:ext cx="2714625" cy="12944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600"/>
              </a:spcAft>
              <a:buFont typeface="Arial" panose="020B0604020202020204" pitchFamily="34" charset="0"/>
              <a:buNone/>
            </a:pPr>
            <a:endParaRPr lang="en-US" sz="1400" kern="3000" dirty="0">
              <a:solidFill>
                <a:srgbClr val="434343"/>
              </a:solidFill>
              <a:latin typeface="Montserrat" pitchFamily="2" charset="77"/>
              <a:ea typeface="Open Sans" panose="020B0606030504020204" pitchFamily="34" charset="0"/>
              <a:cs typeface="Open Sans" panose="020B0606030504020204" pitchFamily="34" charset="0"/>
              <a:sym typeface="Montserrat Medium"/>
            </a:endParaRPr>
          </a:p>
        </p:txBody>
      </p:sp>
      <p:sp>
        <p:nvSpPr>
          <p:cNvPr id="26" name="Título 1">
            <a:extLst>
              <a:ext uri="{FF2B5EF4-FFF2-40B4-BE49-F238E27FC236}">
                <a16:creationId xmlns:a16="http://schemas.microsoft.com/office/drawing/2014/main" id="{DCB6AD9C-96A6-BF2D-756E-D5C4BBB8F33E}"/>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27" name="Retângulo 5">
            <a:extLst>
              <a:ext uri="{FF2B5EF4-FFF2-40B4-BE49-F238E27FC236}">
                <a16:creationId xmlns:a16="http://schemas.microsoft.com/office/drawing/2014/main" id="{BEEB5511-5EF0-9B36-66E5-E25718D4EE7F}"/>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6">
            <a:extLst>
              <a:ext uri="{FF2B5EF4-FFF2-40B4-BE49-F238E27FC236}">
                <a16:creationId xmlns:a16="http://schemas.microsoft.com/office/drawing/2014/main" id="{6276716B-017C-3174-2365-C3C7ED0DB239}"/>
              </a:ext>
            </a:extLst>
          </p:cNvPr>
          <p:cNvSpPr txBox="1">
            <a:spLocks/>
          </p:cNvSpPr>
          <p:nvPr/>
        </p:nvSpPr>
        <p:spPr>
          <a:xfrm>
            <a:off x="769878" y="1366838"/>
            <a:ext cx="10665679" cy="6531916"/>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 divulgação de assuntos por setor foi apresentado para destacar os assuntos mais citados de 2023, dos mais citados aos menos citados. Por esse motivo, os assuntos agrupados em “outros assuntos” são os que tiveram uma menor frequência no ano de análise mais recente.</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Setores em que o </a:t>
            </a:r>
            <a:r>
              <a:rPr lang="pt-BR" sz="1800" i="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impairment</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de ativos não financeiros não foi o assunto mais recorrente dentre as companhias:</a:t>
            </a:r>
          </a:p>
          <a:p>
            <a:pPr lvl="1">
              <a:lnSpc>
                <a:spcPct val="150000"/>
              </a:lnSpc>
              <a:buFont typeface="Wingdings" panose="05000000000000000000" pitchFamily="2" charset="2"/>
              <a:buChar char="q"/>
            </a:pPr>
            <a:r>
              <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Comunicação (apenas 2 companhias na amostra);</a:t>
            </a:r>
          </a:p>
          <a:p>
            <a:pPr lvl="1">
              <a:lnSpc>
                <a:spcPct val="150000"/>
              </a:lnSpc>
              <a:buFont typeface="Wingdings" panose="05000000000000000000" pitchFamily="2" charset="2"/>
              <a:buChar char="q"/>
            </a:pPr>
            <a:r>
              <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Petróleo, gás e biocombustíveis (provisão para abandono);</a:t>
            </a:r>
          </a:p>
          <a:p>
            <a:pPr lvl="1">
              <a:lnSpc>
                <a:spcPct val="150000"/>
              </a:lnSpc>
              <a:buFont typeface="Wingdings" panose="05000000000000000000" pitchFamily="2" charset="2"/>
              <a:buChar char="q"/>
            </a:pPr>
            <a:r>
              <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Consumo não cíclico (provisões e passivos contingentes);</a:t>
            </a:r>
          </a:p>
          <a:p>
            <a:pPr lvl="1">
              <a:lnSpc>
                <a:spcPct val="150000"/>
              </a:lnSpc>
              <a:buFont typeface="Wingdings" panose="05000000000000000000" pitchFamily="2" charset="2"/>
              <a:buChar char="q"/>
            </a:pPr>
            <a:r>
              <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Utilidade pública (concessões). </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Saúde foi o único setor cuja média de PAA aumentou de 2021 a 2023 – em parte explicada pela adoção do CPC 50.</a:t>
            </a:r>
          </a:p>
          <a:p>
            <a:pPr>
              <a:lnSpc>
                <a:spcPct val="150000"/>
              </a:lnSpc>
              <a:buFont typeface="Wingdings" panose="05000000000000000000" pitchFamily="2" charset="2"/>
              <a:buChar char="q"/>
            </a:pPr>
            <a:endPar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buFont typeface="Wingdings" panose="05000000000000000000" pitchFamily="2" charset="2"/>
              <a:buChar char="q"/>
            </a:pPr>
            <a:endPar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buFont typeface="Wingdings" panose="05000000000000000000" pitchFamily="2" charset="2"/>
              <a:buChar char="q"/>
            </a:pPr>
            <a:endPar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Wingdings" panose="05000000000000000000" pitchFamily="2" charset="2"/>
              <a:buChar char="q"/>
            </a:pPr>
            <a:endPar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29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7D2F2-E1CB-B8B6-0DEB-0B90B8FF3AA4}"/>
            </a:ext>
          </a:extLst>
        </p:cNvPr>
        <p:cNvGrpSpPr/>
        <p:nvPr/>
      </p:nvGrpSpPr>
      <p:grpSpPr>
        <a:xfrm>
          <a:off x="0" y="0"/>
          <a:ext cx="0" cy="0"/>
          <a:chOff x="0" y="0"/>
          <a:chExt cx="0" cy="0"/>
        </a:xfrm>
      </p:grpSpPr>
      <p:sp>
        <p:nvSpPr>
          <p:cNvPr id="9" name="CaixaDeTexto 8">
            <a:extLst>
              <a:ext uri="{FF2B5EF4-FFF2-40B4-BE49-F238E27FC236}">
                <a16:creationId xmlns:a16="http://schemas.microsoft.com/office/drawing/2014/main" id="{43910B8B-92A6-7595-406E-81954FE21B0F}"/>
              </a:ext>
            </a:extLst>
          </p:cNvPr>
          <p:cNvSpPr txBox="1"/>
          <p:nvPr/>
        </p:nvSpPr>
        <p:spPr>
          <a:xfrm>
            <a:off x="1264596" y="3957205"/>
            <a:ext cx="10745068" cy="923330"/>
          </a:xfrm>
          <a:prstGeom prst="rect">
            <a:avLst/>
          </a:prstGeom>
          <a:noFill/>
        </p:spPr>
        <p:txBody>
          <a:bodyPr wrap="square" rtlCol="0">
            <a:spAutoFit/>
          </a:bodyPr>
          <a:lstStyle/>
          <a:p>
            <a:pPr algn="r"/>
            <a:r>
              <a:rPr lang="pt-BR" sz="5400" b="1" dirty="0">
                <a:solidFill>
                  <a:schemeClr val="bg1"/>
                </a:solidFill>
                <a:latin typeface="Montserrat ExtraBold" pitchFamily="2" charset="77"/>
                <a:ea typeface="Open Sans Extrabold" panose="020B0906030804020204" pitchFamily="34" charset="0"/>
                <a:cs typeface="Open Sans Extrabold" panose="020B0906030804020204" pitchFamily="34" charset="0"/>
              </a:rPr>
              <a:t>Considerações finais</a:t>
            </a:r>
          </a:p>
        </p:txBody>
      </p:sp>
      <p:sp>
        <p:nvSpPr>
          <p:cNvPr id="4" name="CaixaDeTexto 3">
            <a:extLst>
              <a:ext uri="{FF2B5EF4-FFF2-40B4-BE49-F238E27FC236}">
                <a16:creationId xmlns:a16="http://schemas.microsoft.com/office/drawing/2014/main" id="{252BC838-671D-9D79-DB18-5A2C7702E7E9}"/>
              </a:ext>
            </a:extLst>
          </p:cNvPr>
          <p:cNvSpPr txBox="1"/>
          <p:nvPr/>
        </p:nvSpPr>
        <p:spPr>
          <a:xfrm>
            <a:off x="18908" y="3087737"/>
            <a:ext cx="5346912" cy="3770263"/>
          </a:xfrm>
          <a:prstGeom prst="rect">
            <a:avLst/>
          </a:prstGeom>
          <a:noFill/>
        </p:spPr>
        <p:txBody>
          <a:bodyPr wrap="square" rtlCol="0">
            <a:spAutoFit/>
          </a:bodyPr>
          <a:lstStyle/>
          <a:p>
            <a:pPr algn="r"/>
            <a:r>
              <a:rPr lang="pt-BR" sz="23900" b="1" i="1" dirty="0">
                <a:ln w="19050">
                  <a:solidFill>
                    <a:srgbClr val="CA2C83"/>
                  </a:solidFill>
                </a:ln>
                <a:noFill/>
                <a:latin typeface="Montserrat ExtraBold" pitchFamily="2" charset="77"/>
                <a:ea typeface="Open Sans Bold" panose="020B0806030504020204" pitchFamily="34" charset="0"/>
                <a:cs typeface="Open Sans Bold" panose="020B0806030504020204" pitchFamily="34" charset="0"/>
              </a:rPr>
              <a:t>04.</a:t>
            </a:r>
          </a:p>
        </p:txBody>
      </p:sp>
      <p:sp>
        <p:nvSpPr>
          <p:cNvPr id="2" name="Rectangle 1">
            <a:extLst>
              <a:ext uri="{FF2B5EF4-FFF2-40B4-BE49-F238E27FC236}">
                <a16:creationId xmlns:a16="http://schemas.microsoft.com/office/drawing/2014/main" id="{C4063285-53AD-C604-A044-0C2E312A325D}"/>
              </a:ext>
            </a:extLst>
          </p:cNvPr>
          <p:cNvSpPr/>
          <p:nvPr/>
        </p:nvSpPr>
        <p:spPr>
          <a:xfrm>
            <a:off x="12094029" y="4158343"/>
            <a:ext cx="97971" cy="1099457"/>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Tree>
    <p:extLst>
      <p:ext uri="{BB962C8B-B14F-4D97-AF65-F5344CB8AC3E}">
        <p14:creationId xmlns:p14="http://schemas.microsoft.com/office/powerpoint/2010/main" val="335387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56509-209E-FA2D-016C-AD70EE1C6F7E}"/>
            </a:ext>
          </a:extLst>
        </p:cNvPr>
        <p:cNvGrpSpPr/>
        <p:nvPr/>
      </p:nvGrpSpPr>
      <p:grpSpPr>
        <a:xfrm>
          <a:off x="0" y="0"/>
          <a:ext cx="0" cy="0"/>
          <a:chOff x="0" y="0"/>
          <a:chExt cx="0" cy="0"/>
        </a:xfrm>
      </p:grpSpPr>
      <p:sp>
        <p:nvSpPr>
          <p:cNvPr id="20" name="Google Shape;317;p43">
            <a:extLst>
              <a:ext uri="{FF2B5EF4-FFF2-40B4-BE49-F238E27FC236}">
                <a16:creationId xmlns:a16="http://schemas.microsoft.com/office/drawing/2014/main" id="{0FAC3F3B-2A49-178A-A3D8-4476F6530BF3}"/>
              </a:ext>
            </a:extLst>
          </p:cNvPr>
          <p:cNvSpPr txBox="1">
            <a:spLocks/>
          </p:cNvSpPr>
          <p:nvPr/>
        </p:nvSpPr>
        <p:spPr>
          <a:xfrm>
            <a:off x="837974" y="3844032"/>
            <a:ext cx="2714625" cy="12944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600"/>
              </a:spcAft>
              <a:buFont typeface="Arial" panose="020B0604020202020204" pitchFamily="34" charset="0"/>
              <a:buNone/>
            </a:pPr>
            <a:endParaRPr lang="en-US" sz="1400" kern="3000" dirty="0">
              <a:solidFill>
                <a:srgbClr val="434343"/>
              </a:solidFill>
              <a:latin typeface="Montserrat" pitchFamily="2" charset="77"/>
              <a:ea typeface="Open Sans" panose="020B0606030504020204" pitchFamily="34" charset="0"/>
              <a:cs typeface="Open Sans" panose="020B0606030504020204" pitchFamily="34" charset="0"/>
              <a:sym typeface="Montserrat Medium"/>
            </a:endParaRPr>
          </a:p>
        </p:txBody>
      </p:sp>
      <p:sp>
        <p:nvSpPr>
          <p:cNvPr id="26" name="Título 1">
            <a:extLst>
              <a:ext uri="{FF2B5EF4-FFF2-40B4-BE49-F238E27FC236}">
                <a16:creationId xmlns:a16="http://schemas.microsoft.com/office/drawing/2014/main" id="{D398A8D3-D9F1-FCDF-AFC4-4CF110554CDB}"/>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4. Considerações finais</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27" name="Retângulo 5">
            <a:extLst>
              <a:ext uri="{FF2B5EF4-FFF2-40B4-BE49-F238E27FC236}">
                <a16:creationId xmlns:a16="http://schemas.microsoft.com/office/drawing/2014/main" id="{F380190C-71B7-C279-C181-6C182F1BD158}"/>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6">
            <a:extLst>
              <a:ext uri="{FF2B5EF4-FFF2-40B4-BE49-F238E27FC236}">
                <a16:creationId xmlns:a16="http://schemas.microsoft.com/office/drawing/2014/main" id="{50393FD6-EEED-522A-A748-DDF80FF396F5}"/>
              </a:ext>
            </a:extLst>
          </p:cNvPr>
          <p:cNvSpPr txBox="1">
            <a:spLocks/>
          </p:cNvSpPr>
          <p:nvPr/>
        </p:nvSpPr>
        <p:spPr>
          <a:xfrm>
            <a:off x="769878" y="1366838"/>
            <a:ext cx="10665679" cy="6773008"/>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Possíveis </a:t>
            </a:r>
            <a:r>
              <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insights</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 leitura do Relatório do Auditor propicia ao usuário da demonstração </a:t>
            </a:r>
            <a:r>
              <a:rPr lang="pt-BR" sz="1800" dirty="0">
                <a:latin typeface="Open Sans" panose="020B0606030504020204" pitchFamily="34" charset="0"/>
                <a:ea typeface="Open Sans" panose="020B0606030504020204" pitchFamily="34" charset="0"/>
                <a:cs typeface="Open Sans" panose="020B0606030504020204" pitchFamily="34" charset="0"/>
              </a:rPr>
              <a:t>contábil</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um entendimento sobre quais assuntos a auditoria julgou mais relevantes sob a ótica dos riscos de auditoria;</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Além da opinião do auditor, os </a:t>
            </a:r>
            <a:r>
              <a:rPr lang="pt-BR" sz="1800"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PAAs</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auxiliam o usuário a entender de que forma auditoria conduziu seus trabalhos a depender do assunto, o auxilia a localizá-lo nas extensas notas explicativas disponibilizadas nas </a:t>
            </a:r>
            <a:r>
              <a:rPr lang="pt-BR" sz="1800" dirty="0">
                <a:latin typeface="Open Sans" panose="020B0606030504020204" pitchFamily="34" charset="0"/>
                <a:ea typeface="Open Sans" panose="020B0606030504020204" pitchFamily="34" charset="0"/>
                <a:cs typeface="Open Sans" panose="020B0606030504020204" pitchFamily="34" charset="0"/>
              </a:rPr>
              <a:t>demonstrações contábeis </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das companhias, considerando a relevância e materialidade do tema para a entidade auditada;</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Através dos </a:t>
            </a:r>
            <a:r>
              <a:rPr lang="pt-BR" sz="1800"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PAAs</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é possível conhecer práticas comuns ao setor (como mudanças na mensuração de contratos de seguros com a adoção do CPC 50 em 2023, ou o reconhecimento de receitas na construção civil através do </a:t>
            </a:r>
            <a:r>
              <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percentagem </a:t>
            </a:r>
            <a:r>
              <a:rPr lang="pt-BR" sz="1800" i="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of</a:t>
            </a:r>
            <a:r>
              <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pt-BR" sz="1800" i="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completion</a:t>
            </a:r>
            <a:r>
              <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 </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POC);</a:t>
            </a:r>
          </a:p>
          <a:p>
            <a:pPr>
              <a:lnSpc>
                <a:spcPct val="150000"/>
              </a:lnSpc>
              <a:buFont typeface="Wingdings" panose="05000000000000000000" pitchFamily="2" charset="2"/>
              <a:buChar char="q"/>
            </a:pPr>
            <a:endPar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buFont typeface="Wingdings" panose="05000000000000000000" pitchFamily="2" charset="2"/>
              <a:buChar char="q"/>
            </a:pPr>
            <a:endPar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buFont typeface="Wingdings" panose="05000000000000000000" pitchFamily="2" charset="2"/>
              <a:buChar char="q"/>
            </a:pPr>
            <a:endPar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Wingdings" panose="05000000000000000000" pitchFamily="2" charset="2"/>
              <a:buChar char="q"/>
            </a:pPr>
            <a:endPar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5774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93DFF-BFA2-DE5C-5F58-B1601361E16D}"/>
            </a:ext>
          </a:extLst>
        </p:cNvPr>
        <p:cNvGrpSpPr/>
        <p:nvPr/>
      </p:nvGrpSpPr>
      <p:grpSpPr>
        <a:xfrm>
          <a:off x="0" y="0"/>
          <a:ext cx="0" cy="0"/>
          <a:chOff x="0" y="0"/>
          <a:chExt cx="0" cy="0"/>
        </a:xfrm>
      </p:grpSpPr>
      <p:sp>
        <p:nvSpPr>
          <p:cNvPr id="20" name="Google Shape;317;p43">
            <a:extLst>
              <a:ext uri="{FF2B5EF4-FFF2-40B4-BE49-F238E27FC236}">
                <a16:creationId xmlns:a16="http://schemas.microsoft.com/office/drawing/2014/main" id="{75C01E1A-64C8-03A7-F8D9-F59693FDD90E}"/>
              </a:ext>
            </a:extLst>
          </p:cNvPr>
          <p:cNvSpPr txBox="1">
            <a:spLocks/>
          </p:cNvSpPr>
          <p:nvPr/>
        </p:nvSpPr>
        <p:spPr>
          <a:xfrm>
            <a:off x="837974" y="3844032"/>
            <a:ext cx="2714625" cy="12944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600"/>
              </a:spcAft>
              <a:buFont typeface="Arial" panose="020B0604020202020204" pitchFamily="34" charset="0"/>
              <a:buNone/>
            </a:pPr>
            <a:endParaRPr lang="en-US" sz="1400" kern="3000" dirty="0">
              <a:solidFill>
                <a:srgbClr val="434343"/>
              </a:solidFill>
              <a:latin typeface="Montserrat" pitchFamily="2" charset="77"/>
              <a:ea typeface="Open Sans" panose="020B0606030504020204" pitchFamily="34" charset="0"/>
              <a:cs typeface="Open Sans" panose="020B0606030504020204" pitchFamily="34" charset="0"/>
              <a:sym typeface="Montserrat Medium"/>
            </a:endParaRPr>
          </a:p>
        </p:txBody>
      </p:sp>
      <p:sp>
        <p:nvSpPr>
          <p:cNvPr id="26" name="Título 1">
            <a:extLst>
              <a:ext uri="{FF2B5EF4-FFF2-40B4-BE49-F238E27FC236}">
                <a16:creationId xmlns:a16="http://schemas.microsoft.com/office/drawing/2014/main" id="{ED8C4784-5191-BA5F-8FF5-1071E44A98FE}"/>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4. Considerações finais</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27" name="Retângulo 5">
            <a:extLst>
              <a:ext uri="{FF2B5EF4-FFF2-40B4-BE49-F238E27FC236}">
                <a16:creationId xmlns:a16="http://schemas.microsoft.com/office/drawing/2014/main" id="{1AD1007C-8B10-EBA9-A11B-580A39962781}"/>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6">
            <a:extLst>
              <a:ext uri="{FF2B5EF4-FFF2-40B4-BE49-F238E27FC236}">
                <a16:creationId xmlns:a16="http://schemas.microsoft.com/office/drawing/2014/main" id="{B1DBF4BD-2328-C5F9-FEE0-073D1C615AE3}"/>
              </a:ext>
            </a:extLst>
          </p:cNvPr>
          <p:cNvSpPr txBox="1">
            <a:spLocks/>
          </p:cNvSpPr>
          <p:nvPr/>
        </p:nvSpPr>
        <p:spPr>
          <a:xfrm>
            <a:off x="769878" y="1366838"/>
            <a:ext cx="10665679" cy="4687822"/>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Possíveis </a:t>
            </a:r>
            <a:r>
              <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insights</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t>
            </a:r>
          </a:p>
          <a:p>
            <a:pPr marL="0" indent="0">
              <a:lnSpc>
                <a:spcPct val="150000"/>
              </a:lnSpc>
              <a:buNone/>
            </a:pPr>
            <a:endPar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 leitura dos </a:t>
            </a:r>
            <a:r>
              <a:rPr lang="pt-BR" sz="1800"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PAAs</a:t>
            </a: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auxilia também o usuário a compreender quais valores e contas divulgadas pela companhia são derivados de estimativas e julgamentos da administração/diretoria;</a:t>
            </a:r>
          </a:p>
          <a:p>
            <a:pPr>
              <a:lnSpc>
                <a:spcPct val="150000"/>
              </a:lnSpc>
              <a:buFont typeface="Wingdings" panose="05000000000000000000" pitchFamily="2" charset="2"/>
              <a:buChar char="q"/>
            </a:pPr>
            <a:r>
              <a:rPr lang="pt-BR" sz="1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Mesmo quando a auditoria entende que a administração divulgou adequadamente questões relacionadas à continuidade operacional da entidade, a auditoria traz esse destaque, seja em nota explicativa, seja através da NBC TA 570 ou ainda, caso a companhia não tenha divulgado adequadamente essas questões no julgamento da auditoria, através de opinião modificada.</a:t>
            </a:r>
          </a:p>
          <a:p>
            <a:pPr marL="457200" lvl="1" indent="0">
              <a:lnSpc>
                <a:spcPct val="150000"/>
              </a:lnSpc>
              <a:buNone/>
            </a:pPr>
            <a:endParaRPr lang="pt-BR"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Wingdings" panose="05000000000000000000" pitchFamily="2" charset="2"/>
              <a:buChar char="q"/>
            </a:pPr>
            <a:endParaRPr lang="pt-BR" sz="1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52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9EF4A2-FAE3-9944-910B-D64F609111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CaixaDeTexto 4">
            <a:extLst>
              <a:ext uri="{FF2B5EF4-FFF2-40B4-BE49-F238E27FC236}">
                <a16:creationId xmlns:a16="http://schemas.microsoft.com/office/drawing/2014/main" id="{A565A869-2AA8-4FCF-8556-A71CA6C952CB}"/>
              </a:ext>
            </a:extLst>
          </p:cNvPr>
          <p:cNvSpPr txBox="1"/>
          <p:nvPr/>
        </p:nvSpPr>
        <p:spPr>
          <a:xfrm>
            <a:off x="761021" y="3428999"/>
            <a:ext cx="4251225" cy="707886"/>
          </a:xfrm>
          <a:prstGeom prst="rect">
            <a:avLst/>
          </a:prstGeom>
          <a:noFill/>
        </p:spPr>
        <p:txBody>
          <a:bodyPr wrap="square" rtlCol="0">
            <a:spAutoFit/>
          </a:bodyPr>
          <a:lstStyle/>
          <a:p>
            <a:r>
              <a:rPr lang="pt-BR" sz="4000" b="1" dirty="0">
                <a:solidFill>
                  <a:schemeClr val="bg1"/>
                </a:solidFill>
                <a:latin typeface="Montserrat ExtraBold" pitchFamily="2" charset="77"/>
                <a:ea typeface="Open Sans Extrabold" panose="020B0906030804020204" pitchFamily="34" charset="0"/>
                <a:cs typeface="Open Sans Extrabold" panose="020B0906030804020204" pitchFamily="34" charset="0"/>
              </a:rPr>
              <a:t>OBRIGADO!</a:t>
            </a:r>
          </a:p>
        </p:txBody>
      </p:sp>
      <p:sp>
        <p:nvSpPr>
          <p:cNvPr id="6" name="Retângulo 5">
            <a:extLst>
              <a:ext uri="{FF2B5EF4-FFF2-40B4-BE49-F238E27FC236}">
                <a16:creationId xmlns:a16="http://schemas.microsoft.com/office/drawing/2014/main" id="{5A0881AF-CC70-48CA-BFBA-302E6A61BCC1}"/>
              </a:ext>
            </a:extLst>
          </p:cNvPr>
          <p:cNvSpPr/>
          <p:nvPr/>
        </p:nvSpPr>
        <p:spPr>
          <a:xfrm>
            <a:off x="859217" y="4183064"/>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52ECDF12-436E-4DC8-AFE7-29D11059820D}"/>
              </a:ext>
            </a:extLst>
          </p:cNvPr>
          <p:cNvSpPr txBox="1"/>
          <p:nvPr/>
        </p:nvSpPr>
        <p:spPr>
          <a:xfrm>
            <a:off x="6642183" y="4829570"/>
            <a:ext cx="2264813" cy="261610"/>
          </a:xfrm>
          <a:prstGeom prst="rect">
            <a:avLst/>
          </a:prstGeom>
          <a:noFill/>
        </p:spPr>
        <p:txBody>
          <a:bodyPr wrap="square" rtlCol="0" anchor="ctr">
            <a:spAutoFit/>
          </a:bodyPr>
          <a:lstStyle/>
          <a:p>
            <a:r>
              <a:rPr lang="pt-BR" sz="1100" dirty="0">
                <a:solidFill>
                  <a:schemeClr val="bg1"/>
                </a:solidFill>
                <a:latin typeface="Montserrat" pitchFamily="2" charset="77"/>
                <a:ea typeface="Open Sans Light" panose="020B0306030504020204" pitchFamily="34" charset="0"/>
                <a:cs typeface="Open Sans Light" panose="020B0306030504020204" pitchFamily="34" charset="0"/>
              </a:rPr>
              <a:t>Acesse, curta e compartilhe:</a:t>
            </a:r>
          </a:p>
        </p:txBody>
      </p:sp>
      <p:pic>
        <p:nvPicPr>
          <p:cNvPr id="14" name="Picture 13">
            <a:extLst>
              <a:ext uri="{FF2B5EF4-FFF2-40B4-BE49-F238E27FC236}">
                <a16:creationId xmlns:a16="http://schemas.microsoft.com/office/drawing/2014/main" id="{3316D9A3-46BA-1743-B650-FAC647C18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83" y="2374200"/>
            <a:ext cx="4512906" cy="1054799"/>
          </a:xfrm>
          <a:prstGeom prst="rect">
            <a:avLst/>
          </a:prstGeom>
        </p:spPr>
      </p:pic>
      <p:sp>
        <p:nvSpPr>
          <p:cNvPr id="16" name="CaixaDeTexto 7">
            <a:extLst>
              <a:ext uri="{FF2B5EF4-FFF2-40B4-BE49-F238E27FC236}">
                <a16:creationId xmlns:a16="http://schemas.microsoft.com/office/drawing/2014/main" id="{7C458985-9E13-A24C-B992-E2C32D45AE6D}"/>
              </a:ext>
            </a:extLst>
          </p:cNvPr>
          <p:cNvSpPr txBox="1"/>
          <p:nvPr/>
        </p:nvSpPr>
        <p:spPr>
          <a:xfrm>
            <a:off x="6758229" y="4237257"/>
            <a:ext cx="4230474" cy="307777"/>
          </a:xfrm>
          <a:prstGeom prst="rect">
            <a:avLst/>
          </a:prstGeom>
          <a:noFill/>
        </p:spPr>
        <p:txBody>
          <a:bodyPr wrap="square" rtlCol="0" anchor="ctr">
            <a:spAutoFit/>
          </a:bodyPr>
          <a:lstStyle/>
          <a:p>
            <a:pPr algn="ctr"/>
            <a:r>
              <a:rPr lang="pt-BR" sz="1400" b="1" dirty="0" err="1">
                <a:solidFill>
                  <a:schemeClr val="bg1"/>
                </a:solidFill>
                <a:latin typeface="Montserrat ExtraBold" pitchFamily="2" charset="77"/>
                <a:ea typeface="Open Sans" panose="020B0606030504020204" pitchFamily="34" charset="0"/>
                <a:cs typeface="Open Sans" panose="020B0606030504020204" pitchFamily="34" charset="0"/>
              </a:rPr>
              <a:t>www.ibracon.com.br</a:t>
            </a:r>
            <a:endParaRPr lang="pt-BR" sz="1400" b="1" dirty="0">
              <a:solidFill>
                <a:schemeClr val="bg1"/>
              </a:solidFill>
              <a:latin typeface="Montserrat ExtraBold" pitchFamily="2" charset="77"/>
              <a:ea typeface="Open Sans" panose="020B0606030504020204" pitchFamily="34" charset="0"/>
              <a:cs typeface="Open Sans" panose="020B0606030504020204" pitchFamily="34" charset="0"/>
            </a:endParaRPr>
          </a:p>
        </p:txBody>
      </p:sp>
      <p:sp>
        <p:nvSpPr>
          <p:cNvPr id="15" name="Rounded Rectangle 14">
            <a:extLst>
              <a:ext uri="{FF2B5EF4-FFF2-40B4-BE49-F238E27FC236}">
                <a16:creationId xmlns:a16="http://schemas.microsoft.com/office/drawing/2014/main" id="{216E3096-1A61-5341-9584-A3051E9096F5}"/>
              </a:ext>
            </a:extLst>
          </p:cNvPr>
          <p:cNvSpPr/>
          <p:nvPr/>
        </p:nvSpPr>
        <p:spPr>
          <a:xfrm>
            <a:off x="6550269" y="4237257"/>
            <a:ext cx="4604819" cy="296617"/>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8" name="Picture 17">
            <a:extLst>
              <a:ext uri="{FF2B5EF4-FFF2-40B4-BE49-F238E27FC236}">
                <a16:creationId xmlns:a16="http://schemas.microsoft.com/office/drawing/2014/main" id="{DB39AA00-E3E6-034D-B739-FB7E5687A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241" y="4717473"/>
            <a:ext cx="484748" cy="484748"/>
          </a:xfrm>
          <a:prstGeom prst="rect">
            <a:avLst/>
          </a:prstGeom>
        </p:spPr>
      </p:pic>
      <p:pic>
        <p:nvPicPr>
          <p:cNvPr id="20" name="Picture 19">
            <a:extLst>
              <a:ext uri="{FF2B5EF4-FFF2-40B4-BE49-F238E27FC236}">
                <a16:creationId xmlns:a16="http://schemas.microsoft.com/office/drawing/2014/main" id="{C399B2F6-8105-734E-9DB9-CA4681E7C8E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837891" y="4717473"/>
            <a:ext cx="484748" cy="484748"/>
          </a:xfrm>
          <a:prstGeom prst="rect">
            <a:avLst/>
          </a:prstGeom>
        </p:spPr>
      </p:pic>
      <p:pic>
        <p:nvPicPr>
          <p:cNvPr id="21" name="Picture 20">
            <a:extLst>
              <a:ext uri="{FF2B5EF4-FFF2-40B4-BE49-F238E27FC236}">
                <a16:creationId xmlns:a16="http://schemas.microsoft.com/office/drawing/2014/main" id="{345A9499-B55C-FC49-97DF-8849224042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20541" y="4717473"/>
            <a:ext cx="484748" cy="484748"/>
          </a:xfrm>
          <a:prstGeom prst="rect">
            <a:avLst/>
          </a:prstGeom>
        </p:spPr>
      </p:pic>
      <p:sp>
        <p:nvSpPr>
          <p:cNvPr id="22" name="Rectangle 21">
            <a:extLst>
              <a:ext uri="{FF2B5EF4-FFF2-40B4-BE49-F238E27FC236}">
                <a16:creationId xmlns:a16="http://schemas.microsoft.com/office/drawing/2014/main" id="{77D73297-FB0C-554B-A8CC-8E46D98FC35B}"/>
              </a:ext>
            </a:extLst>
          </p:cNvPr>
          <p:cNvSpPr/>
          <p:nvPr/>
        </p:nvSpPr>
        <p:spPr>
          <a:xfrm>
            <a:off x="0" y="6731000"/>
            <a:ext cx="12192000" cy="127000"/>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Tree>
    <p:extLst>
      <p:ext uri="{BB962C8B-B14F-4D97-AF65-F5344CB8AC3E}">
        <p14:creationId xmlns:p14="http://schemas.microsoft.com/office/powerpoint/2010/main" val="20795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FCEF585-5530-801B-1EA7-9BCCEE615FAD}"/>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F06A33BB-9DBB-0A37-6AB8-F34243837B6C}"/>
              </a:ext>
            </a:extLst>
          </p:cNvPr>
          <p:cNvGraphicFramePr/>
          <p:nvPr/>
        </p:nvGraphicFramePr>
        <p:xfrm>
          <a:off x="0" y="1173319"/>
          <a:ext cx="12108263" cy="5549028"/>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424E12D5-9DCD-7889-35DF-8DBFE08BE5C7}"/>
              </a:ext>
            </a:extLst>
          </p:cNvPr>
          <p:cNvSpPr txBox="1">
            <a:spLocks/>
          </p:cNvSpPr>
          <p:nvPr/>
        </p:nvSpPr>
        <p:spPr>
          <a:xfrm>
            <a:off x="756443" y="471488"/>
            <a:ext cx="10929790"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 (completo)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22FA0542-7CD4-40D2-6E98-BCF639BE2B4A}"/>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5718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5DBB2-AB16-4B2B-6A43-B6BB4C967D62}"/>
            </a:ext>
          </a:extLst>
        </p:cNvPr>
        <p:cNvGrpSpPr/>
        <p:nvPr/>
      </p:nvGrpSpPr>
      <p:grpSpPr>
        <a:xfrm>
          <a:off x="0" y="0"/>
          <a:ext cx="0" cy="0"/>
          <a:chOff x="0" y="0"/>
          <a:chExt cx="0" cy="0"/>
        </a:xfrm>
      </p:grpSpPr>
      <p:sp>
        <p:nvSpPr>
          <p:cNvPr id="19" name="CaixaDeTexto 18">
            <a:extLst>
              <a:ext uri="{FF2B5EF4-FFF2-40B4-BE49-F238E27FC236}">
                <a16:creationId xmlns:a16="http://schemas.microsoft.com/office/drawing/2014/main" id="{7DC509B3-0E5D-D749-87E1-43D508B9FFA3}"/>
              </a:ext>
            </a:extLst>
          </p:cNvPr>
          <p:cNvSpPr txBox="1"/>
          <p:nvPr/>
        </p:nvSpPr>
        <p:spPr>
          <a:xfrm>
            <a:off x="738083" y="1530014"/>
            <a:ext cx="10847665" cy="5221301"/>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É necessário ressaltar que a divulgação dos </a:t>
            </a:r>
            <a:r>
              <a:rPr lang="pt-BR" sz="1600" dirty="0" err="1">
                <a:latin typeface="Montserrat" pitchFamily="2" charset="77"/>
                <a:ea typeface="Open Sans Light" panose="020B0604020202020204" charset="0"/>
                <a:cs typeface="Open Sans Light" panose="020B0604020202020204" charset="0"/>
              </a:rPr>
              <a:t>PAAs</a:t>
            </a:r>
            <a:r>
              <a:rPr lang="pt-BR" sz="1600" dirty="0">
                <a:latin typeface="Montserrat" pitchFamily="2" charset="77"/>
                <a:ea typeface="Open Sans Light" panose="020B0604020202020204" charset="0"/>
                <a:cs typeface="Open Sans Light" panose="020B0604020202020204" charset="0"/>
              </a:rPr>
              <a:t> não são indícios de que aqueles assuntos sejam potencialmente problemáticos ou que estejam relacionados ao risco do negócio; os assuntos são uma forma da auditoria independente divulgar quais assuntos a auditoria precisou dispender mais horas para a análise, seja pela complexidade, subjetividade ou que envolva estimativas, sendo assim assuntos com maior </a:t>
            </a:r>
            <a:r>
              <a:rPr lang="pt-BR" sz="1600" u="sng" dirty="0">
                <a:latin typeface="Montserrat" pitchFamily="2" charset="77"/>
                <a:ea typeface="Open Sans Light" panose="020B0604020202020204" charset="0"/>
                <a:cs typeface="Open Sans Light" panose="020B0604020202020204" charset="0"/>
              </a:rPr>
              <a:t>risco de auditoria</a:t>
            </a:r>
            <a:r>
              <a:rPr lang="pt-BR" sz="1600" dirty="0">
                <a:latin typeface="Montserrat" pitchFamily="2" charset="77"/>
                <a:ea typeface="Open Sans Light" panose="020B0604020202020204" charset="0"/>
                <a:cs typeface="Open Sans Light" panose="020B0604020202020204" charset="0"/>
              </a:rPr>
              <a:t>, que não se confunde com o risco do negócio.</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O Relatório do Auditor ainda auxilia o leitor das demonstrações contábeis com a localização dos assuntos elencados como PAA nas notas explicativas, e ainda traz uma descrição de como tais assuntos foram abordados pela equipe, uso de especialistas, os procedimentos e recomendações à administração.</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O Relatório do Auditor ainda informa a adequação das demonstrações financeiras em relação às práticas contábeis e divulga sua opinião sobre a continuidade operacional da entidade segundo a NBC TA 570, norma que atualmente está em revisão pelo normatizador internacional¹.</a:t>
            </a:r>
          </a:p>
          <a:p>
            <a:pPr marL="285750" indent="-285750">
              <a:lnSpc>
                <a:spcPct val="150000"/>
              </a:lnSpc>
              <a:buFont typeface="Arial" panose="020B0604020202020204" pitchFamily="34" charset="0"/>
              <a:buChar char="•"/>
            </a:pPr>
            <a:endParaRPr lang="pt-BR" sz="1600" dirty="0">
              <a:latin typeface="Montserrat" pitchFamily="2" charset="77"/>
              <a:ea typeface="Open Sans Light" panose="020B0604020202020204" charset="0"/>
              <a:cs typeface="Open Sans Light" panose="020B0604020202020204" charset="0"/>
            </a:endParaRPr>
          </a:p>
          <a:p>
            <a:pPr marL="285750" indent="-285750">
              <a:lnSpc>
                <a:spcPct val="150000"/>
              </a:lnSpc>
              <a:buFont typeface="Arial" panose="020B0604020202020204" pitchFamily="34" charset="0"/>
              <a:buChar char="•"/>
            </a:pPr>
            <a:endParaRPr lang="pt-BR" sz="1600" dirty="0">
              <a:latin typeface="Montserrat" pitchFamily="2" charset="77"/>
              <a:ea typeface="Open Sans Light" panose="020B0604020202020204" charset="0"/>
              <a:cs typeface="Open Sans Light" panose="020B0604020202020204" charset="0"/>
            </a:endParaRPr>
          </a:p>
        </p:txBody>
      </p:sp>
      <p:sp>
        <p:nvSpPr>
          <p:cNvPr id="13" name="Título 1">
            <a:extLst>
              <a:ext uri="{FF2B5EF4-FFF2-40B4-BE49-F238E27FC236}">
                <a16:creationId xmlns:a16="http://schemas.microsoft.com/office/drawing/2014/main" id="{10E7313B-04FA-4700-C41B-CA59F719743C}"/>
              </a:ext>
            </a:extLst>
          </p:cNvPr>
          <p:cNvSpPr txBox="1">
            <a:spLocks/>
          </p:cNvSpPr>
          <p:nvPr/>
        </p:nvSpPr>
        <p:spPr>
          <a:xfrm>
            <a:off x="738084" y="471227"/>
            <a:ext cx="8697686" cy="8951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Propósito da Pesquisa</a:t>
            </a:r>
          </a:p>
        </p:txBody>
      </p:sp>
      <p:sp>
        <p:nvSpPr>
          <p:cNvPr id="15" name="Retângulo 5">
            <a:extLst>
              <a:ext uri="{FF2B5EF4-FFF2-40B4-BE49-F238E27FC236}">
                <a16:creationId xmlns:a16="http://schemas.microsoft.com/office/drawing/2014/main" id="{D6FF7EDA-D260-7C7C-5E56-B4C6C525EAD4}"/>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7D0F9F60-04F1-B087-07AE-D960E982EE76}"/>
              </a:ext>
            </a:extLst>
          </p:cNvPr>
          <p:cNvSpPr txBox="1"/>
          <p:nvPr/>
        </p:nvSpPr>
        <p:spPr>
          <a:xfrm>
            <a:off x="839684" y="6545580"/>
            <a:ext cx="5616859" cy="276999"/>
          </a:xfrm>
          <a:prstGeom prst="rect">
            <a:avLst/>
          </a:prstGeom>
          <a:noFill/>
        </p:spPr>
        <p:txBody>
          <a:bodyPr wrap="none" rtlCol="0">
            <a:spAutoFit/>
          </a:bodyPr>
          <a:lstStyle/>
          <a:p>
            <a:r>
              <a:rPr lang="pt-BR" sz="1200" dirty="0"/>
              <a:t>¹ </a:t>
            </a:r>
            <a:r>
              <a:rPr lang="pt-BR" sz="1200" dirty="0">
                <a:hlinkClick r:id="rId2"/>
              </a:rPr>
              <a:t>https://www.iaasb.org/</a:t>
            </a:r>
            <a:r>
              <a:rPr lang="pt-BR" sz="1200" dirty="0" err="1">
                <a:hlinkClick r:id="rId2"/>
              </a:rPr>
              <a:t>consultations-projects</a:t>
            </a:r>
            <a:r>
              <a:rPr lang="pt-BR" sz="1200" dirty="0">
                <a:hlinkClick r:id="rId2"/>
              </a:rPr>
              <a:t>/</a:t>
            </a:r>
            <a:r>
              <a:rPr lang="pt-BR" sz="1200" dirty="0" err="1">
                <a:hlinkClick r:id="rId2"/>
              </a:rPr>
              <a:t>going-concern</a:t>
            </a:r>
            <a:r>
              <a:rPr lang="pt-BR" sz="1200" dirty="0"/>
              <a:t>, acesso em 10 out 2024.</a:t>
            </a:r>
          </a:p>
        </p:txBody>
      </p:sp>
    </p:spTree>
    <p:extLst>
      <p:ext uri="{BB962C8B-B14F-4D97-AF65-F5344CB8AC3E}">
        <p14:creationId xmlns:p14="http://schemas.microsoft.com/office/powerpoint/2010/main" val="347185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8AC870-B7CD-F51F-B76F-2AC654BF0DF0}"/>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6EBF06C5-5691-676D-FC9F-8FAA7FE09743}"/>
              </a:ext>
            </a:extLst>
          </p:cNvPr>
          <p:cNvGraphicFramePr/>
          <p:nvPr/>
        </p:nvGraphicFramePr>
        <p:xfrm>
          <a:off x="271305" y="1173319"/>
          <a:ext cx="11726427" cy="5501381"/>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CFCA6886-98E3-67AC-6543-DD42132BFAA8}"/>
              </a:ext>
            </a:extLst>
          </p:cNvPr>
          <p:cNvSpPr txBox="1">
            <a:spLocks/>
          </p:cNvSpPr>
          <p:nvPr/>
        </p:nvSpPr>
        <p:spPr>
          <a:xfrm>
            <a:off x="756443" y="471488"/>
            <a:ext cx="10678581"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 (completo)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6F7EF627-CC21-E8BA-E6A4-0C678F8221FC}"/>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4731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000CED-909E-3E4B-96CD-F1A2859709B3}"/>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67CE7358-6615-4408-E522-6ABFFFB4C835}"/>
              </a:ext>
            </a:extLst>
          </p:cNvPr>
          <p:cNvGraphicFramePr/>
          <p:nvPr/>
        </p:nvGraphicFramePr>
        <p:xfrm>
          <a:off x="150725" y="1173319"/>
          <a:ext cx="11816861" cy="5569125"/>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D726689B-D2E5-B594-E1F7-71361B860F90}"/>
              </a:ext>
            </a:extLst>
          </p:cNvPr>
          <p:cNvSpPr txBox="1">
            <a:spLocks/>
          </p:cNvSpPr>
          <p:nvPr/>
        </p:nvSpPr>
        <p:spPr>
          <a:xfrm>
            <a:off x="756443" y="471488"/>
            <a:ext cx="10226405"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 (completo)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538711A8-821C-8149-F90E-21FF26A99707}"/>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774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8B7541A-F296-9DDB-2BFB-A94FF727262B}"/>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FBC3A81E-ACB7-2F52-5CD8-8FC921FF249F}"/>
              </a:ext>
            </a:extLst>
          </p:cNvPr>
          <p:cNvGraphicFramePr/>
          <p:nvPr/>
        </p:nvGraphicFramePr>
        <p:xfrm>
          <a:off x="200967" y="1366838"/>
          <a:ext cx="11803464" cy="5348409"/>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3FE4CADB-5531-C135-0E1E-79F8169D7A0D}"/>
              </a:ext>
            </a:extLst>
          </p:cNvPr>
          <p:cNvSpPr txBox="1">
            <a:spLocks/>
          </p:cNvSpPr>
          <p:nvPr/>
        </p:nvSpPr>
        <p:spPr>
          <a:xfrm>
            <a:off x="756443" y="471488"/>
            <a:ext cx="10859452"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 (completo)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D33C084B-8687-0A66-DFAC-65F15C1C9A7F}"/>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652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C7D977F-625C-1B74-1F3D-FFACDF27005D}"/>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83226FCA-2DA3-E15B-068E-D1652BA6496C}"/>
              </a:ext>
            </a:extLst>
          </p:cNvPr>
          <p:cNvGraphicFramePr/>
          <p:nvPr/>
        </p:nvGraphicFramePr>
        <p:xfrm>
          <a:off x="200967" y="1366838"/>
          <a:ext cx="11803464" cy="5348409"/>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1DFBFFDA-F076-3FEE-3BED-55667C52F611}"/>
              </a:ext>
            </a:extLst>
          </p:cNvPr>
          <p:cNvSpPr txBox="1">
            <a:spLocks/>
          </p:cNvSpPr>
          <p:nvPr/>
        </p:nvSpPr>
        <p:spPr>
          <a:xfrm>
            <a:off x="756443" y="471488"/>
            <a:ext cx="11803464"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 (completo)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F4CCAF04-34C0-B3B3-99D9-D2C1C7DCE054}"/>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257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E3ABFBC-BD23-1BD7-04EA-12C34CE28C40}"/>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701132AA-97C0-B977-D69E-274C3C7CADC5}"/>
              </a:ext>
            </a:extLst>
          </p:cNvPr>
          <p:cNvGraphicFramePr/>
          <p:nvPr/>
        </p:nvGraphicFramePr>
        <p:xfrm>
          <a:off x="200967" y="1366838"/>
          <a:ext cx="11803464" cy="5348409"/>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CCE5B5D4-F791-1725-30FC-3D3F2622E800}"/>
              </a:ext>
            </a:extLst>
          </p:cNvPr>
          <p:cNvSpPr txBox="1">
            <a:spLocks/>
          </p:cNvSpPr>
          <p:nvPr/>
        </p:nvSpPr>
        <p:spPr>
          <a:xfrm>
            <a:off x="756443" y="471488"/>
            <a:ext cx="10156067"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 (completo)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18971C10-AB8F-AEAD-65E6-D5CA0A2FF483}"/>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1969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BC3581C-E26A-0AFF-0C77-2272EF904E57}"/>
            </a:ext>
          </a:extLst>
        </p:cNvPr>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49A145FC-A723-C674-E064-DCF3A7D65585}"/>
              </a:ext>
            </a:extLst>
          </p:cNvPr>
          <p:cNvGraphicFramePr/>
          <p:nvPr/>
        </p:nvGraphicFramePr>
        <p:xfrm>
          <a:off x="200967" y="1366838"/>
          <a:ext cx="11803464" cy="5348409"/>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C6F5350A-5956-D5B4-48B2-07269DE653E7}"/>
              </a:ext>
            </a:extLst>
          </p:cNvPr>
          <p:cNvSpPr txBox="1">
            <a:spLocks/>
          </p:cNvSpPr>
          <p:nvPr/>
        </p:nvSpPr>
        <p:spPr>
          <a:xfrm>
            <a:off x="756443" y="471488"/>
            <a:ext cx="10758968"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3.5 Análise setorial - PAA por assunto (completo)</a:t>
            </a:r>
          </a:p>
          <a:p>
            <a:pPr>
              <a:lnSpc>
                <a:spcPct val="100000"/>
              </a:lnSpc>
            </a:pP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Retângulo 5">
            <a:extLst>
              <a:ext uri="{FF2B5EF4-FFF2-40B4-BE49-F238E27FC236}">
                <a16:creationId xmlns:a16="http://schemas.microsoft.com/office/drawing/2014/main" id="{8F9571FF-32D5-671C-15F4-B6217BB3CDEE}"/>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3414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A7CF9CEB-429B-4BB4-9717-9D7797D497B1}"/>
              </a:ext>
            </a:extLst>
          </p:cNvPr>
          <p:cNvSpPr txBox="1"/>
          <p:nvPr/>
        </p:nvSpPr>
        <p:spPr>
          <a:xfrm>
            <a:off x="4865525" y="3957205"/>
            <a:ext cx="7144138" cy="1015663"/>
          </a:xfrm>
          <a:prstGeom prst="rect">
            <a:avLst/>
          </a:prstGeom>
          <a:noFill/>
        </p:spPr>
        <p:txBody>
          <a:bodyPr wrap="square" rtlCol="0">
            <a:spAutoFit/>
          </a:bodyPr>
          <a:lstStyle/>
          <a:p>
            <a:pPr algn="r"/>
            <a:r>
              <a:rPr lang="pt-BR" sz="6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Título da seção</a:t>
            </a:r>
          </a:p>
        </p:txBody>
      </p:sp>
      <p:sp>
        <p:nvSpPr>
          <p:cNvPr id="4" name="CaixaDeTexto 3">
            <a:extLst>
              <a:ext uri="{FF2B5EF4-FFF2-40B4-BE49-F238E27FC236}">
                <a16:creationId xmlns:a16="http://schemas.microsoft.com/office/drawing/2014/main" id="{F40257B5-CE8C-40BE-A824-1F863EE299D8}"/>
              </a:ext>
            </a:extLst>
          </p:cNvPr>
          <p:cNvSpPr txBox="1"/>
          <p:nvPr/>
        </p:nvSpPr>
        <p:spPr>
          <a:xfrm>
            <a:off x="18908" y="3087737"/>
            <a:ext cx="5042949" cy="3770263"/>
          </a:xfrm>
          <a:prstGeom prst="rect">
            <a:avLst/>
          </a:prstGeom>
          <a:noFill/>
        </p:spPr>
        <p:txBody>
          <a:bodyPr wrap="square" rtlCol="0">
            <a:spAutoFit/>
          </a:bodyPr>
          <a:lstStyle/>
          <a:p>
            <a:pPr algn="r"/>
            <a:r>
              <a:rPr lang="pt-BR" sz="23900" b="1" i="1" dirty="0">
                <a:ln w="19050">
                  <a:solidFill>
                    <a:srgbClr val="F9ED93"/>
                  </a:solidFill>
                </a:ln>
                <a:noFill/>
                <a:latin typeface="Montserrat ExtraBold" pitchFamily="2" charset="77"/>
                <a:ea typeface="Open Sans Bold" panose="020B0806030504020204" pitchFamily="34" charset="0"/>
                <a:cs typeface="Open Sans Bold" panose="020B0806030504020204" pitchFamily="34" charset="0"/>
              </a:rPr>
              <a:t>02.</a:t>
            </a:r>
          </a:p>
        </p:txBody>
      </p:sp>
      <p:sp>
        <p:nvSpPr>
          <p:cNvPr id="8" name="CaixaDeTexto 8">
            <a:extLst>
              <a:ext uri="{FF2B5EF4-FFF2-40B4-BE49-F238E27FC236}">
                <a16:creationId xmlns:a16="http://schemas.microsoft.com/office/drawing/2014/main" id="{261252C2-ABAB-674E-AAB1-CA91E70D3E6D}"/>
              </a:ext>
            </a:extLst>
          </p:cNvPr>
          <p:cNvSpPr txBox="1"/>
          <p:nvPr/>
        </p:nvSpPr>
        <p:spPr>
          <a:xfrm>
            <a:off x="4865525" y="4773634"/>
            <a:ext cx="7144138" cy="584775"/>
          </a:xfrm>
          <a:prstGeom prst="rect">
            <a:avLst/>
          </a:prstGeom>
          <a:noFill/>
        </p:spPr>
        <p:txBody>
          <a:bodyPr wrap="square" rtlCol="0">
            <a:spAutoFit/>
          </a:bodyPr>
          <a:lstStyle/>
          <a:p>
            <a:pPr algn="r"/>
            <a:r>
              <a:rPr lang="pt-BR" sz="3200" dirty="0">
                <a:solidFill>
                  <a:srgbClr val="5C3183"/>
                </a:solidFill>
                <a:latin typeface="Montserrat" pitchFamily="2" charset="77"/>
                <a:ea typeface="Open Sans Extrabold" panose="020B0906030804020204" pitchFamily="34" charset="0"/>
                <a:cs typeface="Open Sans Extrabold" panose="020B0906030804020204" pitchFamily="34" charset="0"/>
              </a:rPr>
              <a:t>Subtítulo da seção</a:t>
            </a:r>
          </a:p>
        </p:txBody>
      </p:sp>
      <p:sp>
        <p:nvSpPr>
          <p:cNvPr id="2" name="Rectangle 1">
            <a:extLst>
              <a:ext uri="{FF2B5EF4-FFF2-40B4-BE49-F238E27FC236}">
                <a16:creationId xmlns:a16="http://schemas.microsoft.com/office/drawing/2014/main" id="{3A1C7F3A-822E-0C45-9B6E-82AF4BEB8808}"/>
              </a:ext>
            </a:extLst>
          </p:cNvPr>
          <p:cNvSpPr/>
          <p:nvPr/>
        </p:nvSpPr>
        <p:spPr>
          <a:xfrm>
            <a:off x="12094029" y="4158343"/>
            <a:ext cx="97971" cy="1099457"/>
          </a:xfrm>
          <a:prstGeom prst="rect">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Tree>
    <p:extLst>
      <p:ext uri="{BB962C8B-B14F-4D97-AF65-F5344CB8AC3E}">
        <p14:creationId xmlns:p14="http://schemas.microsoft.com/office/powerpoint/2010/main" val="301223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Google Shape;700;p50">
            <a:extLst>
              <a:ext uri="{FF2B5EF4-FFF2-40B4-BE49-F238E27FC236}">
                <a16:creationId xmlns:a16="http://schemas.microsoft.com/office/drawing/2014/main" id="{10301A2C-4889-4D7A-BC0B-B9F1A5B2E5F5}"/>
              </a:ext>
            </a:extLst>
          </p:cNvPr>
          <p:cNvGraphicFramePr/>
          <p:nvPr>
            <p:extLst>
              <p:ext uri="{D42A27DB-BD31-4B8C-83A1-F6EECF244321}">
                <p14:modId xmlns:p14="http://schemas.microsoft.com/office/powerpoint/2010/main" val="9604477"/>
              </p:ext>
            </p:extLst>
          </p:nvPr>
        </p:nvGraphicFramePr>
        <p:xfrm>
          <a:off x="851252" y="2119843"/>
          <a:ext cx="10997847" cy="3769937"/>
        </p:xfrm>
        <a:graphic>
          <a:graphicData uri="http://schemas.openxmlformats.org/drawingml/2006/table">
            <a:tbl>
              <a:tblPr>
                <a:noFill/>
                <a:effectLst/>
              </a:tblPr>
              <a:tblGrid>
                <a:gridCol w="1218819">
                  <a:extLst>
                    <a:ext uri="{9D8B030D-6E8A-4147-A177-3AD203B41FA5}">
                      <a16:colId xmlns:a16="http://schemas.microsoft.com/office/drawing/2014/main" val="20000"/>
                    </a:ext>
                  </a:extLst>
                </a:gridCol>
                <a:gridCol w="1397004">
                  <a:extLst>
                    <a:ext uri="{9D8B030D-6E8A-4147-A177-3AD203B41FA5}">
                      <a16:colId xmlns:a16="http://schemas.microsoft.com/office/drawing/2014/main" val="20001"/>
                    </a:ext>
                  </a:extLst>
                </a:gridCol>
                <a:gridCol w="1397004">
                  <a:extLst>
                    <a:ext uri="{9D8B030D-6E8A-4147-A177-3AD203B41FA5}">
                      <a16:colId xmlns:a16="http://schemas.microsoft.com/office/drawing/2014/main" val="20002"/>
                    </a:ext>
                  </a:extLst>
                </a:gridCol>
                <a:gridCol w="1397004">
                  <a:extLst>
                    <a:ext uri="{9D8B030D-6E8A-4147-A177-3AD203B41FA5}">
                      <a16:colId xmlns:a16="http://schemas.microsoft.com/office/drawing/2014/main" val="20003"/>
                    </a:ext>
                  </a:extLst>
                </a:gridCol>
                <a:gridCol w="1397004">
                  <a:extLst>
                    <a:ext uri="{9D8B030D-6E8A-4147-A177-3AD203B41FA5}">
                      <a16:colId xmlns:a16="http://schemas.microsoft.com/office/drawing/2014/main" val="20004"/>
                    </a:ext>
                  </a:extLst>
                </a:gridCol>
                <a:gridCol w="1397004">
                  <a:extLst>
                    <a:ext uri="{9D8B030D-6E8A-4147-A177-3AD203B41FA5}">
                      <a16:colId xmlns:a16="http://schemas.microsoft.com/office/drawing/2014/main" val="20005"/>
                    </a:ext>
                  </a:extLst>
                </a:gridCol>
                <a:gridCol w="1397004">
                  <a:extLst>
                    <a:ext uri="{9D8B030D-6E8A-4147-A177-3AD203B41FA5}">
                      <a16:colId xmlns:a16="http://schemas.microsoft.com/office/drawing/2014/main" val="20006"/>
                    </a:ext>
                  </a:extLst>
                </a:gridCol>
                <a:gridCol w="1397004">
                  <a:extLst>
                    <a:ext uri="{9D8B030D-6E8A-4147-A177-3AD203B41FA5}">
                      <a16:colId xmlns:a16="http://schemas.microsoft.com/office/drawing/2014/main" val="20007"/>
                    </a:ext>
                  </a:extLst>
                </a:gridCol>
              </a:tblGrid>
              <a:tr h="391569">
                <a:tc>
                  <a:txBody>
                    <a:bodyPr/>
                    <a:lstStyle/>
                    <a:p>
                      <a:pPr marL="0" lvl="0" indent="0" algn="r" rtl="0">
                        <a:spcBef>
                          <a:spcPts val="0"/>
                        </a:spcBef>
                        <a:spcAft>
                          <a:spcPts val="0"/>
                        </a:spcAft>
                        <a:buNone/>
                      </a:pPr>
                      <a:endParaRPr sz="800" dirty="0">
                        <a:solidFill>
                          <a:schemeClr val="dk2"/>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no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rPr>
                        <a:t>SUNDAY</a:t>
                      </a:r>
                      <a:endParaRPr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C3183"/>
                    </a:solidFill>
                  </a:tcPr>
                </a:tc>
                <a:tc>
                  <a:txBody>
                    <a:bodyPr/>
                    <a:lstStyle/>
                    <a:p>
                      <a:pPr marL="0" lvl="0" indent="0" algn="ctr" rtl="0">
                        <a:spcBef>
                          <a:spcPts val="0"/>
                        </a:spcBef>
                        <a:spcAft>
                          <a:spcPts val="0"/>
                        </a:spcAft>
                        <a:buNone/>
                      </a:pPr>
                      <a:r>
                        <a:rPr lang="en" sz="900" b="1" i="0" dirty="0">
                          <a:solidFill>
                            <a:schemeClr val="bg1"/>
                          </a:solidFill>
                          <a:latin typeface="Montserrat ExtraBold" pitchFamily="2" charset="77"/>
                          <a:ea typeface="Open Sans" panose="020B0606030504020204" pitchFamily="34" charset="0"/>
                          <a:cs typeface="Open Sans" panose="020B0606030504020204" pitchFamily="34" charset="0"/>
                          <a:sym typeface="Karla"/>
                        </a:rPr>
                        <a:t>MONDAY</a:t>
                      </a:r>
                      <a:endParaRPr sz="900" b="1" i="0" dirty="0">
                        <a:solidFill>
                          <a:schemeClr val="bg1"/>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9C032"/>
                    </a:solidFill>
                  </a:tcPr>
                </a:tc>
                <a:tc>
                  <a:txBody>
                    <a:bodyPr/>
                    <a:lstStyle/>
                    <a:p>
                      <a:pPr marL="0" lvl="0" indent="0" algn="ctr" rtl="0">
                        <a:spcBef>
                          <a:spcPts val="0"/>
                        </a:spcBef>
                        <a:spcAft>
                          <a:spcPts val="0"/>
                        </a:spcAft>
                        <a:buNone/>
                      </a:pPr>
                      <a:r>
                        <a:rPr lang="en"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rPr>
                        <a:t>TUESDAY</a:t>
                      </a:r>
                      <a:endParaRPr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C3183"/>
                    </a:solidFill>
                  </a:tcPr>
                </a:tc>
                <a:tc>
                  <a:txBody>
                    <a:bodyPr/>
                    <a:lstStyle/>
                    <a:p>
                      <a:pPr marL="0" lvl="0" indent="0" algn="ctr" rtl="0">
                        <a:spcBef>
                          <a:spcPts val="0"/>
                        </a:spcBef>
                        <a:spcAft>
                          <a:spcPts val="0"/>
                        </a:spcAft>
                        <a:buNone/>
                      </a:pPr>
                      <a:r>
                        <a:rPr lang="en"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rPr>
                        <a:t>WEDNESDAY</a:t>
                      </a:r>
                      <a:endParaRPr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C3183"/>
                    </a:solidFill>
                  </a:tcPr>
                </a:tc>
                <a:tc>
                  <a:txBody>
                    <a:bodyPr/>
                    <a:lstStyle/>
                    <a:p>
                      <a:pPr marL="0" lvl="0" indent="0" algn="ctr" rtl="0">
                        <a:spcBef>
                          <a:spcPts val="0"/>
                        </a:spcBef>
                        <a:spcAft>
                          <a:spcPts val="0"/>
                        </a:spcAft>
                        <a:buNone/>
                      </a:pPr>
                      <a:r>
                        <a:rPr lang="en"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rPr>
                        <a:t>THURSDAY</a:t>
                      </a:r>
                      <a:endParaRPr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C3183"/>
                    </a:solidFill>
                  </a:tcPr>
                </a:tc>
                <a:tc>
                  <a:txBody>
                    <a:bodyPr/>
                    <a:lstStyle/>
                    <a:p>
                      <a:pPr marL="0" lvl="0" indent="0" algn="ctr" rtl="0">
                        <a:spcBef>
                          <a:spcPts val="0"/>
                        </a:spcBef>
                        <a:spcAft>
                          <a:spcPts val="0"/>
                        </a:spcAft>
                        <a:buNone/>
                      </a:pPr>
                      <a:r>
                        <a:rPr lang="en"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rPr>
                        <a:t>FRIDAY</a:t>
                      </a:r>
                      <a:endParaRPr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C3183"/>
                    </a:solidFill>
                  </a:tcPr>
                </a:tc>
                <a:tc>
                  <a:txBody>
                    <a:bodyPr/>
                    <a:lstStyle/>
                    <a:p>
                      <a:pPr marL="0" lvl="0" indent="0" algn="ctr" rtl="0">
                        <a:spcBef>
                          <a:spcPts val="0"/>
                        </a:spcBef>
                        <a:spcAft>
                          <a:spcPts val="0"/>
                        </a:spcAft>
                        <a:buNone/>
                      </a:pPr>
                      <a:r>
                        <a:rPr lang="en"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rPr>
                        <a:t>SATURDAY</a:t>
                      </a:r>
                      <a:endParaRPr sz="900" b="1" i="0" dirty="0">
                        <a:solidFill>
                          <a:schemeClr val="lt1"/>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C3183"/>
                    </a:solidFill>
                  </a:tcPr>
                </a:tc>
                <a:extLst>
                  <a:ext uri="{0D108BD9-81ED-4DB2-BD59-A6C34878D82A}">
                    <a16:rowId xmlns:a16="http://schemas.microsoft.com/office/drawing/2014/main" val="10000"/>
                  </a:ext>
                </a:extLst>
              </a:tr>
              <a:tr h="482624">
                <a:tc>
                  <a:txBody>
                    <a:bodyPr/>
                    <a:lstStyle/>
                    <a:p>
                      <a:pPr marL="0" lvl="0" indent="0" algn="r" rtl="0">
                        <a:spcBef>
                          <a:spcPts val="0"/>
                        </a:spcBef>
                        <a:spcAft>
                          <a:spcPts val="0"/>
                        </a:spcAft>
                        <a:buNone/>
                      </a:pPr>
                      <a:r>
                        <a:rPr lang="en"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rPr>
                        <a:t>09:00 - 09:45</a:t>
                      </a:r>
                      <a:endParaRPr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no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rPr>
                        <a:t>Task</a:t>
                      </a:r>
                      <a:endParaRPr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no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no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no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no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no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no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82624">
                <a:tc>
                  <a:txBody>
                    <a:bodyPr/>
                    <a:lstStyle/>
                    <a:p>
                      <a:pPr marL="0" lvl="0" indent="0" algn="r" rtl="0">
                        <a:spcBef>
                          <a:spcPts val="0"/>
                        </a:spcBef>
                        <a:spcAft>
                          <a:spcPts val="0"/>
                        </a:spcAft>
                        <a:buNone/>
                      </a:pPr>
                      <a:r>
                        <a:rPr lang="en"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rPr>
                        <a:t>10:00 - 10:45</a:t>
                      </a:r>
                      <a:endParaRPr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rPr>
                        <a:t>Task</a:t>
                      </a:r>
                      <a:endParaRPr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482624">
                <a:tc>
                  <a:txBody>
                    <a:bodyPr/>
                    <a:lstStyle/>
                    <a:p>
                      <a:pPr marL="0" lvl="0" indent="0" algn="r" rtl="0">
                        <a:spcBef>
                          <a:spcPts val="0"/>
                        </a:spcBef>
                        <a:spcAft>
                          <a:spcPts val="0"/>
                        </a:spcAft>
                        <a:buNone/>
                      </a:pPr>
                      <a:r>
                        <a:rPr lang="en"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rPr>
                        <a:t>11:00 - 11:45</a:t>
                      </a:r>
                      <a:endParaRPr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rPr>
                        <a:t>Task</a:t>
                      </a:r>
                      <a:endParaRPr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482624">
                <a:tc>
                  <a:txBody>
                    <a:bodyPr/>
                    <a:lstStyle/>
                    <a:p>
                      <a:pPr marL="0" lvl="0" indent="0" algn="r" rtl="0">
                        <a:spcBef>
                          <a:spcPts val="0"/>
                        </a:spcBef>
                        <a:spcAft>
                          <a:spcPts val="0"/>
                        </a:spcAft>
                        <a:buNone/>
                      </a:pPr>
                      <a:r>
                        <a:rPr lang="en"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rPr>
                        <a:t>12:00 - 13:15</a:t>
                      </a:r>
                      <a:endParaRPr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 Free time</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rPr>
                        <a:t>✔ Free time</a:t>
                      </a:r>
                      <a:endParaRPr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 Free time</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 Free time</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 Free time</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 Free time</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 Free time</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482624">
                <a:tc>
                  <a:txBody>
                    <a:bodyPr/>
                    <a:lstStyle/>
                    <a:p>
                      <a:pPr marL="0" lvl="0" indent="0" algn="r" rtl="0">
                        <a:spcBef>
                          <a:spcPts val="0"/>
                        </a:spcBef>
                        <a:spcAft>
                          <a:spcPts val="0"/>
                        </a:spcAft>
                        <a:buNone/>
                      </a:pPr>
                      <a:r>
                        <a:rPr lang="en"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rPr>
                        <a:t>13:30 - 14:15</a:t>
                      </a:r>
                      <a:endParaRPr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rPr>
                        <a:t>Task</a:t>
                      </a:r>
                      <a:endParaRPr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482624">
                <a:tc>
                  <a:txBody>
                    <a:bodyPr/>
                    <a:lstStyle/>
                    <a:p>
                      <a:pPr marL="0" lvl="0" indent="0" algn="r" rtl="0">
                        <a:spcBef>
                          <a:spcPts val="0"/>
                        </a:spcBef>
                        <a:spcAft>
                          <a:spcPts val="0"/>
                        </a:spcAft>
                        <a:buNone/>
                      </a:pPr>
                      <a:r>
                        <a:rPr lang="en"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rPr>
                        <a:t>14:30 - 15:15</a:t>
                      </a:r>
                      <a:endParaRPr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rPr>
                        <a:t>Task</a:t>
                      </a:r>
                      <a:endParaRPr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482624">
                <a:tc>
                  <a:txBody>
                    <a:bodyPr/>
                    <a:lstStyle/>
                    <a:p>
                      <a:pPr marL="0" lvl="0" indent="0" algn="r" rtl="0">
                        <a:spcBef>
                          <a:spcPts val="0"/>
                        </a:spcBef>
                        <a:spcAft>
                          <a:spcPts val="0"/>
                        </a:spcAft>
                        <a:buNone/>
                      </a:pPr>
                      <a:r>
                        <a:rPr lang="en"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rPr>
                        <a:t>15:30 - 16:15</a:t>
                      </a:r>
                      <a:endParaRPr sz="900" b="1" i="0" dirty="0">
                        <a:solidFill>
                          <a:srgbClr val="5C31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rPr>
                        <a:t>Task</a:t>
                      </a:r>
                      <a:endParaRPr sz="900" b="1" i="0" dirty="0">
                        <a:solidFill>
                          <a:srgbClr val="912C83"/>
                        </a:solidFill>
                        <a:latin typeface="Montserrat ExtraBold"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900" dirty="0">
                          <a:solidFill>
                            <a:schemeClr val="dk1"/>
                          </a:solidFill>
                          <a:latin typeface="Montserrat" pitchFamily="2" charset="77"/>
                          <a:ea typeface="Open Sans" panose="020B0606030504020204" pitchFamily="34" charset="0"/>
                          <a:cs typeface="Open Sans" panose="020B0606030504020204" pitchFamily="34" charset="0"/>
                          <a:sym typeface="Karla"/>
                        </a:rPr>
                        <a:t>Task</a:t>
                      </a:r>
                      <a:endParaRPr sz="900" dirty="0">
                        <a:solidFill>
                          <a:schemeClr val="dk1"/>
                        </a:solidFill>
                        <a:latin typeface="Montserrat" pitchFamily="2" charset="77"/>
                        <a:ea typeface="Open Sans" panose="020B0606030504020204" pitchFamily="34" charset="0"/>
                        <a:cs typeface="Open Sans" panose="020B0606030504020204" pitchFamily="34" charset="0"/>
                        <a:sym typeface="Karla"/>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7" name="Título 1">
            <a:extLst>
              <a:ext uri="{FF2B5EF4-FFF2-40B4-BE49-F238E27FC236}">
                <a16:creationId xmlns:a16="http://schemas.microsoft.com/office/drawing/2014/main" id="{F93B2FA7-839E-BD43-A959-4BDA3930FC8D}"/>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Título do slide com gráfico</a:t>
            </a:r>
          </a:p>
        </p:txBody>
      </p:sp>
      <p:sp>
        <p:nvSpPr>
          <p:cNvPr id="11" name="Retângulo 5">
            <a:extLst>
              <a:ext uri="{FF2B5EF4-FFF2-40B4-BE49-F238E27FC236}">
                <a16:creationId xmlns:a16="http://schemas.microsoft.com/office/drawing/2014/main" id="{D0FE1346-85E0-B049-8D0E-EAC272AEF4BA}"/>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7782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F4808571-5AB8-483A-9A68-DEC174DA1C79}"/>
              </a:ext>
            </a:extLst>
          </p:cNvPr>
          <p:cNvSpPr txBox="1"/>
          <p:nvPr/>
        </p:nvSpPr>
        <p:spPr>
          <a:xfrm>
            <a:off x="756443" y="3871108"/>
            <a:ext cx="2300478" cy="1558953"/>
          </a:xfrm>
          <a:prstGeom prst="rect">
            <a:avLst/>
          </a:prstGeom>
          <a:noFill/>
        </p:spPr>
        <p:txBody>
          <a:bodyPr wrap="square" rtlCol="0" anchor="t">
            <a:spAutoFit/>
          </a:bodyPr>
          <a:lstStyle/>
          <a:p>
            <a:pPr algn="ctr">
              <a:lnSpc>
                <a:spcPct val="150000"/>
              </a:lnSpc>
            </a:pPr>
            <a:r>
              <a:rPr lang="pt-BR" sz="1300" dirty="0">
                <a:solidFill>
                  <a:schemeClr val="bg1"/>
                </a:solidFill>
                <a:latin typeface="Montserrat" pitchFamily="2" charset="77"/>
                <a:ea typeface="Open Sans" panose="020B0606030504020204" pitchFamily="34" charset="0"/>
                <a:cs typeface="Open Sans" panose="020B0606030504020204" pitchFamily="34" charset="0"/>
              </a:rPr>
              <a:t>Obter </a:t>
            </a:r>
            <a:r>
              <a:rPr lang="pt-BR" sz="1300" b="1" dirty="0">
                <a:solidFill>
                  <a:schemeClr val="bg1"/>
                </a:solidFill>
                <a:latin typeface="Montserrat" pitchFamily="2" charset="77"/>
                <a:ea typeface="Open Sans" panose="020B0606030504020204" pitchFamily="34" charset="0"/>
                <a:cs typeface="Open Sans" panose="020B0606030504020204" pitchFamily="34" charset="0"/>
              </a:rPr>
              <a:t>segurança razoável</a:t>
            </a:r>
            <a:r>
              <a:rPr lang="pt-BR" sz="1300" dirty="0">
                <a:solidFill>
                  <a:schemeClr val="bg1"/>
                </a:solidFill>
                <a:latin typeface="Montserrat" pitchFamily="2" charset="77"/>
                <a:ea typeface="Open Sans" panose="020B0606030504020204" pitchFamily="34" charset="0"/>
                <a:cs typeface="Open Sans" panose="020B0606030504020204" pitchFamily="34" charset="0"/>
              </a:rPr>
              <a:t> de que </a:t>
            </a:r>
            <a:r>
              <a:rPr lang="pt-BR" sz="1300" dirty="0" err="1">
                <a:solidFill>
                  <a:schemeClr val="bg1"/>
                </a:solidFill>
                <a:latin typeface="Montserrat" pitchFamily="2" charset="77"/>
                <a:ea typeface="Open Sans" panose="020B0606030504020204" pitchFamily="34" charset="0"/>
                <a:cs typeface="Open Sans" panose="020B0606030504020204" pitchFamily="34" charset="0"/>
              </a:rPr>
              <a:t>DCs</a:t>
            </a:r>
            <a:r>
              <a:rPr lang="pt-BR" sz="1300" dirty="0">
                <a:solidFill>
                  <a:schemeClr val="bg1"/>
                </a:solidFill>
                <a:latin typeface="Montserrat" pitchFamily="2" charset="77"/>
                <a:ea typeface="Open Sans" panose="020B0606030504020204" pitchFamily="34" charset="0"/>
                <a:cs typeface="Open Sans" panose="020B0606030504020204" pitchFamily="34" charset="0"/>
              </a:rPr>
              <a:t> não contém </a:t>
            </a:r>
            <a:r>
              <a:rPr lang="pt-BR" sz="1300" b="1" dirty="0">
                <a:solidFill>
                  <a:schemeClr val="bg1"/>
                </a:solidFill>
                <a:latin typeface="Montserrat" pitchFamily="2" charset="77"/>
                <a:ea typeface="Open Sans" panose="020B0606030504020204" pitchFamily="34" charset="0"/>
                <a:cs typeface="Open Sans" panose="020B0606030504020204" pitchFamily="34" charset="0"/>
              </a:rPr>
              <a:t>distorções</a:t>
            </a:r>
            <a:r>
              <a:rPr lang="pt-BR" sz="1300" dirty="0">
                <a:solidFill>
                  <a:schemeClr val="bg1"/>
                </a:solidFill>
                <a:latin typeface="Montserrat" pitchFamily="2" charset="77"/>
                <a:ea typeface="Open Sans" panose="020B0606030504020204" pitchFamily="34" charset="0"/>
                <a:cs typeface="Open Sans" panose="020B0606030504020204" pitchFamily="34" charset="0"/>
              </a:rPr>
              <a:t> relevantes derivada de erro ou </a:t>
            </a:r>
            <a:r>
              <a:rPr lang="pt-BR" sz="1300" b="1" dirty="0">
                <a:solidFill>
                  <a:schemeClr val="bg1"/>
                </a:solidFill>
                <a:latin typeface="Montserrat" pitchFamily="2" charset="77"/>
                <a:ea typeface="Open Sans" panose="020B0606030504020204" pitchFamily="34" charset="0"/>
                <a:cs typeface="Open Sans" panose="020B0606030504020204" pitchFamily="34" charset="0"/>
              </a:rPr>
              <a:t>fraude.</a:t>
            </a:r>
          </a:p>
        </p:txBody>
      </p:sp>
      <p:sp>
        <p:nvSpPr>
          <p:cNvPr id="14" name="CaixaDeTexto 13">
            <a:extLst>
              <a:ext uri="{FF2B5EF4-FFF2-40B4-BE49-F238E27FC236}">
                <a16:creationId xmlns:a16="http://schemas.microsoft.com/office/drawing/2014/main" id="{91D3C683-2E48-4062-8A23-5627216B2F2A}"/>
              </a:ext>
            </a:extLst>
          </p:cNvPr>
          <p:cNvSpPr txBox="1"/>
          <p:nvPr/>
        </p:nvSpPr>
        <p:spPr>
          <a:xfrm>
            <a:off x="3615323" y="3871108"/>
            <a:ext cx="2063848" cy="1258871"/>
          </a:xfrm>
          <a:prstGeom prst="rect">
            <a:avLst/>
          </a:prstGeom>
          <a:noFill/>
        </p:spPr>
        <p:txBody>
          <a:bodyPr wrap="square" rtlCol="0" anchor="t">
            <a:spAutoFit/>
          </a:bodyPr>
          <a:lstStyle/>
          <a:p>
            <a:pPr algn="ctr">
              <a:lnSpc>
                <a:spcPct val="150000"/>
              </a:lnSpc>
            </a:pPr>
            <a:r>
              <a:rPr lang="pt-BR" sz="1300" b="1" dirty="0">
                <a:solidFill>
                  <a:schemeClr val="bg1"/>
                </a:solidFill>
                <a:latin typeface="Montserrat" pitchFamily="2" charset="77"/>
                <a:ea typeface="Open Sans" panose="020B0606030504020204" pitchFamily="34" charset="0"/>
                <a:cs typeface="Open Sans" panose="020B0606030504020204" pitchFamily="34" charset="0"/>
              </a:rPr>
              <a:t>Identificar e avaliar os riscos</a:t>
            </a:r>
            <a:r>
              <a:rPr lang="pt-BR" sz="1300" dirty="0">
                <a:solidFill>
                  <a:schemeClr val="bg1"/>
                </a:solidFill>
                <a:latin typeface="Montserrat" pitchFamily="2" charset="77"/>
                <a:ea typeface="Open Sans" panose="020B0606030504020204" pitchFamily="34" charset="0"/>
                <a:cs typeface="Open Sans" panose="020B0606030504020204" pitchFamily="34" charset="0"/>
              </a:rPr>
              <a:t> de distorção relevante decorrente de </a:t>
            </a:r>
            <a:r>
              <a:rPr lang="pt-BR" sz="1300" b="1" dirty="0">
                <a:solidFill>
                  <a:schemeClr val="bg1"/>
                </a:solidFill>
                <a:latin typeface="Montserrat" pitchFamily="2" charset="77"/>
                <a:ea typeface="Open Sans" panose="020B0606030504020204" pitchFamily="34" charset="0"/>
                <a:cs typeface="Open Sans" panose="020B0606030504020204" pitchFamily="34" charset="0"/>
              </a:rPr>
              <a:t>fraude.</a:t>
            </a:r>
          </a:p>
        </p:txBody>
      </p:sp>
      <p:sp>
        <p:nvSpPr>
          <p:cNvPr id="18" name="CaixaDeTexto 17">
            <a:extLst>
              <a:ext uri="{FF2B5EF4-FFF2-40B4-BE49-F238E27FC236}">
                <a16:creationId xmlns:a16="http://schemas.microsoft.com/office/drawing/2014/main" id="{480A2E97-1975-4275-ABF3-778FCB54AF37}"/>
              </a:ext>
            </a:extLst>
          </p:cNvPr>
          <p:cNvSpPr txBox="1"/>
          <p:nvPr/>
        </p:nvSpPr>
        <p:spPr>
          <a:xfrm>
            <a:off x="6237573" y="3871108"/>
            <a:ext cx="2300478" cy="2159053"/>
          </a:xfrm>
          <a:prstGeom prst="rect">
            <a:avLst/>
          </a:prstGeom>
          <a:noFill/>
        </p:spPr>
        <p:txBody>
          <a:bodyPr wrap="square" rtlCol="0" anchor="t">
            <a:spAutoFit/>
          </a:bodyPr>
          <a:lstStyle/>
          <a:p>
            <a:pPr algn="ctr">
              <a:lnSpc>
                <a:spcPct val="150000"/>
              </a:lnSpc>
            </a:pPr>
            <a:r>
              <a:rPr lang="pt-BR" sz="1300" dirty="0">
                <a:solidFill>
                  <a:schemeClr val="bg1"/>
                </a:solidFill>
                <a:latin typeface="Montserrat" pitchFamily="2" charset="77"/>
                <a:ea typeface="Open Sans" panose="020B0606030504020204" pitchFamily="34" charset="0"/>
                <a:cs typeface="Open Sans" panose="020B0606030504020204" pitchFamily="34" charset="0"/>
              </a:rPr>
              <a:t>Obter </a:t>
            </a:r>
            <a:r>
              <a:rPr lang="pt-BR" sz="1300" b="1" dirty="0">
                <a:solidFill>
                  <a:schemeClr val="bg1"/>
                </a:solidFill>
                <a:latin typeface="Montserrat" pitchFamily="2" charset="77"/>
                <a:ea typeface="Open Sans" panose="020B0606030504020204" pitchFamily="34" charset="0"/>
                <a:cs typeface="Open Sans" panose="020B0606030504020204" pitchFamily="34" charset="0"/>
              </a:rPr>
              <a:t>evidências</a:t>
            </a:r>
            <a:r>
              <a:rPr lang="pt-BR" sz="1300" dirty="0">
                <a:solidFill>
                  <a:schemeClr val="bg1"/>
                </a:solidFill>
                <a:latin typeface="Montserrat" pitchFamily="2" charset="77"/>
                <a:ea typeface="Open Sans" panose="020B0606030504020204" pitchFamily="34" charset="0"/>
                <a:cs typeface="Open Sans" panose="020B0606030504020204" pitchFamily="34" charset="0"/>
              </a:rPr>
              <a:t> </a:t>
            </a:r>
            <a:br>
              <a:rPr lang="pt-BR" sz="1300" dirty="0">
                <a:solidFill>
                  <a:schemeClr val="bg1"/>
                </a:solidFill>
                <a:latin typeface="Montserrat" pitchFamily="2" charset="77"/>
                <a:ea typeface="Open Sans" panose="020B0606030504020204" pitchFamily="34" charset="0"/>
                <a:cs typeface="Open Sans" panose="020B0606030504020204" pitchFamily="34" charset="0"/>
              </a:rPr>
            </a:br>
            <a:r>
              <a:rPr lang="pt-BR" sz="1300" dirty="0">
                <a:solidFill>
                  <a:schemeClr val="bg1"/>
                </a:solidFill>
                <a:latin typeface="Montserrat" pitchFamily="2" charset="77"/>
                <a:ea typeface="Open Sans" panose="020B0606030504020204" pitchFamily="34" charset="0"/>
                <a:cs typeface="Open Sans" panose="020B0606030504020204" pitchFamily="34" charset="0"/>
              </a:rPr>
              <a:t>de auditoria sobre os riscos identificados, por meio da </a:t>
            </a:r>
            <a:r>
              <a:rPr lang="pt-BR" sz="1300" b="1" dirty="0">
                <a:solidFill>
                  <a:schemeClr val="bg1"/>
                </a:solidFill>
                <a:latin typeface="Montserrat" pitchFamily="2" charset="77"/>
                <a:ea typeface="Open Sans" panose="020B0606030504020204" pitchFamily="34" charset="0"/>
                <a:cs typeface="Open Sans" panose="020B0606030504020204" pitchFamily="34" charset="0"/>
              </a:rPr>
              <a:t>definição </a:t>
            </a:r>
            <a:br>
              <a:rPr lang="pt-BR" sz="1300" b="1" dirty="0">
                <a:solidFill>
                  <a:schemeClr val="bg1"/>
                </a:solidFill>
                <a:latin typeface="Montserrat" pitchFamily="2" charset="77"/>
                <a:ea typeface="Open Sans" panose="020B0606030504020204" pitchFamily="34" charset="0"/>
                <a:cs typeface="Open Sans" panose="020B0606030504020204" pitchFamily="34" charset="0"/>
              </a:rPr>
            </a:br>
            <a:r>
              <a:rPr lang="pt-BR" sz="1300" b="1" dirty="0">
                <a:solidFill>
                  <a:schemeClr val="bg1"/>
                </a:solidFill>
                <a:latin typeface="Montserrat" pitchFamily="2" charset="77"/>
                <a:ea typeface="Open Sans" panose="020B0606030504020204" pitchFamily="34" charset="0"/>
                <a:cs typeface="Open Sans" panose="020B0606030504020204" pitchFamily="34" charset="0"/>
              </a:rPr>
              <a:t>e implantação de respostas</a:t>
            </a:r>
            <a:r>
              <a:rPr lang="pt-BR" sz="1300" dirty="0">
                <a:solidFill>
                  <a:schemeClr val="bg1"/>
                </a:solidFill>
                <a:latin typeface="Montserrat" pitchFamily="2" charset="77"/>
                <a:ea typeface="Open Sans" panose="020B0606030504020204" pitchFamily="34" charset="0"/>
                <a:cs typeface="Open Sans" panose="020B0606030504020204" pitchFamily="34" charset="0"/>
              </a:rPr>
              <a:t> apropriadas (testes).</a:t>
            </a:r>
          </a:p>
        </p:txBody>
      </p:sp>
      <p:sp>
        <p:nvSpPr>
          <p:cNvPr id="22" name="CaixaDeTexto 21">
            <a:extLst>
              <a:ext uri="{FF2B5EF4-FFF2-40B4-BE49-F238E27FC236}">
                <a16:creationId xmlns:a16="http://schemas.microsoft.com/office/drawing/2014/main" id="{7FF3BE10-7013-41E3-BDCF-3CC8E67BB490}"/>
              </a:ext>
            </a:extLst>
          </p:cNvPr>
          <p:cNvSpPr txBox="1"/>
          <p:nvPr/>
        </p:nvSpPr>
        <p:spPr>
          <a:xfrm>
            <a:off x="9096453" y="3871108"/>
            <a:ext cx="2063848" cy="1558888"/>
          </a:xfrm>
          <a:prstGeom prst="rect">
            <a:avLst/>
          </a:prstGeom>
          <a:noFill/>
        </p:spPr>
        <p:txBody>
          <a:bodyPr wrap="square" rtlCol="0" anchor="t">
            <a:spAutoFit/>
          </a:bodyPr>
          <a:lstStyle/>
          <a:p>
            <a:pPr algn="ctr">
              <a:lnSpc>
                <a:spcPct val="150000"/>
              </a:lnSpc>
            </a:pPr>
            <a:r>
              <a:rPr lang="pt-BR" sz="1300" b="1" dirty="0">
                <a:solidFill>
                  <a:schemeClr val="bg1"/>
                </a:solidFill>
                <a:latin typeface="Montserrat" pitchFamily="2" charset="77"/>
                <a:ea typeface="Open Sans" panose="020B0606030504020204" pitchFamily="34" charset="0"/>
                <a:cs typeface="Open Sans" panose="020B0606030504020204" pitchFamily="34" charset="0"/>
              </a:rPr>
              <a:t>Responder</a:t>
            </a:r>
            <a:r>
              <a:rPr lang="pt-BR" sz="1300" dirty="0">
                <a:solidFill>
                  <a:schemeClr val="bg1"/>
                </a:solidFill>
                <a:latin typeface="Montserrat" pitchFamily="2" charset="77"/>
                <a:ea typeface="Open Sans" panose="020B0606030504020204" pitchFamily="34" charset="0"/>
                <a:cs typeface="Open Sans" panose="020B0606030504020204" pitchFamily="34" charset="0"/>
              </a:rPr>
              <a:t> adequadamente </a:t>
            </a:r>
            <a:r>
              <a:rPr lang="pt-BR" sz="1300" b="1" dirty="0">
                <a:solidFill>
                  <a:schemeClr val="bg1"/>
                </a:solidFill>
                <a:latin typeface="Montserrat" pitchFamily="2" charset="77"/>
                <a:ea typeface="Open Sans" panose="020B0606030504020204" pitchFamily="34" charset="0"/>
                <a:cs typeface="Open Sans" panose="020B0606030504020204" pitchFamily="34" charset="0"/>
              </a:rPr>
              <a:t>face à suspeita de ou à fraude</a:t>
            </a:r>
            <a:r>
              <a:rPr lang="pt-BR" sz="1300" dirty="0">
                <a:solidFill>
                  <a:schemeClr val="bg1"/>
                </a:solidFill>
                <a:latin typeface="Montserrat" pitchFamily="2" charset="77"/>
                <a:ea typeface="Open Sans" panose="020B0606030504020204" pitchFamily="34" charset="0"/>
                <a:cs typeface="Open Sans" panose="020B0606030504020204" pitchFamily="34" charset="0"/>
              </a:rPr>
              <a:t> identificada durante a auditoria.</a:t>
            </a:r>
          </a:p>
        </p:txBody>
      </p:sp>
      <p:sp>
        <p:nvSpPr>
          <p:cNvPr id="26" name="Título 1">
            <a:extLst>
              <a:ext uri="{FF2B5EF4-FFF2-40B4-BE49-F238E27FC236}">
                <a16:creationId xmlns:a16="http://schemas.microsoft.com/office/drawing/2014/main" id="{76999FF8-E9EA-4745-987F-16E5267A100C}"/>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chemeClr val="bg1"/>
                </a:solidFill>
                <a:latin typeface="Montserrat ExtraBold" pitchFamily="2" charset="77"/>
                <a:ea typeface="Open Sans Extrabold" panose="020B0906030804020204" pitchFamily="34" charset="0"/>
                <a:cs typeface="Open Sans Extrabold" panose="020B0906030804020204" pitchFamily="34" charset="0"/>
              </a:rPr>
              <a:t>Título do slide com gráfico</a:t>
            </a:r>
          </a:p>
        </p:txBody>
      </p:sp>
      <p:sp>
        <p:nvSpPr>
          <p:cNvPr id="27" name="Retângulo 5">
            <a:extLst>
              <a:ext uri="{FF2B5EF4-FFF2-40B4-BE49-F238E27FC236}">
                <a16:creationId xmlns:a16="http://schemas.microsoft.com/office/drawing/2014/main" id="{4B329FE6-A930-5B4F-B31D-C6611F7EE1BB}"/>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a:extLst>
              <a:ext uri="{FF2B5EF4-FFF2-40B4-BE49-F238E27FC236}">
                <a16:creationId xmlns:a16="http://schemas.microsoft.com/office/drawing/2014/main" id="{B82E26CB-3E20-8942-BC73-007CB3C23956}"/>
              </a:ext>
            </a:extLst>
          </p:cNvPr>
          <p:cNvSpPr txBox="1"/>
          <p:nvPr/>
        </p:nvSpPr>
        <p:spPr>
          <a:xfrm>
            <a:off x="333042" y="1417232"/>
            <a:ext cx="1819470" cy="1569660"/>
          </a:xfrm>
          <a:prstGeom prst="rect">
            <a:avLst/>
          </a:prstGeom>
          <a:noFill/>
        </p:spPr>
        <p:txBody>
          <a:bodyPr wrap="square" rtlCol="0">
            <a:spAutoFit/>
          </a:bodyPr>
          <a:lstStyle/>
          <a:p>
            <a:r>
              <a:rPr lang="en-BR" sz="9600" b="1" i="1" dirty="0">
                <a:ln>
                  <a:solidFill>
                    <a:srgbClr val="CA2C83"/>
                  </a:solidFill>
                </a:ln>
                <a:noFill/>
                <a:latin typeface="Montserrat ExtraBold" pitchFamily="2" charset="77"/>
              </a:rPr>
              <a:t>01</a:t>
            </a:r>
          </a:p>
        </p:txBody>
      </p:sp>
      <p:sp>
        <p:nvSpPr>
          <p:cNvPr id="29" name="TextBox 28">
            <a:extLst>
              <a:ext uri="{FF2B5EF4-FFF2-40B4-BE49-F238E27FC236}">
                <a16:creationId xmlns:a16="http://schemas.microsoft.com/office/drawing/2014/main" id="{78CE7E36-0E14-ED4C-A52E-BEE3A4141489}"/>
              </a:ext>
            </a:extLst>
          </p:cNvPr>
          <p:cNvSpPr txBox="1"/>
          <p:nvPr/>
        </p:nvSpPr>
        <p:spPr>
          <a:xfrm>
            <a:off x="3050662" y="1417232"/>
            <a:ext cx="1819470" cy="1569660"/>
          </a:xfrm>
          <a:prstGeom prst="rect">
            <a:avLst/>
          </a:prstGeom>
          <a:noFill/>
        </p:spPr>
        <p:txBody>
          <a:bodyPr wrap="square" rtlCol="0">
            <a:spAutoFit/>
          </a:bodyPr>
          <a:lstStyle/>
          <a:p>
            <a:r>
              <a:rPr lang="en-BR" sz="9600" b="1" i="1" dirty="0">
                <a:ln>
                  <a:solidFill>
                    <a:srgbClr val="CA2C83"/>
                  </a:solidFill>
                </a:ln>
                <a:noFill/>
                <a:latin typeface="Montserrat ExtraBold" pitchFamily="2" charset="77"/>
              </a:rPr>
              <a:t>02</a:t>
            </a:r>
          </a:p>
        </p:txBody>
      </p:sp>
      <p:sp>
        <p:nvSpPr>
          <p:cNvPr id="30" name="TextBox 29">
            <a:extLst>
              <a:ext uri="{FF2B5EF4-FFF2-40B4-BE49-F238E27FC236}">
                <a16:creationId xmlns:a16="http://schemas.microsoft.com/office/drawing/2014/main" id="{A4134C0F-9086-3D48-B1EF-DA7B0497889D}"/>
              </a:ext>
            </a:extLst>
          </p:cNvPr>
          <p:cNvSpPr txBox="1"/>
          <p:nvPr/>
        </p:nvSpPr>
        <p:spPr>
          <a:xfrm>
            <a:off x="5810112" y="1417232"/>
            <a:ext cx="1819470" cy="1569660"/>
          </a:xfrm>
          <a:prstGeom prst="rect">
            <a:avLst/>
          </a:prstGeom>
          <a:noFill/>
        </p:spPr>
        <p:txBody>
          <a:bodyPr wrap="square" rtlCol="0">
            <a:spAutoFit/>
          </a:bodyPr>
          <a:lstStyle/>
          <a:p>
            <a:r>
              <a:rPr lang="en-BR" sz="9600" b="1" i="1" dirty="0">
                <a:ln>
                  <a:solidFill>
                    <a:srgbClr val="CA2C83"/>
                  </a:solidFill>
                </a:ln>
                <a:noFill/>
                <a:latin typeface="Montserrat ExtraBold" pitchFamily="2" charset="77"/>
              </a:rPr>
              <a:t>03</a:t>
            </a:r>
          </a:p>
        </p:txBody>
      </p:sp>
      <p:sp>
        <p:nvSpPr>
          <p:cNvPr id="31" name="TextBox 30">
            <a:extLst>
              <a:ext uri="{FF2B5EF4-FFF2-40B4-BE49-F238E27FC236}">
                <a16:creationId xmlns:a16="http://schemas.microsoft.com/office/drawing/2014/main" id="{2F2305A7-1899-794D-8C7E-02DEFC8978AC}"/>
              </a:ext>
            </a:extLst>
          </p:cNvPr>
          <p:cNvSpPr txBox="1"/>
          <p:nvPr/>
        </p:nvSpPr>
        <p:spPr>
          <a:xfrm>
            <a:off x="8376028" y="1417232"/>
            <a:ext cx="1934297" cy="1569660"/>
          </a:xfrm>
          <a:prstGeom prst="rect">
            <a:avLst/>
          </a:prstGeom>
          <a:noFill/>
        </p:spPr>
        <p:txBody>
          <a:bodyPr wrap="square" rtlCol="0">
            <a:spAutoFit/>
          </a:bodyPr>
          <a:lstStyle/>
          <a:p>
            <a:r>
              <a:rPr lang="en-BR" sz="9600" b="1" i="1" dirty="0">
                <a:ln>
                  <a:solidFill>
                    <a:srgbClr val="CA2C83"/>
                  </a:solidFill>
                </a:ln>
                <a:noFill/>
                <a:latin typeface="Montserrat ExtraBold" pitchFamily="2" charset="77"/>
              </a:rPr>
              <a:t>04</a:t>
            </a:r>
          </a:p>
        </p:txBody>
      </p:sp>
      <p:cxnSp>
        <p:nvCxnSpPr>
          <p:cNvPr id="5" name="Straight Connector 4">
            <a:extLst>
              <a:ext uri="{FF2B5EF4-FFF2-40B4-BE49-F238E27FC236}">
                <a16:creationId xmlns:a16="http://schemas.microsoft.com/office/drawing/2014/main" id="{4D12ACC1-4219-384C-B30D-750C2FAF7EE2}"/>
              </a:ext>
            </a:extLst>
          </p:cNvPr>
          <p:cNvCxnSpPr/>
          <p:nvPr/>
        </p:nvCxnSpPr>
        <p:spPr>
          <a:xfrm>
            <a:off x="158620" y="2986892"/>
            <a:ext cx="9825135" cy="0"/>
          </a:xfrm>
          <a:prstGeom prst="line">
            <a:avLst/>
          </a:prstGeom>
          <a:ln w="28575">
            <a:solidFill>
              <a:srgbClr val="F9C032"/>
            </a:solidFill>
          </a:ln>
        </p:spPr>
        <p:style>
          <a:lnRef idx="1">
            <a:schemeClr val="accent1"/>
          </a:lnRef>
          <a:fillRef idx="0">
            <a:schemeClr val="accent1"/>
          </a:fillRef>
          <a:effectRef idx="0">
            <a:schemeClr val="accent1"/>
          </a:effectRef>
          <a:fontRef idx="minor">
            <a:schemeClr val="tx1"/>
          </a:fontRef>
        </p:style>
      </p:cxnSp>
      <p:sp>
        <p:nvSpPr>
          <p:cNvPr id="23" name="Round Diagonal Corner Rectangle 22">
            <a:extLst>
              <a:ext uri="{FF2B5EF4-FFF2-40B4-BE49-F238E27FC236}">
                <a16:creationId xmlns:a16="http://schemas.microsoft.com/office/drawing/2014/main" id="{3E6CC363-FCEA-714B-9CE8-AEFF91B7BD29}"/>
              </a:ext>
            </a:extLst>
          </p:cNvPr>
          <p:cNvSpPr/>
          <p:nvPr/>
        </p:nvSpPr>
        <p:spPr>
          <a:xfrm>
            <a:off x="1282822" y="2466664"/>
            <a:ext cx="1247720" cy="1040456"/>
          </a:xfrm>
          <a:prstGeom prst="round2Diag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4" name="Round Diagonal Corner Rectangle 23">
            <a:extLst>
              <a:ext uri="{FF2B5EF4-FFF2-40B4-BE49-F238E27FC236}">
                <a16:creationId xmlns:a16="http://schemas.microsoft.com/office/drawing/2014/main" id="{5B93330A-CD27-E94C-8C56-E72757523C03}"/>
              </a:ext>
            </a:extLst>
          </p:cNvPr>
          <p:cNvSpPr/>
          <p:nvPr/>
        </p:nvSpPr>
        <p:spPr>
          <a:xfrm>
            <a:off x="4023387" y="2466664"/>
            <a:ext cx="1247720" cy="1040456"/>
          </a:xfrm>
          <a:prstGeom prst="round2Diag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5" name="Round Diagonal Corner Rectangle 24">
            <a:extLst>
              <a:ext uri="{FF2B5EF4-FFF2-40B4-BE49-F238E27FC236}">
                <a16:creationId xmlns:a16="http://schemas.microsoft.com/office/drawing/2014/main" id="{D9FD086C-F022-A841-BB30-94813A79B6B7}"/>
              </a:ext>
            </a:extLst>
          </p:cNvPr>
          <p:cNvSpPr/>
          <p:nvPr/>
        </p:nvSpPr>
        <p:spPr>
          <a:xfrm>
            <a:off x="6763952" y="2466664"/>
            <a:ext cx="1247720" cy="1040456"/>
          </a:xfrm>
          <a:prstGeom prst="round2Diag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8" name="Round Diagonal Corner Rectangle 27">
            <a:extLst>
              <a:ext uri="{FF2B5EF4-FFF2-40B4-BE49-F238E27FC236}">
                <a16:creationId xmlns:a16="http://schemas.microsoft.com/office/drawing/2014/main" id="{12EA6562-9ED8-7145-AFD0-C100A0EB0DB9}"/>
              </a:ext>
            </a:extLst>
          </p:cNvPr>
          <p:cNvSpPr/>
          <p:nvPr/>
        </p:nvSpPr>
        <p:spPr>
          <a:xfrm>
            <a:off x="9504517" y="2466664"/>
            <a:ext cx="1247720" cy="1040456"/>
          </a:xfrm>
          <a:prstGeom prst="round2Diag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2" name="Google Shape;4351;p46">
            <a:extLst>
              <a:ext uri="{FF2B5EF4-FFF2-40B4-BE49-F238E27FC236}">
                <a16:creationId xmlns:a16="http://schemas.microsoft.com/office/drawing/2014/main" id="{E8FD7CD0-C10B-B740-B201-3CD3E676FA84}"/>
              </a:ext>
            </a:extLst>
          </p:cNvPr>
          <p:cNvSpPr/>
          <p:nvPr/>
        </p:nvSpPr>
        <p:spPr>
          <a:xfrm>
            <a:off x="7147252" y="2716495"/>
            <a:ext cx="492564" cy="564138"/>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5874;p49">
            <a:extLst>
              <a:ext uri="{FF2B5EF4-FFF2-40B4-BE49-F238E27FC236}">
                <a16:creationId xmlns:a16="http://schemas.microsoft.com/office/drawing/2014/main" id="{A3D2148E-642F-BE4E-83BD-8B6798F517B8}"/>
              </a:ext>
            </a:extLst>
          </p:cNvPr>
          <p:cNvGrpSpPr/>
          <p:nvPr/>
        </p:nvGrpSpPr>
        <p:grpSpPr>
          <a:xfrm>
            <a:off x="9878935" y="2724536"/>
            <a:ext cx="537805" cy="525856"/>
            <a:chOff x="-42430625" y="1949750"/>
            <a:chExt cx="322950" cy="315775"/>
          </a:xfrm>
          <a:solidFill>
            <a:srgbClr val="5C3183"/>
          </a:solidFill>
        </p:grpSpPr>
        <p:sp>
          <p:nvSpPr>
            <p:cNvPr id="34" name="Google Shape;5875;p49">
              <a:extLst>
                <a:ext uri="{FF2B5EF4-FFF2-40B4-BE49-F238E27FC236}">
                  <a16:creationId xmlns:a16="http://schemas.microsoft.com/office/drawing/2014/main" id="{B292B479-24F0-EB42-9CC9-3F888777391C}"/>
                </a:ext>
              </a:extLst>
            </p:cNvPr>
            <p:cNvSpPr/>
            <p:nvPr/>
          </p:nvSpPr>
          <p:spPr>
            <a:xfrm>
              <a:off x="-423534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61" y="1639"/>
                    <a:pt x="1639" y="1293"/>
                    <a:pt x="1639" y="820"/>
                  </a:cubicBezTo>
                  <a:cubicBezTo>
                    <a:pt x="1639" y="379"/>
                    <a:pt x="1261"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76;p49">
              <a:extLst>
                <a:ext uri="{FF2B5EF4-FFF2-40B4-BE49-F238E27FC236}">
                  <a16:creationId xmlns:a16="http://schemas.microsoft.com/office/drawing/2014/main" id="{63B8653E-E338-D240-BABA-618DF54E3D9D}"/>
                </a:ext>
              </a:extLst>
            </p:cNvPr>
            <p:cNvSpPr/>
            <p:nvPr/>
          </p:nvSpPr>
          <p:spPr>
            <a:xfrm>
              <a:off x="-422896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92" y="1639"/>
                    <a:pt x="1639" y="1293"/>
                    <a:pt x="1639" y="820"/>
                  </a:cubicBezTo>
                  <a:cubicBezTo>
                    <a:pt x="1639" y="379"/>
                    <a:pt x="1292"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77;p49">
              <a:extLst>
                <a:ext uri="{FF2B5EF4-FFF2-40B4-BE49-F238E27FC236}">
                  <a16:creationId xmlns:a16="http://schemas.microsoft.com/office/drawing/2014/main" id="{06FC109B-7701-534A-BF0C-268C2D4D18AF}"/>
                </a:ext>
              </a:extLst>
            </p:cNvPr>
            <p:cNvSpPr/>
            <p:nvPr/>
          </p:nvSpPr>
          <p:spPr>
            <a:xfrm>
              <a:off x="-42226625" y="2065525"/>
              <a:ext cx="40975" cy="41000"/>
            </a:xfrm>
            <a:custGeom>
              <a:avLst/>
              <a:gdLst/>
              <a:ahLst/>
              <a:cxnLst/>
              <a:rect l="l" t="t" r="r" b="b"/>
              <a:pathLst>
                <a:path w="1639" h="1640" extrusionOk="0">
                  <a:moveTo>
                    <a:pt x="819" y="1"/>
                  </a:moveTo>
                  <a:cubicBezTo>
                    <a:pt x="378" y="1"/>
                    <a:pt x="0" y="379"/>
                    <a:pt x="0" y="820"/>
                  </a:cubicBezTo>
                  <a:cubicBezTo>
                    <a:pt x="0" y="1293"/>
                    <a:pt x="378" y="1639"/>
                    <a:pt x="819" y="1639"/>
                  </a:cubicBezTo>
                  <a:cubicBezTo>
                    <a:pt x="1292" y="1639"/>
                    <a:pt x="1638" y="1293"/>
                    <a:pt x="1638" y="820"/>
                  </a:cubicBezTo>
                  <a:cubicBezTo>
                    <a:pt x="1638" y="379"/>
                    <a:pt x="1292" y="1"/>
                    <a:pt x="8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78;p49">
              <a:extLst>
                <a:ext uri="{FF2B5EF4-FFF2-40B4-BE49-F238E27FC236}">
                  <a16:creationId xmlns:a16="http://schemas.microsoft.com/office/drawing/2014/main" id="{60C377CA-4ED4-144B-B1A6-F6A465493282}"/>
                </a:ext>
              </a:extLst>
            </p:cNvPr>
            <p:cNvSpPr/>
            <p:nvPr/>
          </p:nvSpPr>
          <p:spPr>
            <a:xfrm>
              <a:off x="-42430625" y="1949750"/>
              <a:ext cx="322950" cy="315775"/>
            </a:xfrm>
            <a:custGeom>
              <a:avLst/>
              <a:gdLst/>
              <a:ahLst/>
              <a:cxnLst/>
              <a:rect l="l" t="t" r="r" b="b"/>
              <a:pathLst>
                <a:path w="12918" h="12631" extrusionOk="0">
                  <a:moveTo>
                    <a:pt x="6427" y="757"/>
                  </a:moveTo>
                  <a:cubicBezTo>
                    <a:pt x="8790" y="757"/>
                    <a:pt x="10712" y="2017"/>
                    <a:pt x="11500" y="3655"/>
                  </a:cubicBezTo>
                  <a:cubicBezTo>
                    <a:pt x="12098" y="4821"/>
                    <a:pt x="12098" y="6081"/>
                    <a:pt x="11500" y="7215"/>
                  </a:cubicBezTo>
                  <a:cubicBezTo>
                    <a:pt x="10679" y="8857"/>
                    <a:pt x="8789" y="10067"/>
                    <a:pt x="6472" y="10067"/>
                  </a:cubicBezTo>
                  <a:cubicBezTo>
                    <a:pt x="6210" y="10067"/>
                    <a:pt x="5943" y="10051"/>
                    <a:pt x="5671" y="10019"/>
                  </a:cubicBezTo>
                  <a:cubicBezTo>
                    <a:pt x="5545" y="10019"/>
                    <a:pt x="5451" y="10051"/>
                    <a:pt x="5325" y="10145"/>
                  </a:cubicBezTo>
                  <a:lnTo>
                    <a:pt x="4285" y="11153"/>
                  </a:lnTo>
                  <a:lnTo>
                    <a:pt x="4285" y="9988"/>
                  </a:lnTo>
                  <a:cubicBezTo>
                    <a:pt x="4285" y="9830"/>
                    <a:pt x="4190" y="9673"/>
                    <a:pt x="4033" y="9578"/>
                  </a:cubicBezTo>
                  <a:cubicBezTo>
                    <a:pt x="3088" y="9200"/>
                    <a:pt x="2300" y="8602"/>
                    <a:pt x="1796" y="7908"/>
                  </a:cubicBezTo>
                  <a:cubicBezTo>
                    <a:pt x="0" y="5577"/>
                    <a:pt x="1071" y="2458"/>
                    <a:pt x="4033" y="1229"/>
                  </a:cubicBezTo>
                  <a:cubicBezTo>
                    <a:pt x="4726" y="914"/>
                    <a:pt x="5545" y="757"/>
                    <a:pt x="6427" y="757"/>
                  </a:cubicBezTo>
                  <a:close/>
                  <a:moveTo>
                    <a:pt x="6427" y="1"/>
                  </a:moveTo>
                  <a:cubicBezTo>
                    <a:pt x="2962" y="1"/>
                    <a:pt x="126" y="2427"/>
                    <a:pt x="126" y="5451"/>
                  </a:cubicBezTo>
                  <a:cubicBezTo>
                    <a:pt x="126" y="7593"/>
                    <a:pt x="1544" y="9389"/>
                    <a:pt x="3497" y="10303"/>
                  </a:cubicBezTo>
                  <a:lnTo>
                    <a:pt x="3497" y="12193"/>
                  </a:lnTo>
                  <a:cubicBezTo>
                    <a:pt x="3497" y="12319"/>
                    <a:pt x="3560" y="12477"/>
                    <a:pt x="3655" y="12540"/>
                  </a:cubicBezTo>
                  <a:cubicBezTo>
                    <a:pt x="3729" y="12599"/>
                    <a:pt x="3825" y="12631"/>
                    <a:pt x="3921" y="12631"/>
                  </a:cubicBezTo>
                  <a:cubicBezTo>
                    <a:pt x="4029" y="12631"/>
                    <a:pt x="4139" y="12591"/>
                    <a:pt x="4222" y="12508"/>
                  </a:cubicBezTo>
                  <a:lnTo>
                    <a:pt x="5829" y="10901"/>
                  </a:lnTo>
                  <a:cubicBezTo>
                    <a:pt x="6063" y="10925"/>
                    <a:pt x="6295" y="10936"/>
                    <a:pt x="6524" y="10936"/>
                  </a:cubicBezTo>
                  <a:cubicBezTo>
                    <a:pt x="9075" y="10936"/>
                    <a:pt x="11304" y="9530"/>
                    <a:pt x="12287" y="7593"/>
                  </a:cubicBezTo>
                  <a:cubicBezTo>
                    <a:pt x="12917" y="6239"/>
                    <a:pt x="12917" y="4663"/>
                    <a:pt x="12256" y="3309"/>
                  </a:cubicBezTo>
                  <a:cubicBezTo>
                    <a:pt x="11311" y="1324"/>
                    <a:pt x="9074" y="1"/>
                    <a:pt x="64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5891;p49">
            <a:extLst>
              <a:ext uri="{FF2B5EF4-FFF2-40B4-BE49-F238E27FC236}">
                <a16:creationId xmlns:a16="http://schemas.microsoft.com/office/drawing/2014/main" id="{04715D96-0810-BF45-886B-D0A8B9B5F34A}"/>
              </a:ext>
            </a:extLst>
          </p:cNvPr>
          <p:cNvGrpSpPr/>
          <p:nvPr/>
        </p:nvGrpSpPr>
        <p:grpSpPr>
          <a:xfrm>
            <a:off x="4372474" y="2709871"/>
            <a:ext cx="532204" cy="512191"/>
            <a:chOff x="-37534750" y="2668075"/>
            <a:chExt cx="332400" cy="319900"/>
          </a:xfrm>
          <a:solidFill>
            <a:srgbClr val="5C3183"/>
          </a:solidFill>
        </p:grpSpPr>
        <p:sp>
          <p:nvSpPr>
            <p:cNvPr id="42" name="Google Shape;5892;p49">
              <a:extLst>
                <a:ext uri="{FF2B5EF4-FFF2-40B4-BE49-F238E27FC236}">
                  <a16:creationId xmlns:a16="http://schemas.microsoft.com/office/drawing/2014/main" id="{D985DD70-1ECB-3844-9970-3BFE8E619A7E}"/>
                </a:ext>
              </a:extLst>
            </p:cNvPr>
            <p:cNvSpPr/>
            <p:nvPr/>
          </p:nvSpPr>
          <p:spPr>
            <a:xfrm>
              <a:off x="-37534750" y="2668075"/>
              <a:ext cx="332400" cy="319900"/>
            </a:xfrm>
            <a:custGeom>
              <a:avLst/>
              <a:gdLst/>
              <a:ahLst/>
              <a:cxnLst/>
              <a:rect l="l" t="t" r="r" b="b"/>
              <a:pathLst>
                <a:path w="13296" h="12796" extrusionOk="0">
                  <a:moveTo>
                    <a:pt x="5258" y="834"/>
                  </a:moveTo>
                  <a:cubicBezTo>
                    <a:pt x="5799" y="834"/>
                    <a:pt x="6338" y="935"/>
                    <a:pt x="6837" y="1134"/>
                  </a:cubicBezTo>
                  <a:cubicBezTo>
                    <a:pt x="9105" y="2142"/>
                    <a:pt x="10019" y="4852"/>
                    <a:pt x="8822" y="6963"/>
                  </a:cubicBezTo>
                  <a:cubicBezTo>
                    <a:pt x="8790" y="7026"/>
                    <a:pt x="8790" y="7026"/>
                    <a:pt x="8790" y="7057"/>
                  </a:cubicBezTo>
                  <a:cubicBezTo>
                    <a:pt x="8632" y="7372"/>
                    <a:pt x="8412" y="7656"/>
                    <a:pt x="8160" y="7876"/>
                  </a:cubicBezTo>
                  <a:cubicBezTo>
                    <a:pt x="8002" y="8002"/>
                    <a:pt x="7876" y="8128"/>
                    <a:pt x="7782" y="8191"/>
                  </a:cubicBezTo>
                  <a:cubicBezTo>
                    <a:pt x="7687" y="8223"/>
                    <a:pt x="7719" y="8223"/>
                    <a:pt x="7687" y="8286"/>
                  </a:cubicBezTo>
                  <a:cubicBezTo>
                    <a:pt x="7152" y="8664"/>
                    <a:pt x="6585" y="8947"/>
                    <a:pt x="5923" y="9073"/>
                  </a:cubicBezTo>
                  <a:cubicBezTo>
                    <a:pt x="5694" y="9110"/>
                    <a:pt x="5468" y="9128"/>
                    <a:pt x="5245" y="9128"/>
                  </a:cubicBezTo>
                  <a:cubicBezTo>
                    <a:pt x="2977" y="9128"/>
                    <a:pt x="1071" y="7298"/>
                    <a:pt x="1071" y="4946"/>
                  </a:cubicBezTo>
                  <a:cubicBezTo>
                    <a:pt x="1071" y="3592"/>
                    <a:pt x="1796" y="2268"/>
                    <a:pt x="2899" y="1544"/>
                  </a:cubicBezTo>
                  <a:cubicBezTo>
                    <a:pt x="3603" y="1068"/>
                    <a:pt x="4433" y="834"/>
                    <a:pt x="5258" y="834"/>
                  </a:cubicBezTo>
                  <a:close/>
                  <a:moveTo>
                    <a:pt x="9200" y="7876"/>
                  </a:moveTo>
                  <a:lnTo>
                    <a:pt x="11909" y="10586"/>
                  </a:lnTo>
                  <a:cubicBezTo>
                    <a:pt x="12067" y="10743"/>
                    <a:pt x="12130" y="10901"/>
                    <a:pt x="12130" y="11153"/>
                  </a:cubicBezTo>
                  <a:cubicBezTo>
                    <a:pt x="12130" y="11594"/>
                    <a:pt x="11783" y="11909"/>
                    <a:pt x="11405" y="11909"/>
                  </a:cubicBezTo>
                  <a:cubicBezTo>
                    <a:pt x="11184" y="11909"/>
                    <a:pt x="10995" y="11814"/>
                    <a:pt x="10838" y="11657"/>
                  </a:cubicBezTo>
                  <a:lnTo>
                    <a:pt x="8128" y="8947"/>
                  </a:lnTo>
                  <a:cubicBezTo>
                    <a:pt x="8160" y="8916"/>
                    <a:pt x="8759" y="8506"/>
                    <a:pt x="9200" y="7876"/>
                  </a:cubicBezTo>
                  <a:close/>
                  <a:moveTo>
                    <a:pt x="5198" y="0"/>
                  </a:moveTo>
                  <a:cubicBezTo>
                    <a:pt x="3529" y="0"/>
                    <a:pt x="1985" y="882"/>
                    <a:pt x="1103" y="2205"/>
                  </a:cubicBezTo>
                  <a:cubicBezTo>
                    <a:pt x="158" y="3623"/>
                    <a:pt x="0" y="5387"/>
                    <a:pt x="630" y="6931"/>
                  </a:cubicBezTo>
                  <a:cubicBezTo>
                    <a:pt x="1470" y="8860"/>
                    <a:pt x="3356" y="9972"/>
                    <a:pt x="5251" y="9972"/>
                  </a:cubicBezTo>
                  <a:cubicBezTo>
                    <a:pt x="5988" y="9972"/>
                    <a:pt x="6725" y="9804"/>
                    <a:pt x="7404" y="9452"/>
                  </a:cubicBezTo>
                  <a:lnTo>
                    <a:pt x="10302" y="12318"/>
                  </a:lnTo>
                  <a:cubicBezTo>
                    <a:pt x="10588" y="12626"/>
                    <a:pt x="11026" y="12796"/>
                    <a:pt x="11468" y="12796"/>
                  </a:cubicBezTo>
                  <a:cubicBezTo>
                    <a:pt x="11661" y="12796"/>
                    <a:pt x="11854" y="12763"/>
                    <a:pt x="12035" y="12697"/>
                  </a:cubicBezTo>
                  <a:cubicBezTo>
                    <a:pt x="13043" y="12161"/>
                    <a:pt x="13295" y="10806"/>
                    <a:pt x="12539" y="10050"/>
                  </a:cubicBezTo>
                  <a:lnTo>
                    <a:pt x="9672" y="7183"/>
                  </a:lnTo>
                  <a:cubicBezTo>
                    <a:pt x="10334" y="5860"/>
                    <a:pt x="10334" y="4348"/>
                    <a:pt x="9767" y="3025"/>
                  </a:cubicBezTo>
                  <a:cubicBezTo>
                    <a:pt x="9042" y="1229"/>
                    <a:pt x="7215" y="0"/>
                    <a:pt x="5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93;p49">
              <a:extLst>
                <a:ext uri="{FF2B5EF4-FFF2-40B4-BE49-F238E27FC236}">
                  <a16:creationId xmlns:a16="http://schemas.microsoft.com/office/drawing/2014/main" id="{95C7CA08-CB33-DA4D-8596-06FC3B4C4629}"/>
                </a:ext>
              </a:extLst>
            </p:cNvPr>
            <p:cNvSpPr/>
            <p:nvPr/>
          </p:nvSpPr>
          <p:spPr>
            <a:xfrm>
              <a:off x="-37487500" y="2709475"/>
              <a:ext cx="165425" cy="164450"/>
            </a:xfrm>
            <a:custGeom>
              <a:avLst/>
              <a:gdLst/>
              <a:ahLst/>
              <a:cxnLst/>
              <a:rect l="l" t="t" r="r" b="b"/>
              <a:pathLst>
                <a:path w="6617" h="6578" extrusionOk="0">
                  <a:moveTo>
                    <a:pt x="3308" y="833"/>
                  </a:moveTo>
                  <a:cubicBezTo>
                    <a:pt x="4695" y="833"/>
                    <a:pt x="5797" y="1936"/>
                    <a:pt x="5797" y="3290"/>
                  </a:cubicBezTo>
                  <a:cubicBezTo>
                    <a:pt x="5797" y="4614"/>
                    <a:pt x="4726" y="5779"/>
                    <a:pt x="3308" y="5779"/>
                  </a:cubicBezTo>
                  <a:cubicBezTo>
                    <a:pt x="1954" y="5779"/>
                    <a:pt x="851" y="4677"/>
                    <a:pt x="851" y="3290"/>
                  </a:cubicBezTo>
                  <a:cubicBezTo>
                    <a:pt x="851" y="1936"/>
                    <a:pt x="1954" y="833"/>
                    <a:pt x="3308" y="833"/>
                  </a:cubicBezTo>
                  <a:close/>
                  <a:moveTo>
                    <a:pt x="3319" y="0"/>
                  </a:moveTo>
                  <a:cubicBezTo>
                    <a:pt x="2880" y="0"/>
                    <a:pt x="2438" y="81"/>
                    <a:pt x="2017" y="234"/>
                  </a:cubicBezTo>
                  <a:cubicBezTo>
                    <a:pt x="851" y="738"/>
                    <a:pt x="0" y="1936"/>
                    <a:pt x="0" y="3259"/>
                  </a:cubicBezTo>
                  <a:cubicBezTo>
                    <a:pt x="0" y="4362"/>
                    <a:pt x="568" y="5401"/>
                    <a:pt x="1481" y="6031"/>
                  </a:cubicBezTo>
                  <a:cubicBezTo>
                    <a:pt x="2033" y="6405"/>
                    <a:pt x="2645" y="6578"/>
                    <a:pt x="3255" y="6578"/>
                  </a:cubicBezTo>
                  <a:cubicBezTo>
                    <a:pt x="3725" y="6578"/>
                    <a:pt x="4193" y="6475"/>
                    <a:pt x="4632" y="6283"/>
                  </a:cubicBezTo>
                  <a:cubicBezTo>
                    <a:pt x="5829" y="5748"/>
                    <a:pt x="6585" y="4551"/>
                    <a:pt x="6585" y="3259"/>
                  </a:cubicBezTo>
                  <a:cubicBezTo>
                    <a:pt x="6616" y="2219"/>
                    <a:pt x="6081" y="1180"/>
                    <a:pt x="5167" y="549"/>
                  </a:cubicBezTo>
                  <a:cubicBezTo>
                    <a:pt x="4605" y="175"/>
                    <a:pt x="3965" y="0"/>
                    <a:pt x="33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319;p46">
            <a:extLst>
              <a:ext uri="{FF2B5EF4-FFF2-40B4-BE49-F238E27FC236}">
                <a16:creationId xmlns:a16="http://schemas.microsoft.com/office/drawing/2014/main" id="{AE8BAAEF-25D1-844A-8633-E0ADA146F652}"/>
              </a:ext>
            </a:extLst>
          </p:cNvPr>
          <p:cNvGrpSpPr/>
          <p:nvPr/>
        </p:nvGrpSpPr>
        <p:grpSpPr>
          <a:xfrm>
            <a:off x="1649137" y="2714258"/>
            <a:ext cx="503375" cy="503416"/>
            <a:chOff x="-63252250" y="1930850"/>
            <a:chExt cx="319000" cy="319025"/>
          </a:xfrm>
          <a:solidFill>
            <a:srgbClr val="5C3183"/>
          </a:solidFill>
        </p:grpSpPr>
        <p:sp>
          <p:nvSpPr>
            <p:cNvPr id="45" name="Google Shape;4320;p46">
              <a:extLst>
                <a:ext uri="{FF2B5EF4-FFF2-40B4-BE49-F238E27FC236}">
                  <a16:creationId xmlns:a16="http://schemas.microsoft.com/office/drawing/2014/main" id="{89038C2C-B1A2-1D4A-AB1F-EA3B3CB9BBB2}"/>
                </a:ext>
              </a:extLst>
            </p:cNvPr>
            <p:cNvSpPr/>
            <p:nvPr/>
          </p:nvSpPr>
          <p:spPr>
            <a:xfrm>
              <a:off x="-63252250" y="1930850"/>
              <a:ext cx="319000" cy="319025"/>
            </a:xfrm>
            <a:custGeom>
              <a:avLst/>
              <a:gdLst/>
              <a:ahLst/>
              <a:cxnLst/>
              <a:rect l="l" t="t" r="r" b="b"/>
              <a:pathLst>
                <a:path w="12760" h="12761" extrusionOk="0">
                  <a:moveTo>
                    <a:pt x="7026" y="914"/>
                  </a:moveTo>
                  <a:lnTo>
                    <a:pt x="7026" y="1954"/>
                  </a:lnTo>
                  <a:cubicBezTo>
                    <a:pt x="7026" y="2174"/>
                    <a:pt x="7120" y="2332"/>
                    <a:pt x="7341" y="2363"/>
                  </a:cubicBezTo>
                  <a:cubicBezTo>
                    <a:pt x="7813" y="2489"/>
                    <a:pt x="8286" y="2647"/>
                    <a:pt x="8664" y="2899"/>
                  </a:cubicBezTo>
                  <a:cubicBezTo>
                    <a:pt x="8733" y="2954"/>
                    <a:pt x="8820" y="2979"/>
                    <a:pt x="8905" y="2979"/>
                  </a:cubicBezTo>
                  <a:cubicBezTo>
                    <a:pt x="9012" y="2979"/>
                    <a:pt x="9115" y="2938"/>
                    <a:pt x="9168" y="2868"/>
                  </a:cubicBezTo>
                  <a:lnTo>
                    <a:pt x="9924" y="2111"/>
                  </a:lnTo>
                  <a:lnTo>
                    <a:pt x="10712" y="2899"/>
                  </a:lnTo>
                  <a:lnTo>
                    <a:pt x="9956" y="3655"/>
                  </a:lnTo>
                  <a:cubicBezTo>
                    <a:pt x="9861" y="3781"/>
                    <a:pt x="9798" y="4002"/>
                    <a:pt x="9924" y="4159"/>
                  </a:cubicBezTo>
                  <a:cubicBezTo>
                    <a:pt x="10208" y="4600"/>
                    <a:pt x="10397" y="5041"/>
                    <a:pt x="10460" y="5514"/>
                  </a:cubicBezTo>
                  <a:cubicBezTo>
                    <a:pt x="10523" y="5703"/>
                    <a:pt x="10680" y="5829"/>
                    <a:pt x="10869" y="5829"/>
                  </a:cubicBezTo>
                  <a:lnTo>
                    <a:pt x="11941" y="5829"/>
                  </a:lnTo>
                  <a:lnTo>
                    <a:pt x="11941" y="6932"/>
                  </a:lnTo>
                  <a:lnTo>
                    <a:pt x="10869" y="6932"/>
                  </a:lnTo>
                  <a:cubicBezTo>
                    <a:pt x="10680" y="6932"/>
                    <a:pt x="10523" y="7058"/>
                    <a:pt x="10460" y="7247"/>
                  </a:cubicBezTo>
                  <a:cubicBezTo>
                    <a:pt x="10365" y="7719"/>
                    <a:pt x="10208" y="8192"/>
                    <a:pt x="9924" y="8570"/>
                  </a:cubicBezTo>
                  <a:cubicBezTo>
                    <a:pt x="9798" y="8727"/>
                    <a:pt x="9861" y="8979"/>
                    <a:pt x="9956" y="9105"/>
                  </a:cubicBezTo>
                  <a:lnTo>
                    <a:pt x="10712" y="9830"/>
                  </a:lnTo>
                  <a:lnTo>
                    <a:pt x="9924" y="10618"/>
                  </a:lnTo>
                  <a:lnTo>
                    <a:pt x="9168" y="9893"/>
                  </a:lnTo>
                  <a:cubicBezTo>
                    <a:pt x="9111" y="9817"/>
                    <a:pt x="8996" y="9775"/>
                    <a:pt x="8879" y="9775"/>
                  </a:cubicBezTo>
                  <a:cubicBezTo>
                    <a:pt x="8803" y="9775"/>
                    <a:pt x="8726" y="9793"/>
                    <a:pt x="8664" y="9830"/>
                  </a:cubicBezTo>
                  <a:cubicBezTo>
                    <a:pt x="8223" y="10114"/>
                    <a:pt x="7813" y="10303"/>
                    <a:pt x="7341" y="10397"/>
                  </a:cubicBezTo>
                  <a:cubicBezTo>
                    <a:pt x="7120" y="10429"/>
                    <a:pt x="7026" y="10586"/>
                    <a:pt x="7026" y="10775"/>
                  </a:cubicBezTo>
                  <a:lnTo>
                    <a:pt x="7026" y="11846"/>
                  </a:lnTo>
                  <a:lnTo>
                    <a:pt x="5923" y="11846"/>
                  </a:lnTo>
                  <a:lnTo>
                    <a:pt x="5923" y="10775"/>
                  </a:lnTo>
                  <a:cubicBezTo>
                    <a:pt x="5923" y="10586"/>
                    <a:pt x="5797" y="10429"/>
                    <a:pt x="5577" y="10397"/>
                  </a:cubicBezTo>
                  <a:cubicBezTo>
                    <a:pt x="5135" y="10271"/>
                    <a:pt x="4663" y="10114"/>
                    <a:pt x="4253" y="9830"/>
                  </a:cubicBezTo>
                  <a:cubicBezTo>
                    <a:pt x="4191" y="9793"/>
                    <a:pt x="4119" y="9775"/>
                    <a:pt x="4047" y="9775"/>
                  </a:cubicBezTo>
                  <a:cubicBezTo>
                    <a:pt x="3937" y="9775"/>
                    <a:pt x="3826" y="9817"/>
                    <a:pt x="3749" y="9893"/>
                  </a:cubicBezTo>
                  <a:lnTo>
                    <a:pt x="2993" y="10618"/>
                  </a:lnTo>
                  <a:lnTo>
                    <a:pt x="2206" y="9830"/>
                  </a:lnTo>
                  <a:lnTo>
                    <a:pt x="2962" y="9105"/>
                  </a:lnTo>
                  <a:cubicBezTo>
                    <a:pt x="3088" y="8979"/>
                    <a:pt x="3119" y="8727"/>
                    <a:pt x="2993" y="8570"/>
                  </a:cubicBezTo>
                  <a:cubicBezTo>
                    <a:pt x="2710" y="8160"/>
                    <a:pt x="2521" y="7719"/>
                    <a:pt x="2458" y="7247"/>
                  </a:cubicBezTo>
                  <a:cubicBezTo>
                    <a:pt x="2395" y="7058"/>
                    <a:pt x="2237" y="6932"/>
                    <a:pt x="2048" y="6932"/>
                  </a:cubicBezTo>
                  <a:lnTo>
                    <a:pt x="977" y="6932"/>
                  </a:lnTo>
                  <a:lnTo>
                    <a:pt x="977" y="5829"/>
                  </a:lnTo>
                  <a:lnTo>
                    <a:pt x="2048" y="5829"/>
                  </a:lnTo>
                  <a:cubicBezTo>
                    <a:pt x="2237" y="5829"/>
                    <a:pt x="2395" y="5703"/>
                    <a:pt x="2458" y="5514"/>
                  </a:cubicBezTo>
                  <a:cubicBezTo>
                    <a:pt x="2552" y="5041"/>
                    <a:pt x="2710" y="4569"/>
                    <a:pt x="2993" y="4159"/>
                  </a:cubicBezTo>
                  <a:cubicBezTo>
                    <a:pt x="3119" y="4002"/>
                    <a:pt x="3088" y="3781"/>
                    <a:pt x="2962" y="3655"/>
                  </a:cubicBezTo>
                  <a:lnTo>
                    <a:pt x="2206" y="2899"/>
                  </a:lnTo>
                  <a:lnTo>
                    <a:pt x="2993" y="2111"/>
                  </a:lnTo>
                  <a:lnTo>
                    <a:pt x="3749" y="2868"/>
                  </a:lnTo>
                  <a:cubicBezTo>
                    <a:pt x="3820" y="2938"/>
                    <a:pt x="3921" y="2979"/>
                    <a:pt x="4023" y="2979"/>
                  </a:cubicBezTo>
                  <a:cubicBezTo>
                    <a:pt x="4103" y="2979"/>
                    <a:pt x="4184" y="2954"/>
                    <a:pt x="4253" y="2899"/>
                  </a:cubicBezTo>
                  <a:cubicBezTo>
                    <a:pt x="4694" y="2647"/>
                    <a:pt x="5135" y="2426"/>
                    <a:pt x="5577" y="2363"/>
                  </a:cubicBezTo>
                  <a:cubicBezTo>
                    <a:pt x="5797" y="2332"/>
                    <a:pt x="5923" y="2174"/>
                    <a:pt x="5923" y="1954"/>
                  </a:cubicBezTo>
                  <a:lnTo>
                    <a:pt x="5923" y="914"/>
                  </a:lnTo>
                  <a:close/>
                  <a:moveTo>
                    <a:pt x="5829" y="1"/>
                  </a:moveTo>
                  <a:cubicBezTo>
                    <a:pt x="5356" y="1"/>
                    <a:pt x="5009" y="347"/>
                    <a:pt x="5009" y="820"/>
                  </a:cubicBezTo>
                  <a:lnTo>
                    <a:pt x="5009" y="1576"/>
                  </a:lnTo>
                  <a:cubicBezTo>
                    <a:pt x="4631" y="1702"/>
                    <a:pt x="4285" y="1796"/>
                    <a:pt x="3970" y="2017"/>
                  </a:cubicBezTo>
                  <a:lnTo>
                    <a:pt x="3466" y="1481"/>
                  </a:lnTo>
                  <a:cubicBezTo>
                    <a:pt x="3308" y="1324"/>
                    <a:pt x="3103" y="1245"/>
                    <a:pt x="2891" y="1245"/>
                  </a:cubicBezTo>
                  <a:cubicBezTo>
                    <a:pt x="2678" y="1245"/>
                    <a:pt x="2458" y="1324"/>
                    <a:pt x="2269" y="1481"/>
                  </a:cubicBezTo>
                  <a:lnTo>
                    <a:pt x="1481" y="2269"/>
                  </a:lnTo>
                  <a:cubicBezTo>
                    <a:pt x="1166" y="2584"/>
                    <a:pt x="1166" y="3120"/>
                    <a:pt x="1481" y="3466"/>
                  </a:cubicBezTo>
                  <a:lnTo>
                    <a:pt x="2017" y="3970"/>
                  </a:lnTo>
                  <a:cubicBezTo>
                    <a:pt x="1796" y="4285"/>
                    <a:pt x="1701" y="4632"/>
                    <a:pt x="1575" y="5010"/>
                  </a:cubicBezTo>
                  <a:lnTo>
                    <a:pt x="819" y="5010"/>
                  </a:lnTo>
                  <a:cubicBezTo>
                    <a:pt x="347" y="5010"/>
                    <a:pt x="0" y="5356"/>
                    <a:pt x="0" y="5829"/>
                  </a:cubicBezTo>
                  <a:lnTo>
                    <a:pt x="0" y="6932"/>
                  </a:lnTo>
                  <a:cubicBezTo>
                    <a:pt x="0" y="7404"/>
                    <a:pt x="347" y="7751"/>
                    <a:pt x="819" y="7751"/>
                  </a:cubicBezTo>
                  <a:lnTo>
                    <a:pt x="1575" y="7751"/>
                  </a:lnTo>
                  <a:cubicBezTo>
                    <a:pt x="1701" y="8097"/>
                    <a:pt x="1796" y="8475"/>
                    <a:pt x="2017" y="8759"/>
                  </a:cubicBezTo>
                  <a:lnTo>
                    <a:pt x="1481" y="9295"/>
                  </a:lnTo>
                  <a:cubicBezTo>
                    <a:pt x="1166" y="9610"/>
                    <a:pt x="1166" y="10114"/>
                    <a:pt x="1481" y="10460"/>
                  </a:cubicBezTo>
                  <a:lnTo>
                    <a:pt x="2269" y="11248"/>
                  </a:lnTo>
                  <a:cubicBezTo>
                    <a:pt x="2426" y="11405"/>
                    <a:pt x="2639" y="11484"/>
                    <a:pt x="2855" y="11484"/>
                  </a:cubicBezTo>
                  <a:cubicBezTo>
                    <a:pt x="3072" y="11484"/>
                    <a:pt x="3292" y="11405"/>
                    <a:pt x="3466" y="11248"/>
                  </a:cubicBezTo>
                  <a:lnTo>
                    <a:pt x="3970" y="10744"/>
                  </a:lnTo>
                  <a:cubicBezTo>
                    <a:pt x="4285" y="10933"/>
                    <a:pt x="4631" y="11059"/>
                    <a:pt x="5009" y="11185"/>
                  </a:cubicBezTo>
                  <a:lnTo>
                    <a:pt x="5009" y="11909"/>
                  </a:lnTo>
                  <a:cubicBezTo>
                    <a:pt x="5009" y="12382"/>
                    <a:pt x="5356" y="12760"/>
                    <a:pt x="5829" y="12760"/>
                  </a:cubicBezTo>
                  <a:lnTo>
                    <a:pt x="6931" y="12760"/>
                  </a:lnTo>
                  <a:cubicBezTo>
                    <a:pt x="7404" y="12760"/>
                    <a:pt x="7750" y="12382"/>
                    <a:pt x="7750" y="11909"/>
                  </a:cubicBezTo>
                  <a:lnTo>
                    <a:pt x="7750" y="11185"/>
                  </a:lnTo>
                  <a:cubicBezTo>
                    <a:pt x="8097" y="11059"/>
                    <a:pt x="8475" y="10933"/>
                    <a:pt x="8790" y="10744"/>
                  </a:cubicBezTo>
                  <a:lnTo>
                    <a:pt x="9294" y="11248"/>
                  </a:lnTo>
                  <a:cubicBezTo>
                    <a:pt x="9452" y="11405"/>
                    <a:pt x="9656" y="11484"/>
                    <a:pt x="9865" y="11484"/>
                  </a:cubicBezTo>
                  <a:cubicBezTo>
                    <a:pt x="10074" y="11484"/>
                    <a:pt x="10287" y="11405"/>
                    <a:pt x="10460" y="11248"/>
                  </a:cubicBezTo>
                  <a:lnTo>
                    <a:pt x="11247" y="10460"/>
                  </a:lnTo>
                  <a:cubicBezTo>
                    <a:pt x="11563" y="10145"/>
                    <a:pt x="11563" y="9641"/>
                    <a:pt x="11247" y="9295"/>
                  </a:cubicBezTo>
                  <a:lnTo>
                    <a:pt x="10743" y="8759"/>
                  </a:lnTo>
                  <a:cubicBezTo>
                    <a:pt x="10932" y="8444"/>
                    <a:pt x="11058" y="8097"/>
                    <a:pt x="11184" y="7751"/>
                  </a:cubicBezTo>
                  <a:lnTo>
                    <a:pt x="11941" y="7751"/>
                  </a:lnTo>
                  <a:cubicBezTo>
                    <a:pt x="12413" y="7751"/>
                    <a:pt x="12760" y="7404"/>
                    <a:pt x="12760" y="6932"/>
                  </a:cubicBezTo>
                  <a:lnTo>
                    <a:pt x="12760" y="5829"/>
                  </a:lnTo>
                  <a:cubicBezTo>
                    <a:pt x="12760" y="5356"/>
                    <a:pt x="12350" y="5010"/>
                    <a:pt x="11941" y="5010"/>
                  </a:cubicBezTo>
                  <a:lnTo>
                    <a:pt x="11184" y="5010"/>
                  </a:lnTo>
                  <a:cubicBezTo>
                    <a:pt x="11058" y="4632"/>
                    <a:pt x="10932" y="4285"/>
                    <a:pt x="10743" y="3970"/>
                  </a:cubicBezTo>
                  <a:lnTo>
                    <a:pt x="11247" y="3466"/>
                  </a:lnTo>
                  <a:cubicBezTo>
                    <a:pt x="11563" y="3151"/>
                    <a:pt x="11563" y="2647"/>
                    <a:pt x="11247" y="2269"/>
                  </a:cubicBezTo>
                  <a:lnTo>
                    <a:pt x="10460" y="1481"/>
                  </a:lnTo>
                  <a:cubicBezTo>
                    <a:pt x="10302" y="1324"/>
                    <a:pt x="10098" y="1245"/>
                    <a:pt x="9889" y="1245"/>
                  </a:cubicBezTo>
                  <a:cubicBezTo>
                    <a:pt x="9680" y="1245"/>
                    <a:pt x="9467" y="1324"/>
                    <a:pt x="9294" y="1481"/>
                  </a:cubicBezTo>
                  <a:lnTo>
                    <a:pt x="8790" y="2017"/>
                  </a:lnTo>
                  <a:cubicBezTo>
                    <a:pt x="8475" y="1796"/>
                    <a:pt x="8097" y="1702"/>
                    <a:pt x="7750" y="1576"/>
                  </a:cubicBezTo>
                  <a:lnTo>
                    <a:pt x="7750" y="820"/>
                  </a:lnTo>
                  <a:cubicBezTo>
                    <a:pt x="7750" y="347"/>
                    <a:pt x="7404" y="1"/>
                    <a:pt x="6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321;p46">
              <a:extLst>
                <a:ext uri="{FF2B5EF4-FFF2-40B4-BE49-F238E27FC236}">
                  <a16:creationId xmlns:a16="http://schemas.microsoft.com/office/drawing/2014/main" id="{3083E5E8-1E10-5E48-9B22-A4877BDA0A2F}"/>
                </a:ext>
              </a:extLst>
            </p:cNvPr>
            <p:cNvSpPr/>
            <p:nvPr/>
          </p:nvSpPr>
          <p:spPr>
            <a:xfrm>
              <a:off x="-63160900" y="2021425"/>
              <a:ext cx="137850" cy="137850"/>
            </a:xfrm>
            <a:custGeom>
              <a:avLst/>
              <a:gdLst/>
              <a:ahLst/>
              <a:cxnLst/>
              <a:rect l="l" t="t" r="r" b="b"/>
              <a:pathLst>
                <a:path w="5514" h="5514" extrusionOk="0">
                  <a:moveTo>
                    <a:pt x="2773" y="820"/>
                  </a:moveTo>
                  <a:cubicBezTo>
                    <a:pt x="3813" y="820"/>
                    <a:pt x="4695" y="1702"/>
                    <a:pt x="4695" y="2742"/>
                  </a:cubicBezTo>
                  <a:cubicBezTo>
                    <a:pt x="4695" y="3813"/>
                    <a:pt x="3813" y="4695"/>
                    <a:pt x="2773" y="4695"/>
                  </a:cubicBezTo>
                  <a:cubicBezTo>
                    <a:pt x="1702" y="4695"/>
                    <a:pt x="820" y="3813"/>
                    <a:pt x="820" y="2742"/>
                  </a:cubicBezTo>
                  <a:cubicBezTo>
                    <a:pt x="820" y="1702"/>
                    <a:pt x="1702" y="820"/>
                    <a:pt x="2773" y="820"/>
                  </a:cubicBezTo>
                  <a:close/>
                  <a:moveTo>
                    <a:pt x="2773" y="1"/>
                  </a:moveTo>
                  <a:cubicBezTo>
                    <a:pt x="1229" y="1"/>
                    <a:pt x="1" y="1198"/>
                    <a:pt x="1" y="2742"/>
                  </a:cubicBezTo>
                  <a:cubicBezTo>
                    <a:pt x="1" y="4285"/>
                    <a:pt x="1229" y="5514"/>
                    <a:pt x="2773" y="5514"/>
                  </a:cubicBezTo>
                  <a:cubicBezTo>
                    <a:pt x="4285" y="5514"/>
                    <a:pt x="5514" y="4285"/>
                    <a:pt x="5514" y="2742"/>
                  </a:cubicBezTo>
                  <a:cubicBezTo>
                    <a:pt x="5514" y="1229"/>
                    <a:pt x="4254" y="1"/>
                    <a:pt x="27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0230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613896681"/>
              </p:ext>
            </p:extLst>
          </p:nvPr>
        </p:nvGraphicFramePr>
        <p:xfrm>
          <a:off x="756442" y="2683284"/>
          <a:ext cx="4394055" cy="2340000"/>
        </p:xfrm>
        <a:graphic>
          <a:graphicData uri="http://schemas.openxmlformats.org/drawingml/2006/table">
            <a:tbl>
              <a:tblPr firstRow="1" bandRow="1">
                <a:tableStyleId>{93296810-A885-4BE3-A3E7-6D5BEEA58F35}</a:tableStyleId>
              </a:tblPr>
              <a:tblGrid>
                <a:gridCol w="3260540">
                  <a:extLst>
                    <a:ext uri="{9D8B030D-6E8A-4147-A177-3AD203B41FA5}">
                      <a16:colId xmlns:a16="http://schemas.microsoft.com/office/drawing/2014/main" val="20000"/>
                    </a:ext>
                  </a:extLst>
                </a:gridCol>
                <a:gridCol w="1133515">
                  <a:extLst>
                    <a:ext uri="{9D8B030D-6E8A-4147-A177-3AD203B41FA5}">
                      <a16:colId xmlns:a16="http://schemas.microsoft.com/office/drawing/2014/main" val="20001"/>
                    </a:ext>
                  </a:extLst>
                </a:gridCol>
              </a:tblGrid>
              <a:tr h="548675">
                <a:tc>
                  <a:txBody>
                    <a:bodyPr/>
                    <a:lstStyle/>
                    <a:p>
                      <a:pPr algn="l"/>
                      <a:r>
                        <a:rPr lang="pt-BR" sz="1600" b="1" i="0" u="none" dirty="0">
                          <a:solidFill>
                            <a:schemeClr val="bg1"/>
                          </a:solidFill>
                          <a:latin typeface="Montserrat ExtraBold" pitchFamily="2" charset="77"/>
                          <a:ea typeface="Open Sans Extrabold" panose="020B0906030804020204" pitchFamily="34" charset="0"/>
                          <a:cs typeface="Open Sans Extrabold" panose="020B0906030804020204" pitchFamily="34" charset="0"/>
                        </a:rPr>
                        <a:t>CIAS ABERTAS</a:t>
                      </a:r>
                    </a:p>
                  </a:txBody>
                  <a:tcPr anchor="ct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solidFill>
                      <a:srgbClr val="5C3183"/>
                    </a:solidFill>
                  </a:tcPr>
                </a:tc>
                <a:tc>
                  <a:txBody>
                    <a:bodyPr/>
                    <a:lstStyle/>
                    <a:p>
                      <a:pPr algn="ctr"/>
                      <a:r>
                        <a:rPr lang="pt-BR" sz="1600" b="1" i="0" dirty="0">
                          <a:latin typeface="Montserrat ExtraBold" pitchFamily="2" charset="77"/>
                          <a:ea typeface="Open Sans Extrabold" panose="020B0604020202020204" charset="0"/>
                          <a:cs typeface="Open Sans Extrabold" panose="020B0604020202020204" charset="0"/>
                        </a:rPr>
                        <a:t>BRASIL</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solidFill>
                      <a:srgbClr val="912C83"/>
                    </a:solidFill>
                  </a:tcPr>
                </a:tc>
                <a:extLst>
                  <a:ext uri="{0D108BD9-81ED-4DB2-BD59-A6C34878D82A}">
                    <a16:rowId xmlns:a16="http://schemas.microsoft.com/office/drawing/2014/main" val="10000"/>
                  </a:ext>
                </a:extLst>
              </a:tr>
              <a:tr h="582508">
                <a:tc>
                  <a:txBody>
                    <a:bodyPr/>
                    <a:lstStyle/>
                    <a:p>
                      <a:pPr algn="l"/>
                      <a:r>
                        <a:rPr lang="pt-BR" sz="1400" b="1" i="0" dirty="0">
                          <a:solidFill>
                            <a:schemeClr val="tx1">
                              <a:lumMod val="75000"/>
                              <a:lumOff val="25000"/>
                            </a:schemeClr>
                          </a:solidFill>
                          <a:latin typeface="Montserrat ExtraBold" pitchFamily="2" charset="77"/>
                          <a:ea typeface="Open Sans" panose="020B0606030504020204" charset="0"/>
                          <a:cs typeface="Open Sans" panose="020B0606030504020204" charset="0"/>
                        </a:rPr>
                        <a:t>Descrição</a:t>
                      </a:r>
                    </a:p>
                  </a:txBody>
                  <a:tcPr anchor="ctr">
                    <a:lnL w="12700" cap="flat" cmpd="sng" algn="ctr">
                      <a:solidFill>
                        <a:schemeClr val="bg1">
                          <a:lumMod val="95000"/>
                        </a:schemeClr>
                      </a:solidFill>
                      <a:prstDash val="solid"/>
                      <a:round/>
                      <a:headEnd type="none" w="med" len="med"/>
                      <a:tailEnd type="none" w="med" len="med"/>
                    </a:lnL>
                    <a:solidFill>
                      <a:schemeClr val="bg1">
                        <a:lumMod val="95000"/>
                      </a:schemeClr>
                    </a:solidFill>
                  </a:tcPr>
                </a:tc>
                <a:tc>
                  <a:txBody>
                    <a:bodyPr/>
                    <a:lstStyle/>
                    <a:p>
                      <a:pPr algn="ctr"/>
                      <a:r>
                        <a:rPr lang="pt-BR" sz="1400" b="1" i="0" dirty="0">
                          <a:solidFill>
                            <a:schemeClr val="tx1">
                              <a:lumMod val="75000"/>
                              <a:lumOff val="25000"/>
                            </a:schemeClr>
                          </a:solidFill>
                          <a:latin typeface="Montserrat ExtraBold" pitchFamily="2" charset="77"/>
                          <a:ea typeface="Open Sans" panose="020B0606030504020204" charset="0"/>
                          <a:cs typeface="Open Sans" panose="020B0606030504020204" charset="0"/>
                        </a:rPr>
                        <a:t>2016</a:t>
                      </a:r>
                    </a:p>
                  </a:txBody>
                  <a:tcPr anchor="ctr">
                    <a:lnR w="12700" cap="flat" cmpd="sng" algn="ctr">
                      <a:solidFill>
                        <a:schemeClr val="bg1">
                          <a:lumMod val="9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1"/>
                  </a:ext>
                </a:extLst>
              </a:tr>
              <a:tr h="618218">
                <a:tc>
                  <a:txBody>
                    <a:bodyPr/>
                    <a:lstStyle/>
                    <a:p>
                      <a:pPr algn="l"/>
                      <a:r>
                        <a:rPr lang="pt-BR" sz="1400" dirty="0">
                          <a:solidFill>
                            <a:schemeClr val="tx1">
                              <a:lumMod val="75000"/>
                              <a:lumOff val="25000"/>
                            </a:schemeClr>
                          </a:solidFill>
                          <a:latin typeface="Montserrat" pitchFamily="2" charset="77"/>
                          <a:ea typeface="Open Sans" panose="020B0606030504020204" charset="0"/>
                          <a:cs typeface="Open Sans" panose="020B0606030504020204" charset="0"/>
                        </a:rPr>
                        <a:t>Número</a:t>
                      </a:r>
                      <a:r>
                        <a:rPr lang="pt-BR" sz="1400" baseline="0" dirty="0">
                          <a:solidFill>
                            <a:schemeClr val="tx1">
                              <a:lumMod val="75000"/>
                              <a:lumOff val="25000"/>
                            </a:schemeClr>
                          </a:solidFill>
                          <a:latin typeface="Montserrat" pitchFamily="2" charset="77"/>
                          <a:ea typeface="Open Sans" panose="020B0606030504020204" charset="0"/>
                          <a:cs typeface="Open Sans" panose="020B0606030504020204" charset="0"/>
                        </a:rPr>
                        <a:t> de relatórios analisados</a:t>
                      </a:r>
                      <a:endParaRPr lang="pt-BR" sz="1400" dirty="0">
                        <a:solidFill>
                          <a:schemeClr val="tx1">
                            <a:lumMod val="75000"/>
                            <a:lumOff val="25000"/>
                          </a:schemeClr>
                        </a:solidFill>
                        <a:latin typeface="Montserrat" pitchFamily="2" charset="77"/>
                        <a:ea typeface="Open Sans" panose="020B0606030504020204" charset="0"/>
                        <a:cs typeface="Open Sans" panose="020B0606030504020204" charset="0"/>
                      </a:endParaRPr>
                    </a:p>
                  </a:txBody>
                  <a:tcPr anchor="ctr">
                    <a:lnL w="12700" cap="flat" cmpd="sng" algn="ctr">
                      <a:solidFill>
                        <a:schemeClr val="bg1">
                          <a:lumMod val="95000"/>
                        </a:schemeClr>
                      </a:solidFill>
                      <a:prstDash val="solid"/>
                      <a:round/>
                      <a:headEnd type="none" w="med" len="med"/>
                      <a:tailEnd type="none" w="med" len="med"/>
                    </a:lnL>
                    <a:noFill/>
                  </a:tcPr>
                </a:tc>
                <a:tc>
                  <a:txBody>
                    <a:bodyPr/>
                    <a:lstStyle/>
                    <a:p>
                      <a:pPr algn="ctr"/>
                      <a:r>
                        <a:rPr lang="pt-BR" sz="1400" b="1" i="0" dirty="0">
                          <a:solidFill>
                            <a:schemeClr val="tx1">
                              <a:lumMod val="75000"/>
                              <a:lumOff val="25000"/>
                            </a:schemeClr>
                          </a:solidFill>
                          <a:latin typeface="Montserrat ExtraBold" pitchFamily="2" charset="77"/>
                          <a:ea typeface="Open Sans" panose="020B0606030504020204" charset="0"/>
                          <a:cs typeface="Open Sans" panose="020B0606030504020204" charset="0"/>
                        </a:rPr>
                        <a:t>546</a:t>
                      </a:r>
                    </a:p>
                  </a:txBody>
                  <a:tcPr anchor="ctr">
                    <a:lnR w="12700" cap="flat" cmpd="sng" algn="ctr">
                      <a:solidFill>
                        <a:schemeClr val="bg1">
                          <a:lumMod val="95000"/>
                        </a:schemeClr>
                      </a:solidFill>
                      <a:prstDash val="solid"/>
                      <a:round/>
                      <a:headEnd type="none" w="med" len="med"/>
                      <a:tailEnd type="none" w="med" len="med"/>
                    </a:lnR>
                    <a:noFill/>
                  </a:tcPr>
                </a:tc>
                <a:extLst>
                  <a:ext uri="{0D108BD9-81ED-4DB2-BD59-A6C34878D82A}">
                    <a16:rowId xmlns:a16="http://schemas.microsoft.com/office/drawing/2014/main" val="10002"/>
                  </a:ext>
                </a:extLst>
              </a:tr>
              <a:tr h="590599">
                <a:tc>
                  <a:txBody>
                    <a:bodyPr/>
                    <a:lstStyle/>
                    <a:p>
                      <a:pPr algn="l"/>
                      <a:r>
                        <a:rPr lang="pt-BR" sz="1400" dirty="0">
                          <a:solidFill>
                            <a:schemeClr val="tx1">
                              <a:lumMod val="75000"/>
                              <a:lumOff val="25000"/>
                            </a:schemeClr>
                          </a:solidFill>
                          <a:latin typeface="Montserrat" pitchFamily="2" charset="77"/>
                          <a:ea typeface="Open Sans" panose="020B0606030504020204" charset="0"/>
                          <a:cs typeface="Open Sans" panose="020B0606030504020204" charset="0"/>
                        </a:rPr>
                        <a:t>Números médio de PAAS</a:t>
                      </a:r>
                    </a:p>
                  </a:txBody>
                  <a:tcPr anchor="ctr">
                    <a:lnL w="12700" cap="flat" cmpd="sng" algn="ctr">
                      <a:solidFill>
                        <a:schemeClr val="bg1">
                          <a:lumMod val="95000"/>
                        </a:schemeClr>
                      </a:solidFill>
                      <a:prstDash val="solid"/>
                      <a:round/>
                      <a:headEnd type="none" w="med" len="med"/>
                      <a:tailEnd type="none" w="med" len="med"/>
                    </a:lnL>
                    <a:lnB w="12700" cap="flat" cmpd="sng" algn="ctr">
                      <a:solidFill>
                        <a:schemeClr val="bg1">
                          <a:lumMod val="95000"/>
                        </a:schemeClr>
                      </a:solidFill>
                      <a:prstDash val="solid"/>
                      <a:round/>
                      <a:headEnd type="none" w="med" len="med"/>
                      <a:tailEnd type="none" w="med" len="med"/>
                    </a:lnB>
                    <a:noFill/>
                  </a:tcPr>
                </a:tc>
                <a:tc>
                  <a:txBody>
                    <a:bodyPr/>
                    <a:lstStyle/>
                    <a:p>
                      <a:pPr algn="ctr"/>
                      <a:r>
                        <a:rPr lang="pt-BR" sz="1400" b="1" i="0" dirty="0">
                          <a:solidFill>
                            <a:schemeClr val="tx1">
                              <a:lumMod val="75000"/>
                              <a:lumOff val="25000"/>
                            </a:schemeClr>
                          </a:solidFill>
                          <a:latin typeface="Montserrat ExtraBold" pitchFamily="2" charset="77"/>
                          <a:ea typeface="Open Sans" panose="020B0606030504020204" charset="0"/>
                          <a:cs typeface="Open Sans" panose="020B0606030504020204" charset="0"/>
                        </a:rPr>
                        <a:t>2,4</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9346864"/>
              </p:ext>
            </p:extLst>
          </p:nvPr>
        </p:nvGraphicFramePr>
        <p:xfrm>
          <a:off x="5713308" y="2679937"/>
          <a:ext cx="2160000" cy="2340000"/>
        </p:xfrm>
        <a:graphic>
          <a:graphicData uri="http://schemas.openxmlformats.org/drawingml/2006/table">
            <a:tbl>
              <a:tblPr firstRow="1" bandRow="1">
                <a:tableStyleId>{93296810-A885-4BE3-A3E7-6D5BEEA58F35}</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tblGrid>
              <a:tr h="554970">
                <a:tc gridSpan="2">
                  <a:txBody>
                    <a:bodyPr/>
                    <a:lstStyle/>
                    <a:p>
                      <a:pPr algn="ctr"/>
                      <a:r>
                        <a:rPr lang="pt-BR" sz="1600" b="1" i="0" dirty="0">
                          <a:latin typeface="Montserrat ExtraBold" pitchFamily="2" charset="77"/>
                          <a:ea typeface="Open Sans Extrabold" panose="020B0604020202020204" charset="0"/>
                          <a:cs typeface="Open Sans Extrabold" panose="020B0604020202020204" charset="0"/>
                        </a:rPr>
                        <a:t>REINO</a:t>
                      </a:r>
                      <a:r>
                        <a:rPr lang="pt-BR" sz="1600" b="1" i="0" baseline="0" dirty="0">
                          <a:latin typeface="Montserrat ExtraBold" pitchFamily="2" charset="77"/>
                          <a:ea typeface="Open Sans Extrabold" panose="020B0604020202020204" charset="0"/>
                          <a:cs typeface="Open Sans Extrabold" panose="020B0604020202020204" charset="0"/>
                        </a:rPr>
                        <a:t> UNIDO</a:t>
                      </a:r>
                      <a:endParaRPr lang="pt-BR" sz="1600" b="1" i="0" dirty="0">
                        <a:latin typeface="Montserrat ExtraBold" pitchFamily="2" charset="77"/>
                        <a:ea typeface="Open Sans Extrabold" panose="020B0604020202020204" charset="0"/>
                        <a:cs typeface="Open Sans Extrabold" panose="020B060402020202020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solidFill>
                      <a:srgbClr val="F9C032"/>
                    </a:solidFill>
                  </a:tcPr>
                </a:tc>
                <a:tc hMerge="1">
                  <a:txBody>
                    <a:bodyPr/>
                    <a:lstStyle/>
                    <a:p>
                      <a:endParaRPr lang="pt-BR" dirty="0"/>
                    </a:p>
                  </a:txBody>
                  <a:tcPr/>
                </a:tc>
                <a:extLst>
                  <a:ext uri="{0D108BD9-81ED-4DB2-BD59-A6C34878D82A}">
                    <a16:rowId xmlns:a16="http://schemas.microsoft.com/office/drawing/2014/main" val="10000"/>
                  </a:ext>
                </a:extLst>
              </a:tr>
              <a:tr h="595010">
                <a:tc>
                  <a:txBody>
                    <a:bodyPr/>
                    <a:lstStyle/>
                    <a:p>
                      <a:pPr algn="ctr"/>
                      <a:r>
                        <a:rPr lang="pt-BR" sz="1400" b="1" i="0" dirty="0">
                          <a:solidFill>
                            <a:schemeClr val="tx1">
                              <a:lumMod val="75000"/>
                              <a:lumOff val="25000"/>
                            </a:schemeClr>
                          </a:solidFill>
                          <a:latin typeface="Montserrat ExtraBold" pitchFamily="2" charset="77"/>
                          <a:ea typeface="Open Sans" panose="020B0606030504020204" charset="0"/>
                          <a:cs typeface="Open Sans" panose="020B0606030504020204" charset="0"/>
                        </a:rPr>
                        <a:t>2015</a:t>
                      </a:r>
                    </a:p>
                  </a:txBody>
                  <a:tcPr anchor="ctr">
                    <a:lnL w="12700" cap="flat" cmpd="sng" algn="ctr">
                      <a:solidFill>
                        <a:schemeClr val="bg1">
                          <a:lumMod val="95000"/>
                        </a:schemeClr>
                      </a:solidFill>
                      <a:prstDash val="solid"/>
                      <a:round/>
                      <a:headEnd type="none" w="med" len="med"/>
                      <a:tailEnd type="none" w="med" len="med"/>
                    </a:lnL>
                    <a:solidFill>
                      <a:schemeClr val="bg1">
                        <a:lumMod val="95000"/>
                      </a:schemeClr>
                    </a:solidFill>
                  </a:tcPr>
                </a:tc>
                <a:tc>
                  <a:txBody>
                    <a:bodyPr/>
                    <a:lstStyle/>
                    <a:p>
                      <a:pPr algn="ctr"/>
                      <a:r>
                        <a:rPr lang="pt-BR" sz="1400" b="1" i="0" dirty="0">
                          <a:solidFill>
                            <a:schemeClr val="tx1">
                              <a:lumMod val="75000"/>
                              <a:lumOff val="25000"/>
                            </a:schemeClr>
                          </a:solidFill>
                          <a:latin typeface="Montserrat ExtraBold" pitchFamily="2" charset="77"/>
                          <a:ea typeface="Open Sans" panose="020B0606030504020204" charset="0"/>
                          <a:cs typeface="Open Sans" panose="020B0606030504020204" charset="0"/>
                        </a:rPr>
                        <a:t>2014</a:t>
                      </a:r>
                    </a:p>
                  </a:txBody>
                  <a:tcPr anchor="ctr">
                    <a:lnR w="12700" cap="flat" cmpd="sng" algn="ctr">
                      <a:solidFill>
                        <a:schemeClr val="bg1">
                          <a:lumMod val="9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1"/>
                  </a:ext>
                </a:extLst>
              </a:tr>
              <a:tr h="595010">
                <a:tc>
                  <a:txBody>
                    <a:bodyPr/>
                    <a:lstStyle/>
                    <a:p>
                      <a:pPr algn="ctr"/>
                      <a:r>
                        <a:rPr lang="pt-BR" sz="1400" dirty="0">
                          <a:solidFill>
                            <a:schemeClr val="tx1">
                              <a:lumMod val="75000"/>
                              <a:lumOff val="25000"/>
                            </a:schemeClr>
                          </a:solidFill>
                          <a:latin typeface="Montserrat" pitchFamily="2" charset="77"/>
                          <a:ea typeface="Open Sans" panose="020B0606030504020204" charset="0"/>
                          <a:cs typeface="Open Sans" panose="020B0606030504020204" charset="0"/>
                        </a:rPr>
                        <a:t>278</a:t>
                      </a:r>
                    </a:p>
                  </a:txBody>
                  <a:tcPr anchor="ctr">
                    <a:lnL w="12700" cap="flat" cmpd="sng" algn="ctr">
                      <a:solidFill>
                        <a:schemeClr val="bg1">
                          <a:lumMod val="95000"/>
                        </a:schemeClr>
                      </a:solidFill>
                      <a:prstDash val="solid"/>
                      <a:round/>
                      <a:headEnd type="none" w="med" len="med"/>
                      <a:tailEnd type="none" w="med" len="med"/>
                    </a:lnL>
                    <a:noFill/>
                  </a:tcPr>
                </a:tc>
                <a:tc>
                  <a:txBody>
                    <a:bodyPr/>
                    <a:lstStyle/>
                    <a:p>
                      <a:pPr algn="ctr"/>
                      <a:r>
                        <a:rPr lang="pt-BR" sz="1400" dirty="0">
                          <a:solidFill>
                            <a:schemeClr val="tx1">
                              <a:lumMod val="75000"/>
                              <a:lumOff val="25000"/>
                            </a:schemeClr>
                          </a:solidFill>
                          <a:latin typeface="Montserrat" pitchFamily="2" charset="77"/>
                          <a:ea typeface="Open Sans" panose="020B0606030504020204" charset="0"/>
                          <a:cs typeface="Open Sans" panose="020B0606030504020204" charset="0"/>
                        </a:rPr>
                        <a:t>153</a:t>
                      </a:r>
                    </a:p>
                  </a:txBody>
                  <a:tcPr anchor="ctr">
                    <a:lnR w="12700" cap="flat" cmpd="sng" algn="ctr">
                      <a:solidFill>
                        <a:schemeClr val="bg1">
                          <a:lumMod val="95000"/>
                        </a:schemeClr>
                      </a:solidFill>
                      <a:prstDash val="solid"/>
                      <a:round/>
                      <a:headEnd type="none" w="med" len="med"/>
                      <a:tailEnd type="none" w="med" len="med"/>
                    </a:lnR>
                    <a:noFill/>
                  </a:tcPr>
                </a:tc>
                <a:extLst>
                  <a:ext uri="{0D108BD9-81ED-4DB2-BD59-A6C34878D82A}">
                    <a16:rowId xmlns:a16="http://schemas.microsoft.com/office/drawing/2014/main" val="10002"/>
                  </a:ext>
                </a:extLst>
              </a:tr>
              <a:tr h="595010">
                <a:tc>
                  <a:txBody>
                    <a:bodyPr/>
                    <a:lstStyle/>
                    <a:p>
                      <a:pPr algn="ctr"/>
                      <a:r>
                        <a:rPr lang="pt-BR" sz="1400" dirty="0">
                          <a:solidFill>
                            <a:schemeClr val="tx1">
                              <a:lumMod val="75000"/>
                              <a:lumOff val="25000"/>
                            </a:schemeClr>
                          </a:solidFill>
                          <a:latin typeface="Montserrat" pitchFamily="2" charset="77"/>
                          <a:ea typeface="Open Sans" panose="020B0606030504020204" charset="0"/>
                          <a:cs typeface="Open Sans" panose="020B0606030504020204" charset="0"/>
                        </a:rPr>
                        <a:t>4,0</a:t>
                      </a:r>
                    </a:p>
                  </a:txBody>
                  <a:tcPr anchor="ctr">
                    <a:lnL w="12700" cap="flat" cmpd="sng" algn="ctr">
                      <a:solidFill>
                        <a:schemeClr val="bg1">
                          <a:lumMod val="95000"/>
                        </a:schemeClr>
                      </a:solidFill>
                      <a:prstDash val="solid"/>
                      <a:round/>
                      <a:headEnd type="none" w="med" len="med"/>
                      <a:tailEnd type="none" w="med" len="med"/>
                    </a:lnL>
                    <a:lnB w="12700" cap="flat" cmpd="sng" algn="ctr">
                      <a:solidFill>
                        <a:schemeClr val="bg1">
                          <a:lumMod val="95000"/>
                        </a:schemeClr>
                      </a:solidFill>
                      <a:prstDash val="solid"/>
                      <a:round/>
                      <a:headEnd type="none" w="med" len="med"/>
                      <a:tailEnd type="none" w="med" len="med"/>
                    </a:lnB>
                    <a:noFill/>
                  </a:tcPr>
                </a:tc>
                <a:tc>
                  <a:txBody>
                    <a:bodyPr/>
                    <a:lstStyle/>
                    <a:p>
                      <a:pPr algn="ctr"/>
                      <a:r>
                        <a:rPr lang="pt-BR" sz="1400" dirty="0">
                          <a:solidFill>
                            <a:schemeClr val="tx1">
                              <a:lumMod val="75000"/>
                              <a:lumOff val="25000"/>
                            </a:schemeClr>
                          </a:solidFill>
                          <a:latin typeface="Montserrat" pitchFamily="2" charset="77"/>
                          <a:ea typeface="Open Sans" panose="020B0606030504020204" charset="0"/>
                          <a:cs typeface="Open Sans" panose="020B0606030504020204" charset="0"/>
                        </a:rPr>
                        <a:t>4,3</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Título 1">
            <a:extLst>
              <a:ext uri="{FF2B5EF4-FFF2-40B4-BE49-F238E27FC236}">
                <a16:creationId xmlns:a16="http://schemas.microsoft.com/office/drawing/2014/main" id="{768FA962-3CAB-BE4B-B3E3-AB0DAAEC43E9}"/>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Título do slide com gráfico</a:t>
            </a:r>
          </a:p>
        </p:txBody>
      </p:sp>
      <p:sp>
        <p:nvSpPr>
          <p:cNvPr id="12" name="Retângulo 5">
            <a:extLst>
              <a:ext uri="{FF2B5EF4-FFF2-40B4-BE49-F238E27FC236}">
                <a16:creationId xmlns:a16="http://schemas.microsoft.com/office/drawing/2014/main" id="{611F39C5-EC04-F64E-976D-EA4852A40BFD}"/>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429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8EFD1-8582-C874-4B51-438A8562B858}"/>
            </a:ext>
          </a:extLst>
        </p:cNvPr>
        <p:cNvGrpSpPr/>
        <p:nvPr/>
      </p:nvGrpSpPr>
      <p:grpSpPr>
        <a:xfrm>
          <a:off x="0" y="0"/>
          <a:ext cx="0" cy="0"/>
          <a:chOff x="0" y="0"/>
          <a:chExt cx="0" cy="0"/>
        </a:xfrm>
      </p:grpSpPr>
      <p:sp>
        <p:nvSpPr>
          <p:cNvPr id="19" name="CaixaDeTexto 18">
            <a:extLst>
              <a:ext uri="{FF2B5EF4-FFF2-40B4-BE49-F238E27FC236}">
                <a16:creationId xmlns:a16="http://schemas.microsoft.com/office/drawing/2014/main" id="{0453D60F-46A6-E4E7-093F-3252C5FC639B}"/>
              </a:ext>
            </a:extLst>
          </p:cNvPr>
          <p:cNvSpPr txBox="1"/>
          <p:nvPr/>
        </p:nvSpPr>
        <p:spPr>
          <a:xfrm>
            <a:off x="839684" y="1293501"/>
            <a:ext cx="10847665" cy="5713744"/>
          </a:xfrm>
          <a:prstGeom prst="rect">
            <a:avLst/>
          </a:prstGeom>
          <a:noFill/>
        </p:spPr>
        <p:txBody>
          <a:bodyPr wrap="square" rtlCol="0" anchor="t">
            <a:spAutoFit/>
          </a:bodyPr>
          <a:lstStyle/>
          <a:p>
            <a:pPr>
              <a:lnSpc>
                <a:spcPct val="200000"/>
              </a:lnSpc>
            </a:pPr>
            <a:r>
              <a:rPr lang="pt-BR" sz="1600" b="1" dirty="0">
                <a:solidFill>
                  <a:srgbClr val="5C3183"/>
                </a:solidFill>
                <a:latin typeface="Montserrat Black" pitchFamily="2" charset="77"/>
                <a:ea typeface="Open Sans" panose="020B0606030504020204" pitchFamily="34" charset="0"/>
                <a:cs typeface="Open Sans" panose="020B0606030504020204" pitchFamily="34" charset="0"/>
              </a:rPr>
              <a:t>Por que existe a auditoria?</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Companhias modernas e de capital aberto – separação entre propriedade e gestão;</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Necessidade de prestação de contas;</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Exigências contratuais;</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Exigências regulatórias;</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Credibilidade – parte externa que analisa e emite uma opinião independente sobre as Demonstrações financeiras da companhia;</a:t>
            </a:r>
          </a:p>
          <a:p>
            <a:pPr marL="285750" indent="-285750">
              <a:lnSpc>
                <a:spcPct val="150000"/>
              </a:lnSpc>
              <a:buFont typeface="Wingdings" panose="05000000000000000000" pitchFamily="2" charset="2"/>
              <a:buChar char="q"/>
            </a:pPr>
            <a:r>
              <a:rPr lang="pt-BR" sz="1600" dirty="0">
                <a:latin typeface="Montserrat" pitchFamily="2" charset="77"/>
                <a:ea typeface="Open Sans Light" panose="020B0604020202020204" charset="0"/>
                <a:cs typeface="Open Sans Light" panose="020B0604020202020204" charset="0"/>
              </a:rPr>
              <a:t>“Não se começa a olhar um balanço a não ser pelo parecer do auditor (agora chamado mais formalmente de Relatório do Auditor). É óbvio que o auditor está sujeito a muitas falhas. Mas se com um parecer a análise é problemática, imagine sem ele! É perda de tempo analisar demonstrações contábeis que não tem parecer de auditoria. Pois a </a:t>
            </a:r>
            <a:r>
              <a:rPr lang="pt-BR" sz="1600" i="1" dirty="0">
                <a:latin typeface="Montserrat" pitchFamily="2" charset="77"/>
                <a:ea typeface="Open Sans Light" panose="020B0604020202020204" charset="0"/>
                <a:cs typeface="Open Sans Light" panose="020B0604020202020204" charset="0"/>
              </a:rPr>
              <a:t>incerteza</a:t>
            </a:r>
            <a:r>
              <a:rPr lang="pt-BR" sz="1600" dirty="0">
                <a:latin typeface="Montserrat" pitchFamily="2" charset="77"/>
                <a:ea typeface="Open Sans Light" panose="020B0604020202020204" charset="0"/>
                <a:cs typeface="Open Sans Light" panose="020B0604020202020204" charset="0"/>
              </a:rPr>
              <a:t> será muito, muito maior.” (Martins, Diniz e Miranda (2018, p. 27). Análise avançada das demonstrações contábeis: uma abordagem crítica. 2ª ed. São Paulo: Atlas)*.</a:t>
            </a:r>
          </a:p>
          <a:p>
            <a:pPr marL="285750" indent="-285750">
              <a:lnSpc>
                <a:spcPct val="150000"/>
              </a:lnSpc>
              <a:buFont typeface="Arial" panose="020B0604020202020204" pitchFamily="34" charset="0"/>
              <a:buChar char="•"/>
            </a:pPr>
            <a:endParaRPr lang="pt-BR" sz="1600" dirty="0">
              <a:latin typeface="Montserrat" pitchFamily="2" charset="77"/>
              <a:ea typeface="Open Sans Light" panose="020B0604020202020204" charset="0"/>
              <a:cs typeface="Open Sans Light" panose="020B0604020202020204" charset="0"/>
            </a:endParaRPr>
          </a:p>
          <a:p>
            <a:pPr marL="285750" indent="-285750">
              <a:lnSpc>
                <a:spcPct val="150000"/>
              </a:lnSpc>
              <a:buFont typeface="Arial" panose="020B0604020202020204" pitchFamily="34" charset="0"/>
              <a:buChar char="•"/>
            </a:pPr>
            <a:endParaRPr lang="pt-BR" sz="1600" dirty="0">
              <a:latin typeface="Montserrat" pitchFamily="2" charset="77"/>
              <a:ea typeface="Open Sans Light" panose="020B0604020202020204" charset="0"/>
              <a:cs typeface="Open Sans Light" panose="020B0604020202020204" charset="0"/>
            </a:endParaRPr>
          </a:p>
        </p:txBody>
      </p:sp>
      <p:sp>
        <p:nvSpPr>
          <p:cNvPr id="13" name="Título 1">
            <a:extLst>
              <a:ext uri="{FF2B5EF4-FFF2-40B4-BE49-F238E27FC236}">
                <a16:creationId xmlns:a16="http://schemas.microsoft.com/office/drawing/2014/main" id="{C2386293-230D-C6E3-47B2-0FCAE37835FD}"/>
              </a:ext>
            </a:extLst>
          </p:cNvPr>
          <p:cNvSpPr txBox="1">
            <a:spLocks/>
          </p:cNvSpPr>
          <p:nvPr/>
        </p:nvSpPr>
        <p:spPr>
          <a:xfrm>
            <a:off x="738084" y="471227"/>
            <a:ext cx="8697686" cy="8951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Propósito da Pesquisa</a:t>
            </a:r>
          </a:p>
        </p:txBody>
      </p:sp>
      <p:sp>
        <p:nvSpPr>
          <p:cNvPr id="15" name="Retângulo 5">
            <a:extLst>
              <a:ext uri="{FF2B5EF4-FFF2-40B4-BE49-F238E27FC236}">
                <a16:creationId xmlns:a16="http://schemas.microsoft.com/office/drawing/2014/main" id="{E33E71EE-2DFB-E88E-E2A2-5BEAE545DA45}"/>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0A82E4B9-9DA2-4B26-3356-2150C4316219}"/>
              </a:ext>
            </a:extLst>
          </p:cNvPr>
          <p:cNvSpPr txBox="1"/>
          <p:nvPr/>
        </p:nvSpPr>
        <p:spPr>
          <a:xfrm>
            <a:off x="839684" y="6274274"/>
            <a:ext cx="947695" cy="276999"/>
          </a:xfrm>
          <a:prstGeom prst="rect">
            <a:avLst/>
          </a:prstGeom>
          <a:noFill/>
        </p:spPr>
        <p:txBody>
          <a:bodyPr wrap="none" rtlCol="0">
            <a:spAutoFit/>
          </a:bodyPr>
          <a:lstStyle/>
          <a:p>
            <a:r>
              <a:rPr lang="pt-BR" sz="1200" dirty="0"/>
              <a:t>*grifo nosso</a:t>
            </a:r>
          </a:p>
        </p:txBody>
      </p:sp>
    </p:spTree>
    <p:extLst>
      <p:ext uri="{BB962C8B-B14F-4D97-AF65-F5344CB8AC3E}">
        <p14:creationId xmlns:p14="http://schemas.microsoft.com/office/powerpoint/2010/main" val="26342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339E2FC-B0BE-4C2B-ABF4-7DAEAA76ECA3}"/>
              </a:ext>
            </a:extLst>
          </p:cNvPr>
          <p:cNvSpPr txBox="1"/>
          <p:nvPr/>
        </p:nvSpPr>
        <p:spPr>
          <a:xfrm>
            <a:off x="3514613" y="3676531"/>
            <a:ext cx="2784362" cy="1860830"/>
          </a:xfrm>
          <a:prstGeom prst="rect">
            <a:avLst/>
          </a:prstGeom>
          <a:noFill/>
        </p:spPr>
        <p:txBody>
          <a:bodyPr wrap="square" rtlCol="0" anchor="ctr">
            <a:spAutoFit/>
          </a:bodyPr>
          <a:lstStyle/>
          <a:p>
            <a:pPr algn="ctr">
              <a:lnSpc>
                <a:spcPct val="150000"/>
              </a:lnSpc>
            </a:pPr>
            <a:r>
              <a:rPr lang="pt-BR" sz="1300" b="1" dirty="0">
                <a:solidFill>
                  <a:srgbClr val="5C3183"/>
                </a:solidFill>
                <a:latin typeface="Montserrat ExtraBold" pitchFamily="2" charset="77"/>
                <a:ea typeface="Open Sans" panose="020B0606030504020204" pitchFamily="34" charset="0"/>
                <a:cs typeface="Open Sans" panose="020B0606030504020204" pitchFamily="34" charset="0"/>
              </a:rPr>
              <a:t>Código Civil e</a:t>
            </a:r>
            <a:br>
              <a:rPr lang="pt-BR" sz="1300" b="1" dirty="0">
                <a:solidFill>
                  <a:srgbClr val="5C3183"/>
                </a:solidFill>
                <a:latin typeface="Montserrat ExtraBold" pitchFamily="2" charset="77"/>
                <a:ea typeface="Open Sans" panose="020B0606030504020204" pitchFamily="34" charset="0"/>
                <a:cs typeface="Open Sans" panose="020B0606030504020204" pitchFamily="34" charset="0"/>
              </a:rPr>
            </a:br>
            <a:r>
              <a:rPr lang="pt-BR" sz="1300" b="1" dirty="0">
                <a:solidFill>
                  <a:srgbClr val="5C3183"/>
                </a:solidFill>
                <a:latin typeface="Montserrat ExtraBold" pitchFamily="2" charset="77"/>
                <a:ea typeface="Open Sans" panose="020B0606030504020204" pitchFamily="34" charset="0"/>
                <a:cs typeface="Open Sans" panose="020B0606030504020204" pitchFamily="34" charset="0"/>
              </a:rPr>
              <a:t>Lei Anticorrupção:</a:t>
            </a:r>
            <a:br>
              <a:rPr lang="pt-BR" sz="1300" b="1" dirty="0">
                <a:solidFill>
                  <a:schemeClr val="tx1">
                    <a:lumMod val="75000"/>
                    <a:lumOff val="25000"/>
                  </a:schemeClr>
                </a:solidFill>
                <a:latin typeface="Montserrat" pitchFamily="2" charset="77"/>
                <a:ea typeface="Open Sans" panose="020B0606030504020204" pitchFamily="34" charset="0"/>
                <a:cs typeface="Open Sans" panose="020B0606030504020204" pitchFamily="34" charset="0"/>
              </a:rPr>
            </a:br>
            <a:r>
              <a:rPr lang="pt-BR" sz="1300" dirty="0">
                <a:solidFill>
                  <a:schemeClr val="tx1">
                    <a:lumMod val="75000"/>
                    <a:lumOff val="25000"/>
                  </a:schemeClr>
                </a:solidFill>
                <a:latin typeface="Montserrat" pitchFamily="2" charset="77"/>
                <a:ea typeface="Open Sans" panose="020B0606030504020204" pitchFamily="34" charset="0"/>
                <a:cs typeface="Open Sans" panose="020B0606030504020204" pitchFamily="34" charset="0"/>
              </a:rPr>
              <a:t>tratam de responsabilidade civil e administrativa das pessoas jurídicas em caso de fraude e corrupção pública.</a:t>
            </a:r>
          </a:p>
        </p:txBody>
      </p:sp>
      <p:sp>
        <p:nvSpPr>
          <p:cNvPr id="12" name="CaixaDeTexto 11">
            <a:extLst>
              <a:ext uri="{FF2B5EF4-FFF2-40B4-BE49-F238E27FC236}">
                <a16:creationId xmlns:a16="http://schemas.microsoft.com/office/drawing/2014/main" id="{AA373C00-81AD-445B-A794-7872F7DFD4E9}"/>
              </a:ext>
            </a:extLst>
          </p:cNvPr>
          <p:cNvSpPr txBox="1"/>
          <p:nvPr/>
        </p:nvSpPr>
        <p:spPr>
          <a:xfrm>
            <a:off x="501525" y="3676531"/>
            <a:ext cx="2785730" cy="960584"/>
          </a:xfrm>
          <a:prstGeom prst="rect">
            <a:avLst/>
          </a:prstGeom>
          <a:noFill/>
        </p:spPr>
        <p:txBody>
          <a:bodyPr wrap="square" rtlCol="0" anchor="ctr">
            <a:spAutoFit/>
          </a:bodyPr>
          <a:lstStyle/>
          <a:p>
            <a:pPr algn="ctr">
              <a:lnSpc>
                <a:spcPct val="150000"/>
              </a:lnSpc>
            </a:pPr>
            <a:r>
              <a:rPr lang="pt-BR" sz="1300" b="1" dirty="0">
                <a:solidFill>
                  <a:srgbClr val="5C3183"/>
                </a:solidFill>
                <a:latin typeface="Montserrat ExtraBold" pitchFamily="2" charset="77"/>
                <a:ea typeface="Open Sans" panose="020B0606030504020204" pitchFamily="34" charset="0"/>
                <a:cs typeface="Open Sans" panose="020B0606030504020204" pitchFamily="34" charset="0"/>
              </a:rPr>
              <a:t>Código penal:</a:t>
            </a:r>
          </a:p>
          <a:p>
            <a:pPr algn="ctr">
              <a:lnSpc>
                <a:spcPct val="150000"/>
              </a:lnSpc>
            </a:pPr>
            <a:r>
              <a:rPr lang="pt-BR" sz="1300" dirty="0">
                <a:solidFill>
                  <a:schemeClr val="tx1">
                    <a:lumMod val="75000"/>
                    <a:lumOff val="25000"/>
                  </a:schemeClr>
                </a:solidFill>
                <a:latin typeface="Montserrat" pitchFamily="2" charset="77"/>
                <a:ea typeface="Open Sans" panose="020B0606030504020204" pitchFamily="34" charset="0"/>
                <a:cs typeface="Open Sans" panose="020B0606030504020204" pitchFamily="34" charset="0"/>
              </a:rPr>
              <a:t>prevê sanções para</a:t>
            </a:r>
          </a:p>
          <a:p>
            <a:pPr algn="ctr">
              <a:lnSpc>
                <a:spcPct val="150000"/>
              </a:lnSpc>
            </a:pPr>
            <a:r>
              <a:rPr lang="pt-BR" sz="1300" dirty="0">
                <a:solidFill>
                  <a:schemeClr val="tx1">
                    <a:lumMod val="75000"/>
                    <a:lumOff val="25000"/>
                  </a:schemeClr>
                </a:solidFill>
                <a:latin typeface="Montserrat" pitchFamily="2" charset="77"/>
                <a:ea typeface="Open Sans" panose="020B0606030504020204" pitchFamily="34" charset="0"/>
                <a:cs typeface="Open Sans" panose="020B0606030504020204" pitchFamily="34" charset="0"/>
              </a:rPr>
              <a:t> fraudes patrimoniais.</a:t>
            </a:r>
          </a:p>
        </p:txBody>
      </p:sp>
      <p:sp>
        <p:nvSpPr>
          <p:cNvPr id="17" name="CaixaDeTexto 16">
            <a:extLst>
              <a:ext uri="{FF2B5EF4-FFF2-40B4-BE49-F238E27FC236}">
                <a16:creationId xmlns:a16="http://schemas.microsoft.com/office/drawing/2014/main" id="{97993668-1C22-4C46-B74C-B5AE91C9DE92}"/>
              </a:ext>
            </a:extLst>
          </p:cNvPr>
          <p:cNvSpPr txBox="1"/>
          <p:nvPr/>
        </p:nvSpPr>
        <p:spPr>
          <a:xfrm>
            <a:off x="6526333" y="3676531"/>
            <a:ext cx="2609471" cy="1558888"/>
          </a:xfrm>
          <a:prstGeom prst="rect">
            <a:avLst/>
          </a:prstGeom>
          <a:noFill/>
        </p:spPr>
        <p:txBody>
          <a:bodyPr wrap="square" rtlCol="0" anchor="ctr">
            <a:spAutoFit/>
          </a:bodyPr>
          <a:lstStyle/>
          <a:p>
            <a:pPr algn="ctr">
              <a:lnSpc>
                <a:spcPct val="150000"/>
              </a:lnSpc>
            </a:pPr>
            <a:r>
              <a:rPr lang="pt-BR" sz="1300" b="1" dirty="0">
                <a:solidFill>
                  <a:srgbClr val="5C3183"/>
                </a:solidFill>
                <a:latin typeface="Montserrat ExtraBold" pitchFamily="2" charset="77"/>
                <a:ea typeface="Open Sans" panose="020B0606030504020204" pitchFamily="34" charset="0"/>
                <a:cs typeface="Open Sans" panose="020B0606030504020204" pitchFamily="34" charset="0"/>
              </a:rPr>
              <a:t>Lei de Prevenção de Lavagem de Dinheiro: </a:t>
            </a:r>
            <a:r>
              <a:rPr lang="pt-BR" sz="1300" dirty="0">
                <a:solidFill>
                  <a:schemeClr val="tx1">
                    <a:lumMod val="75000"/>
                    <a:lumOff val="25000"/>
                  </a:schemeClr>
                </a:solidFill>
                <a:latin typeface="Montserrat" pitchFamily="2" charset="77"/>
                <a:ea typeface="Open Sans" panose="020B0606030504020204" pitchFamily="34" charset="0"/>
                <a:cs typeface="Open Sans" panose="020B0606030504020204" pitchFamily="34" charset="0"/>
              </a:rPr>
              <a:t>requerimento de denúncia ao COAF de certas transações.</a:t>
            </a:r>
          </a:p>
        </p:txBody>
      </p:sp>
      <p:sp>
        <p:nvSpPr>
          <p:cNvPr id="21" name="CaixaDeTexto 20">
            <a:extLst>
              <a:ext uri="{FF2B5EF4-FFF2-40B4-BE49-F238E27FC236}">
                <a16:creationId xmlns:a16="http://schemas.microsoft.com/office/drawing/2014/main" id="{EE9976F2-1F09-4118-9952-A0A9FD510DC5}"/>
              </a:ext>
            </a:extLst>
          </p:cNvPr>
          <p:cNvSpPr txBox="1"/>
          <p:nvPr/>
        </p:nvSpPr>
        <p:spPr>
          <a:xfrm>
            <a:off x="9081004" y="3676531"/>
            <a:ext cx="2609471" cy="960584"/>
          </a:xfrm>
          <a:prstGeom prst="rect">
            <a:avLst/>
          </a:prstGeom>
          <a:noFill/>
        </p:spPr>
        <p:txBody>
          <a:bodyPr wrap="square" rtlCol="0" anchor="ctr">
            <a:spAutoFit/>
          </a:bodyPr>
          <a:lstStyle/>
          <a:p>
            <a:pPr algn="ctr">
              <a:lnSpc>
                <a:spcPct val="150000"/>
              </a:lnSpc>
            </a:pPr>
            <a:r>
              <a:rPr lang="pt-BR" sz="1300" b="1" dirty="0">
                <a:solidFill>
                  <a:srgbClr val="5C3183"/>
                </a:solidFill>
                <a:latin typeface="Montserrat ExtraBold" pitchFamily="2" charset="77"/>
                <a:ea typeface="Open Sans" panose="020B0606030504020204" pitchFamily="34" charset="0"/>
                <a:cs typeface="Open Sans" panose="020B0606030504020204" pitchFamily="34" charset="0"/>
              </a:rPr>
              <a:t>NOCLAR: </a:t>
            </a:r>
            <a:r>
              <a:rPr lang="pt-BR" sz="1300" dirty="0">
                <a:solidFill>
                  <a:schemeClr val="tx1">
                    <a:lumMod val="75000"/>
                    <a:lumOff val="25000"/>
                  </a:schemeClr>
                </a:solidFill>
                <a:latin typeface="Montserrat" pitchFamily="2" charset="77"/>
                <a:ea typeface="Open Sans" panose="020B0606030504020204" pitchFamily="34" charset="0"/>
                <a:cs typeface="Open Sans" panose="020B0606030504020204" pitchFamily="34" charset="0"/>
              </a:rPr>
              <a:t>resposta a descumprimento de leis </a:t>
            </a:r>
          </a:p>
          <a:p>
            <a:pPr algn="ctr">
              <a:lnSpc>
                <a:spcPct val="150000"/>
              </a:lnSpc>
            </a:pPr>
            <a:r>
              <a:rPr lang="pt-BR" sz="1300" dirty="0">
                <a:solidFill>
                  <a:schemeClr val="tx1">
                    <a:lumMod val="75000"/>
                    <a:lumOff val="25000"/>
                  </a:schemeClr>
                </a:solidFill>
                <a:latin typeface="Montserrat" pitchFamily="2" charset="77"/>
                <a:ea typeface="Open Sans" panose="020B0606030504020204" pitchFamily="34" charset="0"/>
                <a:cs typeface="Open Sans" panose="020B0606030504020204" pitchFamily="34" charset="0"/>
              </a:rPr>
              <a:t>e regulamentos.</a:t>
            </a:r>
          </a:p>
        </p:txBody>
      </p:sp>
      <p:sp>
        <p:nvSpPr>
          <p:cNvPr id="30" name="Título 1">
            <a:extLst>
              <a:ext uri="{FF2B5EF4-FFF2-40B4-BE49-F238E27FC236}">
                <a16:creationId xmlns:a16="http://schemas.microsoft.com/office/drawing/2014/main" id="{295ABDB5-EB3F-F745-889B-7BAE4A36C203}"/>
              </a:ext>
            </a:extLst>
          </p:cNvPr>
          <p:cNvSpPr txBox="1">
            <a:spLocks/>
          </p:cNvSpPr>
          <p:nvPr/>
        </p:nvSpPr>
        <p:spPr>
          <a:xfrm>
            <a:off x="756443" y="471488"/>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Leis e regulamentos</a:t>
            </a:r>
          </a:p>
        </p:txBody>
      </p:sp>
      <p:sp>
        <p:nvSpPr>
          <p:cNvPr id="31" name="Retângulo 5">
            <a:extLst>
              <a:ext uri="{FF2B5EF4-FFF2-40B4-BE49-F238E27FC236}">
                <a16:creationId xmlns:a16="http://schemas.microsoft.com/office/drawing/2014/main" id="{6C7ACF7D-7669-664D-8A40-BCDB6CA7F0F6}"/>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7" name="Straight Connector 26">
            <a:extLst>
              <a:ext uri="{FF2B5EF4-FFF2-40B4-BE49-F238E27FC236}">
                <a16:creationId xmlns:a16="http://schemas.microsoft.com/office/drawing/2014/main" id="{10C98A48-A6CE-344A-8C05-C2452D6AC442}"/>
              </a:ext>
            </a:extLst>
          </p:cNvPr>
          <p:cNvCxnSpPr>
            <a:cxnSpLocks/>
          </p:cNvCxnSpPr>
          <p:nvPr/>
        </p:nvCxnSpPr>
        <p:spPr>
          <a:xfrm>
            <a:off x="158620" y="2986892"/>
            <a:ext cx="9825135" cy="0"/>
          </a:xfrm>
          <a:prstGeom prst="line">
            <a:avLst/>
          </a:prstGeom>
          <a:ln w="28575">
            <a:solidFill>
              <a:srgbClr val="F9C032"/>
            </a:solidFill>
          </a:ln>
        </p:spPr>
        <p:style>
          <a:lnRef idx="1">
            <a:schemeClr val="accent1"/>
          </a:lnRef>
          <a:fillRef idx="0">
            <a:schemeClr val="accent1"/>
          </a:fillRef>
          <a:effectRef idx="0">
            <a:schemeClr val="accent1"/>
          </a:effectRef>
          <a:fontRef idx="minor">
            <a:schemeClr val="tx1"/>
          </a:fontRef>
        </p:style>
      </p:cxnSp>
      <p:sp>
        <p:nvSpPr>
          <p:cNvPr id="28" name="Round Diagonal Corner Rectangle 27">
            <a:extLst>
              <a:ext uri="{FF2B5EF4-FFF2-40B4-BE49-F238E27FC236}">
                <a16:creationId xmlns:a16="http://schemas.microsoft.com/office/drawing/2014/main" id="{A9F4C690-9BCC-2740-B1B9-AC724187BF9D}"/>
              </a:ext>
            </a:extLst>
          </p:cNvPr>
          <p:cNvSpPr/>
          <p:nvPr/>
        </p:nvSpPr>
        <p:spPr>
          <a:xfrm>
            <a:off x="1358660" y="2466664"/>
            <a:ext cx="1247720" cy="1040456"/>
          </a:xfrm>
          <a:prstGeom prst="round2Diag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9" name="Round Diagonal Corner Rectangle 28">
            <a:extLst>
              <a:ext uri="{FF2B5EF4-FFF2-40B4-BE49-F238E27FC236}">
                <a16:creationId xmlns:a16="http://schemas.microsoft.com/office/drawing/2014/main" id="{8F36C891-46FA-2E47-9770-91978E424F51}"/>
              </a:ext>
            </a:extLst>
          </p:cNvPr>
          <p:cNvSpPr/>
          <p:nvPr/>
        </p:nvSpPr>
        <p:spPr>
          <a:xfrm>
            <a:off x="4282934" y="2466664"/>
            <a:ext cx="1247720" cy="1040456"/>
          </a:xfrm>
          <a:prstGeom prst="round2Diag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2" name="Round Diagonal Corner Rectangle 31">
            <a:extLst>
              <a:ext uri="{FF2B5EF4-FFF2-40B4-BE49-F238E27FC236}">
                <a16:creationId xmlns:a16="http://schemas.microsoft.com/office/drawing/2014/main" id="{2015F1AE-D014-CE47-A86C-33AC25D3AD01}"/>
              </a:ext>
            </a:extLst>
          </p:cNvPr>
          <p:cNvSpPr/>
          <p:nvPr/>
        </p:nvSpPr>
        <p:spPr>
          <a:xfrm>
            <a:off x="7207208" y="2466664"/>
            <a:ext cx="1247720" cy="1040456"/>
          </a:xfrm>
          <a:prstGeom prst="round2Diag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3" name="Round Diagonal Corner Rectangle 32">
            <a:extLst>
              <a:ext uri="{FF2B5EF4-FFF2-40B4-BE49-F238E27FC236}">
                <a16:creationId xmlns:a16="http://schemas.microsoft.com/office/drawing/2014/main" id="{442E9AEC-CC29-5344-A734-D3C1DC1A7E89}"/>
              </a:ext>
            </a:extLst>
          </p:cNvPr>
          <p:cNvSpPr/>
          <p:nvPr/>
        </p:nvSpPr>
        <p:spPr>
          <a:xfrm>
            <a:off x="9761879" y="2466664"/>
            <a:ext cx="1247720" cy="1040456"/>
          </a:xfrm>
          <a:prstGeom prst="round2Diag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4" name="TextBox 33">
            <a:extLst>
              <a:ext uri="{FF2B5EF4-FFF2-40B4-BE49-F238E27FC236}">
                <a16:creationId xmlns:a16="http://schemas.microsoft.com/office/drawing/2014/main" id="{986247ED-73DB-C746-8920-7A82A322ADE8}"/>
              </a:ext>
            </a:extLst>
          </p:cNvPr>
          <p:cNvSpPr txBox="1"/>
          <p:nvPr/>
        </p:nvSpPr>
        <p:spPr>
          <a:xfrm>
            <a:off x="1450162" y="2567226"/>
            <a:ext cx="1064715" cy="861774"/>
          </a:xfrm>
          <a:prstGeom prst="rect">
            <a:avLst/>
          </a:prstGeom>
          <a:noFill/>
        </p:spPr>
        <p:txBody>
          <a:bodyPr wrap="none" rtlCol="0">
            <a:spAutoFit/>
          </a:bodyPr>
          <a:lstStyle/>
          <a:p>
            <a:r>
              <a:rPr lang="en-BR" sz="5000" b="1" i="1" dirty="0">
                <a:solidFill>
                  <a:schemeClr val="bg1"/>
                </a:solidFill>
                <a:latin typeface="Montserrat ExtraBold" pitchFamily="2" charset="77"/>
              </a:rPr>
              <a:t>01.</a:t>
            </a:r>
          </a:p>
        </p:txBody>
      </p:sp>
      <p:sp>
        <p:nvSpPr>
          <p:cNvPr id="35" name="TextBox 34">
            <a:extLst>
              <a:ext uri="{FF2B5EF4-FFF2-40B4-BE49-F238E27FC236}">
                <a16:creationId xmlns:a16="http://schemas.microsoft.com/office/drawing/2014/main" id="{DDC4D3E5-46BF-674E-877D-ABDFB3505C2E}"/>
              </a:ext>
            </a:extLst>
          </p:cNvPr>
          <p:cNvSpPr txBox="1"/>
          <p:nvPr/>
        </p:nvSpPr>
        <p:spPr>
          <a:xfrm>
            <a:off x="4378419" y="2567226"/>
            <a:ext cx="1189749" cy="861774"/>
          </a:xfrm>
          <a:prstGeom prst="rect">
            <a:avLst/>
          </a:prstGeom>
          <a:noFill/>
        </p:spPr>
        <p:txBody>
          <a:bodyPr wrap="none" rtlCol="0">
            <a:spAutoFit/>
          </a:bodyPr>
          <a:lstStyle/>
          <a:p>
            <a:r>
              <a:rPr lang="en-BR" sz="5000" b="1" i="1" dirty="0">
                <a:solidFill>
                  <a:schemeClr val="bg1"/>
                </a:solidFill>
                <a:latin typeface="Montserrat ExtraBold" pitchFamily="2" charset="77"/>
              </a:rPr>
              <a:t>02.</a:t>
            </a:r>
          </a:p>
        </p:txBody>
      </p:sp>
      <p:sp>
        <p:nvSpPr>
          <p:cNvPr id="36" name="TextBox 35">
            <a:extLst>
              <a:ext uri="{FF2B5EF4-FFF2-40B4-BE49-F238E27FC236}">
                <a16:creationId xmlns:a16="http://schemas.microsoft.com/office/drawing/2014/main" id="{77DF9719-5802-A944-84E9-CC183D2ED747}"/>
              </a:ext>
            </a:extLst>
          </p:cNvPr>
          <p:cNvSpPr txBox="1"/>
          <p:nvPr/>
        </p:nvSpPr>
        <p:spPr>
          <a:xfrm>
            <a:off x="7274019" y="2567226"/>
            <a:ext cx="1189749" cy="861774"/>
          </a:xfrm>
          <a:prstGeom prst="rect">
            <a:avLst/>
          </a:prstGeom>
          <a:noFill/>
        </p:spPr>
        <p:txBody>
          <a:bodyPr wrap="none" rtlCol="0">
            <a:spAutoFit/>
          </a:bodyPr>
          <a:lstStyle/>
          <a:p>
            <a:r>
              <a:rPr lang="en-BR" sz="5000" b="1" i="1" dirty="0">
                <a:solidFill>
                  <a:schemeClr val="bg1"/>
                </a:solidFill>
                <a:latin typeface="Montserrat ExtraBold" pitchFamily="2" charset="77"/>
              </a:rPr>
              <a:t>03.</a:t>
            </a:r>
          </a:p>
        </p:txBody>
      </p:sp>
      <p:sp>
        <p:nvSpPr>
          <p:cNvPr id="37" name="TextBox 36">
            <a:extLst>
              <a:ext uri="{FF2B5EF4-FFF2-40B4-BE49-F238E27FC236}">
                <a16:creationId xmlns:a16="http://schemas.microsoft.com/office/drawing/2014/main" id="{20806E96-DA8A-C949-BE32-E5ACDC90B517}"/>
              </a:ext>
            </a:extLst>
          </p:cNvPr>
          <p:cNvSpPr txBox="1"/>
          <p:nvPr/>
        </p:nvSpPr>
        <p:spPr>
          <a:xfrm>
            <a:off x="9799504" y="2567226"/>
            <a:ext cx="1253869" cy="861774"/>
          </a:xfrm>
          <a:prstGeom prst="rect">
            <a:avLst/>
          </a:prstGeom>
          <a:noFill/>
        </p:spPr>
        <p:txBody>
          <a:bodyPr wrap="none" rtlCol="0">
            <a:spAutoFit/>
          </a:bodyPr>
          <a:lstStyle/>
          <a:p>
            <a:r>
              <a:rPr lang="en-BR" sz="5000" b="1" i="1" dirty="0">
                <a:solidFill>
                  <a:schemeClr val="bg1"/>
                </a:solidFill>
                <a:latin typeface="Montserrat ExtraBold" pitchFamily="2" charset="77"/>
              </a:rPr>
              <a:t>04.</a:t>
            </a:r>
          </a:p>
        </p:txBody>
      </p:sp>
    </p:spTree>
    <p:extLst>
      <p:ext uri="{BB962C8B-B14F-4D97-AF65-F5344CB8AC3E}">
        <p14:creationId xmlns:p14="http://schemas.microsoft.com/office/powerpoint/2010/main" val="398732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75" name="Google Shape;3601;p45">
            <a:extLst>
              <a:ext uri="{FF2B5EF4-FFF2-40B4-BE49-F238E27FC236}">
                <a16:creationId xmlns:a16="http://schemas.microsoft.com/office/drawing/2014/main" id="{A92214E9-9A10-4A65-9720-D88FA979EDC2}"/>
              </a:ext>
            </a:extLst>
          </p:cNvPr>
          <p:cNvGrpSpPr/>
          <p:nvPr/>
        </p:nvGrpSpPr>
        <p:grpSpPr>
          <a:xfrm>
            <a:off x="778326" y="1573228"/>
            <a:ext cx="394805" cy="329889"/>
            <a:chOff x="898875" y="244725"/>
            <a:chExt cx="481800" cy="423500"/>
          </a:xfrm>
          <a:solidFill>
            <a:srgbClr val="5C3183"/>
          </a:solidFill>
        </p:grpSpPr>
        <p:sp>
          <p:nvSpPr>
            <p:cNvPr id="876" name="Google Shape;3602;p45">
              <a:extLst>
                <a:ext uri="{FF2B5EF4-FFF2-40B4-BE49-F238E27FC236}">
                  <a16:creationId xmlns:a16="http://schemas.microsoft.com/office/drawing/2014/main" id="{92BDD298-7717-4580-8206-CD1B7C54D80A}"/>
                </a:ext>
              </a:extLst>
            </p:cNvPr>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7" name="Google Shape;3603;p45">
              <a:extLst>
                <a:ext uri="{FF2B5EF4-FFF2-40B4-BE49-F238E27FC236}">
                  <a16:creationId xmlns:a16="http://schemas.microsoft.com/office/drawing/2014/main" id="{0F5DBE69-475E-456B-8316-D40E63B6E104}"/>
                </a:ext>
              </a:extLst>
            </p:cNvPr>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8" name="Google Shape;3604;p45">
              <a:extLst>
                <a:ext uri="{FF2B5EF4-FFF2-40B4-BE49-F238E27FC236}">
                  <a16:creationId xmlns:a16="http://schemas.microsoft.com/office/drawing/2014/main" id="{DAB3CD17-4202-47A2-90E1-ECC2153DD402}"/>
                </a:ext>
              </a:extLst>
            </p:cNvPr>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9" name="Google Shape;3605;p45">
              <a:extLst>
                <a:ext uri="{FF2B5EF4-FFF2-40B4-BE49-F238E27FC236}">
                  <a16:creationId xmlns:a16="http://schemas.microsoft.com/office/drawing/2014/main" id="{17AE6352-76F7-49EE-828C-A650A0F6F42D}"/>
                </a:ext>
              </a:extLst>
            </p:cNvPr>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0" name="Google Shape;3606;p45">
              <a:extLst>
                <a:ext uri="{FF2B5EF4-FFF2-40B4-BE49-F238E27FC236}">
                  <a16:creationId xmlns:a16="http://schemas.microsoft.com/office/drawing/2014/main" id="{2D13CD46-E2C5-4635-BA55-51296FB4C78A}"/>
                </a:ext>
              </a:extLst>
            </p:cNvPr>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1" name="Google Shape;3607;p45">
              <a:extLst>
                <a:ext uri="{FF2B5EF4-FFF2-40B4-BE49-F238E27FC236}">
                  <a16:creationId xmlns:a16="http://schemas.microsoft.com/office/drawing/2014/main" id="{9E18B800-5AF7-4820-8463-35BA2EE76768}"/>
                </a:ext>
              </a:extLst>
            </p:cNvPr>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82" name="Google Shape;3608;p45">
            <a:extLst>
              <a:ext uri="{FF2B5EF4-FFF2-40B4-BE49-F238E27FC236}">
                <a16:creationId xmlns:a16="http://schemas.microsoft.com/office/drawing/2014/main" id="{DB1B3D3B-B187-467C-819A-4DACAC861DA9}"/>
              </a:ext>
            </a:extLst>
          </p:cNvPr>
          <p:cNvGrpSpPr/>
          <p:nvPr/>
        </p:nvGrpSpPr>
        <p:grpSpPr>
          <a:xfrm>
            <a:off x="1288518" y="1550514"/>
            <a:ext cx="347011" cy="375321"/>
            <a:chOff x="1529350" y="258825"/>
            <a:chExt cx="423475" cy="481825"/>
          </a:xfrm>
          <a:solidFill>
            <a:srgbClr val="5C3183"/>
          </a:solidFill>
        </p:grpSpPr>
        <p:sp>
          <p:nvSpPr>
            <p:cNvPr id="883" name="Google Shape;3609;p45">
              <a:extLst>
                <a:ext uri="{FF2B5EF4-FFF2-40B4-BE49-F238E27FC236}">
                  <a16:creationId xmlns:a16="http://schemas.microsoft.com/office/drawing/2014/main" id="{628B740C-E427-4581-862F-E8BFC27D3E1C}"/>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4" name="Google Shape;3610;p45">
              <a:extLst>
                <a:ext uri="{FF2B5EF4-FFF2-40B4-BE49-F238E27FC236}">
                  <a16:creationId xmlns:a16="http://schemas.microsoft.com/office/drawing/2014/main" id="{EFA1843E-E4A1-4DEF-AEC1-D979A6808D6B}"/>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85" name="Google Shape;3611;p45">
            <a:extLst>
              <a:ext uri="{FF2B5EF4-FFF2-40B4-BE49-F238E27FC236}">
                <a16:creationId xmlns:a16="http://schemas.microsoft.com/office/drawing/2014/main" id="{0D617261-2531-4160-9D68-C0B9BDD9E6E7}"/>
              </a:ext>
            </a:extLst>
          </p:cNvPr>
          <p:cNvGrpSpPr/>
          <p:nvPr/>
        </p:nvGrpSpPr>
        <p:grpSpPr>
          <a:xfrm>
            <a:off x="1745865" y="1639207"/>
            <a:ext cx="396730" cy="197933"/>
            <a:chOff x="2084325" y="363300"/>
            <a:chExt cx="484150" cy="254100"/>
          </a:xfrm>
          <a:solidFill>
            <a:srgbClr val="5C3183"/>
          </a:solidFill>
        </p:grpSpPr>
        <p:sp>
          <p:nvSpPr>
            <p:cNvPr id="886" name="Google Shape;3612;p45">
              <a:extLst>
                <a:ext uri="{FF2B5EF4-FFF2-40B4-BE49-F238E27FC236}">
                  <a16:creationId xmlns:a16="http://schemas.microsoft.com/office/drawing/2014/main" id="{79AA0FCA-B11A-4ADE-93A5-C52C36ADB142}"/>
                </a:ext>
              </a:extLst>
            </p:cNvPr>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7" name="Google Shape;3613;p45">
              <a:extLst>
                <a:ext uri="{FF2B5EF4-FFF2-40B4-BE49-F238E27FC236}">
                  <a16:creationId xmlns:a16="http://schemas.microsoft.com/office/drawing/2014/main" id="{C057100B-5A64-49B5-A2E7-221CE1EB4C00}"/>
                </a:ext>
              </a:extLst>
            </p:cNvPr>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88" name="Google Shape;3614;p45">
            <a:extLst>
              <a:ext uri="{FF2B5EF4-FFF2-40B4-BE49-F238E27FC236}">
                <a16:creationId xmlns:a16="http://schemas.microsoft.com/office/drawing/2014/main" id="{E42B5952-C450-4EF7-8AD0-C32C1DA3ACB9}"/>
              </a:ext>
            </a:extLst>
          </p:cNvPr>
          <p:cNvGrpSpPr/>
          <p:nvPr/>
        </p:nvGrpSpPr>
        <p:grpSpPr>
          <a:xfrm>
            <a:off x="2268758" y="1550514"/>
            <a:ext cx="347011" cy="375321"/>
            <a:chOff x="2707500" y="249400"/>
            <a:chExt cx="423475" cy="481825"/>
          </a:xfrm>
          <a:solidFill>
            <a:srgbClr val="5C3183"/>
          </a:solidFill>
        </p:grpSpPr>
        <p:sp>
          <p:nvSpPr>
            <p:cNvPr id="889" name="Google Shape;3615;p45">
              <a:extLst>
                <a:ext uri="{FF2B5EF4-FFF2-40B4-BE49-F238E27FC236}">
                  <a16:creationId xmlns:a16="http://schemas.microsoft.com/office/drawing/2014/main" id="{3332CC15-1881-4CC4-BC58-623F8FB47902}"/>
                </a:ext>
              </a:extLst>
            </p:cNvPr>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0" name="Google Shape;3616;p45">
              <a:extLst>
                <a:ext uri="{FF2B5EF4-FFF2-40B4-BE49-F238E27FC236}">
                  <a16:creationId xmlns:a16="http://schemas.microsoft.com/office/drawing/2014/main" id="{387C6508-4449-4870-959F-1005763133A5}"/>
                </a:ext>
              </a:extLst>
            </p:cNvPr>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91" name="Google Shape;3617;p45">
            <a:extLst>
              <a:ext uri="{FF2B5EF4-FFF2-40B4-BE49-F238E27FC236}">
                <a16:creationId xmlns:a16="http://schemas.microsoft.com/office/drawing/2014/main" id="{AC5D072D-D1D6-4CCB-9B8F-CD2B794F2C0B}"/>
              </a:ext>
            </a:extLst>
          </p:cNvPr>
          <p:cNvGrpSpPr/>
          <p:nvPr/>
        </p:nvGrpSpPr>
        <p:grpSpPr>
          <a:xfrm>
            <a:off x="2750125" y="1550875"/>
            <a:ext cx="355411" cy="374600"/>
            <a:chOff x="3300325" y="249875"/>
            <a:chExt cx="433725" cy="480900"/>
          </a:xfrm>
          <a:solidFill>
            <a:srgbClr val="5C3183"/>
          </a:solidFill>
        </p:grpSpPr>
        <p:sp>
          <p:nvSpPr>
            <p:cNvPr id="892" name="Google Shape;3618;p45">
              <a:extLst>
                <a:ext uri="{FF2B5EF4-FFF2-40B4-BE49-F238E27FC236}">
                  <a16:creationId xmlns:a16="http://schemas.microsoft.com/office/drawing/2014/main" id="{DA5BB02F-1DC1-4B4B-806E-DCEACD339220}"/>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3" name="Google Shape;3619;p45">
              <a:extLst>
                <a:ext uri="{FF2B5EF4-FFF2-40B4-BE49-F238E27FC236}">
                  <a16:creationId xmlns:a16="http://schemas.microsoft.com/office/drawing/2014/main" id="{3848F376-1B99-4A4D-B814-CF592EADE8D6}"/>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4" name="Google Shape;3620;p45">
              <a:extLst>
                <a:ext uri="{FF2B5EF4-FFF2-40B4-BE49-F238E27FC236}">
                  <a16:creationId xmlns:a16="http://schemas.microsoft.com/office/drawing/2014/main" id="{C00C73E2-D35E-47C0-BD14-BDE8CB9DA095}"/>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5" name="Google Shape;3621;p45">
              <a:extLst>
                <a:ext uri="{FF2B5EF4-FFF2-40B4-BE49-F238E27FC236}">
                  <a16:creationId xmlns:a16="http://schemas.microsoft.com/office/drawing/2014/main" id="{A62D041C-8A32-4EC8-B08F-C6CE118F4268}"/>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6" name="Google Shape;3622;p45">
              <a:extLst>
                <a:ext uri="{FF2B5EF4-FFF2-40B4-BE49-F238E27FC236}">
                  <a16:creationId xmlns:a16="http://schemas.microsoft.com/office/drawing/2014/main" id="{5B342C05-9BE7-4F37-AAFC-26E13E6CC949}"/>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7" name="Google Shape;3623;p45">
              <a:extLst>
                <a:ext uri="{FF2B5EF4-FFF2-40B4-BE49-F238E27FC236}">
                  <a16:creationId xmlns:a16="http://schemas.microsoft.com/office/drawing/2014/main" id="{331E230F-D813-4450-9CB8-EA6400CDD0E5}"/>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98" name="Google Shape;3624;p45">
            <a:extLst>
              <a:ext uri="{FF2B5EF4-FFF2-40B4-BE49-F238E27FC236}">
                <a16:creationId xmlns:a16="http://schemas.microsoft.com/office/drawing/2014/main" id="{9968B939-4557-4088-A151-2BFB16D2F37C}"/>
              </a:ext>
            </a:extLst>
          </p:cNvPr>
          <p:cNvGrpSpPr/>
          <p:nvPr/>
        </p:nvGrpSpPr>
        <p:grpSpPr>
          <a:xfrm>
            <a:off x="3202946" y="1550787"/>
            <a:ext cx="410066" cy="374776"/>
            <a:chOff x="3854700" y="249750"/>
            <a:chExt cx="500425" cy="481125"/>
          </a:xfrm>
          <a:solidFill>
            <a:srgbClr val="5C3183"/>
          </a:solidFill>
        </p:grpSpPr>
        <p:sp>
          <p:nvSpPr>
            <p:cNvPr id="899" name="Google Shape;3625;p45">
              <a:extLst>
                <a:ext uri="{FF2B5EF4-FFF2-40B4-BE49-F238E27FC236}">
                  <a16:creationId xmlns:a16="http://schemas.microsoft.com/office/drawing/2014/main" id="{E7657702-4DDC-46AA-B5F7-D5F24886C635}"/>
                </a:ext>
              </a:extLst>
            </p:cNvPr>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0" name="Google Shape;3626;p45">
              <a:extLst>
                <a:ext uri="{FF2B5EF4-FFF2-40B4-BE49-F238E27FC236}">
                  <a16:creationId xmlns:a16="http://schemas.microsoft.com/office/drawing/2014/main" id="{7F8F0ABE-6FBE-4814-AC03-A9123BB89100}"/>
                </a:ext>
              </a:extLst>
            </p:cNvPr>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1" name="Google Shape;3627;p45">
              <a:extLst>
                <a:ext uri="{FF2B5EF4-FFF2-40B4-BE49-F238E27FC236}">
                  <a16:creationId xmlns:a16="http://schemas.microsoft.com/office/drawing/2014/main" id="{F9D63F80-CC6E-4619-890A-7ACCFD33EA98}"/>
                </a:ext>
              </a:extLst>
            </p:cNvPr>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2" name="Google Shape;3628;p45">
              <a:extLst>
                <a:ext uri="{FF2B5EF4-FFF2-40B4-BE49-F238E27FC236}">
                  <a16:creationId xmlns:a16="http://schemas.microsoft.com/office/drawing/2014/main" id="{50123B13-F1BE-4401-860E-92041EA4F934}"/>
                </a:ext>
              </a:extLst>
            </p:cNvPr>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3" name="Google Shape;3629;p45">
              <a:extLst>
                <a:ext uri="{FF2B5EF4-FFF2-40B4-BE49-F238E27FC236}">
                  <a16:creationId xmlns:a16="http://schemas.microsoft.com/office/drawing/2014/main" id="{D40A7520-5402-48F1-9889-3C97406B20C1}"/>
                </a:ext>
              </a:extLst>
            </p:cNvPr>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4" name="Google Shape;3630;p45">
              <a:extLst>
                <a:ext uri="{FF2B5EF4-FFF2-40B4-BE49-F238E27FC236}">
                  <a16:creationId xmlns:a16="http://schemas.microsoft.com/office/drawing/2014/main" id="{28E6CD4E-EBBE-4516-974F-B4A5D95B415A}"/>
                </a:ext>
              </a:extLst>
            </p:cNvPr>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5" name="Google Shape;3631;p45">
              <a:extLst>
                <a:ext uri="{FF2B5EF4-FFF2-40B4-BE49-F238E27FC236}">
                  <a16:creationId xmlns:a16="http://schemas.microsoft.com/office/drawing/2014/main" id="{213480FC-143D-4A64-BE5A-53730132D09F}"/>
                </a:ext>
              </a:extLst>
            </p:cNvPr>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6" name="Google Shape;3632;p45">
              <a:extLst>
                <a:ext uri="{FF2B5EF4-FFF2-40B4-BE49-F238E27FC236}">
                  <a16:creationId xmlns:a16="http://schemas.microsoft.com/office/drawing/2014/main" id="{36F59277-6060-4646-ACEC-CB9C37A80C0C}"/>
                </a:ext>
              </a:extLst>
            </p:cNvPr>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07" name="Google Shape;3633;p45">
            <a:extLst>
              <a:ext uri="{FF2B5EF4-FFF2-40B4-BE49-F238E27FC236}">
                <a16:creationId xmlns:a16="http://schemas.microsoft.com/office/drawing/2014/main" id="{94F0BA5B-6D17-45C6-B37F-0A5FC4B91C14}"/>
              </a:ext>
            </a:extLst>
          </p:cNvPr>
          <p:cNvGrpSpPr/>
          <p:nvPr/>
        </p:nvGrpSpPr>
        <p:grpSpPr>
          <a:xfrm>
            <a:off x="3689404" y="1550787"/>
            <a:ext cx="410066" cy="374776"/>
            <a:chOff x="4447550" y="249750"/>
            <a:chExt cx="500425" cy="481125"/>
          </a:xfrm>
          <a:solidFill>
            <a:srgbClr val="5C3183"/>
          </a:solidFill>
        </p:grpSpPr>
        <p:sp>
          <p:nvSpPr>
            <p:cNvPr id="908" name="Google Shape;3634;p45">
              <a:extLst>
                <a:ext uri="{FF2B5EF4-FFF2-40B4-BE49-F238E27FC236}">
                  <a16:creationId xmlns:a16="http://schemas.microsoft.com/office/drawing/2014/main" id="{DF740525-B868-44AF-954E-A173A4651577}"/>
                </a:ext>
              </a:extLst>
            </p:cNvPr>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9" name="Google Shape;3635;p45">
              <a:extLst>
                <a:ext uri="{FF2B5EF4-FFF2-40B4-BE49-F238E27FC236}">
                  <a16:creationId xmlns:a16="http://schemas.microsoft.com/office/drawing/2014/main" id="{7BD1F1EE-7754-4506-A40F-9840161414B6}"/>
                </a:ext>
              </a:extLst>
            </p:cNvPr>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10" name="Google Shape;3636;p45">
            <a:extLst>
              <a:ext uri="{FF2B5EF4-FFF2-40B4-BE49-F238E27FC236}">
                <a16:creationId xmlns:a16="http://schemas.microsoft.com/office/drawing/2014/main" id="{4BD5B373-163D-40D5-BB3A-F8D2CEA2040E}"/>
              </a:ext>
            </a:extLst>
          </p:cNvPr>
          <p:cNvGrpSpPr/>
          <p:nvPr/>
        </p:nvGrpSpPr>
        <p:grpSpPr>
          <a:xfrm>
            <a:off x="4188913" y="1550514"/>
            <a:ext cx="394825" cy="375321"/>
            <a:chOff x="5049725" y="249400"/>
            <a:chExt cx="481825" cy="481825"/>
          </a:xfrm>
          <a:solidFill>
            <a:srgbClr val="5C3183"/>
          </a:solidFill>
        </p:grpSpPr>
        <p:sp>
          <p:nvSpPr>
            <p:cNvPr id="911" name="Google Shape;3637;p45">
              <a:extLst>
                <a:ext uri="{FF2B5EF4-FFF2-40B4-BE49-F238E27FC236}">
                  <a16:creationId xmlns:a16="http://schemas.microsoft.com/office/drawing/2014/main" id="{31233F4E-BABF-419A-BA61-6A7860984817}"/>
                </a:ext>
              </a:extLst>
            </p:cNvPr>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2" name="Google Shape;3638;p45">
              <a:extLst>
                <a:ext uri="{FF2B5EF4-FFF2-40B4-BE49-F238E27FC236}">
                  <a16:creationId xmlns:a16="http://schemas.microsoft.com/office/drawing/2014/main" id="{2312CEB5-C09A-4B2D-9BD7-1D2F33ECB472}"/>
                </a:ext>
              </a:extLst>
            </p:cNvPr>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13" name="Google Shape;3639;p45">
            <a:extLst>
              <a:ext uri="{FF2B5EF4-FFF2-40B4-BE49-F238E27FC236}">
                <a16:creationId xmlns:a16="http://schemas.microsoft.com/office/drawing/2014/main" id="{47B2DF47-84E5-4BDE-8B72-A91B2CA999E7}"/>
              </a:ext>
            </a:extLst>
          </p:cNvPr>
          <p:cNvGrpSpPr/>
          <p:nvPr/>
        </p:nvGrpSpPr>
        <p:grpSpPr>
          <a:xfrm>
            <a:off x="4670660" y="1550514"/>
            <a:ext cx="394825" cy="375321"/>
            <a:chOff x="5660400" y="238125"/>
            <a:chExt cx="481825" cy="481825"/>
          </a:xfrm>
          <a:solidFill>
            <a:srgbClr val="5C3183"/>
          </a:solidFill>
        </p:grpSpPr>
        <p:sp>
          <p:nvSpPr>
            <p:cNvPr id="914" name="Google Shape;3640;p45">
              <a:extLst>
                <a:ext uri="{FF2B5EF4-FFF2-40B4-BE49-F238E27FC236}">
                  <a16:creationId xmlns:a16="http://schemas.microsoft.com/office/drawing/2014/main" id="{ED89FEF4-2495-46C1-BA5A-1FF17F69318F}"/>
                </a:ext>
              </a:extLst>
            </p:cNvPr>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5" name="Google Shape;3641;p45">
              <a:extLst>
                <a:ext uri="{FF2B5EF4-FFF2-40B4-BE49-F238E27FC236}">
                  <a16:creationId xmlns:a16="http://schemas.microsoft.com/office/drawing/2014/main" id="{94FE73E0-2B5C-4321-950B-5E5541D2C103}"/>
                </a:ext>
              </a:extLst>
            </p:cNvPr>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16" name="Google Shape;3642;p45">
            <a:extLst>
              <a:ext uri="{FF2B5EF4-FFF2-40B4-BE49-F238E27FC236}">
                <a16:creationId xmlns:a16="http://schemas.microsoft.com/office/drawing/2014/main" id="{D11E845B-66D5-4E02-A2FA-B940F59C65AD}"/>
              </a:ext>
            </a:extLst>
          </p:cNvPr>
          <p:cNvGrpSpPr/>
          <p:nvPr/>
        </p:nvGrpSpPr>
        <p:grpSpPr>
          <a:xfrm>
            <a:off x="5155601" y="1550514"/>
            <a:ext cx="394825" cy="375321"/>
            <a:chOff x="6235400" y="249400"/>
            <a:chExt cx="481825" cy="481825"/>
          </a:xfrm>
          <a:solidFill>
            <a:srgbClr val="5C3183"/>
          </a:solidFill>
        </p:grpSpPr>
        <p:sp>
          <p:nvSpPr>
            <p:cNvPr id="917" name="Google Shape;3643;p45">
              <a:extLst>
                <a:ext uri="{FF2B5EF4-FFF2-40B4-BE49-F238E27FC236}">
                  <a16:creationId xmlns:a16="http://schemas.microsoft.com/office/drawing/2014/main" id="{71E8CFE8-CAF5-4A18-837C-EDD73E9B009E}"/>
                </a:ext>
              </a:extLst>
            </p:cNvPr>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8" name="Google Shape;3644;p45">
              <a:extLst>
                <a:ext uri="{FF2B5EF4-FFF2-40B4-BE49-F238E27FC236}">
                  <a16:creationId xmlns:a16="http://schemas.microsoft.com/office/drawing/2014/main" id="{9E737880-E2EB-4909-B728-AAFA4D8715EF}"/>
                </a:ext>
              </a:extLst>
            </p:cNvPr>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9" name="Google Shape;3645;p45">
              <a:extLst>
                <a:ext uri="{FF2B5EF4-FFF2-40B4-BE49-F238E27FC236}">
                  <a16:creationId xmlns:a16="http://schemas.microsoft.com/office/drawing/2014/main" id="{2AE6F0F4-7BEF-4884-B2DA-56D2CF3DCC9E}"/>
                </a:ext>
              </a:extLst>
            </p:cNvPr>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0" name="Google Shape;3646;p45">
              <a:extLst>
                <a:ext uri="{FF2B5EF4-FFF2-40B4-BE49-F238E27FC236}">
                  <a16:creationId xmlns:a16="http://schemas.microsoft.com/office/drawing/2014/main" id="{FC3DB4DB-DDD1-475A-8AD4-0CEBCF019584}"/>
                </a:ext>
              </a:extLst>
            </p:cNvPr>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1" name="Google Shape;3647;p45">
              <a:extLst>
                <a:ext uri="{FF2B5EF4-FFF2-40B4-BE49-F238E27FC236}">
                  <a16:creationId xmlns:a16="http://schemas.microsoft.com/office/drawing/2014/main" id="{D076F7A4-DB08-432C-AF84-07F75339A02A}"/>
                </a:ext>
              </a:extLst>
            </p:cNvPr>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2" name="Google Shape;3648;p45">
            <a:extLst>
              <a:ext uri="{FF2B5EF4-FFF2-40B4-BE49-F238E27FC236}">
                <a16:creationId xmlns:a16="http://schemas.microsoft.com/office/drawing/2014/main" id="{75123C1B-A36C-4800-880A-931FA7F9025E}"/>
              </a:ext>
            </a:extLst>
          </p:cNvPr>
          <p:cNvGrpSpPr/>
          <p:nvPr/>
        </p:nvGrpSpPr>
        <p:grpSpPr>
          <a:xfrm>
            <a:off x="777761" y="2042501"/>
            <a:ext cx="395931" cy="329810"/>
            <a:chOff x="899850" y="871450"/>
            <a:chExt cx="483175" cy="423400"/>
          </a:xfrm>
          <a:solidFill>
            <a:srgbClr val="5C3183"/>
          </a:solidFill>
        </p:grpSpPr>
        <p:sp>
          <p:nvSpPr>
            <p:cNvPr id="923" name="Google Shape;3649;p45">
              <a:extLst>
                <a:ext uri="{FF2B5EF4-FFF2-40B4-BE49-F238E27FC236}">
                  <a16:creationId xmlns:a16="http://schemas.microsoft.com/office/drawing/2014/main" id="{487DD260-7ABA-4580-B67F-0DD08CDFD728}"/>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4" name="Google Shape;3650;p45">
              <a:extLst>
                <a:ext uri="{FF2B5EF4-FFF2-40B4-BE49-F238E27FC236}">
                  <a16:creationId xmlns:a16="http://schemas.microsoft.com/office/drawing/2014/main" id="{9E69A090-A52E-4D35-856A-E454C137B9D6}"/>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5" name="Google Shape;3651;p45">
              <a:extLst>
                <a:ext uri="{FF2B5EF4-FFF2-40B4-BE49-F238E27FC236}">
                  <a16:creationId xmlns:a16="http://schemas.microsoft.com/office/drawing/2014/main" id="{02733A97-BBBE-434B-8EE2-6159F1B6DC5E}"/>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6" name="Google Shape;3652;p45">
              <a:extLst>
                <a:ext uri="{FF2B5EF4-FFF2-40B4-BE49-F238E27FC236}">
                  <a16:creationId xmlns:a16="http://schemas.microsoft.com/office/drawing/2014/main" id="{F8DAA69F-54F3-47B7-B302-9B711164CD1F}"/>
                </a:ext>
              </a:extLst>
            </p:cNvPr>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27" name="Google Shape;3653;p45">
            <a:extLst>
              <a:ext uri="{FF2B5EF4-FFF2-40B4-BE49-F238E27FC236}">
                <a16:creationId xmlns:a16="http://schemas.microsoft.com/office/drawing/2014/main" id="{E21266E6-65FE-46AF-AFFB-B93DA2C0FC42}"/>
              </a:ext>
            </a:extLst>
          </p:cNvPr>
          <p:cNvSpPr/>
          <p:nvPr/>
        </p:nvSpPr>
        <p:spPr>
          <a:xfrm>
            <a:off x="1286120" y="2019712"/>
            <a:ext cx="351702" cy="375321"/>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928" name="Google Shape;3654;p45">
            <a:extLst>
              <a:ext uri="{FF2B5EF4-FFF2-40B4-BE49-F238E27FC236}">
                <a16:creationId xmlns:a16="http://schemas.microsoft.com/office/drawing/2014/main" id="{C55D434A-E4FC-4E5D-B5B3-EEFD7AA9CFCD}"/>
              </a:ext>
            </a:extLst>
          </p:cNvPr>
          <p:cNvGrpSpPr/>
          <p:nvPr/>
        </p:nvGrpSpPr>
        <p:grpSpPr>
          <a:xfrm>
            <a:off x="1746050" y="2019736"/>
            <a:ext cx="396362" cy="375341"/>
            <a:chOff x="2085450" y="842250"/>
            <a:chExt cx="483700" cy="481850"/>
          </a:xfrm>
          <a:solidFill>
            <a:srgbClr val="5C3183"/>
          </a:solidFill>
        </p:grpSpPr>
        <p:sp>
          <p:nvSpPr>
            <p:cNvPr id="929" name="Google Shape;3655;p45">
              <a:extLst>
                <a:ext uri="{FF2B5EF4-FFF2-40B4-BE49-F238E27FC236}">
                  <a16:creationId xmlns:a16="http://schemas.microsoft.com/office/drawing/2014/main" id="{EB6E55DF-E23F-48D2-8305-26F9156DE0FF}"/>
                </a:ext>
              </a:extLst>
            </p:cNvPr>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0" name="Google Shape;3656;p45">
              <a:extLst>
                <a:ext uri="{FF2B5EF4-FFF2-40B4-BE49-F238E27FC236}">
                  <a16:creationId xmlns:a16="http://schemas.microsoft.com/office/drawing/2014/main" id="{A86AE9AC-24EF-4EFA-B2A7-D033B14C70DF}"/>
                </a:ext>
              </a:extLst>
            </p:cNvPr>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1" name="Google Shape;3657;p45">
              <a:extLst>
                <a:ext uri="{FF2B5EF4-FFF2-40B4-BE49-F238E27FC236}">
                  <a16:creationId xmlns:a16="http://schemas.microsoft.com/office/drawing/2014/main" id="{E41872E8-4797-4A01-9B20-06B124BBA200}"/>
                </a:ext>
              </a:extLst>
            </p:cNvPr>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2" name="Google Shape;3658;p45">
            <a:extLst>
              <a:ext uri="{FF2B5EF4-FFF2-40B4-BE49-F238E27FC236}">
                <a16:creationId xmlns:a16="http://schemas.microsoft.com/office/drawing/2014/main" id="{9E5C93B6-9BF8-4D7A-8628-CDD75D553AE0}"/>
              </a:ext>
            </a:extLst>
          </p:cNvPr>
          <p:cNvGrpSpPr/>
          <p:nvPr/>
        </p:nvGrpSpPr>
        <p:grpSpPr>
          <a:xfrm>
            <a:off x="2244820" y="2019746"/>
            <a:ext cx="394887" cy="375321"/>
            <a:chOff x="2685825" y="840375"/>
            <a:chExt cx="481900" cy="481825"/>
          </a:xfrm>
          <a:solidFill>
            <a:srgbClr val="5C3183"/>
          </a:solidFill>
        </p:grpSpPr>
        <p:sp>
          <p:nvSpPr>
            <p:cNvPr id="933" name="Google Shape;3659;p45">
              <a:extLst>
                <a:ext uri="{FF2B5EF4-FFF2-40B4-BE49-F238E27FC236}">
                  <a16:creationId xmlns:a16="http://schemas.microsoft.com/office/drawing/2014/main" id="{B0B0B027-8A09-4C67-A56F-1CB01BDD57E7}"/>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4" name="Google Shape;3660;p45">
              <a:extLst>
                <a:ext uri="{FF2B5EF4-FFF2-40B4-BE49-F238E27FC236}">
                  <a16:creationId xmlns:a16="http://schemas.microsoft.com/office/drawing/2014/main" id="{E43CDE22-D1A4-4D7C-90DA-3210942CAB42}"/>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5" name="Google Shape;3661;p45">
            <a:extLst>
              <a:ext uri="{FF2B5EF4-FFF2-40B4-BE49-F238E27FC236}">
                <a16:creationId xmlns:a16="http://schemas.microsoft.com/office/drawing/2014/main" id="{0560B37A-3605-4EEA-83A2-386DBEF08089}"/>
              </a:ext>
            </a:extLst>
          </p:cNvPr>
          <p:cNvGrpSpPr/>
          <p:nvPr/>
        </p:nvGrpSpPr>
        <p:grpSpPr>
          <a:xfrm>
            <a:off x="2723913" y="2019394"/>
            <a:ext cx="407834" cy="376022"/>
            <a:chOff x="3270675" y="841800"/>
            <a:chExt cx="497700" cy="482725"/>
          </a:xfrm>
          <a:solidFill>
            <a:srgbClr val="5C3183"/>
          </a:solidFill>
        </p:grpSpPr>
        <p:sp>
          <p:nvSpPr>
            <p:cNvPr id="936" name="Google Shape;3662;p45">
              <a:extLst>
                <a:ext uri="{FF2B5EF4-FFF2-40B4-BE49-F238E27FC236}">
                  <a16:creationId xmlns:a16="http://schemas.microsoft.com/office/drawing/2014/main" id="{87C0EBA8-4A17-492F-B31F-B96145681597}"/>
                </a:ext>
              </a:extLst>
            </p:cNvPr>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7" name="Google Shape;3663;p45">
              <a:extLst>
                <a:ext uri="{FF2B5EF4-FFF2-40B4-BE49-F238E27FC236}">
                  <a16:creationId xmlns:a16="http://schemas.microsoft.com/office/drawing/2014/main" id="{CCD6528F-888C-4A6E-95F6-FE018C5A308A}"/>
                </a:ext>
              </a:extLst>
            </p:cNvPr>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8" name="Google Shape;3664;p45">
              <a:extLst>
                <a:ext uri="{FF2B5EF4-FFF2-40B4-BE49-F238E27FC236}">
                  <a16:creationId xmlns:a16="http://schemas.microsoft.com/office/drawing/2014/main" id="{9F7CC0D5-6989-4C3B-A44A-4DF0B28FF692}"/>
                </a:ext>
              </a:extLst>
            </p:cNvPr>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39" name="Google Shape;3665;p45">
            <a:extLst>
              <a:ext uri="{FF2B5EF4-FFF2-40B4-BE49-F238E27FC236}">
                <a16:creationId xmlns:a16="http://schemas.microsoft.com/office/drawing/2014/main" id="{085354F9-1513-4051-89FB-E9C8BC1FCD4C}"/>
              </a:ext>
            </a:extLst>
          </p:cNvPr>
          <p:cNvSpPr/>
          <p:nvPr/>
        </p:nvSpPr>
        <p:spPr>
          <a:xfrm>
            <a:off x="3210435" y="2031433"/>
            <a:ext cx="394825" cy="351874"/>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940" name="Google Shape;3666;p45">
            <a:extLst>
              <a:ext uri="{FF2B5EF4-FFF2-40B4-BE49-F238E27FC236}">
                <a16:creationId xmlns:a16="http://schemas.microsoft.com/office/drawing/2014/main" id="{CECA745E-50AD-4E9B-BDBB-C212E5323A87}"/>
              </a:ext>
            </a:extLst>
          </p:cNvPr>
          <p:cNvGrpSpPr/>
          <p:nvPr/>
        </p:nvGrpSpPr>
        <p:grpSpPr>
          <a:xfrm>
            <a:off x="3697026" y="2042472"/>
            <a:ext cx="394825" cy="329869"/>
            <a:chOff x="4467200" y="877100"/>
            <a:chExt cx="481825" cy="423475"/>
          </a:xfrm>
          <a:solidFill>
            <a:srgbClr val="5C3183"/>
          </a:solidFill>
        </p:grpSpPr>
        <p:sp>
          <p:nvSpPr>
            <p:cNvPr id="941" name="Google Shape;3667;p45">
              <a:extLst>
                <a:ext uri="{FF2B5EF4-FFF2-40B4-BE49-F238E27FC236}">
                  <a16:creationId xmlns:a16="http://schemas.microsoft.com/office/drawing/2014/main" id="{ECA8581F-3CCB-49CF-9C49-5293AF8E4D8F}"/>
                </a:ext>
              </a:extLst>
            </p:cNvPr>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2" name="Google Shape;3668;p45">
              <a:extLst>
                <a:ext uri="{FF2B5EF4-FFF2-40B4-BE49-F238E27FC236}">
                  <a16:creationId xmlns:a16="http://schemas.microsoft.com/office/drawing/2014/main" id="{10DDDEE8-6D0E-4C5C-BC3F-7F1615CD8F78}"/>
                </a:ext>
              </a:extLst>
            </p:cNvPr>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3" name="Google Shape;3669;p45">
              <a:extLst>
                <a:ext uri="{FF2B5EF4-FFF2-40B4-BE49-F238E27FC236}">
                  <a16:creationId xmlns:a16="http://schemas.microsoft.com/office/drawing/2014/main" id="{7D71E9BC-B5E0-44B2-A190-20A78BEF661B}"/>
                </a:ext>
              </a:extLst>
            </p:cNvPr>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4" name="Google Shape;3670;p45">
              <a:extLst>
                <a:ext uri="{FF2B5EF4-FFF2-40B4-BE49-F238E27FC236}">
                  <a16:creationId xmlns:a16="http://schemas.microsoft.com/office/drawing/2014/main" id="{B07F3E32-801D-49BA-B488-0B082C5165D9}"/>
                </a:ext>
              </a:extLst>
            </p:cNvPr>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5" name="Google Shape;3671;p45">
            <a:extLst>
              <a:ext uri="{FF2B5EF4-FFF2-40B4-BE49-F238E27FC236}">
                <a16:creationId xmlns:a16="http://schemas.microsoft.com/office/drawing/2014/main" id="{9F12545E-FF5C-4B69-8072-A08C230EBA0A}"/>
              </a:ext>
            </a:extLst>
          </p:cNvPr>
          <p:cNvGrpSpPr/>
          <p:nvPr/>
        </p:nvGrpSpPr>
        <p:grpSpPr>
          <a:xfrm>
            <a:off x="4179878" y="2019736"/>
            <a:ext cx="412893" cy="375341"/>
            <a:chOff x="5045500" y="842250"/>
            <a:chExt cx="503875" cy="481850"/>
          </a:xfrm>
          <a:solidFill>
            <a:srgbClr val="5C3183"/>
          </a:solidFill>
        </p:grpSpPr>
        <p:sp>
          <p:nvSpPr>
            <p:cNvPr id="946" name="Google Shape;3672;p45">
              <a:extLst>
                <a:ext uri="{FF2B5EF4-FFF2-40B4-BE49-F238E27FC236}">
                  <a16:creationId xmlns:a16="http://schemas.microsoft.com/office/drawing/2014/main" id="{5BA2EBEC-4A22-4CC2-A921-C3F812F0156D}"/>
                </a:ext>
              </a:extLst>
            </p:cNvPr>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7" name="Google Shape;3673;p45">
              <a:extLst>
                <a:ext uri="{FF2B5EF4-FFF2-40B4-BE49-F238E27FC236}">
                  <a16:creationId xmlns:a16="http://schemas.microsoft.com/office/drawing/2014/main" id="{E695F714-3CE8-439C-BBCD-9C8CD388D514}"/>
                </a:ext>
              </a:extLst>
            </p:cNvPr>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8" name="Google Shape;3674;p45">
            <a:extLst>
              <a:ext uri="{FF2B5EF4-FFF2-40B4-BE49-F238E27FC236}">
                <a16:creationId xmlns:a16="http://schemas.microsoft.com/office/drawing/2014/main" id="{610FF259-FD0D-4697-99CF-AA1267A236F2}"/>
              </a:ext>
            </a:extLst>
          </p:cNvPr>
          <p:cNvGrpSpPr/>
          <p:nvPr/>
        </p:nvGrpSpPr>
        <p:grpSpPr>
          <a:xfrm>
            <a:off x="4671992" y="2048742"/>
            <a:ext cx="392162" cy="317327"/>
            <a:chOff x="5645200" y="879425"/>
            <a:chExt cx="478575" cy="407375"/>
          </a:xfrm>
          <a:solidFill>
            <a:srgbClr val="5C3183"/>
          </a:solidFill>
        </p:grpSpPr>
        <p:sp>
          <p:nvSpPr>
            <p:cNvPr id="949" name="Google Shape;3675;p45">
              <a:extLst>
                <a:ext uri="{FF2B5EF4-FFF2-40B4-BE49-F238E27FC236}">
                  <a16:creationId xmlns:a16="http://schemas.microsoft.com/office/drawing/2014/main" id="{7BB80F8C-5949-42BB-920E-7DB2E5C2188F}"/>
                </a:ext>
              </a:extLst>
            </p:cNvPr>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0" name="Google Shape;3676;p45">
              <a:extLst>
                <a:ext uri="{FF2B5EF4-FFF2-40B4-BE49-F238E27FC236}">
                  <a16:creationId xmlns:a16="http://schemas.microsoft.com/office/drawing/2014/main" id="{263293EC-B740-4980-9074-14A537457F63}"/>
                </a:ext>
              </a:extLst>
            </p:cNvPr>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1" name="Google Shape;3677;p45">
              <a:extLst>
                <a:ext uri="{FF2B5EF4-FFF2-40B4-BE49-F238E27FC236}">
                  <a16:creationId xmlns:a16="http://schemas.microsoft.com/office/drawing/2014/main" id="{5B257B4E-E87B-45C9-A3C2-455E82089FB9}"/>
                </a:ext>
              </a:extLst>
            </p:cNvPr>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2" name="Google Shape;3678;p45">
              <a:extLst>
                <a:ext uri="{FF2B5EF4-FFF2-40B4-BE49-F238E27FC236}">
                  <a16:creationId xmlns:a16="http://schemas.microsoft.com/office/drawing/2014/main" id="{169F327E-8818-48D4-AAA6-C9BAE0CA9EFF}"/>
                </a:ext>
              </a:extLst>
            </p:cNvPr>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3" name="Google Shape;3679;p45">
              <a:extLst>
                <a:ext uri="{FF2B5EF4-FFF2-40B4-BE49-F238E27FC236}">
                  <a16:creationId xmlns:a16="http://schemas.microsoft.com/office/drawing/2014/main" id="{1E626446-47C4-4CA7-98A9-3E3B3AA80B00}"/>
                </a:ext>
              </a:extLst>
            </p:cNvPr>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4" name="Google Shape;3680;p45">
              <a:extLst>
                <a:ext uri="{FF2B5EF4-FFF2-40B4-BE49-F238E27FC236}">
                  <a16:creationId xmlns:a16="http://schemas.microsoft.com/office/drawing/2014/main" id="{BC731AE7-6A35-4744-B95A-0DD6B8A1260A}"/>
                </a:ext>
              </a:extLst>
            </p:cNvPr>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5" name="Google Shape;3681;p45">
            <a:extLst>
              <a:ext uri="{FF2B5EF4-FFF2-40B4-BE49-F238E27FC236}">
                <a16:creationId xmlns:a16="http://schemas.microsoft.com/office/drawing/2014/main" id="{629741C2-001E-4DFF-9181-E4F76FC7F538}"/>
              </a:ext>
            </a:extLst>
          </p:cNvPr>
          <p:cNvGrpSpPr/>
          <p:nvPr/>
        </p:nvGrpSpPr>
        <p:grpSpPr>
          <a:xfrm>
            <a:off x="5179498" y="2019746"/>
            <a:ext cx="347032" cy="375321"/>
            <a:chOff x="6264525" y="842250"/>
            <a:chExt cx="423500" cy="481825"/>
          </a:xfrm>
          <a:solidFill>
            <a:srgbClr val="5C3183"/>
          </a:solidFill>
        </p:grpSpPr>
        <p:sp>
          <p:nvSpPr>
            <p:cNvPr id="956" name="Google Shape;3682;p45">
              <a:extLst>
                <a:ext uri="{FF2B5EF4-FFF2-40B4-BE49-F238E27FC236}">
                  <a16:creationId xmlns:a16="http://schemas.microsoft.com/office/drawing/2014/main" id="{4AB0869A-B0E1-44AF-8993-E85916C61238}"/>
                </a:ext>
              </a:extLst>
            </p:cNvPr>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7" name="Google Shape;3683;p45">
              <a:extLst>
                <a:ext uri="{FF2B5EF4-FFF2-40B4-BE49-F238E27FC236}">
                  <a16:creationId xmlns:a16="http://schemas.microsoft.com/office/drawing/2014/main" id="{90534B8E-3AE8-4E3B-B2C0-AA38D91CD764}"/>
                </a:ext>
              </a:extLst>
            </p:cNvPr>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8" name="Google Shape;3684;p45">
              <a:extLst>
                <a:ext uri="{FF2B5EF4-FFF2-40B4-BE49-F238E27FC236}">
                  <a16:creationId xmlns:a16="http://schemas.microsoft.com/office/drawing/2014/main" id="{BAC8113C-FA62-494A-82C0-090DFFC230AC}"/>
                </a:ext>
              </a:extLst>
            </p:cNvPr>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9" name="Google Shape;3685;p45">
              <a:extLst>
                <a:ext uri="{FF2B5EF4-FFF2-40B4-BE49-F238E27FC236}">
                  <a16:creationId xmlns:a16="http://schemas.microsoft.com/office/drawing/2014/main" id="{B4CC6DF5-8901-4F73-9113-D91F89EE9455}"/>
                </a:ext>
              </a:extLst>
            </p:cNvPr>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0" name="Google Shape;3686;p45">
              <a:extLst>
                <a:ext uri="{FF2B5EF4-FFF2-40B4-BE49-F238E27FC236}">
                  <a16:creationId xmlns:a16="http://schemas.microsoft.com/office/drawing/2014/main" id="{A42DD4D0-FB7A-4EE0-8C96-F7F7B957310E}"/>
                </a:ext>
              </a:extLst>
            </p:cNvPr>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1" name="Google Shape;3687;p45">
              <a:extLst>
                <a:ext uri="{FF2B5EF4-FFF2-40B4-BE49-F238E27FC236}">
                  <a16:creationId xmlns:a16="http://schemas.microsoft.com/office/drawing/2014/main" id="{687601C7-09EB-466A-8BB3-98472BA23459}"/>
                </a:ext>
              </a:extLst>
            </p:cNvPr>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2" name="Google Shape;3688;p45">
              <a:extLst>
                <a:ext uri="{FF2B5EF4-FFF2-40B4-BE49-F238E27FC236}">
                  <a16:creationId xmlns:a16="http://schemas.microsoft.com/office/drawing/2014/main" id="{5EB7CD38-4117-4406-B5B8-F6C6115D4C0E}"/>
                </a:ext>
              </a:extLst>
            </p:cNvPr>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63" name="Google Shape;3689;p45">
            <a:extLst>
              <a:ext uri="{FF2B5EF4-FFF2-40B4-BE49-F238E27FC236}">
                <a16:creationId xmlns:a16="http://schemas.microsoft.com/office/drawing/2014/main" id="{734B9B59-4F5C-4285-9919-9B7B1DB02495}"/>
              </a:ext>
            </a:extLst>
          </p:cNvPr>
          <p:cNvGrpSpPr/>
          <p:nvPr/>
        </p:nvGrpSpPr>
        <p:grpSpPr>
          <a:xfrm>
            <a:off x="778316" y="2478483"/>
            <a:ext cx="394825" cy="375321"/>
            <a:chOff x="900750" y="1436075"/>
            <a:chExt cx="481825" cy="481825"/>
          </a:xfrm>
          <a:solidFill>
            <a:srgbClr val="5C3183"/>
          </a:solidFill>
        </p:grpSpPr>
        <p:sp>
          <p:nvSpPr>
            <p:cNvPr id="964" name="Google Shape;3690;p45">
              <a:extLst>
                <a:ext uri="{FF2B5EF4-FFF2-40B4-BE49-F238E27FC236}">
                  <a16:creationId xmlns:a16="http://schemas.microsoft.com/office/drawing/2014/main" id="{866263BE-A0AB-477F-A11B-5AA882F60550}"/>
                </a:ext>
              </a:extLst>
            </p:cNvPr>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5" name="Google Shape;3691;p45">
              <a:extLst>
                <a:ext uri="{FF2B5EF4-FFF2-40B4-BE49-F238E27FC236}">
                  <a16:creationId xmlns:a16="http://schemas.microsoft.com/office/drawing/2014/main" id="{60C598FD-3D66-43D5-8BC3-D8DD0E3B53A8}"/>
                </a:ext>
              </a:extLst>
            </p:cNvPr>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6" name="Google Shape;3692;p45">
              <a:extLst>
                <a:ext uri="{FF2B5EF4-FFF2-40B4-BE49-F238E27FC236}">
                  <a16:creationId xmlns:a16="http://schemas.microsoft.com/office/drawing/2014/main" id="{9F021C7D-5C86-43C9-952F-7E7D6C0D790A}"/>
                </a:ext>
              </a:extLst>
            </p:cNvPr>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7" name="Google Shape;3693;p45">
              <a:extLst>
                <a:ext uri="{FF2B5EF4-FFF2-40B4-BE49-F238E27FC236}">
                  <a16:creationId xmlns:a16="http://schemas.microsoft.com/office/drawing/2014/main" id="{600161DB-5208-4DAB-95D6-275E2C66744A}"/>
                </a:ext>
              </a:extLst>
            </p:cNvPr>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68" name="Google Shape;3694;p45">
            <a:extLst>
              <a:ext uri="{FF2B5EF4-FFF2-40B4-BE49-F238E27FC236}">
                <a16:creationId xmlns:a16="http://schemas.microsoft.com/office/drawing/2014/main" id="{BD429100-C44B-45F2-8940-5CDBBAD9AEA3}"/>
              </a:ext>
            </a:extLst>
          </p:cNvPr>
          <p:cNvGrpSpPr/>
          <p:nvPr/>
        </p:nvGrpSpPr>
        <p:grpSpPr>
          <a:xfrm>
            <a:off x="1264609" y="2545180"/>
            <a:ext cx="394825" cy="241924"/>
            <a:chOff x="1492675" y="1520750"/>
            <a:chExt cx="481825" cy="310575"/>
          </a:xfrm>
          <a:solidFill>
            <a:srgbClr val="5C3183"/>
          </a:solidFill>
        </p:grpSpPr>
        <p:sp>
          <p:nvSpPr>
            <p:cNvPr id="969" name="Google Shape;3695;p45">
              <a:extLst>
                <a:ext uri="{FF2B5EF4-FFF2-40B4-BE49-F238E27FC236}">
                  <a16:creationId xmlns:a16="http://schemas.microsoft.com/office/drawing/2014/main" id="{0A30A38E-2D46-42E3-9123-DB30AA924E40}"/>
                </a:ext>
              </a:extLst>
            </p:cNvPr>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70" name="Google Shape;3696;p45">
              <a:extLst>
                <a:ext uri="{FF2B5EF4-FFF2-40B4-BE49-F238E27FC236}">
                  <a16:creationId xmlns:a16="http://schemas.microsoft.com/office/drawing/2014/main" id="{26710D5A-7438-4463-80E5-4676D8EADF7C}"/>
                </a:ext>
              </a:extLst>
            </p:cNvPr>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71" name="Google Shape;3697;p45">
            <a:extLst>
              <a:ext uri="{FF2B5EF4-FFF2-40B4-BE49-F238E27FC236}">
                <a16:creationId xmlns:a16="http://schemas.microsoft.com/office/drawing/2014/main" id="{834EC0E4-499C-40C7-95A3-6629D7203208}"/>
              </a:ext>
            </a:extLst>
          </p:cNvPr>
          <p:cNvGrpSpPr/>
          <p:nvPr/>
        </p:nvGrpSpPr>
        <p:grpSpPr>
          <a:xfrm>
            <a:off x="1739206" y="2478463"/>
            <a:ext cx="410047" cy="375360"/>
            <a:chOff x="2071000" y="1435025"/>
            <a:chExt cx="500400" cy="481875"/>
          </a:xfrm>
          <a:solidFill>
            <a:srgbClr val="5C3183"/>
          </a:solidFill>
        </p:grpSpPr>
        <p:sp>
          <p:nvSpPr>
            <p:cNvPr id="972" name="Google Shape;3698;p45">
              <a:extLst>
                <a:ext uri="{FF2B5EF4-FFF2-40B4-BE49-F238E27FC236}">
                  <a16:creationId xmlns:a16="http://schemas.microsoft.com/office/drawing/2014/main" id="{FE2B7255-9F03-4050-8FDE-B27318F819DE}"/>
                </a:ext>
              </a:extLst>
            </p:cNvPr>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73" name="Google Shape;3699;p45">
              <a:extLst>
                <a:ext uri="{FF2B5EF4-FFF2-40B4-BE49-F238E27FC236}">
                  <a16:creationId xmlns:a16="http://schemas.microsoft.com/office/drawing/2014/main" id="{95FFE05B-B2E0-447E-B07F-17340A57BEEE}"/>
                </a:ext>
              </a:extLst>
            </p:cNvPr>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74" name="Google Shape;3700;p45">
              <a:extLst>
                <a:ext uri="{FF2B5EF4-FFF2-40B4-BE49-F238E27FC236}">
                  <a16:creationId xmlns:a16="http://schemas.microsoft.com/office/drawing/2014/main" id="{37E0E91E-B02B-4807-B6BA-2AF4F664160A}"/>
                </a:ext>
              </a:extLst>
            </p:cNvPr>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75" name="Google Shape;3701;p45">
            <a:extLst>
              <a:ext uri="{FF2B5EF4-FFF2-40B4-BE49-F238E27FC236}">
                <a16:creationId xmlns:a16="http://schemas.microsoft.com/office/drawing/2014/main" id="{400E41C8-58A0-40D7-8351-E626AA77A552}"/>
              </a:ext>
            </a:extLst>
          </p:cNvPr>
          <p:cNvGrpSpPr/>
          <p:nvPr/>
        </p:nvGrpSpPr>
        <p:grpSpPr>
          <a:xfrm>
            <a:off x="2237507" y="2501511"/>
            <a:ext cx="409513" cy="329265"/>
            <a:chOff x="2678350" y="1464650"/>
            <a:chExt cx="499750" cy="422700"/>
          </a:xfrm>
          <a:solidFill>
            <a:srgbClr val="5C3183"/>
          </a:solidFill>
        </p:grpSpPr>
        <p:sp>
          <p:nvSpPr>
            <p:cNvPr id="976" name="Google Shape;3702;p45">
              <a:extLst>
                <a:ext uri="{FF2B5EF4-FFF2-40B4-BE49-F238E27FC236}">
                  <a16:creationId xmlns:a16="http://schemas.microsoft.com/office/drawing/2014/main" id="{EEBD5535-4EEF-41EC-B550-841A9DEC4BD6}"/>
                </a:ext>
              </a:extLst>
            </p:cNvPr>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77" name="Google Shape;3703;p45">
              <a:extLst>
                <a:ext uri="{FF2B5EF4-FFF2-40B4-BE49-F238E27FC236}">
                  <a16:creationId xmlns:a16="http://schemas.microsoft.com/office/drawing/2014/main" id="{22744824-3B7E-47F9-B6F9-F8EC84B356BF}"/>
                </a:ext>
              </a:extLst>
            </p:cNvPr>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78" name="Google Shape;3704;p45">
              <a:extLst>
                <a:ext uri="{FF2B5EF4-FFF2-40B4-BE49-F238E27FC236}">
                  <a16:creationId xmlns:a16="http://schemas.microsoft.com/office/drawing/2014/main" id="{E31EBAE2-781F-428A-99A8-12688685C511}"/>
                </a:ext>
              </a:extLst>
            </p:cNvPr>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79" name="Google Shape;3705;p45">
            <a:extLst>
              <a:ext uri="{FF2B5EF4-FFF2-40B4-BE49-F238E27FC236}">
                <a16:creationId xmlns:a16="http://schemas.microsoft.com/office/drawing/2014/main" id="{842C7951-61E5-4AF3-9A3E-25F6B44B4E8F}"/>
              </a:ext>
            </a:extLst>
          </p:cNvPr>
          <p:cNvGrpSpPr/>
          <p:nvPr/>
        </p:nvGrpSpPr>
        <p:grpSpPr>
          <a:xfrm>
            <a:off x="2730418" y="2478483"/>
            <a:ext cx="394825" cy="375321"/>
            <a:chOff x="3271200" y="1435075"/>
            <a:chExt cx="481825" cy="481825"/>
          </a:xfrm>
          <a:solidFill>
            <a:srgbClr val="5C3183"/>
          </a:solidFill>
        </p:grpSpPr>
        <p:sp>
          <p:nvSpPr>
            <p:cNvPr id="980" name="Google Shape;3706;p45">
              <a:extLst>
                <a:ext uri="{FF2B5EF4-FFF2-40B4-BE49-F238E27FC236}">
                  <a16:creationId xmlns:a16="http://schemas.microsoft.com/office/drawing/2014/main" id="{A8E26EDF-6D5C-44A8-A31C-022A130AEF7A}"/>
                </a:ext>
              </a:extLst>
            </p:cNvPr>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1" name="Google Shape;3707;p45">
              <a:extLst>
                <a:ext uri="{FF2B5EF4-FFF2-40B4-BE49-F238E27FC236}">
                  <a16:creationId xmlns:a16="http://schemas.microsoft.com/office/drawing/2014/main" id="{C43131D5-6321-41E8-8AC0-474E2CDA0D6F}"/>
                </a:ext>
              </a:extLst>
            </p:cNvPr>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82" name="Google Shape;3708;p45">
            <a:extLst>
              <a:ext uri="{FF2B5EF4-FFF2-40B4-BE49-F238E27FC236}">
                <a16:creationId xmlns:a16="http://schemas.microsoft.com/office/drawing/2014/main" id="{9286749B-AC4A-4B15-918C-131FDE9B606B}"/>
              </a:ext>
            </a:extLst>
          </p:cNvPr>
          <p:cNvGrpSpPr/>
          <p:nvPr/>
        </p:nvGrpSpPr>
        <p:grpSpPr>
          <a:xfrm>
            <a:off x="3208128" y="2478463"/>
            <a:ext cx="399701" cy="375360"/>
            <a:chOff x="3858100" y="1435075"/>
            <a:chExt cx="487775" cy="481875"/>
          </a:xfrm>
          <a:solidFill>
            <a:srgbClr val="5C3183"/>
          </a:solidFill>
        </p:grpSpPr>
        <p:sp>
          <p:nvSpPr>
            <p:cNvPr id="983" name="Google Shape;3709;p45">
              <a:extLst>
                <a:ext uri="{FF2B5EF4-FFF2-40B4-BE49-F238E27FC236}">
                  <a16:creationId xmlns:a16="http://schemas.microsoft.com/office/drawing/2014/main" id="{59E20027-CAE6-4323-9FDE-0B095730A48D}"/>
                </a:ext>
              </a:extLst>
            </p:cNvPr>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4" name="Google Shape;3710;p45">
              <a:extLst>
                <a:ext uri="{FF2B5EF4-FFF2-40B4-BE49-F238E27FC236}">
                  <a16:creationId xmlns:a16="http://schemas.microsoft.com/office/drawing/2014/main" id="{D2BE042A-9BAF-4ECE-A440-C5E817C25FE0}"/>
                </a:ext>
              </a:extLst>
            </p:cNvPr>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5" name="Google Shape;3711;p45">
              <a:extLst>
                <a:ext uri="{FF2B5EF4-FFF2-40B4-BE49-F238E27FC236}">
                  <a16:creationId xmlns:a16="http://schemas.microsoft.com/office/drawing/2014/main" id="{D71A133D-6356-42A1-AB46-38DAE5CAF3A8}"/>
                </a:ext>
              </a:extLst>
            </p:cNvPr>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6" name="Google Shape;3712;p45">
              <a:extLst>
                <a:ext uri="{FF2B5EF4-FFF2-40B4-BE49-F238E27FC236}">
                  <a16:creationId xmlns:a16="http://schemas.microsoft.com/office/drawing/2014/main" id="{9833CD78-DDE4-4DDD-8938-144686F192BF}"/>
                </a:ext>
              </a:extLst>
            </p:cNvPr>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87" name="Google Shape;3713;p45">
              <a:extLst>
                <a:ext uri="{FF2B5EF4-FFF2-40B4-BE49-F238E27FC236}">
                  <a16:creationId xmlns:a16="http://schemas.microsoft.com/office/drawing/2014/main" id="{AB46DC17-D07E-43A4-A484-5337DEEB9D8F}"/>
                </a:ext>
              </a:extLst>
            </p:cNvPr>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88" name="Google Shape;3714;p45">
            <a:extLst>
              <a:ext uri="{FF2B5EF4-FFF2-40B4-BE49-F238E27FC236}">
                <a16:creationId xmlns:a16="http://schemas.microsoft.com/office/drawing/2014/main" id="{740D1B86-8BF1-4AE0-870A-42A621799CFB}"/>
              </a:ext>
            </a:extLst>
          </p:cNvPr>
          <p:cNvGrpSpPr/>
          <p:nvPr/>
        </p:nvGrpSpPr>
        <p:grpSpPr>
          <a:xfrm>
            <a:off x="3697025" y="2478483"/>
            <a:ext cx="394825" cy="375321"/>
            <a:chOff x="4456875" y="1435075"/>
            <a:chExt cx="481825" cy="481825"/>
          </a:xfrm>
          <a:solidFill>
            <a:srgbClr val="5C3183"/>
          </a:solidFill>
        </p:grpSpPr>
        <p:sp>
          <p:nvSpPr>
            <p:cNvPr id="989" name="Google Shape;3715;p45">
              <a:extLst>
                <a:ext uri="{FF2B5EF4-FFF2-40B4-BE49-F238E27FC236}">
                  <a16:creationId xmlns:a16="http://schemas.microsoft.com/office/drawing/2014/main" id="{A1518A54-907F-48AD-B466-46D8C5B5274C}"/>
                </a:ext>
              </a:extLst>
            </p:cNvPr>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0" name="Google Shape;3716;p45">
              <a:extLst>
                <a:ext uri="{FF2B5EF4-FFF2-40B4-BE49-F238E27FC236}">
                  <a16:creationId xmlns:a16="http://schemas.microsoft.com/office/drawing/2014/main" id="{F7605656-B70B-4A71-B697-D3196A1C3314}"/>
                </a:ext>
              </a:extLst>
            </p:cNvPr>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1" name="Google Shape;3717;p45">
              <a:extLst>
                <a:ext uri="{FF2B5EF4-FFF2-40B4-BE49-F238E27FC236}">
                  <a16:creationId xmlns:a16="http://schemas.microsoft.com/office/drawing/2014/main" id="{93FF6606-50BE-4B62-89CC-B4B47D64781D}"/>
                </a:ext>
              </a:extLst>
            </p:cNvPr>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2" name="Google Shape;3718;p45">
              <a:extLst>
                <a:ext uri="{FF2B5EF4-FFF2-40B4-BE49-F238E27FC236}">
                  <a16:creationId xmlns:a16="http://schemas.microsoft.com/office/drawing/2014/main" id="{2A1C499D-B161-4794-88AA-28C08996063F}"/>
                </a:ext>
              </a:extLst>
            </p:cNvPr>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3" name="Google Shape;3719;p45">
              <a:extLst>
                <a:ext uri="{FF2B5EF4-FFF2-40B4-BE49-F238E27FC236}">
                  <a16:creationId xmlns:a16="http://schemas.microsoft.com/office/drawing/2014/main" id="{ED23832B-783E-4BA4-BDB9-36475D350FEF}"/>
                </a:ext>
              </a:extLst>
            </p:cNvPr>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4" name="Google Shape;3720;p45">
              <a:extLst>
                <a:ext uri="{FF2B5EF4-FFF2-40B4-BE49-F238E27FC236}">
                  <a16:creationId xmlns:a16="http://schemas.microsoft.com/office/drawing/2014/main" id="{B8FE4DAE-61E2-46EE-B610-4742EA94FEEA}"/>
                </a:ext>
              </a:extLst>
            </p:cNvPr>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5" name="Google Shape;3721;p45">
              <a:extLst>
                <a:ext uri="{FF2B5EF4-FFF2-40B4-BE49-F238E27FC236}">
                  <a16:creationId xmlns:a16="http://schemas.microsoft.com/office/drawing/2014/main" id="{A93C09F0-B2FD-4554-9A51-C9956F1732E9}"/>
                </a:ext>
              </a:extLst>
            </p:cNvPr>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6" name="Google Shape;3722;p45">
              <a:extLst>
                <a:ext uri="{FF2B5EF4-FFF2-40B4-BE49-F238E27FC236}">
                  <a16:creationId xmlns:a16="http://schemas.microsoft.com/office/drawing/2014/main" id="{961EE296-7B91-44B9-8644-902B681BFE55}"/>
                </a:ext>
              </a:extLst>
            </p:cNvPr>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7" name="Google Shape;3723;p45">
              <a:extLst>
                <a:ext uri="{FF2B5EF4-FFF2-40B4-BE49-F238E27FC236}">
                  <a16:creationId xmlns:a16="http://schemas.microsoft.com/office/drawing/2014/main" id="{0305266A-C041-490B-94ED-D2CEFAA6F08C}"/>
                </a:ext>
              </a:extLst>
            </p:cNvPr>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8" name="Google Shape;3724;p45">
              <a:extLst>
                <a:ext uri="{FF2B5EF4-FFF2-40B4-BE49-F238E27FC236}">
                  <a16:creationId xmlns:a16="http://schemas.microsoft.com/office/drawing/2014/main" id="{F66B4E23-8ECF-4604-B745-79443F52A4F2}"/>
                </a:ext>
              </a:extLst>
            </p:cNvPr>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99" name="Google Shape;3725;p45">
              <a:extLst>
                <a:ext uri="{FF2B5EF4-FFF2-40B4-BE49-F238E27FC236}">
                  <a16:creationId xmlns:a16="http://schemas.microsoft.com/office/drawing/2014/main" id="{69629CDB-9C01-4B8C-A61E-EE731D1ED290}"/>
                </a:ext>
              </a:extLst>
            </p:cNvPr>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0" name="Google Shape;3726;p45">
              <a:extLst>
                <a:ext uri="{FF2B5EF4-FFF2-40B4-BE49-F238E27FC236}">
                  <a16:creationId xmlns:a16="http://schemas.microsoft.com/office/drawing/2014/main" id="{FC7FDADF-2409-42BF-A1D0-C183793C47CB}"/>
                </a:ext>
              </a:extLst>
            </p:cNvPr>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1" name="Google Shape;3727;p45">
              <a:extLst>
                <a:ext uri="{FF2B5EF4-FFF2-40B4-BE49-F238E27FC236}">
                  <a16:creationId xmlns:a16="http://schemas.microsoft.com/office/drawing/2014/main" id="{975162AC-E2BC-41A7-8065-7909DAEBEB44}"/>
                </a:ext>
              </a:extLst>
            </p:cNvPr>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2" name="Google Shape;3728;p45">
              <a:extLst>
                <a:ext uri="{FF2B5EF4-FFF2-40B4-BE49-F238E27FC236}">
                  <a16:creationId xmlns:a16="http://schemas.microsoft.com/office/drawing/2014/main" id="{6A4DA163-593C-4D57-A8A7-BF2E467A785B}"/>
                </a:ext>
              </a:extLst>
            </p:cNvPr>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3" name="Google Shape;3729;p45">
              <a:extLst>
                <a:ext uri="{FF2B5EF4-FFF2-40B4-BE49-F238E27FC236}">
                  <a16:creationId xmlns:a16="http://schemas.microsoft.com/office/drawing/2014/main" id="{208D56FC-0E39-4D11-805F-E2A16BB7D0C7}"/>
                </a:ext>
              </a:extLst>
            </p:cNvPr>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4" name="Google Shape;3730;p45">
              <a:extLst>
                <a:ext uri="{FF2B5EF4-FFF2-40B4-BE49-F238E27FC236}">
                  <a16:creationId xmlns:a16="http://schemas.microsoft.com/office/drawing/2014/main" id="{D164C464-174D-465D-842F-E82FF2D46D53}"/>
                </a:ext>
              </a:extLst>
            </p:cNvPr>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5" name="Google Shape;3731;p45">
              <a:extLst>
                <a:ext uri="{FF2B5EF4-FFF2-40B4-BE49-F238E27FC236}">
                  <a16:creationId xmlns:a16="http://schemas.microsoft.com/office/drawing/2014/main" id="{746258F7-C8AF-494B-8F6D-C40CEA4AB23D}"/>
                </a:ext>
              </a:extLst>
            </p:cNvPr>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6" name="Google Shape;3732;p45">
              <a:extLst>
                <a:ext uri="{FF2B5EF4-FFF2-40B4-BE49-F238E27FC236}">
                  <a16:creationId xmlns:a16="http://schemas.microsoft.com/office/drawing/2014/main" id="{E77D8613-704A-4B4D-8371-A818DA9FFA61}"/>
                </a:ext>
              </a:extLst>
            </p:cNvPr>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7" name="Google Shape;3733;p45">
              <a:extLst>
                <a:ext uri="{FF2B5EF4-FFF2-40B4-BE49-F238E27FC236}">
                  <a16:creationId xmlns:a16="http://schemas.microsoft.com/office/drawing/2014/main" id="{0DC160EC-36C7-4EF4-AA87-BEAB1EB5D2E8}"/>
                </a:ext>
              </a:extLst>
            </p:cNvPr>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08" name="Google Shape;3734;p45">
            <a:extLst>
              <a:ext uri="{FF2B5EF4-FFF2-40B4-BE49-F238E27FC236}">
                <a16:creationId xmlns:a16="http://schemas.microsoft.com/office/drawing/2014/main" id="{8B9D9153-C2C7-44ED-B42B-3AA1F51953BC}"/>
              </a:ext>
            </a:extLst>
          </p:cNvPr>
          <p:cNvGrpSpPr/>
          <p:nvPr/>
        </p:nvGrpSpPr>
        <p:grpSpPr>
          <a:xfrm>
            <a:off x="4186977" y="2478473"/>
            <a:ext cx="398697" cy="375341"/>
            <a:chOff x="5049725" y="1435050"/>
            <a:chExt cx="486550" cy="481850"/>
          </a:xfrm>
          <a:solidFill>
            <a:srgbClr val="5C3183"/>
          </a:solidFill>
        </p:grpSpPr>
        <p:sp>
          <p:nvSpPr>
            <p:cNvPr id="1009" name="Google Shape;3735;p45">
              <a:extLst>
                <a:ext uri="{FF2B5EF4-FFF2-40B4-BE49-F238E27FC236}">
                  <a16:creationId xmlns:a16="http://schemas.microsoft.com/office/drawing/2014/main" id="{382828D2-5C3F-4892-A214-DE6D6086E9FC}"/>
                </a:ext>
              </a:extLst>
            </p:cNvPr>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10" name="Google Shape;3736;p45">
              <a:extLst>
                <a:ext uri="{FF2B5EF4-FFF2-40B4-BE49-F238E27FC236}">
                  <a16:creationId xmlns:a16="http://schemas.microsoft.com/office/drawing/2014/main" id="{A8E94B27-5756-436F-95CF-7A5D41032DDC}"/>
                </a:ext>
              </a:extLst>
            </p:cNvPr>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11" name="Google Shape;3737;p45">
              <a:extLst>
                <a:ext uri="{FF2B5EF4-FFF2-40B4-BE49-F238E27FC236}">
                  <a16:creationId xmlns:a16="http://schemas.microsoft.com/office/drawing/2014/main" id="{9EA29208-0E6F-4FE0-9333-430D7880D5B0}"/>
                </a:ext>
              </a:extLst>
            </p:cNvPr>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12" name="Google Shape;3738;p45">
              <a:extLst>
                <a:ext uri="{FF2B5EF4-FFF2-40B4-BE49-F238E27FC236}">
                  <a16:creationId xmlns:a16="http://schemas.microsoft.com/office/drawing/2014/main" id="{332ECCA4-1B5E-442F-863F-3D194CC6BB7B}"/>
                </a:ext>
              </a:extLst>
            </p:cNvPr>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13" name="Google Shape;3739;p45">
            <a:extLst>
              <a:ext uri="{FF2B5EF4-FFF2-40B4-BE49-F238E27FC236}">
                <a16:creationId xmlns:a16="http://schemas.microsoft.com/office/drawing/2014/main" id="{6EFE07B1-9724-4120-AD4A-CF5423A45918}"/>
              </a:ext>
            </a:extLst>
          </p:cNvPr>
          <p:cNvGrpSpPr/>
          <p:nvPr/>
        </p:nvGrpSpPr>
        <p:grpSpPr>
          <a:xfrm>
            <a:off x="4670599" y="2478483"/>
            <a:ext cx="394949" cy="375321"/>
            <a:chOff x="5642475" y="1435075"/>
            <a:chExt cx="481975" cy="481825"/>
          </a:xfrm>
          <a:solidFill>
            <a:srgbClr val="5C3183"/>
          </a:solidFill>
        </p:grpSpPr>
        <p:sp>
          <p:nvSpPr>
            <p:cNvPr id="1014" name="Google Shape;3740;p45">
              <a:extLst>
                <a:ext uri="{FF2B5EF4-FFF2-40B4-BE49-F238E27FC236}">
                  <a16:creationId xmlns:a16="http://schemas.microsoft.com/office/drawing/2014/main" id="{7C6D5859-E424-4CA9-A781-CA53C00159F2}"/>
                </a:ext>
              </a:extLst>
            </p:cNvPr>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15" name="Google Shape;3741;p45">
              <a:extLst>
                <a:ext uri="{FF2B5EF4-FFF2-40B4-BE49-F238E27FC236}">
                  <a16:creationId xmlns:a16="http://schemas.microsoft.com/office/drawing/2014/main" id="{7701EBF7-9CE9-4A9E-8B65-E2E70E20E16C}"/>
                </a:ext>
              </a:extLst>
            </p:cNvPr>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16" name="Google Shape;3742;p45">
              <a:extLst>
                <a:ext uri="{FF2B5EF4-FFF2-40B4-BE49-F238E27FC236}">
                  <a16:creationId xmlns:a16="http://schemas.microsoft.com/office/drawing/2014/main" id="{2CE3F8B4-DED0-4803-89F7-C3FED397556B}"/>
                </a:ext>
              </a:extLst>
            </p:cNvPr>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17" name="Google Shape;3743;p45">
            <a:extLst>
              <a:ext uri="{FF2B5EF4-FFF2-40B4-BE49-F238E27FC236}">
                <a16:creationId xmlns:a16="http://schemas.microsoft.com/office/drawing/2014/main" id="{644AB5F8-2C6D-494A-9544-C1B4B2A517D0}"/>
              </a:ext>
            </a:extLst>
          </p:cNvPr>
          <p:cNvGrpSpPr/>
          <p:nvPr/>
        </p:nvGrpSpPr>
        <p:grpSpPr>
          <a:xfrm>
            <a:off x="5152980" y="2478473"/>
            <a:ext cx="400069" cy="375341"/>
            <a:chOff x="6232000" y="1435050"/>
            <a:chExt cx="488225" cy="481850"/>
          </a:xfrm>
          <a:solidFill>
            <a:srgbClr val="5C3183"/>
          </a:solidFill>
        </p:grpSpPr>
        <p:sp>
          <p:nvSpPr>
            <p:cNvPr id="1018" name="Google Shape;3744;p45">
              <a:extLst>
                <a:ext uri="{FF2B5EF4-FFF2-40B4-BE49-F238E27FC236}">
                  <a16:creationId xmlns:a16="http://schemas.microsoft.com/office/drawing/2014/main" id="{2359E11E-8FBE-40F7-A1B5-FFC6A6FD1D05}"/>
                </a:ext>
              </a:extLst>
            </p:cNvPr>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19" name="Google Shape;3745;p45">
              <a:extLst>
                <a:ext uri="{FF2B5EF4-FFF2-40B4-BE49-F238E27FC236}">
                  <a16:creationId xmlns:a16="http://schemas.microsoft.com/office/drawing/2014/main" id="{CC3FABE1-2C5B-42B6-B09E-56303AE4BAE9}"/>
                </a:ext>
              </a:extLst>
            </p:cNvPr>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20" name="Google Shape;3746;p45">
              <a:extLst>
                <a:ext uri="{FF2B5EF4-FFF2-40B4-BE49-F238E27FC236}">
                  <a16:creationId xmlns:a16="http://schemas.microsoft.com/office/drawing/2014/main" id="{7AD30B33-9029-417B-8D04-CCC8C6236D2A}"/>
                </a:ext>
              </a:extLst>
            </p:cNvPr>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21" name="Google Shape;3747;p45">
              <a:extLst>
                <a:ext uri="{FF2B5EF4-FFF2-40B4-BE49-F238E27FC236}">
                  <a16:creationId xmlns:a16="http://schemas.microsoft.com/office/drawing/2014/main" id="{FF1F603B-4FD6-4837-93F2-635A7D0AF837}"/>
                </a:ext>
              </a:extLst>
            </p:cNvPr>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22" name="Google Shape;3748;p45">
              <a:extLst>
                <a:ext uri="{FF2B5EF4-FFF2-40B4-BE49-F238E27FC236}">
                  <a16:creationId xmlns:a16="http://schemas.microsoft.com/office/drawing/2014/main" id="{4EC1ADD4-ABD0-4759-90E3-7BF017D33277}"/>
                </a:ext>
              </a:extLst>
            </p:cNvPr>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23" name="Google Shape;3749;p45">
            <a:extLst>
              <a:ext uri="{FF2B5EF4-FFF2-40B4-BE49-F238E27FC236}">
                <a16:creationId xmlns:a16="http://schemas.microsoft.com/office/drawing/2014/main" id="{B2C374F6-C035-4696-9D4C-8ABC4B04D25C}"/>
              </a:ext>
            </a:extLst>
          </p:cNvPr>
          <p:cNvGrpSpPr/>
          <p:nvPr/>
        </p:nvGrpSpPr>
        <p:grpSpPr>
          <a:xfrm>
            <a:off x="801198" y="2936110"/>
            <a:ext cx="349060" cy="373704"/>
            <a:chOff x="924450" y="2028975"/>
            <a:chExt cx="425975" cy="479750"/>
          </a:xfrm>
          <a:solidFill>
            <a:srgbClr val="5C3183"/>
          </a:solidFill>
        </p:grpSpPr>
        <p:sp>
          <p:nvSpPr>
            <p:cNvPr id="1024" name="Google Shape;3750;p45">
              <a:extLst>
                <a:ext uri="{FF2B5EF4-FFF2-40B4-BE49-F238E27FC236}">
                  <a16:creationId xmlns:a16="http://schemas.microsoft.com/office/drawing/2014/main" id="{A13189BD-5E0C-4A90-857E-6512EADCED68}"/>
                </a:ext>
              </a:extLst>
            </p:cNvPr>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25" name="Google Shape;3751;p45">
              <a:extLst>
                <a:ext uri="{FF2B5EF4-FFF2-40B4-BE49-F238E27FC236}">
                  <a16:creationId xmlns:a16="http://schemas.microsoft.com/office/drawing/2014/main" id="{FEFA7240-0A16-489E-AA06-E5AFD5409071}"/>
                </a:ext>
              </a:extLst>
            </p:cNvPr>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26" name="Google Shape;3752;p45">
              <a:extLst>
                <a:ext uri="{FF2B5EF4-FFF2-40B4-BE49-F238E27FC236}">
                  <a16:creationId xmlns:a16="http://schemas.microsoft.com/office/drawing/2014/main" id="{535D867D-6678-4D7E-97E8-04FCD7C50919}"/>
                </a:ext>
              </a:extLst>
            </p:cNvPr>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27" name="Google Shape;3753;p45">
            <a:extLst>
              <a:ext uri="{FF2B5EF4-FFF2-40B4-BE49-F238E27FC236}">
                <a16:creationId xmlns:a16="http://schemas.microsoft.com/office/drawing/2014/main" id="{7060C7F3-CEC1-4908-80D6-70DE580436B0}"/>
              </a:ext>
            </a:extLst>
          </p:cNvPr>
          <p:cNvGrpSpPr/>
          <p:nvPr/>
        </p:nvGrpSpPr>
        <p:grpSpPr>
          <a:xfrm>
            <a:off x="1746786" y="2958018"/>
            <a:ext cx="394887" cy="329889"/>
            <a:chOff x="2085450" y="2057100"/>
            <a:chExt cx="481900" cy="423500"/>
          </a:xfrm>
          <a:solidFill>
            <a:srgbClr val="5C3183"/>
          </a:solidFill>
        </p:grpSpPr>
        <p:sp>
          <p:nvSpPr>
            <p:cNvPr id="1028" name="Google Shape;3754;p45">
              <a:extLst>
                <a:ext uri="{FF2B5EF4-FFF2-40B4-BE49-F238E27FC236}">
                  <a16:creationId xmlns:a16="http://schemas.microsoft.com/office/drawing/2014/main" id="{F758F0DF-86AE-48C1-B077-C4D5B5584BAE}"/>
                </a:ext>
              </a:extLst>
            </p:cNvPr>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29" name="Google Shape;3755;p45">
              <a:extLst>
                <a:ext uri="{FF2B5EF4-FFF2-40B4-BE49-F238E27FC236}">
                  <a16:creationId xmlns:a16="http://schemas.microsoft.com/office/drawing/2014/main" id="{2B1C3EA2-3EE8-4185-AAF1-B3812C28789B}"/>
                </a:ext>
              </a:extLst>
            </p:cNvPr>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30" name="Google Shape;3756;p45">
              <a:extLst>
                <a:ext uri="{FF2B5EF4-FFF2-40B4-BE49-F238E27FC236}">
                  <a16:creationId xmlns:a16="http://schemas.microsoft.com/office/drawing/2014/main" id="{1531EF76-B1E4-4583-A92D-58D68DC7BE06}"/>
                </a:ext>
              </a:extLst>
            </p:cNvPr>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31" name="Google Shape;3757;p45">
            <a:extLst>
              <a:ext uri="{FF2B5EF4-FFF2-40B4-BE49-F238E27FC236}">
                <a16:creationId xmlns:a16="http://schemas.microsoft.com/office/drawing/2014/main" id="{9CABEC43-551B-4666-9046-83A27D48C5E5}"/>
              </a:ext>
            </a:extLst>
          </p:cNvPr>
          <p:cNvGrpSpPr/>
          <p:nvPr/>
        </p:nvGrpSpPr>
        <p:grpSpPr>
          <a:xfrm>
            <a:off x="2244820" y="2983734"/>
            <a:ext cx="394887" cy="278458"/>
            <a:chOff x="2678275" y="2090100"/>
            <a:chExt cx="481900" cy="357475"/>
          </a:xfrm>
          <a:solidFill>
            <a:srgbClr val="5C3183"/>
          </a:solidFill>
        </p:grpSpPr>
        <p:sp>
          <p:nvSpPr>
            <p:cNvPr id="1032" name="Google Shape;3758;p45">
              <a:extLst>
                <a:ext uri="{FF2B5EF4-FFF2-40B4-BE49-F238E27FC236}">
                  <a16:creationId xmlns:a16="http://schemas.microsoft.com/office/drawing/2014/main" id="{102BD01F-2264-4146-877B-588B391FAC66}"/>
                </a:ext>
              </a:extLst>
            </p:cNvPr>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33" name="Google Shape;3759;p45">
              <a:extLst>
                <a:ext uri="{FF2B5EF4-FFF2-40B4-BE49-F238E27FC236}">
                  <a16:creationId xmlns:a16="http://schemas.microsoft.com/office/drawing/2014/main" id="{4C0F2FF6-4BFA-4D4E-9727-9F42CE948CC6}"/>
                </a:ext>
              </a:extLst>
            </p:cNvPr>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34" name="Google Shape;3760;p45">
              <a:extLst>
                <a:ext uri="{FF2B5EF4-FFF2-40B4-BE49-F238E27FC236}">
                  <a16:creationId xmlns:a16="http://schemas.microsoft.com/office/drawing/2014/main" id="{9C3A844A-3E66-43CD-96DC-654645DB1153}"/>
                </a:ext>
              </a:extLst>
            </p:cNvPr>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35" name="Google Shape;3761;p45">
              <a:extLst>
                <a:ext uri="{FF2B5EF4-FFF2-40B4-BE49-F238E27FC236}">
                  <a16:creationId xmlns:a16="http://schemas.microsoft.com/office/drawing/2014/main" id="{281D4773-7BF3-427F-B6C0-A490BC3E391F}"/>
                </a:ext>
              </a:extLst>
            </p:cNvPr>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36" name="Google Shape;3762;p45">
              <a:extLst>
                <a:ext uri="{FF2B5EF4-FFF2-40B4-BE49-F238E27FC236}">
                  <a16:creationId xmlns:a16="http://schemas.microsoft.com/office/drawing/2014/main" id="{E7A25E67-21E0-437D-A978-F8E9C9248351}"/>
                </a:ext>
              </a:extLst>
            </p:cNvPr>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37" name="Google Shape;3763;p45">
            <a:extLst>
              <a:ext uri="{FF2B5EF4-FFF2-40B4-BE49-F238E27FC236}">
                <a16:creationId xmlns:a16="http://schemas.microsoft.com/office/drawing/2014/main" id="{0F22AE87-122A-42A8-ADD5-556FF3694A66}"/>
              </a:ext>
            </a:extLst>
          </p:cNvPr>
          <p:cNvGrpSpPr/>
          <p:nvPr/>
        </p:nvGrpSpPr>
        <p:grpSpPr>
          <a:xfrm>
            <a:off x="2800193" y="2997229"/>
            <a:ext cx="255275" cy="251467"/>
            <a:chOff x="3357325" y="2093500"/>
            <a:chExt cx="311525" cy="322825"/>
          </a:xfrm>
          <a:solidFill>
            <a:srgbClr val="5C3183"/>
          </a:solidFill>
        </p:grpSpPr>
        <p:sp>
          <p:nvSpPr>
            <p:cNvPr id="1038" name="Google Shape;3764;p45">
              <a:extLst>
                <a:ext uri="{FF2B5EF4-FFF2-40B4-BE49-F238E27FC236}">
                  <a16:creationId xmlns:a16="http://schemas.microsoft.com/office/drawing/2014/main" id="{D6757EEC-0591-4AD5-8C29-72B679F01310}"/>
                </a:ext>
              </a:extLst>
            </p:cNvPr>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39" name="Google Shape;3765;p45">
              <a:extLst>
                <a:ext uri="{FF2B5EF4-FFF2-40B4-BE49-F238E27FC236}">
                  <a16:creationId xmlns:a16="http://schemas.microsoft.com/office/drawing/2014/main" id="{0902C5F9-814E-4568-85BA-9E6E321040FE}"/>
                </a:ext>
              </a:extLst>
            </p:cNvPr>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0" name="Google Shape;3766;p45">
              <a:extLst>
                <a:ext uri="{FF2B5EF4-FFF2-40B4-BE49-F238E27FC236}">
                  <a16:creationId xmlns:a16="http://schemas.microsoft.com/office/drawing/2014/main" id="{D990D7C4-5BC5-4200-8402-D8E6B035B772}"/>
                </a:ext>
              </a:extLst>
            </p:cNvPr>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041" name="Google Shape;3767;p45">
            <a:extLst>
              <a:ext uri="{FF2B5EF4-FFF2-40B4-BE49-F238E27FC236}">
                <a16:creationId xmlns:a16="http://schemas.microsoft.com/office/drawing/2014/main" id="{B64C15D0-1600-4D32-88CA-3EE86421B33F}"/>
              </a:ext>
            </a:extLst>
          </p:cNvPr>
          <p:cNvSpPr/>
          <p:nvPr/>
        </p:nvSpPr>
        <p:spPr>
          <a:xfrm>
            <a:off x="3213682" y="2948180"/>
            <a:ext cx="388330" cy="349401"/>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042" name="Google Shape;3768;p45">
            <a:extLst>
              <a:ext uri="{FF2B5EF4-FFF2-40B4-BE49-F238E27FC236}">
                <a16:creationId xmlns:a16="http://schemas.microsoft.com/office/drawing/2014/main" id="{D543C9A3-A21D-4FBF-A8B7-88803E759D83}"/>
              </a:ext>
            </a:extLst>
          </p:cNvPr>
          <p:cNvGrpSpPr/>
          <p:nvPr/>
        </p:nvGrpSpPr>
        <p:grpSpPr>
          <a:xfrm>
            <a:off x="3724476" y="2935301"/>
            <a:ext cx="339922" cy="375321"/>
            <a:chOff x="4492800" y="2027925"/>
            <a:chExt cx="414825" cy="481825"/>
          </a:xfrm>
          <a:solidFill>
            <a:srgbClr val="5C3183"/>
          </a:solidFill>
        </p:grpSpPr>
        <p:sp>
          <p:nvSpPr>
            <p:cNvPr id="1043" name="Google Shape;3769;p45">
              <a:extLst>
                <a:ext uri="{FF2B5EF4-FFF2-40B4-BE49-F238E27FC236}">
                  <a16:creationId xmlns:a16="http://schemas.microsoft.com/office/drawing/2014/main" id="{F0F5EF2B-D35A-4918-A85F-7C77C0A322EE}"/>
                </a:ext>
              </a:extLst>
            </p:cNvPr>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4" name="Google Shape;3770;p45">
              <a:extLst>
                <a:ext uri="{FF2B5EF4-FFF2-40B4-BE49-F238E27FC236}">
                  <a16:creationId xmlns:a16="http://schemas.microsoft.com/office/drawing/2014/main" id="{7259C7D4-5203-4F11-B65A-4485EA974F7A}"/>
                </a:ext>
              </a:extLst>
            </p:cNvPr>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45" name="Google Shape;3771;p45">
            <a:extLst>
              <a:ext uri="{FF2B5EF4-FFF2-40B4-BE49-F238E27FC236}">
                <a16:creationId xmlns:a16="http://schemas.microsoft.com/office/drawing/2014/main" id="{7BEE70BF-15D0-43B9-A42E-1A1027A6787C}"/>
              </a:ext>
            </a:extLst>
          </p:cNvPr>
          <p:cNvGrpSpPr/>
          <p:nvPr/>
        </p:nvGrpSpPr>
        <p:grpSpPr>
          <a:xfrm>
            <a:off x="4188943" y="2935293"/>
            <a:ext cx="394764" cy="375341"/>
            <a:chOff x="5049725" y="2027900"/>
            <a:chExt cx="481750" cy="481850"/>
          </a:xfrm>
          <a:solidFill>
            <a:srgbClr val="5C3183"/>
          </a:solidFill>
        </p:grpSpPr>
        <p:sp>
          <p:nvSpPr>
            <p:cNvPr id="1046" name="Google Shape;3772;p45">
              <a:extLst>
                <a:ext uri="{FF2B5EF4-FFF2-40B4-BE49-F238E27FC236}">
                  <a16:creationId xmlns:a16="http://schemas.microsoft.com/office/drawing/2014/main" id="{AB3EECC9-4541-48F7-9C56-A57D2335DF5D}"/>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7" name="Google Shape;3773;p45">
              <a:extLst>
                <a:ext uri="{FF2B5EF4-FFF2-40B4-BE49-F238E27FC236}">
                  <a16:creationId xmlns:a16="http://schemas.microsoft.com/office/drawing/2014/main" id="{26F3B670-19C5-4F28-94A2-C307471BB9A8}"/>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8" name="Google Shape;3774;p45">
              <a:extLst>
                <a:ext uri="{FF2B5EF4-FFF2-40B4-BE49-F238E27FC236}">
                  <a16:creationId xmlns:a16="http://schemas.microsoft.com/office/drawing/2014/main" id="{CCAE5AD9-F7F9-4B06-B705-7A7DA456F1EB}"/>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9" name="Google Shape;3775;p45">
              <a:extLst>
                <a:ext uri="{FF2B5EF4-FFF2-40B4-BE49-F238E27FC236}">
                  <a16:creationId xmlns:a16="http://schemas.microsoft.com/office/drawing/2014/main" id="{C67DD36E-06E8-4028-B235-854BE31DBCDC}"/>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0" name="Google Shape;3776;p45">
              <a:extLst>
                <a:ext uri="{FF2B5EF4-FFF2-40B4-BE49-F238E27FC236}">
                  <a16:creationId xmlns:a16="http://schemas.microsoft.com/office/drawing/2014/main" id="{22C5E4F9-913E-4140-9C2F-626D63280A8E}"/>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1" name="Google Shape;3777;p45">
              <a:extLst>
                <a:ext uri="{FF2B5EF4-FFF2-40B4-BE49-F238E27FC236}">
                  <a16:creationId xmlns:a16="http://schemas.microsoft.com/office/drawing/2014/main" id="{9BC8CD2D-3833-461A-B398-80F837300A40}"/>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2" name="Google Shape;3778;p45">
              <a:extLst>
                <a:ext uri="{FF2B5EF4-FFF2-40B4-BE49-F238E27FC236}">
                  <a16:creationId xmlns:a16="http://schemas.microsoft.com/office/drawing/2014/main" id="{9EC62357-3F40-4638-8414-45F6A397B8EE}"/>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3" name="Google Shape;3779;p45">
              <a:extLst>
                <a:ext uri="{FF2B5EF4-FFF2-40B4-BE49-F238E27FC236}">
                  <a16:creationId xmlns:a16="http://schemas.microsoft.com/office/drawing/2014/main" id="{D19C2C96-348D-43DA-847B-9322B617F093}"/>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54" name="Google Shape;3780;p45">
            <a:extLst>
              <a:ext uri="{FF2B5EF4-FFF2-40B4-BE49-F238E27FC236}">
                <a16:creationId xmlns:a16="http://schemas.microsoft.com/office/drawing/2014/main" id="{5D6E156B-E4BE-4BE9-9533-79E4466D64D3}"/>
              </a:ext>
            </a:extLst>
          </p:cNvPr>
          <p:cNvGrpSpPr/>
          <p:nvPr/>
        </p:nvGrpSpPr>
        <p:grpSpPr>
          <a:xfrm>
            <a:off x="4740117" y="2935389"/>
            <a:ext cx="255910" cy="375145"/>
            <a:chOff x="5726350" y="2028150"/>
            <a:chExt cx="312300" cy="481600"/>
          </a:xfrm>
          <a:solidFill>
            <a:srgbClr val="5C3183"/>
          </a:solidFill>
        </p:grpSpPr>
        <p:sp>
          <p:nvSpPr>
            <p:cNvPr id="1055" name="Google Shape;3781;p45">
              <a:extLst>
                <a:ext uri="{FF2B5EF4-FFF2-40B4-BE49-F238E27FC236}">
                  <a16:creationId xmlns:a16="http://schemas.microsoft.com/office/drawing/2014/main" id="{E8CE4A75-480F-41A0-B987-D10E8553E8E2}"/>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6" name="Google Shape;3782;p45">
              <a:extLst>
                <a:ext uri="{FF2B5EF4-FFF2-40B4-BE49-F238E27FC236}">
                  <a16:creationId xmlns:a16="http://schemas.microsoft.com/office/drawing/2014/main" id="{010FAF80-E8C8-4935-ADD3-317295112094}"/>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7" name="Google Shape;3783;p45">
              <a:extLst>
                <a:ext uri="{FF2B5EF4-FFF2-40B4-BE49-F238E27FC236}">
                  <a16:creationId xmlns:a16="http://schemas.microsoft.com/office/drawing/2014/main" id="{7639DC20-77EE-4E68-BB3F-E1B1D6192A7B}"/>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58" name="Google Shape;3784;p45">
            <a:extLst>
              <a:ext uri="{FF2B5EF4-FFF2-40B4-BE49-F238E27FC236}">
                <a16:creationId xmlns:a16="http://schemas.microsoft.com/office/drawing/2014/main" id="{3D5FCF86-06FE-42D2-8C22-AEE813535D24}"/>
              </a:ext>
            </a:extLst>
          </p:cNvPr>
          <p:cNvGrpSpPr/>
          <p:nvPr/>
        </p:nvGrpSpPr>
        <p:grpSpPr>
          <a:xfrm>
            <a:off x="5159310" y="2938827"/>
            <a:ext cx="387410" cy="368272"/>
            <a:chOff x="6239925" y="2032450"/>
            <a:chExt cx="472775" cy="472775"/>
          </a:xfrm>
          <a:solidFill>
            <a:srgbClr val="5C3183"/>
          </a:solidFill>
        </p:grpSpPr>
        <p:sp>
          <p:nvSpPr>
            <p:cNvPr id="1059" name="Google Shape;3785;p45">
              <a:extLst>
                <a:ext uri="{FF2B5EF4-FFF2-40B4-BE49-F238E27FC236}">
                  <a16:creationId xmlns:a16="http://schemas.microsoft.com/office/drawing/2014/main" id="{00E13AE5-BAE8-4C50-8090-3308D466EB9B}"/>
                </a:ext>
              </a:extLst>
            </p:cNvPr>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60" name="Google Shape;3786;p45">
              <a:extLst>
                <a:ext uri="{FF2B5EF4-FFF2-40B4-BE49-F238E27FC236}">
                  <a16:creationId xmlns:a16="http://schemas.microsoft.com/office/drawing/2014/main" id="{6E24A0F8-2037-40A2-B475-E77B29EF6D37}"/>
                </a:ext>
              </a:extLst>
            </p:cNvPr>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61" name="Google Shape;3787;p45">
            <a:extLst>
              <a:ext uri="{FF2B5EF4-FFF2-40B4-BE49-F238E27FC236}">
                <a16:creationId xmlns:a16="http://schemas.microsoft.com/office/drawing/2014/main" id="{A68349D6-28BC-4CEC-B71E-F425FD83BEE3}"/>
              </a:ext>
            </a:extLst>
          </p:cNvPr>
          <p:cNvGrpSpPr/>
          <p:nvPr/>
        </p:nvGrpSpPr>
        <p:grpSpPr>
          <a:xfrm>
            <a:off x="5681997" y="1635701"/>
            <a:ext cx="389458" cy="205138"/>
            <a:chOff x="903075" y="2730000"/>
            <a:chExt cx="475275" cy="263350"/>
          </a:xfrm>
          <a:solidFill>
            <a:srgbClr val="5C3183"/>
          </a:solidFill>
        </p:grpSpPr>
        <p:sp>
          <p:nvSpPr>
            <p:cNvPr id="1062" name="Google Shape;3788;p45">
              <a:extLst>
                <a:ext uri="{FF2B5EF4-FFF2-40B4-BE49-F238E27FC236}">
                  <a16:creationId xmlns:a16="http://schemas.microsoft.com/office/drawing/2014/main" id="{73C19BCE-20BC-440F-9B9F-3245F254B902}"/>
                </a:ext>
              </a:extLst>
            </p:cNvPr>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63" name="Google Shape;3789;p45">
              <a:extLst>
                <a:ext uri="{FF2B5EF4-FFF2-40B4-BE49-F238E27FC236}">
                  <a16:creationId xmlns:a16="http://schemas.microsoft.com/office/drawing/2014/main" id="{5901B293-CBBD-42A1-B7FB-502E4A1E3A9D}"/>
                </a:ext>
              </a:extLst>
            </p:cNvPr>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64" name="Google Shape;3790;p45">
              <a:extLst>
                <a:ext uri="{FF2B5EF4-FFF2-40B4-BE49-F238E27FC236}">
                  <a16:creationId xmlns:a16="http://schemas.microsoft.com/office/drawing/2014/main" id="{63CD9E5A-19CB-4B57-B042-F256873234E7}"/>
                </a:ext>
              </a:extLst>
            </p:cNvPr>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65" name="Google Shape;3791;p45">
            <a:extLst>
              <a:ext uri="{FF2B5EF4-FFF2-40B4-BE49-F238E27FC236}">
                <a16:creationId xmlns:a16="http://schemas.microsoft.com/office/drawing/2014/main" id="{D2D6D049-E421-4438-9742-589607ED4D42}"/>
              </a:ext>
            </a:extLst>
          </p:cNvPr>
          <p:cNvGrpSpPr/>
          <p:nvPr/>
        </p:nvGrpSpPr>
        <p:grpSpPr>
          <a:xfrm>
            <a:off x="1264609" y="2935301"/>
            <a:ext cx="394825" cy="375321"/>
            <a:chOff x="1492675" y="2027925"/>
            <a:chExt cx="481825" cy="481825"/>
          </a:xfrm>
          <a:solidFill>
            <a:srgbClr val="5C3183"/>
          </a:solidFill>
        </p:grpSpPr>
        <p:sp>
          <p:nvSpPr>
            <p:cNvPr id="1066" name="Google Shape;3792;p45">
              <a:extLst>
                <a:ext uri="{FF2B5EF4-FFF2-40B4-BE49-F238E27FC236}">
                  <a16:creationId xmlns:a16="http://schemas.microsoft.com/office/drawing/2014/main" id="{B70A8922-DF07-4A9F-8560-74B383224806}"/>
                </a:ext>
              </a:extLst>
            </p:cNvPr>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67" name="Google Shape;3793;p45">
              <a:extLst>
                <a:ext uri="{FF2B5EF4-FFF2-40B4-BE49-F238E27FC236}">
                  <a16:creationId xmlns:a16="http://schemas.microsoft.com/office/drawing/2014/main" id="{A7805B53-497E-47AE-A451-38FC236111B6}"/>
                </a:ext>
              </a:extLst>
            </p:cNvPr>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68" name="Google Shape;3794;p45">
              <a:extLst>
                <a:ext uri="{FF2B5EF4-FFF2-40B4-BE49-F238E27FC236}">
                  <a16:creationId xmlns:a16="http://schemas.microsoft.com/office/drawing/2014/main" id="{47B58FAC-3C77-46BC-98F8-F1796544F665}"/>
                </a:ext>
              </a:extLst>
            </p:cNvPr>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69" name="Google Shape;3795;p45">
              <a:extLst>
                <a:ext uri="{FF2B5EF4-FFF2-40B4-BE49-F238E27FC236}">
                  <a16:creationId xmlns:a16="http://schemas.microsoft.com/office/drawing/2014/main" id="{D2569022-E711-407E-B71D-2CB835BBDED7}"/>
                </a:ext>
              </a:extLst>
            </p:cNvPr>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70" name="Google Shape;3796;p45">
              <a:extLst>
                <a:ext uri="{FF2B5EF4-FFF2-40B4-BE49-F238E27FC236}">
                  <a16:creationId xmlns:a16="http://schemas.microsoft.com/office/drawing/2014/main" id="{F43EB1D0-C3E0-4D19-8EFE-47E971B99475}"/>
                </a:ext>
              </a:extLst>
            </p:cNvPr>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71" name="Google Shape;3797;p45">
            <a:extLst>
              <a:ext uri="{FF2B5EF4-FFF2-40B4-BE49-F238E27FC236}">
                <a16:creationId xmlns:a16="http://schemas.microsoft.com/office/drawing/2014/main" id="{78FD6685-FD2C-419B-B58B-4412D7E2E71E}"/>
              </a:ext>
            </a:extLst>
          </p:cNvPr>
          <p:cNvGrpSpPr/>
          <p:nvPr/>
        </p:nvGrpSpPr>
        <p:grpSpPr>
          <a:xfrm>
            <a:off x="6183327" y="1550610"/>
            <a:ext cx="394825" cy="375321"/>
            <a:chOff x="1492675" y="2620775"/>
            <a:chExt cx="481825" cy="481825"/>
          </a:xfrm>
          <a:solidFill>
            <a:srgbClr val="5C3183"/>
          </a:solidFill>
        </p:grpSpPr>
        <p:sp>
          <p:nvSpPr>
            <p:cNvPr id="1072" name="Google Shape;3798;p45">
              <a:extLst>
                <a:ext uri="{FF2B5EF4-FFF2-40B4-BE49-F238E27FC236}">
                  <a16:creationId xmlns:a16="http://schemas.microsoft.com/office/drawing/2014/main" id="{3920F175-6186-4877-BCB4-818FC2A7D6FC}"/>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73" name="Google Shape;3799;p45">
              <a:extLst>
                <a:ext uri="{FF2B5EF4-FFF2-40B4-BE49-F238E27FC236}">
                  <a16:creationId xmlns:a16="http://schemas.microsoft.com/office/drawing/2014/main" id="{B69855C9-486A-4B2E-89F9-3242957903AA}"/>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074" name="Google Shape;3800;p45">
            <a:extLst>
              <a:ext uri="{FF2B5EF4-FFF2-40B4-BE49-F238E27FC236}">
                <a16:creationId xmlns:a16="http://schemas.microsoft.com/office/drawing/2014/main" id="{A979EA17-2FC0-41AA-93EB-63CBDF17E846}"/>
              </a:ext>
            </a:extLst>
          </p:cNvPr>
          <p:cNvSpPr/>
          <p:nvPr/>
        </p:nvSpPr>
        <p:spPr>
          <a:xfrm>
            <a:off x="6648799" y="1550504"/>
            <a:ext cx="410251" cy="375321"/>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075" name="Google Shape;3801;p45">
            <a:extLst>
              <a:ext uri="{FF2B5EF4-FFF2-40B4-BE49-F238E27FC236}">
                <a16:creationId xmlns:a16="http://schemas.microsoft.com/office/drawing/2014/main" id="{3FBAC8CD-1BB0-4D00-ABA3-2352CF878715}"/>
              </a:ext>
            </a:extLst>
          </p:cNvPr>
          <p:cNvGrpSpPr/>
          <p:nvPr/>
        </p:nvGrpSpPr>
        <p:grpSpPr>
          <a:xfrm>
            <a:off x="7142018" y="1568292"/>
            <a:ext cx="388228" cy="339956"/>
            <a:chOff x="2682350" y="2643425"/>
            <a:chExt cx="473775" cy="436425"/>
          </a:xfrm>
          <a:solidFill>
            <a:srgbClr val="5C3183"/>
          </a:solidFill>
        </p:grpSpPr>
        <p:sp>
          <p:nvSpPr>
            <p:cNvPr id="1076" name="Google Shape;3802;p45">
              <a:extLst>
                <a:ext uri="{FF2B5EF4-FFF2-40B4-BE49-F238E27FC236}">
                  <a16:creationId xmlns:a16="http://schemas.microsoft.com/office/drawing/2014/main" id="{2AAE7C97-8F57-40C7-ACEF-0514693EC1E9}"/>
                </a:ext>
              </a:extLst>
            </p:cNvPr>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77" name="Google Shape;3803;p45">
              <a:extLst>
                <a:ext uri="{FF2B5EF4-FFF2-40B4-BE49-F238E27FC236}">
                  <a16:creationId xmlns:a16="http://schemas.microsoft.com/office/drawing/2014/main" id="{526A6E5A-DCCF-4D9F-8E61-580C46CC92D9}"/>
                </a:ext>
              </a:extLst>
            </p:cNvPr>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78" name="Google Shape;3804;p45">
              <a:extLst>
                <a:ext uri="{FF2B5EF4-FFF2-40B4-BE49-F238E27FC236}">
                  <a16:creationId xmlns:a16="http://schemas.microsoft.com/office/drawing/2014/main" id="{A5B4BB16-6F22-4805-8528-53A884AEE92B}"/>
                </a:ext>
              </a:extLst>
            </p:cNvPr>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79" name="Google Shape;3805;p45">
              <a:extLst>
                <a:ext uri="{FF2B5EF4-FFF2-40B4-BE49-F238E27FC236}">
                  <a16:creationId xmlns:a16="http://schemas.microsoft.com/office/drawing/2014/main" id="{5BE6CFA7-A246-4457-A46D-72318272A700}"/>
                </a:ext>
              </a:extLst>
            </p:cNvPr>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80" name="Google Shape;3806;p45">
              <a:extLst>
                <a:ext uri="{FF2B5EF4-FFF2-40B4-BE49-F238E27FC236}">
                  <a16:creationId xmlns:a16="http://schemas.microsoft.com/office/drawing/2014/main" id="{08772427-E943-4410-9034-14E138635F8A}"/>
                </a:ext>
              </a:extLst>
            </p:cNvPr>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81" name="Google Shape;3807;p45">
              <a:extLst>
                <a:ext uri="{FF2B5EF4-FFF2-40B4-BE49-F238E27FC236}">
                  <a16:creationId xmlns:a16="http://schemas.microsoft.com/office/drawing/2014/main" id="{4A1CA659-5846-4780-88F3-D98710A839E2}"/>
                </a:ext>
              </a:extLst>
            </p:cNvPr>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82" name="Google Shape;3808;p45">
              <a:extLst>
                <a:ext uri="{FF2B5EF4-FFF2-40B4-BE49-F238E27FC236}">
                  <a16:creationId xmlns:a16="http://schemas.microsoft.com/office/drawing/2014/main" id="{8B5089F4-C2D4-4A10-B5B0-C9F923A9FBBF}"/>
                </a:ext>
              </a:extLst>
            </p:cNvPr>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83" name="Google Shape;3809;p45">
            <a:extLst>
              <a:ext uri="{FF2B5EF4-FFF2-40B4-BE49-F238E27FC236}">
                <a16:creationId xmlns:a16="http://schemas.microsoft.com/office/drawing/2014/main" id="{34A2AD4D-B169-41FA-BF26-EBEB2E693535}"/>
              </a:ext>
            </a:extLst>
          </p:cNvPr>
          <p:cNvGrpSpPr/>
          <p:nvPr/>
        </p:nvGrpSpPr>
        <p:grpSpPr>
          <a:xfrm>
            <a:off x="7683757" y="1550610"/>
            <a:ext cx="277604" cy="375321"/>
            <a:chOff x="3342725" y="2620775"/>
            <a:chExt cx="338775" cy="481825"/>
          </a:xfrm>
          <a:solidFill>
            <a:srgbClr val="5C3183"/>
          </a:solidFill>
        </p:grpSpPr>
        <p:sp>
          <p:nvSpPr>
            <p:cNvPr id="1084" name="Google Shape;3810;p45">
              <a:extLst>
                <a:ext uri="{FF2B5EF4-FFF2-40B4-BE49-F238E27FC236}">
                  <a16:creationId xmlns:a16="http://schemas.microsoft.com/office/drawing/2014/main" id="{61EA4717-B5C5-48B0-BF0B-C4AACF0E7D73}"/>
                </a:ext>
              </a:extLst>
            </p:cNvPr>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85" name="Google Shape;3811;p45">
              <a:extLst>
                <a:ext uri="{FF2B5EF4-FFF2-40B4-BE49-F238E27FC236}">
                  <a16:creationId xmlns:a16="http://schemas.microsoft.com/office/drawing/2014/main" id="{B2EE6426-37E1-43E0-8385-8A6A96AD0F8E}"/>
                </a:ext>
              </a:extLst>
            </p:cNvPr>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86" name="Google Shape;3812;p45">
              <a:extLst>
                <a:ext uri="{FF2B5EF4-FFF2-40B4-BE49-F238E27FC236}">
                  <a16:creationId xmlns:a16="http://schemas.microsoft.com/office/drawing/2014/main" id="{D4ECE61C-314D-417B-9995-3323CB3CA759}"/>
                </a:ext>
              </a:extLst>
            </p:cNvPr>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87" name="Google Shape;3813;p45">
            <a:extLst>
              <a:ext uri="{FF2B5EF4-FFF2-40B4-BE49-F238E27FC236}">
                <a16:creationId xmlns:a16="http://schemas.microsoft.com/office/drawing/2014/main" id="{09D8064C-35D3-46EE-941B-8DC68B81C140}"/>
              </a:ext>
            </a:extLst>
          </p:cNvPr>
          <p:cNvGrpSpPr/>
          <p:nvPr/>
        </p:nvGrpSpPr>
        <p:grpSpPr>
          <a:xfrm>
            <a:off x="8142006" y="1550610"/>
            <a:ext cx="323883" cy="375321"/>
            <a:chOff x="3907325" y="2620775"/>
            <a:chExt cx="395250" cy="481825"/>
          </a:xfrm>
          <a:solidFill>
            <a:srgbClr val="5C3183"/>
          </a:solidFill>
        </p:grpSpPr>
        <p:sp>
          <p:nvSpPr>
            <p:cNvPr id="1088" name="Google Shape;3814;p45">
              <a:extLst>
                <a:ext uri="{FF2B5EF4-FFF2-40B4-BE49-F238E27FC236}">
                  <a16:creationId xmlns:a16="http://schemas.microsoft.com/office/drawing/2014/main" id="{837ACDE4-BE6B-4C14-AFF5-C2309C0E7FDC}"/>
                </a:ext>
              </a:extLst>
            </p:cNvPr>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89" name="Google Shape;3815;p45">
              <a:extLst>
                <a:ext uri="{FF2B5EF4-FFF2-40B4-BE49-F238E27FC236}">
                  <a16:creationId xmlns:a16="http://schemas.microsoft.com/office/drawing/2014/main" id="{A3C93BF6-9305-4132-818E-A6E71EBC09D5}"/>
                </a:ext>
              </a:extLst>
            </p:cNvPr>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90" name="Google Shape;3816;p45">
              <a:extLst>
                <a:ext uri="{FF2B5EF4-FFF2-40B4-BE49-F238E27FC236}">
                  <a16:creationId xmlns:a16="http://schemas.microsoft.com/office/drawing/2014/main" id="{91CE89FE-2298-4C72-A805-49EEF2B98F69}"/>
                </a:ext>
              </a:extLst>
            </p:cNvPr>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91" name="Google Shape;3817;p45">
              <a:extLst>
                <a:ext uri="{FF2B5EF4-FFF2-40B4-BE49-F238E27FC236}">
                  <a16:creationId xmlns:a16="http://schemas.microsoft.com/office/drawing/2014/main" id="{7D80F832-D547-44AA-B50F-7720CA1E3DB7}"/>
                </a:ext>
              </a:extLst>
            </p:cNvPr>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92" name="Google Shape;3818;p45">
            <a:extLst>
              <a:ext uri="{FF2B5EF4-FFF2-40B4-BE49-F238E27FC236}">
                <a16:creationId xmlns:a16="http://schemas.microsoft.com/office/drawing/2014/main" id="{7FC9B40B-A105-4DA1-93BB-872DD6735E22}"/>
              </a:ext>
            </a:extLst>
          </p:cNvPr>
          <p:cNvGrpSpPr/>
          <p:nvPr/>
        </p:nvGrpSpPr>
        <p:grpSpPr>
          <a:xfrm>
            <a:off x="8599601" y="1562343"/>
            <a:ext cx="394825" cy="351855"/>
            <a:chOff x="4456875" y="2635825"/>
            <a:chExt cx="481825" cy="451700"/>
          </a:xfrm>
          <a:solidFill>
            <a:srgbClr val="5C3183"/>
          </a:solidFill>
        </p:grpSpPr>
        <p:sp>
          <p:nvSpPr>
            <p:cNvPr id="1093" name="Google Shape;3819;p45">
              <a:extLst>
                <a:ext uri="{FF2B5EF4-FFF2-40B4-BE49-F238E27FC236}">
                  <a16:creationId xmlns:a16="http://schemas.microsoft.com/office/drawing/2014/main" id="{72BD985C-035C-4EBA-A9A5-02B445EF6593}"/>
                </a:ext>
              </a:extLst>
            </p:cNvPr>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94" name="Google Shape;3820;p45">
              <a:extLst>
                <a:ext uri="{FF2B5EF4-FFF2-40B4-BE49-F238E27FC236}">
                  <a16:creationId xmlns:a16="http://schemas.microsoft.com/office/drawing/2014/main" id="{B85AA349-2FB4-4CC7-BE86-DEBF1A7D224F}"/>
                </a:ext>
              </a:extLst>
            </p:cNvPr>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95" name="Google Shape;3821;p45">
              <a:extLst>
                <a:ext uri="{FF2B5EF4-FFF2-40B4-BE49-F238E27FC236}">
                  <a16:creationId xmlns:a16="http://schemas.microsoft.com/office/drawing/2014/main" id="{3AFF3D88-A8C3-44FB-9DDD-78715A98D928}"/>
                </a:ext>
              </a:extLst>
            </p:cNvPr>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96" name="Google Shape;3822;p45">
              <a:extLst>
                <a:ext uri="{FF2B5EF4-FFF2-40B4-BE49-F238E27FC236}">
                  <a16:creationId xmlns:a16="http://schemas.microsoft.com/office/drawing/2014/main" id="{0C6E908B-A3CF-460B-A903-A713F8450FFB}"/>
                </a:ext>
              </a:extLst>
            </p:cNvPr>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97" name="Google Shape;3823;p45">
              <a:extLst>
                <a:ext uri="{FF2B5EF4-FFF2-40B4-BE49-F238E27FC236}">
                  <a16:creationId xmlns:a16="http://schemas.microsoft.com/office/drawing/2014/main" id="{CD4615B1-688F-4DF2-80A0-D56BB97F93E7}"/>
                </a:ext>
              </a:extLst>
            </p:cNvPr>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98" name="Google Shape;3824;p45">
              <a:extLst>
                <a:ext uri="{FF2B5EF4-FFF2-40B4-BE49-F238E27FC236}">
                  <a16:creationId xmlns:a16="http://schemas.microsoft.com/office/drawing/2014/main" id="{4C970144-9AA8-466D-902F-B308CA0434D2}"/>
                </a:ext>
              </a:extLst>
            </p:cNvPr>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99" name="Google Shape;3825;p45">
            <a:extLst>
              <a:ext uri="{FF2B5EF4-FFF2-40B4-BE49-F238E27FC236}">
                <a16:creationId xmlns:a16="http://schemas.microsoft.com/office/drawing/2014/main" id="{C55DC605-B850-42AD-8017-55682AFBF173}"/>
              </a:ext>
            </a:extLst>
          </p:cNvPr>
          <p:cNvGrpSpPr/>
          <p:nvPr/>
        </p:nvGrpSpPr>
        <p:grpSpPr>
          <a:xfrm>
            <a:off x="9094131" y="1562343"/>
            <a:ext cx="394825" cy="351855"/>
            <a:chOff x="5049725" y="2635825"/>
            <a:chExt cx="481825" cy="451700"/>
          </a:xfrm>
          <a:solidFill>
            <a:srgbClr val="5C3183"/>
          </a:solidFill>
        </p:grpSpPr>
        <p:sp>
          <p:nvSpPr>
            <p:cNvPr id="1100" name="Google Shape;3826;p45">
              <a:extLst>
                <a:ext uri="{FF2B5EF4-FFF2-40B4-BE49-F238E27FC236}">
                  <a16:creationId xmlns:a16="http://schemas.microsoft.com/office/drawing/2014/main" id="{700FB844-7D7C-4D51-BA1E-07BC458D71CA}"/>
                </a:ext>
              </a:extLst>
            </p:cNvPr>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01" name="Google Shape;3827;p45">
              <a:extLst>
                <a:ext uri="{FF2B5EF4-FFF2-40B4-BE49-F238E27FC236}">
                  <a16:creationId xmlns:a16="http://schemas.microsoft.com/office/drawing/2014/main" id="{3C0079DC-769C-4A94-B9CA-5D76D1CF9C69}"/>
                </a:ext>
              </a:extLst>
            </p:cNvPr>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02" name="Google Shape;3828;p45">
              <a:extLst>
                <a:ext uri="{FF2B5EF4-FFF2-40B4-BE49-F238E27FC236}">
                  <a16:creationId xmlns:a16="http://schemas.microsoft.com/office/drawing/2014/main" id="{52EB0426-8FEE-424D-A851-EC1A9FF9256C}"/>
                </a:ext>
              </a:extLst>
            </p:cNvPr>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03" name="Google Shape;3829;p45">
            <a:extLst>
              <a:ext uri="{FF2B5EF4-FFF2-40B4-BE49-F238E27FC236}">
                <a16:creationId xmlns:a16="http://schemas.microsoft.com/office/drawing/2014/main" id="{3372BAC5-1726-4A88-943B-178F02FC3F3E}"/>
              </a:ext>
            </a:extLst>
          </p:cNvPr>
          <p:cNvGrpSpPr/>
          <p:nvPr/>
        </p:nvGrpSpPr>
        <p:grpSpPr>
          <a:xfrm>
            <a:off x="9574977" y="1551096"/>
            <a:ext cx="394026" cy="374347"/>
            <a:chOff x="5643000" y="2621375"/>
            <a:chExt cx="480850" cy="480575"/>
          </a:xfrm>
          <a:solidFill>
            <a:srgbClr val="5C3183"/>
          </a:solidFill>
        </p:grpSpPr>
        <p:sp>
          <p:nvSpPr>
            <p:cNvPr id="1104" name="Google Shape;3830;p45">
              <a:extLst>
                <a:ext uri="{FF2B5EF4-FFF2-40B4-BE49-F238E27FC236}">
                  <a16:creationId xmlns:a16="http://schemas.microsoft.com/office/drawing/2014/main" id="{903B053B-1178-416F-B1A4-846699E94025}"/>
                </a:ext>
              </a:extLst>
            </p:cNvPr>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05" name="Google Shape;3831;p45">
              <a:extLst>
                <a:ext uri="{FF2B5EF4-FFF2-40B4-BE49-F238E27FC236}">
                  <a16:creationId xmlns:a16="http://schemas.microsoft.com/office/drawing/2014/main" id="{AEA3A0E0-F1C9-4B4D-B3C9-EA5A84D210B3}"/>
                </a:ext>
              </a:extLst>
            </p:cNvPr>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06" name="Google Shape;3832;p45">
              <a:extLst>
                <a:ext uri="{FF2B5EF4-FFF2-40B4-BE49-F238E27FC236}">
                  <a16:creationId xmlns:a16="http://schemas.microsoft.com/office/drawing/2014/main" id="{76775B67-BAAE-4531-B89A-04B6275FB154}"/>
                </a:ext>
              </a:extLst>
            </p:cNvPr>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07" name="Google Shape;3833;p45">
              <a:extLst>
                <a:ext uri="{FF2B5EF4-FFF2-40B4-BE49-F238E27FC236}">
                  <a16:creationId xmlns:a16="http://schemas.microsoft.com/office/drawing/2014/main" id="{A222E1DB-1294-416D-A557-44CCB3FBB155}"/>
                </a:ext>
              </a:extLst>
            </p:cNvPr>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08" name="Google Shape;3834;p45">
              <a:extLst>
                <a:ext uri="{FF2B5EF4-FFF2-40B4-BE49-F238E27FC236}">
                  <a16:creationId xmlns:a16="http://schemas.microsoft.com/office/drawing/2014/main" id="{3EE08553-15B9-4163-BAB4-0F2F5DA88488}"/>
                </a:ext>
              </a:extLst>
            </p:cNvPr>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09" name="Google Shape;3835;p45">
              <a:extLst>
                <a:ext uri="{FF2B5EF4-FFF2-40B4-BE49-F238E27FC236}">
                  <a16:creationId xmlns:a16="http://schemas.microsoft.com/office/drawing/2014/main" id="{47A92374-A2C9-41B8-B5AC-8CAA3777653C}"/>
                </a:ext>
              </a:extLst>
            </p:cNvPr>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10" name="Google Shape;3836;p45">
              <a:extLst>
                <a:ext uri="{FF2B5EF4-FFF2-40B4-BE49-F238E27FC236}">
                  <a16:creationId xmlns:a16="http://schemas.microsoft.com/office/drawing/2014/main" id="{C26C285F-D86F-46A5-B1F0-4A1205FEF362}"/>
                </a:ext>
              </a:extLst>
            </p:cNvPr>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11" name="Google Shape;3837;p45">
            <a:extLst>
              <a:ext uri="{FF2B5EF4-FFF2-40B4-BE49-F238E27FC236}">
                <a16:creationId xmlns:a16="http://schemas.microsoft.com/office/drawing/2014/main" id="{53D12437-121C-4EBB-9D00-C06D2E31B2C5}"/>
              </a:ext>
            </a:extLst>
          </p:cNvPr>
          <p:cNvGrpSpPr/>
          <p:nvPr/>
        </p:nvGrpSpPr>
        <p:grpSpPr>
          <a:xfrm>
            <a:off x="10063063" y="1550610"/>
            <a:ext cx="394949" cy="375321"/>
            <a:chOff x="6235250" y="2620775"/>
            <a:chExt cx="481975" cy="481825"/>
          </a:xfrm>
          <a:solidFill>
            <a:srgbClr val="5C3183"/>
          </a:solidFill>
        </p:grpSpPr>
        <p:sp>
          <p:nvSpPr>
            <p:cNvPr id="1112" name="Google Shape;3838;p45">
              <a:extLst>
                <a:ext uri="{FF2B5EF4-FFF2-40B4-BE49-F238E27FC236}">
                  <a16:creationId xmlns:a16="http://schemas.microsoft.com/office/drawing/2014/main" id="{FC11AA59-BB0C-44F8-9635-64A98020BBCC}"/>
                </a:ext>
              </a:extLst>
            </p:cNvPr>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13" name="Google Shape;3839;p45">
              <a:extLst>
                <a:ext uri="{FF2B5EF4-FFF2-40B4-BE49-F238E27FC236}">
                  <a16:creationId xmlns:a16="http://schemas.microsoft.com/office/drawing/2014/main" id="{F0018F3F-DE04-4922-B7BF-2062C0C6789E}"/>
                </a:ext>
              </a:extLst>
            </p:cNvPr>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14" name="Google Shape;3840;p45">
              <a:extLst>
                <a:ext uri="{FF2B5EF4-FFF2-40B4-BE49-F238E27FC236}">
                  <a16:creationId xmlns:a16="http://schemas.microsoft.com/office/drawing/2014/main" id="{34E3A743-6444-4D25-B98E-C4135E80BDA3}"/>
                </a:ext>
              </a:extLst>
            </p:cNvPr>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15" name="Google Shape;3841;p45">
              <a:extLst>
                <a:ext uri="{FF2B5EF4-FFF2-40B4-BE49-F238E27FC236}">
                  <a16:creationId xmlns:a16="http://schemas.microsoft.com/office/drawing/2014/main" id="{35AC4130-B9FB-4107-8C03-188CD4788814}"/>
                </a:ext>
              </a:extLst>
            </p:cNvPr>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16" name="Google Shape;3842;p45">
              <a:extLst>
                <a:ext uri="{FF2B5EF4-FFF2-40B4-BE49-F238E27FC236}">
                  <a16:creationId xmlns:a16="http://schemas.microsoft.com/office/drawing/2014/main" id="{EC6F0D0C-53CE-4A39-988E-CAA0BDC9151C}"/>
                </a:ext>
              </a:extLst>
            </p:cNvPr>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117" name="Google Shape;3843;p45">
            <a:extLst>
              <a:ext uri="{FF2B5EF4-FFF2-40B4-BE49-F238E27FC236}">
                <a16:creationId xmlns:a16="http://schemas.microsoft.com/office/drawing/2014/main" id="{D05BD3F4-4AD6-428E-833F-77EB48123A33}"/>
              </a:ext>
            </a:extLst>
          </p:cNvPr>
          <p:cNvSpPr/>
          <p:nvPr/>
        </p:nvSpPr>
        <p:spPr>
          <a:xfrm>
            <a:off x="5675923" y="2030197"/>
            <a:ext cx="401544" cy="354347"/>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118" name="Google Shape;3844;p45">
            <a:extLst>
              <a:ext uri="{FF2B5EF4-FFF2-40B4-BE49-F238E27FC236}">
                <a16:creationId xmlns:a16="http://schemas.microsoft.com/office/drawing/2014/main" id="{DB900951-6EBA-4D5C-9031-224A58D2AEE9}"/>
              </a:ext>
            </a:extLst>
          </p:cNvPr>
          <p:cNvGrpSpPr/>
          <p:nvPr/>
        </p:nvGrpSpPr>
        <p:grpSpPr>
          <a:xfrm>
            <a:off x="6182254" y="2019842"/>
            <a:ext cx="396977" cy="375321"/>
            <a:chOff x="1535000" y="3223325"/>
            <a:chExt cx="484450" cy="481825"/>
          </a:xfrm>
          <a:solidFill>
            <a:srgbClr val="5C3183"/>
          </a:solidFill>
        </p:grpSpPr>
        <p:sp>
          <p:nvSpPr>
            <p:cNvPr id="1119" name="Google Shape;3845;p45">
              <a:extLst>
                <a:ext uri="{FF2B5EF4-FFF2-40B4-BE49-F238E27FC236}">
                  <a16:creationId xmlns:a16="http://schemas.microsoft.com/office/drawing/2014/main" id="{5DFD1733-17E7-46FC-9837-7802466017DA}"/>
                </a:ext>
              </a:extLst>
            </p:cNvPr>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20" name="Google Shape;3846;p45">
              <a:extLst>
                <a:ext uri="{FF2B5EF4-FFF2-40B4-BE49-F238E27FC236}">
                  <a16:creationId xmlns:a16="http://schemas.microsoft.com/office/drawing/2014/main" id="{3457EBFE-AF71-4F06-A5A1-B8218DF14728}"/>
                </a:ext>
              </a:extLst>
            </p:cNvPr>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21" name="Google Shape;3847;p45">
              <a:extLst>
                <a:ext uri="{FF2B5EF4-FFF2-40B4-BE49-F238E27FC236}">
                  <a16:creationId xmlns:a16="http://schemas.microsoft.com/office/drawing/2014/main" id="{30B7F2F6-7C66-4CE8-9A4F-C09908B6AEFD}"/>
                </a:ext>
              </a:extLst>
            </p:cNvPr>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22" name="Google Shape;3848;p45">
            <a:extLst>
              <a:ext uri="{FF2B5EF4-FFF2-40B4-BE49-F238E27FC236}">
                <a16:creationId xmlns:a16="http://schemas.microsoft.com/office/drawing/2014/main" id="{78FF5854-9A7E-43B3-BF8A-7A2982ED0C0A}"/>
              </a:ext>
            </a:extLst>
          </p:cNvPr>
          <p:cNvGrpSpPr/>
          <p:nvPr/>
        </p:nvGrpSpPr>
        <p:grpSpPr>
          <a:xfrm>
            <a:off x="6656584" y="2058895"/>
            <a:ext cx="394825" cy="297211"/>
            <a:chOff x="2085525" y="3263750"/>
            <a:chExt cx="481825" cy="381550"/>
          </a:xfrm>
          <a:solidFill>
            <a:srgbClr val="5C3183"/>
          </a:solidFill>
        </p:grpSpPr>
        <p:sp>
          <p:nvSpPr>
            <p:cNvPr id="1123" name="Google Shape;3849;p45">
              <a:extLst>
                <a:ext uri="{FF2B5EF4-FFF2-40B4-BE49-F238E27FC236}">
                  <a16:creationId xmlns:a16="http://schemas.microsoft.com/office/drawing/2014/main" id="{6F8BE7A2-AF35-474C-909B-8BCA78A2C06E}"/>
                </a:ext>
              </a:extLst>
            </p:cNvPr>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24" name="Google Shape;3850;p45">
              <a:extLst>
                <a:ext uri="{FF2B5EF4-FFF2-40B4-BE49-F238E27FC236}">
                  <a16:creationId xmlns:a16="http://schemas.microsoft.com/office/drawing/2014/main" id="{A1B4510C-42AD-4EDA-A6D2-E1F3BAAD6447}"/>
                </a:ext>
              </a:extLst>
            </p:cNvPr>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125" name="Google Shape;3851;p45">
            <a:extLst>
              <a:ext uri="{FF2B5EF4-FFF2-40B4-BE49-F238E27FC236}">
                <a16:creationId xmlns:a16="http://schemas.microsoft.com/office/drawing/2014/main" id="{1CE03CEA-A3B5-449C-9A9D-FA7B0F2A3DF4}"/>
              </a:ext>
            </a:extLst>
          </p:cNvPr>
          <p:cNvSpPr/>
          <p:nvPr/>
        </p:nvSpPr>
        <p:spPr>
          <a:xfrm>
            <a:off x="7138628" y="2094360"/>
            <a:ext cx="394825" cy="226015"/>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126" name="Google Shape;3852;p45">
            <a:extLst>
              <a:ext uri="{FF2B5EF4-FFF2-40B4-BE49-F238E27FC236}">
                <a16:creationId xmlns:a16="http://schemas.microsoft.com/office/drawing/2014/main" id="{D93D5B8A-33B7-4440-8905-B13BD2FC36B1}"/>
              </a:ext>
            </a:extLst>
          </p:cNvPr>
          <p:cNvGrpSpPr/>
          <p:nvPr/>
        </p:nvGrpSpPr>
        <p:grpSpPr>
          <a:xfrm>
            <a:off x="7624594" y="2019830"/>
            <a:ext cx="395931" cy="375341"/>
            <a:chOff x="3270450" y="3213625"/>
            <a:chExt cx="483175" cy="481850"/>
          </a:xfrm>
          <a:solidFill>
            <a:srgbClr val="5C3183"/>
          </a:solidFill>
        </p:grpSpPr>
        <p:sp>
          <p:nvSpPr>
            <p:cNvPr id="1127" name="Google Shape;3853;p45">
              <a:extLst>
                <a:ext uri="{FF2B5EF4-FFF2-40B4-BE49-F238E27FC236}">
                  <a16:creationId xmlns:a16="http://schemas.microsoft.com/office/drawing/2014/main" id="{69E40AEC-77A6-44DA-A143-34A5B235D9CB}"/>
                </a:ext>
              </a:extLst>
            </p:cNvPr>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28" name="Google Shape;3854;p45">
              <a:extLst>
                <a:ext uri="{FF2B5EF4-FFF2-40B4-BE49-F238E27FC236}">
                  <a16:creationId xmlns:a16="http://schemas.microsoft.com/office/drawing/2014/main" id="{2636FC61-2B9A-470C-AC22-E210FF057590}"/>
                </a:ext>
              </a:extLst>
            </p:cNvPr>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29" name="Google Shape;3855;p45">
            <a:extLst>
              <a:ext uri="{FF2B5EF4-FFF2-40B4-BE49-F238E27FC236}">
                <a16:creationId xmlns:a16="http://schemas.microsoft.com/office/drawing/2014/main" id="{EA28D97C-E0FF-44A8-832C-26C644A05A63}"/>
              </a:ext>
            </a:extLst>
          </p:cNvPr>
          <p:cNvGrpSpPr/>
          <p:nvPr/>
        </p:nvGrpSpPr>
        <p:grpSpPr>
          <a:xfrm>
            <a:off x="8205646" y="2019840"/>
            <a:ext cx="196603" cy="375321"/>
            <a:chOff x="3984950" y="3213600"/>
            <a:chExt cx="239925" cy="481825"/>
          </a:xfrm>
          <a:solidFill>
            <a:srgbClr val="5C3183"/>
          </a:solidFill>
        </p:grpSpPr>
        <p:sp>
          <p:nvSpPr>
            <p:cNvPr id="1130" name="Google Shape;3856;p45">
              <a:extLst>
                <a:ext uri="{FF2B5EF4-FFF2-40B4-BE49-F238E27FC236}">
                  <a16:creationId xmlns:a16="http://schemas.microsoft.com/office/drawing/2014/main" id="{30081B8C-3AD9-4426-9A6F-4CD50FE089E8}"/>
                </a:ext>
              </a:extLst>
            </p:cNvPr>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31" name="Google Shape;3857;p45">
              <a:extLst>
                <a:ext uri="{FF2B5EF4-FFF2-40B4-BE49-F238E27FC236}">
                  <a16:creationId xmlns:a16="http://schemas.microsoft.com/office/drawing/2014/main" id="{FC8688B4-4816-44BC-BE4A-0AD496F3AE74}"/>
                </a:ext>
              </a:extLst>
            </p:cNvPr>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132" name="Google Shape;3858;p45">
            <a:extLst>
              <a:ext uri="{FF2B5EF4-FFF2-40B4-BE49-F238E27FC236}">
                <a16:creationId xmlns:a16="http://schemas.microsoft.com/office/drawing/2014/main" id="{E8741C6A-C52C-41F7-A93F-3EAAB526D298}"/>
              </a:ext>
            </a:extLst>
          </p:cNvPr>
          <p:cNvSpPr/>
          <p:nvPr/>
        </p:nvSpPr>
        <p:spPr>
          <a:xfrm>
            <a:off x="8599417" y="2019712"/>
            <a:ext cx="394887" cy="375321"/>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33" name="Google Shape;3859;p45">
            <a:extLst>
              <a:ext uri="{FF2B5EF4-FFF2-40B4-BE49-F238E27FC236}">
                <a16:creationId xmlns:a16="http://schemas.microsoft.com/office/drawing/2014/main" id="{67E14C36-9BBC-4185-82DC-79A208F2DEBE}"/>
              </a:ext>
            </a:extLst>
          </p:cNvPr>
          <p:cNvSpPr/>
          <p:nvPr/>
        </p:nvSpPr>
        <p:spPr>
          <a:xfrm>
            <a:off x="9093958" y="2041676"/>
            <a:ext cx="394825" cy="331387"/>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134" name="Google Shape;3860;p45">
            <a:extLst>
              <a:ext uri="{FF2B5EF4-FFF2-40B4-BE49-F238E27FC236}">
                <a16:creationId xmlns:a16="http://schemas.microsoft.com/office/drawing/2014/main" id="{FE3B3416-16C6-4AC4-803C-27CB04A13B6F}"/>
              </a:ext>
            </a:extLst>
          </p:cNvPr>
          <p:cNvGrpSpPr/>
          <p:nvPr/>
        </p:nvGrpSpPr>
        <p:grpSpPr>
          <a:xfrm>
            <a:off x="9565286" y="2052684"/>
            <a:ext cx="413406" cy="309635"/>
            <a:chOff x="5629975" y="3255775"/>
            <a:chExt cx="504500" cy="397500"/>
          </a:xfrm>
          <a:solidFill>
            <a:srgbClr val="5C3183"/>
          </a:solidFill>
        </p:grpSpPr>
        <p:sp>
          <p:nvSpPr>
            <p:cNvPr id="1135" name="Google Shape;3861;p45">
              <a:extLst>
                <a:ext uri="{FF2B5EF4-FFF2-40B4-BE49-F238E27FC236}">
                  <a16:creationId xmlns:a16="http://schemas.microsoft.com/office/drawing/2014/main" id="{6A4E909D-A832-4347-B2B2-4B2F136D48B9}"/>
                </a:ext>
              </a:extLst>
            </p:cNvPr>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36" name="Google Shape;3862;p45">
              <a:extLst>
                <a:ext uri="{FF2B5EF4-FFF2-40B4-BE49-F238E27FC236}">
                  <a16:creationId xmlns:a16="http://schemas.microsoft.com/office/drawing/2014/main" id="{A1C241B3-35AE-4A0C-AC1E-FE9F8902E355}"/>
                </a:ext>
              </a:extLst>
            </p:cNvPr>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37" name="Google Shape;3863;p45">
              <a:extLst>
                <a:ext uri="{FF2B5EF4-FFF2-40B4-BE49-F238E27FC236}">
                  <a16:creationId xmlns:a16="http://schemas.microsoft.com/office/drawing/2014/main" id="{6982A399-0170-4271-BA00-DFA3989A2FC9}"/>
                </a:ext>
              </a:extLst>
            </p:cNvPr>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38" name="Google Shape;3864;p45">
              <a:extLst>
                <a:ext uri="{FF2B5EF4-FFF2-40B4-BE49-F238E27FC236}">
                  <a16:creationId xmlns:a16="http://schemas.microsoft.com/office/drawing/2014/main" id="{B14FAC94-693D-4FD1-9FA9-8C0639AA3E5D}"/>
                </a:ext>
              </a:extLst>
            </p:cNvPr>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39" name="Google Shape;3865;p45">
              <a:extLst>
                <a:ext uri="{FF2B5EF4-FFF2-40B4-BE49-F238E27FC236}">
                  <a16:creationId xmlns:a16="http://schemas.microsoft.com/office/drawing/2014/main" id="{9840A839-C09E-4A40-93A0-73CC81650518}"/>
                </a:ext>
              </a:extLst>
            </p:cNvPr>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40" name="Google Shape;3866;p45">
            <a:extLst>
              <a:ext uri="{FF2B5EF4-FFF2-40B4-BE49-F238E27FC236}">
                <a16:creationId xmlns:a16="http://schemas.microsoft.com/office/drawing/2014/main" id="{EDAAED8F-1FA8-439E-8EE9-CEBE451835E8}"/>
              </a:ext>
            </a:extLst>
          </p:cNvPr>
          <p:cNvGrpSpPr/>
          <p:nvPr/>
        </p:nvGrpSpPr>
        <p:grpSpPr>
          <a:xfrm>
            <a:off x="10062541" y="2052801"/>
            <a:ext cx="395993" cy="309401"/>
            <a:chOff x="6234950" y="3255925"/>
            <a:chExt cx="483250" cy="397200"/>
          </a:xfrm>
          <a:solidFill>
            <a:srgbClr val="5C3183"/>
          </a:solidFill>
        </p:grpSpPr>
        <p:sp>
          <p:nvSpPr>
            <p:cNvPr id="1141" name="Google Shape;3867;p45">
              <a:extLst>
                <a:ext uri="{FF2B5EF4-FFF2-40B4-BE49-F238E27FC236}">
                  <a16:creationId xmlns:a16="http://schemas.microsoft.com/office/drawing/2014/main" id="{BBBB5BF3-AD84-4F19-8706-1D69D6C56EFC}"/>
                </a:ext>
              </a:extLst>
            </p:cNvPr>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42" name="Google Shape;3868;p45">
              <a:extLst>
                <a:ext uri="{FF2B5EF4-FFF2-40B4-BE49-F238E27FC236}">
                  <a16:creationId xmlns:a16="http://schemas.microsoft.com/office/drawing/2014/main" id="{49BA5D29-A074-4BB4-9B9C-DE92D28454BA}"/>
                </a:ext>
              </a:extLst>
            </p:cNvPr>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43" name="Google Shape;3869;p45">
              <a:extLst>
                <a:ext uri="{FF2B5EF4-FFF2-40B4-BE49-F238E27FC236}">
                  <a16:creationId xmlns:a16="http://schemas.microsoft.com/office/drawing/2014/main" id="{766704EB-E853-4CFF-9180-5E9A5EFA9C3E}"/>
                </a:ext>
              </a:extLst>
            </p:cNvPr>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44" name="Google Shape;3870;p45">
              <a:extLst>
                <a:ext uri="{FF2B5EF4-FFF2-40B4-BE49-F238E27FC236}">
                  <a16:creationId xmlns:a16="http://schemas.microsoft.com/office/drawing/2014/main" id="{CF229F9E-17B4-4BC4-B956-759D700AA32D}"/>
                </a:ext>
              </a:extLst>
            </p:cNvPr>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45" name="Google Shape;3871;p45">
              <a:extLst>
                <a:ext uri="{FF2B5EF4-FFF2-40B4-BE49-F238E27FC236}">
                  <a16:creationId xmlns:a16="http://schemas.microsoft.com/office/drawing/2014/main" id="{1CA10D9E-90F5-4E50-B0F4-EEEF76238E4F}"/>
                </a:ext>
              </a:extLst>
            </p:cNvPr>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46" name="Google Shape;3872;p45">
              <a:extLst>
                <a:ext uri="{FF2B5EF4-FFF2-40B4-BE49-F238E27FC236}">
                  <a16:creationId xmlns:a16="http://schemas.microsoft.com/office/drawing/2014/main" id="{D87FF9B4-F652-4703-9280-8624C3CA7741}"/>
                </a:ext>
              </a:extLst>
            </p:cNvPr>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47" name="Google Shape;3873;p45">
            <a:extLst>
              <a:ext uri="{FF2B5EF4-FFF2-40B4-BE49-F238E27FC236}">
                <a16:creationId xmlns:a16="http://schemas.microsoft.com/office/drawing/2014/main" id="{91AE30CC-5AA0-44FC-A45E-953CA3E3B665}"/>
              </a:ext>
            </a:extLst>
          </p:cNvPr>
          <p:cNvGrpSpPr/>
          <p:nvPr/>
        </p:nvGrpSpPr>
        <p:grpSpPr>
          <a:xfrm>
            <a:off x="5691656" y="2478579"/>
            <a:ext cx="370140" cy="375321"/>
            <a:chOff x="914900" y="3806450"/>
            <a:chExt cx="451700" cy="481825"/>
          </a:xfrm>
          <a:solidFill>
            <a:srgbClr val="5C3183"/>
          </a:solidFill>
        </p:grpSpPr>
        <p:sp>
          <p:nvSpPr>
            <p:cNvPr id="1148" name="Google Shape;3874;p45">
              <a:extLst>
                <a:ext uri="{FF2B5EF4-FFF2-40B4-BE49-F238E27FC236}">
                  <a16:creationId xmlns:a16="http://schemas.microsoft.com/office/drawing/2014/main" id="{3D08AC1C-2350-467A-AC8F-454692AA3650}"/>
                </a:ext>
              </a:extLst>
            </p:cNvPr>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49" name="Google Shape;3875;p45">
              <a:extLst>
                <a:ext uri="{FF2B5EF4-FFF2-40B4-BE49-F238E27FC236}">
                  <a16:creationId xmlns:a16="http://schemas.microsoft.com/office/drawing/2014/main" id="{ACD06D1F-631C-4657-A425-46171F90BAC2}"/>
                </a:ext>
              </a:extLst>
            </p:cNvPr>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0" name="Google Shape;3876;p45">
              <a:extLst>
                <a:ext uri="{FF2B5EF4-FFF2-40B4-BE49-F238E27FC236}">
                  <a16:creationId xmlns:a16="http://schemas.microsoft.com/office/drawing/2014/main" id="{8689EC58-85A7-43F6-9E53-D707972C8315}"/>
                </a:ext>
              </a:extLst>
            </p:cNvPr>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1" name="Google Shape;3877;p45">
              <a:extLst>
                <a:ext uri="{FF2B5EF4-FFF2-40B4-BE49-F238E27FC236}">
                  <a16:creationId xmlns:a16="http://schemas.microsoft.com/office/drawing/2014/main" id="{4E12D339-0416-4599-B655-2BC00414AE3C}"/>
                </a:ext>
              </a:extLst>
            </p:cNvPr>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2" name="Google Shape;3878;p45">
              <a:extLst>
                <a:ext uri="{FF2B5EF4-FFF2-40B4-BE49-F238E27FC236}">
                  <a16:creationId xmlns:a16="http://schemas.microsoft.com/office/drawing/2014/main" id="{94DA7B60-D98D-456E-A3CF-BE668AC6930E}"/>
                </a:ext>
              </a:extLst>
            </p:cNvPr>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53" name="Google Shape;3879;p45">
            <a:extLst>
              <a:ext uri="{FF2B5EF4-FFF2-40B4-BE49-F238E27FC236}">
                <a16:creationId xmlns:a16="http://schemas.microsoft.com/office/drawing/2014/main" id="{39C22E98-AAFE-45C5-96D4-6A5A59FFE053}"/>
              </a:ext>
            </a:extLst>
          </p:cNvPr>
          <p:cNvGrpSpPr/>
          <p:nvPr/>
        </p:nvGrpSpPr>
        <p:grpSpPr>
          <a:xfrm>
            <a:off x="6179199" y="2478374"/>
            <a:ext cx="403081" cy="375730"/>
            <a:chOff x="1490050" y="3805975"/>
            <a:chExt cx="491900" cy="482350"/>
          </a:xfrm>
          <a:solidFill>
            <a:srgbClr val="5C3183"/>
          </a:solidFill>
        </p:grpSpPr>
        <p:sp>
          <p:nvSpPr>
            <p:cNvPr id="1154" name="Google Shape;3880;p45">
              <a:extLst>
                <a:ext uri="{FF2B5EF4-FFF2-40B4-BE49-F238E27FC236}">
                  <a16:creationId xmlns:a16="http://schemas.microsoft.com/office/drawing/2014/main" id="{2A79D0B4-9E89-4F03-BD97-16CB7CAF1868}"/>
                </a:ext>
              </a:extLst>
            </p:cNvPr>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5" name="Google Shape;3881;p45">
              <a:extLst>
                <a:ext uri="{FF2B5EF4-FFF2-40B4-BE49-F238E27FC236}">
                  <a16:creationId xmlns:a16="http://schemas.microsoft.com/office/drawing/2014/main" id="{AEE5E3EE-03EA-4CA7-AF2A-D721F7D1DD7B}"/>
                </a:ext>
              </a:extLst>
            </p:cNvPr>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6" name="Google Shape;3882;p45">
              <a:extLst>
                <a:ext uri="{FF2B5EF4-FFF2-40B4-BE49-F238E27FC236}">
                  <a16:creationId xmlns:a16="http://schemas.microsoft.com/office/drawing/2014/main" id="{07A05BC6-C151-47E8-9178-AAC86386BC0E}"/>
                </a:ext>
              </a:extLst>
            </p:cNvPr>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57" name="Google Shape;3883;p45">
              <a:extLst>
                <a:ext uri="{FF2B5EF4-FFF2-40B4-BE49-F238E27FC236}">
                  <a16:creationId xmlns:a16="http://schemas.microsoft.com/office/drawing/2014/main" id="{9EB639DD-E7C9-41EC-8B58-143159442C27}"/>
                </a:ext>
              </a:extLst>
            </p:cNvPr>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58" name="Google Shape;3884;p45">
            <a:extLst>
              <a:ext uri="{FF2B5EF4-FFF2-40B4-BE49-F238E27FC236}">
                <a16:creationId xmlns:a16="http://schemas.microsoft.com/office/drawing/2014/main" id="{F75DED6F-5E2C-4285-AA11-2BF8F2444A8A}"/>
              </a:ext>
            </a:extLst>
          </p:cNvPr>
          <p:cNvGrpSpPr/>
          <p:nvPr/>
        </p:nvGrpSpPr>
        <p:grpSpPr>
          <a:xfrm>
            <a:off x="6672501" y="2478579"/>
            <a:ext cx="362989" cy="375321"/>
            <a:chOff x="2104275" y="3806450"/>
            <a:chExt cx="442975" cy="481825"/>
          </a:xfrm>
          <a:solidFill>
            <a:srgbClr val="5C3183"/>
          </a:solidFill>
        </p:grpSpPr>
        <p:sp>
          <p:nvSpPr>
            <p:cNvPr id="1159" name="Google Shape;3885;p45">
              <a:extLst>
                <a:ext uri="{FF2B5EF4-FFF2-40B4-BE49-F238E27FC236}">
                  <a16:creationId xmlns:a16="http://schemas.microsoft.com/office/drawing/2014/main" id="{E7CD84F7-F570-43E0-A2AA-D7F7A065504E}"/>
                </a:ext>
              </a:extLst>
            </p:cNvPr>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0" name="Google Shape;3886;p45">
              <a:extLst>
                <a:ext uri="{FF2B5EF4-FFF2-40B4-BE49-F238E27FC236}">
                  <a16:creationId xmlns:a16="http://schemas.microsoft.com/office/drawing/2014/main" id="{960F4DAC-4400-4B1E-86E8-3CB42E1C8604}"/>
                </a:ext>
              </a:extLst>
            </p:cNvPr>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61" name="Google Shape;3887;p45">
            <a:extLst>
              <a:ext uri="{FF2B5EF4-FFF2-40B4-BE49-F238E27FC236}">
                <a16:creationId xmlns:a16="http://schemas.microsoft.com/office/drawing/2014/main" id="{D37C7A0B-2726-4645-9905-1EFF2B2C9AAC}"/>
              </a:ext>
            </a:extLst>
          </p:cNvPr>
          <p:cNvGrpSpPr/>
          <p:nvPr/>
        </p:nvGrpSpPr>
        <p:grpSpPr>
          <a:xfrm>
            <a:off x="7165391" y="2478579"/>
            <a:ext cx="341480" cy="375321"/>
            <a:chOff x="2710875" y="3806450"/>
            <a:chExt cx="416725" cy="481825"/>
          </a:xfrm>
          <a:solidFill>
            <a:srgbClr val="5C3183"/>
          </a:solidFill>
        </p:grpSpPr>
        <p:sp>
          <p:nvSpPr>
            <p:cNvPr id="1162" name="Google Shape;3888;p45">
              <a:extLst>
                <a:ext uri="{FF2B5EF4-FFF2-40B4-BE49-F238E27FC236}">
                  <a16:creationId xmlns:a16="http://schemas.microsoft.com/office/drawing/2014/main" id="{61928375-9369-4B51-A93F-4D3527FC53AE}"/>
                </a:ext>
              </a:extLst>
            </p:cNvPr>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3" name="Google Shape;3889;p45">
              <a:extLst>
                <a:ext uri="{FF2B5EF4-FFF2-40B4-BE49-F238E27FC236}">
                  <a16:creationId xmlns:a16="http://schemas.microsoft.com/office/drawing/2014/main" id="{D1999D6E-EF26-41FB-BF71-D94683424ED1}"/>
                </a:ext>
              </a:extLst>
            </p:cNvPr>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64" name="Google Shape;3890;p45">
            <a:extLst>
              <a:ext uri="{FF2B5EF4-FFF2-40B4-BE49-F238E27FC236}">
                <a16:creationId xmlns:a16="http://schemas.microsoft.com/office/drawing/2014/main" id="{74BBA953-5EFC-472F-B0B8-6C854B845C2C}"/>
              </a:ext>
            </a:extLst>
          </p:cNvPr>
          <p:cNvGrpSpPr/>
          <p:nvPr/>
        </p:nvGrpSpPr>
        <p:grpSpPr>
          <a:xfrm>
            <a:off x="7625147" y="2523320"/>
            <a:ext cx="394825" cy="285839"/>
            <a:chOff x="3271200" y="3863875"/>
            <a:chExt cx="481825" cy="366950"/>
          </a:xfrm>
          <a:solidFill>
            <a:srgbClr val="5C3183"/>
          </a:solidFill>
        </p:grpSpPr>
        <p:sp>
          <p:nvSpPr>
            <p:cNvPr id="1165" name="Google Shape;3891;p45">
              <a:extLst>
                <a:ext uri="{FF2B5EF4-FFF2-40B4-BE49-F238E27FC236}">
                  <a16:creationId xmlns:a16="http://schemas.microsoft.com/office/drawing/2014/main" id="{C01B2498-E335-454A-BCF9-0BAE949B49C2}"/>
                </a:ext>
              </a:extLst>
            </p:cNvPr>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6" name="Google Shape;3892;p45">
              <a:extLst>
                <a:ext uri="{FF2B5EF4-FFF2-40B4-BE49-F238E27FC236}">
                  <a16:creationId xmlns:a16="http://schemas.microsoft.com/office/drawing/2014/main" id="{BEADE5F2-6F92-43A0-8CE0-D1826DD7E7DA}"/>
                </a:ext>
              </a:extLst>
            </p:cNvPr>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67" name="Google Shape;3893;p45">
            <a:extLst>
              <a:ext uri="{FF2B5EF4-FFF2-40B4-BE49-F238E27FC236}">
                <a16:creationId xmlns:a16="http://schemas.microsoft.com/office/drawing/2014/main" id="{845F95F9-3DCB-4790-83D3-17DC21B8DF7A}"/>
              </a:ext>
            </a:extLst>
          </p:cNvPr>
          <p:cNvGrpSpPr/>
          <p:nvPr/>
        </p:nvGrpSpPr>
        <p:grpSpPr>
          <a:xfrm>
            <a:off x="8131979" y="2478831"/>
            <a:ext cx="343937" cy="374815"/>
            <a:chOff x="3895050" y="3806775"/>
            <a:chExt cx="419725" cy="481175"/>
          </a:xfrm>
          <a:solidFill>
            <a:srgbClr val="5C3183"/>
          </a:solidFill>
        </p:grpSpPr>
        <p:sp>
          <p:nvSpPr>
            <p:cNvPr id="1168" name="Google Shape;3894;p45">
              <a:extLst>
                <a:ext uri="{FF2B5EF4-FFF2-40B4-BE49-F238E27FC236}">
                  <a16:creationId xmlns:a16="http://schemas.microsoft.com/office/drawing/2014/main" id="{4913D3D9-ECD7-49E2-85E5-AD13EF116E91}"/>
                </a:ext>
              </a:extLst>
            </p:cNvPr>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69" name="Google Shape;3895;p45">
              <a:extLst>
                <a:ext uri="{FF2B5EF4-FFF2-40B4-BE49-F238E27FC236}">
                  <a16:creationId xmlns:a16="http://schemas.microsoft.com/office/drawing/2014/main" id="{D8A35F7B-8A1C-46DF-9FDC-B4F88A57FA10}"/>
                </a:ext>
              </a:extLst>
            </p:cNvPr>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70" name="Google Shape;3896;p45">
            <a:extLst>
              <a:ext uri="{FF2B5EF4-FFF2-40B4-BE49-F238E27FC236}">
                <a16:creationId xmlns:a16="http://schemas.microsoft.com/office/drawing/2014/main" id="{150459E8-0CDB-4DD8-BED4-269AF96B9111}"/>
              </a:ext>
            </a:extLst>
          </p:cNvPr>
          <p:cNvGrpSpPr/>
          <p:nvPr/>
        </p:nvGrpSpPr>
        <p:grpSpPr>
          <a:xfrm>
            <a:off x="8601322" y="2478588"/>
            <a:ext cx="391384" cy="375302"/>
            <a:chOff x="4464775" y="3806475"/>
            <a:chExt cx="477625" cy="481800"/>
          </a:xfrm>
          <a:solidFill>
            <a:srgbClr val="5C3183"/>
          </a:solidFill>
        </p:grpSpPr>
        <p:sp>
          <p:nvSpPr>
            <p:cNvPr id="1171" name="Google Shape;3897;p45">
              <a:extLst>
                <a:ext uri="{FF2B5EF4-FFF2-40B4-BE49-F238E27FC236}">
                  <a16:creationId xmlns:a16="http://schemas.microsoft.com/office/drawing/2014/main" id="{185CA7DD-5B48-4CD1-A00F-356E506F2721}"/>
                </a:ext>
              </a:extLst>
            </p:cNvPr>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72" name="Google Shape;3898;p45">
              <a:extLst>
                <a:ext uri="{FF2B5EF4-FFF2-40B4-BE49-F238E27FC236}">
                  <a16:creationId xmlns:a16="http://schemas.microsoft.com/office/drawing/2014/main" id="{BE220DE1-FA7C-4D07-8BC8-D8D2403618DA}"/>
                </a:ext>
              </a:extLst>
            </p:cNvPr>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73" name="Google Shape;3899;p45">
              <a:extLst>
                <a:ext uri="{FF2B5EF4-FFF2-40B4-BE49-F238E27FC236}">
                  <a16:creationId xmlns:a16="http://schemas.microsoft.com/office/drawing/2014/main" id="{2D73176F-78A7-4C50-851D-74544A76C608}"/>
                </a:ext>
              </a:extLst>
            </p:cNvPr>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74" name="Google Shape;3900;p45">
              <a:extLst>
                <a:ext uri="{FF2B5EF4-FFF2-40B4-BE49-F238E27FC236}">
                  <a16:creationId xmlns:a16="http://schemas.microsoft.com/office/drawing/2014/main" id="{3D1B0FC6-B3C2-4997-AA13-277839DFE17E}"/>
                </a:ext>
              </a:extLst>
            </p:cNvPr>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75" name="Google Shape;3901;p45">
              <a:extLst>
                <a:ext uri="{FF2B5EF4-FFF2-40B4-BE49-F238E27FC236}">
                  <a16:creationId xmlns:a16="http://schemas.microsoft.com/office/drawing/2014/main" id="{AF2517C9-36A1-4BA6-93D8-CB26DFE9F01F}"/>
                </a:ext>
              </a:extLst>
            </p:cNvPr>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76" name="Google Shape;3902;p45">
              <a:extLst>
                <a:ext uri="{FF2B5EF4-FFF2-40B4-BE49-F238E27FC236}">
                  <a16:creationId xmlns:a16="http://schemas.microsoft.com/office/drawing/2014/main" id="{FC58A47F-6D42-41C2-8129-A454E5FF1287}"/>
                </a:ext>
              </a:extLst>
            </p:cNvPr>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77" name="Google Shape;3903;p45">
            <a:extLst>
              <a:ext uri="{FF2B5EF4-FFF2-40B4-BE49-F238E27FC236}">
                <a16:creationId xmlns:a16="http://schemas.microsoft.com/office/drawing/2014/main" id="{5842B6AD-3C65-45EB-AA11-DBBBAF67E6B7}"/>
              </a:ext>
            </a:extLst>
          </p:cNvPr>
          <p:cNvGrpSpPr/>
          <p:nvPr/>
        </p:nvGrpSpPr>
        <p:grpSpPr>
          <a:xfrm>
            <a:off x="9094131" y="2478579"/>
            <a:ext cx="394825" cy="375321"/>
            <a:chOff x="5049725" y="3806450"/>
            <a:chExt cx="481825" cy="481825"/>
          </a:xfrm>
          <a:solidFill>
            <a:srgbClr val="5C3183"/>
          </a:solidFill>
        </p:grpSpPr>
        <p:sp>
          <p:nvSpPr>
            <p:cNvPr id="1178" name="Google Shape;3904;p45">
              <a:extLst>
                <a:ext uri="{FF2B5EF4-FFF2-40B4-BE49-F238E27FC236}">
                  <a16:creationId xmlns:a16="http://schemas.microsoft.com/office/drawing/2014/main" id="{42620EB6-9F61-48B6-9CEB-9B1ED541B600}"/>
                </a:ext>
              </a:extLst>
            </p:cNvPr>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79" name="Google Shape;3905;p45">
              <a:extLst>
                <a:ext uri="{FF2B5EF4-FFF2-40B4-BE49-F238E27FC236}">
                  <a16:creationId xmlns:a16="http://schemas.microsoft.com/office/drawing/2014/main" id="{A758DE29-4206-4B87-88F1-1741EDF957BA}"/>
                </a:ext>
              </a:extLst>
            </p:cNvPr>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80" name="Google Shape;3906;p45">
              <a:extLst>
                <a:ext uri="{FF2B5EF4-FFF2-40B4-BE49-F238E27FC236}">
                  <a16:creationId xmlns:a16="http://schemas.microsoft.com/office/drawing/2014/main" id="{ED1F1059-D6D4-4922-BB3D-C915B8645D5F}"/>
                </a:ext>
              </a:extLst>
            </p:cNvPr>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81" name="Google Shape;3907;p45">
            <a:extLst>
              <a:ext uri="{FF2B5EF4-FFF2-40B4-BE49-F238E27FC236}">
                <a16:creationId xmlns:a16="http://schemas.microsoft.com/office/drawing/2014/main" id="{C517DB2A-D67E-4251-9EDE-9925EB865AE9}"/>
              </a:ext>
            </a:extLst>
          </p:cNvPr>
          <p:cNvGrpSpPr/>
          <p:nvPr/>
        </p:nvGrpSpPr>
        <p:grpSpPr>
          <a:xfrm>
            <a:off x="9574576" y="2478579"/>
            <a:ext cx="394825" cy="375321"/>
            <a:chOff x="5651375" y="3806450"/>
            <a:chExt cx="481825" cy="481825"/>
          </a:xfrm>
          <a:solidFill>
            <a:srgbClr val="5C3183"/>
          </a:solidFill>
        </p:grpSpPr>
        <p:sp>
          <p:nvSpPr>
            <p:cNvPr id="1182" name="Google Shape;3908;p45">
              <a:extLst>
                <a:ext uri="{FF2B5EF4-FFF2-40B4-BE49-F238E27FC236}">
                  <a16:creationId xmlns:a16="http://schemas.microsoft.com/office/drawing/2014/main" id="{89ADD4D4-666F-4002-BDB9-C75EC7419A59}"/>
                </a:ext>
              </a:extLst>
            </p:cNvPr>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83" name="Google Shape;3909;p45">
              <a:extLst>
                <a:ext uri="{FF2B5EF4-FFF2-40B4-BE49-F238E27FC236}">
                  <a16:creationId xmlns:a16="http://schemas.microsoft.com/office/drawing/2014/main" id="{313D744D-B8E3-4EE6-B297-941D360B2D05}"/>
                </a:ext>
              </a:extLst>
            </p:cNvPr>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84" name="Google Shape;3910;p45">
              <a:extLst>
                <a:ext uri="{FF2B5EF4-FFF2-40B4-BE49-F238E27FC236}">
                  <a16:creationId xmlns:a16="http://schemas.microsoft.com/office/drawing/2014/main" id="{C3685E24-0A74-4F5E-9B10-5112989CC186}"/>
                </a:ext>
              </a:extLst>
            </p:cNvPr>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85" name="Google Shape;3911;p45">
              <a:extLst>
                <a:ext uri="{FF2B5EF4-FFF2-40B4-BE49-F238E27FC236}">
                  <a16:creationId xmlns:a16="http://schemas.microsoft.com/office/drawing/2014/main" id="{F6B926FE-A7AA-45F5-94A7-F546C34835EE}"/>
                </a:ext>
              </a:extLst>
            </p:cNvPr>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86" name="Google Shape;3912;p45">
            <a:extLst>
              <a:ext uri="{FF2B5EF4-FFF2-40B4-BE49-F238E27FC236}">
                <a16:creationId xmlns:a16="http://schemas.microsoft.com/office/drawing/2014/main" id="{76CDBE20-42D7-42E9-88D9-35D477646352}"/>
              </a:ext>
            </a:extLst>
          </p:cNvPr>
          <p:cNvGrpSpPr/>
          <p:nvPr/>
        </p:nvGrpSpPr>
        <p:grpSpPr>
          <a:xfrm>
            <a:off x="10086837" y="2480778"/>
            <a:ext cx="347400" cy="370920"/>
            <a:chOff x="6264300" y="3809300"/>
            <a:chExt cx="423950" cy="476175"/>
          </a:xfrm>
          <a:solidFill>
            <a:srgbClr val="5C3183"/>
          </a:solidFill>
        </p:grpSpPr>
        <p:sp>
          <p:nvSpPr>
            <p:cNvPr id="1187" name="Google Shape;3913;p45">
              <a:extLst>
                <a:ext uri="{FF2B5EF4-FFF2-40B4-BE49-F238E27FC236}">
                  <a16:creationId xmlns:a16="http://schemas.microsoft.com/office/drawing/2014/main" id="{9E927157-FB4B-41BC-A017-321DEDDC5B70}"/>
                </a:ext>
              </a:extLst>
            </p:cNvPr>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88" name="Google Shape;3914;p45">
              <a:extLst>
                <a:ext uri="{FF2B5EF4-FFF2-40B4-BE49-F238E27FC236}">
                  <a16:creationId xmlns:a16="http://schemas.microsoft.com/office/drawing/2014/main" id="{828FA8A7-F95B-49BD-A6DD-84A19BB09E8F}"/>
                </a:ext>
              </a:extLst>
            </p:cNvPr>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89" name="Google Shape;3915;p45">
              <a:extLst>
                <a:ext uri="{FF2B5EF4-FFF2-40B4-BE49-F238E27FC236}">
                  <a16:creationId xmlns:a16="http://schemas.microsoft.com/office/drawing/2014/main" id="{74BE177E-40D5-44EC-B273-CBCBB85641D6}"/>
                </a:ext>
              </a:extLst>
            </p:cNvPr>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90" name="Google Shape;3916;p45">
            <a:extLst>
              <a:ext uri="{FF2B5EF4-FFF2-40B4-BE49-F238E27FC236}">
                <a16:creationId xmlns:a16="http://schemas.microsoft.com/office/drawing/2014/main" id="{2ADF10D3-F339-45F5-A37A-B41147FA2BAF}"/>
              </a:ext>
            </a:extLst>
          </p:cNvPr>
          <p:cNvGrpSpPr/>
          <p:nvPr/>
        </p:nvGrpSpPr>
        <p:grpSpPr>
          <a:xfrm>
            <a:off x="5678545" y="2935388"/>
            <a:ext cx="396362" cy="375341"/>
            <a:chOff x="898875" y="4399275"/>
            <a:chExt cx="483700" cy="481850"/>
          </a:xfrm>
          <a:solidFill>
            <a:srgbClr val="5C3183"/>
          </a:solidFill>
        </p:grpSpPr>
        <p:sp>
          <p:nvSpPr>
            <p:cNvPr id="1191" name="Google Shape;3917;p45">
              <a:extLst>
                <a:ext uri="{FF2B5EF4-FFF2-40B4-BE49-F238E27FC236}">
                  <a16:creationId xmlns:a16="http://schemas.microsoft.com/office/drawing/2014/main" id="{13664796-5F2B-4DB0-84E2-4608889BC05D}"/>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92" name="Google Shape;3918;p45">
              <a:extLst>
                <a:ext uri="{FF2B5EF4-FFF2-40B4-BE49-F238E27FC236}">
                  <a16:creationId xmlns:a16="http://schemas.microsoft.com/office/drawing/2014/main" id="{3F10B11B-4F21-4D51-9812-42592FADE09D}"/>
                </a:ext>
              </a:extLst>
            </p:cNvPr>
            <p:cNvSpPr/>
            <p:nvPr/>
          </p:nvSpPr>
          <p:spPr>
            <a:xfrm>
              <a:off x="1138025" y="4763350"/>
              <a:ext cx="25" cy="25"/>
            </a:xfrm>
            <a:custGeom>
              <a:avLst/>
              <a:gdLst/>
              <a:ahLst/>
              <a:cxnLst/>
              <a:rect l="l" t="t" r="r" b="b"/>
              <a:pathLst>
                <a:path w="1" h="1" extrusionOk="0">
                  <a:moveTo>
                    <a:pt x="1" y="0"/>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93" name="Google Shape;3919;p45">
              <a:extLst>
                <a:ext uri="{FF2B5EF4-FFF2-40B4-BE49-F238E27FC236}">
                  <a16:creationId xmlns:a16="http://schemas.microsoft.com/office/drawing/2014/main" id="{27EDBC68-445A-40F6-B1E1-01AF346A7527}"/>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94" name="Google Shape;3920;p45">
              <a:extLst>
                <a:ext uri="{FF2B5EF4-FFF2-40B4-BE49-F238E27FC236}">
                  <a16:creationId xmlns:a16="http://schemas.microsoft.com/office/drawing/2014/main" id="{195B772F-429F-4F7A-A7C9-A04A8174052C}"/>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95" name="Google Shape;3921;p45">
              <a:extLst>
                <a:ext uri="{FF2B5EF4-FFF2-40B4-BE49-F238E27FC236}">
                  <a16:creationId xmlns:a16="http://schemas.microsoft.com/office/drawing/2014/main" id="{8DCC24AC-187D-4167-9E04-AD40F84E0072}"/>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96" name="Google Shape;3922;p45">
              <a:extLst>
                <a:ext uri="{FF2B5EF4-FFF2-40B4-BE49-F238E27FC236}">
                  <a16:creationId xmlns:a16="http://schemas.microsoft.com/office/drawing/2014/main" id="{92AABB77-07A4-428C-A286-1B09F1FE123C}"/>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97" name="Google Shape;3923;p45">
              <a:extLst>
                <a:ext uri="{FF2B5EF4-FFF2-40B4-BE49-F238E27FC236}">
                  <a16:creationId xmlns:a16="http://schemas.microsoft.com/office/drawing/2014/main" id="{65219D7E-82CB-4FB5-9312-AC11DB1705EA}"/>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98" name="Google Shape;3924;p45">
              <a:extLst>
                <a:ext uri="{FF2B5EF4-FFF2-40B4-BE49-F238E27FC236}">
                  <a16:creationId xmlns:a16="http://schemas.microsoft.com/office/drawing/2014/main" id="{3E2CD8C8-613A-4098-9C39-CA7254E58D06}"/>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99" name="Google Shape;3925;p45">
            <a:extLst>
              <a:ext uri="{FF2B5EF4-FFF2-40B4-BE49-F238E27FC236}">
                <a16:creationId xmlns:a16="http://schemas.microsoft.com/office/drawing/2014/main" id="{95186A9A-B358-4A88-9A3D-25F4B2D93F86}"/>
              </a:ext>
            </a:extLst>
          </p:cNvPr>
          <p:cNvGrpSpPr/>
          <p:nvPr/>
        </p:nvGrpSpPr>
        <p:grpSpPr>
          <a:xfrm>
            <a:off x="6183327" y="2952262"/>
            <a:ext cx="394825" cy="341592"/>
            <a:chOff x="1492675" y="4420975"/>
            <a:chExt cx="481825" cy="438525"/>
          </a:xfrm>
          <a:solidFill>
            <a:srgbClr val="5C3183"/>
          </a:solidFill>
        </p:grpSpPr>
        <p:sp>
          <p:nvSpPr>
            <p:cNvPr id="1200" name="Google Shape;3926;p45">
              <a:extLst>
                <a:ext uri="{FF2B5EF4-FFF2-40B4-BE49-F238E27FC236}">
                  <a16:creationId xmlns:a16="http://schemas.microsoft.com/office/drawing/2014/main" id="{DAB3B865-6C75-4FAA-BEA3-EE92EE902422}"/>
                </a:ext>
              </a:extLst>
            </p:cNvPr>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01" name="Google Shape;3927;p45">
              <a:extLst>
                <a:ext uri="{FF2B5EF4-FFF2-40B4-BE49-F238E27FC236}">
                  <a16:creationId xmlns:a16="http://schemas.microsoft.com/office/drawing/2014/main" id="{D28D3C66-6EA5-4871-BD1E-6C11ECE5CA92}"/>
                </a:ext>
              </a:extLst>
            </p:cNvPr>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02" name="Google Shape;3928;p45">
              <a:extLst>
                <a:ext uri="{FF2B5EF4-FFF2-40B4-BE49-F238E27FC236}">
                  <a16:creationId xmlns:a16="http://schemas.microsoft.com/office/drawing/2014/main" id="{38E930D9-F687-4631-9DFA-DA3AC3C405B6}"/>
                </a:ext>
              </a:extLst>
            </p:cNvPr>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03" name="Google Shape;3929;p45">
              <a:extLst>
                <a:ext uri="{FF2B5EF4-FFF2-40B4-BE49-F238E27FC236}">
                  <a16:creationId xmlns:a16="http://schemas.microsoft.com/office/drawing/2014/main" id="{76383B38-780F-4DCE-BF79-594B3EFD0FD4}"/>
                </a:ext>
              </a:extLst>
            </p:cNvPr>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04" name="Google Shape;3930;p45">
              <a:extLst>
                <a:ext uri="{FF2B5EF4-FFF2-40B4-BE49-F238E27FC236}">
                  <a16:creationId xmlns:a16="http://schemas.microsoft.com/office/drawing/2014/main" id="{BBA803EF-E6FA-4136-98CC-7AE0E9997DB7}"/>
                </a:ext>
              </a:extLst>
            </p:cNvPr>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05" name="Google Shape;3931;p45">
            <a:extLst>
              <a:ext uri="{FF2B5EF4-FFF2-40B4-BE49-F238E27FC236}">
                <a16:creationId xmlns:a16="http://schemas.microsoft.com/office/drawing/2014/main" id="{74512078-0459-4A14-8E2D-9B9AE18C5724}"/>
              </a:ext>
            </a:extLst>
          </p:cNvPr>
          <p:cNvGrpSpPr/>
          <p:nvPr/>
        </p:nvGrpSpPr>
        <p:grpSpPr>
          <a:xfrm>
            <a:off x="6654647" y="2936138"/>
            <a:ext cx="398697" cy="373841"/>
            <a:chOff x="2084100" y="4400250"/>
            <a:chExt cx="486550" cy="479925"/>
          </a:xfrm>
          <a:solidFill>
            <a:srgbClr val="5C3183"/>
          </a:solidFill>
        </p:grpSpPr>
        <p:sp>
          <p:nvSpPr>
            <p:cNvPr id="1206" name="Google Shape;3932;p45">
              <a:extLst>
                <a:ext uri="{FF2B5EF4-FFF2-40B4-BE49-F238E27FC236}">
                  <a16:creationId xmlns:a16="http://schemas.microsoft.com/office/drawing/2014/main" id="{E667CEDB-AF50-4870-86C7-D3C1F0F3FCA4}"/>
                </a:ext>
              </a:extLst>
            </p:cNvPr>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07" name="Google Shape;3933;p45">
              <a:extLst>
                <a:ext uri="{FF2B5EF4-FFF2-40B4-BE49-F238E27FC236}">
                  <a16:creationId xmlns:a16="http://schemas.microsoft.com/office/drawing/2014/main" id="{AB655625-5BB3-4970-ADD1-19DDC2958C0C}"/>
                </a:ext>
              </a:extLst>
            </p:cNvPr>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08" name="Google Shape;3934;p45">
              <a:extLst>
                <a:ext uri="{FF2B5EF4-FFF2-40B4-BE49-F238E27FC236}">
                  <a16:creationId xmlns:a16="http://schemas.microsoft.com/office/drawing/2014/main" id="{C2026AA8-9824-4431-B05C-408059050693}"/>
                </a:ext>
              </a:extLst>
            </p:cNvPr>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09" name="Google Shape;3935;p45">
              <a:extLst>
                <a:ext uri="{FF2B5EF4-FFF2-40B4-BE49-F238E27FC236}">
                  <a16:creationId xmlns:a16="http://schemas.microsoft.com/office/drawing/2014/main" id="{E736A2B6-914F-42C5-A922-0630F67D1044}"/>
                </a:ext>
              </a:extLst>
            </p:cNvPr>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10" name="Google Shape;3936;p45">
              <a:extLst>
                <a:ext uri="{FF2B5EF4-FFF2-40B4-BE49-F238E27FC236}">
                  <a16:creationId xmlns:a16="http://schemas.microsoft.com/office/drawing/2014/main" id="{AFB2121F-8BDA-4840-A181-DE7FD1F5C102}"/>
                </a:ext>
              </a:extLst>
            </p:cNvPr>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11" name="Google Shape;3937;p45">
              <a:extLst>
                <a:ext uri="{FF2B5EF4-FFF2-40B4-BE49-F238E27FC236}">
                  <a16:creationId xmlns:a16="http://schemas.microsoft.com/office/drawing/2014/main" id="{39BE712B-2FE1-45D3-9176-19D1BB8E590B}"/>
                </a:ext>
              </a:extLst>
            </p:cNvPr>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12" name="Google Shape;3938;p45">
            <a:extLst>
              <a:ext uri="{FF2B5EF4-FFF2-40B4-BE49-F238E27FC236}">
                <a16:creationId xmlns:a16="http://schemas.microsoft.com/office/drawing/2014/main" id="{0C3F7474-B178-4859-90AF-CB2D7ABA8661}"/>
              </a:ext>
            </a:extLst>
          </p:cNvPr>
          <p:cNvGrpSpPr/>
          <p:nvPr/>
        </p:nvGrpSpPr>
        <p:grpSpPr>
          <a:xfrm>
            <a:off x="7162627" y="2935417"/>
            <a:ext cx="347011" cy="375282"/>
            <a:chOff x="2707950" y="4399325"/>
            <a:chExt cx="423475" cy="481775"/>
          </a:xfrm>
          <a:solidFill>
            <a:srgbClr val="5C3183"/>
          </a:solidFill>
        </p:grpSpPr>
        <p:sp>
          <p:nvSpPr>
            <p:cNvPr id="1213" name="Google Shape;3939;p45">
              <a:extLst>
                <a:ext uri="{FF2B5EF4-FFF2-40B4-BE49-F238E27FC236}">
                  <a16:creationId xmlns:a16="http://schemas.microsoft.com/office/drawing/2014/main" id="{C19BE0FE-78F7-4B13-9F58-1AFF0AC09DF0}"/>
                </a:ext>
              </a:extLst>
            </p:cNvPr>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14" name="Google Shape;3940;p45">
              <a:extLst>
                <a:ext uri="{FF2B5EF4-FFF2-40B4-BE49-F238E27FC236}">
                  <a16:creationId xmlns:a16="http://schemas.microsoft.com/office/drawing/2014/main" id="{3BA1ED04-0B80-4B2A-AC8A-6C305A52DA63}"/>
                </a:ext>
              </a:extLst>
            </p:cNvPr>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15" name="Google Shape;3941;p45">
              <a:extLst>
                <a:ext uri="{FF2B5EF4-FFF2-40B4-BE49-F238E27FC236}">
                  <a16:creationId xmlns:a16="http://schemas.microsoft.com/office/drawing/2014/main" id="{148046B5-6AA7-470B-9377-F846746B4498}"/>
                </a:ext>
              </a:extLst>
            </p:cNvPr>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16" name="Google Shape;3942;p45">
              <a:extLst>
                <a:ext uri="{FF2B5EF4-FFF2-40B4-BE49-F238E27FC236}">
                  <a16:creationId xmlns:a16="http://schemas.microsoft.com/office/drawing/2014/main" id="{852E146F-8B13-4838-8478-ED2088847D56}"/>
                </a:ext>
              </a:extLst>
            </p:cNvPr>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17" name="Google Shape;3943;p45">
              <a:extLst>
                <a:ext uri="{FF2B5EF4-FFF2-40B4-BE49-F238E27FC236}">
                  <a16:creationId xmlns:a16="http://schemas.microsoft.com/office/drawing/2014/main" id="{51EA44AE-E4B3-4664-B0A6-A722C92BB7AA}"/>
                </a:ext>
              </a:extLst>
            </p:cNvPr>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18" name="Google Shape;3944;p45">
              <a:extLst>
                <a:ext uri="{FF2B5EF4-FFF2-40B4-BE49-F238E27FC236}">
                  <a16:creationId xmlns:a16="http://schemas.microsoft.com/office/drawing/2014/main" id="{8814A15C-132C-4FAE-BA98-0C702605AD8A}"/>
                </a:ext>
              </a:extLst>
            </p:cNvPr>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19" name="Google Shape;3945;p45">
              <a:extLst>
                <a:ext uri="{FF2B5EF4-FFF2-40B4-BE49-F238E27FC236}">
                  <a16:creationId xmlns:a16="http://schemas.microsoft.com/office/drawing/2014/main" id="{165787D3-6A27-4A01-9318-83FF12C91133}"/>
                </a:ext>
              </a:extLst>
            </p:cNvPr>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20" name="Google Shape;3946;p45">
              <a:extLst>
                <a:ext uri="{FF2B5EF4-FFF2-40B4-BE49-F238E27FC236}">
                  <a16:creationId xmlns:a16="http://schemas.microsoft.com/office/drawing/2014/main" id="{165861B8-1D38-44EC-B6E9-DB70F4A5D36D}"/>
                </a:ext>
              </a:extLst>
            </p:cNvPr>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21" name="Google Shape;3947;p45">
              <a:extLst>
                <a:ext uri="{FF2B5EF4-FFF2-40B4-BE49-F238E27FC236}">
                  <a16:creationId xmlns:a16="http://schemas.microsoft.com/office/drawing/2014/main" id="{9C9A8F74-64AF-4D98-9F09-95F753D885B6}"/>
                </a:ext>
              </a:extLst>
            </p:cNvPr>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22" name="Google Shape;3948;p45">
              <a:extLst>
                <a:ext uri="{FF2B5EF4-FFF2-40B4-BE49-F238E27FC236}">
                  <a16:creationId xmlns:a16="http://schemas.microsoft.com/office/drawing/2014/main" id="{5174B849-2081-4DCD-A162-B3355576105E}"/>
                </a:ext>
              </a:extLst>
            </p:cNvPr>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23" name="Google Shape;3949;p45">
              <a:extLst>
                <a:ext uri="{FF2B5EF4-FFF2-40B4-BE49-F238E27FC236}">
                  <a16:creationId xmlns:a16="http://schemas.microsoft.com/office/drawing/2014/main" id="{65D1DC6F-1EFC-4E48-9181-DACE9EDE42BC}"/>
                </a:ext>
              </a:extLst>
            </p:cNvPr>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24" name="Google Shape;3950;p45">
              <a:extLst>
                <a:ext uri="{FF2B5EF4-FFF2-40B4-BE49-F238E27FC236}">
                  <a16:creationId xmlns:a16="http://schemas.microsoft.com/office/drawing/2014/main" id="{249E81D7-14F9-420C-B5A2-33F87AEB5B11}"/>
                </a:ext>
              </a:extLst>
            </p:cNvPr>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25" name="Google Shape;3951;p45">
            <a:extLst>
              <a:ext uri="{FF2B5EF4-FFF2-40B4-BE49-F238E27FC236}">
                <a16:creationId xmlns:a16="http://schemas.microsoft.com/office/drawing/2014/main" id="{BA991B77-E2C7-4988-8C28-62E05B582FC2}"/>
              </a:ext>
            </a:extLst>
          </p:cNvPr>
          <p:cNvGrpSpPr/>
          <p:nvPr/>
        </p:nvGrpSpPr>
        <p:grpSpPr>
          <a:xfrm>
            <a:off x="7662504" y="2935388"/>
            <a:ext cx="320113" cy="375341"/>
            <a:chOff x="3330525" y="4399275"/>
            <a:chExt cx="390650" cy="481850"/>
          </a:xfrm>
          <a:solidFill>
            <a:srgbClr val="5C3183"/>
          </a:solidFill>
        </p:grpSpPr>
        <p:sp>
          <p:nvSpPr>
            <p:cNvPr id="1226" name="Google Shape;3952;p45">
              <a:extLst>
                <a:ext uri="{FF2B5EF4-FFF2-40B4-BE49-F238E27FC236}">
                  <a16:creationId xmlns:a16="http://schemas.microsoft.com/office/drawing/2014/main" id="{5207250E-D923-4A2A-845E-1614EDAB9104}"/>
                </a:ext>
              </a:extLst>
            </p:cNvPr>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27" name="Google Shape;3953;p45">
              <a:extLst>
                <a:ext uri="{FF2B5EF4-FFF2-40B4-BE49-F238E27FC236}">
                  <a16:creationId xmlns:a16="http://schemas.microsoft.com/office/drawing/2014/main" id="{42FF963E-A3F4-4B55-A0D5-6AEDB8F02DFF}"/>
                </a:ext>
              </a:extLst>
            </p:cNvPr>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28" name="Google Shape;3954;p45">
              <a:extLst>
                <a:ext uri="{FF2B5EF4-FFF2-40B4-BE49-F238E27FC236}">
                  <a16:creationId xmlns:a16="http://schemas.microsoft.com/office/drawing/2014/main" id="{59C0D565-6064-4BD3-B995-CDCE5B30F785}"/>
                </a:ext>
              </a:extLst>
            </p:cNvPr>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29" name="Google Shape;3955;p45">
              <a:extLst>
                <a:ext uri="{FF2B5EF4-FFF2-40B4-BE49-F238E27FC236}">
                  <a16:creationId xmlns:a16="http://schemas.microsoft.com/office/drawing/2014/main" id="{C969564F-FCC8-42FA-B59A-588FF7F6969F}"/>
                </a:ext>
              </a:extLst>
            </p:cNvPr>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30" name="Google Shape;3956;p45">
              <a:extLst>
                <a:ext uri="{FF2B5EF4-FFF2-40B4-BE49-F238E27FC236}">
                  <a16:creationId xmlns:a16="http://schemas.microsoft.com/office/drawing/2014/main" id="{A8CFCB2A-F9ED-4509-95A4-CC5522E6A9CD}"/>
                </a:ext>
              </a:extLst>
            </p:cNvPr>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31" name="Google Shape;3957;p45">
              <a:extLst>
                <a:ext uri="{FF2B5EF4-FFF2-40B4-BE49-F238E27FC236}">
                  <a16:creationId xmlns:a16="http://schemas.microsoft.com/office/drawing/2014/main" id="{2EB9B4F9-8B96-423E-9440-D22D821541E8}"/>
                </a:ext>
              </a:extLst>
            </p:cNvPr>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32" name="Google Shape;3958;p45">
              <a:extLst>
                <a:ext uri="{FF2B5EF4-FFF2-40B4-BE49-F238E27FC236}">
                  <a16:creationId xmlns:a16="http://schemas.microsoft.com/office/drawing/2014/main" id="{06614A50-E0C8-44A1-9E7B-D0053E6CD798}"/>
                </a:ext>
              </a:extLst>
            </p:cNvPr>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33" name="Google Shape;3959;p45">
            <a:extLst>
              <a:ext uri="{FF2B5EF4-FFF2-40B4-BE49-F238E27FC236}">
                <a16:creationId xmlns:a16="http://schemas.microsoft.com/office/drawing/2014/main" id="{B9F88C53-DBAA-45CA-B5BB-1900C41BCC2F}"/>
              </a:ext>
            </a:extLst>
          </p:cNvPr>
          <p:cNvGrpSpPr/>
          <p:nvPr/>
        </p:nvGrpSpPr>
        <p:grpSpPr>
          <a:xfrm>
            <a:off x="8156573" y="2935397"/>
            <a:ext cx="294751" cy="375321"/>
            <a:chOff x="3938800" y="4399275"/>
            <a:chExt cx="359700" cy="481825"/>
          </a:xfrm>
          <a:solidFill>
            <a:srgbClr val="5C3183"/>
          </a:solidFill>
        </p:grpSpPr>
        <p:sp>
          <p:nvSpPr>
            <p:cNvPr id="1234" name="Google Shape;3960;p45">
              <a:extLst>
                <a:ext uri="{FF2B5EF4-FFF2-40B4-BE49-F238E27FC236}">
                  <a16:creationId xmlns:a16="http://schemas.microsoft.com/office/drawing/2014/main" id="{77600723-3B8B-407D-A157-3915F3A49C71}"/>
                </a:ext>
              </a:extLst>
            </p:cNvPr>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35" name="Google Shape;3961;p45">
              <a:extLst>
                <a:ext uri="{FF2B5EF4-FFF2-40B4-BE49-F238E27FC236}">
                  <a16:creationId xmlns:a16="http://schemas.microsoft.com/office/drawing/2014/main" id="{C6169742-BBE5-4B29-8255-060A66286806}"/>
                </a:ext>
              </a:extLst>
            </p:cNvPr>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36" name="Google Shape;3962;p45">
              <a:extLst>
                <a:ext uri="{FF2B5EF4-FFF2-40B4-BE49-F238E27FC236}">
                  <a16:creationId xmlns:a16="http://schemas.microsoft.com/office/drawing/2014/main" id="{DA016BD1-B453-4396-940B-34F7C435823B}"/>
                </a:ext>
              </a:extLst>
            </p:cNvPr>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37" name="Google Shape;3963;p45">
              <a:extLst>
                <a:ext uri="{FF2B5EF4-FFF2-40B4-BE49-F238E27FC236}">
                  <a16:creationId xmlns:a16="http://schemas.microsoft.com/office/drawing/2014/main" id="{A65B13C6-B862-4522-92C4-26B1B6A68DE7}"/>
                </a:ext>
              </a:extLst>
            </p:cNvPr>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38" name="Google Shape;3964;p45">
              <a:extLst>
                <a:ext uri="{FF2B5EF4-FFF2-40B4-BE49-F238E27FC236}">
                  <a16:creationId xmlns:a16="http://schemas.microsoft.com/office/drawing/2014/main" id="{6C6359E3-C6DB-41B9-8759-7E56D9353048}"/>
                </a:ext>
              </a:extLst>
            </p:cNvPr>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39" name="Google Shape;3965;p45">
            <a:extLst>
              <a:ext uri="{FF2B5EF4-FFF2-40B4-BE49-F238E27FC236}">
                <a16:creationId xmlns:a16="http://schemas.microsoft.com/office/drawing/2014/main" id="{2EC48192-AE0A-4E9A-8966-71FAD3E0FBD8}"/>
              </a:ext>
            </a:extLst>
          </p:cNvPr>
          <p:cNvGrpSpPr/>
          <p:nvPr/>
        </p:nvGrpSpPr>
        <p:grpSpPr>
          <a:xfrm>
            <a:off x="8704469" y="2935397"/>
            <a:ext cx="185090" cy="375321"/>
            <a:chOff x="4584850" y="4399275"/>
            <a:chExt cx="225875" cy="481825"/>
          </a:xfrm>
          <a:solidFill>
            <a:srgbClr val="5C3183"/>
          </a:solidFill>
        </p:grpSpPr>
        <p:sp>
          <p:nvSpPr>
            <p:cNvPr id="1240" name="Google Shape;3966;p45">
              <a:extLst>
                <a:ext uri="{FF2B5EF4-FFF2-40B4-BE49-F238E27FC236}">
                  <a16:creationId xmlns:a16="http://schemas.microsoft.com/office/drawing/2014/main" id="{78C083DE-858F-47D3-9E98-23B260B6853D}"/>
                </a:ext>
              </a:extLst>
            </p:cNvPr>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1" name="Google Shape;3967;p45">
              <a:extLst>
                <a:ext uri="{FF2B5EF4-FFF2-40B4-BE49-F238E27FC236}">
                  <a16:creationId xmlns:a16="http://schemas.microsoft.com/office/drawing/2014/main" id="{C3DDC33E-0483-44F4-ADF7-DE28879D74F1}"/>
                </a:ext>
              </a:extLst>
            </p:cNvPr>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242" name="Google Shape;3968;p45">
            <a:extLst>
              <a:ext uri="{FF2B5EF4-FFF2-40B4-BE49-F238E27FC236}">
                <a16:creationId xmlns:a16="http://schemas.microsoft.com/office/drawing/2014/main" id="{74483EF9-90E0-4899-B629-C2389F6B596D}"/>
              </a:ext>
            </a:extLst>
          </p:cNvPr>
          <p:cNvSpPr/>
          <p:nvPr/>
        </p:nvSpPr>
        <p:spPr>
          <a:xfrm>
            <a:off x="9074744" y="2935298"/>
            <a:ext cx="433257" cy="375165"/>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243" name="Google Shape;3969;p45">
            <a:extLst>
              <a:ext uri="{FF2B5EF4-FFF2-40B4-BE49-F238E27FC236}">
                <a16:creationId xmlns:a16="http://schemas.microsoft.com/office/drawing/2014/main" id="{2D545FC0-9140-4FF1-8A55-51034F2F4940}"/>
              </a:ext>
            </a:extLst>
          </p:cNvPr>
          <p:cNvGrpSpPr/>
          <p:nvPr/>
        </p:nvGrpSpPr>
        <p:grpSpPr>
          <a:xfrm>
            <a:off x="9574576" y="2935397"/>
            <a:ext cx="394825" cy="375321"/>
            <a:chOff x="5642550" y="4399275"/>
            <a:chExt cx="481825" cy="481825"/>
          </a:xfrm>
          <a:solidFill>
            <a:srgbClr val="5C3183"/>
          </a:solidFill>
        </p:grpSpPr>
        <p:sp>
          <p:nvSpPr>
            <p:cNvPr id="1244" name="Google Shape;3970;p45">
              <a:extLst>
                <a:ext uri="{FF2B5EF4-FFF2-40B4-BE49-F238E27FC236}">
                  <a16:creationId xmlns:a16="http://schemas.microsoft.com/office/drawing/2014/main" id="{331C2209-46CF-4C79-9C19-30613AD3761E}"/>
                </a:ext>
              </a:extLst>
            </p:cNvPr>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5" name="Google Shape;3971;p45">
              <a:extLst>
                <a:ext uri="{FF2B5EF4-FFF2-40B4-BE49-F238E27FC236}">
                  <a16:creationId xmlns:a16="http://schemas.microsoft.com/office/drawing/2014/main" id="{647DAF9A-360B-42B8-B915-09445A4BDE05}"/>
                </a:ext>
              </a:extLst>
            </p:cNvPr>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46" name="Google Shape;3972;p45">
            <a:extLst>
              <a:ext uri="{FF2B5EF4-FFF2-40B4-BE49-F238E27FC236}">
                <a16:creationId xmlns:a16="http://schemas.microsoft.com/office/drawing/2014/main" id="{0428CA74-8842-4FAB-8CAD-C3C0E4EC0B2F}"/>
              </a:ext>
            </a:extLst>
          </p:cNvPr>
          <p:cNvGrpSpPr/>
          <p:nvPr/>
        </p:nvGrpSpPr>
        <p:grpSpPr>
          <a:xfrm>
            <a:off x="10049122" y="2948572"/>
            <a:ext cx="422830" cy="348972"/>
            <a:chOff x="6218300" y="4416175"/>
            <a:chExt cx="516000" cy="448000"/>
          </a:xfrm>
          <a:solidFill>
            <a:srgbClr val="5C3183"/>
          </a:solidFill>
        </p:grpSpPr>
        <p:sp>
          <p:nvSpPr>
            <p:cNvPr id="1247" name="Google Shape;3973;p45">
              <a:extLst>
                <a:ext uri="{FF2B5EF4-FFF2-40B4-BE49-F238E27FC236}">
                  <a16:creationId xmlns:a16="http://schemas.microsoft.com/office/drawing/2014/main" id="{68E5558A-CA54-41DF-A283-F14314A37DA3}"/>
                </a:ext>
              </a:extLst>
            </p:cNvPr>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8" name="Google Shape;3974;p45">
              <a:extLst>
                <a:ext uri="{FF2B5EF4-FFF2-40B4-BE49-F238E27FC236}">
                  <a16:creationId xmlns:a16="http://schemas.microsoft.com/office/drawing/2014/main" id="{29E4E8DD-AB25-4DE8-8B48-FF54B079B7E9}"/>
                </a:ext>
              </a:extLst>
            </p:cNvPr>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49" name="Google Shape;3975;p45">
              <a:extLst>
                <a:ext uri="{FF2B5EF4-FFF2-40B4-BE49-F238E27FC236}">
                  <a16:creationId xmlns:a16="http://schemas.microsoft.com/office/drawing/2014/main" id="{C55AA5E7-32BB-484E-B3D5-31B2679E8774}"/>
                </a:ext>
              </a:extLst>
            </p:cNvPr>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50" name="Google Shape;3976;p45">
            <a:extLst>
              <a:ext uri="{FF2B5EF4-FFF2-40B4-BE49-F238E27FC236}">
                <a16:creationId xmlns:a16="http://schemas.microsoft.com/office/drawing/2014/main" id="{E99961D5-88BA-47C0-9AE1-ECA455D2B8B9}"/>
              </a:ext>
            </a:extLst>
          </p:cNvPr>
          <p:cNvGrpSpPr/>
          <p:nvPr/>
        </p:nvGrpSpPr>
        <p:grpSpPr>
          <a:xfrm>
            <a:off x="10526947" y="1550706"/>
            <a:ext cx="394825" cy="375321"/>
            <a:chOff x="899850" y="4992125"/>
            <a:chExt cx="481825" cy="481825"/>
          </a:xfrm>
          <a:solidFill>
            <a:srgbClr val="5C3183"/>
          </a:solidFill>
        </p:grpSpPr>
        <p:sp>
          <p:nvSpPr>
            <p:cNvPr id="1251" name="Google Shape;3977;p45">
              <a:extLst>
                <a:ext uri="{FF2B5EF4-FFF2-40B4-BE49-F238E27FC236}">
                  <a16:creationId xmlns:a16="http://schemas.microsoft.com/office/drawing/2014/main" id="{CA990040-E8C7-4B6B-ADC5-9EF186D494F0}"/>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52" name="Google Shape;3978;p45">
              <a:extLst>
                <a:ext uri="{FF2B5EF4-FFF2-40B4-BE49-F238E27FC236}">
                  <a16:creationId xmlns:a16="http://schemas.microsoft.com/office/drawing/2014/main" id="{D621A6E0-FAD0-420E-89C4-F46982EF0E7D}"/>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53" name="Google Shape;3979;p45">
              <a:extLst>
                <a:ext uri="{FF2B5EF4-FFF2-40B4-BE49-F238E27FC236}">
                  <a16:creationId xmlns:a16="http://schemas.microsoft.com/office/drawing/2014/main" id="{A95A3F68-46D8-45F6-96FE-0A8D4B1A755B}"/>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54" name="Google Shape;3980;p45">
            <a:extLst>
              <a:ext uri="{FF2B5EF4-FFF2-40B4-BE49-F238E27FC236}">
                <a16:creationId xmlns:a16="http://schemas.microsoft.com/office/drawing/2014/main" id="{1697AE72-CCAC-44AF-8798-C40E7351E7FB}"/>
              </a:ext>
            </a:extLst>
          </p:cNvPr>
          <p:cNvGrpSpPr/>
          <p:nvPr/>
        </p:nvGrpSpPr>
        <p:grpSpPr>
          <a:xfrm>
            <a:off x="10526966" y="2019912"/>
            <a:ext cx="394825" cy="375321"/>
            <a:chOff x="1492675" y="4992125"/>
            <a:chExt cx="481825" cy="481825"/>
          </a:xfrm>
          <a:solidFill>
            <a:srgbClr val="5C3183"/>
          </a:solidFill>
        </p:grpSpPr>
        <p:sp>
          <p:nvSpPr>
            <p:cNvPr id="1255" name="Google Shape;3981;p45">
              <a:extLst>
                <a:ext uri="{FF2B5EF4-FFF2-40B4-BE49-F238E27FC236}">
                  <a16:creationId xmlns:a16="http://schemas.microsoft.com/office/drawing/2014/main" id="{FBFFCAE0-38A6-4C5F-BC22-EAA691B37FD5}"/>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56" name="Google Shape;3982;p45">
              <a:extLst>
                <a:ext uri="{FF2B5EF4-FFF2-40B4-BE49-F238E27FC236}">
                  <a16:creationId xmlns:a16="http://schemas.microsoft.com/office/drawing/2014/main" id="{D3C9BDB2-B88E-422E-81E4-BDDB869409C0}"/>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57" name="Google Shape;3983;p45">
            <a:extLst>
              <a:ext uri="{FF2B5EF4-FFF2-40B4-BE49-F238E27FC236}">
                <a16:creationId xmlns:a16="http://schemas.microsoft.com/office/drawing/2014/main" id="{4D40998F-40EF-4064-8733-0AB873CD5FA4}"/>
              </a:ext>
            </a:extLst>
          </p:cNvPr>
          <p:cNvGrpSpPr/>
          <p:nvPr/>
        </p:nvGrpSpPr>
        <p:grpSpPr>
          <a:xfrm>
            <a:off x="10526986" y="2478626"/>
            <a:ext cx="394825" cy="375321"/>
            <a:chOff x="2085525" y="4992125"/>
            <a:chExt cx="481825" cy="481825"/>
          </a:xfrm>
          <a:solidFill>
            <a:srgbClr val="5C3183"/>
          </a:solidFill>
        </p:grpSpPr>
        <p:sp>
          <p:nvSpPr>
            <p:cNvPr id="1258" name="Google Shape;3984;p45">
              <a:extLst>
                <a:ext uri="{FF2B5EF4-FFF2-40B4-BE49-F238E27FC236}">
                  <a16:creationId xmlns:a16="http://schemas.microsoft.com/office/drawing/2014/main" id="{796F6064-1DEA-488B-A637-421D828DEE3D}"/>
                </a:ext>
              </a:extLst>
            </p:cNvPr>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59" name="Google Shape;3985;p45">
              <a:extLst>
                <a:ext uri="{FF2B5EF4-FFF2-40B4-BE49-F238E27FC236}">
                  <a16:creationId xmlns:a16="http://schemas.microsoft.com/office/drawing/2014/main" id="{2DB79DFB-27B4-44A5-96AD-85D8A0C69371}"/>
                </a:ext>
              </a:extLst>
            </p:cNvPr>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60" name="Google Shape;3986;p45">
            <a:extLst>
              <a:ext uri="{FF2B5EF4-FFF2-40B4-BE49-F238E27FC236}">
                <a16:creationId xmlns:a16="http://schemas.microsoft.com/office/drawing/2014/main" id="{8F884B22-A90E-415C-B196-1247F1EF4CCF}"/>
              </a:ext>
            </a:extLst>
          </p:cNvPr>
          <p:cNvGrpSpPr/>
          <p:nvPr/>
        </p:nvGrpSpPr>
        <p:grpSpPr>
          <a:xfrm>
            <a:off x="11020745" y="1550706"/>
            <a:ext cx="394825" cy="375321"/>
            <a:chOff x="2678350" y="4992125"/>
            <a:chExt cx="481825" cy="481825"/>
          </a:xfrm>
          <a:solidFill>
            <a:srgbClr val="5C3183"/>
          </a:solidFill>
        </p:grpSpPr>
        <p:sp>
          <p:nvSpPr>
            <p:cNvPr id="1261" name="Google Shape;3987;p45">
              <a:extLst>
                <a:ext uri="{FF2B5EF4-FFF2-40B4-BE49-F238E27FC236}">
                  <a16:creationId xmlns:a16="http://schemas.microsoft.com/office/drawing/2014/main" id="{3217D898-3384-4092-BEC8-FBA19786C2B4}"/>
                </a:ext>
              </a:extLst>
            </p:cNvPr>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62" name="Google Shape;3988;p45">
              <a:extLst>
                <a:ext uri="{FF2B5EF4-FFF2-40B4-BE49-F238E27FC236}">
                  <a16:creationId xmlns:a16="http://schemas.microsoft.com/office/drawing/2014/main" id="{34D2D2B8-9041-469A-9631-AF18EAC54195}"/>
                </a:ext>
              </a:extLst>
            </p:cNvPr>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63" name="Google Shape;3989;p45">
              <a:extLst>
                <a:ext uri="{FF2B5EF4-FFF2-40B4-BE49-F238E27FC236}">
                  <a16:creationId xmlns:a16="http://schemas.microsoft.com/office/drawing/2014/main" id="{552E998C-AA48-46AF-AD89-5FA7C769147B}"/>
                </a:ext>
              </a:extLst>
            </p:cNvPr>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64" name="Google Shape;3990;p45">
            <a:extLst>
              <a:ext uri="{FF2B5EF4-FFF2-40B4-BE49-F238E27FC236}">
                <a16:creationId xmlns:a16="http://schemas.microsoft.com/office/drawing/2014/main" id="{0D9317E0-62A2-4292-A614-ACAF98816B63}"/>
              </a:ext>
            </a:extLst>
          </p:cNvPr>
          <p:cNvGrpSpPr/>
          <p:nvPr/>
        </p:nvGrpSpPr>
        <p:grpSpPr>
          <a:xfrm>
            <a:off x="10527028" y="2935422"/>
            <a:ext cx="394825" cy="375321"/>
            <a:chOff x="3271200" y="4992125"/>
            <a:chExt cx="481825" cy="481825"/>
          </a:xfrm>
          <a:solidFill>
            <a:srgbClr val="5C3183"/>
          </a:solidFill>
        </p:grpSpPr>
        <p:sp>
          <p:nvSpPr>
            <p:cNvPr id="1265" name="Google Shape;3991;p45">
              <a:extLst>
                <a:ext uri="{FF2B5EF4-FFF2-40B4-BE49-F238E27FC236}">
                  <a16:creationId xmlns:a16="http://schemas.microsoft.com/office/drawing/2014/main" id="{77DA00A3-538E-4777-BB42-F49E1712EC7D}"/>
                </a:ext>
              </a:extLst>
            </p:cNvPr>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66" name="Google Shape;3992;p45">
              <a:extLst>
                <a:ext uri="{FF2B5EF4-FFF2-40B4-BE49-F238E27FC236}">
                  <a16:creationId xmlns:a16="http://schemas.microsoft.com/office/drawing/2014/main" id="{86F136B3-3C63-47FE-8B5C-68B6598CD1D7}"/>
                </a:ext>
              </a:extLst>
            </p:cNvPr>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67" name="Google Shape;3993;p45">
              <a:extLst>
                <a:ext uri="{FF2B5EF4-FFF2-40B4-BE49-F238E27FC236}">
                  <a16:creationId xmlns:a16="http://schemas.microsoft.com/office/drawing/2014/main" id="{857066BC-75BA-4A26-AA5B-4E2F547CE21F}"/>
                </a:ext>
              </a:extLst>
            </p:cNvPr>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68" name="Google Shape;3994;p45">
            <a:extLst>
              <a:ext uri="{FF2B5EF4-FFF2-40B4-BE49-F238E27FC236}">
                <a16:creationId xmlns:a16="http://schemas.microsoft.com/office/drawing/2014/main" id="{C5F3A612-66FD-44FD-BBBC-918AF92E9581}"/>
              </a:ext>
            </a:extLst>
          </p:cNvPr>
          <p:cNvGrpSpPr/>
          <p:nvPr/>
        </p:nvGrpSpPr>
        <p:grpSpPr>
          <a:xfrm>
            <a:off x="11020694" y="2021052"/>
            <a:ext cx="395010" cy="373042"/>
            <a:chOff x="3863900" y="4993625"/>
            <a:chExt cx="482050" cy="478900"/>
          </a:xfrm>
          <a:solidFill>
            <a:srgbClr val="5C3183"/>
          </a:solidFill>
        </p:grpSpPr>
        <p:sp>
          <p:nvSpPr>
            <p:cNvPr id="1269" name="Google Shape;3995;p45">
              <a:extLst>
                <a:ext uri="{FF2B5EF4-FFF2-40B4-BE49-F238E27FC236}">
                  <a16:creationId xmlns:a16="http://schemas.microsoft.com/office/drawing/2014/main" id="{9223E060-CBA9-44D1-B8CA-B5306A07D67E}"/>
                </a:ext>
              </a:extLst>
            </p:cNvPr>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70" name="Google Shape;3996;p45">
              <a:extLst>
                <a:ext uri="{FF2B5EF4-FFF2-40B4-BE49-F238E27FC236}">
                  <a16:creationId xmlns:a16="http://schemas.microsoft.com/office/drawing/2014/main" id="{05CC0D68-C2B9-4416-9B84-815F04DC2385}"/>
                </a:ext>
              </a:extLst>
            </p:cNvPr>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71" name="Google Shape;3997;p45">
              <a:extLst>
                <a:ext uri="{FF2B5EF4-FFF2-40B4-BE49-F238E27FC236}">
                  <a16:creationId xmlns:a16="http://schemas.microsoft.com/office/drawing/2014/main" id="{46F0964C-CD57-44F5-A9BA-853B23CC49F7}"/>
                </a:ext>
              </a:extLst>
            </p:cNvPr>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72" name="Google Shape;3998;p45">
              <a:extLst>
                <a:ext uri="{FF2B5EF4-FFF2-40B4-BE49-F238E27FC236}">
                  <a16:creationId xmlns:a16="http://schemas.microsoft.com/office/drawing/2014/main" id="{7BAFA225-0FF2-49D0-925F-BA88EB1C0B87}"/>
                </a:ext>
              </a:extLst>
            </p:cNvPr>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73" name="Google Shape;3999;p45">
            <a:extLst>
              <a:ext uri="{FF2B5EF4-FFF2-40B4-BE49-F238E27FC236}">
                <a16:creationId xmlns:a16="http://schemas.microsoft.com/office/drawing/2014/main" id="{ECF18020-4F4D-4E49-A428-42B73BBFAAA4}"/>
              </a:ext>
            </a:extLst>
          </p:cNvPr>
          <p:cNvGrpSpPr/>
          <p:nvPr/>
        </p:nvGrpSpPr>
        <p:grpSpPr>
          <a:xfrm>
            <a:off x="11020714" y="2479765"/>
            <a:ext cx="395010" cy="373042"/>
            <a:chOff x="4456725" y="4993625"/>
            <a:chExt cx="482050" cy="478900"/>
          </a:xfrm>
          <a:solidFill>
            <a:srgbClr val="5C3183"/>
          </a:solidFill>
        </p:grpSpPr>
        <p:sp>
          <p:nvSpPr>
            <p:cNvPr id="1274" name="Google Shape;4000;p45">
              <a:extLst>
                <a:ext uri="{FF2B5EF4-FFF2-40B4-BE49-F238E27FC236}">
                  <a16:creationId xmlns:a16="http://schemas.microsoft.com/office/drawing/2014/main" id="{2C841DAA-8C67-450F-9BEB-0E8F2D9742CC}"/>
                </a:ext>
              </a:extLst>
            </p:cNvPr>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75" name="Google Shape;4001;p45">
              <a:extLst>
                <a:ext uri="{FF2B5EF4-FFF2-40B4-BE49-F238E27FC236}">
                  <a16:creationId xmlns:a16="http://schemas.microsoft.com/office/drawing/2014/main" id="{47FB9AB1-506C-44DC-B01D-8962EFDFB239}"/>
                </a:ext>
              </a:extLst>
            </p:cNvPr>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76" name="Google Shape;4002;p45">
              <a:extLst>
                <a:ext uri="{FF2B5EF4-FFF2-40B4-BE49-F238E27FC236}">
                  <a16:creationId xmlns:a16="http://schemas.microsoft.com/office/drawing/2014/main" id="{662175FD-0A67-4E13-94DF-7921EFDECBC9}"/>
                </a:ext>
              </a:extLst>
            </p:cNvPr>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77" name="Google Shape;4003;p45">
              <a:extLst>
                <a:ext uri="{FF2B5EF4-FFF2-40B4-BE49-F238E27FC236}">
                  <a16:creationId xmlns:a16="http://schemas.microsoft.com/office/drawing/2014/main" id="{39864AFA-9648-409F-8494-23C5D12E1981}"/>
                </a:ext>
              </a:extLst>
            </p:cNvPr>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78" name="Google Shape;4004;p45">
            <a:extLst>
              <a:ext uri="{FF2B5EF4-FFF2-40B4-BE49-F238E27FC236}">
                <a16:creationId xmlns:a16="http://schemas.microsoft.com/office/drawing/2014/main" id="{9F382D96-F0AE-4CF0-8D0C-169AD91490D2}"/>
              </a:ext>
            </a:extLst>
          </p:cNvPr>
          <p:cNvGrpSpPr/>
          <p:nvPr/>
        </p:nvGrpSpPr>
        <p:grpSpPr>
          <a:xfrm>
            <a:off x="11020735" y="2936551"/>
            <a:ext cx="395010" cy="373061"/>
            <a:chOff x="5049575" y="4993600"/>
            <a:chExt cx="482050" cy="478925"/>
          </a:xfrm>
          <a:solidFill>
            <a:srgbClr val="5C3183"/>
          </a:solidFill>
        </p:grpSpPr>
        <p:sp>
          <p:nvSpPr>
            <p:cNvPr id="1279" name="Google Shape;4005;p45">
              <a:extLst>
                <a:ext uri="{FF2B5EF4-FFF2-40B4-BE49-F238E27FC236}">
                  <a16:creationId xmlns:a16="http://schemas.microsoft.com/office/drawing/2014/main" id="{422250C0-A002-4474-9942-D5B1ED51EABD}"/>
                </a:ext>
              </a:extLst>
            </p:cNvPr>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80" name="Google Shape;4006;p45">
              <a:extLst>
                <a:ext uri="{FF2B5EF4-FFF2-40B4-BE49-F238E27FC236}">
                  <a16:creationId xmlns:a16="http://schemas.microsoft.com/office/drawing/2014/main" id="{C7D336F5-C0F0-4135-860D-14CDA4BBEAB2}"/>
                </a:ext>
              </a:extLst>
            </p:cNvPr>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81" name="Google Shape;4007;p45">
              <a:extLst>
                <a:ext uri="{FF2B5EF4-FFF2-40B4-BE49-F238E27FC236}">
                  <a16:creationId xmlns:a16="http://schemas.microsoft.com/office/drawing/2014/main" id="{72CE464C-B5F1-4853-99F1-940EAB9114F5}"/>
                </a:ext>
              </a:extLst>
            </p:cNvPr>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82" name="Google Shape;4008;p45">
              <a:extLst>
                <a:ext uri="{FF2B5EF4-FFF2-40B4-BE49-F238E27FC236}">
                  <a16:creationId xmlns:a16="http://schemas.microsoft.com/office/drawing/2014/main" id="{D60F09BC-C1BD-4304-A228-BB17B4816B2B}"/>
                </a:ext>
              </a:extLst>
            </p:cNvPr>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83" name="Google Shape;4009;p45">
            <a:extLst>
              <a:ext uri="{FF2B5EF4-FFF2-40B4-BE49-F238E27FC236}">
                <a16:creationId xmlns:a16="http://schemas.microsoft.com/office/drawing/2014/main" id="{75242984-76C8-471D-B34E-F6F6A43C9FF1}"/>
              </a:ext>
            </a:extLst>
          </p:cNvPr>
          <p:cNvGrpSpPr/>
          <p:nvPr/>
        </p:nvGrpSpPr>
        <p:grpSpPr>
          <a:xfrm>
            <a:off x="777782" y="3562394"/>
            <a:ext cx="395890" cy="330764"/>
            <a:chOff x="892750" y="267400"/>
            <a:chExt cx="483125" cy="424625"/>
          </a:xfrm>
          <a:solidFill>
            <a:srgbClr val="5C3183"/>
          </a:solidFill>
        </p:grpSpPr>
        <p:sp>
          <p:nvSpPr>
            <p:cNvPr id="1284" name="Google Shape;4010;p45">
              <a:extLst>
                <a:ext uri="{FF2B5EF4-FFF2-40B4-BE49-F238E27FC236}">
                  <a16:creationId xmlns:a16="http://schemas.microsoft.com/office/drawing/2014/main" id="{DD1E1D1E-3187-4B7A-9AAB-F92AE351C0E1}"/>
                </a:ext>
              </a:extLst>
            </p:cNvPr>
            <p:cNvSpPr/>
            <p:nvPr/>
          </p:nvSpPr>
          <p:spPr>
            <a:xfrm>
              <a:off x="892750" y="267400"/>
              <a:ext cx="483125" cy="424625"/>
            </a:xfrm>
            <a:custGeom>
              <a:avLst/>
              <a:gdLst/>
              <a:ahLst/>
              <a:cxnLst/>
              <a:rect l="l" t="t" r="r" b="b"/>
              <a:pathLst>
                <a:path w="19325" h="16985" extrusionOk="0">
                  <a:moveTo>
                    <a:pt x="2832" y="1133"/>
                  </a:moveTo>
                  <a:cubicBezTo>
                    <a:pt x="3143" y="1133"/>
                    <a:pt x="3397" y="1383"/>
                    <a:pt x="3397" y="1697"/>
                  </a:cubicBezTo>
                  <a:lnTo>
                    <a:pt x="3397" y="2265"/>
                  </a:lnTo>
                  <a:lnTo>
                    <a:pt x="2265" y="2265"/>
                  </a:lnTo>
                  <a:lnTo>
                    <a:pt x="2265" y="1697"/>
                  </a:lnTo>
                  <a:cubicBezTo>
                    <a:pt x="2265" y="1383"/>
                    <a:pt x="2518" y="1133"/>
                    <a:pt x="2832" y="1133"/>
                  </a:cubicBezTo>
                  <a:close/>
                  <a:moveTo>
                    <a:pt x="11927" y="1133"/>
                  </a:moveTo>
                  <a:cubicBezTo>
                    <a:pt x="12241" y="1133"/>
                    <a:pt x="12494" y="1383"/>
                    <a:pt x="12494" y="1697"/>
                  </a:cubicBezTo>
                  <a:lnTo>
                    <a:pt x="12494" y="2265"/>
                  </a:lnTo>
                  <a:lnTo>
                    <a:pt x="6833" y="2265"/>
                  </a:lnTo>
                  <a:lnTo>
                    <a:pt x="6833" y="1697"/>
                  </a:lnTo>
                  <a:cubicBezTo>
                    <a:pt x="6833" y="1383"/>
                    <a:pt x="7084" y="1133"/>
                    <a:pt x="7398" y="1133"/>
                  </a:cubicBezTo>
                  <a:close/>
                  <a:moveTo>
                    <a:pt x="17628" y="3397"/>
                  </a:moveTo>
                  <a:cubicBezTo>
                    <a:pt x="17939" y="3397"/>
                    <a:pt x="18192" y="3648"/>
                    <a:pt x="18192" y="3962"/>
                  </a:cubicBezTo>
                  <a:lnTo>
                    <a:pt x="18192" y="4530"/>
                  </a:lnTo>
                  <a:lnTo>
                    <a:pt x="17628" y="4530"/>
                  </a:lnTo>
                  <a:cubicBezTo>
                    <a:pt x="16688" y="4530"/>
                    <a:pt x="15928" y="5288"/>
                    <a:pt x="15928" y="6227"/>
                  </a:cubicBezTo>
                  <a:lnTo>
                    <a:pt x="15928" y="9059"/>
                  </a:lnTo>
                  <a:lnTo>
                    <a:pt x="13584" y="9059"/>
                  </a:lnTo>
                  <a:cubicBezTo>
                    <a:pt x="13304" y="7108"/>
                    <a:pt x="11631" y="5662"/>
                    <a:pt x="9662" y="5662"/>
                  </a:cubicBezTo>
                  <a:cubicBezTo>
                    <a:pt x="7694" y="5662"/>
                    <a:pt x="6021" y="7108"/>
                    <a:pt x="5740" y="9059"/>
                  </a:cubicBezTo>
                  <a:lnTo>
                    <a:pt x="3397" y="9059"/>
                  </a:lnTo>
                  <a:lnTo>
                    <a:pt x="3397" y="6227"/>
                  </a:lnTo>
                  <a:cubicBezTo>
                    <a:pt x="3397" y="5288"/>
                    <a:pt x="2636" y="4530"/>
                    <a:pt x="1700" y="4530"/>
                  </a:cubicBezTo>
                  <a:lnTo>
                    <a:pt x="1132" y="4530"/>
                  </a:lnTo>
                  <a:lnTo>
                    <a:pt x="1132" y="3962"/>
                  </a:lnTo>
                  <a:cubicBezTo>
                    <a:pt x="1132" y="3648"/>
                    <a:pt x="1386" y="3397"/>
                    <a:pt x="1700" y="3397"/>
                  </a:cubicBezTo>
                  <a:close/>
                  <a:moveTo>
                    <a:pt x="9663" y="6793"/>
                  </a:moveTo>
                  <a:cubicBezTo>
                    <a:pt x="10399" y="6793"/>
                    <a:pt x="11123" y="7080"/>
                    <a:pt x="11664" y="7622"/>
                  </a:cubicBezTo>
                  <a:cubicBezTo>
                    <a:pt x="12473" y="8431"/>
                    <a:pt x="12715" y="9648"/>
                    <a:pt x="12277" y="10708"/>
                  </a:cubicBezTo>
                  <a:cubicBezTo>
                    <a:pt x="11839" y="11764"/>
                    <a:pt x="10807" y="12456"/>
                    <a:pt x="9662" y="12456"/>
                  </a:cubicBezTo>
                  <a:cubicBezTo>
                    <a:pt x="8098" y="12453"/>
                    <a:pt x="6833" y="11188"/>
                    <a:pt x="6833" y="9624"/>
                  </a:cubicBezTo>
                  <a:cubicBezTo>
                    <a:pt x="6833" y="8479"/>
                    <a:pt x="7521" y="7447"/>
                    <a:pt x="8578" y="7009"/>
                  </a:cubicBezTo>
                  <a:cubicBezTo>
                    <a:pt x="8929" y="6864"/>
                    <a:pt x="9298" y="6793"/>
                    <a:pt x="9663" y="6793"/>
                  </a:cubicBezTo>
                  <a:close/>
                  <a:moveTo>
                    <a:pt x="1700" y="5662"/>
                  </a:moveTo>
                  <a:cubicBezTo>
                    <a:pt x="2011" y="5662"/>
                    <a:pt x="2265" y="5913"/>
                    <a:pt x="2265" y="6227"/>
                  </a:cubicBezTo>
                  <a:lnTo>
                    <a:pt x="2265" y="13020"/>
                  </a:lnTo>
                  <a:cubicBezTo>
                    <a:pt x="2265" y="13334"/>
                    <a:pt x="2011" y="13588"/>
                    <a:pt x="1700" y="13588"/>
                  </a:cubicBezTo>
                  <a:lnTo>
                    <a:pt x="1132" y="13588"/>
                  </a:lnTo>
                  <a:lnTo>
                    <a:pt x="1132" y="5662"/>
                  </a:lnTo>
                  <a:close/>
                  <a:moveTo>
                    <a:pt x="18192" y="5662"/>
                  </a:moveTo>
                  <a:lnTo>
                    <a:pt x="18192" y="13588"/>
                  </a:lnTo>
                  <a:lnTo>
                    <a:pt x="17628" y="13588"/>
                  </a:lnTo>
                  <a:cubicBezTo>
                    <a:pt x="17314" y="13588"/>
                    <a:pt x="17060" y="13334"/>
                    <a:pt x="17060" y="13020"/>
                  </a:cubicBezTo>
                  <a:lnTo>
                    <a:pt x="17060" y="6227"/>
                  </a:lnTo>
                  <a:cubicBezTo>
                    <a:pt x="17060" y="5913"/>
                    <a:pt x="17314" y="5662"/>
                    <a:pt x="17628" y="5662"/>
                  </a:cubicBezTo>
                  <a:close/>
                  <a:moveTo>
                    <a:pt x="15928" y="10191"/>
                  </a:moveTo>
                  <a:lnTo>
                    <a:pt x="15928" y="13020"/>
                  </a:lnTo>
                  <a:cubicBezTo>
                    <a:pt x="15928" y="13959"/>
                    <a:pt x="16688" y="14717"/>
                    <a:pt x="17628" y="14720"/>
                  </a:cubicBezTo>
                  <a:lnTo>
                    <a:pt x="18192" y="14720"/>
                  </a:lnTo>
                  <a:lnTo>
                    <a:pt x="18192" y="15285"/>
                  </a:lnTo>
                  <a:cubicBezTo>
                    <a:pt x="18192" y="15599"/>
                    <a:pt x="17939" y="15853"/>
                    <a:pt x="17628" y="15853"/>
                  </a:cubicBezTo>
                  <a:lnTo>
                    <a:pt x="1700" y="15853"/>
                  </a:lnTo>
                  <a:cubicBezTo>
                    <a:pt x="1386" y="15853"/>
                    <a:pt x="1132" y="15599"/>
                    <a:pt x="1132" y="15285"/>
                  </a:cubicBezTo>
                  <a:lnTo>
                    <a:pt x="1132" y="14720"/>
                  </a:lnTo>
                  <a:lnTo>
                    <a:pt x="1700" y="14720"/>
                  </a:lnTo>
                  <a:cubicBezTo>
                    <a:pt x="2636" y="14717"/>
                    <a:pt x="3397" y="13959"/>
                    <a:pt x="3397" y="13020"/>
                  </a:cubicBezTo>
                  <a:lnTo>
                    <a:pt x="3397" y="10191"/>
                  </a:lnTo>
                  <a:lnTo>
                    <a:pt x="5740" y="10191"/>
                  </a:lnTo>
                  <a:cubicBezTo>
                    <a:pt x="6021" y="12139"/>
                    <a:pt x="7694" y="13585"/>
                    <a:pt x="9662" y="13585"/>
                  </a:cubicBezTo>
                  <a:cubicBezTo>
                    <a:pt x="11631" y="13585"/>
                    <a:pt x="13304" y="12139"/>
                    <a:pt x="13584" y="10191"/>
                  </a:cubicBezTo>
                  <a:close/>
                  <a:moveTo>
                    <a:pt x="2832" y="1"/>
                  </a:moveTo>
                  <a:cubicBezTo>
                    <a:pt x="1893" y="1"/>
                    <a:pt x="1132" y="758"/>
                    <a:pt x="1132" y="1697"/>
                  </a:cubicBezTo>
                  <a:lnTo>
                    <a:pt x="1132" y="2362"/>
                  </a:lnTo>
                  <a:cubicBezTo>
                    <a:pt x="453" y="2600"/>
                    <a:pt x="0" y="3243"/>
                    <a:pt x="0" y="3962"/>
                  </a:cubicBezTo>
                  <a:lnTo>
                    <a:pt x="0" y="15285"/>
                  </a:lnTo>
                  <a:cubicBezTo>
                    <a:pt x="0" y="16224"/>
                    <a:pt x="761" y="16982"/>
                    <a:pt x="1700" y="16985"/>
                  </a:cubicBezTo>
                  <a:lnTo>
                    <a:pt x="17628" y="16985"/>
                  </a:lnTo>
                  <a:cubicBezTo>
                    <a:pt x="18564" y="16982"/>
                    <a:pt x="19324" y="16224"/>
                    <a:pt x="19324" y="15285"/>
                  </a:cubicBezTo>
                  <a:lnTo>
                    <a:pt x="19324" y="3962"/>
                  </a:lnTo>
                  <a:cubicBezTo>
                    <a:pt x="19324" y="3023"/>
                    <a:pt x="18564" y="2265"/>
                    <a:pt x="17628" y="2265"/>
                  </a:cubicBezTo>
                  <a:lnTo>
                    <a:pt x="13627" y="2265"/>
                  </a:lnTo>
                  <a:lnTo>
                    <a:pt x="13627" y="1697"/>
                  </a:lnTo>
                  <a:cubicBezTo>
                    <a:pt x="13624" y="758"/>
                    <a:pt x="12866" y="1"/>
                    <a:pt x="11927" y="1"/>
                  </a:cubicBezTo>
                  <a:lnTo>
                    <a:pt x="7398" y="1"/>
                  </a:lnTo>
                  <a:cubicBezTo>
                    <a:pt x="6459" y="1"/>
                    <a:pt x="5701" y="758"/>
                    <a:pt x="5701" y="1697"/>
                  </a:cubicBezTo>
                  <a:lnTo>
                    <a:pt x="5701" y="2265"/>
                  </a:lnTo>
                  <a:lnTo>
                    <a:pt x="4529" y="2265"/>
                  </a:lnTo>
                  <a:lnTo>
                    <a:pt x="4529" y="1697"/>
                  </a:lnTo>
                  <a:cubicBezTo>
                    <a:pt x="4529" y="758"/>
                    <a:pt x="3768" y="1"/>
                    <a:pt x="28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85" name="Google Shape;4011;p45">
              <a:extLst>
                <a:ext uri="{FF2B5EF4-FFF2-40B4-BE49-F238E27FC236}">
                  <a16:creationId xmlns:a16="http://schemas.microsoft.com/office/drawing/2014/main" id="{FA6AAB56-101C-4AC7-8AE4-86A1B33084C7}"/>
                </a:ext>
              </a:extLst>
            </p:cNvPr>
            <p:cNvSpPr/>
            <p:nvPr/>
          </p:nvSpPr>
          <p:spPr>
            <a:xfrm>
              <a:off x="1091875" y="465500"/>
              <a:ext cx="88275" cy="85000"/>
            </a:xfrm>
            <a:custGeom>
              <a:avLst/>
              <a:gdLst/>
              <a:ahLst/>
              <a:cxnLst/>
              <a:rect l="l" t="t" r="r" b="b"/>
              <a:pathLst>
                <a:path w="3531"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2"/>
                    <a:pt x="1048" y="129"/>
                  </a:cubicBezTo>
                  <a:cubicBezTo>
                    <a:pt x="414" y="392"/>
                    <a:pt x="0" y="1011"/>
                    <a:pt x="0" y="1700"/>
                  </a:cubicBezTo>
                  <a:cubicBezTo>
                    <a:pt x="0" y="2639"/>
                    <a:pt x="758" y="3396"/>
                    <a:pt x="1697" y="3399"/>
                  </a:cubicBezTo>
                  <a:cubicBezTo>
                    <a:pt x="2386" y="3399"/>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86" name="Google Shape;4012;p45">
              <a:extLst>
                <a:ext uri="{FF2B5EF4-FFF2-40B4-BE49-F238E27FC236}">
                  <a16:creationId xmlns:a16="http://schemas.microsoft.com/office/drawing/2014/main" id="{942C0B44-AFA4-4BBC-95EA-90645BEBF4E7}"/>
                </a:ext>
              </a:extLst>
            </p:cNvPr>
            <p:cNvSpPr/>
            <p:nvPr/>
          </p:nvSpPr>
          <p:spPr>
            <a:xfrm>
              <a:off x="1005975" y="380625"/>
              <a:ext cx="28325" cy="28350"/>
            </a:xfrm>
            <a:custGeom>
              <a:avLst/>
              <a:gdLst/>
              <a:ahLst/>
              <a:cxnLst/>
              <a:rect l="l" t="t" r="r" b="b"/>
              <a:pathLst>
                <a:path w="1133" h="1134" extrusionOk="0">
                  <a:moveTo>
                    <a:pt x="568" y="1"/>
                  </a:moveTo>
                  <a:cubicBezTo>
                    <a:pt x="254" y="1"/>
                    <a:pt x="0" y="251"/>
                    <a:pt x="0" y="565"/>
                  </a:cubicBezTo>
                  <a:cubicBezTo>
                    <a:pt x="0" y="879"/>
                    <a:pt x="254" y="1133"/>
                    <a:pt x="568" y="1133"/>
                  </a:cubicBezTo>
                  <a:cubicBezTo>
                    <a:pt x="879" y="1133"/>
                    <a:pt x="1132" y="879"/>
                    <a:pt x="1132" y="565"/>
                  </a:cubicBezTo>
                  <a:cubicBezTo>
                    <a:pt x="1132" y="251"/>
                    <a:pt x="879" y="1"/>
                    <a:pt x="5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87" name="Google Shape;4013;p45">
            <a:extLst>
              <a:ext uri="{FF2B5EF4-FFF2-40B4-BE49-F238E27FC236}">
                <a16:creationId xmlns:a16="http://schemas.microsoft.com/office/drawing/2014/main" id="{F0234918-0327-4358-B2AB-12327DE86AB6}"/>
              </a:ext>
            </a:extLst>
          </p:cNvPr>
          <p:cNvGrpSpPr/>
          <p:nvPr/>
        </p:nvGrpSpPr>
        <p:grpSpPr>
          <a:xfrm>
            <a:off x="1288035" y="3539590"/>
            <a:ext cx="347973" cy="376372"/>
            <a:chOff x="1516475" y="238075"/>
            <a:chExt cx="424650" cy="483175"/>
          </a:xfrm>
          <a:solidFill>
            <a:srgbClr val="5C3183"/>
          </a:solidFill>
        </p:grpSpPr>
        <p:sp>
          <p:nvSpPr>
            <p:cNvPr id="1288" name="Google Shape;4014;p45">
              <a:extLst>
                <a:ext uri="{FF2B5EF4-FFF2-40B4-BE49-F238E27FC236}">
                  <a16:creationId xmlns:a16="http://schemas.microsoft.com/office/drawing/2014/main" id="{F5992FC6-77E3-4CEE-BF60-74AEF5E09CD4}"/>
                </a:ext>
              </a:extLst>
            </p:cNvPr>
            <p:cNvSpPr/>
            <p:nvPr/>
          </p:nvSpPr>
          <p:spPr>
            <a:xfrm>
              <a:off x="1516475" y="238075"/>
              <a:ext cx="424650" cy="483175"/>
            </a:xfrm>
            <a:custGeom>
              <a:avLst/>
              <a:gdLst/>
              <a:ahLst/>
              <a:cxnLst/>
              <a:rect l="l" t="t" r="r" b="b"/>
              <a:pathLst>
                <a:path w="16986" h="19327" extrusionOk="0">
                  <a:moveTo>
                    <a:pt x="8491" y="1134"/>
                  </a:moveTo>
                  <a:cubicBezTo>
                    <a:pt x="11302" y="1134"/>
                    <a:pt x="13588" y="3438"/>
                    <a:pt x="13588" y="6267"/>
                  </a:cubicBezTo>
                  <a:cubicBezTo>
                    <a:pt x="13588" y="7318"/>
                    <a:pt x="13262" y="8342"/>
                    <a:pt x="12655" y="9199"/>
                  </a:cubicBezTo>
                  <a:cubicBezTo>
                    <a:pt x="12625" y="9242"/>
                    <a:pt x="12604" y="9272"/>
                    <a:pt x="12595" y="9284"/>
                  </a:cubicBezTo>
                  <a:lnTo>
                    <a:pt x="8491" y="15724"/>
                  </a:lnTo>
                  <a:lnTo>
                    <a:pt x="4388" y="9287"/>
                  </a:lnTo>
                  <a:cubicBezTo>
                    <a:pt x="4382" y="9275"/>
                    <a:pt x="4373" y="9266"/>
                    <a:pt x="4367" y="9257"/>
                  </a:cubicBezTo>
                  <a:cubicBezTo>
                    <a:pt x="4249" y="9091"/>
                    <a:pt x="4140" y="8921"/>
                    <a:pt x="4041" y="8743"/>
                  </a:cubicBezTo>
                  <a:cubicBezTo>
                    <a:pt x="3618" y="7985"/>
                    <a:pt x="3398" y="7134"/>
                    <a:pt x="3398" y="6267"/>
                  </a:cubicBezTo>
                  <a:cubicBezTo>
                    <a:pt x="3398" y="6174"/>
                    <a:pt x="3398" y="6080"/>
                    <a:pt x="3404" y="5990"/>
                  </a:cubicBezTo>
                  <a:cubicBezTo>
                    <a:pt x="3552" y="3266"/>
                    <a:pt x="5786" y="1134"/>
                    <a:pt x="8491" y="1134"/>
                  </a:cubicBezTo>
                  <a:close/>
                  <a:moveTo>
                    <a:pt x="11049" y="13819"/>
                  </a:moveTo>
                  <a:cubicBezTo>
                    <a:pt x="14358" y="14233"/>
                    <a:pt x="15853" y="15289"/>
                    <a:pt x="15853" y="15930"/>
                  </a:cubicBezTo>
                  <a:cubicBezTo>
                    <a:pt x="15853" y="16304"/>
                    <a:pt x="15339" y="16887"/>
                    <a:pt x="13905" y="17397"/>
                  </a:cubicBezTo>
                  <a:cubicBezTo>
                    <a:pt x="12471" y="17910"/>
                    <a:pt x="10545" y="18194"/>
                    <a:pt x="8491" y="18194"/>
                  </a:cubicBezTo>
                  <a:cubicBezTo>
                    <a:pt x="6438" y="18194"/>
                    <a:pt x="4515" y="17910"/>
                    <a:pt x="3077" y="17397"/>
                  </a:cubicBezTo>
                  <a:cubicBezTo>
                    <a:pt x="1640" y="16884"/>
                    <a:pt x="1133" y="16304"/>
                    <a:pt x="1133" y="15930"/>
                  </a:cubicBezTo>
                  <a:cubicBezTo>
                    <a:pt x="1133" y="15289"/>
                    <a:pt x="2625" y="14233"/>
                    <a:pt x="5934" y="13819"/>
                  </a:cubicBezTo>
                  <a:lnTo>
                    <a:pt x="8014" y="17083"/>
                  </a:lnTo>
                  <a:cubicBezTo>
                    <a:pt x="8126" y="17258"/>
                    <a:pt x="8309" y="17346"/>
                    <a:pt x="8491" y="17346"/>
                  </a:cubicBezTo>
                  <a:cubicBezTo>
                    <a:pt x="8674" y="17346"/>
                    <a:pt x="8857" y="17258"/>
                    <a:pt x="8968" y="17083"/>
                  </a:cubicBezTo>
                  <a:lnTo>
                    <a:pt x="11049" y="13819"/>
                  </a:lnTo>
                  <a:close/>
                  <a:moveTo>
                    <a:pt x="8494" y="1"/>
                  </a:moveTo>
                  <a:cubicBezTo>
                    <a:pt x="6947" y="1"/>
                    <a:pt x="5399" y="578"/>
                    <a:pt x="4201" y="1738"/>
                  </a:cubicBezTo>
                  <a:cubicBezTo>
                    <a:pt x="3050" y="2837"/>
                    <a:pt x="2359" y="4338"/>
                    <a:pt x="2274" y="5929"/>
                  </a:cubicBezTo>
                  <a:cubicBezTo>
                    <a:pt x="2268" y="6041"/>
                    <a:pt x="2265" y="6156"/>
                    <a:pt x="2265" y="6267"/>
                  </a:cubicBezTo>
                  <a:cubicBezTo>
                    <a:pt x="2265" y="7327"/>
                    <a:pt x="2534" y="8372"/>
                    <a:pt x="3050" y="9296"/>
                  </a:cubicBezTo>
                  <a:cubicBezTo>
                    <a:pt x="3168" y="9507"/>
                    <a:pt x="3301" y="9713"/>
                    <a:pt x="3440" y="9909"/>
                  </a:cubicBezTo>
                  <a:lnTo>
                    <a:pt x="5267" y="12771"/>
                  </a:lnTo>
                  <a:cubicBezTo>
                    <a:pt x="3953" y="12971"/>
                    <a:pt x="2809" y="13294"/>
                    <a:pt x="1921" y="13713"/>
                  </a:cubicBezTo>
                  <a:cubicBezTo>
                    <a:pt x="333" y="14465"/>
                    <a:pt x="1" y="15332"/>
                    <a:pt x="1" y="15930"/>
                  </a:cubicBezTo>
                  <a:cubicBezTo>
                    <a:pt x="1" y="16648"/>
                    <a:pt x="469" y="17669"/>
                    <a:pt x="2697" y="18466"/>
                  </a:cubicBezTo>
                  <a:cubicBezTo>
                    <a:pt x="4252" y="19022"/>
                    <a:pt x="6311" y="19326"/>
                    <a:pt x="8491" y="19326"/>
                  </a:cubicBezTo>
                  <a:cubicBezTo>
                    <a:pt x="10671" y="19326"/>
                    <a:pt x="12731" y="19022"/>
                    <a:pt x="14286" y="18466"/>
                  </a:cubicBezTo>
                  <a:cubicBezTo>
                    <a:pt x="16514" y="17669"/>
                    <a:pt x="16985" y="16648"/>
                    <a:pt x="16985" y="15930"/>
                  </a:cubicBezTo>
                  <a:cubicBezTo>
                    <a:pt x="16985" y="15332"/>
                    <a:pt x="16650" y="14465"/>
                    <a:pt x="15062" y="13713"/>
                  </a:cubicBezTo>
                  <a:cubicBezTo>
                    <a:pt x="14174" y="13294"/>
                    <a:pt x="13030" y="12971"/>
                    <a:pt x="11716" y="12768"/>
                  </a:cubicBezTo>
                  <a:lnTo>
                    <a:pt x="13549" y="9897"/>
                  </a:lnTo>
                  <a:lnTo>
                    <a:pt x="13561" y="9879"/>
                  </a:lnTo>
                  <a:cubicBezTo>
                    <a:pt x="13567" y="9873"/>
                    <a:pt x="13570" y="9867"/>
                    <a:pt x="13576" y="9861"/>
                  </a:cubicBezTo>
                  <a:cubicBezTo>
                    <a:pt x="15327" y="7382"/>
                    <a:pt x="15041" y="3997"/>
                    <a:pt x="12897" y="1847"/>
                  </a:cubicBezTo>
                  <a:cubicBezTo>
                    <a:pt x="11689" y="618"/>
                    <a:pt x="10092" y="1"/>
                    <a:pt x="84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89" name="Google Shape;4015;p45">
              <a:extLst>
                <a:ext uri="{FF2B5EF4-FFF2-40B4-BE49-F238E27FC236}">
                  <a16:creationId xmlns:a16="http://schemas.microsoft.com/office/drawing/2014/main" id="{3DE6282A-2524-497B-B669-79ECFEB131A0}"/>
                </a:ext>
              </a:extLst>
            </p:cNvPr>
            <p:cNvSpPr/>
            <p:nvPr/>
          </p:nvSpPr>
          <p:spPr>
            <a:xfrm>
              <a:off x="1652425" y="324000"/>
              <a:ext cx="147150" cy="141575"/>
            </a:xfrm>
            <a:custGeom>
              <a:avLst/>
              <a:gdLst/>
              <a:ahLst/>
              <a:cxnLst/>
              <a:rect l="l" t="t" r="r" b="b"/>
              <a:pathLst>
                <a:path w="5886" h="5663" extrusionOk="0">
                  <a:moveTo>
                    <a:pt x="3054" y="1131"/>
                  </a:moveTo>
                  <a:cubicBezTo>
                    <a:pt x="3495" y="1131"/>
                    <a:pt x="3930" y="1303"/>
                    <a:pt x="4255" y="1629"/>
                  </a:cubicBezTo>
                  <a:cubicBezTo>
                    <a:pt x="4741" y="2115"/>
                    <a:pt x="4886" y="2845"/>
                    <a:pt x="4623" y="3480"/>
                  </a:cubicBezTo>
                  <a:cubicBezTo>
                    <a:pt x="4361" y="4114"/>
                    <a:pt x="3742" y="4530"/>
                    <a:pt x="3053" y="4530"/>
                  </a:cubicBezTo>
                  <a:cubicBezTo>
                    <a:pt x="2114" y="4527"/>
                    <a:pt x="1356" y="3769"/>
                    <a:pt x="1356" y="2830"/>
                  </a:cubicBezTo>
                  <a:cubicBezTo>
                    <a:pt x="1356" y="2142"/>
                    <a:pt x="1770" y="1523"/>
                    <a:pt x="2404" y="1260"/>
                  </a:cubicBezTo>
                  <a:cubicBezTo>
                    <a:pt x="2614" y="1173"/>
                    <a:pt x="2835" y="1131"/>
                    <a:pt x="3054" y="1131"/>
                  </a:cubicBezTo>
                  <a:close/>
                  <a:moveTo>
                    <a:pt x="3053" y="0"/>
                  </a:moveTo>
                  <a:cubicBezTo>
                    <a:pt x="2316" y="0"/>
                    <a:pt x="1593" y="287"/>
                    <a:pt x="1051" y="828"/>
                  </a:cubicBezTo>
                  <a:cubicBezTo>
                    <a:pt x="242" y="1638"/>
                    <a:pt x="1" y="2855"/>
                    <a:pt x="439" y="3914"/>
                  </a:cubicBezTo>
                  <a:cubicBezTo>
                    <a:pt x="876" y="4971"/>
                    <a:pt x="1909" y="5663"/>
                    <a:pt x="3053" y="5663"/>
                  </a:cubicBezTo>
                  <a:cubicBezTo>
                    <a:pt x="4617" y="5660"/>
                    <a:pt x="5883" y="4394"/>
                    <a:pt x="5886" y="2830"/>
                  </a:cubicBezTo>
                  <a:cubicBezTo>
                    <a:pt x="5886" y="1686"/>
                    <a:pt x="5194" y="653"/>
                    <a:pt x="4137" y="216"/>
                  </a:cubicBezTo>
                  <a:cubicBezTo>
                    <a:pt x="3786" y="70"/>
                    <a:pt x="3418" y="0"/>
                    <a:pt x="30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90" name="Google Shape;4016;p45">
            <a:extLst>
              <a:ext uri="{FF2B5EF4-FFF2-40B4-BE49-F238E27FC236}">
                <a16:creationId xmlns:a16="http://schemas.microsoft.com/office/drawing/2014/main" id="{84281FAA-7A3C-4B66-87FC-703F20B68D18}"/>
              </a:ext>
            </a:extLst>
          </p:cNvPr>
          <p:cNvGrpSpPr/>
          <p:nvPr/>
        </p:nvGrpSpPr>
        <p:grpSpPr>
          <a:xfrm>
            <a:off x="1745516" y="3628537"/>
            <a:ext cx="397427" cy="198478"/>
            <a:chOff x="2080675" y="352325"/>
            <a:chExt cx="485000" cy="254800"/>
          </a:xfrm>
          <a:solidFill>
            <a:srgbClr val="5C3183"/>
          </a:solidFill>
        </p:grpSpPr>
        <p:sp>
          <p:nvSpPr>
            <p:cNvPr id="1291" name="Google Shape;4017;p45">
              <a:extLst>
                <a:ext uri="{FF2B5EF4-FFF2-40B4-BE49-F238E27FC236}">
                  <a16:creationId xmlns:a16="http://schemas.microsoft.com/office/drawing/2014/main" id="{4E2684EC-246A-4F16-850D-9C0D6D189AC0}"/>
                </a:ext>
              </a:extLst>
            </p:cNvPr>
            <p:cNvSpPr/>
            <p:nvPr/>
          </p:nvSpPr>
          <p:spPr>
            <a:xfrm>
              <a:off x="2080675" y="352325"/>
              <a:ext cx="485000" cy="254800"/>
            </a:xfrm>
            <a:custGeom>
              <a:avLst/>
              <a:gdLst/>
              <a:ahLst/>
              <a:cxnLst/>
              <a:rect l="l" t="t" r="r" b="b"/>
              <a:pathLst>
                <a:path w="19400" h="10192" extrusionOk="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2" name="Google Shape;4018;p45">
              <a:extLst>
                <a:ext uri="{FF2B5EF4-FFF2-40B4-BE49-F238E27FC236}">
                  <a16:creationId xmlns:a16="http://schemas.microsoft.com/office/drawing/2014/main" id="{9784C0B7-D50E-418D-A22C-9A6FC4B89A69}"/>
                </a:ext>
              </a:extLst>
            </p:cNvPr>
            <p:cNvSpPr/>
            <p:nvPr/>
          </p:nvSpPr>
          <p:spPr>
            <a:xfrm>
              <a:off x="2246650" y="408900"/>
              <a:ext cx="147075" cy="141600"/>
            </a:xfrm>
            <a:custGeom>
              <a:avLst/>
              <a:gdLst/>
              <a:ahLst/>
              <a:cxnLst/>
              <a:rect l="l" t="t" r="r" b="b"/>
              <a:pathLst>
                <a:path w="5883" h="5664" extrusionOk="0">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93" name="Google Shape;4019;p45">
            <a:extLst>
              <a:ext uri="{FF2B5EF4-FFF2-40B4-BE49-F238E27FC236}">
                <a16:creationId xmlns:a16="http://schemas.microsoft.com/office/drawing/2014/main" id="{65B881D0-3602-4909-93D0-1EF6C009DB4C}"/>
              </a:ext>
            </a:extLst>
          </p:cNvPr>
          <p:cNvGrpSpPr/>
          <p:nvPr/>
        </p:nvGrpSpPr>
        <p:grpSpPr>
          <a:xfrm>
            <a:off x="2268275" y="3539610"/>
            <a:ext cx="347973" cy="376333"/>
            <a:chOff x="2705375" y="238125"/>
            <a:chExt cx="424650" cy="483125"/>
          </a:xfrm>
          <a:solidFill>
            <a:srgbClr val="5C3183"/>
          </a:solidFill>
        </p:grpSpPr>
        <p:sp>
          <p:nvSpPr>
            <p:cNvPr id="1294" name="Google Shape;4020;p45">
              <a:extLst>
                <a:ext uri="{FF2B5EF4-FFF2-40B4-BE49-F238E27FC236}">
                  <a16:creationId xmlns:a16="http://schemas.microsoft.com/office/drawing/2014/main" id="{D1CE7B57-5804-4CDC-BFC1-AC97B43015C4}"/>
                </a:ext>
              </a:extLst>
            </p:cNvPr>
            <p:cNvSpPr/>
            <p:nvPr/>
          </p:nvSpPr>
          <p:spPr>
            <a:xfrm>
              <a:off x="2705375" y="238125"/>
              <a:ext cx="424650" cy="483125"/>
            </a:xfrm>
            <a:custGeom>
              <a:avLst/>
              <a:gdLst/>
              <a:ahLst/>
              <a:cxnLst/>
              <a:rect l="l" t="t" r="r" b="b"/>
              <a:pathLst>
                <a:path w="16986" h="19325" extrusionOk="0">
                  <a:moveTo>
                    <a:pt x="10192" y="1132"/>
                  </a:moveTo>
                  <a:cubicBezTo>
                    <a:pt x="10503" y="1132"/>
                    <a:pt x="10756" y="1386"/>
                    <a:pt x="10756" y="1700"/>
                  </a:cubicBezTo>
                  <a:lnTo>
                    <a:pt x="10756" y="2265"/>
                  </a:lnTo>
                  <a:lnTo>
                    <a:pt x="6227" y="2265"/>
                  </a:lnTo>
                  <a:lnTo>
                    <a:pt x="6227" y="1700"/>
                  </a:lnTo>
                  <a:cubicBezTo>
                    <a:pt x="6227" y="1386"/>
                    <a:pt x="6481" y="1132"/>
                    <a:pt x="6795" y="1132"/>
                  </a:cubicBezTo>
                  <a:close/>
                  <a:moveTo>
                    <a:pt x="15285" y="3397"/>
                  </a:moveTo>
                  <a:cubicBezTo>
                    <a:pt x="15599" y="3397"/>
                    <a:pt x="15853" y="3651"/>
                    <a:pt x="15853" y="3965"/>
                  </a:cubicBezTo>
                  <a:lnTo>
                    <a:pt x="15853" y="4529"/>
                  </a:lnTo>
                  <a:lnTo>
                    <a:pt x="1133" y="4529"/>
                  </a:lnTo>
                  <a:lnTo>
                    <a:pt x="1133" y="3965"/>
                  </a:lnTo>
                  <a:cubicBezTo>
                    <a:pt x="1133" y="3651"/>
                    <a:pt x="1384" y="3397"/>
                    <a:pt x="1698" y="3397"/>
                  </a:cubicBezTo>
                  <a:close/>
                  <a:moveTo>
                    <a:pt x="14669" y="5661"/>
                  </a:moveTo>
                  <a:lnTo>
                    <a:pt x="13682" y="17679"/>
                  </a:lnTo>
                  <a:cubicBezTo>
                    <a:pt x="13658" y="17972"/>
                    <a:pt x="13410" y="18192"/>
                    <a:pt x="13120" y="18192"/>
                  </a:cubicBezTo>
                  <a:lnTo>
                    <a:pt x="3866" y="18192"/>
                  </a:lnTo>
                  <a:cubicBezTo>
                    <a:pt x="3573" y="18192"/>
                    <a:pt x="3325" y="17972"/>
                    <a:pt x="3301" y="17679"/>
                  </a:cubicBezTo>
                  <a:lnTo>
                    <a:pt x="2314" y="5661"/>
                  </a:lnTo>
                  <a:close/>
                  <a:moveTo>
                    <a:pt x="6795" y="0"/>
                  </a:moveTo>
                  <a:cubicBezTo>
                    <a:pt x="5856" y="0"/>
                    <a:pt x="5095" y="761"/>
                    <a:pt x="5095" y="1700"/>
                  </a:cubicBezTo>
                  <a:lnTo>
                    <a:pt x="5095" y="2265"/>
                  </a:lnTo>
                  <a:lnTo>
                    <a:pt x="1698" y="2265"/>
                  </a:lnTo>
                  <a:cubicBezTo>
                    <a:pt x="759" y="2265"/>
                    <a:pt x="1" y="3025"/>
                    <a:pt x="1" y="3965"/>
                  </a:cubicBezTo>
                  <a:lnTo>
                    <a:pt x="1" y="5097"/>
                  </a:lnTo>
                  <a:cubicBezTo>
                    <a:pt x="1" y="5408"/>
                    <a:pt x="252" y="5661"/>
                    <a:pt x="566" y="5661"/>
                  </a:cubicBezTo>
                  <a:lnTo>
                    <a:pt x="1176" y="5661"/>
                  </a:lnTo>
                  <a:lnTo>
                    <a:pt x="2172" y="17779"/>
                  </a:lnTo>
                  <a:lnTo>
                    <a:pt x="2172" y="17782"/>
                  </a:lnTo>
                  <a:cubicBezTo>
                    <a:pt x="2247" y="18655"/>
                    <a:pt x="2981" y="19325"/>
                    <a:pt x="3860" y="19325"/>
                  </a:cubicBezTo>
                  <a:cubicBezTo>
                    <a:pt x="3862" y="19325"/>
                    <a:pt x="3864" y="19325"/>
                    <a:pt x="3866" y="19324"/>
                  </a:cubicBezTo>
                  <a:lnTo>
                    <a:pt x="13120" y="19324"/>
                  </a:lnTo>
                  <a:cubicBezTo>
                    <a:pt x="13122" y="19325"/>
                    <a:pt x="13124" y="19325"/>
                    <a:pt x="13126" y="19325"/>
                  </a:cubicBezTo>
                  <a:cubicBezTo>
                    <a:pt x="14002" y="19325"/>
                    <a:pt x="14736" y="18655"/>
                    <a:pt x="14811" y="17779"/>
                  </a:cubicBezTo>
                  <a:lnTo>
                    <a:pt x="14811" y="17776"/>
                  </a:lnTo>
                  <a:lnTo>
                    <a:pt x="15808" y="5661"/>
                  </a:lnTo>
                  <a:lnTo>
                    <a:pt x="16418" y="5661"/>
                  </a:lnTo>
                  <a:cubicBezTo>
                    <a:pt x="16732" y="5661"/>
                    <a:pt x="16985" y="5408"/>
                    <a:pt x="16985" y="5097"/>
                  </a:cubicBezTo>
                  <a:lnTo>
                    <a:pt x="16985" y="3965"/>
                  </a:lnTo>
                  <a:cubicBezTo>
                    <a:pt x="16982" y="3025"/>
                    <a:pt x="16224" y="2265"/>
                    <a:pt x="15285" y="2265"/>
                  </a:cubicBezTo>
                  <a:lnTo>
                    <a:pt x="11889" y="2265"/>
                  </a:lnTo>
                  <a:lnTo>
                    <a:pt x="11889" y="1700"/>
                  </a:lnTo>
                  <a:cubicBezTo>
                    <a:pt x="11889" y="761"/>
                    <a:pt x="11128" y="0"/>
                    <a:pt x="101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5" name="Google Shape;4021;p45">
              <a:extLst>
                <a:ext uri="{FF2B5EF4-FFF2-40B4-BE49-F238E27FC236}">
                  <a16:creationId xmlns:a16="http://schemas.microsoft.com/office/drawing/2014/main" id="{1E785300-AB71-4789-AC38-67801BAB1477}"/>
                </a:ext>
              </a:extLst>
            </p:cNvPr>
            <p:cNvSpPr/>
            <p:nvPr/>
          </p:nvSpPr>
          <p:spPr>
            <a:xfrm>
              <a:off x="2903525" y="407950"/>
              <a:ext cx="28350" cy="228375"/>
            </a:xfrm>
            <a:custGeom>
              <a:avLst/>
              <a:gdLst/>
              <a:ahLst/>
              <a:cxnLst/>
              <a:rect l="l" t="t" r="r" b="b"/>
              <a:pathLst>
                <a:path w="1134" h="9135" extrusionOk="0">
                  <a:moveTo>
                    <a:pt x="566" y="1"/>
                  </a:moveTo>
                  <a:cubicBezTo>
                    <a:pt x="252" y="1"/>
                    <a:pt x="1" y="254"/>
                    <a:pt x="1" y="568"/>
                  </a:cubicBezTo>
                  <a:lnTo>
                    <a:pt x="1" y="8570"/>
                  </a:lnTo>
                  <a:cubicBezTo>
                    <a:pt x="1" y="8881"/>
                    <a:pt x="252" y="9135"/>
                    <a:pt x="566" y="9135"/>
                  </a:cubicBezTo>
                  <a:cubicBezTo>
                    <a:pt x="880" y="9135"/>
                    <a:pt x="1133" y="8881"/>
                    <a:pt x="1133" y="8570"/>
                  </a:cubicBezTo>
                  <a:lnTo>
                    <a:pt x="1133" y="568"/>
                  </a:lnTo>
                  <a:cubicBezTo>
                    <a:pt x="1133" y="254"/>
                    <a:pt x="880"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6" name="Google Shape;4022;p45">
              <a:extLst>
                <a:ext uri="{FF2B5EF4-FFF2-40B4-BE49-F238E27FC236}">
                  <a16:creationId xmlns:a16="http://schemas.microsoft.com/office/drawing/2014/main" id="{0E6B26A6-2846-4B6E-AE26-75ABF7ADB14B}"/>
                </a:ext>
              </a:extLst>
            </p:cNvPr>
            <p:cNvSpPr/>
            <p:nvPr/>
          </p:nvSpPr>
          <p:spPr>
            <a:xfrm>
              <a:off x="2988450" y="407950"/>
              <a:ext cx="28350" cy="228375"/>
            </a:xfrm>
            <a:custGeom>
              <a:avLst/>
              <a:gdLst/>
              <a:ahLst/>
              <a:cxnLst/>
              <a:rect l="l" t="t" r="r" b="b"/>
              <a:pathLst>
                <a:path w="1134" h="9135" extrusionOk="0">
                  <a:moveTo>
                    <a:pt x="566" y="1"/>
                  </a:moveTo>
                  <a:cubicBezTo>
                    <a:pt x="251" y="1"/>
                    <a:pt x="1" y="254"/>
                    <a:pt x="1" y="568"/>
                  </a:cubicBezTo>
                  <a:lnTo>
                    <a:pt x="1" y="8570"/>
                  </a:lnTo>
                  <a:cubicBezTo>
                    <a:pt x="1" y="8881"/>
                    <a:pt x="251" y="9135"/>
                    <a:pt x="566" y="9135"/>
                  </a:cubicBezTo>
                  <a:cubicBezTo>
                    <a:pt x="880" y="9135"/>
                    <a:pt x="1133" y="8881"/>
                    <a:pt x="1133" y="8570"/>
                  </a:cubicBezTo>
                  <a:lnTo>
                    <a:pt x="1133" y="568"/>
                  </a:lnTo>
                  <a:cubicBezTo>
                    <a:pt x="1133" y="254"/>
                    <a:pt x="880"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7" name="Google Shape;4023;p45">
              <a:extLst>
                <a:ext uri="{FF2B5EF4-FFF2-40B4-BE49-F238E27FC236}">
                  <a16:creationId xmlns:a16="http://schemas.microsoft.com/office/drawing/2014/main" id="{F67C2A4B-D3E5-4019-9A43-6E02AEA8EABD}"/>
                </a:ext>
              </a:extLst>
            </p:cNvPr>
            <p:cNvSpPr/>
            <p:nvPr/>
          </p:nvSpPr>
          <p:spPr>
            <a:xfrm>
              <a:off x="2818625" y="407950"/>
              <a:ext cx="28325" cy="228375"/>
            </a:xfrm>
            <a:custGeom>
              <a:avLst/>
              <a:gdLst/>
              <a:ahLst/>
              <a:cxnLst/>
              <a:rect l="l" t="t" r="r" b="b"/>
              <a:pathLst>
                <a:path w="1133" h="9135" extrusionOk="0">
                  <a:moveTo>
                    <a:pt x="565" y="1"/>
                  </a:moveTo>
                  <a:cubicBezTo>
                    <a:pt x="251" y="1"/>
                    <a:pt x="0" y="254"/>
                    <a:pt x="0" y="568"/>
                  </a:cubicBezTo>
                  <a:lnTo>
                    <a:pt x="0" y="8570"/>
                  </a:lnTo>
                  <a:cubicBezTo>
                    <a:pt x="0" y="8881"/>
                    <a:pt x="251" y="9135"/>
                    <a:pt x="565" y="9135"/>
                  </a:cubicBezTo>
                  <a:cubicBezTo>
                    <a:pt x="879" y="9135"/>
                    <a:pt x="1132" y="8881"/>
                    <a:pt x="1132" y="8570"/>
                  </a:cubicBezTo>
                  <a:lnTo>
                    <a:pt x="1132" y="568"/>
                  </a:lnTo>
                  <a:cubicBezTo>
                    <a:pt x="1132" y="254"/>
                    <a:pt x="879" y="1"/>
                    <a:pt x="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98" name="Google Shape;4024;p45">
            <a:extLst>
              <a:ext uri="{FF2B5EF4-FFF2-40B4-BE49-F238E27FC236}">
                <a16:creationId xmlns:a16="http://schemas.microsoft.com/office/drawing/2014/main" id="{0F01E1CA-0277-4F2A-AC50-23371AE05613}"/>
              </a:ext>
            </a:extLst>
          </p:cNvPr>
          <p:cNvGrpSpPr/>
          <p:nvPr/>
        </p:nvGrpSpPr>
        <p:grpSpPr>
          <a:xfrm>
            <a:off x="2752583" y="3539961"/>
            <a:ext cx="350494" cy="375632"/>
            <a:chOff x="3299850" y="238575"/>
            <a:chExt cx="427725" cy="482225"/>
          </a:xfrm>
          <a:solidFill>
            <a:srgbClr val="5C3183"/>
          </a:solidFill>
        </p:grpSpPr>
        <p:sp>
          <p:nvSpPr>
            <p:cNvPr id="1299" name="Google Shape;4025;p45">
              <a:extLst>
                <a:ext uri="{FF2B5EF4-FFF2-40B4-BE49-F238E27FC236}">
                  <a16:creationId xmlns:a16="http://schemas.microsoft.com/office/drawing/2014/main" id="{403CB00D-B75C-4737-8E47-149A16EF0D41}"/>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0" name="Google Shape;4026;p45">
              <a:extLst>
                <a:ext uri="{FF2B5EF4-FFF2-40B4-BE49-F238E27FC236}">
                  <a16:creationId xmlns:a16="http://schemas.microsoft.com/office/drawing/2014/main" id="{55945453-8148-4FFE-9912-49057C233099}"/>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1" name="Google Shape;4027;p45">
              <a:extLst>
                <a:ext uri="{FF2B5EF4-FFF2-40B4-BE49-F238E27FC236}">
                  <a16:creationId xmlns:a16="http://schemas.microsoft.com/office/drawing/2014/main" id="{EC2FF453-9157-4CDD-9758-687822D9A2C8}"/>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2" name="Google Shape;4028;p45">
              <a:extLst>
                <a:ext uri="{FF2B5EF4-FFF2-40B4-BE49-F238E27FC236}">
                  <a16:creationId xmlns:a16="http://schemas.microsoft.com/office/drawing/2014/main" id="{9FB5E395-C403-4766-AA3B-4DB81E79E1B4}"/>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3" name="Google Shape;4029;p45">
              <a:extLst>
                <a:ext uri="{FF2B5EF4-FFF2-40B4-BE49-F238E27FC236}">
                  <a16:creationId xmlns:a16="http://schemas.microsoft.com/office/drawing/2014/main" id="{1BC28097-90F9-42E3-9583-332BADF536E5}"/>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04" name="Google Shape;4030;p45">
            <a:extLst>
              <a:ext uri="{FF2B5EF4-FFF2-40B4-BE49-F238E27FC236}">
                <a16:creationId xmlns:a16="http://schemas.microsoft.com/office/drawing/2014/main" id="{1244CEA2-1B23-44ED-81C1-7B6885BD5A99}"/>
              </a:ext>
            </a:extLst>
          </p:cNvPr>
          <p:cNvGrpSpPr/>
          <p:nvPr/>
        </p:nvGrpSpPr>
        <p:grpSpPr>
          <a:xfrm>
            <a:off x="3202885" y="3539610"/>
            <a:ext cx="410189" cy="376333"/>
            <a:chOff x="3857225" y="238125"/>
            <a:chExt cx="500575" cy="483125"/>
          </a:xfrm>
          <a:solidFill>
            <a:srgbClr val="5C3183"/>
          </a:solidFill>
        </p:grpSpPr>
        <p:sp>
          <p:nvSpPr>
            <p:cNvPr id="1305" name="Google Shape;4031;p45">
              <a:extLst>
                <a:ext uri="{FF2B5EF4-FFF2-40B4-BE49-F238E27FC236}">
                  <a16:creationId xmlns:a16="http://schemas.microsoft.com/office/drawing/2014/main" id="{7A35AB9A-BEB8-49D8-B96D-F18D1307226F}"/>
                </a:ext>
              </a:extLst>
            </p:cNvPr>
            <p:cNvSpPr/>
            <p:nvPr/>
          </p:nvSpPr>
          <p:spPr>
            <a:xfrm>
              <a:off x="3857225" y="238125"/>
              <a:ext cx="500575" cy="483125"/>
            </a:xfrm>
            <a:custGeom>
              <a:avLst/>
              <a:gdLst/>
              <a:ahLst/>
              <a:cxnLst/>
              <a:rect l="l" t="t" r="r" b="b"/>
              <a:pathLst>
                <a:path w="20023" h="19325" extrusionOk="0">
                  <a:moveTo>
                    <a:pt x="15671" y="3398"/>
                  </a:moveTo>
                  <a:cubicBezTo>
                    <a:pt x="15707" y="3398"/>
                    <a:pt x="15744" y="3402"/>
                    <a:pt x="15780" y="3409"/>
                  </a:cubicBezTo>
                  <a:lnTo>
                    <a:pt x="15801" y="3415"/>
                  </a:lnTo>
                  <a:cubicBezTo>
                    <a:pt x="15814" y="3415"/>
                    <a:pt x="15823" y="3418"/>
                    <a:pt x="15835" y="3421"/>
                  </a:cubicBezTo>
                  <a:cubicBezTo>
                    <a:pt x="15844" y="3424"/>
                    <a:pt x="15856" y="3430"/>
                    <a:pt x="15868" y="3433"/>
                  </a:cubicBezTo>
                  <a:lnTo>
                    <a:pt x="15886" y="3439"/>
                  </a:lnTo>
                  <a:cubicBezTo>
                    <a:pt x="15892" y="3442"/>
                    <a:pt x="15898" y="3445"/>
                    <a:pt x="15904" y="3448"/>
                  </a:cubicBezTo>
                  <a:cubicBezTo>
                    <a:pt x="15922" y="3457"/>
                    <a:pt x="15943" y="3466"/>
                    <a:pt x="15964" y="3478"/>
                  </a:cubicBezTo>
                  <a:cubicBezTo>
                    <a:pt x="15986" y="3494"/>
                    <a:pt x="16010" y="3509"/>
                    <a:pt x="16031" y="3524"/>
                  </a:cubicBezTo>
                  <a:cubicBezTo>
                    <a:pt x="16046" y="3536"/>
                    <a:pt x="16058" y="3551"/>
                    <a:pt x="16073" y="3563"/>
                  </a:cubicBezTo>
                  <a:cubicBezTo>
                    <a:pt x="16085" y="3575"/>
                    <a:pt x="16100" y="3590"/>
                    <a:pt x="16112" y="3605"/>
                  </a:cubicBezTo>
                  <a:cubicBezTo>
                    <a:pt x="16294" y="3829"/>
                    <a:pt x="16279" y="4158"/>
                    <a:pt x="16073" y="4363"/>
                  </a:cubicBezTo>
                  <a:lnTo>
                    <a:pt x="13054" y="7383"/>
                  </a:lnTo>
                  <a:cubicBezTo>
                    <a:pt x="12939" y="7232"/>
                    <a:pt x="12815" y="7090"/>
                    <a:pt x="12682" y="6954"/>
                  </a:cubicBezTo>
                  <a:cubicBezTo>
                    <a:pt x="12546" y="6821"/>
                    <a:pt x="12405" y="6697"/>
                    <a:pt x="12254" y="6582"/>
                  </a:cubicBezTo>
                  <a:lnTo>
                    <a:pt x="15273" y="3563"/>
                  </a:lnTo>
                  <a:cubicBezTo>
                    <a:pt x="15380" y="3456"/>
                    <a:pt x="15523" y="3398"/>
                    <a:pt x="15671" y="3398"/>
                  </a:cubicBezTo>
                  <a:close/>
                  <a:moveTo>
                    <a:pt x="9887" y="9183"/>
                  </a:moveTo>
                  <a:cubicBezTo>
                    <a:pt x="10031" y="9183"/>
                    <a:pt x="10176" y="9238"/>
                    <a:pt x="10288" y="9348"/>
                  </a:cubicBezTo>
                  <a:cubicBezTo>
                    <a:pt x="10511" y="9575"/>
                    <a:pt x="10508" y="9937"/>
                    <a:pt x="10279" y="10157"/>
                  </a:cubicBezTo>
                  <a:cubicBezTo>
                    <a:pt x="10169" y="10268"/>
                    <a:pt x="10024" y="10323"/>
                    <a:pt x="9879" y="10323"/>
                  </a:cubicBezTo>
                  <a:cubicBezTo>
                    <a:pt x="9734" y="10323"/>
                    <a:pt x="9589" y="10268"/>
                    <a:pt x="9479" y="10157"/>
                  </a:cubicBezTo>
                  <a:cubicBezTo>
                    <a:pt x="9258" y="9937"/>
                    <a:pt x="9258" y="9578"/>
                    <a:pt x="9479" y="9357"/>
                  </a:cubicBezTo>
                  <a:cubicBezTo>
                    <a:pt x="9590" y="9241"/>
                    <a:pt x="9739" y="9183"/>
                    <a:pt x="9887" y="9183"/>
                  </a:cubicBezTo>
                  <a:close/>
                  <a:moveTo>
                    <a:pt x="15746" y="1062"/>
                  </a:moveTo>
                  <a:cubicBezTo>
                    <a:pt x="16469" y="1062"/>
                    <a:pt x="17193" y="1337"/>
                    <a:pt x="17746" y="1890"/>
                  </a:cubicBezTo>
                  <a:cubicBezTo>
                    <a:pt x="18878" y="3022"/>
                    <a:pt x="18845" y="4870"/>
                    <a:pt x="17673" y="5963"/>
                  </a:cubicBezTo>
                  <a:lnTo>
                    <a:pt x="11879" y="11758"/>
                  </a:lnTo>
                  <a:cubicBezTo>
                    <a:pt x="11337" y="12300"/>
                    <a:pt x="10612" y="12586"/>
                    <a:pt x="9878" y="12586"/>
                  </a:cubicBezTo>
                  <a:cubicBezTo>
                    <a:pt x="9472" y="12586"/>
                    <a:pt x="9062" y="12499"/>
                    <a:pt x="8679" y="12319"/>
                  </a:cubicBezTo>
                  <a:lnTo>
                    <a:pt x="8663" y="12313"/>
                  </a:lnTo>
                  <a:cubicBezTo>
                    <a:pt x="8198" y="12093"/>
                    <a:pt x="7803" y="11746"/>
                    <a:pt x="7516" y="11317"/>
                  </a:cubicBezTo>
                  <a:lnTo>
                    <a:pt x="8346" y="10487"/>
                  </a:lnTo>
                  <a:cubicBezTo>
                    <a:pt x="8645" y="11113"/>
                    <a:pt x="9259" y="11453"/>
                    <a:pt x="9883" y="11453"/>
                  </a:cubicBezTo>
                  <a:cubicBezTo>
                    <a:pt x="10311" y="11453"/>
                    <a:pt x="10744" y="11293"/>
                    <a:pt x="11082" y="10955"/>
                  </a:cubicBezTo>
                  <a:lnTo>
                    <a:pt x="16873" y="5160"/>
                  </a:lnTo>
                  <a:cubicBezTo>
                    <a:pt x="17541" y="4514"/>
                    <a:pt x="17562" y="3448"/>
                    <a:pt x="16922" y="2775"/>
                  </a:cubicBezTo>
                  <a:cubicBezTo>
                    <a:pt x="16588" y="2423"/>
                    <a:pt x="16140" y="2245"/>
                    <a:pt x="15690" y="2245"/>
                  </a:cubicBezTo>
                  <a:cubicBezTo>
                    <a:pt x="15275" y="2245"/>
                    <a:pt x="14860" y="2395"/>
                    <a:pt x="14533" y="2699"/>
                  </a:cubicBezTo>
                  <a:cubicBezTo>
                    <a:pt x="14512" y="2718"/>
                    <a:pt x="14491" y="2739"/>
                    <a:pt x="14470" y="2760"/>
                  </a:cubicBezTo>
                  <a:lnTo>
                    <a:pt x="11212" y="6021"/>
                  </a:lnTo>
                  <a:cubicBezTo>
                    <a:pt x="10783" y="5867"/>
                    <a:pt x="10333" y="5791"/>
                    <a:pt x="9877" y="5791"/>
                  </a:cubicBezTo>
                  <a:lnTo>
                    <a:pt x="9838" y="5791"/>
                  </a:lnTo>
                  <a:lnTo>
                    <a:pt x="13673" y="1963"/>
                  </a:lnTo>
                  <a:cubicBezTo>
                    <a:pt x="14232" y="1363"/>
                    <a:pt x="14988" y="1062"/>
                    <a:pt x="15746" y="1062"/>
                  </a:cubicBezTo>
                  <a:close/>
                  <a:moveTo>
                    <a:pt x="6707" y="12129"/>
                  </a:moveTo>
                  <a:cubicBezTo>
                    <a:pt x="6819" y="12283"/>
                    <a:pt x="6942" y="12425"/>
                    <a:pt x="7078" y="12558"/>
                  </a:cubicBezTo>
                  <a:cubicBezTo>
                    <a:pt x="7211" y="12694"/>
                    <a:pt x="7353" y="12818"/>
                    <a:pt x="7507" y="12932"/>
                  </a:cubicBezTo>
                  <a:lnTo>
                    <a:pt x="4675" y="15762"/>
                  </a:lnTo>
                  <a:cubicBezTo>
                    <a:pt x="4565" y="15872"/>
                    <a:pt x="4420" y="15927"/>
                    <a:pt x="4275" y="15927"/>
                  </a:cubicBezTo>
                  <a:cubicBezTo>
                    <a:pt x="4130" y="15927"/>
                    <a:pt x="3985" y="15872"/>
                    <a:pt x="3875" y="15762"/>
                  </a:cubicBezTo>
                  <a:cubicBezTo>
                    <a:pt x="3654" y="15541"/>
                    <a:pt x="3654" y="15182"/>
                    <a:pt x="3875" y="14961"/>
                  </a:cubicBezTo>
                  <a:lnTo>
                    <a:pt x="6707" y="12129"/>
                  </a:lnTo>
                  <a:close/>
                  <a:moveTo>
                    <a:pt x="9884" y="6926"/>
                  </a:moveTo>
                  <a:cubicBezTo>
                    <a:pt x="10290" y="6926"/>
                    <a:pt x="10698" y="7013"/>
                    <a:pt x="11082" y="7192"/>
                  </a:cubicBezTo>
                  <a:lnTo>
                    <a:pt x="11094" y="7198"/>
                  </a:lnTo>
                  <a:cubicBezTo>
                    <a:pt x="11562" y="7422"/>
                    <a:pt x="11958" y="7766"/>
                    <a:pt x="12242" y="8198"/>
                  </a:cubicBezTo>
                  <a:lnTo>
                    <a:pt x="11411" y="9028"/>
                  </a:lnTo>
                  <a:cubicBezTo>
                    <a:pt x="11112" y="8400"/>
                    <a:pt x="10499" y="8061"/>
                    <a:pt x="9877" y="8061"/>
                  </a:cubicBezTo>
                  <a:cubicBezTo>
                    <a:pt x="9448" y="8061"/>
                    <a:pt x="9016" y="8222"/>
                    <a:pt x="8679" y="8560"/>
                  </a:cubicBezTo>
                  <a:lnTo>
                    <a:pt x="3074" y="14161"/>
                  </a:lnTo>
                  <a:cubicBezTo>
                    <a:pt x="2410" y="14822"/>
                    <a:pt x="2410" y="15900"/>
                    <a:pt x="3074" y="16562"/>
                  </a:cubicBezTo>
                  <a:cubicBezTo>
                    <a:pt x="3405" y="16894"/>
                    <a:pt x="3840" y="17060"/>
                    <a:pt x="4275" y="17060"/>
                  </a:cubicBezTo>
                  <a:cubicBezTo>
                    <a:pt x="4710" y="17060"/>
                    <a:pt x="5144" y="16894"/>
                    <a:pt x="5475" y="16562"/>
                  </a:cubicBezTo>
                  <a:lnTo>
                    <a:pt x="8546" y="13491"/>
                  </a:lnTo>
                  <a:cubicBezTo>
                    <a:pt x="8974" y="13642"/>
                    <a:pt x="9424" y="13720"/>
                    <a:pt x="9880" y="13720"/>
                  </a:cubicBezTo>
                  <a:lnTo>
                    <a:pt x="9920" y="13720"/>
                  </a:lnTo>
                  <a:lnTo>
                    <a:pt x="6275" y="17362"/>
                  </a:lnTo>
                  <a:cubicBezTo>
                    <a:pt x="5716" y="17961"/>
                    <a:pt x="4960" y="18262"/>
                    <a:pt x="4202" y="18262"/>
                  </a:cubicBezTo>
                  <a:cubicBezTo>
                    <a:pt x="3479" y="18262"/>
                    <a:pt x="2755" y="17987"/>
                    <a:pt x="2202" y="17434"/>
                  </a:cubicBezTo>
                  <a:cubicBezTo>
                    <a:pt x="1070" y="16302"/>
                    <a:pt x="1103" y="14454"/>
                    <a:pt x="2274" y="13361"/>
                  </a:cubicBezTo>
                  <a:lnTo>
                    <a:pt x="7878" y="7757"/>
                  </a:lnTo>
                  <a:cubicBezTo>
                    <a:pt x="8422" y="7214"/>
                    <a:pt x="9147" y="6926"/>
                    <a:pt x="9884" y="6926"/>
                  </a:cubicBezTo>
                  <a:close/>
                  <a:moveTo>
                    <a:pt x="15673" y="1"/>
                  </a:moveTo>
                  <a:cubicBezTo>
                    <a:pt x="14659" y="1"/>
                    <a:pt x="13644" y="388"/>
                    <a:pt x="12870" y="1162"/>
                  </a:cubicBezTo>
                  <a:lnTo>
                    <a:pt x="7078" y="6957"/>
                  </a:lnTo>
                  <a:lnTo>
                    <a:pt x="1471" y="12561"/>
                  </a:lnTo>
                  <a:cubicBezTo>
                    <a:pt x="339" y="13693"/>
                    <a:pt x="1" y="15399"/>
                    <a:pt x="614" y="16879"/>
                  </a:cubicBezTo>
                  <a:cubicBezTo>
                    <a:pt x="1230" y="18358"/>
                    <a:pt x="2673" y="19324"/>
                    <a:pt x="4276" y="19324"/>
                  </a:cubicBezTo>
                  <a:cubicBezTo>
                    <a:pt x="4280" y="19325"/>
                    <a:pt x="4284" y="19325"/>
                    <a:pt x="4288" y="19325"/>
                  </a:cubicBezTo>
                  <a:cubicBezTo>
                    <a:pt x="5334" y="19325"/>
                    <a:pt x="6338" y="18908"/>
                    <a:pt x="7078" y="18165"/>
                  </a:cubicBezTo>
                  <a:lnTo>
                    <a:pt x="12682" y="12561"/>
                  </a:lnTo>
                  <a:lnTo>
                    <a:pt x="18477" y="6767"/>
                  </a:lnTo>
                  <a:cubicBezTo>
                    <a:pt x="20023" y="5221"/>
                    <a:pt x="20023" y="2711"/>
                    <a:pt x="18477" y="1162"/>
                  </a:cubicBezTo>
                  <a:cubicBezTo>
                    <a:pt x="17702" y="388"/>
                    <a:pt x="16688" y="1"/>
                    <a:pt x="156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6" name="Google Shape;4032;p45">
              <a:extLst>
                <a:ext uri="{FF2B5EF4-FFF2-40B4-BE49-F238E27FC236}">
                  <a16:creationId xmlns:a16="http://schemas.microsoft.com/office/drawing/2014/main" id="{D1971AEB-1091-421A-90A7-FBBB58BA53D7}"/>
                </a:ext>
              </a:extLst>
            </p:cNvPr>
            <p:cNvSpPr/>
            <p:nvPr/>
          </p:nvSpPr>
          <p:spPr>
            <a:xfrm>
              <a:off x="4208775" y="588000"/>
              <a:ext cx="71125" cy="68350"/>
            </a:xfrm>
            <a:custGeom>
              <a:avLst/>
              <a:gdLst/>
              <a:ahLst/>
              <a:cxnLst/>
              <a:rect l="l" t="t" r="r" b="b"/>
              <a:pathLst>
                <a:path w="2845" h="2734" extrusionOk="0">
                  <a:moveTo>
                    <a:pt x="621" y="1"/>
                  </a:moveTo>
                  <a:cubicBezTo>
                    <a:pt x="476" y="1"/>
                    <a:pt x="331" y="56"/>
                    <a:pt x="221" y="166"/>
                  </a:cubicBezTo>
                  <a:cubicBezTo>
                    <a:pt x="0" y="387"/>
                    <a:pt x="0" y="746"/>
                    <a:pt x="221" y="966"/>
                  </a:cubicBezTo>
                  <a:lnTo>
                    <a:pt x="1821" y="2567"/>
                  </a:lnTo>
                  <a:cubicBezTo>
                    <a:pt x="1933" y="2677"/>
                    <a:pt x="2079" y="2733"/>
                    <a:pt x="2224" y="2733"/>
                  </a:cubicBezTo>
                  <a:cubicBezTo>
                    <a:pt x="2368" y="2733"/>
                    <a:pt x="2513" y="2678"/>
                    <a:pt x="2624" y="2567"/>
                  </a:cubicBezTo>
                  <a:cubicBezTo>
                    <a:pt x="2845" y="2346"/>
                    <a:pt x="2845" y="1987"/>
                    <a:pt x="2624" y="1767"/>
                  </a:cubicBezTo>
                  <a:lnTo>
                    <a:pt x="1021" y="166"/>
                  </a:lnTo>
                  <a:cubicBezTo>
                    <a:pt x="911" y="56"/>
                    <a:pt x="766"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7" name="Google Shape;4033;p45">
              <a:extLst>
                <a:ext uri="{FF2B5EF4-FFF2-40B4-BE49-F238E27FC236}">
                  <a16:creationId xmlns:a16="http://schemas.microsoft.com/office/drawing/2014/main" id="{CBFB2838-FE56-408E-8F13-D017790F1271}"/>
                </a:ext>
              </a:extLst>
            </p:cNvPr>
            <p:cNvSpPr/>
            <p:nvPr/>
          </p:nvSpPr>
          <p:spPr>
            <a:xfrm>
              <a:off x="4228400" y="527925"/>
              <a:ext cx="91050" cy="48400"/>
            </a:xfrm>
            <a:custGeom>
              <a:avLst/>
              <a:gdLst/>
              <a:ahLst/>
              <a:cxnLst/>
              <a:rect l="l" t="t" r="r" b="b"/>
              <a:pathLst>
                <a:path w="3642" h="1936" extrusionOk="0">
                  <a:moveTo>
                    <a:pt x="636" y="0"/>
                  </a:moveTo>
                  <a:cubicBezTo>
                    <a:pt x="400" y="0"/>
                    <a:pt x="180" y="150"/>
                    <a:pt x="100" y="389"/>
                  </a:cubicBezTo>
                  <a:cubicBezTo>
                    <a:pt x="0" y="685"/>
                    <a:pt x="160" y="1005"/>
                    <a:pt x="459" y="1105"/>
                  </a:cubicBezTo>
                  <a:lnTo>
                    <a:pt x="2860" y="1905"/>
                  </a:lnTo>
                  <a:cubicBezTo>
                    <a:pt x="2917" y="1923"/>
                    <a:pt x="2977" y="1935"/>
                    <a:pt x="3038" y="1935"/>
                  </a:cubicBezTo>
                  <a:cubicBezTo>
                    <a:pt x="3316" y="1932"/>
                    <a:pt x="3554" y="1733"/>
                    <a:pt x="3596" y="1458"/>
                  </a:cubicBezTo>
                  <a:cubicBezTo>
                    <a:pt x="3642" y="1183"/>
                    <a:pt x="3482" y="918"/>
                    <a:pt x="3219" y="830"/>
                  </a:cubicBezTo>
                  <a:lnTo>
                    <a:pt x="816" y="30"/>
                  </a:lnTo>
                  <a:cubicBezTo>
                    <a:pt x="756" y="10"/>
                    <a:pt x="695" y="0"/>
                    <a:pt x="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8" name="Google Shape;4034;p45">
              <a:extLst>
                <a:ext uri="{FF2B5EF4-FFF2-40B4-BE49-F238E27FC236}">
                  <a16:creationId xmlns:a16="http://schemas.microsoft.com/office/drawing/2014/main" id="{9325DD6C-42D5-4F7C-878C-6D0B62195C2C}"/>
                </a:ext>
              </a:extLst>
            </p:cNvPr>
            <p:cNvSpPr/>
            <p:nvPr/>
          </p:nvSpPr>
          <p:spPr>
            <a:xfrm>
              <a:off x="4148300" y="608000"/>
              <a:ext cx="52050" cy="88600"/>
            </a:xfrm>
            <a:custGeom>
              <a:avLst/>
              <a:gdLst/>
              <a:ahLst/>
              <a:cxnLst/>
              <a:rect l="l" t="t" r="r" b="b"/>
              <a:pathLst>
                <a:path w="2082" h="3544" extrusionOk="0">
                  <a:moveTo>
                    <a:pt x="639" y="1"/>
                  </a:moveTo>
                  <a:cubicBezTo>
                    <a:pt x="580" y="1"/>
                    <a:pt x="519" y="10"/>
                    <a:pt x="460" y="31"/>
                  </a:cubicBezTo>
                  <a:cubicBezTo>
                    <a:pt x="161" y="127"/>
                    <a:pt x="1" y="450"/>
                    <a:pt x="100" y="746"/>
                  </a:cubicBezTo>
                  <a:lnTo>
                    <a:pt x="903" y="3150"/>
                  </a:lnTo>
                  <a:cubicBezTo>
                    <a:pt x="979" y="3390"/>
                    <a:pt x="1202" y="3544"/>
                    <a:pt x="1441" y="3544"/>
                  </a:cubicBezTo>
                  <a:cubicBezTo>
                    <a:pt x="1500" y="3544"/>
                    <a:pt x="1560" y="3535"/>
                    <a:pt x="1619" y="3515"/>
                  </a:cubicBezTo>
                  <a:cubicBezTo>
                    <a:pt x="1921" y="3415"/>
                    <a:pt x="2081" y="3089"/>
                    <a:pt x="1975" y="2790"/>
                  </a:cubicBezTo>
                  <a:lnTo>
                    <a:pt x="1175" y="390"/>
                  </a:lnTo>
                  <a:cubicBezTo>
                    <a:pt x="1096" y="151"/>
                    <a:pt x="875" y="1"/>
                    <a:pt x="6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9" name="Google Shape;4035;p45">
              <a:extLst>
                <a:ext uri="{FF2B5EF4-FFF2-40B4-BE49-F238E27FC236}">
                  <a16:creationId xmlns:a16="http://schemas.microsoft.com/office/drawing/2014/main" id="{838DF737-D362-4180-878E-6E4A620A664C}"/>
                </a:ext>
              </a:extLst>
            </p:cNvPr>
            <p:cNvSpPr/>
            <p:nvPr/>
          </p:nvSpPr>
          <p:spPr>
            <a:xfrm>
              <a:off x="3928725" y="307900"/>
              <a:ext cx="71200" cy="68375"/>
            </a:xfrm>
            <a:custGeom>
              <a:avLst/>
              <a:gdLst/>
              <a:ahLst/>
              <a:cxnLst/>
              <a:rect l="l" t="t" r="r" b="b"/>
              <a:pathLst>
                <a:path w="2848" h="2735" extrusionOk="0">
                  <a:moveTo>
                    <a:pt x="620" y="1"/>
                  </a:moveTo>
                  <a:cubicBezTo>
                    <a:pt x="475" y="1"/>
                    <a:pt x="330" y="57"/>
                    <a:pt x="221" y="168"/>
                  </a:cubicBezTo>
                  <a:cubicBezTo>
                    <a:pt x="3" y="385"/>
                    <a:pt x="0" y="739"/>
                    <a:pt x="214" y="962"/>
                  </a:cubicBezTo>
                  <a:lnTo>
                    <a:pt x="1815" y="2562"/>
                  </a:lnTo>
                  <a:cubicBezTo>
                    <a:pt x="1926" y="2677"/>
                    <a:pt x="2074" y="2734"/>
                    <a:pt x="2222" y="2734"/>
                  </a:cubicBezTo>
                  <a:cubicBezTo>
                    <a:pt x="2367" y="2734"/>
                    <a:pt x="2512" y="2679"/>
                    <a:pt x="2624" y="2569"/>
                  </a:cubicBezTo>
                  <a:cubicBezTo>
                    <a:pt x="2847" y="2345"/>
                    <a:pt x="2844" y="1983"/>
                    <a:pt x="2615" y="1762"/>
                  </a:cubicBezTo>
                  <a:lnTo>
                    <a:pt x="1015" y="162"/>
                  </a:lnTo>
                  <a:cubicBezTo>
                    <a:pt x="904" y="54"/>
                    <a:pt x="762" y="1"/>
                    <a:pt x="6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10" name="Google Shape;4036;p45">
              <a:extLst>
                <a:ext uri="{FF2B5EF4-FFF2-40B4-BE49-F238E27FC236}">
                  <a16:creationId xmlns:a16="http://schemas.microsoft.com/office/drawing/2014/main" id="{414FF62C-B2FF-4C2D-8B61-D8176B1B0922}"/>
                </a:ext>
              </a:extLst>
            </p:cNvPr>
            <p:cNvSpPr/>
            <p:nvPr/>
          </p:nvSpPr>
          <p:spPr>
            <a:xfrm>
              <a:off x="4008200" y="267675"/>
              <a:ext cx="51875" cy="88450"/>
            </a:xfrm>
            <a:custGeom>
              <a:avLst/>
              <a:gdLst/>
              <a:ahLst/>
              <a:cxnLst/>
              <a:rect l="l" t="t" r="r" b="b"/>
              <a:pathLst>
                <a:path w="2075" h="3538" extrusionOk="0">
                  <a:moveTo>
                    <a:pt x="636" y="1"/>
                  </a:moveTo>
                  <a:cubicBezTo>
                    <a:pt x="577" y="1"/>
                    <a:pt x="518" y="10"/>
                    <a:pt x="460" y="29"/>
                  </a:cubicBezTo>
                  <a:cubicBezTo>
                    <a:pt x="161" y="128"/>
                    <a:pt x="1" y="449"/>
                    <a:pt x="100" y="747"/>
                  </a:cubicBezTo>
                  <a:lnTo>
                    <a:pt x="900" y="3151"/>
                  </a:lnTo>
                  <a:cubicBezTo>
                    <a:pt x="979" y="3380"/>
                    <a:pt x="1193" y="3537"/>
                    <a:pt x="1438" y="3537"/>
                  </a:cubicBezTo>
                  <a:cubicBezTo>
                    <a:pt x="1498" y="3534"/>
                    <a:pt x="1559" y="3525"/>
                    <a:pt x="1619" y="3507"/>
                  </a:cubicBezTo>
                  <a:cubicBezTo>
                    <a:pt x="1915" y="3408"/>
                    <a:pt x="2075" y="3088"/>
                    <a:pt x="1975" y="2789"/>
                  </a:cubicBezTo>
                  <a:lnTo>
                    <a:pt x="1175" y="388"/>
                  </a:lnTo>
                  <a:cubicBezTo>
                    <a:pt x="1095" y="151"/>
                    <a:pt x="873" y="1"/>
                    <a:pt x="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11" name="Google Shape;4037;p45">
              <a:extLst>
                <a:ext uri="{FF2B5EF4-FFF2-40B4-BE49-F238E27FC236}">
                  <a16:creationId xmlns:a16="http://schemas.microsoft.com/office/drawing/2014/main" id="{9CB7B2F1-6E9B-4251-8E65-571A5DD5C2C7}"/>
                </a:ext>
              </a:extLst>
            </p:cNvPr>
            <p:cNvSpPr/>
            <p:nvPr/>
          </p:nvSpPr>
          <p:spPr>
            <a:xfrm>
              <a:off x="3888100" y="387825"/>
              <a:ext cx="91675" cy="48300"/>
            </a:xfrm>
            <a:custGeom>
              <a:avLst/>
              <a:gdLst/>
              <a:ahLst/>
              <a:cxnLst/>
              <a:rect l="l" t="t" r="r" b="b"/>
              <a:pathLst>
                <a:path w="3667" h="1932" extrusionOk="0">
                  <a:moveTo>
                    <a:pt x="636" y="0"/>
                  </a:moveTo>
                  <a:cubicBezTo>
                    <a:pt x="400" y="0"/>
                    <a:pt x="180" y="150"/>
                    <a:pt x="100" y="386"/>
                  </a:cubicBezTo>
                  <a:cubicBezTo>
                    <a:pt x="1" y="685"/>
                    <a:pt x="161" y="1005"/>
                    <a:pt x="460" y="1105"/>
                  </a:cubicBezTo>
                  <a:lnTo>
                    <a:pt x="2860" y="1905"/>
                  </a:lnTo>
                  <a:cubicBezTo>
                    <a:pt x="2917" y="1923"/>
                    <a:pt x="2975" y="1932"/>
                    <a:pt x="3032" y="1932"/>
                  </a:cubicBezTo>
                  <a:cubicBezTo>
                    <a:pt x="3270" y="1932"/>
                    <a:pt x="3492" y="1781"/>
                    <a:pt x="3570" y="1543"/>
                  </a:cubicBezTo>
                  <a:cubicBezTo>
                    <a:pt x="3666" y="1250"/>
                    <a:pt x="3512" y="933"/>
                    <a:pt x="3219" y="830"/>
                  </a:cubicBezTo>
                  <a:lnTo>
                    <a:pt x="816" y="30"/>
                  </a:lnTo>
                  <a:cubicBezTo>
                    <a:pt x="756" y="10"/>
                    <a:pt x="696" y="0"/>
                    <a:pt x="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12" name="Google Shape;4038;p45">
            <a:extLst>
              <a:ext uri="{FF2B5EF4-FFF2-40B4-BE49-F238E27FC236}">
                <a16:creationId xmlns:a16="http://schemas.microsoft.com/office/drawing/2014/main" id="{8E2C9D8B-EC66-4E2F-A1EB-CAD4362A73A4}"/>
              </a:ext>
            </a:extLst>
          </p:cNvPr>
          <p:cNvSpPr/>
          <p:nvPr/>
        </p:nvSpPr>
        <p:spPr>
          <a:xfrm>
            <a:off x="3689192" y="3539629"/>
            <a:ext cx="410189" cy="376275"/>
          </a:xfrm>
          <a:custGeom>
            <a:avLst/>
            <a:gdLst/>
            <a:ahLst/>
            <a:cxnLst/>
            <a:rect l="l" t="t" r="r" b="b"/>
            <a:pathLst>
              <a:path w="20023" h="19322" extrusionOk="0">
                <a:moveTo>
                  <a:pt x="15673" y="3395"/>
                </a:moveTo>
                <a:cubicBezTo>
                  <a:pt x="15818" y="3395"/>
                  <a:pt x="15963" y="3450"/>
                  <a:pt x="16073" y="3560"/>
                </a:cubicBezTo>
                <a:cubicBezTo>
                  <a:pt x="16294" y="3780"/>
                  <a:pt x="16294" y="4140"/>
                  <a:pt x="16073" y="4360"/>
                </a:cubicBezTo>
                <a:lnTo>
                  <a:pt x="13054" y="7380"/>
                </a:lnTo>
                <a:cubicBezTo>
                  <a:pt x="12939" y="7229"/>
                  <a:pt x="12815" y="7087"/>
                  <a:pt x="12682" y="6951"/>
                </a:cubicBezTo>
                <a:cubicBezTo>
                  <a:pt x="12547" y="6818"/>
                  <a:pt x="12405" y="6694"/>
                  <a:pt x="12254" y="6579"/>
                </a:cubicBezTo>
                <a:lnTo>
                  <a:pt x="15273" y="3560"/>
                </a:lnTo>
                <a:cubicBezTo>
                  <a:pt x="15383" y="3450"/>
                  <a:pt x="15528" y="3395"/>
                  <a:pt x="15673" y="3395"/>
                </a:cubicBezTo>
                <a:close/>
                <a:moveTo>
                  <a:pt x="9879" y="9187"/>
                </a:moveTo>
                <a:cubicBezTo>
                  <a:pt x="10024" y="9187"/>
                  <a:pt x="10169" y="9243"/>
                  <a:pt x="10279" y="9354"/>
                </a:cubicBezTo>
                <a:cubicBezTo>
                  <a:pt x="10635" y="9711"/>
                  <a:pt x="10385" y="10321"/>
                  <a:pt x="9880" y="10321"/>
                </a:cubicBezTo>
                <a:cubicBezTo>
                  <a:pt x="9376" y="10321"/>
                  <a:pt x="9123" y="9711"/>
                  <a:pt x="9479" y="9354"/>
                </a:cubicBezTo>
                <a:cubicBezTo>
                  <a:pt x="9589" y="9243"/>
                  <a:pt x="9734" y="9187"/>
                  <a:pt x="9879" y="9187"/>
                </a:cubicBezTo>
                <a:close/>
                <a:moveTo>
                  <a:pt x="15746" y="1059"/>
                </a:moveTo>
                <a:cubicBezTo>
                  <a:pt x="16469" y="1059"/>
                  <a:pt x="17193" y="1334"/>
                  <a:pt x="17746" y="1887"/>
                </a:cubicBezTo>
                <a:cubicBezTo>
                  <a:pt x="18878" y="3019"/>
                  <a:pt x="18845" y="4867"/>
                  <a:pt x="17674" y="5960"/>
                </a:cubicBezTo>
                <a:lnTo>
                  <a:pt x="11882" y="11755"/>
                </a:lnTo>
                <a:cubicBezTo>
                  <a:pt x="11323" y="12314"/>
                  <a:pt x="10601" y="12585"/>
                  <a:pt x="9883" y="12585"/>
                </a:cubicBezTo>
                <a:cubicBezTo>
                  <a:pt x="8973" y="12585"/>
                  <a:pt x="8071" y="12149"/>
                  <a:pt x="7519" y="11314"/>
                </a:cubicBezTo>
                <a:lnTo>
                  <a:pt x="8350" y="10487"/>
                </a:lnTo>
                <a:cubicBezTo>
                  <a:pt x="8649" y="11113"/>
                  <a:pt x="9263" y="11453"/>
                  <a:pt x="9886" y="11453"/>
                </a:cubicBezTo>
                <a:cubicBezTo>
                  <a:pt x="10313" y="11453"/>
                  <a:pt x="10745" y="11293"/>
                  <a:pt x="11082" y="10955"/>
                </a:cubicBezTo>
                <a:lnTo>
                  <a:pt x="16876" y="5160"/>
                </a:lnTo>
                <a:cubicBezTo>
                  <a:pt x="17538" y="4499"/>
                  <a:pt x="17538" y="3421"/>
                  <a:pt x="16876" y="2760"/>
                </a:cubicBezTo>
                <a:cubicBezTo>
                  <a:pt x="16544" y="2428"/>
                  <a:pt x="16110" y="2262"/>
                  <a:pt x="15675" y="2262"/>
                </a:cubicBezTo>
                <a:cubicBezTo>
                  <a:pt x="15240" y="2262"/>
                  <a:pt x="14805" y="2428"/>
                  <a:pt x="14473" y="2760"/>
                </a:cubicBezTo>
                <a:lnTo>
                  <a:pt x="11212" y="6021"/>
                </a:lnTo>
                <a:cubicBezTo>
                  <a:pt x="10787" y="5872"/>
                  <a:pt x="10339" y="5794"/>
                  <a:pt x="9888" y="5794"/>
                </a:cubicBezTo>
                <a:cubicBezTo>
                  <a:pt x="9872" y="5794"/>
                  <a:pt x="9855" y="5794"/>
                  <a:pt x="9838" y="5794"/>
                </a:cubicBezTo>
                <a:lnTo>
                  <a:pt x="13673" y="1960"/>
                </a:lnTo>
                <a:cubicBezTo>
                  <a:pt x="14232" y="1360"/>
                  <a:pt x="14988" y="1059"/>
                  <a:pt x="15746" y="1059"/>
                </a:cubicBezTo>
                <a:close/>
                <a:moveTo>
                  <a:pt x="6707" y="12126"/>
                </a:moveTo>
                <a:cubicBezTo>
                  <a:pt x="6819" y="12280"/>
                  <a:pt x="6943" y="12422"/>
                  <a:pt x="7078" y="12555"/>
                </a:cubicBezTo>
                <a:cubicBezTo>
                  <a:pt x="7211" y="12691"/>
                  <a:pt x="7356" y="12815"/>
                  <a:pt x="7507" y="12929"/>
                </a:cubicBezTo>
                <a:lnTo>
                  <a:pt x="4675" y="15759"/>
                </a:lnTo>
                <a:cubicBezTo>
                  <a:pt x="4565" y="15869"/>
                  <a:pt x="4420" y="15924"/>
                  <a:pt x="4275" y="15924"/>
                </a:cubicBezTo>
                <a:cubicBezTo>
                  <a:pt x="4130" y="15924"/>
                  <a:pt x="3985" y="15869"/>
                  <a:pt x="3875" y="15759"/>
                </a:cubicBezTo>
                <a:cubicBezTo>
                  <a:pt x="3654" y="15538"/>
                  <a:pt x="3654" y="15179"/>
                  <a:pt x="3875" y="14958"/>
                </a:cubicBezTo>
                <a:lnTo>
                  <a:pt x="6707" y="12126"/>
                </a:lnTo>
                <a:close/>
                <a:moveTo>
                  <a:pt x="9878" y="6924"/>
                </a:moveTo>
                <a:cubicBezTo>
                  <a:pt x="10788" y="6924"/>
                  <a:pt x="11690" y="7359"/>
                  <a:pt x="12242" y="8195"/>
                </a:cubicBezTo>
                <a:lnTo>
                  <a:pt x="11414" y="9022"/>
                </a:lnTo>
                <a:cubicBezTo>
                  <a:pt x="11114" y="8396"/>
                  <a:pt x="10500" y="8056"/>
                  <a:pt x="9877" y="8056"/>
                </a:cubicBezTo>
                <a:cubicBezTo>
                  <a:pt x="9449" y="8056"/>
                  <a:pt x="9017" y="8216"/>
                  <a:pt x="8679" y="8554"/>
                </a:cubicBezTo>
                <a:lnTo>
                  <a:pt x="3075" y="14158"/>
                </a:lnTo>
                <a:cubicBezTo>
                  <a:pt x="2410" y="14819"/>
                  <a:pt x="2410" y="15897"/>
                  <a:pt x="3075" y="16559"/>
                </a:cubicBezTo>
                <a:cubicBezTo>
                  <a:pt x="3407" y="16891"/>
                  <a:pt x="3842" y="17057"/>
                  <a:pt x="4276" y="17057"/>
                </a:cubicBezTo>
                <a:cubicBezTo>
                  <a:pt x="4710" y="17057"/>
                  <a:pt x="5144" y="16891"/>
                  <a:pt x="5475" y="16559"/>
                </a:cubicBezTo>
                <a:lnTo>
                  <a:pt x="8549" y="13488"/>
                </a:lnTo>
                <a:cubicBezTo>
                  <a:pt x="8978" y="13639"/>
                  <a:pt x="9428" y="13714"/>
                  <a:pt x="9880" y="13714"/>
                </a:cubicBezTo>
                <a:lnTo>
                  <a:pt x="9923" y="13714"/>
                </a:lnTo>
                <a:lnTo>
                  <a:pt x="6275" y="17359"/>
                </a:lnTo>
                <a:cubicBezTo>
                  <a:pt x="5716" y="17958"/>
                  <a:pt x="4960" y="18259"/>
                  <a:pt x="4202" y="18259"/>
                </a:cubicBezTo>
                <a:cubicBezTo>
                  <a:pt x="3479" y="18259"/>
                  <a:pt x="2755" y="17984"/>
                  <a:pt x="2202" y="17431"/>
                </a:cubicBezTo>
                <a:cubicBezTo>
                  <a:pt x="1070" y="16299"/>
                  <a:pt x="1103" y="14451"/>
                  <a:pt x="2274" y="13358"/>
                </a:cubicBezTo>
                <a:lnTo>
                  <a:pt x="7879" y="7754"/>
                </a:lnTo>
                <a:cubicBezTo>
                  <a:pt x="8438" y="7195"/>
                  <a:pt x="9160" y="6924"/>
                  <a:pt x="9878" y="6924"/>
                </a:cubicBezTo>
                <a:close/>
                <a:moveTo>
                  <a:pt x="15672" y="0"/>
                </a:moveTo>
                <a:cubicBezTo>
                  <a:pt x="14657" y="0"/>
                  <a:pt x="13643" y="387"/>
                  <a:pt x="12870" y="1159"/>
                </a:cubicBezTo>
                <a:lnTo>
                  <a:pt x="7075" y="6954"/>
                </a:lnTo>
                <a:lnTo>
                  <a:pt x="1474" y="12555"/>
                </a:lnTo>
                <a:cubicBezTo>
                  <a:pt x="339" y="13690"/>
                  <a:pt x="1" y="15393"/>
                  <a:pt x="614" y="16876"/>
                </a:cubicBezTo>
                <a:cubicBezTo>
                  <a:pt x="1227" y="18355"/>
                  <a:pt x="2673" y="19321"/>
                  <a:pt x="4276" y="19321"/>
                </a:cubicBezTo>
                <a:cubicBezTo>
                  <a:pt x="4280" y="19322"/>
                  <a:pt x="4284" y="19322"/>
                  <a:pt x="4288" y="19322"/>
                </a:cubicBezTo>
                <a:cubicBezTo>
                  <a:pt x="5334" y="19322"/>
                  <a:pt x="6338" y="18905"/>
                  <a:pt x="7078" y="18162"/>
                </a:cubicBezTo>
                <a:lnTo>
                  <a:pt x="12679" y="12558"/>
                </a:lnTo>
                <a:lnTo>
                  <a:pt x="18474" y="6767"/>
                </a:lnTo>
                <a:cubicBezTo>
                  <a:pt x="20023" y="5218"/>
                  <a:pt x="20023" y="2708"/>
                  <a:pt x="18474" y="1159"/>
                </a:cubicBezTo>
                <a:cubicBezTo>
                  <a:pt x="17701" y="387"/>
                  <a:pt x="16686" y="0"/>
                  <a:pt x="1567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13" name="Google Shape;4039;p45">
            <a:extLst>
              <a:ext uri="{FF2B5EF4-FFF2-40B4-BE49-F238E27FC236}">
                <a16:creationId xmlns:a16="http://schemas.microsoft.com/office/drawing/2014/main" id="{459C03A1-8686-423D-BC35-B7ACFD2202F5}"/>
              </a:ext>
            </a:extLst>
          </p:cNvPr>
          <p:cNvGrpSpPr/>
          <p:nvPr/>
        </p:nvGrpSpPr>
        <p:grpSpPr>
          <a:xfrm>
            <a:off x="4188370" y="3539639"/>
            <a:ext cx="395910" cy="376275"/>
            <a:chOff x="5053900" y="238200"/>
            <a:chExt cx="483150" cy="483050"/>
          </a:xfrm>
          <a:solidFill>
            <a:srgbClr val="5C3183"/>
          </a:solidFill>
        </p:grpSpPr>
        <p:sp>
          <p:nvSpPr>
            <p:cNvPr id="1314" name="Google Shape;4040;p45">
              <a:extLst>
                <a:ext uri="{FF2B5EF4-FFF2-40B4-BE49-F238E27FC236}">
                  <a16:creationId xmlns:a16="http://schemas.microsoft.com/office/drawing/2014/main" id="{03A272E6-46E6-4B08-BCFF-037627AF2CCA}"/>
                </a:ext>
              </a:extLst>
            </p:cNvPr>
            <p:cNvSpPr/>
            <p:nvPr/>
          </p:nvSpPr>
          <p:spPr>
            <a:xfrm>
              <a:off x="5053900" y="238200"/>
              <a:ext cx="483150" cy="483050"/>
            </a:xfrm>
            <a:custGeom>
              <a:avLst/>
              <a:gdLst/>
              <a:ahLst/>
              <a:cxnLst/>
              <a:rect l="l" t="t" r="r" b="b"/>
              <a:pathLst>
                <a:path w="19326" h="19322" extrusionOk="0">
                  <a:moveTo>
                    <a:pt x="11363" y="1929"/>
                  </a:moveTo>
                  <a:lnTo>
                    <a:pt x="12825" y="3394"/>
                  </a:lnTo>
                  <a:lnTo>
                    <a:pt x="11363" y="3394"/>
                  </a:lnTo>
                  <a:lnTo>
                    <a:pt x="11363" y="1929"/>
                  </a:lnTo>
                  <a:close/>
                  <a:moveTo>
                    <a:pt x="4569" y="4526"/>
                  </a:moveTo>
                  <a:lnTo>
                    <a:pt x="4569" y="5698"/>
                  </a:lnTo>
                  <a:lnTo>
                    <a:pt x="3437" y="5698"/>
                  </a:lnTo>
                  <a:lnTo>
                    <a:pt x="3437" y="4958"/>
                  </a:lnTo>
                  <a:cubicBezTo>
                    <a:pt x="3437" y="4719"/>
                    <a:pt x="3627" y="4526"/>
                    <a:pt x="3866" y="4526"/>
                  </a:cubicBezTo>
                  <a:close/>
                  <a:moveTo>
                    <a:pt x="15461" y="4526"/>
                  </a:moveTo>
                  <a:cubicBezTo>
                    <a:pt x="15699" y="4526"/>
                    <a:pt x="15889" y="4719"/>
                    <a:pt x="15892" y="4958"/>
                  </a:cubicBezTo>
                  <a:lnTo>
                    <a:pt x="15892" y="5698"/>
                  </a:lnTo>
                  <a:lnTo>
                    <a:pt x="14760" y="5698"/>
                  </a:lnTo>
                  <a:lnTo>
                    <a:pt x="14760" y="4526"/>
                  </a:lnTo>
                  <a:close/>
                  <a:moveTo>
                    <a:pt x="10231" y="1129"/>
                  </a:moveTo>
                  <a:lnTo>
                    <a:pt x="10231" y="3962"/>
                  </a:lnTo>
                  <a:cubicBezTo>
                    <a:pt x="10231" y="4273"/>
                    <a:pt x="10481" y="4526"/>
                    <a:pt x="10795" y="4526"/>
                  </a:cubicBezTo>
                  <a:lnTo>
                    <a:pt x="13628" y="4526"/>
                  </a:lnTo>
                  <a:lnTo>
                    <a:pt x="13628" y="6830"/>
                  </a:lnTo>
                  <a:lnTo>
                    <a:pt x="5702" y="6830"/>
                  </a:lnTo>
                  <a:lnTo>
                    <a:pt x="5702" y="1129"/>
                  </a:lnTo>
                  <a:close/>
                  <a:moveTo>
                    <a:pt x="17628" y="6830"/>
                  </a:moveTo>
                  <a:cubicBezTo>
                    <a:pt x="17939" y="6830"/>
                    <a:pt x="18193" y="7081"/>
                    <a:pt x="18193" y="7395"/>
                  </a:cubicBezTo>
                  <a:lnTo>
                    <a:pt x="18193" y="14188"/>
                  </a:lnTo>
                  <a:cubicBezTo>
                    <a:pt x="18193" y="14502"/>
                    <a:pt x="17939" y="14756"/>
                    <a:pt x="17628" y="14756"/>
                  </a:cubicBezTo>
                  <a:lnTo>
                    <a:pt x="14760" y="14756"/>
                  </a:lnTo>
                  <a:lnTo>
                    <a:pt x="14760" y="12491"/>
                  </a:lnTo>
                  <a:lnTo>
                    <a:pt x="15325" y="12491"/>
                  </a:lnTo>
                  <a:cubicBezTo>
                    <a:pt x="15639" y="12491"/>
                    <a:pt x="15889" y="12238"/>
                    <a:pt x="15889" y="11924"/>
                  </a:cubicBezTo>
                  <a:cubicBezTo>
                    <a:pt x="15889" y="11610"/>
                    <a:pt x="15639" y="11359"/>
                    <a:pt x="15325" y="11359"/>
                  </a:cubicBezTo>
                  <a:lnTo>
                    <a:pt x="4002" y="11359"/>
                  </a:lnTo>
                  <a:cubicBezTo>
                    <a:pt x="3688" y="11359"/>
                    <a:pt x="3437" y="11610"/>
                    <a:pt x="3437" y="11924"/>
                  </a:cubicBezTo>
                  <a:cubicBezTo>
                    <a:pt x="3437" y="12238"/>
                    <a:pt x="3688" y="12491"/>
                    <a:pt x="4002" y="12491"/>
                  </a:cubicBezTo>
                  <a:lnTo>
                    <a:pt x="4569" y="12491"/>
                  </a:lnTo>
                  <a:lnTo>
                    <a:pt x="4569" y="14756"/>
                  </a:lnTo>
                  <a:lnTo>
                    <a:pt x="1701" y="14756"/>
                  </a:lnTo>
                  <a:cubicBezTo>
                    <a:pt x="1387" y="14756"/>
                    <a:pt x="1133" y="14502"/>
                    <a:pt x="1133" y="14188"/>
                  </a:cubicBezTo>
                  <a:lnTo>
                    <a:pt x="1133" y="7395"/>
                  </a:lnTo>
                  <a:cubicBezTo>
                    <a:pt x="1133" y="7081"/>
                    <a:pt x="1387" y="6830"/>
                    <a:pt x="1701" y="6830"/>
                  </a:cubicBezTo>
                  <a:lnTo>
                    <a:pt x="4569" y="6830"/>
                  </a:lnTo>
                  <a:lnTo>
                    <a:pt x="4569" y="7395"/>
                  </a:lnTo>
                  <a:cubicBezTo>
                    <a:pt x="4569" y="7709"/>
                    <a:pt x="4820" y="7962"/>
                    <a:pt x="5134" y="7962"/>
                  </a:cubicBezTo>
                  <a:lnTo>
                    <a:pt x="14192" y="7962"/>
                  </a:lnTo>
                  <a:cubicBezTo>
                    <a:pt x="14506" y="7962"/>
                    <a:pt x="14760" y="7709"/>
                    <a:pt x="14760" y="7395"/>
                  </a:cubicBezTo>
                  <a:lnTo>
                    <a:pt x="14760" y="6830"/>
                  </a:lnTo>
                  <a:close/>
                  <a:moveTo>
                    <a:pt x="13628" y="12491"/>
                  </a:moveTo>
                  <a:lnTo>
                    <a:pt x="13628" y="18189"/>
                  </a:lnTo>
                  <a:lnTo>
                    <a:pt x="5702" y="18189"/>
                  </a:lnTo>
                  <a:lnTo>
                    <a:pt x="5702" y="12491"/>
                  </a:lnTo>
                  <a:close/>
                  <a:moveTo>
                    <a:pt x="5134" y="0"/>
                  </a:moveTo>
                  <a:cubicBezTo>
                    <a:pt x="4820" y="0"/>
                    <a:pt x="4569" y="254"/>
                    <a:pt x="4569" y="568"/>
                  </a:cubicBezTo>
                  <a:lnTo>
                    <a:pt x="4569" y="3394"/>
                  </a:lnTo>
                  <a:lnTo>
                    <a:pt x="3866" y="3394"/>
                  </a:lnTo>
                  <a:cubicBezTo>
                    <a:pt x="3002" y="3394"/>
                    <a:pt x="2305" y="4094"/>
                    <a:pt x="2305" y="4958"/>
                  </a:cubicBezTo>
                  <a:lnTo>
                    <a:pt x="2305" y="5698"/>
                  </a:lnTo>
                  <a:lnTo>
                    <a:pt x="1701" y="5698"/>
                  </a:lnTo>
                  <a:cubicBezTo>
                    <a:pt x="762" y="5698"/>
                    <a:pt x="1" y="6456"/>
                    <a:pt x="1" y="7395"/>
                  </a:cubicBezTo>
                  <a:lnTo>
                    <a:pt x="1" y="14188"/>
                  </a:lnTo>
                  <a:cubicBezTo>
                    <a:pt x="1" y="15127"/>
                    <a:pt x="762" y="15885"/>
                    <a:pt x="1701" y="15888"/>
                  </a:cubicBezTo>
                  <a:lnTo>
                    <a:pt x="4569" y="15888"/>
                  </a:lnTo>
                  <a:lnTo>
                    <a:pt x="4569" y="18757"/>
                  </a:lnTo>
                  <a:cubicBezTo>
                    <a:pt x="4569" y="19068"/>
                    <a:pt x="4820" y="19321"/>
                    <a:pt x="5134" y="19321"/>
                  </a:cubicBezTo>
                  <a:lnTo>
                    <a:pt x="14192" y="19321"/>
                  </a:lnTo>
                  <a:cubicBezTo>
                    <a:pt x="14506" y="19321"/>
                    <a:pt x="14760" y="19068"/>
                    <a:pt x="14760" y="18757"/>
                  </a:cubicBezTo>
                  <a:lnTo>
                    <a:pt x="14760" y="15888"/>
                  </a:lnTo>
                  <a:lnTo>
                    <a:pt x="17628" y="15888"/>
                  </a:lnTo>
                  <a:cubicBezTo>
                    <a:pt x="18565" y="15885"/>
                    <a:pt x="19325" y="15127"/>
                    <a:pt x="19325" y="14188"/>
                  </a:cubicBezTo>
                  <a:lnTo>
                    <a:pt x="19325" y="7395"/>
                  </a:lnTo>
                  <a:cubicBezTo>
                    <a:pt x="19325" y="6456"/>
                    <a:pt x="18565" y="5698"/>
                    <a:pt x="17628" y="5698"/>
                  </a:cubicBezTo>
                  <a:lnTo>
                    <a:pt x="17025" y="5698"/>
                  </a:lnTo>
                  <a:lnTo>
                    <a:pt x="17025" y="4958"/>
                  </a:lnTo>
                  <a:cubicBezTo>
                    <a:pt x="17022" y="4094"/>
                    <a:pt x="16324" y="3394"/>
                    <a:pt x="15461" y="3394"/>
                  </a:cubicBezTo>
                  <a:lnTo>
                    <a:pt x="14428" y="3394"/>
                  </a:lnTo>
                  <a:lnTo>
                    <a:pt x="11197" y="163"/>
                  </a:lnTo>
                  <a:cubicBezTo>
                    <a:pt x="11185" y="151"/>
                    <a:pt x="11173" y="142"/>
                    <a:pt x="11158" y="130"/>
                  </a:cubicBezTo>
                  <a:lnTo>
                    <a:pt x="11146" y="121"/>
                  </a:lnTo>
                  <a:lnTo>
                    <a:pt x="11119" y="100"/>
                  </a:lnTo>
                  <a:lnTo>
                    <a:pt x="11103" y="91"/>
                  </a:lnTo>
                  <a:cubicBezTo>
                    <a:pt x="11094" y="85"/>
                    <a:pt x="11085" y="79"/>
                    <a:pt x="11073" y="72"/>
                  </a:cubicBezTo>
                  <a:lnTo>
                    <a:pt x="11061" y="63"/>
                  </a:lnTo>
                  <a:cubicBezTo>
                    <a:pt x="11049" y="57"/>
                    <a:pt x="11034" y="51"/>
                    <a:pt x="11019" y="45"/>
                  </a:cubicBezTo>
                  <a:lnTo>
                    <a:pt x="11001" y="36"/>
                  </a:lnTo>
                  <a:cubicBezTo>
                    <a:pt x="10992" y="33"/>
                    <a:pt x="10983" y="30"/>
                    <a:pt x="10974" y="27"/>
                  </a:cubicBezTo>
                  <a:lnTo>
                    <a:pt x="10952" y="21"/>
                  </a:lnTo>
                  <a:cubicBezTo>
                    <a:pt x="10943" y="18"/>
                    <a:pt x="10931" y="15"/>
                    <a:pt x="10919" y="12"/>
                  </a:cubicBezTo>
                  <a:lnTo>
                    <a:pt x="10907" y="9"/>
                  </a:lnTo>
                  <a:cubicBezTo>
                    <a:pt x="10889" y="6"/>
                    <a:pt x="10874" y="3"/>
                    <a:pt x="108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15" name="Google Shape;4041;p45">
              <a:extLst>
                <a:ext uri="{FF2B5EF4-FFF2-40B4-BE49-F238E27FC236}">
                  <a16:creationId xmlns:a16="http://schemas.microsoft.com/office/drawing/2014/main" id="{5784132F-78B6-4318-8116-AD8B781864F4}"/>
                </a:ext>
              </a:extLst>
            </p:cNvPr>
            <p:cNvSpPr/>
            <p:nvPr/>
          </p:nvSpPr>
          <p:spPr>
            <a:xfrm>
              <a:off x="5422900" y="465550"/>
              <a:ext cx="56550" cy="28325"/>
            </a:xfrm>
            <a:custGeom>
              <a:avLst/>
              <a:gdLst/>
              <a:ahLst/>
              <a:cxnLst/>
              <a:rect l="l" t="t" r="r" b="b"/>
              <a:pathLst>
                <a:path w="2262" h="1133" extrusionOk="0">
                  <a:moveTo>
                    <a:pt x="565" y="1"/>
                  </a:moveTo>
                  <a:cubicBezTo>
                    <a:pt x="251" y="1"/>
                    <a:pt x="0" y="251"/>
                    <a:pt x="0" y="565"/>
                  </a:cubicBezTo>
                  <a:cubicBezTo>
                    <a:pt x="0" y="879"/>
                    <a:pt x="251" y="1133"/>
                    <a:pt x="565" y="1133"/>
                  </a:cubicBezTo>
                  <a:lnTo>
                    <a:pt x="1697" y="1133"/>
                  </a:lnTo>
                  <a:cubicBezTo>
                    <a:pt x="2011" y="1133"/>
                    <a:pt x="2262" y="879"/>
                    <a:pt x="2262" y="565"/>
                  </a:cubicBezTo>
                  <a:cubicBezTo>
                    <a:pt x="2262" y="251"/>
                    <a:pt x="2011" y="1"/>
                    <a:pt x="16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16" name="Google Shape;4042;p45">
              <a:extLst>
                <a:ext uri="{FF2B5EF4-FFF2-40B4-BE49-F238E27FC236}">
                  <a16:creationId xmlns:a16="http://schemas.microsoft.com/office/drawing/2014/main" id="{948D6FC4-04A0-4197-87D8-7732B65C389C}"/>
                </a:ext>
              </a:extLst>
            </p:cNvPr>
            <p:cNvSpPr/>
            <p:nvPr/>
          </p:nvSpPr>
          <p:spPr>
            <a:xfrm>
              <a:off x="5224725" y="578775"/>
              <a:ext cx="141500" cy="28350"/>
            </a:xfrm>
            <a:custGeom>
              <a:avLst/>
              <a:gdLst/>
              <a:ahLst/>
              <a:cxnLst/>
              <a:rect l="l" t="t" r="r" b="b"/>
              <a:pathLst>
                <a:path w="5660" h="1134" extrusionOk="0">
                  <a:moveTo>
                    <a:pt x="566" y="1"/>
                  </a:moveTo>
                  <a:cubicBezTo>
                    <a:pt x="252" y="1"/>
                    <a:pt x="1" y="251"/>
                    <a:pt x="1" y="565"/>
                  </a:cubicBezTo>
                  <a:cubicBezTo>
                    <a:pt x="1" y="879"/>
                    <a:pt x="252" y="1133"/>
                    <a:pt x="566" y="1133"/>
                  </a:cubicBezTo>
                  <a:lnTo>
                    <a:pt x="5095" y="1133"/>
                  </a:lnTo>
                  <a:cubicBezTo>
                    <a:pt x="5409" y="1133"/>
                    <a:pt x="5659" y="879"/>
                    <a:pt x="5659" y="565"/>
                  </a:cubicBezTo>
                  <a:cubicBezTo>
                    <a:pt x="5659" y="251"/>
                    <a:pt x="5409" y="1"/>
                    <a:pt x="50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17" name="Google Shape;4043;p45">
              <a:extLst>
                <a:ext uri="{FF2B5EF4-FFF2-40B4-BE49-F238E27FC236}">
                  <a16:creationId xmlns:a16="http://schemas.microsoft.com/office/drawing/2014/main" id="{75DF6BA9-241C-44B4-91FF-9D85836F6B92}"/>
                </a:ext>
              </a:extLst>
            </p:cNvPr>
            <p:cNvSpPr/>
            <p:nvPr/>
          </p:nvSpPr>
          <p:spPr>
            <a:xfrm>
              <a:off x="5224725" y="635400"/>
              <a:ext cx="141500" cy="28325"/>
            </a:xfrm>
            <a:custGeom>
              <a:avLst/>
              <a:gdLst/>
              <a:ahLst/>
              <a:cxnLst/>
              <a:rect l="l" t="t" r="r" b="b"/>
              <a:pathLst>
                <a:path w="5660" h="1133" extrusionOk="0">
                  <a:moveTo>
                    <a:pt x="566" y="0"/>
                  </a:moveTo>
                  <a:cubicBezTo>
                    <a:pt x="252" y="0"/>
                    <a:pt x="1" y="251"/>
                    <a:pt x="1" y="565"/>
                  </a:cubicBezTo>
                  <a:cubicBezTo>
                    <a:pt x="1" y="879"/>
                    <a:pt x="252" y="1133"/>
                    <a:pt x="566" y="1133"/>
                  </a:cubicBezTo>
                  <a:lnTo>
                    <a:pt x="5095" y="1133"/>
                  </a:lnTo>
                  <a:cubicBezTo>
                    <a:pt x="5409" y="1133"/>
                    <a:pt x="5659" y="879"/>
                    <a:pt x="5659" y="565"/>
                  </a:cubicBezTo>
                  <a:cubicBezTo>
                    <a:pt x="5659" y="251"/>
                    <a:pt x="5409" y="0"/>
                    <a:pt x="50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18" name="Google Shape;4044;p45">
            <a:extLst>
              <a:ext uri="{FF2B5EF4-FFF2-40B4-BE49-F238E27FC236}">
                <a16:creationId xmlns:a16="http://schemas.microsoft.com/office/drawing/2014/main" id="{2CBFD129-6128-45A1-B8A0-7CEF649C73D2}"/>
              </a:ext>
            </a:extLst>
          </p:cNvPr>
          <p:cNvGrpSpPr/>
          <p:nvPr/>
        </p:nvGrpSpPr>
        <p:grpSpPr>
          <a:xfrm>
            <a:off x="4670126" y="3539610"/>
            <a:ext cx="395890" cy="376333"/>
            <a:chOff x="5648375" y="238125"/>
            <a:chExt cx="483125" cy="483125"/>
          </a:xfrm>
          <a:solidFill>
            <a:srgbClr val="5C3183"/>
          </a:solidFill>
        </p:grpSpPr>
        <p:sp>
          <p:nvSpPr>
            <p:cNvPr id="1319" name="Google Shape;4045;p45">
              <a:extLst>
                <a:ext uri="{FF2B5EF4-FFF2-40B4-BE49-F238E27FC236}">
                  <a16:creationId xmlns:a16="http://schemas.microsoft.com/office/drawing/2014/main" id="{3A877D26-EEDF-46F4-AFA7-A2FC7E3D81E7}"/>
                </a:ext>
              </a:extLst>
            </p:cNvPr>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20" name="Google Shape;4046;p45">
              <a:extLst>
                <a:ext uri="{FF2B5EF4-FFF2-40B4-BE49-F238E27FC236}">
                  <a16:creationId xmlns:a16="http://schemas.microsoft.com/office/drawing/2014/main" id="{645205F1-38C2-4326-B5FC-B62FF1D6B8A4}"/>
                </a:ext>
              </a:extLst>
            </p:cNvPr>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21" name="Google Shape;4047;p45">
              <a:extLst>
                <a:ext uri="{FF2B5EF4-FFF2-40B4-BE49-F238E27FC236}">
                  <a16:creationId xmlns:a16="http://schemas.microsoft.com/office/drawing/2014/main" id="{A9966DDA-0D6A-40E1-906E-CBF5C2D9E87E}"/>
                </a:ext>
              </a:extLst>
            </p:cNvPr>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22" name="Google Shape;4048;p45">
              <a:extLst>
                <a:ext uri="{FF2B5EF4-FFF2-40B4-BE49-F238E27FC236}">
                  <a16:creationId xmlns:a16="http://schemas.microsoft.com/office/drawing/2014/main" id="{EBC29868-3F61-4A94-836E-1852C9267E94}"/>
                </a:ext>
              </a:extLst>
            </p:cNvPr>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23" name="Google Shape;4049;p45">
              <a:extLst>
                <a:ext uri="{FF2B5EF4-FFF2-40B4-BE49-F238E27FC236}">
                  <a16:creationId xmlns:a16="http://schemas.microsoft.com/office/drawing/2014/main" id="{5AAF1FDD-28FD-4351-BE7C-713586603404}"/>
                </a:ext>
              </a:extLst>
            </p:cNvPr>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24" name="Google Shape;4050;p45">
              <a:extLst>
                <a:ext uri="{FF2B5EF4-FFF2-40B4-BE49-F238E27FC236}">
                  <a16:creationId xmlns:a16="http://schemas.microsoft.com/office/drawing/2014/main" id="{738A938D-75FE-4296-AB18-670A0790FEA7}"/>
                </a:ext>
              </a:extLst>
            </p:cNvPr>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25" name="Google Shape;4051;p45">
              <a:extLst>
                <a:ext uri="{FF2B5EF4-FFF2-40B4-BE49-F238E27FC236}">
                  <a16:creationId xmlns:a16="http://schemas.microsoft.com/office/drawing/2014/main" id="{F9E9C18B-5760-487F-9EFD-266FDD2F937B}"/>
                </a:ext>
              </a:extLst>
            </p:cNvPr>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26" name="Google Shape;4052;p45">
              <a:extLst>
                <a:ext uri="{FF2B5EF4-FFF2-40B4-BE49-F238E27FC236}">
                  <a16:creationId xmlns:a16="http://schemas.microsoft.com/office/drawing/2014/main" id="{149C726D-CA44-4C44-8BE6-148F0B38E8CC}"/>
                </a:ext>
              </a:extLst>
            </p:cNvPr>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27" name="Google Shape;4053;p45">
              <a:extLst>
                <a:ext uri="{FF2B5EF4-FFF2-40B4-BE49-F238E27FC236}">
                  <a16:creationId xmlns:a16="http://schemas.microsoft.com/office/drawing/2014/main" id="{1FF5EA8F-B808-4ED9-837C-6D88F2A7785B}"/>
                </a:ext>
              </a:extLst>
            </p:cNvPr>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28" name="Google Shape;4054;p45">
              <a:extLst>
                <a:ext uri="{FF2B5EF4-FFF2-40B4-BE49-F238E27FC236}">
                  <a16:creationId xmlns:a16="http://schemas.microsoft.com/office/drawing/2014/main" id="{EBD68E6E-D7A7-4D33-B38D-EE6D3829E671}"/>
                </a:ext>
              </a:extLst>
            </p:cNvPr>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29" name="Google Shape;4055;p45">
            <a:extLst>
              <a:ext uri="{FF2B5EF4-FFF2-40B4-BE49-F238E27FC236}">
                <a16:creationId xmlns:a16="http://schemas.microsoft.com/office/drawing/2014/main" id="{64DAAF46-FAC6-46B7-985A-5FE6CC9D2ABC}"/>
              </a:ext>
            </a:extLst>
          </p:cNvPr>
          <p:cNvGrpSpPr/>
          <p:nvPr/>
        </p:nvGrpSpPr>
        <p:grpSpPr>
          <a:xfrm>
            <a:off x="5155069" y="3539610"/>
            <a:ext cx="395890" cy="376333"/>
            <a:chOff x="6242825" y="238125"/>
            <a:chExt cx="483125" cy="483125"/>
          </a:xfrm>
          <a:solidFill>
            <a:srgbClr val="5C3183"/>
          </a:solidFill>
        </p:grpSpPr>
        <p:sp>
          <p:nvSpPr>
            <p:cNvPr id="1330" name="Google Shape;4056;p45">
              <a:extLst>
                <a:ext uri="{FF2B5EF4-FFF2-40B4-BE49-F238E27FC236}">
                  <a16:creationId xmlns:a16="http://schemas.microsoft.com/office/drawing/2014/main" id="{44998039-EC53-4C19-899E-D25725CDA349}"/>
                </a:ext>
              </a:extLst>
            </p:cNvPr>
            <p:cNvSpPr/>
            <p:nvPr/>
          </p:nvSpPr>
          <p:spPr>
            <a:xfrm>
              <a:off x="6242825" y="238125"/>
              <a:ext cx="483125" cy="483125"/>
            </a:xfrm>
            <a:custGeom>
              <a:avLst/>
              <a:gdLst/>
              <a:ahLst/>
              <a:cxnLst/>
              <a:rect l="l" t="t" r="r" b="b"/>
              <a:pathLst>
                <a:path w="19325" h="19325" extrusionOk="0">
                  <a:moveTo>
                    <a:pt x="18192" y="1132"/>
                  </a:moveTo>
                  <a:lnTo>
                    <a:pt x="18192" y="2400"/>
                  </a:lnTo>
                  <a:cubicBezTo>
                    <a:pt x="17513" y="2639"/>
                    <a:pt x="17060" y="3282"/>
                    <a:pt x="17060" y="4001"/>
                  </a:cubicBezTo>
                  <a:cubicBezTo>
                    <a:pt x="17060" y="4719"/>
                    <a:pt x="17513" y="5363"/>
                    <a:pt x="18192" y="5601"/>
                  </a:cubicBezTo>
                  <a:lnTo>
                    <a:pt x="18192" y="8062"/>
                  </a:lnTo>
                  <a:cubicBezTo>
                    <a:pt x="17513" y="8300"/>
                    <a:pt x="17060" y="8944"/>
                    <a:pt x="17060" y="9662"/>
                  </a:cubicBezTo>
                  <a:cubicBezTo>
                    <a:pt x="17060" y="10381"/>
                    <a:pt x="17513" y="11024"/>
                    <a:pt x="18192" y="11263"/>
                  </a:cubicBezTo>
                  <a:lnTo>
                    <a:pt x="18192" y="13723"/>
                  </a:lnTo>
                  <a:cubicBezTo>
                    <a:pt x="17513" y="13962"/>
                    <a:pt x="17060" y="14605"/>
                    <a:pt x="17060" y="15324"/>
                  </a:cubicBezTo>
                  <a:cubicBezTo>
                    <a:pt x="17060" y="16042"/>
                    <a:pt x="17513" y="16685"/>
                    <a:pt x="18192" y="16924"/>
                  </a:cubicBezTo>
                  <a:lnTo>
                    <a:pt x="18192" y="18192"/>
                  </a:lnTo>
                  <a:lnTo>
                    <a:pt x="16924" y="18192"/>
                  </a:lnTo>
                  <a:cubicBezTo>
                    <a:pt x="16686" y="17513"/>
                    <a:pt x="16043" y="17060"/>
                    <a:pt x="15324" y="17060"/>
                  </a:cubicBezTo>
                  <a:cubicBezTo>
                    <a:pt x="14605" y="17060"/>
                    <a:pt x="13962" y="17513"/>
                    <a:pt x="13724" y="18192"/>
                  </a:cubicBezTo>
                  <a:lnTo>
                    <a:pt x="11263" y="18192"/>
                  </a:lnTo>
                  <a:cubicBezTo>
                    <a:pt x="11024" y="17513"/>
                    <a:pt x="10381" y="17060"/>
                    <a:pt x="9662" y="17060"/>
                  </a:cubicBezTo>
                  <a:cubicBezTo>
                    <a:pt x="8944" y="17060"/>
                    <a:pt x="8301" y="17513"/>
                    <a:pt x="8062" y="18192"/>
                  </a:cubicBezTo>
                  <a:lnTo>
                    <a:pt x="5601" y="18192"/>
                  </a:lnTo>
                  <a:cubicBezTo>
                    <a:pt x="5363" y="17513"/>
                    <a:pt x="4720" y="17060"/>
                    <a:pt x="4001" y="17060"/>
                  </a:cubicBezTo>
                  <a:cubicBezTo>
                    <a:pt x="3282" y="17060"/>
                    <a:pt x="2639" y="17513"/>
                    <a:pt x="2401" y="18192"/>
                  </a:cubicBezTo>
                  <a:lnTo>
                    <a:pt x="1133" y="18192"/>
                  </a:lnTo>
                  <a:lnTo>
                    <a:pt x="1133" y="16924"/>
                  </a:lnTo>
                  <a:cubicBezTo>
                    <a:pt x="1812" y="16685"/>
                    <a:pt x="2265" y="16042"/>
                    <a:pt x="2265" y="15324"/>
                  </a:cubicBezTo>
                  <a:cubicBezTo>
                    <a:pt x="2265" y="14605"/>
                    <a:pt x="1812" y="13962"/>
                    <a:pt x="1133" y="13723"/>
                  </a:cubicBezTo>
                  <a:lnTo>
                    <a:pt x="1133" y="11263"/>
                  </a:lnTo>
                  <a:cubicBezTo>
                    <a:pt x="1812" y="11024"/>
                    <a:pt x="2265" y="10381"/>
                    <a:pt x="2265" y="9662"/>
                  </a:cubicBezTo>
                  <a:cubicBezTo>
                    <a:pt x="2265" y="8944"/>
                    <a:pt x="1812" y="8300"/>
                    <a:pt x="1133" y="8062"/>
                  </a:cubicBezTo>
                  <a:lnTo>
                    <a:pt x="1133" y="5601"/>
                  </a:lnTo>
                  <a:cubicBezTo>
                    <a:pt x="1812" y="5363"/>
                    <a:pt x="2265" y="4719"/>
                    <a:pt x="2265" y="4001"/>
                  </a:cubicBezTo>
                  <a:cubicBezTo>
                    <a:pt x="2265" y="3282"/>
                    <a:pt x="1812" y="2639"/>
                    <a:pt x="1133" y="2400"/>
                  </a:cubicBezTo>
                  <a:lnTo>
                    <a:pt x="1133" y="1132"/>
                  </a:lnTo>
                  <a:lnTo>
                    <a:pt x="2401" y="1132"/>
                  </a:lnTo>
                  <a:cubicBezTo>
                    <a:pt x="2639" y="1812"/>
                    <a:pt x="3282" y="2265"/>
                    <a:pt x="4001" y="2265"/>
                  </a:cubicBezTo>
                  <a:cubicBezTo>
                    <a:pt x="4720" y="2265"/>
                    <a:pt x="5363" y="1812"/>
                    <a:pt x="5601" y="1132"/>
                  </a:cubicBezTo>
                  <a:lnTo>
                    <a:pt x="8062" y="1132"/>
                  </a:lnTo>
                  <a:cubicBezTo>
                    <a:pt x="8301" y="1812"/>
                    <a:pt x="8944" y="2265"/>
                    <a:pt x="9662" y="2265"/>
                  </a:cubicBezTo>
                  <a:cubicBezTo>
                    <a:pt x="10381" y="2265"/>
                    <a:pt x="11024" y="1812"/>
                    <a:pt x="11263" y="1132"/>
                  </a:cubicBezTo>
                  <a:lnTo>
                    <a:pt x="13724" y="1132"/>
                  </a:lnTo>
                  <a:cubicBezTo>
                    <a:pt x="13962" y="1812"/>
                    <a:pt x="14605" y="2265"/>
                    <a:pt x="15324" y="2265"/>
                  </a:cubicBezTo>
                  <a:cubicBezTo>
                    <a:pt x="16043" y="2265"/>
                    <a:pt x="16686" y="1812"/>
                    <a:pt x="16924" y="1132"/>
                  </a:cubicBezTo>
                  <a:close/>
                  <a:moveTo>
                    <a:pt x="568" y="0"/>
                  </a:moveTo>
                  <a:cubicBezTo>
                    <a:pt x="254" y="0"/>
                    <a:pt x="0" y="254"/>
                    <a:pt x="0" y="568"/>
                  </a:cubicBezTo>
                  <a:lnTo>
                    <a:pt x="0" y="2868"/>
                  </a:lnTo>
                  <a:cubicBezTo>
                    <a:pt x="0" y="3183"/>
                    <a:pt x="254" y="3436"/>
                    <a:pt x="568" y="3436"/>
                  </a:cubicBezTo>
                  <a:cubicBezTo>
                    <a:pt x="879" y="3436"/>
                    <a:pt x="1133" y="3687"/>
                    <a:pt x="1133" y="4001"/>
                  </a:cubicBezTo>
                  <a:cubicBezTo>
                    <a:pt x="1133" y="4315"/>
                    <a:pt x="879" y="4568"/>
                    <a:pt x="568" y="4568"/>
                  </a:cubicBezTo>
                  <a:cubicBezTo>
                    <a:pt x="254" y="4568"/>
                    <a:pt x="0" y="4819"/>
                    <a:pt x="0" y="5133"/>
                  </a:cubicBezTo>
                  <a:lnTo>
                    <a:pt x="0" y="8530"/>
                  </a:lnTo>
                  <a:cubicBezTo>
                    <a:pt x="0" y="8844"/>
                    <a:pt x="254" y="9098"/>
                    <a:pt x="568" y="9098"/>
                  </a:cubicBezTo>
                  <a:cubicBezTo>
                    <a:pt x="879" y="9098"/>
                    <a:pt x="1133" y="9348"/>
                    <a:pt x="1133" y="9662"/>
                  </a:cubicBezTo>
                  <a:cubicBezTo>
                    <a:pt x="1133" y="9976"/>
                    <a:pt x="879" y="10230"/>
                    <a:pt x="568" y="10230"/>
                  </a:cubicBezTo>
                  <a:cubicBezTo>
                    <a:pt x="254" y="10230"/>
                    <a:pt x="0" y="10481"/>
                    <a:pt x="0" y="10795"/>
                  </a:cubicBezTo>
                  <a:lnTo>
                    <a:pt x="0" y="14191"/>
                  </a:lnTo>
                  <a:cubicBezTo>
                    <a:pt x="0" y="14505"/>
                    <a:pt x="254" y="14759"/>
                    <a:pt x="568" y="14759"/>
                  </a:cubicBezTo>
                  <a:cubicBezTo>
                    <a:pt x="879" y="14759"/>
                    <a:pt x="1133" y="15010"/>
                    <a:pt x="1133" y="15324"/>
                  </a:cubicBezTo>
                  <a:cubicBezTo>
                    <a:pt x="1133" y="15638"/>
                    <a:pt x="879" y="15891"/>
                    <a:pt x="568" y="15891"/>
                  </a:cubicBezTo>
                  <a:cubicBezTo>
                    <a:pt x="254" y="15891"/>
                    <a:pt x="0" y="16142"/>
                    <a:pt x="0" y="16456"/>
                  </a:cubicBezTo>
                  <a:lnTo>
                    <a:pt x="0" y="18760"/>
                  </a:lnTo>
                  <a:cubicBezTo>
                    <a:pt x="0" y="19071"/>
                    <a:pt x="254" y="19324"/>
                    <a:pt x="568" y="19324"/>
                  </a:cubicBezTo>
                  <a:lnTo>
                    <a:pt x="2869" y="19324"/>
                  </a:lnTo>
                  <a:cubicBezTo>
                    <a:pt x="3183" y="19324"/>
                    <a:pt x="3436" y="19071"/>
                    <a:pt x="3436" y="18760"/>
                  </a:cubicBezTo>
                  <a:cubicBezTo>
                    <a:pt x="3436" y="18446"/>
                    <a:pt x="3687" y="18192"/>
                    <a:pt x="4001" y="18192"/>
                  </a:cubicBezTo>
                  <a:cubicBezTo>
                    <a:pt x="4315" y="18192"/>
                    <a:pt x="4569" y="18446"/>
                    <a:pt x="4569" y="18760"/>
                  </a:cubicBezTo>
                  <a:cubicBezTo>
                    <a:pt x="4569" y="19071"/>
                    <a:pt x="4819" y="19324"/>
                    <a:pt x="5133" y="19324"/>
                  </a:cubicBezTo>
                  <a:lnTo>
                    <a:pt x="8530" y="19324"/>
                  </a:lnTo>
                  <a:cubicBezTo>
                    <a:pt x="8844" y="19324"/>
                    <a:pt x="9098" y="19071"/>
                    <a:pt x="9098" y="18760"/>
                  </a:cubicBezTo>
                  <a:cubicBezTo>
                    <a:pt x="9098" y="18446"/>
                    <a:pt x="9348" y="18192"/>
                    <a:pt x="9662" y="18192"/>
                  </a:cubicBezTo>
                  <a:cubicBezTo>
                    <a:pt x="9976" y="18192"/>
                    <a:pt x="10230" y="18446"/>
                    <a:pt x="10230" y="18760"/>
                  </a:cubicBezTo>
                  <a:cubicBezTo>
                    <a:pt x="10230" y="19071"/>
                    <a:pt x="10481" y="19324"/>
                    <a:pt x="10795" y="19324"/>
                  </a:cubicBezTo>
                  <a:lnTo>
                    <a:pt x="14192" y="19324"/>
                  </a:lnTo>
                  <a:cubicBezTo>
                    <a:pt x="14506" y="19324"/>
                    <a:pt x="14759" y="19071"/>
                    <a:pt x="14759" y="18760"/>
                  </a:cubicBezTo>
                  <a:cubicBezTo>
                    <a:pt x="14759" y="18446"/>
                    <a:pt x="15010" y="18192"/>
                    <a:pt x="15324" y="18192"/>
                  </a:cubicBezTo>
                  <a:cubicBezTo>
                    <a:pt x="15638" y="18192"/>
                    <a:pt x="15892" y="18446"/>
                    <a:pt x="15892" y="18760"/>
                  </a:cubicBezTo>
                  <a:cubicBezTo>
                    <a:pt x="15892" y="19071"/>
                    <a:pt x="16142" y="19324"/>
                    <a:pt x="16456" y="19324"/>
                  </a:cubicBezTo>
                  <a:lnTo>
                    <a:pt x="18760" y="19324"/>
                  </a:lnTo>
                  <a:cubicBezTo>
                    <a:pt x="19071" y="19324"/>
                    <a:pt x="19325" y="19071"/>
                    <a:pt x="19325" y="18760"/>
                  </a:cubicBezTo>
                  <a:lnTo>
                    <a:pt x="19325" y="16456"/>
                  </a:lnTo>
                  <a:cubicBezTo>
                    <a:pt x="19325" y="16142"/>
                    <a:pt x="19071" y="15891"/>
                    <a:pt x="18760" y="15891"/>
                  </a:cubicBezTo>
                  <a:cubicBezTo>
                    <a:pt x="18446" y="15891"/>
                    <a:pt x="18192" y="15638"/>
                    <a:pt x="18192" y="15324"/>
                  </a:cubicBezTo>
                  <a:cubicBezTo>
                    <a:pt x="18192" y="15010"/>
                    <a:pt x="18446" y="14759"/>
                    <a:pt x="18760" y="14759"/>
                  </a:cubicBezTo>
                  <a:cubicBezTo>
                    <a:pt x="19071" y="14759"/>
                    <a:pt x="19325" y="14505"/>
                    <a:pt x="19325" y="14191"/>
                  </a:cubicBezTo>
                  <a:lnTo>
                    <a:pt x="19325" y="10795"/>
                  </a:lnTo>
                  <a:cubicBezTo>
                    <a:pt x="19325" y="10481"/>
                    <a:pt x="19071" y="10230"/>
                    <a:pt x="18760" y="10230"/>
                  </a:cubicBezTo>
                  <a:cubicBezTo>
                    <a:pt x="18446" y="10230"/>
                    <a:pt x="18192" y="9976"/>
                    <a:pt x="18192" y="9662"/>
                  </a:cubicBezTo>
                  <a:cubicBezTo>
                    <a:pt x="18192" y="9348"/>
                    <a:pt x="18446" y="9098"/>
                    <a:pt x="18760" y="9098"/>
                  </a:cubicBezTo>
                  <a:cubicBezTo>
                    <a:pt x="19071" y="9098"/>
                    <a:pt x="19325" y="8844"/>
                    <a:pt x="19325" y="8530"/>
                  </a:cubicBezTo>
                  <a:lnTo>
                    <a:pt x="19325" y="5133"/>
                  </a:lnTo>
                  <a:cubicBezTo>
                    <a:pt x="19325" y="4819"/>
                    <a:pt x="19071" y="4568"/>
                    <a:pt x="18760" y="4568"/>
                  </a:cubicBezTo>
                  <a:cubicBezTo>
                    <a:pt x="18446" y="4568"/>
                    <a:pt x="18192" y="4315"/>
                    <a:pt x="18192" y="4001"/>
                  </a:cubicBezTo>
                  <a:cubicBezTo>
                    <a:pt x="18192" y="3687"/>
                    <a:pt x="18446" y="3436"/>
                    <a:pt x="18760" y="3436"/>
                  </a:cubicBezTo>
                  <a:cubicBezTo>
                    <a:pt x="19071" y="3436"/>
                    <a:pt x="19325" y="3183"/>
                    <a:pt x="19325" y="2868"/>
                  </a:cubicBezTo>
                  <a:lnTo>
                    <a:pt x="19325" y="568"/>
                  </a:lnTo>
                  <a:cubicBezTo>
                    <a:pt x="19325" y="254"/>
                    <a:pt x="19071" y="0"/>
                    <a:pt x="18760" y="0"/>
                  </a:cubicBezTo>
                  <a:lnTo>
                    <a:pt x="16456" y="0"/>
                  </a:lnTo>
                  <a:cubicBezTo>
                    <a:pt x="16142" y="0"/>
                    <a:pt x="15892" y="254"/>
                    <a:pt x="15892" y="568"/>
                  </a:cubicBezTo>
                  <a:cubicBezTo>
                    <a:pt x="15892" y="879"/>
                    <a:pt x="15638" y="1132"/>
                    <a:pt x="15324" y="1132"/>
                  </a:cubicBezTo>
                  <a:cubicBezTo>
                    <a:pt x="15010" y="1132"/>
                    <a:pt x="14759" y="879"/>
                    <a:pt x="14759" y="568"/>
                  </a:cubicBezTo>
                  <a:cubicBezTo>
                    <a:pt x="14759" y="254"/>
                    <a:pt x="14506" y="0"/>
                    <a:pt x="14192" y="0"/>
                  </a:cubicBezTo>
                  <a:lnTo>
                    <a:pt x="10795" y="0"/>
                  </a:lnTo>
                  <a:cubicBezTo>
                    <a:pt x="10481" y="0"/>
                    <a:pt x="10230" y="254"/>
                    <a:pt x="10230" y="568"/>
                  </a:cubicBezTo>
                  <a:cubicBezTo>
                    <a:pt x="10230" y="879"/>
                    <a:pt x="9976" y="1132"/>
                    <a:pt x="9662" y="1132"/>
                  </a:cubicBezTo>
                  <a:cubicBezTo>
                    <a:pt x="9348" y="1132"/>
                    <a:pt x="9098" y="879"/>
                    <a:pt x="9098" y="568"/>
                  </a:cubicBezTo>
                  <a:cubicBezTo>
                    <a:pt x="9098" y="254"/>
                    <a:pt x="8844" y="0"/>
                    <a:pt x="8530" y="0"/>
                  </a:cubicBezTo>
                  <a:lnTo>
                    <a:pt x="5133" y="0"/>
                  </a:lnTo>
                  <a:cubicBezTo>
                    <a:pt x="4819" y="0"/>
                    <a:pt x="4569" y="254"/>
                    <a:pt x="4569" y="568"/>
                  </a:cubicBezTo>
                  <a:cubicBezTo>
                    <a:pt x="4569" y="879"/>
                    <a:pt x="4315" y="1132"/>
                    <a:pt x="4001" y="1132"/>
                  </a:cubicBezTo>
                  <a:cubicBezTo>
                    <a:pt x="3687" y="1132"/>
                    <a:pt x="3436" y="879"/>
                    <a:pt x="3436" y="568"/>
                  </a:cubicBezTo>
                  <a:cubicBezTo>
                    <a:pt x="3436" y="254"/>
                    <a:pt x="3183" y="0"/>
                    <a:pt x="28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31" name="Google Shape;4057;p45">
              <a:extLst>
                <a:ext uri="{FF2B5EF4-FFF2-40B4-BE49-F238E27FC236}">
                  <a16:creationId xmlns:a16="http://schemas.microsoft.com/office/drawing/2014/main" id="{FB015B7F-2A95-45EA-A676-64B6DD46C1F8}"/>
                </a:ext>
              </a:extLst>
            </p:cNvPr>
            <p:cNvSpPr/>
            <p:nvPr/>
          </p:nvSpPr>
          <p:spPr>
            <a:xfrm>
              <a:off x="6328725" y="324025"/>
              <a:ext cx="311400" cy="311400"/>
            </a:xfrm>
            <a:custGeom>
              <a:avLst/>
              <a:gdLst/>
              <a:ahLst/>
              <a:cxnLst/>
              <a:rect l="l" t="t" r="r" b="b"/>
              <a:pathLst>
                <a:path w="12456" h="12456" extrusionOk="0">
                  <a:moveTo>
                    <a:pt x="11323" y="1132"/>
                  </a:moveTo>
                  <a:lnTo>
                    <a:pt x="11323" y="5991"/>
                  </a:lnTo>
                  <a:lnTo>
                    <a:pt x="10025" y="4692"/>
                  </a:lnTo>
                  <a:cubicBezTo>
                    <a:pt x="9913" y="4582"/>
                    <a:pt x="9768" y="4527"/>
                    <a:pt x="9623" y="4527"/>
                  </a:cubicBezTo>
                  <a:cubicBezTo>
                    <a:pt x="9478" y="4527"/>
                    <a:pt x="9333" y="4582"/>
                    <a:pt x="9222" y="4692"/>
                  </a:cubicBezTo>
                  <a:lnTo>
                    <a:pt x="6498" y="7419"/>
                  </a:lnTo>
                  <a:lnTo>
                    <a:pt x="4303" y="5773"/>
                  </a:lnTo>
                  <a:cubicBezTo>
                    <a:pt x="4201" y="5698"/>
                    <a:pt x="4081" y="5661"/>
                    <a:pt x="3962" y="5661"/>
                  </a:cubicBezTo>
                  <a:cubicBezTo>
                    <a:pt x="3824" y="5661"/>
                    <a:pt x="3687" y="5711"/>
                    <a:pt x="3578" y="5810"/>
                  </a:cubicBezTo>
                  <a:lnTo>
                    <a:pt x="1133" y="8053"/>
                  </a:lnTo>
                  <a:lnTo>
                    <a:pt x="1133" y="1132"/>
                  </a:lnTo>
                  <a:close/>
                  <a:moveTo>
                    <a:pt x="4001" y="6960"/>
                  </a:moveTo>
                  <a:lnTo>
                    <a:pt x="5689" y="8228"/>
                  </a:lnTo>
                  <a:lnTo>
                    <a:pt x="2594" y="11323"/>
                  </a:lnTo>
                  <a:lnTo>
                    <a:pt x="1133" y="11323"/>
                  </a:lnTo>
                  <a:lnTo>
                    <a:pt x="1133" y="9590"/>
                  </a:lnTo>
                  <a:lnTo>
                    <a:pt x="4001" y="6960"/>
                  </a:lnTo>
                  <a:close/>
                  <a:moveTo>
                    <a:pt x="9623" y="5894"/>
                  </a:moveTo>
                  <a:lnTo>
                    <a:pt x="11323" y="7594"/>
                  </a:lnTo>
                  <a:lnTo>
                    <a:pt x="11323" y="11323"/>
                  </a:lnTo>
                  <a:lnTo>
                    <a:pt x="4197" y="11323"/>
                  </a:lnTo>
                  <a:lnTo>
                    <a:pt x="9623" y="5894"/>
                  </a:lnTo>
                  <a:close/>
                  <a:moveTo>
                    <a:pt x="565" y="0"/>
                  </a:moveTo>
                  <a:cubicBezTo>
                    <a:pt x="251" y="0"/>
                    <a:pt x="0" y="251"/>
                    <a:pt x="0" y="565"/>
                  </a:cubicBezTo>
                  <a:lnTo>
                    <a:pt x="0" y="11888"/>
                  </a:lnTo>
                  <a:cubicBezTo>
                    <a:pt x="0" y="12202"/>
                    <a:pt x="251" y="12455"/>
                    <a:pt x="565" y="12455"/>
                  </a:cubicBezTo>
                  <a:lnTo>
                    <a:pt x="11888" y="12455"/>
                  </a:lnTo>
                  <a:cubicBezTo>
                    <a:pt x="12202" y="12455"/>
                    <a:pt x="12456" y="12202"/>
                    <a:pt x="12456" y="11888"/>
                  </a:cubicBezTo>
                  <a:lnTo>
                    <a:pt x="12456" y="565"/>
                  </a:lnTo>
                  <a:cubicBezTo>
                    <a:pt x="12456" y="251"/>
                    <a:pt x="12202" y="0"/>
                    <a:pt x="118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32" name="Google Shape;4058;p45">
              <a:extLst>
                <a:ext uri="{FF2B5EF4-FFF2-40B4-BE49-F238E27FC236}">
                  <a16:creationId xmlns:a16="http://schemas.microsoft.com/office/drawing/2014/main" id="{85832BB7-6156-4FB2-85A0-C5FAFB1E1538}"/>
                </a:ext>
              </a:extLst>
            </p:cNvPr>
            <p:cNvSpPr/>
            <p:nvPr/>
          </p:nvSpPr>
          <p:spPr>
            <a:xfrm>
              <a:off x="6441950" y="380575"/>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33" name="Google Shape;4059;p45">
            <a:extLst>
              <a:ext uri="{FF2B5EF4-FFF2-40B4-BE49-F238E27FC236}">
                <a16:creationId xmlns:a16="http://schemas.microsoft.com/office/drawing/2014/main" id="{BD560A25-9B1C-49C2-B015-BC1CB382FDA0}"/>
              </a:ext>
            </a:extLst>
          </p:cNvPr>
          <p:cNvGrpSpPr/>
          <p:nvPr/>
        </p:nvGrpSpPr>
        <p:grpSpPr>
          <a:xfrm>
            <a:off x="775805" y="4026635"/>
            <a:ext cx="399843" cy="330726"/>
            <a:chOff x="889275" y="861850"/>
            <a:chExt cx="487950" cy="424575"/>
          </a:xfrm>
          <a:solidFill>
            <a:srgbClr val="5C3183"/>
          </a:solidFill>
        </p:grpSpPr>
        <p:sp>
          <p:nvSpPr>
            <p:cNvPr id="1334" name="Google Shape;4060;p45">
              <a:extLst>
                <a:ext uri="{FF2B5EF4-FFF2-40B4-BE49-F238E27FC236}">
                  <a16:creationId xmlns:a16="http://schemas.microsoft.com/office/drawing/2014/main" id="{2F5F304E-D79E-4C9A-B803-C138D967F59F}"/>
                </a:ext>
              </a:extLst>
            </p:cNvPr>
            <p:cNvSpPr/>
            <p:nvPr/>
          </p:nvSpPr>
          <p:spPr>
            <a:xfrm>
              <a:off x="1319225" y="1031700"/>
              <a:ext cx="56650" cy="28325"/>
            </a:xfrm>
            <a:custGeom>
              <a:avLst/>
              <a:gdLst/>
              <a:ahLst/>
              <a:cxnLst/>
              <a:rect l="l" t="t" r="r" b="b"/>
              <a:pathLst>
                <a:path w="2266" h="1133" extrusionOk="0">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35" name="Google Shape;4061;p45">
              <a:extLst>
                <a:ext uri="{FF2B5EF4-FFF2-40B4-BE49-F238E27FC236}">
                  <a16:creationId xmlns:a16="http://schemas.microsoft.com/office/drawing/2014/main" id="{72709979-AC6D-4E1E-A026-0952E54DC38D}"/>
                </a:ext>
              </a:extLst>
            </p:cNvPr>
            <p:cNvSpPr/>
            <p:nvPr/>
          </p:nvSpPr>
          <p:spPr>
            <a:xfrm>
              <a:off x="1314475" y="946725"/>
              <a:ext cx="62750" cy="56700"/>
            </a:xfrm>
            <a:custGeom>
              <a:avLst/>
              <a:gdLst/>
              <a:ahLst/>
              <a:cxnLst/>
              <a:rect l="l" t="t" r="r" b="b"/>
              <a:pathLst>
                <a:path w="2510" h="2268" extrusionOk="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36" name="Google Shape;4062;p45">
              <a:extLst>
                <a:ext uri="{FF2B5EF4-FFF2-40B4-BE49-F238E27FC236}">
                  <a16:creationId xmlns:a16="http://schemas.microsoft.com/office/drawing/2014/main" id="{60ADED04-E7AF-4310-BEE8-36857CE93877}"/>
                </a:ext>
              </a:extLst>
            </p:cNvPr>
            <p:cNvSpPr/>
            <p:nvPr/>
          </p:nvSpPr>
          <p:spPr>
            <a:xfrm>
              <a:off x="1317875" y="1088250"/>
              <a:ext cx="59350" cy="56675"/>
            </a:xfrm>
            <a:custGeom>
              <a:avLst/>
              <a:gdLst/>
              <a:ahLst/>
              <a:cxnLst/>
              <a:rect l="l" t="t" r="r" b="b"/>
              <a:pathLst>
                <a:path w="2374" h="2267" extrusionOk="0">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37" name="Google Shape;4063;p45">
              <a:extLst>
                <a:ext uri="{FF2B5EF4-FFF2-40B4-BE49-F238E27FC236}">
                  <a16:creationId xmlns:a16="http://schemas.microsoft.com/office/drawing/2014/main" id="{E2F77270-6CF5-4ADA-AD8F-5B35CFA82614}"/>
                </a:ext>
              </a:extLst>
            </p:cNvPr>
            <p:cNvSpPr/>
            <p:nvPr/>
          </p:nvSpPr>
          <p:spPr>
            <a:xfrm>
              <a:off x="889275" y="861850"/>
              <a:ext cx="400700" cy="424575"/>
            </a:xfrm>
            <a:custGeom>
              <a:avLst/>
              <a:gdLst/>
              <a:ahLst/>
              <a:cxnLst/>
              <a:rect l="l" t="t" r="r" b="b"/>
              <a:pathLst>
                <a:path w="16028" h="16983" extrusionOk="0">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38" name="Google Shape;4064;p45">
            <a:extLst>
              <a:ext uri="{FF2B5EF4-FFF2-40B4-BE49-F238E27FC236}">
                <a16:creationId xmlns:a16="http://schemas.microsoft.com/office/drawing/2014/main" id="{95BB118B-A017-4D91-9DC5-75C8E4766B33}"/>
              </a:ext>
            </a:extLst>
          </p:cNvPr>
          <p:cNvSpPr/>
          <p:nvPr/>
        </p:nvSpPr>
        <p:spPr>
          <a:xfrm>
            <a:off x="1285668" y="4003779"/>
            <a:ext cx="352604" cy="376372"/>
          </a:xfrm>
          <a:custGeom>
            <a:avLst/>
            <a:gdLst/>
            <a:ahLst/>
            <a:cxnLst/>
            <a:rect l="l" t="t" r="r" b="b"/>
            <a:pathLst>
              <a:path w="17212" h="19327" extrusionOk="0">
                <a:moveTo>
                  <a:pt x="15400" y="1132"/>
                </a:moveTo>
                <a:cubicBezTo>
                  <a:pt x="15714" y="1132"/>
                  <a:pt x="15965" y="1386"/>
                  <a:pt x="15965" y="1700"/>
                </a:cubicBezTo>
                <a:cubicBezTo>
                  <a:pt x="15965" y="2011"/>
                  <a:pt x="15714" y="2265"/>
                  <a:pt x="15400" y="2265"/>
                </a:cubicBezTo>
                <a:lnTo>
                  <a:pt x="1813" y="2265"/>
                </a:lnTo>
                <a:cubicBezTo>
                  <a:pt x="1499" y="2265"/>
                  <a:pt x="1248" y="2011"/>
                  <a:pt x="1248" y="1700"/>
                </a:cubicBezTo>
                <a:cubicBezTo>
                  <a:pt x="1248" y="1386"/>
                  <a:pt x="1499" y="1132"/>
                  <a:pt x="1813" y="1132"/>
                </a:cubicBezTo>
                <a:close/>
                <a:moveTo>
                  <a:pt x="14835" y="3397"/>
                </a:moveTo>
                <a:lnTo>
                  <a:pt x="14835" y="10230"/>
                </a:lnTo>
                <a:lnTo>
                  <a:pt x="2380" y="10230"/>
                </a:lnTo>
                <a:lnTo>
                  <a:pt x="2380" y="3397"/>
                </a:lnTo>
                <a:close/>
                <a:moveTo>
                  <a:pt x="15400" y="11362"/>
                </a:moveTo>
                <a:cubicBezTo>
                  <a:pt x="15714" y="11362"/>
                  <a:pt x="15965" y="11613"/>
                  <a:pt x="15965" y="11927"/>
                </a:cubicBezTo>
                <a:cubicBezTo>
                  <a:pt x="15965" y="12241"/>
                  <a:pt x="15714" y="12495"/>
                  <a:pt x="15400" y="12495"/>
                </a:cubicBezTo>
                <a:lnTo>
                  <a:pt x="1813" y="12495"/>
                </a:lnTo>
                <a:cubicBezTo>
                  <a:pt x="1499" y="12495"/>
                  <a:pt x="1248" y="12241"/>
                  <a:pt x="1248" y="11927"/>
                </a:cubicBezTo>
                <a:cubicBezTo>
                  <a:pt x="1248" y="11613"/>
                  <a:pt x="1499" y="11362"/>
                  <a:pt x="1813" y="11362"/>
                </a:cubicBezTo>
                <a:close/>
                <a:moveTo>
                  <a:pt x="1813" y="0"/>
                </a:moveTo>
                <a:cubicBezTo>
                  <a:pt x="985" y="0"/>
                  <a:pt x="279" y="595"/>
                  <a:pt x="140" y="1410"/>
                </a:cubicBezTo>
                <a:cubicBezTo>
                  <a:pt x="1" y="2226"/>
                  <a:pt x="466" y="3023"/>
                  <a:pt x="1248" y="3300"/>
                </a:cubicBezTo>
                <a:lnTo>
                  <a:pt x="1248" y="10327"/>
                </a:lnTo>
                <a:cubicBezTo>
                  <a:pt x="569" y="10565"/>
                  <a:pt x="116" y="11208"/>
                  <a:pt x="116" y="11927"/>
                </a:cubicBezTo>
                <a:cubicBezTo>
                  <a:pt x="116" y="12866"/>
                  <a:pt x="874" y="13624"/>
                  <a:pt x="1813" y="13627"/>
                </a:cubicBezTo>
                <a:lnTo>
                  <a:pt x="6774" y="13627"/>
                </a:lnTo>
                <a:lnTo>
                  <a:pt x="2522" y="18383"/>
                </a:lnTo>
                <a:cubicBezTo>
                  <a:pt x="2311" y="18615"/>
                  <a:pt x="2332" y="18974"/>
                  <a:pt x="2564" y="19183"/>
                </a:cubicBezTo>
                <a:cubicBezTo>
                  <a:pt x="2673" y="19279"/>
                  <a:pt x="2809" y="19326"/>
                  <a:pt x="2943" y="19326"/>
                </a:cubicBezTo>
                <a:cubicBezTo>
                  <a:pt x="3100" y="19326"/>
                  <a:pt x="3256" y="19262"/>
                  <a:pt x="3368" y="19137"/>
                </a:cubicBezTo>
                <a:lnTo>
                  <a:pt x="8042" y="13908"/>
                </a:lnTo>
                <a:lnTo>
                  <a:pt x="8042" y="18760"/>
                </a:lnTo>
                <a:cubicBezTo>
                  <a:pt x="8042" y="19071"/>
                  <a:pt x="8292" y="19325"/>
                  <a:pt x="8606" y="19325"/>
                </a:cubicBezTo>
                <a:cubicBezTo>
                  <a:pt x="8920" y="19325"/>
                  <a:pt x="9174" y="19071"/>
                  <a:pt x="9174" y="18760"/>
                </a:cubicBezTo>
                <a:lnTo>
                  <a:pt x="9174" y="13908"/>
                </a:lnTo>
                <a:lnTo>
                  <a:pt x="13845" y="19137"/>
                </a:lnTo>
                <a:cubicBezTo>
                  <a:pt x="13956" y="19260"/>
                  <a:pt x="14109" y="19322"/>
                  <a:pt x="14263" y="19322"/>
                </a:cubicBezTo>
                <a:cubicBezTo>
                  <a:pt x="14398" y="19322"/>
                  <a:pt x="14534" y="19274"/>
                  <a:pt x="14642" y="19177"/>
                </a:cubicBezTo>
                <a:cubicBezTo>
                  <a:pt x="14875" y="18971"/>
                  <a:pt x="14896" y="18615"/>
                  <a:pt x="14691" y="18383"/>
                </a:cubicBezTo>
                <a:lnTo>
                  <a:pt x="10439" y="13627"/>
                </a:lnTo>
                <a:lnTo>
                  <a:pt x="15400" y="13627"/>
                </a:lnTo>
                <a:cubicBezTo>
                  <a:pt x="16227" y="13624"/>
                  <a:pt x="16934" y="13029"/>
                  <a:pt x="17073" y="12214"/>
                </a:cubicBezTo>
                <a:cubicBezTo>
                  <a:pt x="17212" y="11399"/>
                  <a:pt x="16747" y="10601"/>
                  <a:pt x="15968" y="10327"/>
                </a:cubicBezTo>
                <a:lnTo>
                  <a:pt x="15968" y="3300"/>
                </a:lnTo>
                <a:cubicBezTo>
                  <a:pt x="16747" y="3023"/>
                  <a:pt x="17212" y="2226"/>
                  <a:pt x="17073" y="1410"/>
                </a:cubicBezTo>
                <a:cubicBezTo>
                  <a:pt x="16934" y="595"/>
                  <a:pt x="16227" y="0"/>
                  <a:pt x="15400"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39" name="Google Shape;4065;p45">
            <a:extLst>
              <a:ext uri="{FF2B5EF4-FFF2-40B4-BE49-F238E27FC236}">
                <a16:creationId xmlns:a16="http://schemas.microsoft.com/office/drawing/2014/main" id="{EBB63159-C5F0-4F9C-A611-496F9D5981CC}"/>
              </a:ext>
            </a:extLst>
          </p:cNvPr>
          <p:cNvSpPr/>
          <p:nvPr/>
        </p:nvSpPr>
        <p:spPr>
          <a:xfrm>
            <a:off x="1745436" y="4003779"/>
            <a:ext cx="397447" cy="376372"/>
          </a:xfrm>
          <a:custGeom>
            <a:avLst/>
            <a:gdLst/>
            <a:ahLst/>
            <a:cxnLst/>
            <a:rect l="l" t="t" r="r" b="b"/>
            <a:pathLst>
              <a:path w="19401" h="19327" extrusionOk="0">
                <a:moveTo>
                  <a:pt x="14796" y="1700"/>
                </a:moveTo>
                <a:lnTo>
                  <a:pt x="17815" y="3965"/>
                </a:lnTo>
                <a:lnTo>
                  <a:pt x="14796" y="6229"/>
                </a:lnTo>
                <a:lnTo>
                  <a:pt x="14796" y="5097"/>
                </a:lnTo>
                <a:cubicBezTo>
                  <a:pt x="14796" y="4783"/>
                  <a:pt x="14542" y="4529"/>
                  <a:pt x="14231" y="4529"/>
                </a:cubicBezTo>
                <a:lnTo>
                  <a:pt x="10795" y="4529"/>
                </a:lnTo>
                <a:cubicBezTo>
                  <a:pt x="9807" y="4529"/>
                  <a:pt x="8893" y="5046"/>
                  <a:pt x="8379" y="5888"/>
                </a:cubicBezTo>
                <a:cubicBezTo>
                  <a:pt x="8177" y="5547"/>
                  <a:pt x="7932" y="5230"/>
                  <a:pt x="7658" y="4946"/>
                </a:cubicBezTo>
                <a:cubicBezTo>
                  <a:pt x="8409" y="3974"/>
                  <a:pt x="9566" y="3403"/>
                  <a:pt x="10795" y="3397"/>
                </a:cubicBezTo>
                <a:lnTo>
                  <a:pt x="14231" y="3397"/>
                </a:lnTo>
                <a:cubicBezTo>
                  <a:pt x="14542" y="3397"/>
                  <a:pt x="14796" y="3143"/>
                  <a:pt x="14796" y="2832"/>
                </a:cubicBezTo>
                <a:lnTo>
                  <a:pt x="14796" y="1700"/>
                </a:lnTo>
                <a:close/>
                <a:moveTo>
                  <a:pt x="5807" y="13011"/>
                </a:moveTo>
                <a:cubicBezTo>
                  <a:pt x="5888" y="13398"/>
                  <a:pt x="6015" y="13778"/>
                  <a:pt x="6184" y="14137"/>
                </a:cubicBezTo>
                <a:cubicBezTo>
                  <a:pt x="5538" y="14566"/>
                  <a:pt x="4777" y="14796"/>
                  <a:pt x="4001" y="14796"/>
                </a:cubicBezTo>
                <a:lnTo>
                  <a:pt x="1700" y="14796"/>
                </a:lnTo>
                <a:cubicBezTo>
                  <a:pt x="1386" y="14796"/>
                  <a:pt x="1133" y="14542"/>
                  <a:pt x="1133" y="14231"/>
                </a:cubicBezTo>
                <a:cubicBezTo>
                  <a:pt x="1133" y="13917"/>
                  <a:pt x="1386" y="13663"/>
                  <a:pt x="1700" y="13663"/>
                </a:cubicBezTo>
                <a:lnTo>
                  <a:pt x="4001" y="13663"/>
                </a:lnTo>
                <a:cubicBezTo>
                  <a:pt x="4662" y="13663"/>
                  <a:pt x="5299" y="13434"/>
                  <a:pt x="5807" y="13011"/>
                </a:cubicBezTo>
                <a:close/>
                <a:moveTo>
                  <a:pt x="4001" y="4529"/>
                </a:moveTo>
                <a:cubicBezTo>
                  <a:pt x="6190" y="4532"/>
                  <a:pt x="7963" y="6305"/>
                  <a:pt x="7966" y="8494"/>
                </a:cubicBezTo>
                <a:lnTo>
                  <a:pt x="7966" y="11966"/>
                </a:lnTo>
                <a:cubicBezTo>
                  <a:pt x="7966" y="13527"/>
                  <a:pt x="9231" y="14792"/>
                  <a:pt x="10795" y="14796"/>
                </a:cubicBezTo>
                <a:lnTo>
                  <a:pt x="14231" y="14796"/>
                </a:lnTo>
                <a:cubicBezTo>
                  <a:pt x="14542" y="14796"/>
                  <a:pt x="14796" y="14542"/>
                  <a:pt x="14796" y="14231"/>
                </a:cubicBezTo>
                <a:lnTo>
                  <a:pt x="14796" y="13099"/>
                </a:lnTo>
                <a:lnTo>
                  <a:pt x="17815" y="15363"/>
                </a:lnTo>
                <a:lnTo>
                  <a:pt x="14796" y="17628"/>
                </a:lnTo>
                <a:lnTo>
                  <a:pt x="14796" y="16495"/>
                </a:lnTo>
                <a:cubicBezTo>
                  <a:pt x="14796" y="16181"/>
                  <a:pt x="14542" y="15928"/>
                  <a:pt x="14231" y="15928"/>
                </a:cubicBezTo>
                <a:lnTo>
                  <a:pt x="10795" y="15928"/>
                </a:lnTo>
                <a:cubicBezTo>
                  <a:pt x="8606" y="15925"/>
                  <a:pt x="6833" y="14152"/>
                  <a:pt x="6833" y="11966"/>
                </a:cubicBezTo>
                <a:lnTo>
                  <a:pt x="6833" y="8494"/>
                </a:lnTo>
                <a:cubicBezTo>
                  <a:pt x="6830" y="6930"/>
                  <a:pt x="5565" y="5665"/>
                  <a:pt x="4001" y="5662"/>
                </a:cubicBezTo>
                <a:lnTo>
                  <a:pt x="1700" y="5662"/>
                </a:lnTo>
                <a:cubicBezTo>
                  <a:pt x="1386" y="5662"/>
                  <a:pt x="1133" y="5408"/>
                  <a:pt x="1133" y="5097"/>
                </a:cubicBezTo>
                <a:cubicBezTo>
                  <a:pt x="1133" y="4783"/>
                  <a:pt x="1386" y="4529"/>
                  <a:pt x="1700" y="4529"/>
                </a:cubicBezTo>
                <a:close/>
                <a:moveTo>
                  <a:pt x="14230" y="0"/>
                </a:moveTo>
                <a:cubicBezTo>
                  <a:pt x="13937" y="0"/>
                  <a:pt x="13663" y="232"/>
                  <a:pt x="13663" y="568"/>
                </a:cubicBezTo>
                <a:lnTo>
                  <a:pt x="13663" y="2265"/>
                </a:lnTo>
                <a:lnTo>
                  <a:pt x="10795" y="2265"/>
                </a:lnTo>
                <a:cubicBezTo>
                  <a:pt x="9228" y="2265"/>
                  <a:pt x="7745" y="2989"/>
                  <a:pt x="6782" y="4224"/>
                </a:cubicBezTo>
                <a:cubicBezTo>
                  <a:pt x="5955" y="3684"/>
                  <a:pt x="4988" y="3397"/>
                  <a:pt x="4001" y="3397"/>
                </a:cubicBezTo>
                <a:lnTo>
                  <a:pt x="1700" y="3397"/>
                </a:lnTo>
                <a:cubicBezTo>
                  <a:pt x="761" y="3397"/>
                  <a:pt x="0" y="4158"/>
                  <a:pt x="0" y="5097"/>
                </a:cubicBezTo>
                <a:cubicBezTo>
                  <a:pt x="0" y="6033"/>
                  <a:pt x="761" y="6794"/>
                  <a:pt x="1700" y="6794"/>
                </a:cubicBezTo>
                <a:lnTo>
                  <a:pt x="4001" y="6794"/>
                </a:lnTo>
                <a:cubicBezTo>
                  <a:pt x="4940" y="6794"/>
                  <a:pt x="5698" y="7555"/>
                  <a:pt x="5701" y="8494"/>
                </a:cubicBezTo>
                <a:lnTo>
                  <a:pt x="5701" y="10834"/>
                </a:lnTo>
                <a:cubicBezTo>
                  <a:pt x="5698" y="11770"/>
                  <a:pt x="4940" y="12531"/>
                  <a:pt x="4001" y="12531"/>
                </a:cubicBezTo>
                <a:lnTo>
                  <a:pt x="1700" y="12531"/>
                </a:lnTo>
                <a:cubicBezTo>
                  <a:pt x="761" y="12531"/>
                  <a:pt x="0" y="13292"/>
                  <a:pt x="0" y="14231"/>
                </a:cubicBezTo>
                <a:cubicBezTo>
                  <a:pt x="0" y="15167"/>
                  <a:pt x="761" y="15928"/>
                  <a:pt x="1700" y="15928"/>
                </a:cubicBezTo>
                <a:lnTo>
                  <a:pt x="4001" y="15928"/>
                </a:lnTo>
                <a:cubicBezTo>
                  <a:pt x="4988" y="15928"/>
                  <a:pt x="5955" y="15641"/>
                  <a:pt x="6782" y="15100"/>
                </a:cubicBezTo>
                <a:cubicBezTo>
                  <a:pt x="7745" y="16338"/>
                  <a:pt x="9228" y="17060"/>
                  <a:pt x="10795" y="17060"/>
                </a:cubicBezTo>
                <a:lnTo>
                  <a:pt x="13663" y="17060"/>
                </a:lnTo>
                <a:lnTo>
                  <a:pt x="13663" y="18760"/>
                </a:lnTo>
                <a:cubicBezTo>
                  <a:pt x="13663" y="19095"/>
                  <a:pt x="13938" y="19326"/>
                  <a:pt x="14232" y="19326"/>
                </a:cubicBezTo>
                <a:cubicBezTo>
                  <a:pt x="14347" y="19326"/>
                  <a:pt x="14464" y="19291"/>
                  <a:pt x="14569" y="19213"/>
                </a:cubicBezTo>
                <a:lnTo>
                  <a:pt x="19098" y="15816"/>
                </a:lnTo>
                <a:cubicBezTo>
                  <a:pt x="19400" y="15590"/>
                  <a:pt x="19400" y="15134"/>
                  <a:pt x="19098" y="14910"/>
                </a:cubicBezTo>
                <a:lnTo>
                  <a:pt x="14569" y="11513"/>
                </a:lnTo>
                <a:cubicBezTo>
                  <a:pt x="14464" y="11434"/>
                  <a:pt x="14345" y="11398"/>
                  <a:pt x="14230" y="11398"/>
                </a:cubicBezTo>
                <a:cubicBezTo>
                  <a:pt x="13937" y="11398"/>
                  <a:pt x="13663" y="11630"/>
                  <a:pt x="13663" y="11966"/>
                </a:cubicBezTo>
                <a:lnTo>
                  <a:pt x="13663" y="13663"/>
                </a:lnTo>
                <a:lnTo>
                  <a:pt x="10795" y="13663"/>
                </a:lnTo>
                <a:cubicBezTo>
                  <a:pt x="9856" y="13663"/>
                  <a:pt x="9098" y="12902"/>
                  <a:pt x="9098" y="11966"/>
                </a:cubicBezTo>
                <a:lnTo>
                  <a:pt x="9098" y="7362"/>
                </a:lnTo>
                <a:cubicBezTo>
                  <a:pt x="9098" y="6423"/>
                  <a:pt x="9856" y="5662"/>
                  <a:pt x="10795" y="5662"/>
                </a:cubicBezTo>
                <a:lnTo>
                  <a:pt x="13663" y="5662"/>
                </a:lnTo>
                <a:lnTo>
                  <a:pt x="13663" y="7362"/>
                </a:lnTo>
                <a:cubicBezTo>
                  <a:pt x="13663" y="7576"/>
                  <a:pt x="13784" y="7769"/>
                  <a:pt x="13977" y="7866"/>
                </a:cubicBezTo>
                <a:cubicBezTo>
                  <a:pt x="14057" y="7906"/>
                  <a:pt x="14144" y="7926"/>
                  <a:pt x="14230" y="7926"/>
                </a:cubicBezTo>
                <a:cubicBezTo>
                  <a:pt x="14350" y="7926"/>
                  <a:pt x="14469" y="7888"/>
                  <a:pt x="14569" y="7815"/>
                </a:cubicBezTo>
                <a:lnTo>
                  <a:pt x="19098" y="4418"/>
                </a:lnTo>
                <a:cubicBezTo>
                  <a:pt x="19400" y="4191"/>
                  <a:pt x="19400" y="3735"/>
                  <a:pt x="19098" y="3512"/>
                </a:cubicBezTo>
                <a:lnTo>
                  <a:pt x="14569" y="115"/>
                </a:lnTo>
                <a:cubicBezTo>
                  <a:pt x="14464" y="36"/>
                  <a:pt x="14345" y="0"/>
                  <a:pt x="14230"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40" name="Google Shape;4066;p45">
            <a:extLst>
              <a:ext uri="{FF2B5EF4-FFF2-40B4-BE49-F238E27FC236}">
                <a16:creationId xmlns:a16="http://schemas.microsoft.com/office/drawing/2014/main" id="{6A540D0E-86B9-4561-94D0-BF418C13CD03}"/>
              </a:ext>
            </a:extLst>
          </p:cNvPr>
          <p:cNvGrpSpPr/>
          <p:nvPr/>
        </p:nvGrpSpPr>
        <p:grpSpPr>
          <a:xfrm>
            <a:off x="2244318" y="4003832"/>
            <a:ext cx="395890" cy="376333"/>
            <a:chOff x="2676100" y="832575"/>
            <a:chExt cx="483125" cy="483125"/>
          </a:xfrm>
          <a:solidFill>
            <a:srgbClr val="5C3183"/>
          </a:solidFill>
        </p:grpSpPr>
        <p:sp>
          <p:nvSpPr>
            <p:cNvPr id="1341" name="Google Shape;4067;p45">
              <a:extLst>
                <a:ext uri="{FF2B5EF4-FFF2-40B4-BE49-F238E27FC236}">
                  <a16:creationId xmlns:a16="http://schemas.microsoft.com/office/drawing/2014/main" id="{6808C086-5978-4502-82B1-3DACE8048ABA}"/>
                </a:ext>
              </a:extLst>
            </p:cNvPr>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42" name="Google Shape;4068;p45">
              <a:extLst>
                <a:ext uri="{FF2B5EF4-FFF2-40B4-BE49-F238E27FC236}">
                  <a16:creationId xmlns:a16="http://schemas.microsoft.com/office/drawing/2014/main" id="{70D2BD94-86E9-4AD0-9FEE-FAF7B55BD2C9}"/>
                </a:ext>
              </a:extLst>
            </p:cNvPr>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43" name="Google Shape;4069;p45">
              <a:extLst>
                <a:ext uri="{FF2B5EF4-FFF2-40B4-BE49-F238E27FC236}">
                  <a16:creationId xmlns:a16="http://schemas.microsoft.com/office/drawing/2014/main" id="{23E60271-C88D-4EF1-B66D-E9B2FBD5B55C}"/>
                </a:ext>
              </a:extLst>
            </p:cNvPr>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44" name="Google Shape;4070;p45">
            <a:extLst>
              <a:ext uri="{FF2B5EF4-FFF2-40B4-BE49-F238E27FC236}">
                <a16:creationId xmlns:a16="http://schemas.microsoft.com/office/drawing/2014/main" id="{12387F15-9B48-4EA7-AC9D-0F76C4B91CAC}"/>
              </a:ext>
            </a:extLst>
          </p:cNvPr>
          <p:cNvGrpSpPr/>
          <p:nvPr/>
        </p:nvGrpSpPr>
        <p:grpSpPr>
          <a:xfrm>
            <a:off x="2723227" y="4003832"/>
            <a:ext cx="409207" cy="376333"/>
            <a:chOff x="3270550" y="832575"/>
            <a:chExt cx="499375" cy="483125"/>
          </a:xfrm>
          <a:solidFill>
            <a:srgbClr val="5C3183"/>
          </a:solidFill>
        </p:grpSpPr>
        <p:sp>
          <p:nvSpPr>
            <p:cNvPr id="1345" name="Google Shape;4071;p45">
              <a:extLst>
                <a:ext uri="{FF2B5EF4-FFF2-40B4-BE49-F238E27FC236}">
                  <a16:creationId xmlns:a16="http://schemas.microsoft.com/office/drawing/2014/main" id="{302B4550-6CB0-4965-8AB9-293A798A3D6C}"/>
                </a:ext>
              </a:extLst>
            </p:cNvPr>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46" name="Google Shape;4072;p45">
              <a:extLst>
                <a:ext uri="{FF2B5EF4-FFF2-40B4-BE49-F238E27FC236}">
                  <a16:creationId xmlns:a16="http://schemas.microsoft.com/office/drawing/2014/main" id="{9BBE0ADD-F565-4345-8FFC-371A316A5310}"/>
                </a:ext>
              </a:extLst>
            </p:cNvPr>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47" name="Google Shape;4073;p45">
              <a:extLst>
                <a:ext uri="{FF2B5EF4-FFF2-40B4-BE49-F238E27FC236}">
                  <a16:creationId xmlns:a16="http://schemas.microsoft.com/office/drawing/2014/main" id="{400C506A-91BB-4757-BFEE-BA2864480B4E}"/>
                </a:ext>
              </a:extLst>
            </p:cNvPr>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48" name="Google Shape;4074;p45">
            <a:extLst>
              <a:ext uri="{FF2B5EF4-FFF2-40B4-BE49-F238E27FC236}">
                <a16:creationId xmlns:a16="http://schemas.microsoft.com/office/drawing/2014/main" id="{F223ECDD-6AEE-4052-8481-E03F00CA9BA6}"/>
              </a:ext>
            </a:extLst>
          </p:cNvPr>
          <p:cNvGrpSpPr/>
          <p:nvPr/>
        </p:nvGrpSpPr>
        <p:grpSpPr>
          <a:xfrm>
            <a:off x="3210025" y="4015595"/>
            <a:ext cx="395910" cy="352808"/>
            <a:chOff x="3865000" y="847675"/>
            <a:chExt cx="483150" cy="452925"/>
          </a:xfrm>
          <a:solidFill>
            <a:srgbClr val="5C3183"/>
          </a:solidFill>
        </p:grpSpPr>
        <p:sp>
          <p:nvSpPr>
            <p:cNvPr id="1349" name="Google Shape;4075;p45">
              <a:extLst>
                <a:ext uri="{FF2B5EF4-FFF2-40B4-BE49-F238E27FC236}">
                  <a16:creationId xmlns:a16="http://schemas.microsoft.com/office/drawing/2014/main" id="{3F3088E1-5D95-418E-B81B-13B11DD65FD6}"/>
                </a:ext>
              </a:extLst>
            </p:cNvPr>
            <p:cNvSpPr/>
            <p:nvPr/>
          </p:nvSpPr>
          <p:spPr>
            <a:xfrm>
              <a:off x="3865000" y="847675"/>
              <a:ext cx="483150" cy="452925"/>
            </a:xfrm>
            <a:custGeom>
              <a:avLst/>
              <a:gdLst/>
              <a:ahLst/>
              <a:cxnLst/>
              <a:rect l="l" t="t" r="r" b="b"/>
              <a:pathLst>
                <a:path w="19326" h="18117" extrusionOk="0">
                  <a:moveTo>
                    <a:pt x="9627" y="1132"/>
                  </a:moveTo>
                  <a:cubicBezTo>
                    <a:pt x="14349" y="1132"/>
                    <a:pt x="18193" y="4436"/>
                    <a:pt x="18193" y="8494"/>
                  </a:cubicBezTo>
                  <a:cubicBezTo>
                    <a:pt x="18193" y="12552"/>
                    <a:pt x="14349" y="15852"/>
                    <a:pt x="9627" y="15852"/>
                  </a:cubicBezTo>
                  <a:cubicBezTo>
                    <a:pt x="9619" y="15852"/>
                    <a:pt x="9611" y="15852"/>
                    <a:pt x="9603" y="15852"/>
                  </a:cubicBezTo>
                  <a:cubicBezTo>
                    <a:pt x="8397" y="15852"/>
                    <a:pt x="7207" y="15626"/>
                    <a:pt x="6088" y="15185"/>
                  </a:cubicBezTo>
                  <a:cubicBezTo>
                    <a:pt x="6019" y="15158"/>
                    <a:pt x="5947" y="15144"/>
                    <a:pt x="5876" y="15144"/>
                  </a:cubicBezTo>
                  <a:cubicBezTo>
                    <a:pt x="5720" y="15144"/>
                    <a:pt x="5568" y="15208"/>
                    <a:pt x="5460" y="15327"/>
                  </a:cubicBezTo>
                  <a:cubicBezTo>
                    <a:pt x="4780" y="16070"/>
                    <a:pt x="3896" y="16595"/>
                    <a:pt x="2917" y="16837"/>
                  </a:cubicBezTo>
                  <a:cubicBezTo>
                    <a:pt x="3461" y="15801"/>
                    <a:pt x="3582" y="14593"/>
                    <a:pt x="3262" y="13467"/>
                  </a:cubicBezTo>
                  <a:cubicBezTo>
                    <a:pt x="3238" y="13379"/>
                    <a:pt x="3189" y="13295"/>
                    <a:pt x="3126" y="13228"/>
                  </a:cubicBezTo>
                  <a:cubicBezTo>
                    <a:pt x="1843" y="11906"/>
                    <a:pt x="1133" y="10224"/>
                    <a:pt x="1133" y="8494"/>
                  </a:cubicBezTo>
                  <a:cubicBezTo>
                    <a:pt x="1133" y="4436"/>
                    <a:pt x="4944" y="1132"/>
                    <a:pt x="9627" y="1132"/>
                  </a:cubicBezTo>
                  <a:close/>
                  <a:moveTo>
                    <a:pt x="9627" y="0"/>
                  </a:moveTo>
                  <a:cubicBezTo>
                    <a:pt x="7066" y="0"/>
                    <a:pt x="4663" y="876"/>
                    <a:pt x="2848" y="2461"/>
                  </a:cubicBezTo>
                  <a:cubicBezTo>
                    <a:pt x="1012" y="4067"/>
                    <a:pt x="1" y="6211"/>
                    <a:pt x="1" y="8494"/>
                  </a:cubicBezTo>
                  <a:cubicBezTo>
                    <a:pt x="1" y="10472"/>
                    <a:pt x="783" y="12389"/>
                    <a:pt x="2208" y="13908"/>
                  </a:cubicBezTo>
                  <a:cubicBezTo>
                    <a:pt x="2492" y="15073"/>
                    <a:pt x="2148" y="16302"/>
                    <a:pt x="1299" y="17151"/>
                  </a:cubicBezTo>
                  <a:cubicBezTo>
                    <a:pt x="943" y="17507"/>
                    <a:pt x="1193" y="18117"/>
                    <a:pt x="1701" y="18117"/>
                  </a:cubicBezTo>
                  <a:cubicBezTo>
                    <a:pt x="3313" y="18114"/>
                    <a:pt x="4862" y="17489"/>
                    <a:pt x="6024" y="16372"/>
                  </a:cubicBezTo>
                  <a:cubicBezTo>
                    <a:pt x="7173" y="16776"/>
                    <a:pt x="8380" y="16985"/>
                    <a:pt x="9600" y="16985"/>
                  </a:cubicBezTo>
                  <a:cubicBezTo>
                    <a:pt x="9609" y="16985"/>
                    <a:pt x="9618" y="16985"/>
                    <a:pt x="9627" y="16985"/>
                  </a:cubicBezTo>
                  <a:cubicBezTo>
                    <a:pt x="12184" y="16985"/>
                    <a:pt x="14606" y="16112"/>
                    <a:pt x="16439" y="14524"/>
                  </a:cubicBezTo>
                  <a:cubicBezTo>
                    <a:pt x="18302" y="12914"/>
                    <a:pt x="19325" y="10773"/>
                    <a:pt x="19325" y="8494"/>
                  </a:cubicBezTo>
                  <a:cubicBezTo>
                    <a:pt x="19325" y="6211"/>
                    <a:pt x="18302" y="4070"/>
                    <a:pt x="16439" y="2461"/>
                  </a:cubicBezTo>
                  <a:cubicBezTo>
                    <a:pt x="14606" y="873"/>
                    <a:pt x="12184" y="0"/>
                    <a:pt x="96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0" name="Google Shape;4076;p45">
              <a:extLst>
                <a:ext uri="{FF2B5EF4-FFF2-40B4-BE49-F238E27FC236}">
                  <a16:creationId xmlns:a16="http://schemas.microsoft.com/office/drawing/2014/main" id="{B2512482-9204-40BD-A0A9-3A6903B3C016}"/>
                </a:ext>
              </a:extLst>
            </p:cNvPr>
            <p:cNvSpPr/>
            <p:nvPr/>
          </p:nvSpPr>
          <p:spPr>
            <a:xfrm>
              <a:off x="4173600"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2" y="1738"/>
                    <a:pt x="1132" y="1512"/>
                  </a:cubicBezTo>
                  <a:cubicBezTo>
                    <a:pt x="1132"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1" name="Google Shape;4077;p45">
              <a:extLst>
                <a:ext uri="{FF2B5EF4-FFF2-40B4-BE49-F238E27FC236}">
                  <a16:creationId xmlns:a16="http://schemas.microsoft.com/office/drawing/2014/main" id="{E29DADB3-2E3E-4C06-9DE3-987B2CE1D36D}"/>
                </a:ext>
              </a:extLst>
            </p:cNvPr>
            <p:cNvSpPr/>
            <p:nvPr/>
          </p:nvSpPr>
          <p:spPr>
            <a:xfrm>
              <a:off x="4068825" y="1029775"/>
              <a:ext cx="78450" cy="75550"/>
            </a:xfrm>
            <a:custGeom>
              <a:avLst/>
              <a:gdLst/>
              <a:ahLst/>
              <a:cxnLst/>
              <a:rect l="l" t="t" r="r" b="b"/>
              <a:pathLst>
                <a:path w="3138" h="3022" extrusionOk="0">
                  <a:moveTo>
                    <a:pt x="1510" y="1134"/>
                  </a:moveTo>
                  <a:cubicBezTo>
                    <a:pt x="1845" y="1134"/>
                    <a:pt x="2014" y="1539"/>
                    <a:pt x="1776" y="1777"/>
                  </a:cubicBezTo>
                  <a:cubicBezTo>
                    <a:pt x="1699" y="1855"/>
                    <a:pt x="1605" y="1889"/>
                    <a:pt x="1513" y="1889"/>
                  </a:cubicBezTo>
                  <a:cubicBezTo>
                    <a:pt x="1319" y="1889"/>
                    <a:pt x="1132" y="1738"/>
                    <a:pt x="1132" y="1512"/>
                  </a:cubicBezTo>
                  <a:cubicBezTo>
                    <a:pt x="1132" y="1300"/>
                    <a:pt x="1302" y="1134"/>
                    <a:pt x="1510" y="1134"/>
                  </a:cubicBezTo>
                  <a:close/>
                  <a:moveTo>
                    <a:pt x="1511" y="1"/>
                  </a:moveTo>
                  <a:cubicBezTo>
                    <a:pt x="1316" y="1"/>
                    <a:pt x="1120" y="39"/>
                    <a:pt x="933" y="117"/>
                  </a:cubicBezTo>
                  <a:cubicBezTo>
                    <a:pt x="369" y="349"/>
                    <a:pt x="0" y="899"/>
                    <a:pt x="0" y="1512"/>
                  </a:cubicBezTo>
                  <a:cubicBezTo>
                    <a:pt x="0" y="2345"/>
                    <a:pt x="677" y="3021"/>
                    <a:pt x="1510" y="3021"/>
                  </a:cubicBezTo>
                  <a:cubicBezTo>
                    <a:pt x="2120" y="3021"/>
                    <a:pt x="2672" y="2653"/>
                    <a:pt x="2905" y="2088"/>
                  </a:cubicBezTo>
                  <a:cubicBezTo>
                    <a:pt x="3137" y="1524"/>
                    <a:pt x="3011" y="875"/>
                    <a:pt x="2579" y="443"/>
                  </a:cubicBezTo>
                  <a:cubicBezTo>
                    <a:pt x="2290" y="154"/>
                    <a:pt x="1903" y="1"/>
                    <a:pt x="15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2" name="Google Shape;4078;p45">
              <a:extLst>
                <a:ext uri="{FF2B5EF4-FFF2-40B4-BE49-F238E27FC236}">
                  <a16:creationId xmlns:a16="http://schemas.microsoft.com/office/drawing/2014/main" id="{5FF422F3-94CC-4498-9517-DFF51361C8DD}"/>
                </a:ext>
              </a:extLst>
            </p:cNvPr>
            <p:cNvSpPr/>
            <p:nvPr/>
          </p:nvSpPr>
          <p:spPr>
            <a:xfrm>
              <a:off x="3964125"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3" y="1738"/>
                    <a:pt x="1133" y="1512"/>
                  </a:cubicBezTo>
                  <a:cubicBezTo>
                    <a:pt x="1133"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53" name="Google Shape;4079;p45">
            <a:extLst>
              <a:ext uri="{FF2B5EF4-FFF2-40B4-BE49-F238E27FC236}">
                <a16:creationId xmlns:a16="http://schemas.microsoft.com/office/drawing/2014/main" id="{6041CA81-98BB-4E78-B408-6B3D81140300}"/>
              </a:ext>
            </a:extLst>
          </p:cNvPr>
          <p:cNvGrpSpPr/>
          <p:nvPr/>
        </p:nvGrpSpPr>
        <p:grpSpPr>
          <a:xfrm>
            <a:off x="3693799" y="4026568"/>
            <a:ext cx="401278" cy="330861"/>
            <a:chOff x="4452900" y="861750"/>
            <a:chExt cx="489700" cy="424750"/>
          </a:xfrm>
          <a:solidFill>
            <a:srgbClr val="5C3183"/>
          </a:solidFill>
        </p:grpSpPr>
        <p:sp>
          <p:nvSpPr>
            <p:cNvPr id="1354" name="Google Shape;4080;p45">
              <a:extLst>
                <a:ext uri="{FF2B5EF4-FFF2-40B4-BE49-F238E27FC236}">
                  <a16:creationId xmlns:a16="http://schemas.microsoft.com/office/drawing/2014/main" id="{98C38FAA-A8CD-477E-BE5B-FAAADFA0FF26}"/>
                </a:ext>
              </a:extLst>
            </p:cNvPr>
            <p:cNvSpPr/>
            <p:nvPr/>
          </p:nvSpPr>
          <p:spPr>
            <a:xfrm>
              <a:off x="4452900" y="861750"/>
              <a:ext cx="489700" cy="424750"/>
            </a:xfrm>
            <a:custGeom>
              <a:avLst/>
              <a:gdLst/>
              <a:ahLst/>
              <a:cxnLst/>
              <a:rect l="l" t="t" r="r" b="b"/>
              <a:pathLst>
                <a:path w="19588" h="16990" extrusionOk="0">
                  <a:moveTo>
                    <a:pt x="3660" y="1137"/>
                  </a:moveTo>
                  <a:cubicBezTo>
                    <a:pt x="4575" y="1137"/>
                    <a:pt x="5402" y="1687"/>
                    <a:pt x="5752" y="2532"/>
                  </a:cubicBezTo>
                  <a:cubicBezTo>
                    <a:pt x="6102" y="3380"/>
                    <a:pt x="5909" y="4353"/>
                    <a:pt x="5260" y="5002"/>
                  </a:cubicBezTo>
                  <a:cubicBezTo>
                    <a:pt x="4828" y="5434"/>
                    <a:pt x="4249" y="5664"/>
                    <a:pt x="3660" y="5664"/>
                  </a:cubicBezTo>
                  <a:cubicBezTo>
                    <a:pt x="3368" y="5664"/>
                    <a:pt x="3073" y="5607"/>
                    <a:pt x="2793" y="5491"/>
                  </a:cubicBezTo>
                  <a:cubicBezTo>
                    <a:pt x="1948" y="5141"/>
                    <a:pt x="1395" y="4317"/>
                    <a:pt x="1395" y="3402"/>
                  </a:cubicBezTo>
                  <a:cubicBezTo>
                    <a:pt x="1395" y="2149"/>
                    <a:pt x="2410" y="1137"/>
                    <a:pt x="3660" y="1137"/>
                  </a:cubicBezTo>
                  <a:close/>
                  <a:moveTo>
                    <a:pt x="10453" y="1137"/>
                  </a:moveTo>
                  <a:cubicBezTo>
                    <a:pt x="11043" y="1137"/>
                    <a:pt x="11622" y="1366"/>
                    <a:pt x="12054" y="1798"/>
                  </a:cubicBezTo>
                  <a:cubicBezTo>
                    <a:pt x="12703" y="2447"/>
                    <a:pt x="12896" y="3420"/>
                    <a:pt x="12546" y="4268"/>
                  </a:cubicBezTo>
                  <a:cubicBezTo>
                    <a:pt x="12196" y="5114"/>
                    <a:pt x="11368" y="5666"/>
                    <a:pt x="10453" y="5666"/>
                  </a:cubicBezTo>
                  <a:cubicBezTo>
                    <a:pt x="9203" y="5663"/>
                    <a:pt x="8189" y="4652"/>
                    <a:pt x="8189" y="3402"/>
                  </a:cubicBezTo>
                  <a:cubicBezTo>
                    <a:pt x="8189" y="2484"/>
                    <a:pt x="8741" y="1659"/>
                    <a:pt x="9587" y="1309"/>
                  </a:cubicBezTo>
                  <a:cubicBezTo>
                    <a:pt x="9867" y="1193"/>
                    <a:pt x="10161" y="1137"/>
                    <a:pt x="10453" y="1137"/>
                  </a:cubicBezTo>
                  <a:close/>
                  <a:moveTo>
                    <a:pt x="14983" y="9063"/>
                  </a:moveTo>
                  <a:lnTo>
                    <a:pt x="14983" y="13592"/>
                  </a:lnTo>
                  <a:lnTo>
                    <a:pt x="13850" y="13592"/>
                  </a:lnTo>
                  <a:lnTo>
                    <a:pt x="13850" y="9063"/>
                  </a:lnTo>
                  <a:close/>
                  <a:moveTo>
                    <a:pt x="18455" y="7276"/>
                  </a:moveTo>
                  <a:lnTo>
                    <a:pt x="18455" y="15377"/>
                  </a:lnTo>
                  <a:lnTo>
                    <a:pt x="16115" y="13849"/>
                  </a:lnTo>
                  <a:lnTo>
                    <a:pt x="16115" y="8803"/>
                  </a:lnTo>
                  <a:lnTo>
                    <a:pt x="18455" y="7276"/>
                  </a:lnTo>
                  <a:close/>
                  <a:moveTo>
                    <a:pt x="12153" y="6799"/>
                  </a:moveTo>
                  <a:cubicBezTo>
                    <a:pt x="12464" y="6799"/>
                    <a:pt x="12718" y="7049"/>
                    <a:pt x="12718" y="7363"/>
                  </a:cubicBezTo>
                  <a:lnTo>
                    <a:pt x="12718" y="15289"/>
                  </a:lnTo>
                  <a:cubicBezTo>
                    <a:pt x="12718" y="15603"/>
                    <a:pt x="12464" y="15857"/>
                    <a:pt x="12153" y="15857"/>
                  </a:cubicBezTo>
                  <a:lnTo>
                    <a:pt x="1963" y="15857"/>
                  </a:lnTo>
                  <a:cubicBezTo>
                    <a:pt x="1649" y="15857"/>
                    <a:pt x="1395" y="15603"/>
                    <a:pt x="1395" y="15289"/>
                  </a:cubicBezTo>
                  <a:lnTo>
                    <a:pt x="1395" y="7363"/>
                  </a:lnTo>
                  <a:cubicBezTo>
                    <a:pt x="1395" y="7049"/>
                    <a:pt x="1649" y="6799"/>
                    <a:pt x="1963" y="6799"/>
                  </a:cubicBezTo>
                  <a:close/>
                  <a:moveTo>
                    <a:pt x="3656" y="0"/>
                  </a:moveTo>
                  <a:cubicBezTo>
                    <a:pt x="3623" y="0"/>
                    <a:pt x="3590" y="1"/>
                    <a:pt x="3557" y="2"/>
                  </a:cubicBezTo>
                  <a:cubicBezTo>
                    <a:pt x="2198" y="44"/>
                    <a:pt x="997" y="889"/>
                    <a:pt x="498" y="2155"/>
                  </a:cubicBezTo>
                  <a:cubicBezTo>
                    <a:pt x="0" y="3417"/>
                    <a:pt x="305" y="4857"/>
                    <a:pt x="1271" y="5811"/>
                  </a:cubicBezTo>
                  <a:cubicBezTo>
                    <a:pt x="658" y="6086"/>
                    <a:pt x="263" y="6693"/>
                    <a:pt x="263" y="7363"/>
                  </a:cubicBezTo>
                  <a:lnTo>
                    <a:pt x="263" y="15289"/>
                  </a:lnTo>
                  <a:cubicBezTo>
                    <a:pt x="263" y="16228"/>
                    <a:pt x="1024" y="16986"/>
                    <a:pt x="1963" y="16989"/>
                  </a:cubicBezTo>
                  <a:lnTo>
                    <a:pt x="12153" y="16989"/>
                  </a:lnTo>
                  <a:cubicBezTo>
                    <a:pt x="13089" y="16986"/>
                    <a:pt x="13850" y="16228"/>
                    <a:pt x="13850" y="15289"/>
                  </a:cubicBezTo>
                  <a:lnTo>
                    <a:pt x="13850" y="14725"/>
                  </a:lnTo>
                  <a:lnTo>
                    <a:pt x="15381" y="14725"/>
                  </a:lnTo>
                  <a:lnTo>
                    <a:pt x="18712" y="16896"/>
                  </a:lnTo>
                  <a:cubicBezTo>
                    <a:pt x="18810" y="16959"/>
                    <a:pt x="18916" y="16988"/>
                    <a:pt x="19020" y="16988"/>
                  </a:cubicBezTo>
                  <a:cubicBezTo>
                    <a:pt x="19315" y="16988"/>
                    <a:pt x="19587" y="16754"/>
                    <a:pt x="19587" y="16422"/>
                  </a:cubicBezTo>
                  <a:lnTo>
                    <a:pt x="19587" y="6231"/>
                  </a:lnTo>
                  <a:cubicBezTo>
                    <a:pt x="19587" y="6023"/>
                    <a:pt x="19473" y="5832"/>
                    <a:pt x="19291" y="5733"/>
                  </a:cubicBezTo>
                  <a:cubicBezTo>
                    <a:pt x="19206" y="5687"/>
                    <a:pt x="19114" y="5664"/>
                    <a:pt x="19021" y="5664"/>
                  </a:cubicBezTo>
                  <a:cubicBezTo>
                    <a:pt x="18913" y="5664"/>
                    <a:pt x="18806" y="5695"/>
                    <a:pt x="18712" y="5757"/>
                  </a:cubicBezTo>
                  <a:lnTo>
                    <a:pt x="15381" y="7931"/>
                  </a:lnTo>
                  <a:lnTo>
                    <a:pt x="13850" y="7931"/>
                  </a:lnTo>
                  <a:lnTo>
                    <a:pt x="13850" y="7363"/>
                  </a:lnTo>
                  <a:cubicBezTo>
                    <a:pt x="13850" y="6693"/>
                    <a:pt x="13455" y="6086"/>
                    <a:pt x="12842" y="5811"/>
                  </a:cubicBezTo>
                  <a:cubicBezTo>
                    <a:pt x="13808" y="4857"/>
                    <a:pt x="14113" y="3417"/>
                    <a:pt x="13615" y="2155"/>
                  </a:cubicBezTo>
                  <a:cubicBezTo>
                    <a:pt x="13117" y="889"/>
                    <a:pt x="11915" y="44"/>
                    <a:pt x="10556" y="2"/>
                  </a:cubicBezTo>
                  <a:cubicBezTo>
                    <a:pt x="10523" y="1"/>
                    <a:pt x="10490" y="0"/>
                    <a:pt x="10457" y="0"/>
                  </a:cubicBezTo>
                  <a:cubicBezTo>
                    <a:pt x="9137" y="0"/>
                    <a:pt x="7933" y="763"/>
                    <a:pt x="7374" y="1967"/>
                  </a:cubicBezTo>
                  <a:cubicBezTo>
                    <a:pt x="6800" y="3199"/>
                    <a:pt x="7017" y="4652"/>
                    <a:pt x="7926" y="5666"/>
                  </a:cubicBezTo>
                  <a:lnTo>
                    <a:pt x="6190" y="5666"/>
                  </a:lnTo>
                  <a:cubicBezTo>
                    <a:pt x="7096" y="4652"/>
                    <a:pt x="7313" y="3199"/>
                    <a:pt x="6740" y="1967"/>
                  </a:cubicBezTo>
                  <a:cubicBezTo>
                    <a:pt x="6180" y="763"/>
                    <a:pt x="4976" y="0"/>
                    <a:pt x="36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5" name="Google Shape;4081;p45">
              <a:extLst>
                <a:ext uri="{FF2B5EF4-FFF2-40B4-BE49-F238E27FC236}">
                  <a16:creationId xmlns:a16="http://schemas.microsoft.com/office/drawing/2014/main" id="{AB0F0A99-5922-47E4-8AB5-8F434F365F20}"/>
                </a:ext>
              </a:extLst>
            </p:cNvPr>
            <p:cNvSpPr/>
            <p:nvPr/>
          </p:nvSpPr>
          <p:spPr>
            <a:xfrm>
              <a:off x="4572675" y="1074100"/>
              <a:ext cx="115375" cy="141625"/>
            </a:xfrm>
            <a:custGeom>
              <a:avLst/>
              <a:gdLst/>
              <a:ahLst/>
              <a:cxnLst/>
              <a:rect l="l" t="t" r="r" b="b"/>
              <a:pathLst>
                <a:path w="4615" h="5665" extrusionOk="0">
                  <a:moveTo>
                    <a:pt x="1133" y="1626"/>
                  </a:moveTo>
                  <a:lnTo>
                    <a:pt x="2945" y="2834"/>
                  </a:lnTo>
                  <a:lnTo>
                    <a:pt x="1133" y="4041"/>
                  </a:lnTo>
                  <a:lnTo>
                    <a:pt x="1133" y="1626"/>
                  </a:lnTo>
                  <a:close/>
                  <a:moveTo>
                    <a:pt x="569" y="1"/>
                  </a:moveTo>
                  <a:cubicBezTo>
                    <a:pt x="274" y="1"/>
                    <a:pt x="1" y="236"/>
                    <a:pt x="1" y="569"/>
                  </a:cubicBezTo>
                  <a:lnTo>
                    <a:pt x="1" y="5098"/>
                  </a:lnTo>
                  <a:cubicBezTo>
                    <a:pt x="1" y="5430"/>
                    <a:pt x="275" y="5665"/>
                    <a:pt x="571" y="5665"/>
                  </a:cubicBezTo>
                  <a:cubicBezTo>
                    <a:pt x="676" y="5665"/>
                    <a:pt x="784" y="5635"/>
                    <a:pt x="883" y="5569"/>
                  </a:cubicBezTo>
                  <a:lnTo>
                    <a:pt x="4280" y="3305"/>
                  </a:lnTo>
                  <a:cubicBezTo>
                    <a:pt x="4615" y="3078"/>
                    <a:pt x="4615" y="2583"/>
                    <a:pt x="4280" y="2360"/>
                  </a:cubicBezTo>
                  <a:lnTo>
                    <a:pt x="4280" y="2363"/>
                  </a:lnTo>
                  <a:lnTo>
                    <a:pt x="883" y="98"/>
                  </a:lnTo>
                  <a:cubicBezTo>
                    <a:pt x="783" y="31"/>
                    <a:pt x="674" y="1"/>
                    <a:pt x="5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6" name="Google Shape;4082;p45">
              <a:extLst>
                <a:ext uri="{FF2B5EF4-FFF2-40B4-BE49-F238E27FC236}">
                  <a16:creationId xmlns:a16="http://schemas.microsoft.com/office/drawing/2014/main" id="{2C26C884-5A73-4792-B05B-8C169707499B}"/>
                </a:ext>
              </a:extLst>
            </p:cNvPr>
            <p:cNvSpPr/>
            <p:nvPr/>
          </p:nvSpPr>
          <p:spPr>
            <a:xfrm>
              <a:off x="4714225" y="1060000"/>
              <a:ext cx="28325" cy="28350"/>
            </a:xfrm>
            <a:custGeom>
              <a:avLst/>
              <a:gdLst/>
              <a:ahLst/>
              <a:cxnLst/>
              <a:rect l="l" t="t" r="r" b="b"/>
              <a:pathLst>
                <a:path w="1133" h="1134" extrusionOk="0">
                  <a:moveTo>
                    <a:pt x="568" y="1"/>
                  </a:moveTo>
                  <a:cubicBezTo>
                    <a:pt x="254" y="1"/>
                    <a:pt x="0" y="251"/>
                    <a:pt x="0" y="565"/>
                  </a:cubicBezTo>
                  <a:cubicBezTo>
                    <a:pt x="0" y="879"/>
                    <a:pt x="254" y="1133"/>
                    <a:pt x="568" y="1133"/>
                  </a:cubicBezTo>
                  <a:cubicBezTo>
                    <a:pt x="879" y="1133"/>
                    <a:pt x="1133" y="879"/>
                    <a:pt x="1133" y="565"/>
                  </a:cubicBezTo>
                  <a:cubicBezTo>
                    <a:pt x="1133" y="251"/>
                    <a:pt x="879" y="1"/>
                    <a:pt x="5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57" name="Google Shape;4083;p45">
            <a:extLst>
              <a:ext uri="{FF2B5EF4-FFF2-40B4-BE49-F238E27FC236}">
                <a16:creationId xmlns:a16="http://schemas.microsoft.com/office/drawing/2014/main" id="{16CF4E70-9980-4085-A6C7-B69310EE58CD}"/>
              </a:ext>
            </a:extLst>
          </p:cNvPr>
          <p:cNvGrpSpPr/>
          <p:nvPr/>
        </p:nvGrpSpPr>
        <p:grpSpPr>
          <a:xfrm>
            <a:off x="4179377" y="4003842"/>
            <a:ext cx="413898" cy="376314"/>
            <a:chOff x="5049750" y="832600"/>
            <a:chExt cx="505100" cy="483100"/>
          </a:xfrm>
          <a:solidFill>
            <a:srgbClr val="5C3183"/>
          </a:solidFill>
        </p:grpSpPr>
        <p:sp>
          <p:nvSpPr>
            <p:cNvPr id="1358" name="Google Shape;4084;p45">
              <a:extLst>
                <a:ext uri="{FF2B5EF4-FFF2-40B4-BE49-F238E27FC236}">
                  <a16:creationId xmlns:a16="http://schemas.microsoft.com/office/drawing/2014/main" id="{C11B4906-3FE0-4582-A8F5-2B1E5BAA3B25}"/>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9" name="Google Shape;4085;p45">
              <a:extLst>
                <a:ext uri="{FF2B5EF4-FFF2-40B4-BE49-F238E27FC236}">
                  <a16:creationId xmlns:a16="http://schemas.microsoft.com/office/drawing/2014/main" id="{41C62DB7-4462-420C-B8A5-401A7D7F1CB1}"/>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60" name="Google Shape;4086;p45">
            <a:extLst>
              <a:ext uri="{FF2B5EF4-FFF2-40B4-BE49-F238E27FC236}">
                <a16:creationId xmlns:a16="http://schemas.microsoft.com/office/drawing/2014/main" id="{AE94ABCC-53EA-43C9-9BC5-F45B50D9A493}"/>
              </a:ext>
            </a:extLst>
          </p:cNvPr>
          <p:cNvSpPr/>
          <p:nvPr/>
        </p:nvSpPr>
        <p:spPr>
          <a:xfrm>
            <a:off x="4669043" y="4031050"/>
            <a:ext cx="397673" cy="321826"/>
          </a:xfrm>
          <a:custGeom>
            <a:avLst/>
            <a:gdLst/>
            <a:ahLst/>
            <a:cxnLst/>
            <a:rect l="l" t="t" r="r" b="b"/>
            <a:pathLst>
              <a:path w="19412" h="16526" extrusionOk="0">
                <a:moveTo>
                  <a:pt x="8421" y="4128"/>
                </a:moveTo>
                <a:lnTo>
                  <a:pt x="8421" y="6791"/>
                </a:lnTo>
                <a:lnTo>
                  <a:pt x="5302" y="6791"/>
                </a:lnTo>
                <a:lnTo>
                  <a:pt x="4511" y="4128"/>
                </a:lnTo>
                <a:close/>
                <a:moveTo>
                  <a:pt x="12661" y="4131"/>
                </a:moveTo>
                <a:lnTo>
                  <a:pt x="12661" y="6791"/>
                </a:lnTo>
                <a:lnTo>
                  <a:pt x="9554" y="6791"/>
                </a:lnTo>
                <a:lnTo>
                  <a:pt x="9554" y="4131"/>
                </a:lnTo>
                <a:close/>
                <a:moveTo>
                  <a:pt x="17999" y="4131"/>
                </a:moveTo>
                <a:lnTo>
                  <a:pt x="17208" y="6791"/>
                </a:lnTo>
                <a:lnTo>
                  <a:pt x="13793" y="6791"/>
                </a:lnTo>
                <a:lnTo>
                  <a:pt x="13793" y="4131"/>
                </a:lnTo>
                <a:close/>
                <a:moveTo>
                  <a:pt x="8421" y="7923"/>
                </a:moveTo>
                <a:lnTo>
                  <a:pt x="8421" y="10583"/>
                </a:lnTo>
                <a:lnTo>
                  <a:pt x="6432" y="10583"/>
                </a:lnTo>
                <a:lnTo>
                  <a:pt x="5640" y="7923"/>
                </a:lnTo>
                <a:close/>
                <a:moveTo>
                  <a:pt x="12661" y="7923"/>
                </a:moveTo>
                <a:lnTo>
                  <a:pt x="12661" y="10583"/>
                </a:lnTo>
                <a:lnTo>
                  <a:pt x="9554" y="10583"/>
                </a:lnTo>
                <a:lnTo>
                  <a:pt x="9554" y="7923"/>
                </a:lnTo>
                <a:close/>
                <a:moveTo>
                  <a:pt x="16873" y="7923"/>
                </a:moveTo>
                <a:lnTo>
                  <a:pt x="16076" y="10583"/>
                </a:lnTo>
                <a:lnTo>
                  <a:pt x="13793" y="10583"/>
                </a:lnTo>
                <a:lnTo>
                  <a:pt x="13793" y="7923"/>
                </a:lnTo>
                <a:close/>
                <a:moveTo>
                  <a:pt x="7935" y="13570"/>
                </a:moveTo>
                <a:cubicBezTo>
                  <a:pt x="8744" y="13570"/>
                  <a:pt x="9152" y="14551"/>
                  <a:pt x="8578" y="15125"/>
                </a:cubicBezTo>
                <a:cubicBezTo>
                  <a:pt x="8393" y="15310"/>
                  <a:pt x="8165" y="15393"/>
                  <a:pt x="7941" y="15393"/>
                </a:cubicBezTo>
                <a:cubicBezTo>
                  <a:pt x="7473" y="15393"/>
                  <a:pt x="7023" y="15029"/>
                  <a:pt x="7023" y="14482"/>
                </a:cubicBezTo>
                <a:cubicBezTo>
                  <a:pt x="7023" y="13977"/>
                  <a:pt x="7431" y="13573"/>
                  <a:pt x="7932" y="13570"/>
                </a:cubicBezTo>
                <a:close/>
                <a:moveTo>
                  <a:pt x="14910" y="13570"/>
                </a:moveTo>
                <a:cubicBezTo>
                  <a:pt x="15719" y="13570"/>
                  <a:pt x="16127" y="14551"/>
                  <a:pt x="15553" y="15125"/>
                </a:cubicBezTo>
                <a:cubicBezTo>
                  <a:pt x="15368" y="15310"/>
                  <a:pt x="15140" y="15393"/>
                  <a:pt x="14916" y="15393"/>
                </a:cubicBezTo>
                <a:cubicBezTo>
                  <a:pt x="14448" y="15393"/>
                  <a:pt x="13998" y="15029"/>
                  <a:pt x="13998" y="14482"/>
                </a:cubicBezTo>
                <a:cubicBezTo>
                  <a:pt x="13998" y="13977"/>
                  <a:pt x="14406" y="13570"/>
                  <a:pt x="14910" y="13570"/>
                </a:cubicBezTo>
                <a:close/>
                <a:moveTo>
                  <a:pt x="568" y="0"/>
                </a:moveTo>
                <a:cubicBezTo>
                  <a:pt x="254" y="0"/>
                  <a:pt x="0" y="254"/>
                  <a:pt x="0" y="565"/>
                </a:cubicBezTo>
                <a:cubicBezTo>
                  <a:pt x="0" y="879"/>
                  <a:pt x="254" y="1133"/>
                  <a:pt x="568" y="1133"/>
                </a:cubicBezTo>
                <a:lnTo>
                  <a:pt x="2437" y="1133"/>
                </a:lnTo>
                <a:lnTo>
                  <a:pt x="3204" y="3714"/>
                </a:lnTo>
                <a:cubicBezTo>
                  <a:pt x="3207" y="3720"/>
                  <a:pt x="3210" y="3729"/>
                  <a:pt x="3213" y="3738"/>
                </a:cubicBezTo>
                <a:lnTo>
                  <a:pt x="5251" y="10589"/>
                </a:lnTo>
                <a:cubicBezTo>
                  <a:pt x="4052" y="10671"/>
                  <a:pt x="3131" y="11685"/>
                  <a:pt x="3171" y="12887"/>
                </a:cubicBezTo>
                <a:cubicBezTo>
                  <a:pt x="3210" y="14089"/>
                  <a:pt x="4194" y="15043"/>
                  <a:pt x="5396" y="15046"/>
                </a:cubicBezTo>
                <a:lnTo>
                  <a:pt x="5970" y="15046"/>
                </a:lnTo>
                <a:cubicBezTo>
                  <a:pt x="6220" y="15922"/>
                  <a:pt x="7020" y="16526"/>
                  <a:pt x="7932" y="16526"/>
                </a:cubicBezTo>
                <a:cubicBezTo>
                  <a:pt x="8841" y="16526"/>
                  <a:pt x="9641" y="15922"/>
                  <a:pt x="9895" y="15046"/>
                </a:cubicBezTo>
                <a:lnTo>
                  <a:pt x="12947" y="15046"/>
                </a:lnTo>
                <a:cubicBezTo>
                  <a:pt x="13198" y="15922"/>
                  <a:pt x="13998" y="16523"/>
                  <a:pt x="14910" y="16523"/>
                </a:cubicBezTo>
                <a:cubicBezTo>
                  <a:pt x="15819" y="16523"/>
                  <a:pt x="16619" y="15922"/>
                  <a:pt x="16873" y="15046"/>
                </a:cubicBezTo>
                <a:lnTo>
                  <a:pt x="17616" y="15046"/>
                </a:lnTo>
                <a:cubicBezTo>
                  <a:pt x="17927" y="15046"/>
                  <a:pt x="18180" y="14793"/>
                  <a:pt x="18180" y="14482"/>
                </a:cubicBezTo>
                <a:cubicBezTo>
                  <a:pt x="18180" y="14167"/>
                  <a:pt x="17927" y="13914"/>
                  <a:pt x="17616" y="13914"/>
                </a:cubicBezTo>
                <a:lnTo>
                  <a:pt x="16873" y="13914"/>
                </a:lnTo>
                <a:cubicBezTo>
                  <a:pt x="16619" y="13041"/>
                  <a:pt x="15819" y="12437"/>
                  <a:pt x="14910" y="12437"/>
                </a:cubicBezTo>
                <a:cubicBezTo>
                  <a:pt x="13998" y="12437"/>
                  <a:pt x="13198" y="13041"/>
                  <a:pt x="12947" y="13914"/>
                </a:cubicBezTo>
                <a:lnTo>
                  <a:pt x="9895" y="13914"/>
                </a:lnTo>
                <a:cubicBezTo>
                  <a:pt x="9644" y="13038"/>
                  <a:pt x="8844" y="12437"/>
                  <a:pt x="7932" y="12437"/>
                </a:cubicBezTo>
                <a:cubicBezTo>
                  <a:pt x="7023" y="12437"/>
                  <a:pt x="6223" y="13038"/>
                  <a:pt x="5970" y="13914"/>
                </a:cubicBezTo>
                <a:lnTo>
                  <a:pt x="5399" y="13914"/>
                </a:lnTo>
                <a:cubicBezTo>
                  <a:pt x="4798" y="13905"/>
                  <a:pt x="4318" y="13416"/>
                  <a:pt x="4318" y="12815"/>
                </a:cubicBezTo>
                <a:cubicBezTo>
                  <a:pt x="4318" y="12217"/>
                  <a:pt x="4798" y="11728"/>
                  <a:pt x="5399" y="11716"/>
                </a:cubicBezTo>
                <a:lnTo>
                  <a:pt x="16501" y="11716"/>
                </a:lnTo>
                <a:cubicBezTo>
                  <a:pt x="16752" y="11716"/>
                  <a:pt x="16972" y="11553"/>
                  <a:pt x="17045" y="11311"/>
                </a:cubicBezTo>
                <a:lnTo>
                  <a:pt x="19303" y="3726"/>
                </a:lnTo>
                <a:cubicBezTo>
                  <a:pt x="19412" y="3362"/>
                  <a:pt x="19140" y="2999"/>
                  <a:pt x="18765" y="2999"/>
                </a:cubicBezTo>
                <a:cubicBezTo>
                  <a:pt x="18763" y="2999"/>
                  <a:pt x="18761" y="2999"/>
                  <a:pt x="18760" y="2999"/>
                </a:cubicBezTo>
                <a:lnTo>
                  <a:pt x="4173" y="2999"/>
                </a:lnTo>
                <a:lnTo>
                  <a:pt x="3400" y="405"/>
                </a:lnTo>
                <a:cubicBezTo>
                  <a:pt x="3328" y="163"/>
                  <a:pt x="3107" y="0"/>
                  <a:pt x="2856"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61" name="Google Shape;4087;p45">
            <a:extLst>
              <a:ext uri="{FF2B5EF4-FFF2-40B4-BE49-F238E27FC236}">
                <a16:creationId xmlns:a16="http://schemas.microsoft.com/office/drawing/2014/main" id="{BB297A43-C34B-4E9E-992B-9F852BCF2A60}"/>
              </a:ext>
            </a:extLst>
          </p:cNvPr>
          <p:cNvGrpSpPr/>
          <p:nvPr/>
        </p:nvGrpSpPr>
        <p:grpSpPr>
          <a:xfrm>
            <a:off x="5179028" y="4003832"/>
            <a:ext cx="347973" cy="376333"/>
            <a:chOff x="6272100" y="832575"/>
            <a:chExt cx="424650" cy="483125"/>
          </a:xfrm>
          <a:solidFill>
            <a:srgbClr val="5C3183"/>
          </a:solidFill>
        </p:grpSpPr>
        <p:sp>
          <p:nvSpPr>
            <p:cNvPr id="1362" name="Google Shape;4088;p45">
              <a:extLst>
                <a:ext uri="{FF2B5EF4-FFF2-40B4-BE49-F238E27FC236}">
                  <a16:creationId xmlns:a16="http://schemas.microsoft.com/office/drawing/2014/main" id="{AD820B45-EE91-4DA0-AFD8-345C75659BA1}"/>
                </a:ext>
              </a:extLst>
            </p:cNvPr>
            <p:cNvSpPr/>
            <p:nvPr/>
          </p:nvSpPr>
          <p:spPr>
            <a:xfrm>
              <a:off x="6272100" y="832575"/>
              <a:ext cx="424650" cy="483125"/>
            </a:xfrm>
            <a:custGeom>
              <a:avLst/>
              <a:gdLst/>
              <a:ahLst/>
              <a:cxnLst/>
              <a:rect l="l" t="t" r="r" b="b"/>
              <a:pathLst>
                <a:path w="16986" h="19325" extrusionOk="0">
                  <a:moveTo>
                    <a:pt x="2265" y="6537"/>
                  </a:moveTo>
                  <a:lnTo>
                    <a:pt x="2265" y="8334"/>
                  </a:lnTo>
                  <a:lnTo>
                    <a:pt x="1366" y="7437"/>
                  </a:lnTo>
                  <a:lnTo>
                    <a:pt x="2265" y="6537"/>
                  </a:lnTo>
                  <a:close/>
                  <a:moveTo>
                    <a:pt x="14721" y="6537"/>
                  </a:moveTo>
                  <a:lnTo>
                    <a:pt x="15617" y="7437"/>
                  </a:lnTo>
                  <a:lnTo>
                    <a:pt x="14721" y="8334"/>
                  </a:lnTo>
                  <a:lnTo>
                    <a:pt x="14721" y="6537"/>
                  </a:lnTo>
                  <a:close/>
                  <a:moveTo>
                    <a:pt x="13588" y="1132"/>
                  </a:moveTo>
                  <a:lnTo>
                    <a:pt x="13588" y="9466"/>
                  </a:lnTo>
                  <a:lnTo>
                    <a:pt x="10521" y="12531"/>
                  </a:lnTo>
                  <a:lnTo>
                    <a:pt x="6462" y="12531"/>
                  </a:lnTo>
                  <a:lnTo>
                    <a:pt x="3398" y="9466"/>
                  </a:lnTo>
                  <a:lnTo>
                    <a:pt x="3398" y="1132"/>
                  </a:lnTo>
                  <a:close/>
                  <a:moveTo>
                    <a:pt x="1133" y="8802"/>
                  </a:moveTo>
                  <a:lnTo>
                    <a:pt x="5427" y="13099"/>
                  </a:lnTo>
                  <a:lnTo>
                    <a:pt x="1133" y="17392"/>
                  </a:lnTo>
                  <a:lnTo>
                    <a:pt x="1133" y="8802"/>
                  </a:lnTo>
                  <a:close/>
                  <a:moveTo>
                    <a:pt x="15853" y="8802"/>
                  </a:moveTo>
                  <a:lnTo>
                    <a:pt x="15853" y="17392"/>
                  </a:lnTo>
                  <a:lnTo>
                    <a:pt x="11556" y="13099"/>
                  </a:lnTo>
                  <a:lnTo>
                    <a:pt x="15853" y="8802"/>
                  </a:lnTo>
                  <a:close/>
                  <a:moveTo>
                    <a:pt x="10521" y="13663"/>
                  </a:moveTo>
                  <a:lnTo>
                    <a:pt x="15050" y="18192"/>
                  </a:lnTo>
                  <a:lnTo>
                    <a:pt x="1933" y="18192"/>
                  </a:lnTo>
                  <a:lnTo>
                    <a:pt x="6462" y="13663"/>
                  </a:lnTo>
                  <a:close/>
                  <a:moveTo>
                    <a:pt x="2830" y="0"/>
                  </a:moveTo>
                  <a:cubicBezTo>
                    <a:pt x="2516" y="0"/>
                    <a:pt x="2265" y="254"/>
                    <a:pt x="2265" y="568"/>
                  </a:cubicBezTo>
                  <a:lnTo>
                    <a:pt x="2265" y="4937"/>
                  </a:lnTo>
                  <a:lnTo>
                    <a:pt x="164" y="7036"/>
                  </a:lnTo>
                  <a:lnTo>
                    <a:pt x="161" y="7042"/>
                  </a:lnTo>
                  <a:cubicBezTo>
                    <a:pt x="152" y="7051"/>
                    <a:pt x="143" y="7063"/>
                    <a:pt x="134" y="7072"/>
                  </a:cubicBezTo>
                  <a:lnTo>
                    <a:pt x="125" y="7084"/>
                  </a:lnTo>
                  <a:cubicBezTo>
                    <a:pt x="112" y="7096"/>
                    <a:pt x="103" y="7108"/>
                    <a:pt x="94" y="7120"/>
                  </a:cubicBezTo>
                  <a:cubicBezTo>
                    <a:pt x="91" y="7126"/>
                    <a:pt x="88" y="7129"/>
                    <a:pt x="85" y="7132"/>
                  </a:cubicBezTo>
                  <a:cubicBezTo>
                    <a:pt x="85" y="7138"/>
                    <a:pt x="73" y="7153"/>
                    <a:pt x="70" y="7162"/>
                  </a:cubicBezTo>
                  <a:cubicBezTo>
                    <a:pt x="64" y="7171"/>
                    <a:pt x="61" y="7174"/>
                    <a:pt x="58" y="7180"/>
                  </a:cubicBezTo>
                  <a:cubicBezTo>
                    <a:pt x="55" y="7186"/>
                    <a:pt x="52" y="7199"/>
                    <a:pt x="46" y="7208"/>
                  </a:cubicBezTo>
                  <a:cubicBezTo>
                    <a:pt x="43" y="7217"/>
                    <a:pt x="40" y="7220"/>
                    <a:pt x="40" y="7226"/>
                  </a:cubicBezTo>
                  <a:cubicBezTo>
                    <a:pt x="34" y="7241"/>
                    <a:pt x="28" y="7256"/>
                    <a:pt x="25" y="7271"/>
                  </a:cubicBezTo>
                  <a:cubicBezTo>
                    <a:pt x="25" y="7274"/>
                    <a:pt x="22" y="7280"/>
                    <a:pt x="19" y="7283"/>
                  </a:cubicBezTo>
                  <a:cubicBezTo>
                    <a:pt x="16" y="7295"/>
                    <a:pt x="13" y="7307"/>
                    <a:pt x="13" y="7319"/>
                  </a:cubicBezTo>
                  <a:cubicBezTo>
                    <a:pt x="13" y="7325"/>
                    <a:pt x="10" y="7331"/>
                    <a:pt x="10" y="7334"/>
                  </a:cubicBezTo>
                  <a:cubicBezTo>
                    <a:pt x="7" y="7340"/>
                    <a:pt x="4" y="7359"/>
                    <a:pt x="4" y="7371"/>
                  </a:cubicBezTo>
                  <a:lnTo>
                    <a:pt x="4" y="7386"/>
                  </a:lnTo>
                  <a:cubicBezTo>
                    <a:pt x="4" y="7401"/>
                    <a:pt x="1" y="7416"/>
                    <a:pt x="1" y="7434"/>
                  </a:cubicBezTo>
                  <a:lnTo>
                    <a:pt x="1" y="17625"/>
                  </a:lnTo>
                  <a:cubicBezTo>
                    <a:pt x="1" y="18063"/>
                    <a:pt x="170" y="18482"/>
                    <a:pt x="475" y="18799"/>
                  </a:cubicBezTo>
                  <a:cubicBezTo>
                    <a:pt x="481" y="18808"/>
                    <a:pt x="490" y="18817"/>
                    <a:pt x="499" y="18826"/>
                  </a:cubicBezTo>
                  <a:cubicBezTo>
                    <a:pt x="508" y="18833"/>
                    <a:pt x="517" y="18842"/>
                    <a:pt x="526" y="18851"/>
                  </a:cubicBezTo>
                  <a:cubicBezTo>
                    <a:pt x="840" y="19156"/>
                    <a:pt x="1260" y="19325"/>
                    <a:pt x="1698" y="19325"/>
                  </a:cubicBezTo>
                  <a:lnTo>
                    <a:pt x="15285" y="19325"/>
                  </a:lnTo>
                  <a:cubicBezTo>
                    <a:pt x="15723" y="19325"/>
                    <a:pt x="16143" y="19156"/>
                    <a:pt x="16460" y="18854"/>
                  </a:cubicBezTo>
                  <a:cubicBezTo>
                    <a:pt x="16469" y="18845"/>
                    <a:pt x="16478" y="18836"/>
                    <a:pt x="16487" y="18826"/>
                  </a:cubicBezTo>
                  <a:cubicBezTo>
                    <a:pt x="16496" y="18817"/>
                    <a:pt x="16502" y="18808"/>
                    <a:pt x="16511" y="18799"/>
                  </a:cubicBezTo>
                  <a:cubicBezTo>
                    <a:pt x="16816" y="18485"/>
                    <a:pt x="16985" y="18063"/>
                    <a:pt x="16985" y="17628"/>
                  </a:cubicBezTo>
                  <a:lnTo>
                    <a:pt x="16985" y="7437"/>
                  </a:lnTo>
                  <a:cubicBezTo>
                    <a:pt x="16985" y="7419"/>
                    <a:pt x="16985" y="7404"/>
                    <a:pt x="16982" y="7389"/>
                  </a:cubicBezTo>
                  <a:lnTo>
                    <a:pt x="16982" y="7371"/>
                  </a:lnTo>
                  <a:cubicBezTo>
                    <a:pt x="16982" y="7362"/>
                    <a:pt x="16979" y="7350"/>
                    <a:pt x="16976" y="7337"/>
                  </a:cubicBezTo>
                  <a:cubicBezTo>
                    <a:pt x="16973" y="7328"/>
                    <a:pt x="16973" y="7325"/>
                    <a:pt x="16973" y="7319"/>
                  </a:cubicBezTo>
                  <a:cubicBezTo>
                    <a:pt x="16973" y="7316"/>
                    <a:pt x="16967" y="7298"/>
                    <a:pt x="16964" y="7286"/>
                  </a:cubicBezTo>
                  <a:cubicBezTo>
                    <a:pt x="16964" y="7283"/>
                    <a:pt x="16964" y="7277"/>
                    <a:pt x="16961" y="7271"/>
                  </a:cubicBezTo>
                  <a:cubicBezTo>
                    <a:pt x="16958" y="7256"/>
                    <a:pt x="16952" y="7244"/>
                    <a:pt x="16946" y="7229"/>
                  </a:cubicBezTo>
                  <a:cubicBezTo>
                    <a:pt x="16943" y="7223"/>
                    <a:pt x="16940" y="7217"/>
                    <a:pt x="16940" y="7211"/>
                  </a:cubicBezTo>
                  <a:cubicBezTo>
                    <a:pt x="16937" y="7205"/>
                    <a:pt x="16931" y="7193"/>
                    <a:pt x="16925" y="7183"/>
                  </a:cubicBezTo>
                  <a:cubicBezTo>
                    <a:pt x="16922" y="7174"/>
                    <a:pt x="16919" y="7171"/>
                    <a:pt x="16916" y="7165"/>
                  </a:cubicBezTo>
                  <a:cubicBezTo>
                    <a:pt x="16913" y="7159"/>
                    <a:pt x="16904" y="7144"/>
                    <a:pt x="16898" y="7135"/>
                  </a:cubicBezTo>
                  <a:lnTo>
                    <a:pt x="16892" y="7123"/>
                  </a:lnTo>
                  <a:cubicBezTo>
                    <a:pt x="16882" y="7108"/>
                    <a:pt x="16873" y="7096"/>
                    <a:pt x="16861" y="7084"/>
                  </a:cubicBezTo>
                  <a:lnTo>
                    <a:pt x="16852" y="7075"/>
                  </a:lnTo>
                  <a:cubicBezTo>
                    <a:pt x="16843" y="7063"/>
                    <a:pt x="16834" y="7054"/>
                    <a:pt x="16825" y="7045"/>
                  </a:cubicBezTo>
                  <a:lnTo>
                    <a:pt x="16819" y="7039"/>
                  </a:lnTo>
                  <a:lnTo>
                    <a:pt x="14721" y="4937"/>
                  </a:lnTo>
                  <a:lnTo>
                    <a:pt x="14721" y="568"/>
                  </a:lnTo>
                  <a:cubicBezTo>
                    <a:pt x="14721" y="254"/>
                    <a:pt x="14467" y="0"/>
                    <a:pt x="141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63" name="Google Shape;4089;p45">
              <a:extLst>
                <a:ext uri="{FF2B5EF4-FFF2-40B4-BE49-F238E27FC236}">
                  <a16:creationId xmlns:a16="http://schemas.microsoft.com/office/drawing/2014/main" id="{AE9D25C1-E9B9-492A-8D67-32F184824B80}"/>
                </a:ext>
              </a:extLst>
            </p:cNvPr>
            <p:cNvSpPr/>
            <p:nvPr/>
          </p:nvSpPr>
          <p:spPr>
            <a:xfrm>
              <a:off x="6384200" y="889150"/>
              <a:ext cx="199300" cy="198200"/>
            </a:xfrm>
            <a:custGeom>
              <a:avLst/>
              <a:gdLst/>
              <a:ahLst/>
              <a:cxnLst/>
              <a:rect l="l" t="t" r="r" b="b"/>
              <a:pathLst>
                <a:path w="7972" h="7928" extrusionOk="0">
                  <a:moveTo>
                    <a:pt x="4005" y="3398"/>
                  </a:moveTo>
                  <a:cubicBezTo>
                    <a:pt x="4274" y="3398"/>
                    <a:pt x="4534" y="3588"/>
                    <a:pt x="4569" y="3900"/>
                  </a:cubicBezTo>
                  <a:cubicBezTo>
                    <a:pt x="4560" y="3951"/>
                    <a:pt x="4560" y="4003"/>
                    <a:pt x="4566" y="4057"/>
                  </a:cubicBezTo>
                  <a:cubicBezTo>
                    <a:pt x="4521" y="4329"/>
                    <a:pt x="4285" y="4531"/>
                    <a:pt x="4007" y="4531"/>
                  </a:cubicBezTo>
                  <a:cubicBezTo>
                    <a:pt x="3518" y="4531"/>
                    <a:pt x="3259" y="3954"/>
                    <a:pt x="3585" y="3589"/>
                  </a:cubicBezTo>
                  <a:cubicBezTo>
                    <a:pt x="3702" y="3458"/>
                    <a:pt x="3855" y="3398"/>
                    <a:pt x="4005" y="3398"/>
                  </a:cubicBezTo>
                  <a:close/>
                  <a:moveTo>
                    <a:pt x="4005" y="1"/>
                  </a:moveTo>
                  <a:cubicBezTo>
                    <a:pt x="3351" y="1"/>
                    <a:pt x="2696" y="163"/>
                    <a:pt x="2102" y="488"/>
                  </a:cubicBezTo>
                  <a:cubicBezTo>
                    <a:pt x="876" y="1161"/>
                    <a:pt x="94" y="2432"/>
                    <a:pt x="46" y="3830"/>
                  </a:cubicBezTo>
                  <a:cubicBezTo>
                    <a:pt x="1" y="5231"/>
                    <a:pt x="695" y="6551"/>
                    <a:pt x="1876" y="7303"/>
                  </a:cubicBezTo>
                  <a:cubicBezTo>
                    <a:pt x="2510" y="7713"/>
                    <a:pt x="3247" y="7928"/>
                    <a:pt x="4001" y="7928"/>
                  </a:cubicBezTo>
                  <a:cubicBezTo>
                    <a:pt x="4629" y="7925"/>
                    <a:pt x="5248" y="7783"/>
                    <a:pt x="5816" y="7517"/>
                  </a:cubicBezTo>
                  <a:cubicBezTo>
                    <a:pt x="6106" y="7390"/>
                    <a:pt x="6233" y="7049"/>
                    <a:pt x="6100" y="6762"/>
                  </a:cubicBezTo>
                  <a:cubicBezTo>
                    <a:pt x="6006" y="6555"/>
                    <a:pt x="5802" y="6435"/>
                    <a:pt x="5589" y="6435"/>
                  </a:cubicBezTo>
                  <a:cubicBezTo>
                    <a:pt x="5506" y="6435"/>
                    <a:pt x="5422" y="6453"/>
                    <a:pt x="5342" y="6491"/>
                  </a:cubicBezTo>
                  <a:cubicBezTo>
                    <a:pt x="4902" y="6692"/>
                    <a:pt x="4449" y="6792"/>
                    <a:pt x="4007" y="6792"/>
                  </a:cubicBezTo>
                  <a:cubicBezTo>
                    <a:pt x="3468" y="6792"/>
                    <a:pt x="2947" y="6644"/>
                    <a:pt x="2486" y="6349"/>
                  </a:cubicBezTo>
                  <a:cubicBezTo>
                    <a:pt x="1643" y="5811"/>
                    <a:pt x="1145" y="4869"/>
                    <a:pt x="1178" y="3870"/>
                  </a:cubicBezTo>
                  <a:cubicBezTo>
                    <a:pt x="1211" y="2870"/>
                    <a:pt x="1770" y="1961"/>
                    <a:pt x="2649" y="1481"/>
                  </a:cubicBezTo>
                  <a:cubicBezTo>
                    <a:pt x="3073" y="1247"/>
                    <a:pt x="3541" y="1131"/>
                    <a:pt x="4009" y="1131"/>
                  </a:cubicBezTo>
                  <a:cubicBezTo>
                    <a:pt x="4508" y="1131"/>
                    <a:pt x="5007" y="1263"/>
                    <a:pt x="5451" y="1527"/>
                  </a:cubicBezTo>
                  <a:cubicBezTo>
                    <a:pt x="6311" y="2037"/>
                    <a:pt x="6840" y="2964"/>
                    <a:pt x="6840" y="3966"/>
                  </a:cubicBezTo>
                  <a:cubicBezTo>
                    <a:pt x="6846" y="4277"/>
                    <a:pt x="6598" y="4537"/>
                    <a:pt x="6284" y="4543"/>
                  </a:cubicBezTo>
                  <a:cubicBezTo>
                    <a:pt x="6280" y="4543"/>
                    <a:pt x="6277" y="4543"/>
                    <a:pt x="6273" y="4543"/>
                  </a:cubicBezTo>
                  <a:cubicBezTo>
                    <a:pt x="5967" y="4543"/>
                    <a:pt x="5713" y="4298"/>
                    <a:pt x="5707" y="3990"/>
                  </a:cubicBezTo>
                  <a:lnTo>
                    <a:pt x="5707" y="3972"/>
                  </a:lnTo>
                  <a:lnTo>
                    <a:pt x="5707" y="3966"/>
                  </a:lnTo>
                  <a:cubicBezTo>
                    <a:pt x="5707" y="3163"/>
                    <a:pt x="5146" y="2469"/>
                    <a:pt x="4361" y="2300"/>
                  </a:cubicBezTo>
                  <a:cubicBezTo>
                    <a:pt x="4241" y="2274"/>
                    <a:pt x="4121" y="2261"/>
                    <a:pt x="4003" y="2261"/>
                  </a:cubicBezTo>
                  <a:cubicBezTo>
                    <a:pt x="3345" y="2261"/>
                    <a:pt x="2731" y="2647"/>
                    <a:pt x="2452" y="3269"/>
                  </a:cubicBezTo>
                  <a:cubicBezTo>
                    <a:pt x="2126" y="4000"/>
                    <a:pt x="2353" y="4863"/>
                    <a:pt x="3002" y="5337"/>
                  </a:cubicBezTo>
                  <a:cubicBezTo>
                    <a:pt x="3302" y="5555"/>
                    <a:pt x="3654" y="5663"/>
                    <a:pt x="4005" y="5663"/>
                  </a:cubicBezTo>
                  <a:cubicBezTo>
                    <a:pt x="4413" y="5663"/>
                    <a:pt x="4818" y="5517"/>
                    <a:pt x="5140" y="5228"/>
                  </a:cubicBezTo>
                  <a:cubicBezTo>
                    <a:pt x="5457" y="5513"/>
                    <a:pt x="5863" y="5662"/>
                    <a:pt x="6274" y="5662"/>
                  </a:cubicBezTo>
                  <a:cubicBezTo>
                    <a:pt x="6507" y="5662"/>
                    <a:pt x="6742" y="5614"/>
                    <a:pt x="6963" y="5515"/>
                  </a:cubicBezTo>
                  <a:cubicBezTo>
                    <a:pt x="7576" y="5241"/>
                    <a:pt x="7969" y="4634"/>
                    <a:pt x="7972" y="3966"/>
                  </a:cubicBezTo>
                  <a:cubicBezTo>
                    <a:pt x="7972" y="2565"/>
                    <a:pt x="7232" y="1267"/>
                    <a:pt x="6027" y="554"/>
                  </a:cubicBezTo>
                  <a:cubicBezTo>
                    <a:pt x="5405" y="186"/>
                    <a:pt x="4705" y="1"/>
                    <a:pt x="40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64" name="Google Shape;4090;p45">
            <a:extLst>
              <a:ext uri="{FF2B5EF4-FFF2-40B4-BE49-F238E27FC236}">
                <a16:creationId xmlns:a16="http://schemas.microsoft.com/office/drawing/2014/main" id="{2FF4F820-A85E-4801-9C07-04847B2F17AC}"/>
              </a:ext>
            </a:extLst>
          </p:cNvPr>
          <p:cNvGrpSpPr/>
          <p:nvPr/>
        </p:nvGrpSpPr>
        <p:grpSpPr>
          <a:xfrm>
            <a:off x="777751" y="4467432"/>
            <a:ext cx="395952" cy="376353"/>
            <a:chOff x="893650" y="1428000"/>
            <a:chExt cx="483200" cy="483150"/>
          </a:xfrm>
          <a:solidFill>
            <a:srgbClr val="5C3183"/>
          </a:solidFill>
        </p:grpSpPr>
        <p:sp>
          <p:nvSpPr>
            <p:cNvPr id="1365" name="Google Shape;4091;p45">
              <a:extLst>
                <a:ext uri="{FF2B5EF4-FFF2-40B4-BE49-F238E27FC236}">
                  <a16:creationId xmlns:a16="http://schemas.microsoft.com/office/drawing/2014/main" id="{43244570-D779-4564-9B7E-A805C3E1DD7B}"/>
                </a:ext>
              </a:extLst>
            </p:cNvPr>
            <p:cNvSpPr/>
            <p:nvPr/>
          </p:nvSpPr>
          <p:spPr>
            <a:xfrm>
              <a:off x="893650" y="1428000"/>
              <a:ext cx="483200" cy="483150"/>
            </a:xfrm>
            <a:custGeom>
              <a:avLst/>
              <a:gdLst/>
              <a:ahLst/>
              <a:cxnLst/>
              <a:rect l="l" t="t" r="r" b="b"/>
              <a:pathLst>
                <a:path w="19328" h="19326" extrusionOk="0">
                  <a:moveTo>
                    <a:pt x="3436" y="6012"/>
                  </a:moveTo>
                  <a:lnTo>
                    <a:pt x="3436" y="8869"/>
                  </a:lnTo>
                  <a:lnTo>
                    <a:pt x="1516" y="7435"/>
                  </a:lnTo>
                  <a:lnTo>
                    <a:pt x="3436" y="6012"/>
                  </a:lnTo>
                  <a:close/>
                  <a:moveTo>
                    <a:pt x="15892" y="6012"/>
                  </a:moveTo>
                  <a:lnTo>
                    <a:pt x="17812" y="7438"/>
                  </a:lnTo>
                  <a:lnTo>
                    <a:pt x="15892" y="8869"/>
                  </a:lnTo>
                  <a:lnTo>
                    <a:pt x="15892" y="6012"/>
                  </a:lnTo>
                  <a:close/>
                  <a:moveTo>
                    <a:pt x="14759" y="1133"/>
                  </a:moveTo>
                  <a:lnTo>
                    <a:pt x="14759" y="9717"/>
                  </a:lnTo>
                  <a:lnTo>
                    <a:pt x="9665" y="13522"/>
                  </a:lnTo>
                  <a:lnTo>
                    <a:pt x="4569" y="9717"/>
                  </a:lnTo>
                  <a:lnTo>
                    <a:pt x="4569" y="1133"/>
                  </a:lnTo>
                  <a:close/>
                  <a:moveTo>
                    <a:pt x="18195" y="8564"/>
                  </a:moveTo>
                  <a:lnTo>
                    <a:pt x="18195" y="17625"/>
                  </a:lnTo>
                  <a:cubicBezTo>
                    <a:pt x="18195" y="17939"/>
                    <a:pt x="17942" y="18193"/>
                    <a:pt x="17628" y="18193"/>
                  </a:cubicBezTo>
                  <a:lnTo>
                    <a:pt x="1700" y="18193"/>
                  </a:lnTo>
                  <a:cubicBezTo>
                    <a:pt x="1386" y="18193"/>
                    <a:pt x="1136" y="17939"/>
                    <a:pt x="1136" y="17625"/>
                  </a:cubicBezTo>
                  <a:lnTo>
                    <a:pt x="1136" y="8564"/>
                  </a:lnTo>
                  <a:lnTo>
                    <a:pt x="9324" y="14681"/>
                  </a:lnTo>
                  <a:cubicBezTo>
                    <a:pt x="9425" y="14757"/>
                    <a:pt x="9545" y="14794"/>
                    <a:pt x="9664" y="14794"/>
                  </a:cubicBezTo>
                  <a:cubicBezTo>
                    <a:pt x="9783" y="14794"/>
                    <a:pt x="9903" y="14757"/>
                    <a:pt x="10004" y="14681"/>
                  </a:cubicBezTo>
                  <a:lnTo>
                    <a:pt x="18195" y="8564"/>
                  </a:lnTo>
                  <a:close/>
                  <a:moveTo>
                    <a:pt x="4004" y="1"/>
                  </a:moveTo>
                  <a:cubicBezTo>
                    <a:pt x="3690" y="1"/>
                    <a:pt x="3436" y="251"/>
                    <a:pt x="3436" y="565"/>
                  </a:cubicBezTo>
                  <a:lnTo>
                    <a:pt x="3436" y="4605"/>
                  </a:lnTo>
                  <a:lnTo>
                    <a:pt x="230" y="6982"/>
                  </a:lnTo>
                  <a:lnTo>
                    <a:pt x="221" y="6991"/>
                  </a:lnTo>
                  <a:cubicBezTo>
                    <a:pt x="212" y="6997"/>
                    <a:pt x="200" y="7006"/>
                    <a:pt x="190" y="7015"/>
                  </a:cubicBezTo>
                  <a:lnTo>
                    <a:pt x="175" y="7030"/>
                  </a:lnTo>
                  <a:cubicBezTo>
                    <a:pt x="163" y="7042"/>
                    <a:pt x="151" y="7051"/>
                    <a:pt x="142" y="7063"/>
                  </a:cubicBezTo>
                  <a:cubicBezTo>
                    <a:pt x="139" y="7069"/>
                    <a:pt x="136" y="7072"/>
                    <a:pt x="133" y="7075"/>
                  </a:cubicBezTo>
                  <a:cubicBezTo>
                    <a:pt x="121" y="7090"/>
                    <a:pt x="106" y="7105"/>
                    <a:pt x="94" y="7124"/>
                  </a:cubicBezTo>
                  <a:cubicBezTo>
                    <a:pt x="94" y="7127"/>
                    <a:pt x="91" y="7130"/>
                    <a:pt x="88" y="7133"/>
                  </a:cubicBezTo>
                  <a:cubicBezTo>
                    <a:pt x="82" y="7148"/>
                    <a:pt x="73" y="7163"/>
                    <a:pt x="64" y="7178"/>
                  </a:cubicBezTo>
                  <a:cubicBezTo>
                    <a:pt x="61" y="7181"/>
                    <a:pt x="58" y="7187"/>
                    <a:pt x="58" y="7193"/>
                  </a:cubicBezTo>
                  <a:cubicBezTo>
                    <a:pt x="52" y="7205"/>
                    <a:pt x="46" y="7220"/>
                    <a:pt x="39" y="7232"/>
                  </a:cubicBezTo>
                  <a:lnTo>
                    <a:pt x="33" y="7250"/>
                  </a:lnTo>
                  <a:cubicBezTo>
                    <a:pt x="27" y="7265"/>
                    <a:pt x="24" y="7278"/>
                    <a:pt x="18" y="7293"/>
                  </a:cubicBezTo>
                  <a:cubicBezTo>
                    <a:pt x="18" y="7299"/>
                    <a:pt x="15" y="7305"/>
                    <a:pt x="15" y="7311"/>
                  </a:cubicBezTo>
                  <a:cubicBezTo>
                    <a:pt x="12" y="7326"/>
                    <a:pt x="9" y="7341"/>
                    <a:pt x="6" y="7356"/>
                  </a:cubicBezTo>
                  <a:cubicBezTo>
                    <a:pt x="6" y="7362"/>
                    <a:pt x="6" y="7368"/>
                    <a:pt x="3" y="7374"/>
                  </a:cubicBezTo>
                  <a:cubicBezTo>
                    <a:pt x="3" y="7392"/>
                    <a:pt x="0" y="7410"/>
                    <a:pt x="0" y="7432"/>
                  </a:cubicBezTo>
                  <a:lnTo>
                    <a:pt x="0" y="7435"/>
                  </a:lnTo>
                  <a:lnTo>
                    <a:pt x="3" y="7435"/>
                  </a:lnTo>
                  <a:lnTo>
                    <a:pt x="3" y="17625"/>
                  </a:lnTo>
                  <a:cubicBezTo>
                    <a:pt x="3" y="18564"/>
                    <a:pt x="761" y="19325"/>
                    <a:pt x="1700" y="19325"/>
                  </a:cubicBezTo>
                  <a:lnTo>
                    <a:pt x="17628" y="19325"/>
                  </a:lnTo>
                  <a:cubicBezTo>
                    <a:pt x="18567" y="19325"/>
                    <a:pt x="19325" y="18564"/>
                    <a:pt x="19328" y="17625"/>
                  </a:cubicBezTo>
                  <a:lnTo>
                    <a:pt x="19328" y="7435"/>
                  </a:lnTo>
                  <a:lnTo>
                    <a:pt x="19328" y="7428"/>
                  </a:lnTo>
                  <a:cubicBezTo>
                    <a:pt x="19328" y="7410"/>
                    <a:pt x="19325" y="7389"/>
                    <a:pt x="19322" y="7371"/>
                  </a:cubicBezTo>
                  <a:cubicBezTo>
                    <a:pt x="19322" y="7365"/>
                    <a:pt x="19322" y="7359"/>
                    <a:pt x="19319" y="7353"/>
                  </a:cubicBezTo>
                  <a:cubicBezTo>
                    <a:pt x="19319" y="7338"/>
                    <a:pt x="19316" y="7323"/>
                    <a:pt x="19313" y="7308"/>
                  </a:cubicBezTo>
                  <a:cubicBezTo>
                    <a:pt x="19313" y="7302"/>
                    <a:pt x="19310" y="7296"/>
                    <a:pt x="19307" y="7290"/>
                  </a:cubicBezTo>
                  <a:cubicBezTo>
                    <a:pt x="19304" y="7278"/>
                    <a:pt x="19301" y="7262"/>
                    <a:pt x="19294" y="7247"/>
                  </a:cubicBezTo>
                  <a:lnTo>
                    <a:pt x="19288" y="7232"/>
                  </a:lnTo>
                  <a:cubicBezTo>
                    <a:pt x="19282" y="7217"/>
                    <a:pt x="19276" y="7205"/>
                    <a:pt x="19270" y="7190"/>
                  </a:cubicBezTo>
                  <a:cubicBezTo>
                    <a:pt x="19267" y="7184"/>
                    <a:pt x="19264" y="7181"/>
                    <a:pt x="19264" y="7175"/>
                  </a:cubicBezTo>
                  <a:cubicBezTo>
                    <a:pt x="19255" y="7160"/>
                    <a:pt x="19246" y="7145"/>
                    <a:pt x="19237" y="7133"/>
                  </a:cubicBezTo>
                  <a:cubicBezTo>
                    <a:pt x="19237" y="7130"/>
                    <a:pt x="19234" y="7124"/>
                    <a:pt x="19231" y="7120"/>
                  </a:cubicBezTo>
                  <a:cubicBezTo>
                    <a:pt x="19219" y="7105"/>
                    <a:pt x="19207" y="7087"/>
                    <a:pt x="19195" y="7072"/>
                  </a:cubicBezTo>
                  <a:cubicBezTo>
                    <a:pt x="19192" y="7069"/>
                    <a:pt x="19189" y="7066"/>
                    <a:pt x="19186" y="7063"/>
                  </a:cubicBezTo>
                  <a:cubicBezTo>
                    <a:pt x="19174" y="7051"/>
                    <a:pt x="19165" y="7039"/>
                    <a:pt x="19153" y="7027"/>
                  </a:cubicBezTo>
                  <a:lnTo>
                    <a:pt x="19137" y="7015"/>
                  </a:lnTo>
                  <a:cubicBezTo>
                    <a:pt x="19125" y="7006"/>
                    <a:pt x="19116" y="6997"/>
                    <a:pt x="19104" y="6988"/>
                  </a:cubicBezTo>
                  <a:lnTo>
                    <a:pt x="19095" y="6979"/>
                  </a:lnTo>
                  <a:lnTo>
                    <a:pt x="15892" y="4605"/>
                  </a:lnTo>
                  <a:lnTo>
                    <a:pt x="15892" y="565"/>
                  </a:lnTo>
                  <a:cubicBezTo>
                    <a:pt x="15892" y="251"/>
                    <a:pt x="15638" y="1"/>
                    <a:pt x="153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66" name="Google Shape;4092;p45">
              <a:extLst>
                <a:ext uri="{FF2B5EF4-FFF2-40B4-BE49-F238E27FC236}">
                  <a16:creationId xmlns:a16="http://schemas.microsoft.com/office/drawing/2014/main" id="{B2F1BCC7-062D-4BDD-A9DB-5BCA9B22C6B6}"/>
                </a:ext>
              </a:extLst>
            </p:cNvPr>
            <p:cNvSpPr/>
            <p:nvPr/>
          </p:nvSpPr>
          <p:spPr>
            <a:xfrm>
              <a:off x="1036150" y="1514825"/>
              <a:ext cx="198175" cy="28325"/>
            </a:xfrm>
            <a:custGeom>
              <a:avLst/>
              <a:gdLst/>
              <a:ahLst/>
              <a:cxnLst/>
              <a:rect l="l" t="t" r="r" b="b"/>
              <a:pathLst>
                <a:path w="7927" h="1133" extrusionOk="0">
                  <a:moveTo>
                    <a:pt x="569" y="0"/>
                  </a:moveTo>
                  <a:cubicBezTo>
                    <a:pt x="255" y="0"/>
                    <a:pt x="1" y="251"/>
                    <a:pt x="1" y="565"/>
                  </a:cubicBezTo>
                  <a:cubicBezTo>
                    <a:pt x="1" y="879"/>
                    <a:pt x="255" y="1132"/>
                    <a:pt x="569" y="1132"/>
                  </a:cubicBezTo>
                  <a:lnTo>
                    <a:pt x="7362" y="1132"/>
                  </a:lnTo>
                  <a:cubicBezTo>
                    <a:pt x="7673" y="1132"/>
                    <a:pt x="7927" y="879"/>
                    <a:pt x="7927" y="565"/>
                  </a:cubicBezTo>
                  <a:cubicBezTo>
                    <a:pt x="7927" y="251"/>
                    <a:pt x="7673" y="0"/>
                    <a:pt x="73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67" name="Google Shape;4093;p45">
              <a:extLst>
                <a:ext uri="{FF2B5EF4-FFF2-40B4-BE49-F238E27FC236}">
                  <a16:creationId xmlns:a16="http://schemas.microsoft.com/office/drawing/2014/main" id="{7EDC591E-59EB-4A94-8DDF-423BB64F2D0B}"/>
                </a:ext>
              </a:extLst>
            </p:cNvPr>
            <p:cNvSpPr/>
            <p:nvPr/>
          </p:nvSpPr>
          <p:spPr>
            <a:xfrm>
              <a:off x="1036150" y="1571425"/>
              <a:ext cx="198175" cy="28325"/>
            </a:xfrm>
            <a:custGeom>
              <a:avLst/>
              <a:gdLst/>
              <a:ahLst/>
              <a:cxnLst/>
              <a:rect l="l" t="t" r="r" b="b"/>
              <a:pathLst>
                <a:path w="7927" h="1133" extrusionOk="0">
                  <a:moveTo>
                    <a:pt x="569" y="1"/>
                  </a:moveTo>
                  <a:cubicBezTo>
                    <a:pt x="255" y="1"/>
                    <a:pt x="1" y="251"/>
                    <a:pt x="1" y="565"/>
                  </a:cubicBezTo>
                  <a:cubicBezTo>
                    <a:pt x="1" y="879"/>
                    <a:pt x="255" y="1133"/>
                    <a:pt x="569" y="1133"/>
                  </a:cubicBezTo>
                  <a:lnTo>
                    <a:pt x="7362" y="1133"/>
                  </a:lnTo>
                  <a:cubicBezTo>
                    <a:pt x="7673" y="1133"/>
                    <a:pt x="7927" y="879"/>
                    <a:pt x="7927" y="565"/>
                  </a:cubicBezTo>
                  <a:cubicBezTo>
                    <a:pt x="7927" y="251"/>
                    <a:pt x="7673" y="1"/>
                    <a:pt x="73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68" name="Google Shape;4094;p45">
              <a:extLst>
                <a:ext uri="{FF2B5EF4-FFF2-40B4-BE49-F238E27FC236}">
                  <a16:creationId xmlns:a16="http://schemas.microsoft.com/office/drawing/2014/main" id="{02EBEADA-4158-4AE7-9B15-873F3B7EC244}"/>
                </a:ext>
              </a:extLst>
            </p:cNvPr>
            <p:cNvSpPr/>
            <p:nvPr/>
          </p:nvSpPr>
          <p:spPr>
            <a:xfrm>
              <a:off x="1036150" y="1628050"/>
              <a:ext cx="113275" cy="28325"/>
            </a:xfrm>
            <a:custGeom>
              <a:avLst/>
              <a:gdLst/>
              <a:ahLst/>
              <a:cxnLst/>
              <a:rect l="l" t="t" r="r" b="b"/>
              <a:pathLst>
                <a:path w="4531" h="1133" extrusionOk="0">
                  <a:moveTo>
                    <a:pt x="569" y="0"/>
                  </a:moveTo>
                  <a:cubicBezTo>
                    <a:pt x="255" y="0"/>
                    <a:pt x="1" y="251"/>
                    <a:pt x="1" y="565"/>
                  </a:cubicBezTo>
                  <a:cubicBezTo>
                    <a:pt x="1" y="879"/>
                    <a:pt x="255" y="1132"/>
                    <a:pt x="569" y="1132"/>
                  </a:cubicBezTo>
                  <a:lnTo>
                    <a:pt x="3965" y="1132"/>
                  </a:lnTo>
                  <a:cubicBezTo>
                    <a:pt x="4276" y="1132"/>
                    <a:pt x="4530" y="879"/>
                    <a:pt x="4530" y="565"/>
                  </a:cubicBezTo>
                  <a:cubicBezTo>
                    <a:pt x="4530" y="251"/>
                    <a:pt x="4276" y="0"/>
                    <a:pt x="3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69" name="Google Shape;4095;p45">
            <a:extLst>
              <a:ext uri="{FF2B5EF4-FFF2-40B4-BE49-F238E27FC236}">
                <a16:creationId xmlns:a16="http://schemas.microsoft.com/office/drawing/2014/main" id="{C90E7F52-D159-4775-A853-DBB3565AAFEA}"/>
              </a:ext>
            </a:extLst>
          </p:cNvPr>
          <p:cNvSpPr/>
          <p:nvPr/>
        </p:nvSpPr>
        <p:spPr>
          <a:xfrm>
            <a:off x="1264025" y="4534263"/>
            <a:ext cx="395890" cy="242567"/>
          </a:xfrm>
          <a:custGeom>
            <a:avLst/>
            <a:gdLst/>
            <a:ahLst/>
            <a:cxnLst/>
            <a:rect l="l" t="t" r="r" b="b"/>
            <a:pathLst>
              <a:path w="19325" h="12456" extrusionOk="0">
                <a:moveTo>
                  <a:pt x="17057" y="1133"/>
                </a:moveTo>
                <a:lnTo>
                  <a:pt x="9662" y="6652"/>
                </a:lnTo>
                <a:lnTo>
                  <a:pt x="2268" y="1133"/>
                </a:lnTo>
                <a:close/>
                <a:moveTo>
                  <a:pt x="18192" y="1697"/>
                </a:moveTo>
                <a:lnTo>
                  <a:pt x="18192" y="10756"/>
                </a:lnTo>
                <a:cubicBezTo>
                  <a:pt x="18192" y="11070"/>
                  <a:pt x="17939" y="11323"/>
                  <a:pt x="17628" y="11323"/>
                </a:cubicBezTo>
                <a:lnTo>
                  <a:pt x="1700" y="11323"/>
                </a:lnTo>
                <a:cubicBezTo>
                  <a:pt x="1386" y="11323"/>
                  <a:pt x="1132" y="11070"/>
                  <a:pt x="1132" y="10756"/>
                </a:cubicBezTo>
                <a:lnTo>
                  <a:pt x="1132" y="1697"/>
                </a:lnTo>
                <a:lnTo>
                  <a:pt x="9324" y="7812"/>
                </a:lnTo>
                <a:cubicBezTo>
                  <a:pt x="9424" y="7887"/>
                  <a:pt x="9543" y="7925"/>
                  <a:pt x="9663" y="7925"/>
                </a:cubicBezTo>
                <a:cubicBezTo>
                  <a:pt x="9782" y="7925"/>
                  <a:pt x="9902" y="7887"/>
                  <a:pt x="10004" y="7812"/>
                </a:cubicBezTo>
                <a:lnTo>
                  <a:pt x="18192" y="1697"/>
                </a:lnTo>
                <a:close/>
                <a:moveTo>
                  <a:pt x="1688" y="0"/>
                </a:moveTo>
                <a:cubicBezTo>
                  <a:pt x="1287" y="0"/>
                  <a:pt x="900" y="145"/>
                  <a:pt x="598" y="405"/>
                </a:cubicBezTo>
                <a:cubicBezTo>
                  <a:pt x="583" y="417"/>
                  <a:pt x="571" y="429"/>
                  <a:pt x="556" y="444"/>
                </a:cubicBezTo>
                <a:cubicBezTo>
                  <a:pt x="202" y="764"/>
                  <a:pt x="0" y="1220"/>
                  <a:pt x="0" y="1697"/>
                </a:cubicBezTo>
                <a:lnTo>
                  <a:pt x="0" y="10756"/>
                </a:lnTo>
                <a:cubicBezTo>
                  <a:pt x="0" y="11695"/>
                  <a:pt x="761" y="12453"/>
                  <a:pt x="1700" y="12456"/>
                </a:cubicBezTo>
                <a:lnTo>
                  <a:pt x="17628" y="12456"/>
                </a:lnTo>
                <a:cubicBezTo>
                  <a:pt x="18564" y="12453"/>
                  <a:pt x="19325" y="11695"/>
                  <a:pt x="19325" y="10756"/>
                </a:cubicBezTo>
                <a:lnTo>
                  <a:pt x="19325" y="1697"/>
                </a:lnTo>
                <a:cubicBezTo>
                  <a:pt x="19325" y="1220"/>
                  <a:pt x="19122" y="764"/>
                  <a:pt x="18769" y="441"/>
                </a:cubicBezTo>
                <a:cubicBezTo>
                  <a:pt x="18757" y="429"/>
                  <a:pt x="18742" y="417"/>
                  <a:pt x="18727" y="405"/>
                </a:cubicBezTo>
                <a:cubicBezTo>
                  <a:pt x="18422" y="145"/>
                  <a:pt x="18037" y="0"/>
                  <a:pt x="17640" y="0"/>
                </a:cubicBezTo>
                <a:cubicBezTo>
                  <a:pt x="17636" y="0"/>
                  <a:pt x="17632" y="0"/>
                  <a:pt x="17628" y="1"/>
                </a:cubicBezTo>
                <a:lnTo>
                  <a:pt x="1700" y="1"/>
                </a:lnTo>
                <a:cubicBezTo>
                  <a:pt x="1696" y="0"/>
                  <a:pt x="1692" y="0"/>
                  <a:pt x="168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70" name="Google Shape;4096;p45">
            <a:extLst>
              <a:ext uri="{FF2B5EF4-FFF2-40B4-BE49-F238E27FC236}">
                <a16:creationId xmlns:a16="http://schemas.microsoft.com/office/drawing/2014/main" id="{705054FB-9E1E-48E2-9BA7-3305451E37D8}"/>
              </a:ext>
            </a:extLst>
          </p:cNvPr>
          <p:cNvSpPr/>
          <p:nvPr/>
        </p:nvSpPr>
        <p:spPr>
          <a:xfrm>
            <a:off x="1738388" y="4467403"/>
            <a:ext cx="411541" cy="376294"/>
          </a:xfrm>
          <a:custGeom>
            <a:avLst/>
            <a:gdLst/>
            <a:ahLst/>
            <a:cxnLst/>
            <a:rect l="l" t="t" r="r" b="b"/>
            <a:pathLst>
              <a:path w="20089" h="19323" extrusionOk="0">
                <a:moveTo>
                  <a:pt x="4477" y="1134"/>
                </a:moveTo>
                <a:cubicBezTo>
                  <a:pt x="4624" y="1134"/>
                  <a:pt x="4765" y="1194"/>
                  <a:pt x="4868" y="1300"/>
                </a:cubicBezTo>
                <a:lnTo>
                  <a:pt x="7268" y="3694"/>
                </a:lnTo>
                <a:cubicBezTo>
                  <a:pt x="7489" y="3915"/>
                  <a:pt x="7489" y="4271"/>
                  <a:pt x="7268" y="4494"/>
                </a:cubicBezTo>
                <a:lnTo>
                  <a:pt x="6870" y="4893"/>
                </a:lnTo>
                <a:lnTo>
                  <a:pt x="3669" y="1692"/>
                </a:lnTo>
                <a:lnTo>
                  <a:pt x="4068" y="1300"/>
                </a:lnTo>
                <a:cubicBezTo>
                  <a:pt x="4173" y="1191"/>
                  <a:pt x="4315" y="1134"/>
                  <a:pt x="4466" y="1134"/>
                </a:cubicBezTo>
                <a:cubicBezTo>
                  <a:pt x="4470" y="1134"/>
                  <a:pt x="4473" y="1134"/>
                  <a:pt x="4477" y="1134"/>
                </a:cubicBezTo>
                <a:close/>
                <a:moveTo>
                  <a:pt x="15822" y="12484"/>
                </a:moveTo>
                <a:cubicBezTo>
                  <a:pt x="15973" y="12484"/>
                  <a:pt x="16118" y="12544"/>
                  <a:pt x="16224" y="12650"/>
                </a:cubicBezTo>
                <a:lnTo>
                  <a:pt x="18624" y="15053"/>
                </a:lnTo>
                <a:cubicBezTo>
                  <a:pt x="18845" y="15274"/>
                  <a:pt x="18845" y="15633"/>
                  <a:pt x="18624" y="15854"/>
                </a:cubicBezTo>
                <a:lnTo>
                  <a:pt x="18226" y="16255"/>
                </a:lnTo>
                <a:lnTo>
                  <a:pt x="15022" y="13051"/>
                </a:lnTo>
                <a:lnTo>
                  <a:pt x="15421" y="12650"/>
                </a:lnTo>
                <a:cubicBezTo>
                  <a:pt x="15526" y="12544"/>
                  <a:pt x="15671" y="12484"/>
                  <a:pt x="15822" y="12484"/>
                </a:cubicBezTo>
                <a:close/>
                <a:moveTo>
                  <a:pt x="2881" y="2508"/>
                </a:moveTo>
                <a:lnTo>
                  <a:pt x="6073" y="5699"/>
                </a:lnTo>
                <a:cubicBezTo>
                  <a:pt x="5227" y="6656"/>
                  <a:pt x="5275" y="8103"/>
                  <a:pt x="6175" y="9005"/>
                </a:cubicBezTo>
                <a:lnTo>
                  <a:pt x="10910" y="13743"/>
                </a:lnTo>
                <a:cubicBezTo>
                  <a:pt x="11379" y="14214"/>
                  <a:pt x="11998" y="14451"/>
                  <a:pt x="12618" y="14451"/>
                </a:cubicBezTo>
                <a:cubicBezTo>
                  <a:pt x="13188" y="14451"/>
                  <a:pt x="13758" y="14252"/>
                  <a:pt x="14216" y="13849"/>
                </a:cubicBezTo>
                <a:lnTo>
                  <a:pt x="17408" y="17040"/>
                </a:lnTo>
                <a:cubicBezTo>
                  <a:pt x="16480" y="17810"/>
                  <a:pt x="15350" y="18190"/>
                  <a:pt x="14222" y="18190"/>
                </a:cubicBezTo>
                <a:cubicBezTo>
                  <a:pt x="12939" y="18190"/>
                  <a:pt x="11660" y="17697"/>
                  <a:pt x="10689" y="16726"/>
                </a:cubicBezTo>
                <a:lnTo>
                  <a:pt x="10692" y="16726"/>
                </a:lnTo>
                <a:lnTo>
                  <a:pt x="3192" y="9226"/>
                </a:lnTo>
                <a:cubicBezTo>
                  <a:pt x="1371" y="7402"/>
                  <a:pt x="1235" y="4491"/>
                  <a:pt x="2881" y="2508"/>
                </a:cubicBezTo>
                <a:close/>
                <a:moveTo>
                  <a:pt x="4468" y="1"/>
                </a:moveTo>
                <a:cubicBezTo>
                  <a:pt x="4034" y="1"/>
                  <a:pt x="3600" y="166"/>
                  <a:pt x="3267" y="497"/>
                </a:cubicBezTo>
                <a:lnTo>
                  <a:pt x="2473" y="1285"/>
                </a:lnTo>
                <a:lnTo>
                  <a:pt x="2464" y="1294"/>
                </a:lnTo>
                <a:lnTo>
                  <a:pt x="2458" y="1300"/>
                </a:lnTo>
                <a:lnTo>
                  <a:pt x="2392" y="1366"/>
                </a:lnTo>
                <a:cubicBezTo>
                  <a:pt x="0" y="3758"/>
                  <a:pt x="0" y="7635"/>
                  <a:pt x="2392" y="10026"/>
                </a:cubicBezTo>
                <a:lnTo>
                  <a:pt x="9889" y="17529"/>
                </a:lnTo>
                <a:cubicBezTo>
                  <a:pt x="11086" y="18725"/>
                  <a:pt x="12654" y="19323"/>
                  <a:pt x="14222" y="19323"/>
                </a:cubicBezTo>
                <a:cubicBezTo>
                  <a:pt x="15789" y="19323"/>
                  <a:pt x="17356" y="18725"/>
                  <a:pt x="18552" y="17529"/>
                </a:cubicBezTo>
                <a:lnTo>
                  <a:pt x="18624" y="17457"/>
                </a:lnTo>
                <a:lnTo>
                  <a:pt x="19425" y="16657"/>
                </a:lnTo>
                <a:cubicBezTo>
                  <a:pt x="20089" y="15992"/>
                  <a:pt x="20089" y="14917"/>
                  <a:pt x="19425" y="14253"/>
                </a:cubicBezTo>
                <a:lnTo>
                  <a:pt x="17024" y="11850"/>
                </a:lnTo>
                <a:cubicBezTo>
                  <a:pt x="16692" y="11518"/>
                  <a:pt x="16257" y="11352"/>
                  <a:pt x="15822" y="11352"/>
                </a:cubicBezTo>
                <a:cubicBezTo>
                  <a:pt x="15388" y="11352"/>
                  <a:pt x="14953" y="11518"/>
                  <a:pt x="14621" y="11850"/>
                </a:cubicBezTo>
                <a:lnTo>
                  <a:pt x="13820" y="12650"/>
                </a:lnTo>
                <a:lnTo>
                  <a:pt x="13531" y="12943"/>
                </a:lnTo>
                <a:cubicBezTo>
                  <a:pt x="13278" y="13193"/>
                  <a:pt x="12949" y="13319"/>
                  <a:pt x="12620" y="13319"/>
                </a:cubicBezTo>
                <a:cubicBezTo>
                  <a:pt x="12291" y="13319"/>
                  <a:pt x="11962" y="13193"/>
                  <a:pt x="11710" y="12943"/>
                </a:cubicBezTo>
                <a:lnTo>
                  <a:pt x="6978" y="8205"/>
                </a:lnTo>
                <a:cubicBezTo>
                  <a:pt x="6474" y="7704"/>
                  <a:pt x="6474" y="6889"/>
                  <a:pt x="6978" y="6385"/>
                </a:cubicBezTo>
                <a:lnTo>
                  <a:pt x="7268" y="6095"/>
                </a:lnTo>
                <a:lnTo>
                  <a:pt x="8068" y="5294"/>
                </a:lnTo>
                <a:cubicBezTo>
                  <a:pt x="8733" y="4630"/>
                  <a:pt x="8733" y="3555"/>
                  <a:pt x="8068" y="2891"/>
                </a:cubicBezTo>
                <a:lnTo>
                  <a:pt x="5668" y="497"/>
                </a:lnTo>
                <a:cubicBezTo>
                  <a:pt x="5336" y="166"/>
                  <a:pt x="4902" y="1"/>
                  <a:pt x="4468"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71" name="Google Shape;4097;p45">
            <a:extLst>
              <a:ext uri="{FF2B5EF4-FFF2-40B4-BE49-F238E27FC236}">
                <a16:creationId xmlns:a16="http://schemas.microsoft.com/office/drawing/2014/main" id="{626AE50E-2CF9-4A30-B8A0-B17DFFB77C31}"/>
              </a:ext>
            </a:extLst>
          </p:cNvPr>
          <p:cNvGrpSpPr/>
          <p:nvPr/>
        </p:nvGrpSpPr>
        <p:grpSpPr>
          <a:xfrm>
            <a:off x="2236952" y="4490295"/>
            <a:ext cx="410620" cy="330629"/>
            <a:chOff x="2676100" y="1456375"/>
            <a:chExt cx="501100" cy="424450"/>
          </a:xfrm>
          <a:solidFill>
            <a:srgbClr val="5C3183"/>
          </a:solidFill>
        </p:grpSpPr>
        <p:sp>
          <p:nvSpPr>
            <p:cNvPr id="1372" name="Google Shape;4098;p45">
              <a:extLst>
                <a:ext uri="{FF2B5EF4-FFF2-40B4-BE49-F238E27FC236}">
                  <a16:creationId xmlns:a16="http://schemas.microsoft.com/office/drawing/2014/main" id="{EF135206-EB4C-4F06-B3A9-805C58718466}"/>
                </a:ext>
              </a:extLst>
            </p:cNvPr>
            <p:cNvSpPr/>
            <p:nvPr/>
          </p:nvSpPr>
          <p:spPr>
            <a:xfrm>
              <a:off x="3079725" y="1534750"/>
              <a:ext cx="97475" cy="268275"/>
            </a:xfrm>
            <a:custGeom>
              <a:avLst/>
              <a:gdLst/>
              <a:ahLst/>
              <a:cxnLst/>
              <a:rect l="l" t="t" r="r" b="b"/>
              <a:pathLst>
                <a:path w="3899" h="10731" extrusionOk="0">
                  <a:moveTo>
                    <a:pt x="621" y="1"/>
                  </a:moveTo>
                  <a:cubicBezTo>
                    <a:pt x="476" y="1"/>
                    <a:pt x="331" y="56"/>
                    <a:pt x="221" y="166"/>
                  </a:cubicBezTo>
                  <a:cubicBezTo>
                    <a:pt x="0" y="387"/>
                    <a:pt x="0" y="746"/>
                    <a:pt x="221" y="966"/>
                  </a:cubicBezTo>
                  <a:cubicBezTo>
                    <a:pt x="2657" y="3397"/>
                    <a:pt x="2657" y="7340"/>
                    <a:pt x="221" y="9771"/>
                  </a:cubicBezTo>
                  <a:cubicBezTo>
                    <a:pt x="6" y="9992"/>
                    <a:pt x="9" y="10345"/>
                    <a:pt x="230" y="10565"/>
                  </a:cubicBezTo>
                  <a:cubicBezTo>
                    <a:pt x="340" y="10675"/>
                    <a:pt x="484" y="10730"/>
                    <a:pt x="629" y="10730"/>
                  </a:cubicBezTo>
                  <a:cubicBezTo>
                    <a:pt x="770" y="10730"/>
                    <a:pt x="912" y="10677"/>
                    <a:pt x="1021" y="10571"/>
                  </a:cubicBezTo>
                  <a:cubicBezTo>
                    <a:pt x="3898" y="7700"/>
                    <a:pt x="3898" y="3038"/>
                    <a:pt x="1021" y="166"/>
                  </a:cubicBezTo>
                  <a:cubicBezTo>
                    <a:pt x="911" y="56"/>
                    <a:pt x="766"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73" name="Google Shape;4099;p45">
              <a:extLst>
                <a:ext uri="{FF2B5EF4-FFF2-40B4-BE49-F238E27FC236}">
                  <a16:creationId xmlns:a16="http://schemas.microsoft.com/office/drawing/2014/main" id="{9298E56C-74AE-42C5-80C7-5BD45EA13F09}"/>
                </a:ext>
              </a:extLst>
            </p:cNvPr>
            <p:cNvSpPr/>
            <p:nvPr/>
          </p:nvSpPr>
          <p:spPr>
            <a:xfrm>
              <a:off x="3039725" y="1574925"/>
              <a:ext cx="75350" cy="188250"/>
            </a:xfrm>
            <a:custGeom>
              <a:avLst/>
              <a:gdLst/>
              <a:ahLst/>
              <a:cxnLst/>
              <a:rect l="l" t="t" r="r" b="b"/>
              <a:pathLst>
                <a:path w="3014" h="7530" extrusionOk="0">
                  <a:moveTo>
                    <a:pt x="629" y="1"/>
                  </a:moveTo>
                  <a:cubicBezTo>
                    <a:pt x="484" y="1"/>
                    <a:pt x="339" y="56"/>
                    <a:pt x="230" y="166"/>
                  </a:cubicBezTo>
                  <a:cubicBezTo>
                    <a:pt x="12" y="383"/>
                    <a:pt x="9" y="736"/>
                    <a:pt x="224" y="960"/>
                  </a:cubicBezTo>
                  <a:cubicBezTo>
                    <a:pt x="1769" y="2506"/>
                    <a:pt x="1769" y="5018"/>
                    <a:pt x="224" y="6564"/>
                  </a:cubicBezTo>
                  <a:cubicBezTo>
                    <a:pt x="0" y="6784"/>
                    <a:pt x="0" y="7144"/>
                    <a:pt x="224" y="7364"/>
                  </a:cubicBezTo>
                  <a:cubicBezTo>
                    <a:pt x="334" y="7474"/>
                    <a:pt x="479" y="7529"/>
                    <a:pt x="624" y="7529"/>
                  </a:cubicBezTo>
                  <a:cubicBezTo>
                    <a:pt x="769" y="7529"/>
                    <a:pt x="913" y="7474"/>
                    <a:pt x="1024" y="7364"/>
                  </a:cubicBezTo>
                  <a:cubicBezTo>
                    <a:pt x="3013" y="5374"/>
                    <a:pt x="3013" y="2149"/>
                    <a:pt x="1024" y="160"/>
                  </a:cubicBezTo>
                  <a:cubicBezTo>
                    <a:pt x="913" y="53"/>
                    <a:pt x="771" y="1"/>
                    <a:pt x="6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74" name="Google Shape;4100;p45">
              <a:extLst>
                <a:ext uri="{FF2B5EF4-FFF2-40B4-BE49-F238E27FC236}">
                  <a16:creationId xmlns:a16="http://schemas.microsoft.com/office/drawing/2014/main" id="{D83CB815-7E89-43E9-A4D8-F9D67E0E39C9}"/>
                </a:ext>
              </a:extLst>
            </p:cNvPr>
            <p:cNvSpPr/>
            <p:nvPr/>
          </p:nvSpPr>
          <p:spPr>
            <a:xfrm>
              <a:off x="2676100" y="1456375"/>
              <a:ext cx="340700" cy="424450"/>
            </a:xfrm>
            <a:custGeom>
              <a:avLst/>
              <a:gdLst/>
              <a:ahLst/>
              <a:cxnLst/>
              <a:rect l="l" t="t" r="r" b="b"/>
              <a:pathLst>
                <a:path w="13628" h="16978" extrusionOk="0">
                  <a:moveTo>
                    <a:pt x="2265" y="6792"/>
                  </a:moveTo>
                  <a:lnTo>
                    <a:pt x="2265" y="10189"/>
                  </a:lnTo>
                  <a:lnTo>
                    <a:pt x="1700" y="10189"/>
                  </a:lnTo>
                  <a:cubicBezTo>
                    <a:pt x="1386" y="10189"/>
                    <a:pt x="1133" y="9935"/>
                    <a:pt x="1133" y="9621"/>
                  </a:cubicBezTo>
                  <a:lnTo>
                    <a:pt x="1133" y="7356"/>
                  </a:lnTo>
                  <a:cubicBezTo>
                    <a:pt x="1133" y="7042"/>
                    <a:pt x="1386" y="6792"/>
                    <a:pt x="1700" y="6792"/>
                  </a:cubicBezTo>
                  <a:close/>
                  <a:moveTo>
                    <a:pt x="5701" y="5659"/>
                  </a:moveTo>
                  <a:lnTo>
                    <a:pt x="5701" y="11321"/>
                  </a:lnTo>
                  <a:lnTo>
                    <a:pt x="3965" y="11321"/>
                  </a:lnTo>
                  <a:cubicBezTo>
                    <a:pt x="3651" y="11321"/>
                    <a:pt x="3397" y="11067"/>
                    <a:pt x="3397" y="10753"/>
                  </a:cubicBezTo>
                  <a:lnTo>
                    <a:pt x="3397" y="6224"/>
                  </a:lnTo>
                  <a:cubicBezTo>
                    <a:pt x="3397" y="5910"/>
                    <a:pt x="3651" y="5659"/>
                    <a:pt x="3965" y="5659"/>
                  </a:cubicBezTo>
                  <a:close/>
                  <a:moveTo>
                    <a:pt x="10230" y="2827"/>
                  </a:moveTo>
                  <a:lnTo>
                    <a:pt x="10230" y="14150"/>
                  </a:lnTo>
                  <a:lnTo>
                    <a:pt x="6833" y="11602"/>
                  </a:lnTo>
                  <a:lnTo>
                    <a:pt x="6833" y="5376"/>
                  </a:lnTo>
                  <a:lnTo>
                    <a:pt x="10230" y="2827"/>
                  </a:lnTo>
                  <a:close/>
                  <a:moveTo>
                    <a:pt x="11927" y="1130"/>
                  </a:moveTo>
                  <a:cubicBezTo>
                    <a:pt x="12241" y="1130"/>
                    <a:pt x="12495" y="1381"/>
                    <a:pt x="12495" y="1695"/>
                  </a:cubicBezTo>
                  <a:lnTo>
                    <a:pt x="12495" y="15282"/>
                  </a:lnTo>
                  <a:cubicBezTo>
                    <a:pt x="12495" y="15596"/>
                    <a:pt x="12241" y="15847"/>
                    <a:pt x="11927" y="15847"/>
                  </a:cubicBezTo>
                  <a:cubicBezTo>
                    <a:pt x="11613" y="15847"/>
                    <a:pt x="11363" y="15596"/>
                    <a:pt x="11363" y="15282"/>
                  </a:cubicBezTo>
                  <a:lnTo>
                    <a:pt x="11363" y="1695"/>
                  </a:lnTo>
                  <a:cubicBezTo>
                    <a:pt x="11363" y="1381"/>
                    <a:pt x="11613" y="1130"/>
                    <a:pt x="11927" y="1130"/>
                  </a:cubicBezTo>
                  <a:close/>
                  <a:moveTo>
                    <a:pt x="11925" y="0"/>
                  </a:moveTo>
                  <a:cubicBezTo>
                    <a:pt x="11115" y="0"/>
                    <a:pt x="10405" y="580"/>
                    <a:pt x="10257" y="1393"/>
                  </a:cubicBezTo>
                  <a:lnTo>
                    <a:pt x="6079" y="4527"/>
                  </a:lnTo>
                  <a:lnTo>
                    <a:pt x="3965" y="4527"/>
                  </a:lnTo>
                  <a:cubicBezTo>
                    <a:pt x="3243" y="4527"/>
                    <a:pt x="2603" y="4980"/>
                    <a:pt x="2362" y="5659"/>
                  </a:cubicBezTo>
                  <a:lnTo>
                    <a:pt x="1700" y="5659"/>
                  </a:lnTo>
                  <a:cubicBezTo>
                    <a:pt x="761" y="5659"/>
                    <a:pt x="0" y="6417"/>
                    <a:pt x="0" y="7356"/>
                  </a:cubicBezTo>
                  <a:lnTo>
                    <a:pt x="0" y="9621"/>
                  </a:lnTo>
                  <a:cubicBezTo>
                    <a:pt x="0" y="10560"/>
                    <a:pt x="761" y="11318"/>
                    <a:pt x="1700" y="11321"/>
                  </a:cubicBezTo>
                  <a:lnTo>
                    <a:pt x="2362" y="11321"/>
                  </a:lnTo>
                  <a:cubicBezTo>
                    <a:pt x="2603" y="11997"/>
                    <a:pt x="3243" y="12450"/>
                    <a:pt x="3965" y="12453"/>
                  </a:cubicBezTo>
                  <a:lnTo>
                    <a:pt x="6079" y="12453"/>
                  </a:lnTo>
                  <a:lnTo>
                    <a:pt x="10257" y="15584"/>
                  </a:lnTo>
                  <a:cubicBezTo>
                    <a:pt x="10405" y="16397"/>
                    <a:pt x="11115" y="16977"/>
                    <a:pt x="11925" y="16977"/>
                  </a:cubicBezTo>
                  <a:cubicBezTo>
                    <a:pt x="11976" y="16977"/>
                    <a:pt x="12027" y="16975"/>
                    <a:pt x="12078" y="16970"/>
                  </a:cubicBezTo>
                  <a:cubicBezTo>
                    <a:pt x="12954" y="16892"/>
                    <a:pt x="13624" y="16161"/>
                    <a:pt x="13627" y="15282"/>
                  </a:cubicBezTo>
                  <a:lnTo>
                    <a:pt x="13627" y="1695"/>
                  </a:lnTo>
                  <a:cubicBezTo>
                    <a:pt x="13624" y="816"/>
                    <a:pt x="12954" y="85"/>
                    <a:pt x="12078" y="7"/>
                  </a:cubicBezTo>
                  <a:cubicBezTo>
                    <a:pt x="12027" y="2"/>
                    <a:pt x="11976" y="0"/>
                    <a:pt x="119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75" name="Google Shape;4101;p45">
            <a:extLst>
              <a:ext uri="{FF2B5EF4-FFF2-40B4-BE49-F238E27FC236}">
                <a16:creationId xmlns:a16="http://schemas.microsoft.com/office/drawing/2014/main" id="{2460324E-55DF-4B05-8E26-9899EA3CCB74}"/>
              </a:ext>
            </a:extLst>
          </p:cNvPr>
          <p:cNvGrpSpPr/>
          <p:nvPr/>
        </p:nvGrpSpPr>
        <p:grpSpPr>
          <a:xfrm>
            <a:off x="2729855" y="4467442"/>
            <a:ext cx="395952" cy="376333"/>
            <a:chOff x="3270475" y="1427025"/>
            <a:chExt cx="483200" cy="483125"/>
          </a:xfrm>
          <a:solidFill>
            <a:srgbClr val="5C3183"/>
          </a:solidFill>
        </p:grpSpPr>
        <p:sp>
          <p:nvSpPr>
            <p:cNvPr id="1376" name="Google Shape;4102;p45">
              <a:extLst>
                <a:ext uri="{FF2B5EF4-FFF2-40B4-BE49-F238E27FC236}">
                  <a16:creationId xmlns:a16="http://schemas.microsoft.com/office/drawing/2014/main" id="{E3260982-86FE-4D08-98B1-E94FDAA9CB82}"/>
                </a:ext>
              </a:extLst>
            </p:cNvPr>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77" name="Google Shape;4103;p45">
              <a:extLst>
                <a:ext uri="{FF2B5EF4-FFF2-40B4-BE49-F238E27FC236}">
                  <a16:creationId xmlns:a16="http://schemas.microsoft.com/office/drawing/2014/main" id="{4B428336-55CB-478D-9300-1862F0036F30}"/>
                </a:ext>
              </a:extLst>
            </p:cNvPr>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78" name="Google Shape;4104;p45">
              <a:extLst>
                <a:ext uri="{FF2B5EF4-FFF2-40B4-BE49-F238E27FC236}">
                  <a16:creationId xmlns:a16="http://schemas.microsoft.com/office/drawing/2014/main" id="{74EB96F5-6CA1-40CE-9736-240A747177A8}"/>
                </a:ext>
              </a:extLst>
            </p:cNvPr>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79" name="Google Shape;4105;p45">
            <a:extLst>
              <a:ext uri="{FF2B5EF4-FFF2-40B4-BE49-F238E27FC236}">
                <a16:creationId xmlns:a16="http://schemas.microsoft.com/office/drawing/2014/main" id="{A207B58D-510D-4814-8CB3-5484BDFF71DB}"/>
              </a:ext>
            </a:extLst>
          </p:cNvPr>
          <p:cNvGrpSpPr/>
          <p:nvPr/>
        </p:nvGrpSpPr>
        <p:grpSpPr>
          <a:xfrm>
            <a:off x="3208077" y="4467413"/>
            <a:ext cx="399804" cy="376392"/>
            <a:chOff x="3860250" y="1427025"/>
            <a:chExt cx="487900" cy="483200"/>
          </a:xfrm>
          <a:solidFill>
            <a:srgbClr val="5C3183"/>
          </a:solidFill>
        </p:grpSpPr>
        <p:sp>
          <p:nvSpPr>
            <p:cNvPr id="1380" name="Google Shape;4106;p45">
              <a:extLst>
                <a:ext uri="{FF2B5EF4-FFF2-40B4-BE49-F238E27FC236}">
                  <a16:creationId xmlns:a16="http://schemas.microsoft.com/office/drawing/2014/main" id="{685D347E-6E83-4FCB-8E92-C16D0E2A0C3C}"/>
                </a:ext>
              </a:extLst>
            </p:cNvPr>
            <p:cNvSpPr/>
            <p:nvPr/>
          </p:nvSpPr>
          <p:spPr>
            <a:xfrm>
              <a:off x="3875800" y="1427025"/>
              <a:ext cx="472350" cy="468650"/>
            </a:xfrm>
            <a:custGeom>
              <a:avLst/>
              <a:gdLst/>
              <a:ahLst/>
              <a:cxnLst/>
              <a:rect l="l" t="t" r="r" b="b"/>
              <a:pathLst>
                <a:path w="18894" h="18746" extrusionOk="0">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1" name="Google Shape;4107;p45">
              <a:extLst>
                <a:ext uri="{FF2B5EF4-FFF2-40B4-BE49-F238E27FC236}">
                  <a16:creationId xmlns:a16="http://schemas.microsoft.com/office/drawing/2014/main" id="{F7979E30-8099-4292-8D85-5BF7CFC910E9}"/>
                </a:ext>
              </a:extLst>
            </p:cNvPr>
            <p:cNvSpPr/>
            <p:nvPr/>
          </p:nvSpPr>
          <p:spPr>
            <a:xfrm>
              <a:off x="3860250" y="1861675"/>
              <a:ext cx="54675" cy="48550"/>
            </a:xfrm>
            <a:custGeom>
              <a:avLst/>
              <a:gdLst/>
              <a:ahLst/>
              <a:cxnLst/>
              <a:rect l="l" t="t" r="r" b="b"/>
              <a:pathLst>
                <a:path w="2187" h="1942" extrusionOk="0">
                  <a:moveTo>
                    <a:pt x="1563" y="1"/>
                  </a:moveTo>
                  <a:cubicBezTo>
                    <a:pt x="1416" y="1"/>
                    <a:pt x="1268" y="58"/>
                    <a:pt x="1157" y="172"/>
                  </a:cubicBezTo>
                  <a:lnTo>
                    <a:pt x="357" y="976"/>
                  </a:lnTo>
                  <a:cubicBezTo>
                    <a:pt x="0" y="1332"/>
                    <a:pt x="254" y="1942"/>
                    <a:pt x="758" y="1942"/>
                  </a:cubicBezTo>
                  <a:cubicBezTo>
                    <a:pt x="906" y="1942"/>
                    <a:pt x="1051" y="1882"/>
                    <a:pt x="1157" y="1776"/>
                  </a:cubicBezTo>
                  <a:lnTo>
                    <a:pt x="1957" y="973"/>
                  </a:lnTo>
                  <a:cubicBezTo>
                    <a:pt x="2184" y="755"/>
                    <a:pt x="2187" y="390"/>
                    <a:pt x="1963" y="166"/>
                  </a:cubicBezTo>
                  <a:cubicBezTo>
                    <a:pt x="1853" y="56"/>
                    <a:pt x="1708" y="1"/>
                    <a:pt x="15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2" name="Google Shape;4108;p45">
              <a:extLst>
                <a:ext uri="{FF2B5EF4-FFF2-40B4-BE49-F238E27FC236}">
                  <a16:creationId xmlns:a16="http://schemas.microsoft.com/office/drawing/2014/main" id="{1BD92F15-1710-4154-A48C-5E68337CFAC5}"/>
                </a:ext>
              </a:extLst>
            </p:cNvPr>
            <p:cNvSpPr/>
            <p:nvPr/>
          </p:nvSpPr>
          <p:spPr>
            <a:xfrm>
              <a:off x="3923425" y="1801775"/>
              <a:ext cx="51350" cy="48550"/>
            </a:xfrm>
            <a:custGeom>
              <a:avLst/>
              <a:gdLst/>
              <a:ahLst/>
              <a:cxnLst/>
              <a:rect l="l" t="t" r="r" b="b"/>
              <a:pathLst>
                <a:path w="2054" h="1942" extrusionOk="0">
                  <a:moveTo>
                    <a:pt x="1430" y="0"/>
                  </a:moveTo>
                  <a:cubicBezTo>
                    <a:pt x="1286" y="0"/>
                    <a:pt x="1141" y="56"/>
                    <a:pt x="1030" y="168"/>
                  </a:cubicBezTo>
                  <a:lnTo>
                    <a:pt x="230" y="968"/>
                  </a:lnTo>
                  <a:cubicBezTo>
                    <a:pt x="4" y="1189"/>
                    <a:pt x="1" y="1551"/>
                    <a:pt x="224" y="1774"/>
                  </a:cubicBezTo>
                  <a:cubicBezTo>
                    <a:pt x="334" y="1886"/>
                    <a:pt x="478" y="1941"/>
                    <a:pt x="623" y="1941"/>
                  </a:cubicBezTo>
                  <a:cubicBezTo>
                    <a:pt x="771" y="1941"/>
                    <a:pt x="919" y="1883"/>
                    <a:pt x="1030" y="1768"/>
                  </a:cubicBezTo>
                  <a:lnTo>
                    <a:pt x="1831" y="968"/>
                  </a:lnTo>
                  <a:cubicBezTo>
                    <a:pt x="2054" y="745"/>
                    <a:pt x="2051" y="388"/>
                    <a:pt x="1831" y="168"/>
                  </a:cubicBezTo>
                  <a:cubicBezTo>
                    <a:pt x="1720" y="56"/>
                    <a:pt x="1575" y="0"/>
                    <a:pt x="1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83" name="Google Shape;4109;p45">
            <a:extLst>
              <a:ext uri="{FF2B5EF4-FFF2-40B4-BE49-F238E27FC236}">
                <a16:creationId xmlns:a16="http://schemas.microsoft.com/office/drawing/2014/main" id="{1FFF6408-AC4E-49DD-8989-47EB2C578D23}"/>
              </a:ext>
            </a:extLst>
          </p:cNvPr>
          <p:cNvSpPr/>
          <p:nvPr/>
        </p:nvSpPr>
        <p:spPr>
          <a:xfrm>
            <a:off x="3696299" y="4467383"/>
            <a:ext cx="395972" cy="376333"/>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4" name="Google Shape;4110;p45">
            <a:extLst>
              <a:ext uri="{FF2B5EF4-FFF2-40B4-BE49-F238E27FC236}">
                <a16:creationId xmlns:a16="http://schemas.microsoft.com/office/drawing/2014/main" id="{512DDFF3-36F9-4B1A-AFB1-6EC887B24F90}"/>
              </a:ext>
            </a:extLst>
          </p:cNvPr>
          <p:cNvSpPr/>
          <p:nvPr/>
        </p:nvSpPr>
        <p:spPr>
          <a:xfrm>
            <a:off x="4186251" y="4467373"/>
            <a:ext cx="399804" cy="376353"/>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85" name="Google Shape;4111;p45">
            <a:extLst>
              <a:ext uri="{FF2B5EF4-FFF2-40B4-BE49-F238E27FC236}">
                <a16:creationId xmlns:a16="http://schemas.microsoft.com/office/drawing/2014/main" id="{2C5DE6C1-D9A3-4671-BD00-1A6A2AED24AB}"/>
              </a:ext>
            </a:extLst>
          </p:cNvPr>
          <p:cNvGrpSpPr/>
          <p:nvPr/>
        </p:nvGrpSpPr>
        <p:grpSpPr>
          <a:xfrm>
            <a:off x="4670096" y="4467442"/>
            <a:ext cx="395952" cy="376333"/>
            <a:chOff x="5648375" y="1427025"/>
            <a:chExt cx="483200" cy="483125"/>
          </a:xfrm>
          <a:solidFill>
            <a:srgbClr val="5C3183"/>
          </a:solidFill>
        </p:grpSpPr>
        <p:sp>
          <p:nvSpPr>
            <p:cNvPr id="1386" name="Google Shape;4112;p45">
              <a:extLst>
                <a:ext uri="{FF2B5EF4-FFF2-40B4-BE49-F238E27FC236}">
                  <a16:creationId xmlns:a16="http://schemas.microsoft.com/office/drawing/2014/main" id="{3CCE4D41-3E49-440F-8770-36BABED74C73}"/>
                </a:ext>
              </a:extLst>
            </p:cNvPr>
            <p:cNvSpPr/>
            <p:nvPr/>
          </p:nvSpPr>
          <p:spPr>
            <a:xfrm>
              <a:off x="5801075" y="1484625"/>
              <a:ext cx="177725" cy="162475"/>
            </a:xfrm>
            <a:custGeom>
              <a:avLst/>
              <a:gdLst/>
              <a:ahLst/>
              <a:cxnLst/>
              <a:rect l="l" t="t" r="r" b="b"/>
              <a:pathLst>
                <a:path w="7109" h="6499" extrusionOk="0">
                  <a:moveTo>
                    <a:pt x="3554" y="1845"/>
                  </a:moveTo>
                  <a:lnTo>
                    <a:pt x="3920" y="2582"/>
                  </a:lnTo>
                  <a:cubicBezTo>
                    <a:pt x="4001" y="2751"/>
                    <a:pt x="4161" y="2866"/>
                    <a:pt x="4345" y="2893"/>
                  </a:cubicBezTo>
                  <a:lnTo>
                    <a:pt x="5158" y="3011"/>
                  </a:lnTo>
                  <a:lnTo>
                    <a:pt x="4569" y="3584"/>
                  </a:lnTo>
                  <a:cubicBezTo>
                    <a:pt x="4436" y="3714"/>
                    <a:pt x="4376" y="3901"/>
                    <a:pt x="4406" y="4086"/>
                  </a:cubicBezTo>
                  <a:lnTo>
                    <a:pt x="4545" y="4898"/>
                  </a:lnTo>
                  <a:lnTo>
                    <a:pt x="3820" y="4514"/>
                  </a:lnTo>
                  <a:cubicBezTo>
                    <a:pt x="3737" y="4469"/>
                    <a:pt x="3646" y="4446"/>
                    <a:pt x="3555" y="4446"/>
                  </a:cubicBezTo>
                  <a:cubicBezTo>
                    <a:pt x="3464" y="4446"/>
                    <a:pt x="3373" y="4469"/>
                    <a:pt x="3292" y="4514"/>
                  </a:cubicBezTo>
                  <a:lnTo>
                    <a:pt x="2561" y="4895"/>
                  </a:lnTo>
                  <a:lnTo>
                    <a:pt x="2703" y="4086"/>
                  </a:lnTo>
                  <a:cubicBezTo>
                    <a:pt x="2733" y="3901"/>
                    <a:pt x="2673" y="3714"/>
                    <a:pt x="2540" y="3584"/>
                  </a:cubicBezTo>
                  <a:lnTo>
                    <a:pt x="1951" y="3011"/>
                  </a:lnTo>
                  <a:lnTo>
                    <a:pt x="2763" y="2893"/>
                  </a:lnTo>
                  <a:cubicBezTo>
                    <a:pt x="2947" y="2866"/>
                    <a:pt x="3107" y="2751"/>
                    <a:pt x="3192" y="2582"/>
                  </a:cubicBezTo>
                  <a:lnTo>
                    <a:pt x="3554" y="1845"/>
                  </a:lnTo>
                  <a:close/>
                  <a:moveTo>
                    <a:pt x="3554" y="0"/>
                  </a:moveTo>
                  <a:cubicBezTo>
                    <a:pt x="3353" y="0"/>
                    <a:pt x="3151" y="106"/>
                    <a:pt x="3047" y="317"/>
                  </a:cubicBezTo>
                  <a:lnTo>
                    <a:pt x="2307" y="1815"/>
                  </a:lnTo>
                  <a:lnTo>
                    <a:pt x="653" y="2056"/>
                  </a:lnTo>
                  <a:cubicBezTo>
                    <a:pt x="188" y="2123"/>
                    <a:pt x="0" y="2694"/>
                    <a:pt x="339" y="3023"/>
                  </a:cubicBezTo>
                  <a:lnTo>
                    <a:pt x="1537" y="4188"/>
                  </a:lnTo>
                  <a:lnTo>
                    <a:pt x="1253" y="5837"/>
                  </a:lnTo>
                  <a:cubicBezTo>
                    <a:pt x="1191" y="6202"/>
                    <a:pt x="1480" y="6499"/>
                    <a:pt x="1809" y="6499"/>
                  </a:cubicBezTo>
                  <a:cubicBezTo>
                    <a:pt x="1897" y="6499"/>
                    <a:pt x="1987" y="6478"/>
                    <a:pt x="2075" y="6432"/>
                  </a:cubicBezTo>
                  <a:lnTo>
                    <a:pt x="3554" y="5656"/>
                  </a:lnTo>
                  <a:lnTo>
                    <a:pt x="5034" y="6432"/>
                  </a:lnTo>
                  <a:cubicBezTo>
                    <a:pt x="5121" y="6478"/>
                    <a:pt x="5212" y="6499"/>
                    <a:pt x="5299" y="6499"/>
                  </a:cubicBezTo>
                  <a:cubicBezTo>
                    <a:pt x="5629" y="6499"/>
                    <a:pt x="5917" y="6202"/>
                    <a:pt x="5855" y="5837"/>
                  </a:cubicBezTo>
                  <a:lnTo>
                    <a:pt x="5574" y="4188"/>
                  </a:lnTo>
                  <a:lnTo>
                    <a:pt x="6770" y="3023"/>
                  </a:lnTo>
                  <a:cubicBezTo>
                    <a:pt x="7108" y="2694"/>
                    <a:pt x="6921" y="2123"/>
                    <a:pt x="6456" y="2056"/>
                  </a:cubicBezTo>
                  <a:lnTo>
                    <a:pt x="4801" y="1815"/>
                  </a:lnTo>
                  <a:lnTo>
                    <a:pt x="4062" y="317"/>
                  </a:lnTo>
                  <a:cubicBezTo>
                    <a:pt x="3957" y="106"/>
                    <a:pt x="3756" y="0"/>
                    <a:pt x="35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7" name="Google Shape;4113;p45">
              <a:extLst>
                <a:ext uri="{FF2B5EF4-FFF2-40B4-BE49-F238E27FC236}">
                  <a16:creationId xmlns:a16="http://schemas.microsoft.com/office/drawing/2014/main" id="{175C45E8-8B59-4FD5-8B0A-DF3FE89C7C0D}"/>
                </a:ext>
              </a:extLst>
            </p:cNvPr>
            <p:cNvSpPr/>
            <p:nvPr/>
          </p:nvSpPr>
          <p:spPr>
            <a:xfrm>
              <a:off x="5648375" y="1427025"/>
              <a:ext cx="483200" cy="483125"/>
            </a:xfrm>
            <a:custGeom>
              <a:avLst/>
              <a:gdLst/>
              <a:ahLst/>
              <a:cxnLst/>
              <a:rect l="l" t="t" r="r" b="b"/>
              <a:pathLst>
                <a:path w="19328" h="19325" extrusionOk="0">
                  <a:moveTo>
                    <a:pt x="2265" y="2304"/>
                  </a:moveTo>
                  <a:cubicBezTo>
                    <a:pt x="2890" y="2304"/>
                    <a:pt x="3397" y="2808"/>
                    <a:pt x="3397" y="3437"/>
                  </a:cubicBezTo>
                  <a:lnTo>
                    <a:pt x="3397" y="7398"/>
                  </a:lnTo>
                  <a:lnTo>
                    <a:pt x="3397" y="7474"/>
                  </a:lnTo>
                  <a:lnTo>
                    <a:pt x="1637" y="6299"/>
                  </a:lnTo>
                  <a:cubicBezTo>
                    <a:pt x="1320" y="6088"/>
                    <a:pt x="1129" y="5734"/>
                    <a:pt x="1132" y="5357"/>
                  </a:cubicBezTo>
                  <a:lnTo>
                    <a:pt x="1132" y="3437"/>
                  </a:lnTo>
                  <a:cubicBezTo>
                    <a:pt x="1132" y="2808"/>
                    <a:pt x="1640" y="2304"/>
                    <a:pt x="2265" y="2304"/>
                  </a:cubicBezTo>
                  <a:close/>
                  <a:moveTo>
                    <a:pt x="17060" y="2304"/>
                  </a:moveTo>
                  <a:cubicBezTo>
                    <a:pt x="17685" y="2304"/>
                    <a:pt x="18192" y="2808"/>
                    <a:pt x="18192" y="3437"/>
                  </a:cubicBezTo>
                  <a:lnTo>
                    <a:pt x="18192" y="5357"/>
                  </a:lnTo>
                  <a:cubicBezTo>
                    <a:pt x="18192" y="5737"/>
                    <a:pt x="18005" y="6091"/>
                    <a:pt x="17688" y="6302"/>
                  </a:cubicBezTo>
                  <a:lnTo>
                    <a:pt x="15928" y="7474"/>
                  </a:lnTo>
                  <a:lnTo>
                    <a:pt x="15928" y="7398"/>
                  </a:lnTo>
                  <a:lnTo>
                    <a:pt x="15928" y="3437"/>
                  </a:lnTo>
                  <a:cubicBezTo>
                    <a:pt x="15928" y="2808"/>
                    <a:pt x="16435" y="2304"/>
                    <a:pt x="17060" y="2304"/>
                  </a:cubicBezTo>
                  <a:close/>
                  <a:moveTo>
                    <a:pt x="14795" y="1133"/>
                  </a:moveTo>
                  <a:lnTo>
                    <a:pt x="14795" y="7398"/>
                  </a:lnTo>
                  <a:cubicBezTo>
                    <a:pt x="14795" y="8763"/>
                    <a:pt x="14095" y="9641"/>
                    <a:pt x="12120" y="10759"/>
                  </a:cubicBezTo>
                  <a:cubicBezTo>
                    <a:pt x="11069" y="11354"/>
                    <a:pt x="10372" y="12422"/>
                    <a:pt x="10248" y="13627"/>
                  </a:cubicBezTo>
                  <a:lnTo>
                    <a:pt x="9058" y="13627"/>
                  </a:lnTo>
                  <a:cubicBezTo>
                    <a:pt x="8877" y="12368"/>
                    <a:pt x="8041" y="11269"/>
                    <a:pt x="6791" y="10686"/>
                  </a:cubicBezTo>
                  <a:cubicBezTo>
                    <a:pt x="5332" y="10007"/>
                    <a:pt x="4529" y="8835"/>
                    <a:pt x="4529" y="7398"/>
                  </a:cubicBezTo>
                  <a:lnTo>
                    <a:pt x="4529" y="1133"/>
                  </a:lnTo>
                  <a:close/>
                  <a:moveTo>
                    <a:pt x="11927" y="14759"/>
                  </a:moveTo>
                  <a:cubicBezTo>
                    <a:pt x="12241" y="14759"/>
                    <a:pt x="12495" y="15010"/>
                    <a:pt x="12495" y="15324"/>
                  </a:cubicBezTo>
                  <a:lnTo>
                    <a:pt x="12495" y="15892"/>
                  </a:lnTo>
                  <a:lnTo>
                    <a:pt x="10795" y="15892"/>
                  </a:lnTo>
                  <a:cubicBezTo>
                    <a:pt x="10481" y="15892"/>
                    <a:pt x="10230" y="16142"/>
                    <a:pt x="10230" y="16456"/>
                  </a:cubicBezTo>
                  <a:cubicBezTo>
                    <a:pt x="10230" y="16770"/>
                    <a:pt x="10481" y="17024"/>
                    <a:pt x="10795" y="17024"/>
                  </a:cubicBezTo>
                  <a:lnTo>
                    <a:pt x="13059" y="17024"/>
                  </a:lnTo>
                  <a:cubicBezTo>
                    <a:pt x="13373" y="17024"/>
                    <a:pt x="13627" y="17275"/>
                    <a:pt x="13627" y="17589"/>
                  </a:cubicBezTo>
                  <a:lnTo>
                    <a:pt x="13627" y="18193"/>
                  </a:lnTo>
                  <a:lnTo>
                    <a:pt x="5701" y="18193"/>
                  </a:lnTo>
                  <a:lnTo>
                    <a:pt x="5701" y="17589"/>
                  </a:lnTo>
                  <a:cubicBezTo>
                    <a:pt x="5701" y="17275"/>
                    <a:pt x="5951" y="17024"/>
                    <a:pt x="6265" y="17024"/>
                  </a:cubicBezTo>
                  <a:lnTo>
                    <a:pt x="8530" y="17024"/>
                  </a:lnTo>
                  <a:cubicBezTo>
                    <a:pt x="8844" y="17024"/>
                    <a:pt x="9095" y="16770"/>
                    <a:pt x="9095" y="16456"/>
                  </a:cubicBezTo>
                  <a:cubicBezTo>
                    <a:pt x="9095" y="16142"/>
                    <a:pt x="8844" y="15892"/>
                    <a:pt x="8530" y="15892"/>
                  </a:cubicBezTo>
                  <a:lnTo>
                    <a:pt x="6833" y="15892"/>
                  </a:lnTo>
                  <a:lnTo>
                    <a:pt x="6833" y="15324"/>
                  </a:lnTo>
                  <a:cubicBezTo>
                    <a:pt x="6833" y="15010"/>
                    <a:pt x="7084" y="14759"/>
                    <a:pt x="7398" y="14759"/>
                  </a:cubicBezTo>
                  <a:close/>
                  <a:moveTo>
                    <a:pt x="3965" y="0"/>
                  </a:moveTo>
                  <a:cubicBezTo>
                    <a:pt x="3651" y="0"/>
                    <a:pt x="3397" y="254"/>
                    <a:pt x="3397" y="568"/>
                  </a:cubicBezTo>
                  <a:lnTo>
                    <a:pt x="3397" y="1474"/>
                  </a:lnTo>
                  <a:cubicBezTo>
                    <a:pt x="3032" y="1264"/>
                    <a:pt x="2645" y="1168"/>
                    <a:pt x="2269" y="1168"/>
                  </a:cubicBezTo>
                  <a:cubicBezTo>
                    <a:pt x="1086" y="1168"/>
                    <a:pt x="0" y="2113"/>
                    <a:pt x="0" y="3437"/>
                  </a:cubicBezTo>
                  <a:lnTo>
                    <a:pt x="0" y="5357"/>
                  </a:lnTo>
                  <a:cubicBezTo>
                    <a:pt x="0" y="6115"/>
                    <a:pt x="378" y="6821"/>
                    <a:pt x="1009" y="7241"/>
                  </a:cubicBezTo>
                  <a:lnTo>
                    <a:pt x="3651" y="9001"/>
                  </a:lnTo>
                  <a:cubicBezTo>
                    <a:pt x="3663" y="9010"/>
                    <a:pt x="3678" y="9019"/>
                    <a:pt x="3690" y="9026"/>
                  </a:cubicBezTo>
                  <a:cubicBezTo>
                    <a:pt x="4125" y="10170"/>
                    <a:pt x="5027" y="11112"/>
                    <a:pt x="6314" y="11710"/>
                  </a:cubicBezTo>
                  <a:cubicBezTo>
                    <a:pt x="7156" y="12105"/>
                    <a:pt x="7736" y="12812"/>
                    <a:pt x="7911" y="13627"/>
                  </a:cubicBezTo>
                  <a:lnTo>
                    <a:pt x="7398" y="13627"/>
                  </a:lnTo>
                  <a:cubicBezTo>
                    <a:pt x="6459" y="13627"/>
                    <a:pt x="5701" y="14385"/>
                    <a:pt x="5701" y="15324"/>
                  </a:cubicBezTo>
                  <a:lnTo>
                    <a:pt x="5701" y="15988"/>
                  </a:lnTo>
                  <a:cubicBezTo>
                    <a:pt x="5021" y="16227"/>
                    <a:pt x="4569" y="16870"/>
                    <a:pt x="4569" y="17589"/>
                  </a:cubicBezTo>
                  <a:lnTo>
                    <a:pt x="4569" y="18760"/>
                  </a:lnTo>
                  <a:cubicBezTo>
                    <a:pt x="4569" y="19071"/>
                    <a:pt x="4819" y="19325"/>
                    <a:pt x="5133" y="19325"/>
                  </a:cubicBezTo>
                  <a:lnTo>
                    <a:pt x="14191" y="19325"/>
                  </a:lnTo>
                  <a:cubicBezTo>
                    <a:pt x="14506" y="19325"/>
                    <a:pt x="14759" y="19071"/>
                    <a:pt x="14759" y="18760"/>
                  </a:cubicBezTo>
                  <a:lnTo>
                    <a:pt x="14759" y="17589"/>
                  </a:lnTo>
                  <a:cubicBezTo>
                    <a:pt x="14756" y="16870"/>
                    <a:pt x="14303" y="16227"/>
                    <a:pt x="13627" y="15988"/>
                  </a:cubicBezTo>
                  <a:lnTo>
                    <a:pt x="13627" y="15324"/>
                  </a:lnTo>
                  <a:cubicBezTo>
                    <a:pt x="13624" y="14385"/>
                    <a:pt x="12866" y="13627"/>
                    <a:pt x="11927" y="13627"/>
                  </a:cubicBezTo>
                  <a:lnTo>
                    <a:pt x="11389" y="13627"/>
                  </a:lnTo>
                  <a:cubicBezTo>
                    <a:pt x="11507" y="12833"/>
                    <a:pt x="11981" y="12139"/>
                    <a:pt x="12679" y="11743"/>
                  </a:cubicBezTo>
                  <a:cubicBezTo>
                    <a:pt x="14044" y="10973"/>
                    <a:pt x="15088" y="10170"/>
                    <a:pt x="15593" y="9047"/>
                  </a:cubicBezTo>
                  <a:cubicBezTo>
                    <a:pt x="15623" y="9035"/>
                    <a:pt x="15650" y="9019"/>
                    <a:pt x="15677" y="9001"/>
                  </a:cubicBezTo>
                  <a:lnTo>
                    <a:pt x="18319" y="7241"/>
                  </a:lnTo>
                  <a:cubicBezTo>
                    <a:pt x="18947" y="6821"/>
                    <a:pt x="19328" y="6115"/>
                    <a:pt x="19328" y="5357"/>
                  </a:cubicBezTo>
                  <a:lnTo>
                    <a:pt x="19328" y="3437"/>
                  </a:lnTo>
                  <a:cubicBezTo>
                    <a:pt x="19325" y="2113"/>
                    <a:pt x="18239" y="1168"/>
                    <a:pt x="17057" y="1168"/>
                  </a:cubicBezTo>
                  <a:cubicBezTo>
                    <a:pt x="16681" y="1168"/>
                    <a:pt x="16295" y="1264"/>
                    <a:pt x="15931" y="1474"/>
                  </a:cubicBezTo>
                  <a:lnTo>
                    <a:pt x="15931" y="568"/>
                  </a:lnTo>
                  <a:cubicBezTo>
                    <a:pt x="15931" y="254"/>
                    <a:pt x="15677" y="0"/>
                    <a:pt x="15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88" name="Google Shape;4114;p45">
            <a:extLst>
              <a:ext uri="{FF2B5EF4-FFF2-40B4-BE49-F238E27FC236}">
                <a16:creationId xmlns:a16="http://schemas.microsoft.com/office/drawing/2014/main" id="{A0363282-4A0B-4592-B299-C9FAB2BC9513}"/>
              </a:ext>
            </a:extLst>
          </p:cNvPr>
          <p:cNvGrpSpPr/>
          <p:nvPr/>
        </p:nvGrpSpPr>
        <p:grpSpPr>
          <a:xfrm>
            <a:off x="5152478" y="4467422"/>
            <a:ext cx="401074" cy="376372"/>
            <a:chOff x="6238300" y="1426975"/>
            <a:chExt cx="489450" cy="483175"/>
          </a:xfrm>
          <a:solidFill>
            <a:srgbClr val="5C3183"/>
          </a:solidFill>
        </p:grpSpPr>
        <p:sp>
          <p:nvSpPr>
            <p:cNvPr id="1389" name="Google Shape;4115;p45">
              <a:extLst>
                <a:ext uri="{FF2B5EF4-FFF2-40B4-BE49-F238E27FC236}">
                  <a16:creationId xmlns:a16="http://schemas.microsoft.com/office/drawing/2014/main" id="{0F8D905F-D0FB-48B7-99D5-AE758349A195}"/>
                </a:ext>
              </a:extLst>
            </p:cNvPr>
            <p:cNvSpPr/>
            <p:nvPr/>
          </p:nvSpPr>
          <p:spPr>
            <a:xfrm>
              <a:off x="6238300" y="1426975"/>
              <a:ext cx="489450" cy="483175"/>
            </a:xfrm>
            <a:custGeom>
              <a:avLst/>
              <a:gdLst/>
              <a:ahLst/>
              <a:cxnLst/>
              <a:rect l="l" t="t" r="r" b="b"/>
              <a:pathLst>
                <a:path w="19578" h="19327" extrusionOk="0">
                  <a:moveTo>
                    <a:pt x="16109" y="2267"/>
                  </a:moveTo>
                  <a:lnTo>
                    <a:pt x="16109" y="4803"/>
                  </a:lnTo>
                  <a:lnTo>
                    <a:pt x="14977" y="3831"/>
                  </a:lnTo>
                  <a:lnTo>
                    <a:pt x="14977" y="2267"/>
                  </a:lnTo>
                  <a:close/>
                  <a:moveTo>
                    <a:pt x="9880" y="1135"/>
                  </a:moveTo>
                  <a:cubicBezTo>
                    <a:pt x="10011" y="1135"/>
                    <a:pt x="10142" y="1181"/>
                    <a:pt x="10248" y="1274"/>
                  </a:cubicBezTo>
                  <a:lnTo>
                    <a:pt x="18174" y="8067"/>
                  </a:lnTo>
                  <a:cubicBezTo>
                    <a:pt x="18413" y="8270"/>
                    <a:pt x="18440" y="8626"/>
                    <a:pt x="18238" y="8864"/>
                  </a:cubicBezTo>
                  <a:lnTo>
                    <a:pt x="18238" y="8861"/>
                  </a:lnTo>
                  <a:cubicBezTo>
                    <a:pt x="18129" y="8988"/>
                    <a:pt x="17972" y="9061"/>
                    <a:pt x="17809" y="9061"/>
                  </a:cubicBezTo>
                  <a:cubicBezTo>
                    <a:pt x="17673" y="9061"/>
                    <a:pt x="17540" y="9012"/>
                    <a:pt x="17440" y="8925"/>
                  </a:cubicBezTo>
                  <a:lnTo>
                    <a:pt x="10251" y="2762"/>
                  </a:lnTo>
                  <a:cubicBezTo>
                    <a:pt x="10145" y="2672"/>
                    <a:pt x="10014" y="2626"/>
                    <a:pt x="9883" y="2626"/>
                  </a:cubicBezTo>
                  <a:cubicBezTo>
                    <a:pt x="9751" y="2626"/>
                    <a:pt x="9620" y="2672"/>
                    <a:pt x="9514" y="2762"/>
                  </a:cubicBezTo>
                  <a:lnTo>
                    <a:pt x="2687" y="8553"/>
                  </a:lnTo>
                  <a:cubicBezTo>
                    <a:pt x="2657" y="8575"/>
                    <a:pt x="2633" y="8596"/>
                    <a:pt x="2609" y="8623"/>
                  </a:cubicBezTo>
                  <a:lnTo>
                    <a:pt x="2250" y="8925"/>
                  </a:lnTo>
                  <a:cubicBezTo>
                    <a:pt x="2142" y="9016"/>
                    <a:pt x="2012" y="9060"/>
                    <a:pt x="1882" y="9060"/>
                  </a:cubicBezTo>
                  <a:cubicBezTo>
                    <a:pt x="1723" y="9060"/>
                    <a:pt x="1565" y="8994"/>
                    <a:pt x="1452" y="8864"/>
                  </a:cubicBezTo>
                  <a:cubicBezTo>
                    <a:pt x="1250" y="8629"/>
                    <a:pt x="1274" y="8273"/>
                    <a:pt x="1510" y="8067"/>
                  </a:cubicBezTo>
                  <a:lnTo>
                    <a:pt x="9511" y="1274"/>
                  </a:lnTo>
                  <a:cubicBezTo>
                    <a:pt x="9617" y="1181"/>
                    <a:pt x="9748" y="1135"/>
                    <a:pt x="9880" y="1135"/>
                  </a:cubicBezTo>
                  <a:close/>
                  <a:moveTo>
                    <a:pt x="12147" y="13665"/>
                  </a:moveTo>
                  <a:lnTo>
                    <a:pt x="12147" y="18195"/>
                  </a:lnTo>
                  <a:lnTo>
                    <a:pt x="7543" y="18195"/>
                  </a:lnTo>
                  <a:lnTo>
                    <a:pt x="7543" y="13665"/>
                  </a:lnTo>
                  <a:close/>
                  <a:moveTo>
                    <a:pt x="9883" y="3937"/>
                  </a:moveTo>
                  <a:lnTo>
                    <a:pt x="16109" y="9275"/>
                  </a:lnTo>
                  <a:lnTo>
                    <a:pt x="16109" y="18195"/>
                  </a:lnTo>
                  <a:lnTo>
                    <a:pt x="13280" y="18195"/>
                  </a:lnTo>
                  <a:lnTo>
                    <a:pt x="13280" y="13101"/>
                  </a:lnTo>
                  <a:cubicBezTo>
                    <a:pt x="13280" y="12787"/>
                    <a:pt x="13026" y="12533"/>
                    <a:pt x="12712" y="12533"/>
                  </a:cubicBezTo>
                  <a:lnTo>
                    <a:pt x="6975" y="12533"/>
                  </a:lnTo>
                  <a:cubicBezTo>
                    <a:pt x="6661" y="12533"/>
                    <a:pt x="6410" y="12787"/>
                    <a:pt x="6410" y="13101"/>
                  </a:cubicBezTo>
                  <a:lnTo>
                    <a:pt x="6410" y="18195"/>
                  </a:lnTo>
                  <a:lnTo>
                    <a:pt x="3578" y="18195"/>
                  </a:lnTo>
                  <a:lnTo>
                    <a:pt x="3578" y="9281"/>
                  </a:lnTo>
                  <a:lnTo>
                    <a:pt x="9883" y="3937"/>
                  </a:lnTo>
                  <a:close/>
                  <a:moveTo>
                    <a:pt x="9883" y="0"/>
                  </a:moveTo>
                  <a:cubicBezTo>
                    <a:pt x="9489" y="0"/>
                    <a:pt x="9095" y="137"/>
                    <a:pt x="8778" y="410"/>
                  </a:cubicBezTo>
                  <a:lnTo>
                    <a:pt x="773" y="7204"/>
                  </a:lnTo>
                  <a:cubicBezTo>
                    <a:pt x="154" y="7738"/>
                    <a:pt x="0" y="8635"/>
                    <a:pt x="411" y="9345"/>
                  </a:cubicBezTo>
                  <a:cubicBezTo>
                    <a:pt x="720" y="9881"/>
                    <a:pt x="1289" y="10193"/>
                    <a:pt x="1882" y="10193"/>
                  </a:cubicBezTo>
                  <a:cubicBezTo>
                    <a:pt x="2070" y="10193"/>
                    <a:pt x="2261" y="10162"/>
                    <a:pt x="2446" y="10096"/>
                  </a:cubicBezTo>
                  <a:lnTo>
                    <a:pt x="2446" y="18762"/>
                  </a:lnTo>
                  <a:cubicBezTo>
                    <a:pt x="2446" y="19073"/>
                    <a:pt x="2699" y="19327"/>
                    <a:pt x="3010" y="19327"/>
                  </a:cubicBezTo>
                  <a:lnTo>
                    <a:pt x="16673" y="19327"/>
                  </a:lnTo>
                  <a:cubicBezTo>
                    <a:pt x="16987" y="19327"/>
                    <a:pt x="17241" y="19073"/>
                    <a:pt x="17241" y="18762"/>
                  </a:cubicBezTo>
                  <a:lnTo>
                    <a:pt x="17241" y="10096"/>
                  </a:lnTo>
                  <a:cubicBezTo>
                    <a:pt x="17431" y="10163"/>
                    <a:pt x="17623" y="10195"/>
                    <a:pt x="17809" y="10195"/>
                  </a:cubicBezTo>
                  <a:cubicBezTo>
                    <a:pt x="18756" y="10195"/>
                    <a:pt x="19578" y="9388"/>
                    <a:pt x="19500" y="8363"/>
                  </a:cubicBezTo>
                  <a:cubicBezTo>
                    <a:pt x="19466" y="7913"/>
                    <a:pt x="19255" y="7497"/>
                    <a:pt x="18914" y="7204"/>
                  </a:cubicBezTo>
                  <a:lnTo>
                    <a:pt x="17241" y="5770"/>
                  </a:lnTo>
                  <a:lnTo>
                    <a:pt x="17241" y="1702"/>
                  </a:lnTo>
                  <a:cubicBezTo>
                    <a:pt x="17241" y="1388"/>
                    <a:pt x="16987" y="1135"/>
                    <a:pt x="16676" y="1135"/>
                  </a:cubicBezTo>
                  <a:lnTo>
                    <a:pt x="14412" y="1135"/>
                  </a:lnTo>
                  <a:cubicBezTo>
                    <a:pt x="14098" y="1135"/>
                    <a:pt x="13844" y="1388"/>
                    <a:pt x="13844" y="1702"/>
                  </a:cubicBezTo>
                  <a:lnTo>
                    <a:pt x="13844" y="2862"/>
                  </a:lnTo>
                  <a:lnTo>
                    <a:pt x="10988" y="410"/>
                  </a:lnTo>
                  <a:cubicBezTo>
                    <a:pt x="10671" y="137"/>
                    <a:pt x="10277" y="0"/>
                    <a:pt x="98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0" name="Google Shape;4116;p45">
              <a:extLst>
                <a:ext uri="{FF2B5EF4-FFF2-40B4-BE49-F238E27FC236}">
                  <a16:creationId xmlns:a16="http://schemas.microsoft.com/office/drawing/2014/main" id="{49D913EE-8C6D-4C82-8A64-15E750058C1D}"/>
                </a:ext>
              </a:extLst>
            </p:cNvPr>
            <p:cNvSpPr/>
            <p:nvPr/>
          </p:nvSpPr>
          <p:spPr>
            <a:xfrm>
              <a:off x="6426850" y="1596875"/>
              <a:ext cx="115150" cy="113250"/>
            </a:xfrm>
            <a:custGeom>
              <a:avLst/>
              <a:gdLst/>
              <a:ahLst/>
              <a:cxnLst/>
              <a:rect l="l" t="t" r="r" b="b"/>
              <a:pathLst>
                <a:path w="4606" h="4530" extrusionOk="0">
                  <a:moveTo>
                    <a:pt x="3473" y="1132"/>
                  </a:moveTo>
                  <a:lnTo>
                    <a:pt x="3473" y="3397"/>
                  </a:lnTo>
                  <a:lnTo>
                    <a:pt x="1133" y="3397"/>
                  </a:lnTo>
                  <a:lnTo>
                    <a:pt x="1133" y="1132"/>
                  </a:lnTo>
                  <a:close/>
                  <a:moveTo>
                    <a:pt x="565" y="0"/>
                  </a:moveTo>
                  <a:cubicBezTo>
                    <a:pt x="251" y="0"/>
                    <a:pt x="1" y="254"/>
                    <a:pt x="1" y="568"/>
                  </a:cubicBezTo>
                  <a:lnTo>
                    <a:pt x="1" y="3965"/>
                  </a:lnTo>
                  <a:cubicBezTo>
                    <a:pt x="1" y="4276"/>
                    <a:pt x="251" y="4529"/>
                    <a:pt x="565" y="4529"/>
                  </a:cubicBezTo>
                  <a:lnTo>
                    <a:pt x="4038" y="4529"/>
                  </a:lnTo>
                  <a:cubicBezTo>
                    <a:pt x="4352" y="4529"/>
                    <a:pt x="4605" y="4276"/>
                    <a:pt x="4605" y="3965"/>
                  </a:cubicBezTo>
                  <a:lnTo>
                    <a:pt x="4605" y="568"/>
                  </a:lnTo>
                  <a:cubicBezTo>
                    <a:pt x="4605" y="254"/>
                    <a:pt x="4352" y="0"/>
                    <a:pt x="4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1" name="Google Shape;4117;p45">
              <a:extLst>
                <a:ext uri="{FF2B5EF4-FFF2-40B4-BE49-F238E27FC236}">
                  <a16:creationId xmlns:a16="http://schemas.microsoft.com/office/drawing/2014/main" id="{D00FC94B-C0A4-49DA-8811-96316C9A51A9}"/>
                </a:ext>
              </a:extLst>
            </p:cNvPr>
            <p:cNvSpPr/>
            <p:nvPr/>
          </p:nvSpPr>
          <p:spPr>
            <a:xfrm>
              <a:off x="6485350" y="1796900"/>
              <a:ext cx="28325" cy="28325"/>
            </a:xfrm>
            <a:custGeom>
              <a:avLst/>
              <a:gdLst/>
              <a:ahLst/>
              <a:cxnLst/>
              <a:rect l="l" t="t" r="r" b="b"/>
              <a:pathLst>
                <a:path w="1133" h="1133" extrusionOk="0">
                  <a:moveTo>
                    <a:pt x="565" y="1"/>
                  </a:moveTo>
                  <a:cubicBezTo>
                    <a:pt x="251" y="1"/>
                    <a:pt x="1" y="254"/>
                    <a:pt x="1" y="568"/>
                  </a:cubicBezTo>
                  <a:cubicBezTo>
                    <a:pt x="1" y="879"/>
                    <a:pt x="251" y="1133"/>
                    <a:pt x="565" y="1133"/>
                  </a:cubicBezTo>
                  <a:cubicBezTo>
                    <a:pt x="879" y="1133"/>
                    <a:pt x="1133" y="879"/>
                    <a:pt x="1133" y="568"/>
                  </a:cubicBezTo>
                  <a:cubicBezTo>
                    <a:pt x="1133" y="254"/>
                    <a:pt x="879" y="1"/>
                    <a:pt x="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92" name="Google Shape;4118;p45">
            <a:extLst>
              <a:ext uri="{FF2B5EF4-FFF2-40B4-BE49-F238E27FC236}">
                <a16:creationId xmlns:a16="http://schemas.microsoft.com/office/drawing/2014/main" id="{0CFD6CDD-217A-405B-9B66-95876F11735D}"/>
              </a:ext>
            </a:extLst>
          </p:cNvPr>
          <p:cNvSpPr/>
          <p:nvPr/>
        </p:nvSpPr>
        <p:spPr>
          <a:xfrm>
            <a:off x="800664" y="4931700"/>
            <a:ext cx="350063" cy="374737"/>
          </a:xfrm>
          <a:custGeom>
            <a:avLst/>
            <a:gdLst/>
            <a:ahLst/>
            <a:cxnLst/>
            <a:rect l="l" t="t" r="r" b="b"/>
            <a:pathLst>
              <a:path w="17088" h="19243" extrusionOk="0">
                <a:moveTo>
                  <a:pt x="15955" y="1281"/>
                </a:moveTo>
                <a:lnTo>
                  <a:pt x="15955" y="3452"/>
                </a:lnTo>
                <a:lnTo>
                  <a:pt x="5586" y="5877"/>
                </a:lnTo>
                <a:lnTo>
                  <a:pt x="5586" y="3703"/>
                </a:lnTo>
                <a:lnTo>
                  <a:pt x="15955" y="1281"/>
                </a:lnTo>
                <a:close/>
                <a:moveTo>
                  <a:pt x="14425" y="12363"/>
                </a:moveTo>
                <a:cubicBezTo>
                  <a:pt x="14622" y="12363"/>
                  <a:pt x="14821" y="12401"/>
                  <a:pt x="15010" y="12480"/>
                </a:cubicBezTo>
                <a:cubicBezTo>
                  <a:pt x="15584" y="12716"/>
                  <a:pt x="15955" y="13274"/>
                  <a:pt x="15955" y="13893"/>
                </a:cubicBezTo>
                <a:cubicBezTo>
                  <a:pt x="15955" y="14739"/>
                  <a:pt x="15270" y="15421"/>
                  <a:pt x="14424" y="15421"/>
                </a:cubicBezTo>
                <a:cubicBezTo>
                  <a:pt x="13805" y="15421"/>
                  <a:pt x="13250" y="15050"/>
                  <a:pt x="13011" y="14479"/>
                </a:cubicBezTo>
                <a:cubicBezTo>
                  <a:pt x="12776" y="13905"/>
                  <a:pt x="12905" y="13247"/>
                  <a:pt x="13343" y="12809"/>
                </a:cubicBezTo>
                <a:cubicBezTo>
                  <a:pt x="13636" y="12519"/>
                  <a:pt x="14027" y="12363"/>
                  <a:pt x="14425" y="12363"/>
                </a:cubicBezTo>
                <a:close/>
                <a:moveTo>
                  <a:pt x="2925" y="15050"/>
                </a:moveTo>
                <a:cubicBezTo>
                  <a:pt x="3122" y="15050"/>
                  <a:pt x="3322" y="15088"/>
                  <a:pt x="3512" y="15168"/>
                </a:cubicBezTo>
                <a:cubicBezTo>
                  <a:pt x="4083" y="15403"/>
                  <a:pt x="4454" y="15962"/>
                  <a:pt x="4454" y="16581"/>
                </a:cubicBezTo>
                <a:cubicBezTo>
                  <a:pt x="4454" y="17423"/>
                  <a:pt x="3769" y="18108"/>
                  <a:pt x="2926" y="18108"/>
                </a:cubicBezTo>
                <a:cubicBezTo>
                  <a:pt x="2307" y="18108"/>
                  <a:pt x="1749" y="17737"/>
                  <a:pt x="1513" y="17166"/>
                </a:cubicBezTo>
                <a:cubicBezTo>
                  <a:pt x="1275" y="16593"/>
                  <a:pt x="1407" y="15934"/>
                  <a:pt x="1845" y="15497"/>
                </a:cubicBezTo>
                <a:cubicBezTo>
                  <a:pt x="2136" y="15206"/>
                  <a:pt x="2527" y="15050"/>
                  <a:pt x="2925" y="15050"/>
                </a:cubicBezTo>
                <a:close/>
                <a:moveTo>
                  <a:pt x="16525" y="0"/>
                </a:moveTo>
                <a:cubicBezTo>
                  <a:pt x="16481" y="0"/>
                  <a:pt x="16437" y="5"/>
                  <a:pt x="16393" y="16"/>
                </a:cubicBezTo>
                <a:lnTo>
                  <a:pt x="4892" y="2703"/>
                </a:lnTo>
                <a:cubicBezTo>
                  <a:pt x="4635" y="2761"/>
                  <a:pt x="4454" y="2990"/>
                  <a:pt x="4454" y="3253"/>
                </a:cubicBezTo>
                <a:lnTo>
                  <a:pt x="4454" y="14404"/>
                </a:lnTo>
                <a:cubicBezTo>
                  <a:pt x="3994" y="14081"/>
                  <a:pt x="3459" y="13921"/>
                  <a:pt x="2926" y="13921"/>
                </a:cubicBezTo>
                <a:cubicBezTo>
                  <a:pt x="2299" y="13921"/>
                  <a:pt x="1673" y="14143"/>
                  <a:pt x="1175" y="14579"/>
                </a:cubicBezTo>
                <a:cubicBezTo>
                  <a:pt x="251" y="15388"/>
                  <a:pt x="0" y="16720"/>
                  <a:pt x="568" y="17810"/>
                </a:cubicBezTo>
                <a:cubicBezTo>
                  <a:pt x="1032" y="18704"/>
                  <a:pt x="1950" y="19242"/>
                  <a:pt x="2925" y="19242"/>
                </a:cubicBezTo>
                <a:cubicBezTo>
                  <a:pt x="3136" y="19242"/>
                  <a:pt x="3349" y="19217"/>
                  <a:pt x="3560" y="19165"/>
                </a:cubicBezTo>
                <a:cubicBezTo>
                  <a:pt x="4750" y="18872"/>
                  <a:pt x="5589" y="17807"/>
                  <a:pt x="5586" y="16581"/>
                </a:cubicBezTo>
                <a:lnTo>
                  <a:pt x="5586" y="7039"/>
                </a:lnTo>
                <a:lnTo>
                  <a:pt x="15955" y="4618"/>
                </a:lnTo>
                <a:lnTo>
                  <a:pt x="15955" y="11716"/>
                </a:lnTo>
                <a:cubicBezTo>
                  <a:pt x="15508" y="11399"/>
                  <a:pt x="14974" y="11230"/>
                  <a:pt x="14424" y="11230"/>
                </a:cubicBezTo>
                <a:cubicBezTo>
                  <a:pt x="13349" y="11230"/>
                  <a:pt x="12377" y="11879"/>
                  <a:pt x="11966" y="12873"/>
                </a:cubicBezTo>
                <a:cubicBezTo>
                  <a:pt x="11553" y="13869"/>
                  <a:pt x="11782" y="15014"/>
                  <a:pt x="12543" y="15774"/>
                </a:cubicBezTo>
                <a:cubicBezTo>
                  <a:pt x="13052" y="16283"/>
                  <a:pt x="13733" y="16555"/>
                  <a:pt x="14426" y="16555"/>
                </a:cubicBezTo>
                <a:cubicBezTo>
                  <a:pt x="14769" y="16555"/>
                  <a:pt x="15115" y="16488"/>
                  <a:pt x="15445" y="16351"/>
                </a:cubicBezTo>
                <a:cubicBezTo>
                  <a:pt x="16438" y="15941"/>
                  <a:pt x="17087" y="14968"/>
                  <a:pt x="17087" y="13893"/>
                </a:cubicBezTo>
                <a:lnTo>
                  <a:pt x="17087" y="565"/>
                </a:lnTo>
                <a:cubicBezTo>
                  <a:pt x="17087" y="246"/>
                  <a:pt x="16826" y="0"/>
                  <a:pt x="1652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93" name="Google Shape;4119;p45">
            <a:extLst>
              <a:ext uri="{FF2B5EF4-FFF2-40B4-BE49-F238E27FC236}">
                <a16:creationId xmlns:a16="http://schemas.microsoft.com/office/drawing/2014/main" id="{31AC6372-59CB-4784-9F56-734615371444}"/>
              </a:ext>
            </a:extLst>
          </p:cNvPr>
          <p:cNvGrpSpPr/>
          <p:nvPr/>
        </p:nvGrpSpPr>
        <p:grpSpPr>
          <a:xfrm>
            <a:off x="1264077" y="4930975"/>
            <a:ext cx="395890" cy="376353"/>
            <a:chOff x="1487200" y="2021475"/>
            <a:chExt cx="483125" cy="483150"/>
          </a:xfrm>
          <a:solidFill>
            <a:srgbClr val="5C3183"/>
          </a:solidFill>
        </p:grpSpPr>
        <p:sp>
          <p:nvSpPr>
            <p:cNvPr id="1394" name="Google Shape;4120;p45">
              <a:extLst>
                <a:ext uri="{FF2B5EF4-FFF2-40B4-BE49-F238E27FC236}">
                  <a16:creationId xmlns:a16="http://schemas.microsoft.com/office/drawing/2014/main" id="{B87F928F-4BB0-408B-AF4B-A1A9F7DCB6BC}"/>
                </a:ext>
              </a:extLst>
            </p:cNvPr>
            <p:cNvSpPr/>
            <p:nvPr/>
          </p:nvSpPr>
          <p:spPr>
            <a:xfrm>
              <a:off x="1487200" y="2021475"/>
              <a:ext cx="483125" cy="483150"/>
            </a:xfrm>
            <a:custGeom>
              <a:avLst/>
              <a:gdLst/>
              <a:ahLst/>
              <a:cxnLst/>
              <a:rect l="l" t="t" r="r" b="b"/>
              <a:pathLst>
                <a:path w="19325" h="19326" extrusionOk="0">
                  <a:moveTo>
                    <a:pt x="17628" y="1133"/>
                  </a:moveTo>
                  <a:cubicBezTo>
                    <a:pt x="17939" y="1133"/>
                    <a:pt x="18192" y="1386"/>
                    <a:pt x="18192" y="1701"/>
                  </a:cubicBezTo>
                  <a:lnTo>
                    <a:pt x="18192" y="14796"/>
                  </a:lnTo>
                  <a:lnTo>
                    <a:pt x="1132" y="14796"/>
                  </a:lnTo>
                  <a:lnTo>
                    <a:pt x="1132" y="1701"/>
                  </a:lnTo>
                  <a:cubicBezTo>
                    <a:pt x="1132" y="1386"/>
                    <a:pt x="1386" y="1133"/>
                    <a:pt x="1700" y="1133"/>
                  </a:cubicBezTo>
                  <a:close/>
                  <a:moveTo>
                    <a:pt x="18192" y="15928"/>
                  </a:moveTo>
                  <a:lnTo>
                    <a:pt x="18192" y="17628"/>
                  </a:lnTo>
                  <a:cubicBezTo>
                    <a:pt x="18192" y="17939"/>
                    <a:pt x="17939" y="18193"/>
                    <a:pt x="17628" y="18193"/>
                  </a:cubicBezTo>
                  <a:lnTo>
                    <a:pt x="1700" y="18193"/>
                  </a:lnTo>
                  <a:cubicBezTo>
                    <a:pt x="1386" y="18193"/>
                    <a:pt x="1132" y="17939"/>
                    <a:pt x="1132" y="17628"/>
                  </a:cubicBezTo>
                  <a:lnTo>
                    <a:pt x="1132" y="15928"/>
                  </a:lnTo>
                  <a:close/>
                  <a:moveTo>
                    <a:pt x="1700" y="1"/>
                  </a:moveTo>
                  <a:cubicBezTo>
                    <a:pt x="761" y="1"/>
                    <a:pt x="0" y="761"/>
                    <a:pt x="0" y="1701"/>
                  </a:cubicBezTo>
                  <a:lnTo>
                    <a:pt x="0" y="17628"/>
                  </a:lnTo>
                  <a:cubicBezTo>
                    <a:pt x="0" y="18564"/>
                    <a:pt x="761" y="19325"/>
                    <a:pt x="1700" y="19325"/>
                  </a:cubicBezTo>
                  <a:lnTo>
                    <a:pt x="17628" y="19325"/>
                  </a:lnTo>
                  <a:cubicBezTo>
                    <a:pt x="18564" y="19325"/>
                    <a:pt x="19325" y="18564"/>
                    <a:pt x="19325" y="17628"/>
                  </a:cubicBezTo>
                  <a:lnTo>
                    <a:pt x="19325" y="1701"/>
                  </a:lnTo>
                  <a:cubicBezTo>
                    <a:pt x="19325" y="761"/>
                    <a:pt x="18564" y="1"/>
                    <a:pt x="176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5" name="Google Shape;4121;p45">
              <a:extLst>
                <a:ext uri="{FF2B5EF4-FFF2-40B4-BE49-F238E27FC236}">
                  <a16:creationId xmlns:a16="http://schemas.microsoft.com/office/drawing/2014/main" id="{4F78F57A-2AD0-4415-906B-1C5AB91575D2}"/>
                </a:ext>
              </a:extLst>
            </p:cNvPr>
            <p:cNvSpPr/>
            <p:nvPr/>
          </p:nvSpPr>
          <p:spPr>
            <a:xfrm>
              <a:off x="1573100" y="2078100"/>
              <a:ext cx="84875" cy="284000"/>
            </a:xfrm>
            <a:custGeom>
              <a:avLst/>
              <a:gdLst/>
              <a:ahLst/>
              <a:cxnLst/>
              <a:rect l="l" t="t" r="r" b="b"/>
              <a:pathLst>
                <a:path w="3395" h="11360" extrusionOk="0">
                  <a:moveTo>
                    <a:pt x="1697" y="6833"/>
                  </a:moveTo>
                  <a:cubicBezTo>
                    <a:pt x="2201" y="6833"/>
                    <a:pt x="2455" y="7440"/>
                    <a:pt x="2099" y="7799"/>
                  </a:cubicBezTo>
                  <a:cubicBezTo>
                    <a:pt x="1983" y="7914"/>
                    <a:pt x="1841" y="7966"/>
                    <a:pt x="1702" y="7966"/>
                  </a:cubicBezTo>
                  <a:cubicBezTo>
                    <a:pt x="1411" y="7966"/>
                    <a:pt x="1133" y="7739"/>
                    <a:pt x="1133" y="7398"/>
                  </a:cubicBezTo>
                  <a:cubicBezTo>
                    <a:pt x="1133" y="7084"/>
                    <a:pt x="1383" y="6833"/>
                    <a:pt x="1697" y="6833"/>
                  </a:cubicBezTo>
                  <a:close/>
                  <a:moveTo>
                    <a:pt x="1697" y="0"/>
                  </a:moveTo>
                  <a:cubicBezTo>
                    <a:pt x="1383" y="0"/>
                    <a:pt x="1133" y="254"/>
                    <a:pt x="1133" y="568"/>
                  </a:cubicBezTo>
                  <a:lnTo>
                    <a:pt x="1133" y="5798"/>
                  </a:lnTo>
                  <a:cubicBezTo>
                    <a:pt x="453" y="6036"/>
                    <a:pt x="0" y="6679"/>
                    <a:pt x="0" y="7398"/>
                  </a:cubicBezTo>
                  <a:cubicBezTo>
                    <a:pt x="0" y="8116"/>
                    <a:pt x="453" y="8760"/>
                    <a:pt x="1133" y="8998"/>
                  </a:cubicBezTo>
                  <a:lnTo>
                    <a:pt x="1133" y="10795"/>
                  </a:lnTo>
                  <a:cubicBezTo>
                    <a:pt x="1133" y="11109"/>
                    <a:pt x="1383" y="11359"/>
                    <a:pt x="1697" y="11359"/>
                  </a:cubicBezTo>
                  <a:cubicBezTo>
                    <a:pt x="2011" y="11359"/>
                    <a:pt x="2265" y="11109"/>
                    <a:pt x="2265" y="10795"/>
                  </a:cubicBezTo>
                  <a:lnTo>
                    <a:pt x="2265" y="8998"/>
                  </a:lnTo>
                  <a:cubicBezTo>
                    <a:pt x="2941" y="8760"/>
                    <a:pt x="3394" y="8116"/>
                    <a:pt x="3394" y="7398"/>
                  </a:cubicBezTo>
                  <a:cubicBezTo>
                    <a:pt x="3394" y="6679"/>
                    <a:pt x="2941" y="6036"/>
                    <a:pt x="2265" y="5798"/>
                  </a:cubicBezTo>
                  <a:lnTo>
                    <a:pt x="2265" y="568"/>
                  </a:lnTo>
                  <a:cubicBezTo>
                    <a:pt x="2265" y="254"/>
                    <a:pt x="2011" y="0"/>
                    <a:pt x="1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6" name="Google Shape;4122;p45">
              <a:extLst>
                <a:ext uri="{FF2B5EF4-FFF2-40B4-BE49-F238E27FC236}">
                  <a16:creationId xmlns:a16="http://schemas.microsoft.com/office/drawing/2014/main" id="{91F9C209-1BFD-4BF0-9CD5-6F6DD87EAC8C}"/>
                </a:ext>
              </a:extLst>
            </p:cNvPr>
            <p:cNvSpPr/>
            <p:nvPr/>
          </p:nvSpPr>
          <p:spPr>
            <a:xfrm>
              <a:off x="1686325" y="2078100"/>
              <a:ext cx="84875" cy="284000"/>
            </a:xfrm>
            <a:custGeom>
              <a:avLst/>
              <a:gdLst/>
              <a:ahLst/>
              <a:cxnLst/>
              <a:rect l="l" t="t" r="r" b="b"/>
              <a:pathLst>
                <a:path w="3395" h="11360" extrusionOk="0">
                  <a:moveTo>
                    <a:pt x="1697" y="3436"/>
                  </a:moveTo>
                  <a:cubicBezTo>
                    <a:pt x="2011" y="3436"/>
                    <a:pt x="2262" y="3687"/>
                    <a:pt x="2262" y="4001"/>
                  </a:cubicBezTo>
                  <a:cubicBezTo>
                    <a:pt x="2262" y="4315"/>
                    <a:pt x="2011" y="4569"/>
                    <a:pt x="1697" y="4569"/>
                  </a:cubicBezTo>
                  <a:cubicBezTo>
                    <a:pt x="1383" y="4569"/>
                    <a:pt x="1133" y="4315"/>
                    <a:pt x="1133" y="4001"/>
                  </a:cubicBezTo>
                  <a:cubicBezTo>
                    <a:pt x="1133" y="3687"/>
                    <a:pt x="1383" y="3436"/>
                    <a:pt x="1697" y="3436"/>
                  </a:cubicBezTo>
                  <a:close/>
                  <a:moveTo>
                    <a:pt x="1697" y="0"/>
                  </a:moveTo>
                  <a:cubicBezTo>
                    <a:pt x="1383" y="0"/>
                    <a:pt x="1133" y="254"/>
                    <a:pt x="1133" y="568"/>
                  </a:cubicBezTo>
                  <a:lnTo>
                    <a:pt x="1133" y="2401"/>
                  </a:lnTo>
                  <a:cubicBezTo>
                    <a:pt x="453" y="2639"/>
                    <a:pt x="0" y="3282"/>
                    <a:pt x="0" y="4001"/>
                  </a:cubicBezTo>
                  <a:cubicBezTo>
                    <a:pt x="0" y="4720"/>
                    <a:pt x="453" y="5363"/>
                    <a:pt x="1133" y="5601"/>
                  </a:cubicBezTo>
                  <a:lnTo>
                    <a:pt x="1133" y="10795"/>
                  </a:lnTo>
                  <a:cubicBezTo>
                    <a:pt x="1133" y="11109"/>
                    <a:pt x="1383" y="11359"/>
                    <a:pt x="1697" y="11359"/>
                  </a:cubicBezTo>
                  <a:cubicBezTo>
                    <a:pt x="2011" y="11359"/>
                    <a:pt x="2265" y="11109"/>
                    <a:pt x="2265" y="10795"/>
                  </a:cubicBezTo>
                  <a:lnTo>
                    <a:pt x="2265" y="5601"/>
                  </a:lnTo>
                  <a:cubicBezTo>
                    <a:pt x="2941" y="5363"/>
                    <a:pt x="3394" y="4720"/>
                    <a:pt x="3394" y="4001"/>
                  </a:cubicBezTo>
                  <a:cubicBezTo>
                    <a:pt x="3394" y="3282"/>
                    <a:pt x="2941" y="2639"/>
                    <a:pt x="2265" y="2401"/>
                  </a:cubicBezTo>
                  <a:lnTo>
                    <a:pt x="2265" y="568"/>
                  </a:lnTo>
                  <a:cubicBezTo>
                    <a:pt x="2265" y="254"/>
                    <a:pt x="2011" y="0"/>
                    <a:pt x="1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97" name="Google Shape;4123;p45">
              <a:extLst>
                <a:ext uri="{FF2B5EF4-FFF2-40B4-BE49-F238E27FC236}">
                  <a16:creationId xmlns:a16="http://schemas.microsoft.com/office/drawing/2014/main" id="{D73B554B-CA59-4F50-ABA7-23F53B9E3D5D}"/>
                </a:ext>
              </a:extLst>
            </p:cNvPr>
            <p:cNvSpPr/>
            <p:nvPr/>
          </p:nvSpPr>
          <p:spPr>
            <a:xfrm>
              <a:off x="1799550" y="2078100"/>
              <a:ext cx="84875" cy="284000"/>
            </a:xfrm>
            <a:custGeom>
              <a:avLst/>
              <a:gdLst/>
              <a:ahLst/>
              <a:cxnLst/>
              <a:rect l="l" t="t" r="r" b="b"/>
              <a:pathLst>
                <a:path w="3395" h="11360" extrusionOk="0">
                  <a:moveTo>
                    <a:pt x="1698" y="6833"/>
                  </a:moveTo>
                  <a:cubicBezTo>
                    <a:pt x="2202" y="6833"/>
                    <a:pt x="2455" y="7440"/>
                    <a:pt x="2099" y="7799"/>
                  </a:cubicBezTo>
                  <a:cubicBezTo>
                    <a:pt x="1983" y="7914"/>
                    <a:pt x="1841" y="7966"/>
                    <a:pt x="1703" y="7966"/>
                  </a:cubicBezTo>
                  <a:cubicBezTo>
                    <a:pt x="1411" y="7966"/>
                    <a:pt x="1133" y="7739"/>
                    <a:pt x="1133" y="7398"/>
                  </a:cubicBezTo>
                  <a:cubicBezTo>
                    <a:pt x="1133" y="7084"/>
                    <a:pt x="1384" y="6833"/>
                    <a:pt x="1698" y="6833"/>
                  </a:cubicBezTo>
                  <a:close/>
                  <a:moveTo>
                    <a:pt x="1698" y="0"/>
                  </a:moveTo>
                  <a:cubicBezTo>
                    <a:pt x="1384" y="0"/>
                    <a:pt x="1133" y="254"/>
                    <a:pt x="1133" y="568"/>
                  </a:cubicBezTo>
                  <a:lnTo>
                    <a:pt x="1133" y="5798"/>
                  </a:lnTo>
                  <a:cubicBezTo>
                    <a:pt x="454" y="6036"/>
                    <a:pt x="1" y="6679"/>
                    <a:pt x="1" y="7398"/>
                  </a:cubicBezTo>
                  <a:cubicBezTo>
                    <a:pt x="1" y="8116"/>
                    <a:pt x="454" y="8760"/>
                    <a:pt x="1133" y="8998"/>
                  </a:cubicBezTo>
                  <a:lnTo>
                    <a:pt x="1133" y="10795"/>
                  </a:lnTo>
                  <a:cubicBezTo>
                    <a:pt x="1133" y="11109"/>
                    <a:pt x="1384" y="11359"/>
                    <a:pt x="1698" y="11359"/>
                  </a:cubicBezTo>
                  <a:cubicBezTo>
                    <a:pt x="2012" y="11359"/>
                    <a:pt x="2265" y="11109"/>
                    <a:pt x="2265" y="10795"/>
                  </a:cubicBezTo>
                  <a:lnTo>
                    <a:pt x="2265" y="8998"/>
                  </a:lnTo>
                  <a:cubicBezTo>
                    <a:pt x="2942" y="8760"/>
                    <a:pt x="3394" y="8116"/>
                    <a:pt x="3394" y="7398"/>
                  </a:cubicBezTo>
                  <a:cubicBezTo>
                    <a:pt x="3394" y="6679"/>
                    <a:pt x="2942" y="6036"/>
                    <a:pt x="2265" y="5798"/>
                  </a:cubicBezTo>
                  <a:lnTo>
                    <a:pt x="2265" y="568"/>
                  </a:lnTo>
                  <a:cubicBezTo>
                    <a:pt x="2265" y="254"/>
                    <a:pt x="2012" y="0"/>
                    <a:pt x="16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98" name="Google Shape;4124;p45">
            <a:extLst>
              <a:ext uri="{FF2B5EF4-FFF2-40B4-BE49-F238E27FC236}">
                <a16:creationId xmlns:a16="http://schemas.microsoft.com/office/drawing/2014/main" id="{A83B6384-6920-4673-B949-623AB6294697}"/>
              </a:ext>
            </a:extLst>
          </p:cNvPr>
          <p:cNvGrpSpPr/>
          <p:nvPr/>
        </p:nvGrpSpPr>
        <p:grpSpPr>
          <a:xfrm>
            <a:off x="1746285" y="4953769"/>
            <a:ext cx="395890" cy="330764"/>
            <a:chOff x="2081650" y="2050750"/>
            <a:chExt cx="483125" cy="424625"/>
          </a:xfrm>
          <a:solidFill>
            <a:srgbClr val="5C3183"/>
          </a:solidFill>
        </p:grpSpPr>
        <p:sp>
          <p:nvSpPr>
            <p:cNvPr id="1399" name="Google Shape;4125;p45">
              <a:extLst>
                <a:ext uri="{FF2B5EF4-FFF2-40B4-BE49-F238E27FC236}">
                  <a16:creationId xmlns:a16="http://schemas.microsoft.com/office/drawing/2014/main" id="{965E2A9A-873C-46D4-BF56-8D07CC08D4DA}"/>
                </a:ext>
              </a:extLst>
            </p:cNvPr>
            <p:cNvSpPr/>
            <p:nvPr/>
          </p:nvSpPr>
          <p:spPr>
            <a:xfrm>
              <a:off x="2081650" y="2050750"/>
              <a:ext cx="483125" cy="424625"/>
            </a:xfrm>
            <a:custGeom>
              <a:avLst/>
              <a:gdLst/>
              <a:ahLst/>
              <a:cxnLst/>
              <a:rect l="l" t="t" r="r" b="b"/>
              <a:pathLst>
                <a:path w="19325" h="16985" extrusionOk="0">
                  <a:moveTo>
                    <a:pt x="5662" y="1402"/>
                  </a:moveTo>
                  <a:lnTo>
                    <a:pt x="5662" y="13770"/>
                  </a:lnTo>
                  <a:lnTo>
                    <a:pt x="1133" y="15581"/>
                  </a:lnTo>
                  <a:lnTo>
                    <a:pt x="1133" y="3214"/>
                  </a:lnTo>
                  <a:lnTo>
                    <a:pt x="5662" y="1402"/>
                  </a:lnTo>
                  <a:close/>
                  <a:moveTo>
                    <a:pt x="18192" y="1402"/>
                  </a:moveTo>
                  <a:lnTo>
                    <a:pt x="18192" y="13770"/>
                  </a:lnTo>
                  <a:lnTo>
                    <a:pt x="13663" y="15581"/>
                  </a:lnTo>
                  <a:lnTo>
                    <a:pt x="13663" y="3214"/>
                  </a:lnTo>
                  <a:lnTo>
                    <a:pt x="18192" y="1402"/>
                  </a:lnTo>
                  <a:close/>
                  <a:moveTo>
                    <a:pt x="6794" y="1348"/>
                  </a:moveTo>
                  <a:lnTo>
                    <a:pt x="12531" y="3241"/>
                  </a:lnTo>
                  <a:lnTo>
                    <a:pt x="12531" y="9464"/>
                  </a:lnTo>
                  <a:lnTo>
                    <a:pt x="12510" y="9461"/>
                  </a:lnTo>
                  <a:cubicBezTo>
                    <a:pt x="12205" y="9437"/>
                    <a:pt x="11903" y="9364"/>
                    <a:pt x="11619" y="9244"/>
                  </a:cubicBezTo>
                  <a:cubicBezTo>
                    <a:pt x="11548" y="9214"/>
                    <a:pt x="11474" y="9200"/>
                    <a:pt x="11401" y="9200"/>
                  </a:cubicBezTo>
                  <a:cubicBezTo>
                    <a:pt x="11181" y="9200"/>
                    <a:pt x="10970" y="9330"/>
                    <a:pt x="10879" y="9546"/>
                  </a:cubicBezTo>
                  <a:cubicBezTo>
                    <a:pt x="10759" y="9832"/>
                    <a:pt x="10891" y="10165"/>
                    <a:pt x="11178" y="10288"/>
                  </a:cubicBezTo>
                  <a:cubicBezTo>
                    <a:pt x="11574" y="10454"/>
                    <a:pt x="11994" y="10557"/>
                    <a:pt x="12422" y="10590"/>
                  </a:cubicBezTo>
                  <a:lnTo>
                    <a:pt x="12468" y="10590"/>
                  </a:lnTo>
                  <a:cubicBezTo>
                    <a:pt x="12489" y="10590"/>
                    <a:pt x="12510" y="10587"/>
                    <a:pt x="12531" y="10584"/>
                  </a:cubicBezTo>
                  <a:lnTo>
                    <a:pt x="12531" y="15633"/>
                  </a:lnTo>
                  <a:lnTo>
                    <a:pt x="6794" y="13746"/>
                  </a:lnTo>
                  <a:lnTo>
                    <a:pt x="6794" y="6774"/>
                  </a:lnTo>
                  <a:cubicBezTo>
                    <a:pt x="6951" y="6777"/>
                    <a:pt x="7105" y="6795"/>
                    <a:pt x="7259" y="6822"/>
                  </a:cubicBezTo>
                  <a:cubicBezTo>
                    <a:pt x="7295" y="6828"/>
                    <a:pt x="7331" y="6834"/>
                    <a:pt x="7368" y="6834"/>
                  </a:cubicBezTo>
                  <a:cubicBezTo>
                    <a:pt x="7658" y="6831"/>
                    <a:pt x="7902" y="6611"/>
                    <a:pt x="7929" y="6321"/>
                  </a:cubicBezTo>
                  <a:cubicBezTo>
                    <a:pt x="7957" y="6028"/>
                    <a:pt x="7760" y="5765"/>
                    <a:pt x="7473" y="5711"/>
                  </a:cubicBezTo>
                  <a:cubicBezTo>
                    <a:pt x="7250" y="5669"/>
                    <a:pt x="7020" y="5644"/>
                    <a:pt x="6794" y="5641"/>
                  </a:cubicBezTo>
                  <a:lnTo>
                    <a:pt x="6794" y="1348"/>
                  </a:lnTo>
                  <a:close/>
                  <a:moveTo>
                    <a:pt x="18757" y="0"/>
                  </a:moveTo>
                  <a:cubicBezTo>
                    <a:pt x="18687" y="0"/>
                    <a:pt x="18616" y="13"/>
                    <a:pt x="18549" y="40"/>
                  </a:cubicBezTo>
                  <a:lnTo>
                    <a:pt x="13077" y="2229"/>
                  </a:lnTo>
                  <a:lnTo>
                    <a:pt x="6405" y="28"/>
                  </a:lnTo>
                  <a:cubicBezTo>
                    <a:pt x="6395" y="25"/>
                    <a:pt x="6386" y="25"/>
                    <a:pt x="6380" y="22"/>
                  </a:cubicBezTo>
                  <a:cubicBezTo>
                    <a:pt x="6371" y="19"/>
                    <a:pt x="6359" y="16"/>
                    <a:pt x="6347" y="13"/>
                  </a:cubicBezTo>
                  <a:lnTo>
                    <a:pt x="6311" y="7"/>
                  </a:lnTo>
                  <a:cubicBezTo>
                    <a:pt x="6302" y="7"/>
                    <a:pt x="6290" y="4"/>
                    <a:pt x="6281" y="4"/>
                  </a:cubicBezTo>
                  <a:lnTo>
                    <a:pt x="6211" y="4"/>
                  </a:lnTo>
                  <a:cubicBezTo>
                    <a:pt x="6199" y="4"/>
                    <a:pt x="6187" y="4"/>
                    <a:pt x="6172" y="7"/>
                  </a:cubicBezTo>
                  <a:cubicBezTo>
                    <a:pt x="6166" y="9"/>
                    <a:pt x="6161" y="9"/>
                    <a:pt x="6157" y="9"/>
                  </a:cubicBezTo>
                  <a:cubicBezTo>
                    <a:pt x="6152" y="9"/>
                    <a:pt x="6148" y="9"/>
                    <a:pt x="6142" y="10"/>
                  </a:cubicBezTo>
                  <a:cubicBezTo>
                    <a:pt x="6133" y="13"/>
                    <a:pt x="6118" y="13"/>
                    <a:pt x="6106" y="16"/>
                  </a:cubicBezTo>
                  <a:lnTo>
                    <a:pt x="6075" y="22"/>
                  </a:lnTo>
                  <a:cubicBezTo>
                    <a:pt x="6063" y="28"/>
                    <a:pt x="6048" y="31"/>
                    <a:pt x="6036" y="37"/>
                  </a:cubicBezTo>
                  <a:cubicBezTo>
                    <a:pt x="6027" y="40"/>
                    <a:pt x="6021" y="40"/>
                    <a:pt x="6015" y="43"/>
                  </a:cubicBezTo>
                  <a:lnTo>
                    <a:pt x="354" y="2308"/>
                  </a:lnTo>
                  <a:cubicBezTo>
                    <a:pt x="139" y="2396"/>
                    <a:pt x="0" y="2601"/>
                    <a:pt x="0" y="2830"/>
                  </a:cubicBezTo>
                  <a:lnTo>
                    <a:pt x="0" y="16418"/>
                  </a:lnTo>
                  <a:cubicBezTo>
                    <a:pt x="0" y="16744"/>
                    <a:pt x="267" y="16984"/>
                    <a:pt x="566" y="16984"/>
                  </a:cubicBezTo>
                  <a:cubicBezTo>
                    <a:pt x="635" y="16984"/>
                    <a:pt x="706" y="16971"/>
                    <a:pt x="776" y="16943"/>
                  </a:cubicBezTo>
                  <a:lnTo>
                    <a:pt x="6248" y="14754"/>
                  </a:lnTo>
                  <a:lnTo>
                    <a:pt x="12917" y="16952"/>
                  </a:lnTo>
                  <a:cubicBezTo>
                    <a:pt x="12933" y="16958"/>
                    <a:pt x="12951" y="16964"/>
                    <a:pt x="12966" y="16967"/>
                  </a:cubicBezTo>
                  <a:cubicBezTo>
                    <a:pt x="13008" y="16976"/>
                    <a:pt x="13050" y="16983"/>
                    <a:pt x="13096" y="16983"/>
                  </a:cubicBezTo>
                  <a:lnTo>
                    <a:pt x="13099" y="16983"/>
                  </a:lnTo>
                  <a:cubicBezTo>
                    <a:pt x="13156" y="16983"/>
                    <a:pt x="13213" y="16973"/>
                    <a:pt x="13271" y="16955"/>
                  </a:cubicBezTo>
                  <a:cubicBezTo>
                    <a:pt x="13283" y="16952"/>
                    <a:pt x="13295" y="16946"/>
                    <a:pt x="13307" y="16940"/>
                  </a:cubicBezTo>
                  <a:lnTo>
                    <a:pt x="18965" y="14676"/>
                  </a:lnTo>
                  <a:cubicBezTo>
                    <a:pt x="19183" y="14591"/>
                    <a:pt x="19325" y="14386"/>
                    <a:pt x="19325" y="14153"/>
                  </a:cubicBezTo>
                  <a:lnTo>
                    <a:pt x="19325" y="566"/>
                  </a:lnTo>
                  <a:cubicBezTo>
                    <a:pt x="19325" y="379"/>
                    <a:pt x="19231" y="203"/>
                    <a:pt x="19077" y="98"/>
                  </a:cubicBezTo>
                  <a:cubicBezTo>
                    <a:pt x="18981" y="33"/>
                    <a:pt x="18869" y="0"/>
                    <a:pt x="18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0" name="Google Shape;4126;p45">
              <a:extLst>
                <a:ext uri="{FF2B5EF4-FFF2-40B4-BE49-F238E27FC236}">
                  <a16:creationId xmlns:a16="http://schemas.microsoft.com/office/drawing/2014/main" id="{36F23ABA-5701-41DC-88F0-3AF1A36266D6}"/>
                </a:ext>
              </a:extLst>
            </p:cNvPr>
            <p:cNvSpPr/>
            <p:nvPr/>
          </p:nvSpPr>
          <p:spPr>
            <a:xfrm>
              <a:off x="2136375" y="2292025"/>
              <a:ext cx="36400" cy="41975"/>
            </a:xfrm>
            <a:custGeom>
              <a:avLst/>
              <a:gdLst/>
              <a:ahLst/>
              <a:cxnLst/>
              <a:rect l="l" t="t" r="r" b="b"/>
              <a:pathLst>
                <a:path w="1456" h="1679" extrusionOk="0">
                  <a:moveTo>
                    <a:pt x="820" y="1"/>
                  </a:moveTo>
                  <a:cubicBezTo>
                    <a:pt x="583" y="1"/>
                    <a:pt x="361" y="151"/>
                    <a:pt x="284" y="390"/>
                  </a:cubicBezTo>
                  <a:lnTo>
                    <a:pt x="103" y="927"/>
                  </a:lnTo>
                  <a:cubicBezTo>
                    <a:pt x="0" y="1223"/>
                    <a:pt x="160" y="1549"/>
                    <a:pt x="459" y="1649"/>
                  </a:cubicBezTo>
                  <a:cubicBezTo>
                    <a:pt x="519" y="1669"/>
                    <a:pt x="579" y="1678"/>
                    <a:pt x="639" y="1678"/>
                  </a:cubicBezTo>
                  <a:cubicBezTo>
                    <a:pt x="878" y="1678"/>
                    <a:pt x="1101" y="1525"/>
                    <a:pt x="1178" y="1284"/>
                  </a:cubicBezTo>
                  <a:lnTo>
                    <a:pt x="1356" y="746"/>
                  </a:lnTo>
                  <a:cubicBezTo>
                    <a:pt x="1456" y="450"/>
                    <a:pt x="1296" y="130"/>
                    <a:pt x="1000" y="30"/>
                  </a:cubicBezTo>
                  <a:cubicBezTo>
                    <a:pt x="940" y="10"/>
                    <a:pt x="880"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1" name="Google Shape;4127;p45">
              <a:extLst>
                <a:ext uri="{FF2B5EF4-FFF2-40B4-BE49-F238E27FC236}">
                  <a16:creationId xmlns:a16="http://schemas.microsoft.com/office/drawing/2014/main" id="{2FBE365E-B8DA-4EBE-B24F-15454B62BB69}"/>
                </a:ext>
              </a:extLst>
            </p:cNvPr>
            <p:cNvSpPr/>
            <p:nvPr/>
          </p:nvSpPr>
          <p:spPr>
            <a:xfrm>
              <a:off x="2296850" y="2220800"/>
              <a:ext cx="46075" cy="51650"/>
            </a:xfrm>
            <a:custGeom>
              <a:avLst/>
              <a:gdLst/>
              <a:ahLst/>
              <a:cxnLst/>
              <a:rect l="l" t="t" r="r" b="b"/>
              <a:pathLst>
                <a:path w="1843" h="2066" extrusionOk="0">
                  <a:moveTo>
                    <a:pt x="634" y="1"/>
                  </a:moveTo>
                  <a:cubicBezTo>
                    <a:pt x="506" y="1"/>
                    <a:pt x="378" y="44"/>
                    <a:pt x="272" y="132"/>
                  </a:cubicBezTo>
                  <a:cubicBezTo>
                    <a:pt x="37" y="331"/>
                    <a:pt x="1" y="681"/>
                    <a:pt x="194" y="920"/>
                  </a:cubicBezTo>
                  <a:cubicBezTo>
                    <a:pt x="354" y="1113"/>
                    <a:pt x="487" y="1327"/>
                    <a:pt x="593" y="1557"/>
                  </a:cubicBezTo>
                  <a:cubicBezTo>
                    <a:pt x="626" y="1626"/>
                    <a:pt x="662" y="1696"/>
                    <a:pt x="698" y="1765"/>
                  </a:cubicBezTo>
                  <a:cubicBezTo>
                    <a:pt x="798" y="1957"/>
                    <a:pt x="993" y="2065"/>
                    <a:pt x="1195" y="2065"/>
                  </a:cubicBezTo>
                  <a:cubicBezTo>
                    <a:pt x="1285" y="2065"/>
                    <a:pt x="1377" y="2044"/>
                    <a:pt x="1462" y="1998"/>
                  </a:cubicBezTo>
                  <a:cubicBezTo>
                    <a:pt x="1740" y="1853"/>
                    <a:pt x="1843" y="1509"/>
                    <a:pt x="1698" y="1234"/>
                  </a:cubicBezTo>
                  <a:cubicBezTo>
                    <a:pt x="1670" y="1183"/>
                    <a:pt x="1643" y="1131"/>
                    <a:pt x="1622" y="1083"/>
                  </a:cubicBezTo>
                  <a:cubicBezTo>
                    <a:pt x="1474" y="763"/>
                    <a:pt x="1287" y="464"/>
                    <a:pt x="1061" y="195"/>
                  </a:cubicBezTo>
                  <a:cubicBezTo>
                    <a:pt x="949" y="67"/>
                    <a:pt x="792" y="1"/>
                    <a:pt x="6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2" name="Google Shape;4128;p45">
              <a:extLst>
                <a:ext uri="{FF2B5EF4-FFF2-40B4-BE49-F238E27FC236}">
                  <a16:creationId xmlns:a16="http://schemas.microsoft.com/office/drawing/2014/main" id="{523DC204-1A72-46E1-AA4D-7269F1A1748E}"/>
                </a:ext>
              </a:extLst>
            </p:cNvPr>
            <p:cNvSpPr/>
            <p:nvPr/>
          </p:nvSpPr>
          <p:spPr>
            <a:xfrm>
              <a:off x="2158650" y="2216775"/>
              <a:ext cx="47275" cy="51425"/>
            </a:xfrm>
            <a:custGeom>
              <a:avLst/>
              <a:gdLst/>
              <a:ahLst/>
              <a:cxnLst/>
              <a:rect l="l" t="t" r="r" b="b"/>
              <a:pathLst>
                <a:path w="1891" h="2057" extrusionOk="0">
                  <a:moveTo>
                    <a:pt x="1264" y="1"/>
                  </a:moveTo>
                  <a:cubicBezTo>
                    <a:pt x="1109" y="1"/>
                    <a:pt x="955" y="63"/>
                    <a:pt x="843" y="187"/>
                  </a:cubicBezTo>
                  <a:lnTo>
                    <a:pt x="846" y="184"/>
                  </a:lnTo>
                  <a:lnTo>
                    <a:pt x="846" y="184"/>
                  </a:lnTo>
                  <a:cubicBezTo>
                    <a:pt x="547" y="498"/>
                    <a:pt x="305" y="860"/>
                    <a:pt x="130" y="1256"/>
                  </a:cubicBezTo>
                  <a:cubicBezTo>
                    <a:pt x="0" y="1543"/>
                    <a:pt x="127" y="1878"/>
                    <a:pt x="414" y="2005"/>
                  </a:cubicBezTo>
                  <a:cubicBezTo>
                    <a:pt x="486" y="2038"/>
                    <a:pt x="565" y="2056"/>
                    <a:pt x="643" y="2056"/>
                  </a:cubicBezTo>
                  <a:cubicBezTo>
                    <a:pt x="867" y="2056"/>
                    <a:pt x="1069" y="1923"/>
                    <a:pt x="1163" y="1721"/>
                  </a:cubicBezTo>
                  <a:cubicBezTo>
                    <a:pt x="1286" y="1443"/>
                    <a:pt x="1455" y="1187"/>
                    <a:pt x="1664" y="966"/>
                  </a:cubicBezTo>
                  <a:cubicBezTo>
                    <a:pt x="1890" y="740"/>
                    <a:pt x="1884" y="374"/>
                    <a:pt x="1655" y="157"/>
                  </a:cubicBezTo>
                  <a:cubicBezTo>
                    <a:pt x="1544" y="52"/>
                    <a:pt x="1404" y="1"/>
                    <a:pt x="12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3" name="Google Shape;4129;p45">
              <a:extLst>
                <a:ext uri="{FF2B5EF4-FFF2-40B4-BE49-F238E27FC236}">
                  <a16:creationId xmlns:a16="http://schemas.microsoft.com/office/drawing/2014/main" id="{E954755B-B95C-4423-89B1-79B1BFF252BA}"/>
                </a:ext>
              </a:extLst>
            </p:cNvPr>
            <p:cNvSpPr/>
            <p:nvPr/>
          </p:nvSpPr>
          <p:spPr>
            <a:xfrm>
              <a:off x="2426475" y="2255725"/>
              <a:ext cx="55875" cy="46900"/>
            </a:xfrm>
            <a:custGeom>
              <a:avLst/>
              <a:gdLst/>
              <a:ahLst/>
              <a:cxnLst/>
              <a:rect l="l" t="t" r="r" b="b"/>
              <a:pathLst>
                <a:path w="2235" h="1876" extrusionOk="0">
                  <a:moveTo>
                    <a:pt x="1592" y="1"/>
                  </a:moveTo>
                  <a:cubicBezTo>
                    <a:pt x="1423" y="1"/>
                    <a:pt x="1257" y="76"/>
                    <a:pt x="1144" y="220"/>
                  </a:cubicBezTo>
                  <a:cubicBezTo>
                    <a:pt x="960" y="462"/>
                    <a:pt x="734" y="667"/>
                    <a:pt x="477" y="830"/>
                  </a:cubicBezTo>
                  <a:cubicBezTo>
                    <a:pt x="0" y="1135"/>
                    <a:pt x="218" y="1875"/>
                    <a:pt x="782" y="1875"/>
                  </a:cubicBezTo>
                  <a:cubicBezTo>
                    <a:pt x="891" y="1875"/>
                    <a:pt x="997" y="1845"/>
                    <a:pt x="1087" y="1784"/>
                  </a:cubicBezTo>
                  <a:cubicBezTo>
                    <a:pt x="1452" y="1552"/>
                    <a:pt x="1776" y="1256"/>
                    <a:pt x="2041" y="912"/>
                  </a:cubicBezTo>
                  <a:cubicBezTo>
                    <a:pt x="2234" y="667"/>
                    <a:pt x="2186" y="311"/>
                    <a:pt x="1939" y="121"/>
                  </a:cubicBezTo>
                  <a:cubicBezTo>
                    <a:pt x="1835" y="40"/>
                    <a:pt x="1713" y="1"/>
                    <a:pt x="15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4" name="Google Shape;4130;p45">
              <a:extLst>
                <a:ext uri="{FF2B5EF4-FFF2-40B4-BE49-F238E27FC236}">
                  <a16:creationId xmlns:a16="http://schemas.microsoft.com/office/drawing/2014/main" id="{E067EC45-D6DC-4F95-91FF-E6DF18C6AFCB}"/>
                </a:ext>
              </a:extLst>
            </p:cNvPr>
            <p:cNvSpPr/>
            <p:nvPr/>
          </p:nvSpPr>
          <p:spPr>
            <a:xfrm>
              <a:off x="2473050" y="2192325"/>
              <a:ext cx="37000" cy="41500"/>
            </a:xfrm>
            <a:custGeom>
              <a:avLst/>
              <a:gdLst/>
              <a:ahLst/>
              <a:cxnLst/>
              <a:rect l="l" t="t" r="r" b="b"/>
              <a:pathLst>
                <a:path w="1480" h="1660" extrusionOk="0">
                  <a:moveTo>
                    <a:pt x="838" y="0"/>
                  </a:moveTo>
                  <a:cubicBezTo>
                    <a:pt x="609" y="0"/>
                    <a:pt x="393" y="140"/>
                    <a:pt x="308" y="368"/>
                  </a:cubicBezTo>
                  <a:lnTo>
                    <a:pt x="109" y="896"/>
                  </a:lnTo>
                  <a:cubicBezTo>
                    <a:pt x="0" y="1189"/>
                    <a:pt x="148" y="1515"/>
                    <a:pt x="441" y="1624"/>
                  </a:cubicBezTo>
                  <a:cubicBezTo>
                    <a:pt x="506" y="1648"/>
                    <a:pt x="573" y="1660"/>
                    <a:pt x="639" y="1660"/>
                  </a:cubicBezTo>
                  <a:cubicBezTo>
                    <a:pt x="868" y="1660"/>
                    <a:pt x="1084" y="1520"/>
                    <a:pt x="1169" y="1292"/>
                  </a:cubicBezTo>
                  <a:lnTo>
                    <a:pt x="1368" y="764"/>
                  </a:lnTo>
                  <a:cubicBezTo>
                    <a:pt x="1480" y="471"/>
                    <a:pt x="1329" y="145"/>
                    <a:pt x="1036" y="36"/>
                  </a:cubicBezTo>
                  <a:cubicBezTo>
                    <a:pt x="971" y="12"/>
                    <a:pt x="904" y="0"/>
                    <a:pt x="8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05" name="Google Shape;4131;p45">
            <a:extLst>
              <a:ext uri="{FF2B5EF4-FFF2-40B4-BE49-F238E27FC236}">
                <a16:creationId xmlns:a16="http://schemas.microsoft.com/office/drawing/2014/main" id="{76B91923-6C06-4187-AEA8-D8D78965C98E}"/>
              </a:ext>
            </a:extLst>
          </p:cNvPr>
          <p:cNvGrpSpPr/>
          <p:nvPr/>
        </p:nvGrpSpPr>
        <p:grpSpPr>
          <a:xfrm>
            <a:off x="2244318" y="4979572"/>
            <a:ext cx="395890" cy="279159"/>
            <a:chOff x="2676100" y="2083800"/>
            <a:chExt cx="483125" cy="358375"/>
          </a:xfrm>
          <a:solidFill>
            <a:srgbClr val="5C3183"/>
          </a:solidFill>
        </p:grpSpPr>
        <p:sp>
          <p:nvSpPr>
            <p:cNvPr id="1406" name="Google Shape;4132;p45">
              <a:extLst>
                <a:ext uri="{FF2B5EF4-FFF2-40B4-BE49-F238E27FC236}">
                  <a16:creationId xmlns:a16="http://schemas.microsoft.com/office/drawing/2014/main" id="{51BBA2AF-1000-4951-AA29-BB3D7D693619}"/>
                </a:ext>
              </a:extLst>
            </p:cNvPr>
            <p:cNvSpPr/>
            <p:nvPr/>
          </p:nvSpPr>
          <p:spPr>
            <a:xfrm>
              <a:off x="2676100" y="2083800"/>
              <a:ext cx="483125" cy="358375"/>
            </a:xfrm>
            <a:custGeom>
              <a:avLst/>
              <a:gdLst/>
              <a:ahLst/>
              <a:cxnLst/>
              <a:rect l="l" t="t" r="r" b="b"/>
              <a:pathLst>
                <a:path w="19325" h="14335" extrusionOk="0">
                  <a:moveTo>
                    <a:pt x="1932" y="6375"/>
                  </a:moveTo>
                  <a:cubicBezTo>
                    <a:pt x="2126" y="6375"/>
                    <a:pt x="2324" y="6447"/>
                    <a:pt x="2485" y="6608"/>
                  </a:cubicBezTo>
                  <a:cubicBezTo>
                    <a:pt x="2984" y="7109"/>
                    <a:pt x="2630" y="7964"/>
                    <a:pt x="1927" y="7964"/>
                  </a:cubicBezTo>
                  <a:cubicBezTo>
                    <a:pt x="1489" y="7964"/>
                    <a:pt x="1133" y="7608"/>
                    <a:pt x="1133" y="7170"/>
                  </a:cubicBezTo>
                  <a:cubicBezTo>
                    <a:pt x="1133" y="6692"/>
                    <a:pt x="1524" y="6375"/>
                    <a:pt x="1932" y="6375"/>
                  </a:cubicBezTo>
                  <a:close/>
                  <a:moveTo>
                    <a:pt x="17401" y="6379"/>
                  </a:moveTo>
                  <a:cubicBezTo>
                    <a:pt x="17836" y="6379"/>
                    <a:pt x="18193" y="6732"/>
                    <a:pt x="18193" y="7170"/>
                  </a:cubicBezTo>
                  <a:cubicBezTo>
                    <a:pt x="18193" y="7648"/>
                    <a:pt x="17801" y="7964"/>
                    <a:pt x="17394" y="7964"/>
                  </a:cubicBezTo>
                  <a:cubicBezTo>
                    <a:pt x="17199" y="7964"/>
                    <a:pt x="17001" y="7892"/>
                    <a:pt x="16840" y="7731"/>
                  </a:cubicBezTo>
                  <a:cubicBezTo>
                    <a:pt x="16342" y="7230"/>
                    <a:pt x="16695" y="6379"/>
                    <a:pt x="17401" y="6379"/>
                  </a:cubicBezTo>
                  <a:close/>
                  <a:moveTo>
                    <a:pt x="9669" y="1276"/>
                  </a:moveTo>
                  <a:lnTo>
                    <a:pt x="14542" y="4851"/>
                  </a:lnTo>
                  <a:cubicBezTo>
                    <a:pt x="14642" y="4924"/>
                    <a:pt x="14760" y="4960"/>
                    <a:pt x="14877" y="4960"/>
                  </a:cubicBezTo>
                  <a:cubicBezTo>
                    <a:pt x="15021" y="4960"/>
                    <a:pt x="15164" y="4905"/>
                    <a:pt x="15273" y="4797"/>
                  </a:cubicBezTo>
                  <a:lnTo>
                    <a:pt x="18193" y="1925"/>
                  </a:lnTo>
                  <a:lnTo>
                    <a:pt x="18193" y="5419"/>
                  </a:lnTo>
                  <a:cubicBezTo>
                    <a:pt x="17930" y="5300"/>
                    <a:pt x="17661" y="5245"/>
                    <a:pt x="17398" y="5245"/>
                  </a:cubicBezTo>
                  <a:cubicBezTo>
                    <a:pt x="16385" y="5245"/>
                    <a:pt x="15475" y="6060"/>
                    <a:pt x="15475" y="7173"/>
                  </a:cubicBezTo>
                  <a:cubicBezTo>
                    <a:pt x="15475" y="8283"/>
                    <a:pt x="16385" y="9098"/>
                    <a:pt x="17398" y="9098"/>
                  </a:cubicBezTo>
                  <a:cubicBezTo>
                    <a:pt x="17660" y="9098"/>
                    <a:pt x="17930" y="9043"/>
                    <a:pt x="18193" y="8924"/>
                  </a:cubicBezTo>
                  <a:lnTo>
                    <a:pt x="18193" y="10878"/>
                  </a:lnTo>
                  <a:lnTo>
                    <a:pt x="1133" y="10878"/>
                  </a:lnTo>
                  <a:lnTo>
                    <a:pt x="1133" y="8924"/>
                  </a:lnTo>
                  <a:cubicBezTo>
                    <a:pt x="1395" y="9043"/>
                    <a:pt x="1665" y="9098"/>
                    <a:pt x="1928" y="9098"/>
                  </a:cubicBezTo>
                  <a:cubicBezTo>
                    <a:pt x="2940" y="9098"/>
                    <a:pt x="3850" y="8283"/>
                    <a:pt x="3850" y="7173"/>
                  </a:cubicBezTo>
                  <a:cubicBezTo>
                    <a:pt x="3850" y="6060"/>
                    <a:pt x="2940" y="5245"/>
                    <a:pt x="1927" y="5245"/>
                  </a:cubicBezTo>
                  <a:cubicBezTo>
                    <a:pt x="1665" y="5245"/>
                    <a:pt x="1395" y="5300"/>
                    <a:pt x="1133" y="5419"/>
                  </a:cubicBezTo>
                  <a:lnTo>
                    <a:pt x="1133" y="1883"/>
                  </a:lnTo>
                  <a:lnTo>
                    <a:pt x="4240" y="4806"/>
                  </a:lnTo>
                  <a:cubicBezTo>
                    <a:pt x="4349" y="4908"/>
                    <a:pt x="4488" y="4960"/>
                    <a:pt x="4628" y="4960"/>
                  </a:cubicBezTo>
                  <a:cubicBezTo>
                    <a:pt x="4748" y="4960"/>
                    <a:pt x="4869" y="4922"/>
                    <a:pt x="4970" y="4845"/>
                  </a:cubicBezTo>
                  <a:lnTo>
                    <a:pt x="9669" y="1276"/>
                  </a:lnTo>
                  <a:close/>
                  <a:moveTo>
                    <a:pt x="18193" y="12007"/>
                  </a:moveTo>
                  <a:lnTo>
                    <a:pt x="18193" y="13203"/>
                  </a:lnTo>
                  <a:lnTo>
                    <a:pt x="1133" y="13206"/>
                  </a:lnTo>
                  <a:lnTo>
                    <a:pt x="1133" y="12007"/>
                  </a:lnTo>
                  <a:close/>
                  <a:moveTo>
                    <a:pt x="570" y="0"/>
                  </a:moveTo>
                  <a:cubicBezTo>
                    <a:pt x="278" y="0"/>
                    <a:pt x="0" y="228"/>
                    <a:pt x="0" y="569"/>
                  </a:cubicBezTo>
                  <a:lnTo>
                    <a:pt x="0" y="13770"/>
                  </a:lnTo>
                  <a:cubicBezTo>
                    <a:pt x="0" y="14081"/>
                    <a:pt x="254" y="14335"/>
                    <a:pt x="565" y="14335"/>
                  </a:cubicBezTo>
                  <a:lnTo>
                    <a:pt x="18760" y="14335"/>
                  </a:lnTo>
                  <a:cubicBezTo>
                    <a:pt x="19071" y="14335"/>
                    <a:pt x="19325" y="14081"/>
                    <a:pt x="19325" y="13770"/>
                  </a:cubicBezTo>
                  <a:lnTo>
                    <a:pt x="19325" y="569"/>
                  </a:lnTo>
                  <a:cubicBezTo>
                    <a:pt x="19325" y="343"/>
                    <a:pt x="19189" y="134"/>
                    <a:pt x="18978" y="47"/>
                  </a:cubicBezTo>
                  <a:cubicBezTo>
                    <a:pt x="18907" y="18"/>
                    <a:pt x="18832" y="3"/>
                    <a:pt x="18758" y="3"/>
                  </a:cubicBezTo>
                  <a:cubicBezTo>
                    <a:pt x="18613" y="3"/>
                    <a:pt x="18470" y="59"/>
                    <a:pt x="18362" y="168"/>
                  </a:cubicBezTo>
                  <a:lnTo>
                    <a:pt x="14823" y="3652"/>
                  </a:lnTo>
                  <a:lnTo>
                    <a:pt x="9998" y="113"/>
                  </a:lnTo>
                  <a:cubicBezTo>
                    <a:pt x="9898" y="39"/>
                    <a:pt x="9780" y="2"/>
                    <a:pt x="9662" y="2"/>
                  </a:cubicBezTo>
                  <a:cubicBezTo>
                    <a:pt x="9542" y="2"/>
                    <a:pt x="9422" y="40"/>
                    <a:pt x="9321" y="116"/>
                  </a:cubicBezTo>
                  <a:lnTo>
                    <a:pt x="4668" y="3652"/>
                  </a:lnTo>
                  <a:lnTo>
                    <a:pt x="955" y="156"/>
                  </a:lnTo>
                  <a:cubicBezTo>
                    <a:pt x="840" y="48"/>
                    <a:pt x="704" y="0"/>
                    <a:pt x="5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07" name="Google Shape;4133;p45">
              <a:extLst>
                <a:ext uri="{FF2B5EF4-FFF2-40B4-BE49-F238E27FC236}">
                  <a16:creationId xmlns:a16="http://schemas.microsoft.com/office/drawing/2014/main" id="{0C1B68EF-5D97-4CD9-9C99-70F67BC01A81}"/>
                </a:ext>
              </a:extLst>
            </p:cNvPr>
            <p:cNvSpPr/>
            <p:nvPr/>
          </p:nvSpPr>
          <p:spPr>
            <a:xfrm>
              <a:off x="2869575" y="2214900"/>
              <a:ext cx="100050" cy="96325"/>
            </a:xfrm>
            <a:custGeom>
              <a:avLst/>
              <a:gdLst/>
              <a:ahLst/>
              <a:cxnLst/>
              <a:rect l="l" t="t" r="r" b="b"/>
              <a:pathLst>
                <a:path w="4002" h="3853" extrusionOk="0">
                  <a:moveTo>
                    <a:pt x="1924" y="1135"/>
                  </a:moveTo>
                  <a:cubicBezTo>
                    <a:pt x="2630" y="1135"/>
                    <a:pt x="2983" y="1986"/>
                    <a:pt x="2485" y="2487"/>
                  </a:cubicBezTo>
                  <a:cubicBezTo>
                    <a:pt x="2323" y="2648"/>
                    <a:pt x="2125" y="2720"/>
                    <a:pt x="1930" y="2720"/>
                  </a:cubicBezTo>
                  <a:cubicBezTo>
                    <a:pt x="1523" y="2720"/>
                    <a:pt x="1133" y="2404"/>
                    <a:pt x="1133" y="1926"/>
                  </a:cubicBezTo>
                  <a:cubicBezTo>
                    <a:pt x="1133" y="1488"/>
                    <a:pt x="1486" y="1135"/>
                    <a:pt x="1924" y="1135"/>
                  </a:cubicBezTo>
                  <a:close/>
                  <a:moveTo>
                    <a:pt x="1922" y="0"/>
                  </a:moveTo>
                  <a:cubicBezTo>
                    <a:pt x="1675" y="0"/>
                    <a:pt x="1425" y="48"/>
                    <a:pt x="1187" y="147"/>
                  </a:cubicBezTo>
                  <a:cubicBezTo>
                    <a:pt x="468" y="446"/>
                    <a:pt x="0" y="1147"/>
                    <a:pt x="0" y="1926"/>
                  </a:cubicBezTo>
                  <a:cubicBezTo>
                    <a:pt x="0" y="2989"/>
                    <a:pt x="861" y="3849"/>
                    <a:pt x="1924" y="3852"/>
                  </a:cubicBezTo>
                  <a:cubicBezTo>
                    <a:pt x="2703" y="3852"/>
                    <a:pt x="3403" y="3381"/>
                    <a:pt x="3702" y="2663"/>
                  </a:cubicBezTo>
                  <a:cubicBezTo>
                    <a:pt x="4001" y="1944"/>
                    <a:pt x="3835" y="1117"/>
                    <a:pt x="3285" y="564"/>
                  </a:cubicBezTo>
                  <a:cubicBezTo>
                    <a:pt x="2916" y="196"/>
                    <a:pt x="2423" y="0"/>
                    <a:pt x="19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08" name="Google Shape;4134;p45">
            <a:extLst>
              <a:ext uri="{FF2B5EF4-FFF2-40B4-BE49-F238E27FC236}">
                <a16:creationId xmlns:a16="http://schemas.microsoft.com/office/drawing/2014/main" id="{4480A4D4-992C-4F34-9804-A35321C39867}"/>
              </a:ext>
            </a:extLst>
          </p:cNvPr>
          <p:cNvGrpSpPr/>
          <p:nvPr/>
        </p:nvGrpSpPr>
        <p:grpSpPr>
          <a:xfrm>
            <a:off x="2739533" y="4942007"/>
            <a:ext cx="376593" cy="354289"/>
            <a:chOff x="3282325" y="2035675"/>
            <a:chExt cx="459575" cy="454825"/>
          </a:xfrm>
          <a:solidFill>
            <a:srgbClr val="5C3183"/>
          </a:solidFill>
        </p:grpSpPr>
        <p:sp>
          <p:nvSpPr>
            <p:cNvPr id="1409" name="Google Shape;4135;p45">
              <a:extLst>
                <a:ext uri="{FF2B5EF4-FFF2-40B4-BE49-F238E27FC236}">
                  <a16:creationId xmlns:a16="http://schemas.microsoft.com/office/drawing/2014/main" id="{40175B4E-AE49-40AC-A8E8-3E5258CB5FA1}"/>
                </a:ext>
              </a:extLst>
            </p:cNvPr>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10" name="Google Shape;4136;p45">
              <a:extLst>
                <a:ext uri="{FF2B5EF4-FFF2-40B4-BE49-F238E27FC236}">
                  <a16:creationId xmlns:a16="http://schemas.microsoft.com/office/drawing/2014/main" id="{A4BB2394-8F6F-42E1-AA8F-859CA719C910}"/>
                </a:ext>
              </a:extLst>
            </p:cNvPr>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11" name="Google Shape;4137;p45">
              <a:extLst>
                <a:ext uri="{FF2B5EF4-FFF2-40B4-BE49-F238E27FC236}">
                  <a16:creationId xmlns:a16="http://schemas.microsoft.com/office/drawing/2014/main" id="{868503AD-297A-409A-B4E5-97D9F39CD8BD}"/>
                </a:ext>
              </a:extLst>
            </p:cNvPr>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12" name="Google Shape;4138;p45">
              <a:extLst>
                <a:ext uri="{FF2B5EF4-FFF2-40B4-BE49-F238E27FC236}">
                  <a16:creationId xmlns:a16="http://schemas.microsoft.com/office/drawing/2014/main" id="{D7F24753-AECC-4D8C-9435-D13360A330EE}"/>
                </a:ext>
              </a:extLst>
            </p:cNvPr>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413" name="Google Shape;4139;p45">
            <a:extLst>
              <a:ext uri="{FF2B5EF4-FFF2-40B4-BE49-F238E27FC236}">
                <a16:creationId xmlns:a16="http://schemas.microsoft.com/office/drawing/2014/main" id="{104EE8F6-0A90-4734-AA5F-7D69E20B2F0B}"/>
              </a:ext>
            </a:extLst>
          </p:cNvPr>
          <p:cNvSpPr/>
          <p:nvPr/>
        </p:nvSpPr>
        <p:spPr>
          <a:xfrm>
            <a:off x="3215566" y="4943891"/>
            <a:ext cx="384562" cy="350355"/>
          </a:xfrm>
          <a:custGeom>
            <a:avLst/>
            <a:gdLst/>
            <a:ahLst/>
            <a:cxnLst/>
            <a:rect l="l" t="t" r="r" b="b"/>
            <a:pathLst>
              <a:path w="18772" h="17991" extrusionOk="0">
                <a:moveTo>
                  <a:pt x="17492" y="6197"/>
                </a:moveTo>
                <a:lnTo>
                  <a:pt x="17217" y="8063"/>
                </a:lnTo>
                <a:lnTo>
                  <a:pt x="15626" y="6472"/>
                </a:lnTo>
                <a:lnTo>
                  <a:pt x="17492" y="6197"/>
                </a:lnTo>
                <a:close/>
                <a:moveTo>
                  <a:pt x="6055" y="9391"/>
                </a:moveTo>
                <a:lnTo>
                  <a:pt x="6055" y="16858"/>
                </a:lnTo>
                <a:lnTo>
                  <a:pt x="1133" y="16858"/>
                </a:lnTo>
                <a:lnTo>
                  <a:pt x="1133" y="13332"/>
                </a:lnTo>
                <a:lnTo>
                  <a:pt x="6055" y="9391"/>
                </a:lnTo>
                <a:close/>
                <a:moveTo>
                  <a:pt x="7187" y="9141"/>
                </a:moveTo>
                <a:lnTo>
                  <a:pt x="11903" y="11568"/>
                </a:lnTo>
                <a:lnTo>
                  <a:pt x="11903" y="16858"/>
                </a:lnTo>
                <a:lnTo>
                  <a:pt x="7187" y="16858"/>
                </a:lnTo>
                <a:lnTo>
                  <a:pt x="7187" y="9141"/>
                </a:lnTo>
                <a:close/>
                <a:moveTo>
                  <a:pt x="565" y="1"/>
                </a:moveTo>
                <a:cubicBezTo>
                  <a:pt x="254" y="1"/>
                  <a:pt x="1" y="255"/>
                  <a:pt x="1" y="569"/>
                </a:cubicBezTo>
                <a:lnTo>
                  <a:pt x="1" y="17423"/>
                </a:lnTo>
                <a:cubicBezTo>
                  <a:pt x="1" y="17737"/>
                  <a:pt x="254" y="17991"/>
                  <a:pt x="565" y="17991"/>
                </a:cubicBezTo>
                <a:lnTo>
                  <a:pt x="18141" y="17991"/>
                </a:lnTo>
                <a:cubicBezTo>
                  <a:pt x="18455" y="17991"/>
                  <a:pt x="18706" y="17737"/>
                  <a:pt x="18706" y="17423"/>
                </a:cubicBezTo>
                <a:cubicBezTo>
                  <a:pt x="18706" y="17112"/>
                  <a:pt x="18455" y="16858"/>
                  <a:pt x="18141" y="16858"/>
                </a:cubicBezTo>
                <a:lnTo>
                  <a:pt x="13033" y="16858"/>
                </a:lnTo>
                <a:lnTo>
                  <a:pt x="13033" y="11457"/>
                </a:lnTo>
                <a:lnTo>
                  <a:pt x="16022" y="8467"/>
                </a:lnTo>
                <a:lnTo>
                  <a:pt x="17214" y="9660"/>
                </a:lnTo>
                <a:cubicBezTo>
                  <a:pt x="17329" y="9774"/>
                  <a:pt x="17471" y="9826"/>
                  <a:pt x="17611" y="9826"/>
                </a:cubicBezTo>
                <a:cubicBezTo>
                  <a:pt x="17874" y="9826"/>
                  <a:pt x="18129" y="9643"/>
                  <a:pt x="18175" y="9343"/>
                </a:cubicBezTo>
                <a:lnTo>
                  <a:pt x="18721" y="5608"/>
                </a:lnTo>
                <a:cubicBezTo>
                  <a:pt x="18771" y="5262"/>
                  <a:pt x="18501" y="4962"/>
                  <a:pt x="18164" y="4962"/>
                </a:cubicBezTo>
                <a:cubicBezTo>
                  <a:pt x="18137" y="4962"/>
                  <a:pt x="18109" y="4964"/>
                  <a:pt x="18081" y="4968"/>
                </a:cubicBezTo>
                <a:lnTo>
                  <a:pt x="14346" y="5514"/>
                </a:lnTo>
                <a:cubicBezTo>
                  <a:pt x="13887" y="5584"/>
                  <a:pt x="13700" y="6145"/>
                  <a:pt x="14029" y="6475"/>
                </a:cubicBezTo>
                <a:lnTo>
                  <a:pt x="15222" y="7667"/>
                </a:lnTo>
                <a:lnTo>
                  <a:pt x="12359" y="10530"/>
                </a:lnTo>
                <a:lnTo>
                  <a:pt x="6879" y="7710"/>
                </a:lnTo>
                <a:cubicBezTo>
                  <a:pt x="6867" y="7703"/>
                  <a:pt x="6855" y="7697"/>
                  <a:pt x="6846" y="7694"/>
                </a:cubicBezTo>
                <a:lnTo>
                  <a:pt x="6831" y="7688"/>
                </a:lnTo>
                <a:lnTo>
                  <a:pt x="6794" y="7673"/>
                </a:lnTo>
                <a:lnTo>
                  <a:pt x="6776" y="7670"/>
                </a:lnTo>
                <a:cubicBezTo>
                  <a:pt x="6767" y="7667"/>
                  <a:pt x="6755" y="7664"/>
                  <a:pt x="6743" y="7661"/>
                </a:cubicBezTo>
                <a:lnTo>
                  <a:pt x="6728" y="7658"/>
                </a:lnTo>
                <a:cubicBezTo>
                  <a:pt x="6713" y="7655"/>
                  <a:pt x="6695" y="7652"/>
                  <a:pt x="6680" y="7649"/>
                </a:cubicBezTo>
                <a:lnTo>
                  <a:pt x="6553" y="7649"/>
                </a:lnTo>
                <a:cubicBezTo>
                  <a:pt x="6541" y="7649"/>
                  <a:pt x="6526" y="7655"/>
                  <a:pt x="6514" y="7655"/>
                </a:cubicBezTo>
                <a:lnTo>
                  <a:pt x="6495" y="7661"/>
                </a:lnTo>
                <a:cubicBezTo>
                  <a:pt x="6483" y="7661"/>
                  <a:pt x="6474" y="7664"/>
                  <a:pt x="6465" y="7667"/>
                </a:cubicBezTo>
                <a:lnTo>
                  <a:pt x="6447" y="7673"/>
                </a:lnTo>
                <a:cubicBezTo>
                  <a:pt x="6432" y="7679"/>
                  <a:pt x="6417" y="7682"/>
                  <a:pt x="6405" y="7688"/>
                </a:cubicBezTo>
                <a:lnTo>
                  <a:pt x="6387" y="7697"/>
                </a:lnTo>
                <a:lnTo>
                  <a:pt x="6360" y="7710"/>
                </a:lnTo>
                <a:lnTo>
                  <a:pt x="6341" y="7719"/>
                </a:lnTo>
                <a:cubicBezTo>
                  <a:pt x="6332" y="7725"/>
                  <a:pt x="6323" y="7731"/>
                  <a:pt x="6314" y="7737"/>
                </a:cubicBezTo>
                <a:lnTo>
                  <a:pt x="6299" y="7746"/>
                </a:lnTo>
                <a:cubicBezTo>
                  <a:pt x="6287" y="7752"/>
                  <a:pt x="6275" y="7761"/>
                  <a:pt x="6266" y="7770"/>
                </a:cubicBezTo>
                <a:lnTo>
                  <a:pt x="6260" y="7776"/>
                </a:lnTo>
                <a:lnTo>
                  <a:pt x="1133" y="11879"/>
                </a:lnTo>
                <a:lnTo>
                  <a:pt x="1133" y="569"/>
                </a:lnTo>
                <a:cubicBezTo>
                  <a:pt x="1133" y="255"/>
                  <a:pt x="879" y="1"/>
                  <a:pt x="56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14" name="Google Shape;4140;p45">
            <a:extLst>
              <a:ext uri="{FF2B5EF4-FFF2-40B4-BE49-F238E27FC236}">
                <a16:creationId xmlns:a16="http://schemas.microsoft.com/office/drawing/2014/main" id="{F034C673-D9E1-448B-A874-3879802730F8}"/>
              </a:ext>
            </a:extLst>
          </p:cNvPr>
          <p:cNvSpPr/>
          <p:nvPr/>
        </p:nvSpPr>
        <p:spPr>
          <a:xfrm>
            <a:off x="3719561" y="4930893"/>
            <a:ext cx="349448" cy="376353"/>
          </a:xfrm>
          <a:custGeom>
            <a:avLst/>
            <a:gdLst/>
            <a:ahLst/>
            <a:cxnLst/>
            <a:rect l="l" t="t" r="r" b="b"/>
            <a:pathLst>
              <a:path w="17058" h="19326" extrusionOk="0">
                <a:moveTo>
                  <a:pt x="15013" y="2021"/>
                </a:moveTo>
                <a:lnTo>
                  <a:pt x="11577" y="5741"/>
                </a:lnTo>
                <a:cubicBezTo>
                  <a:pt x="11378" y="5958"/>
                  <a:pt x="11378" y="6290"/>
                  <a:pt x="11577" y="6507"/>
                </a:cubicBezTo>
                <a:lnTo>
                  <a:pt x="15013" y="10230"/>
                </a:lnTo>
                <a:lnTo>
                  <a:pt x="3195" y="10230"/>
                </a:lnTo>
                <a:lnTo>
                  <a:pt x="3195" y="2021"/>
                </a:lnTo>
                <a:close/>
                <a:moveTo>
                  <a:pt x="1716" y="1133"/>
                </a:moveTo>
                <a:cubicBezTo>
                  <a:pt x="1906" y="1136"/>
                  <a:pt x="2060" y="1290"/>
                  <a:pt x="2063" y="1480"/>
                </a:cubicBezTo>
                <a:lnTo>
                  <a:pt x="2063" y="17846"/>
                </a:lnTo>
                <a:cubicBezTo>
                  <a:pt x="2060" y="18036"/>
                  <a:pt x="1906" y="18190"/>
                  <a:pt x="1716" y="18193"/>
                </a:cubicBezTo>
                <a:lnTo>
                  <a:pt x="1483" y="18193"/>
                </a:lnTo>
                <a:cubicBezTo>
                  <a:pt x="1290" y="18190"/>
                  <a:pt x="1136" y="18036"/>
                  <a:pt x="1133" y="17846"/>
                </a:cubicBezTo>
                <a:lnTo>
                  <a:pt x="1133" y="1480"/>
                </a:lnTo>
                <a:cubicBezTo>
                  <a:pt x="1136" y="1290"/>
                  <a:pt x="1290" y="1136"/>
                  <a:pt x="1483" y="1133"/>
                </a:cubicBezTo>
                <a:close/>
                <a:moveTo>
                  <a:pt x="1483" y="1"/>
                </a:moveTo>
                <a:cubicBezTo>
                  <a:pt x="665" y="1"/>
                  <a:pt x="4" y="665"/>
                  <a:pt x="1" y="1480"/>
                </a:cubicBezTo>
                <a:lnTo>
                  <a:pt x="1" y="17846"/>
                </a:lnTo>
                <a:cubicBezTo>
                  <a:pt x="4" y="18661"/>
                  <a:pt x="665" y="19325"/>
                  <a:pt x="1483" y="19325"/>
                </a:cubicBezTo>
                <a:lnTo>
                  <a:pt x="1716" y="19325"/>
                </a:lnTo>
                <a:cubicBezTo>
                  <a:pt x="2531" y="19325"/>
                  <a:pt x="3195" y="18661"/>
                  <a:pt x="3195" y="17846"/>
                </a:cubicBezTo>
                <a:lnTo>
                  <a:pt x="3195" y="11363"/>
                </a:lnTo>
                <a:lnTo>
                  <a:pt x="16306" y="11363"/>
                </a:lnTo>
                <a:cubicBezTo>
                  <a:pt x="16801" y="11360"/>
                  <a:pt x="17058" y="10774"/>
                  <a:pt x="16722" y="10412"/>
                </a:cubicBezTo>
                <a:lnTo>
                  <a:pt x="12764" y="6124"/>
                </a:lnTo>
                <a:lnTo>
                  <a:pt x="16722" y="1836"/>
                </a:lnTo>
                <a:cubicBezTo>
                  <a:pt x="16873" y="1673"/>
                  <a:pt x="16916" y="1432"/>
                  <a:pt x="16825" y="1226"/>
                </a:cubicBezTo>
                <a:cubicBezTo>
                  <a:pt x="16734" y="1021"/>
                  <a:pt x="16532" y="885"/>
                  <a:pt x="16306" y="885"/>
                </a:cubicBezTo>
                <a:lnTo>
                  <a:pt x="3071" y="885"/>
                </a:lnTo>
                <a:cubicBezTo>
                  <a:pt x="2833" y="348"/>
                  <a:pt x="2302" y="1"/>
                  <a:pt x="171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415" name="Google Shape;4141;p45">
            <a:extLst>
              <a:ext uri="{FF2B5EF4-FFF2-40B4-BE49-F238E27FC236}">
                <a16:creationId xmlns:a16="http://schemas.microsoft.com/office/drawing/2014/main" id="{1885537E-B3EB-48F7-920E-22A240CF48E3}"/>
              </a:ext>
            </a:extLst>
          </p:cNvPr>
          <p:cNvGrpSpPr/>
          <p:nvPr/>
        </p:nvGrpSpPr>
        <p:grpSpPr>
          <a:xfrm>
            <a:off x="4188124" y="4930985"/>
            <a:ext cx="396402" cy="376333"/>
            <a:chOff x="5053900" y="2021500"/>
            <a:chExt cx="483750" cy="483125"/>
          </a:xfrm>
          <a:solidFill>
            <a:srgbClr val="5C3183"/>
          </a:solidFill>
        </p:grpSpPr>
        <p:sp>
          <p:nvSpPr>
            <p:cNvPr id="1416" name="Google Shape;4142;p45">
              <a:extLst>
                <a:ext uri="{FF2B5EF4-FFF2-40B4-BE49-F238E27FC236}">
                  <a16:creationId xmlns:a16="http://schemas.microsoft.com/office/drawing/2014/main" id="{AF416363-F6E9-465C-A757-B3A5D1809963}"/>
                </a:ext>
              </a:extLst>
            </p:cNvPr>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17" name="Google Shape;4143;p45">
              <a:extLst>
                <a:ext uri="{FF2B5EF4-FFF2-40B4-BE49-F238E27FC236}">
                  <a16:creationId xmlns:a16="http://schemas.microsoft.com/office/drawing/2014/main" id="{5605C688-C0E0-4FD7-AF03-BD8705E58C64}"/>
                </a:ext>
              </a:extLst>
            </p:cNvPr>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18" name="Google Shape;4144;p45">
              <a:extLst>
                <a:ext uri="{FF2B5EF4-FFF2-40B4-BE49-F238E27FC236}">
                  <a16:creationId xmlns:a16="http://schemas.microsoft.com/office/drawing/2014/main" id="{B703BF2E-C5B7-498E-939E-8871ED912245}"/>
                </a:ext>
              </a:extLst>
            </p:cNvPr>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19" name="Google Shape;4145;p45">
              <a:extLst>
                <a:ext uri="{FF2B5EF4-FFF2-40B4-BE49-F238E27FC236}">
                  <a16:creationId xmlns:a16="http://schemas.microsoft.com/office/drawing/2014/main" id="{B5EE4899-496A-463F-A745-1224B5150308}"/>
                </a:ext>
              </a:extLst>
            </p:cNvPr>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20" name="Google Shape;4146;p45">
              <a:extLst>
                <a:ext uri="{FF2B5EF4-FFF2-40B4-BE49-F238E27FC236}">
                  <a16:creationId xmlns:a16="http://schemas.microsoft.com/office/drawing/2014/main" id="{B438309C-8466-4854-85B7-366A50641C0A}"/>
                </a:ext>
              </a:extLst>
            </p:cNvPr>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21" name="Google Shape;4147;p45">
              <a:extLst>
                <a:ext uri="{FF2B5EF4-FFF2-40B4-BE49-F238E27FC236}">
                  <a16:creationId xmlns:a16="http://schemas.microsoft.com/office/drawing/2014/main" id="{2BD1C4E0-4C70-4EFB-96D4-B142350E8AB0}"/>
                </a:ext>
              </a:extLst>
            </p:cNvPr>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22" name="Google Shape;4148;p45">
              <a:extLst>
                <a:ext uri="{FF2B5EF4-FFF2-40B4-BE49-F238E27FC236}">
                  <a16:creationId xmlns:a16="http://schemas.microsoft.com/office/drawing/2014/main" id="{3300DF47-8E19-4552-A692-6FCF6EF54598}"/>
                </a:ext>
              </a:extLst>
            </p:cNvPr>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23" name="Google Shape;4149;p45">
              <a:extLst>
                <a:ext uri="{FF2B5EF4-FFF2-40B4-BE49-F238E27FC236}">
                  <a16:creationId xmlns:a16="http://schemas.microsoft.com/office/drawing/2014/main" id="{7AC5DBAA-CF6E-4718-A5B2-01FA6E232EDD}"/>
                </a:ext>
              </a:extLst>
            </p:cNvPr>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424" name="Google Shape;4150;p45">
            <a:extLst>
              <a:ext uri="{FF2B5EF4-FFF2-40B4-BE49-F238E27FC236}">
                <a16:creationId xmlns:a16="http://schemas.microsoft.com/office/drawing/2014/main" id="{5885E666-78B8-4FD7-984F-EB8CAF4A28CE}"/>
              </a:ext>
            </a:extLst>
          </p:cNvPr>
          <p:cNvSpPr/>
          <p:nvPr/>
        </p:nvSpPr>
        <p:spPr>
          <a:xfrm>
            <a:off x="4739573" y="4930999"/>
            <a:ext cx="256606" cy="376140"/>
          </a:xfrm>
          <a:custGeom>
            <a:avLst/>
            <a:gdLst/>
            <a:ahLst/>
            <a:cxnLst/>
            <a:rect l="l" t="t" r="r" b="b"/>
            <a:pathLst>
              <a:path w="12526" h="19315" extrusionOk="0">
                <a:moveTo>
                  <a:pt x="9690" y="1133"/>
                </a:moveTo>
                <a:cubicBezTo>
                  <a:pt x="9980" y="1139"/>
                  <a:pt x="10213" y="1377"/>
                  <a:pt x="10213" y="1670"/>
                </a:cubicBezTo>
                <a:cubicBezTo>
                  <a:pt x="10213" y="1960"/>
                  <a:pt x="9980" y="2199"/>
                  <a:pt x="9690" y="2208"/>
                </a:cubicBezTo>
                <a:lnTo>
                  <a:pt x="2836" y="2208"/>
                </a:lnTo>
                <a:cubicBezTo>
                  <a:pt x="2540" y="2208"/>
                  <a:pt x="2302" y="1966"/>
                  <a:pt x="2302" y="1670"/>
                </a:cubicBezTo>
                <a:cubicBezTo>
                  <a:pt x="2302" y="1371"/>
                  <a:pt x="2540" y="1133"/>
                  <a:pt x="2839" y="1133"/>
                </a:cubicBezTo>
                <a:close/>
                <a:moveTo>
                  <a:pt x="8564" y="3340"/>
                </a:moveTo>
                <a:lnTo>
                  <a:pt x="8564" y="9554"/>
                </a:lnTo>
                <a:cubicBezTo>
                  <a:pt x="8543" y="9781"/>
                  <a:pt x="8658" y="10001"/>
                  <a:pt x="8860" y="10110"/>
                </a:cubicBezTo>
                <a:cubicBezTo>
                  <a:pt x="9805" y="10620"/>
                  <a:pt x="10581" y="11396"/>
                  <a:pt x="11088" y="12341"/>
                </a:cubicBezTo>
                <a:lnTo>
                  <a:pt x="1435" y="12341"/>
                </a:lnTo>
                <a:cubicBezTo>
                  <a:pt x="1946" y="11396"/>
                  <a:pt x="2718" y="10620"/>
                  <a:pt x="3667" y="10110"/>
                </a:cubicBezTo>
                <a:cubicBezTo>
                  <a:pt x="3869" y="10001"/>
                  <a:pt x="3984" y="9784"/>
                  <a:pt x="3959" y="9554"/>
                </a:cubicBezTo>
                <a:lnTo>
                  <a:pt x="3959" y="3340"/>
                </a:lnTo>
                <a:close/>
                <a:moveTo>
                  <a:pt x="6731" y="13476"/>
                </a:moveTo>
                <a:lnTo>
                  <a:pt x="6731" y="16263"/>
                </a:lnTo>
                <a:cubicBezTo>
                  <a:pt x="6734" y="16879"/>
                  <a:pt x="6571" y="17486"/>
                  <a:pt x="6263" y="18024"/>
                </a:cubicBezTo>
                <a:cubicBezTo>
                  <a:pt x="5955" y="17486"/>
                  <a:pt x="5792" y="16879"/>
                  <a:pt x="5795" y="16263"/>
                </a:cubicBezTo>
                <a:lnTo>
                  <a:pt x="5795" y="13476"/>
                </a:lnTo>
                <a:close/>
                <a:moveTo>
                  <a:pt x="2831" y="1"/>
                </a:moveTo>
                <a:cubicBezTo>
                  <a:pt x="1912" y="1"/>
                  <a:pt x="1166" y="745"/>
                  <a:pt x="1163" y="1664"/>
                </a:cubicBezTo>
                <a:cubicBezTo>
                  <a:pt x="1160" y="2585"/>
                  <a:pt x="1906" y="3337"/>
                  <a:pt x="2827" y="3340"/>
                </a:cubicBezTo>
                <a:lnTo>
                  <a:pt x="2827" y="9285"/>
                </a:lnTo>
                <a:cubicBezTo>
                  <a:pt x="1529" y="10077"/>
                  <a:pt x="544" y="11287"/>
                  <a:pt x="34" y="12719"/>
                </a:cubicBezTo>
                <a:lnTo>
                  <a:pt x="31" y="12728"/>
                </a:lnTo>
                <a:cubicBezTo>
                  <a:pt x="28" y="12740"/>
                  <a:pt x="25" y="12749"/>
                  <a:pt x="22" y="12761"/>
                </a:cubicBezTo>
                <a:cubicBezTo>
                  <a:pt x="19" y="12773"/>
                  <a:pt x="19" y="12776"/>
                  <a:pt x="16" y="12785"/>
                </a:cubicBezTo>
                <a:cubicBezTo>
                  <a:pt x="13" y="12791"/>
                  <a:pt x="13" y="12803"/>
                  <a:pt x="10" y="12812"/>
                </a:cubicBezTo>
                <a:cubicBezTo>
                  <a:pt x="10" y="12821"/>
                  <a:pt x="7" y="12833"/>
                  <a:pt x="7" y="12842"/>
                </a:cubicBezTo>
                <a:lnTo>
                  <a:pt x="4" y="12866"/>
                </a:lnTo>
                <a:lnTo>
                  <a:pt x="4" y="12900"/>
                </a:lnTo>
                <a:cubicBezTo>
                  <a:pt x="4" y="12903"/>
                  <a:pt x="4" y="12906"/>
                  <a:pt x="4" y="12909"/>
                </a:cubicBezTo>
                <a:cubicBezTo>
                  <a:pt x="1" y="12912"/>
                  <a:pt x="1" y="12918"/>
                  <a:pt x="1" y="12921"/>
                </a:cubicBezTo>
                <a:cubicBezTo>
                  <a:pt x="1" y="12933"/>
                  <a:pt x="1" y="12945"/>
                  <a:pt x="4" y="12957"/>
                </a:cubicBezTo>
                <a:lnTo>
                  <a:pt x="7" y="12978"/>
                </a:lnTo>
                <a:cubicBezTo>
                  <a:pt x="7" y="12990"/>
                  <a:pt x="10" y="12999"/>
                  <a:pt x="10" y="13008"/>
                </a:cubicBezTo>
                <a:cubicBezTo>
                  <a:pt x="13" y="13020"/>
                  <a:pt x="13" y="13030"/>
                  <a:pt x="16" y="13039"/>
                </a:cubicBezTo>
                <a:cubicBezTo>
                  <a:pt x="19" y="13048"/>
                  <a:pt x="19" y="13054"/>
                  <a:pt x="22" y="13063"/>
                </a:cubicBezTo>
                <a:cubicBezTo>
                  <a:pt x="25" y="13069"/>
                  <a:pt x="28" y="13081"/>
                  <a:pt x="31" y="13093"/>
                </a:cubicBezTo>
                <a:cubicBezTo>
                  <a:pt x="34" y="13102"/>
                  <a:pt x="37" y="13105"/>
                  <a:pt x="40" y="13111"/>
                </a:cubicBezTo>
                <a:cubicBezTo>
                  <a:pt x="43" y="13120"/>
                  <a:pt x="46" y="13132"/>
                  <a:pt x="52" y="13144"/>
                </a:cubicBezTo>
                <a:lnTo>
                  <a:pt x="61" y="13162"/>
                </a:lnTo>
                <a:cubicBezTo>
                  <a:pt x="67" y="13171"/>
                  <a:pt x="70" y="13181"/>
                  <a:pt x="76" y="13190"/>
                </a:cubicBezTo>
                <a:cubicBezTo>
                  <a:pt x="83" y="13199"/>
                  <a:pt x="86" y="13205"/>
                  <a:pt x="89" y="13211"/>
                </a:cubicBezTo>
                <a:cubicBezTo>
                  <a:pt x="92" y="13217"/>
                  <a:pt x="98" y="13229"/>
                  <a:pt x="104" y="13235"/>
                </a:cubicBezTo>
                <a:lnTo>
                  <a:pt x="122" y="13256"/>
                </a:lnTo>
                <a:lnTo>
                  <a:pt x="137" y="13277"/>
                </a:lnTo>
                <a:cubicBezTo>
                  <a:pt x="143" y="13286"/>
                  <a:pt x="152" y="13292"/>
                  <a:pt x="158" y="13298"/>
                </a:cubicBezTo>
                <a:cubicBezTo>
                  <a:pt x="164" y="13307"/>
                  <a:pt x="167" y="13310"/>
                  <a:pt x="173" y="13316"/>
                </a:cubicBezTo>
                <a:cubicBezTo>
                  <a:pt x="179" y="13322"/>
                  <a:pt x="188" y="13331"/>
                  <a:pt x="197" y="13338"/>
                </a:cubicBezTo>
                <a:lnTo>
                  <a:pt x="215" y="13353"/>
                </a:lnTo>
                <a:lnTo>
                  <a:pt x="240" y="13371"/>
                </a:lnTo>
                <a:lnTo>
                  <a:pt x="264" y="13386"/>
                </a:lnTo>
                <a:lnTo>
                  <a:pt x="285" y="13398"/>
                </a:lnTo>
                <a:cubicBezTo>
                  <a:pt x="294" y="13404"/>
                  <a:pt x="303" y="13410"/>
                  <a:pt x="312" y="13413"/>
                </a:cubicBezTo>
                <a:lnTo>
                  <a:pt x="333" y="13422"/>
                </a:lnTo>
                <a:lnTo>
                  <a:pt x="366" y="13437"/>
                </a:lnTo>
                <a:lnTo>
                  <a:pt x="378" y="13443"/>
                </a:lnTo>
                <a:lnTo>
                  <a:pt x="384" y="13446"/>
                </a:lnTo>
                <a:lnTo>
                  <a:pt x="415" y="13452"/>
                </a:lnTo>
                <a:cubicBezTo>
                  <a:pt x="421" y="13455"/>
                  <a:pt x="430" y="13458"/>
                  <a:pt x="439" y="13458"/>
                </a:cubicBezTo>
                <a:lnTo>
                  <a:pt x="463" y="13464"/>
                </a:lnTo>
                <a:cubicBezTo>
                  <a:pt x="475" y="13467"/>
                  <a:pt x="484" y="13467"/>
                  <a:pt x="496" y="13470"/>
                </a:cubicBezTo>
                <a:lnTo>
                  <a:pt x="514" y="13470"/>
                </a:lnTo>
                <a:cubicBezTo>
                  <a:pt x="532" y="13473"/>
                  <a:pt x="548" y="13473"/>
                  <a:pt x="566" y="13473"/>
                </a:cubicBezTo>
                <a:lnTo>
                  <a:pt x="4663" y="13473"/>
                </a:lnTo>
                <a:lnTo>
                  <a:pt x="4663" y="16263"/>
                </a:lnTo>
                <a:cubicBezTo>
                  <a:pt x="4660" y="17205"/>
                  <a:pt x="4947" y="18126"/>
                  <a:pt x="5481" y="18902"/>
                </a:cubicBezTo>
                <a:cubicBezTo>
                  <a:pt x="5670" y="19177"/>
                  <a:pt x="5967" y="19315"/>
                  <a:pt x="6263" y="19315"/>
                </a:cubicBezTo>
                <a:cubicBezTo>
                  <a:pt x="6560" y="19315"/>
                  <a:pt x="6857" y="19177"/>
                  <a:pt x="7045" y="18902"/>
                </a:cubicBezTo>
                <a:cubicBezTo>
                  <a:pt x="7580" y="18126"/>
                  <a:pt x="7867" y="17205"/>
                  <a:pt x="7864" y="16263"/>
                </a:cubicBezTo>
                <a:lnTo>
                  <a:pt x="7864" y="13476"/>
                </a:lnTo>
                <a:lnTo>
                  <a:pt x="11961" y="13476"/>
                </a:lnTo>
                <a:cubicBezTo>
                  <a:pt x="11979" y="13473"/>
                  <a:pt x="11997" y="13473"/>
                  <a:pt x="12015" y="13473"/>
                </a:cubicBezTo>
                <a:lnTo>
                  <a:pt x="12024" y="13473"/>
                </a:lnTo>
                <a:cubicBezTo>
                  <a:pt x="12040" y="13473"/>
                  <a:pt x="12052" y="13467"/>
                  <a:pt x="12067" y="13464"/>
                </a:cubicBezTo>
                <a:lnTo>
                  <a:pt x="12085" y="13461"/>
                </a:lnTo>
                <a:lnTo>
                  <a:pt x="12115" y="13455"/>
                </a:lnTo>
                <a:lnTo>
                  <a:pt x="12139" y="13446"/>
                </a:lnTo>
                <a:cubicBezTo>
                  <a:pt x="12142" y="13446"/>
                  <a:pt x="12145" y="13443"/>
                  <a:pt x="12148" y="13443"/>
                </a:cubicBezTo>
                <a:lnTo>
                  <a:pt x="12163" y="13437"/>
                </a:lnTo>
                <a:cubicBezTo>
                  <a:pt x="12172" y="13434"/>
                  <a:pt x="12181" y="13431"/>
                  <a:pt x="12194" y="13425"/>
                </a:cubicBezTo>
                <a:lnTo>
                  <a:pt x="12218" y="13413"/>
                </a:lnTo>
                <a:cubicBezTo>
                  <a:pt x="12224" y="13410"/>
                  <a:pt x="12233" y="13404"/>
                  <a:pt x="12242" y="13401"/>
                </a:cubicBezTo>
                <a:cubicBezTo>
                  <a:pt x="12248" y="13395"/>
                  <a:pt x="12257" y="13392"/>
                  <a:pt x="12266" y="13386"/>
                </a:cubicBezTo>
                <a:lnTo>
                  <a:pt x="12284" y="13374"/>
                </a:lnTo>
                <a:cubicBezTo>
                  <a:pt x="12296" y="13365"/>
                  <a:pt x="12305" y="13359"/>
                  <a:pt x="12311" y="13353"/>
                </a:cubicBezTo>
                <a:lnTo>
                  <a:pt x="12329" y="13341"/>
                </a:lnTo>
                <a:cubicBezTo>
                  <a:pt x="12335" y="13331"/>
                  <a:pt x="12344" y="13325"/>
                  <a:pt x="12354" y="13316"/>
                </a:cubicBezTo>
                <a:cubicBezTo>
                  <a:pt x="12363" y="13307"/>
                  <a:pt x="12363" y="13307"/>
                  <a:pt x="12369" y="13301"/>
                </a:cubicBezTo>
                <a:cubicBezTo>
                  <a:pt x="12372" y="13295"/>
                  <a:pt x="12384" y="13286"/>
                  <a:pt x="12390" y="13277"/>
                </a:cubicBezTo>
                <a:cubicBezTo>
                  <a:pt x="12399" y="13268"/>
                  <a:pt x="12399" y="13265"/>
                  <a:pt x="12405" y="13259"/>
                </a:cubicBezTo>
                <a:lnTo>
                  <a:pt x="12423" y="13235"/>
                </a:lnTo>
                <a:cubicBezTo>
                  <a:pt x="12429" y="13229"/>
                  <a:pt x="12432" y="13220"/>
                  <a:pt x="12438" y="13214"/>
                </a:cubicBezTo>
                <a:cubicBezTo>
                  <a:pt x="12441" y="13205"/>
                  <a:pt x="12447" y="13199"/>
                  <a:pt x="12450" y="13190"/>
                </a:cubicBezTo>
                <a:cubicBezTo>
                  <a:pt x="12456" y="13184"/>
                  <a:pt x="12459" y="13174"/>
                  <a:pt x="12465" y="13165"/>
                </a:cubicBezTo>
                <a:cubicBezTo>
                  <a:pt x="12468" y="13156"/>
                  <a:pt x="12471" y="13150"/>
                  <a:pt x="12474" y="13144"/>
                </a:cubicBezTo>
                <a:cubicBezTo>
                  <a:pt x="12477" y="13135"/>
                  <a:pt x="12483" y="13123"/>
                  <a:pt x="12486" y="13114"/>
                </a:cubicBezTo>
                <a:cubicBezTo>
                  <a:pt x="12492" y="13105"/>
                  <a:pt x="12492" y="13099"/>
                  <a:pt x="12495" y="13093"/>
                </a:cubicBezTo>
                <a:cubicBezTo>
                  <a:pt x="12498" y="13084"/>
                  <a:pt x="12501" y="13072"/>
                  <a:pt x="12505" y="13063"/>
                </a:cubicBezTo>
                <a:cubicBezTo>
                  <a:pt x="12508" y="13054"/>
                  <a:pt x="12511" y="13045"/>
                  <a:pt x="12511" y="13039"/>
                </a:cubicBezTo>
                <a:cubicBezTo>
                  <a:pt x="12514" y="13030"/>
                  <a:pt x="12514" y="13020"/>
                  <a:pt x="12517" y="13011"/>
                </a:cubicBezTo>
                <a:cubicBezTo>
                  <a:pt x="12517" y="13002"/>
                  <a:pt x="12520" y="12990"/>
                  <a:pt x="12523" y="12981"/>
                </a:cubicBezTo>
                <a:cubicBezTo>
                  <a:pt x="12523" y="12969"/>
                  <a:pt x="12523" y="12966"/>
                  <a:pt x="12523" y="12957"/>
                </a:cubicBezTo>
                <a:cubicBezTo>
                  <a:pt x="12523" y="12948"/>
                  <a:pt x="12523" y="12933"/>
                  <a:pt x="12526" y="12921"/>
                </a:cubicBezTo>
                <a:lnTo>
                  <a:pt x="12526" y="12909"/>
                </a:lnTo>
                <a:cubicBezTo>
                  <a:pt x="12526" y="12906"/>
                  <a:pt x="12526" y="12903"/>
                  <a:pt x="12526" y="12900"/>
                </a:cubicBezTo>
                <a:lnTo>
                  <a:pt x="12526" y="12866"/>
                </a:lnTo>
                <a:cubicBezTo>
                  <a:pt x="12526" y="12854"/>
                  <a:pt x="12526" y="12851"/>
                  <a:pt x="12523" y="12842"/>
                </a:cubicBezTo>
                <a:cubicBezTo>
                  <a:pt x="12520" y="12833"/>
                  <a:pt x="12520" y="12824"/>
                  <a:pt x="12520" y="12815"/>
                </a:cubicBezTo>
                <a:cubicBezTo>
                  <a:pt x="12517" y="12803"/>
                  <a:pt x="12517" y="12794"/>
                  <a:pt x="12514" y="12785"/>
                </a:cubicBezTo>
                <a:cubicBezTo>
                  <a:pt x="12511" y="12773"/>
                  <a:pt x="12511" y="12770"/>
                  <a:pt x="12508" y="12764"/>
                </a:cubicBezTo>
                <a:cubicBezTo>
                  <a:pt x="12505" y="12755"/>
                  <a:pt x="12501" y="12740"/>
                  <a:pt x="12498" y="12728"/>
                </a:cubicBezTo>
                <a:lnTo>
                  <a:pt x="12495" y="12719"/>
                </a:lnTo>
                <a:cubicBezTo>
                  <a:pt x="11985" y="11290"/>
                  <a:pt x="11001" y="10077"/>
                  <a:pt x="9702" y="9288"/>
                </a:cubicBezTo>
                <a:lnTo>
                  <a:pt x="9702" y="3340"/>
                </a:lnTo>
                <a:cubicBezTo>
                  <a:pt x="10623" y="3337"/>
                  <a:pt x="11369" y="2585"/>
                  <a:pt x="11366" y="1664"/>
                </a:cubicBezTo>
                <a:cubicBezTo>
                  <a:pt x="11363" y="745"/>
                  <a:pt x="10617" y="1"/>
                  <a:pt x="9699" y="1"/>
                </a:cubicBezTo>
                <a:cubicBezTo>
                  <a:pt x="9697" y="1"/>
                  <a:pt x="9695" y="1"/>
                  <a:pt x="9693" y="1"/>
                </a:cubicBezTo>
                <a:lnTo>
                  <a:pt x="2836" y="1"/>
                </a:lnTo>
                <a:cubicBezTo>
                  <a:pt x="2834" y="1"/>
                  <a:pt x="2833" y="1"/>
                  <a:pt x="283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425" name="Google Shape;4151;p45">
            <a:extLst>
              <a:ext uri="{FF2B5EF4-FFF2-40B4-BE49-F238E27FC236}">
                <a16:creationId xmlns:a16="http://schemas.microsoft.com/office/drawing/2014/main" id="{520ED674-0EB7-48FC-8FED-95D9F4E5A242}"/>
              </a:ext>
            </a:extLst>
          </p:cNvPr>
          <p:cNvGrpSpPr/>
          <p:nvPr/>
        </p:nvGrpSpPr>
        <p:grpSpPr>
          <a:xfrm>
            <a:off x="5148381" y="4934489"/>
            <a:ext cx="409268" cy="369323"/>
            <a:chOff x="6222125" y="2025975"/>
            <a:chExt cx="499450" cy="474125"/>
          </a:xfrm>
          <a:solidFill>
            <a:srgbClr val="5C3183"/>
          </a:solidFill>
        </p:grpSpPr>
        <p:sp>
          <p:nvSpPr>
            <p:cNvPr id="1426" name="Google Shape;4152;p45">
              <a:extLst>
                <a:ext uri="{FF2B5EF4-FFF2-40B4-BE49-F238E27FC236}">
                  <a16:creationId xmlns:a16="http://schemas.microsoft.com/office/drawing/2014/main" id="{B067BEF2-1372-45F0-B4D0-D26A2F1BB1B7}"/>
                </a:ext>
              </a:extLst>
            </p:cNvPr>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27" name="Google Shape;4153;p45">
              <a:extLst>
                <a:ext uri="{FF2B5EF4-FFF2-40B4-BE49-F238E27FC236}">
                  <a16:creationId xmlns:a16="http://schemas.microsoft.com/office/drawing/2014/main" id="{C8A9E322-E375-45F6-987A-D9108B9C4175}"/>
                </a:ext>
              </a:extLst>
            </p:cNvPr>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28" name="Google Shape;4154;p45">
              <a:extLst>
                <a:ext uri="{FF2B5EF4-FFF2-40B4-BE49-F238E27FC236}">
                  <a16:creationId xmlns:a16="http://schemas.microsoft.com/office/drawing/2014/main" id="{DE9F7B93-17FC-4122-A6C6-0BDB1DC6849D}"/>
                </a:ext>
              </a:extLst>
            </p:cNvPr>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29" name="Google Shape;4155;p45">
            <a:extLst>
              <a:ext uri="{FF2B5EF4-FFF2-40B4-BE49-F238E27FC236}">
                <a16:creationId xmlns:a16="http://schemas.microsoft.com/office/drawing/2014/main" id="{382880FA-326B-41D3-8D0F-B3A8FE2E447E}"/>
              </a:ext>
            </a:extLst>
          </p:cNvPr>
          <p:cNvGrpSpPr/>
          <p:nvPr/>
        </p:nvGrpSpPr>
        <p:grpSpPr>
          <a:xfrm>
            <a:off x="5681494" y="3625012"/>
            <a:ext cx="390461" cy="205722"/>
            <a:chOff x="896050" y="2725450"/>
            <a:chExt cx="476500" cy="264100"/>
          </a:xfrm>
          <a:solidFill>
            <a:srgbClr val="5C3183"/>
          </a:solidFill>
        </p:grpSpPr>
        <p:sp>
          <p:nvSpPr>
            <p:cNvPr id="1430" name="Google Shape;4156;p45">
              <a:extLst>
                <a:ext uri="{FF2B5EF4-FFF2-40B4-BE49-F238E27FC236}">
                  <a16:creationId xmlns:a16="http://schemas.microsoft.com/office/drawing/2014/main" id="{5926DC56-CE3E-4F1E-BB40-C0C0A3DFD2F8}"/>
                </a:ext>
              </a:extLst>
            </p:cNvPr>
            <p:cNvSpPr/>
            <p:nvPr/>
          </p:nvSpPr>
          <p:spPr>
            <a:xfrm>
              <a:off x="896050" y="2725450"/>
              <a:ext cx="476500" cy="264100"/>
            </a:xfrm>
            <a:custGeom>
              <a:avLst/>
              <a:gdLst/>
              <a:ahLst/>
              <a:cxnLst/>
              <a:rect l="l" t="t" r="r" b="b"/>
              <a:pathLst>
                <a:path w="19060" h="10564" extrusionOk="0">
                  <a:moveTo>
                    <a:pt x="17927" y="1133"/>
                  </a:moveTo>
                  <a:lnTo>
                    <a:pt x="17927" y="9431"/>
                  </a:lnTo>
                  <a:lnTo>
                    <a:pt x="1133" y="9431"/>
                  </a:lnTo>
                  <a:lnTo>
                    <a:pt x="1133" y="1133"/>
                  </a:lnTo>
                  <a:close/>
                  <a:moveTo>
                    <a:pt x="565" y="1"/>
                  </a:moveTo>
                  <a:cubicBezTo>
                    <a:pt x="254" y="1"/>
                    <a:pt x="1" y="255"/>
                    <a:pt x="1" y="569"/>
                  </a:cubicBezTo>
                  <a:lnTo>
                    <a:pt x="1" y="9995"/>
                  </a:lnTo>
                  <a:cubicBezTo>
                    <a:pt x="1" y="10309"/>
                    <a:pt x="254" y="10563"/>
                    <a:pt x="565" y="10563"/>
                  </a:cubicBezTo>
                  <a:lnTo>
                    <a:pt x="18495" y="10563"/>
                  </a:lnTo>
                  <a:cubicBezTo>
                    <a:pt x="18806" y="10563"/>
                    <a:pt x="19060" y="10309"/>
                    <a:pt x="19060" y="9995"/>
                  </a:cubicBezTo>
                  <a:lnTo>
                    <a:pt x="19060" y="569"/>
                  </a:lnTo>
                  <a:cubicBezTo>
                    <a:pt x="19060" y="255"/>
                    <a:pt x="18806" y="1"/>
                    <a:pt x="184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31" name="Google Shape;4157;p45">
              <a:extLst>
                <a:ext uri="{FF2B5EF4-FFF2-40B4-BE49-F238E27FC236}">
                  <a16:creationId xmlns:a16="http://schemas.microsoft.com/office/drawing/2014/main" id="{3B00C20F-F132-487D-B1EA-CBD8254FCA84}"/>
                </a:ext>
              </a:extLst>
            </p:cNvPr>
            <p:cNvSpPr/>
            <p:nvPr/>
          </p:nvSpPr>
          <p:spPr>
            <a:xfrm>
              <a:off x="951625" y="2774675"/>
              <a:ext cx="365450" cy="165650"/>
            </a:xfrm>
            <a:custGeom>
              <a:avLst/>
              <a:gdLst/>
              <a:ahLst/>
              <a:cxnLst/>
              <a:rect l="l" t="t" r="r" b="b"/>
              <a:pathLst>
                <a:path w="14618" h="6626" extrusionOk="0">
                  <a:moveTo>
                    <a:pt x="12063" y="1133"/>
                  </a:moveTo>
                  <a:cubicBezTo>
                    <a:pt x="12259" y="1818"/>
                    <a:pt x="12797" y="2356"/>
                    <a:pt x="13485" y="2552"/>
                  </a:cubicBezTo>
                  <a:lnTo>
                    <a:pt x="13485" y="4074"/>
                  </a:lnTo>
                  <a:cubicBezTo>
                    <a:pt x="12797" y="4273"/>
                    <a:pt x="12259" y="4808"/>
                    <a:pt x="12063" y="5496"/>
                  </a:cubicBezTo>
                  <a:lnTo>
                    <a:pt x="2552" y="5496"/>
                  </a:lnTo>
                  <a:cubicBezTo>
                    <a:pt x="2355" y="4808"/>
                    <a:pt x="1818" y="4270"/>
                    <a:pt x="1129" y="4074"/>
                  </a:cubicBezTo>
                  <a:lnTo>
                    <a:pt x="1129" y="2552"/>
                  </a:lnTo>
                  <a:cubicBezTo>
                    <a:pt x="1818" y="2356"/>
                    <a:pt x="2355" y="1818"/>
                    <a:pt x="2552" y="1133"/>
                  </a:cubicBezTo>
                  <a:close/>
                  <a:moveTo>
                    <a:pt x="2065" y="1"/>
                  </a:moveTo>
                  <a:cubicBezTo>
                    <a:pt x="1751" y="1"/>
                    <a:pt x="1498" y="254"/>
                    <a:pt x="1498" y="568"/>
                  </a:cubicBezTo>
                  <a:cubicBezTo>
                    <a:pt x="1498" y="1082"/>
                    <a:pt x="1081" y="1501"/>
                    <a:pt x="565" y="1501"/>
                  </a:cubicBezTo>
                  <a:cubicBezTo>
                    <a:pt x="251" y="1501"/>
                    <a:pt x="0" y="1755"/>
                    <a:pt x="0" y="2069"/>
                  </a:cubicBezTo>
                  <a:lnTo>
                    <a:pt x="0" y="4560"/>
                  </a:lnTo>
                  <a:cubicBezTo>
                    <a:pt x="0" y="4871"/>
                    <a:pt x="251" y="5125"/>
                    <a:pt x="565" y="5125"/>
                  </a:cubicBezTo>
                  <a:cubicBezTo>
                    <a:pt x="1081" y="5125"/>
                    <a:pt x="1498" y="5544"/>
                    <a:pt x="1498" y="6061"/>
                  </a:cubicBezTo>
                  <a:cubicBezTo>
                    <a:pt x="1498" y="6372"/>
                    <a:pt x="1751" y="6625"/>
                    <a:pt x="2065" y="6625"/>
                  </a:cubicBezTo>
                  <a:lnTo>
                    <a:pt x="12549" y="6625"/>
                  </a:lnTo>
                  <a:cubicBezTo>
                    <a:pt x="12863" y="6625"/>
                    <a:pt x="13117" y="6372"/>
                    <a:pt x="13117" y="6061"/>
                  </a:cubicBezTo>
                  <a:cubicBezTo>
                    <a:pt x="13117" y="5544"/>
                    <a:pt x="13533" y="5125"/>
                    <a:pt x="14050" y="5125"/>
                  </a:cubicBezTo>
                  <a:cubicBezTo>
                    <a:pt x="14364" y="5125"/>
                    <a:pt x="14617" y="4871"/>
                    <a:pt x="14617" y="4560"/>
                  </a:cubicBezTo>
                  <a:lnTo>
                    <a:pt x="14617" y="2069"/>
                  </a:lnTo>
                  <a:cubicBezTo>
                    <a:pt x="14617" y="1755"/>
                    <a:pt x="14364" y="1501"/>
                    <a:pt x="14050" y="1501"/>
                  </a:cubicBezTo>
                  <a:cubicBezTo>
                    <a:pt x="13533" y="1501"/>
                    <a:pt x="13117" y="1082"/>
                    <a:pt x="13117" y="568"/>
                  </a:cubicBezTo>
                  <a:cubicBezTo>
                    <a:pt x="13117" y="254"/>
                    <a:pt x="12863" y="1"/>
                    <a:pt x="12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32" name="Google Shape;4158;p45">
              <a:extLst>
                <a:ext uri="{FF2B5EF4-FFF2-40B4-BE49-F238E27FC236}">
                  <a16:creationId xmlns:a16="http://schemas.microsoft.com/office/drawing/2014/main" id="{AA894F07-BB50-4CD5-933A-46A21BFFEDFF}"/>
                </a:ext>
              </a:extLst>
            </p:cNvPr>
            <p:cNvSpPr/>
            <p:nvPr/>
          </p:nvSpPr>
          <p:spPr>
            <a:xfrm>
              <a:off x="1088625" y="2815075"/>
              <a:ext cx="88200" cy="84850"/>
            </a:xfrm>
            <a:custGeom>
              <a:avLst/>
              <a:gdLst/>
              <a:ahLst/>
              <a:cxnLst/>
              <a:rect l="l" t="t" r="r" b="b"/>
              <a:pathLst>
                <a:path w="3528" h="3394" extrusionOk="0">
                  <a:moveTo>
                    <a:pt x="1826" y="1132"/>
                  </a:moveTo>
                  <a:cubicBezTo>
                    <a:pt x="2115" y="1132"/>
                    <a:pt x="2393" y="1358"/>
                    <a:pt x="2395" y="1697"/>
                  </a:cubicBezTo>
                  <a:cubicBezTo>
                    <a:pt x="2395" y="2011"/>
                    <a:pt x="2141" y="2265"/>
                    <a:pt x="1827" y="2265"/>
                  </a:cubicBezTo>
                  <a:lnTo>
                    <a:pt x="1827" y="2262"/>
                  </a:lnTo>
                  <a:cubicBezTo>
                    <a:pt x="1326" y="2259"/>
                    <a:pt x="1075" y="1652"/>
                    <a:pt x="1432" y="1298"/>
                  </a:cubicBezTo>
                  <a:cubicBezTo>
                    <a:pt x="1547" y="1183"/>
                    <a:pt x="1688" y="1132"/>
                    <a:pt x="1826" y="1132"/>
                  </a:cubicBezTo>
                  <a:close/>
                  <a:moveTo>
                    <a:pt x="1827" y="0"/>
                  </a:moveTo>
                  <a:cubicBezTo>
                    <a:pt x="1142" y="0"/>
                    <a:pt x="523" y="414"/>
                    <a:pt x="260" y="1048"/>
                  </a:cubicBezTo>
                  <a:cubicBezTo>
                    <a:pt x="0" y="1682"/>
                    <a:pt x="145" y="2413"/>
                    <a:pt x="632" y="2899"/>
                  </a:cubicBezTo>
                  <a:cubicBezTo>
                    <a:pt x="954" y="3222"/>
                    <a:pt x="1388" y="3393"/>
                    <a:pt x="1829" y="3393"/>
                  </a:cubicBezTo>
                  <a:cubicBezTo>
                    <a:pt x="2048" y="3393"/>
                    <a:pt x="2269" y="3351"/>
                    <a:pt x="2479" y="3264"/>
                  </a:cubicBezTo>
                  <a:cubicBezTo>
                    <a:pt x="3114" y="3001"/>
                    <a:pt x="3524" y="2382"/>
                    <a:pt x="3527" y="1697"/>
                  </a:cubicBezTo>
                  <a:cubicBezTo>
                    <a:pt x="3524" y="761"/>
                    <a:pt x="2763" y="0"/>
                    <a:pt x="18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33" name="Google Shape;4159;p45">
            <a:extLst>
              <a:ext uri="{FF2B5EF4-FFF2-40B4-BE49-F238E27FC236}">
                <a16:creationId xmlns:a16="http://schemas.microsoft.com/office/drawing/2014/main" id="{3A928FA3-3859-446A-B16B-64D3B96DB1B7}"/>
              </a:ext>
            </a:extLst>
          </p:cNvPr>
          <p:cNvGrpSpPr/>
          <p:nvPr/>
        </p:nvGrpSpPr>
        <p:grpSpPr>
          <a:xfrm>
            <a:off x="6182795" y="3539696"/>
            <a:ext cx="395890" cy="376353"/>
            <a:chOff x="1487200" y="2615925"/>
            <a:chExt cx="483125" cy="483150"/>
          </a:xfrm>
          <a:solidFill>
            <a:srgbClr val="5C3183"/>
          </a:solidFill>
        </p:grpSpPr>
        <p:sp>
          <p:nvSpPr>
            <p:cNvPr id="1434" name="Google Shape;4160;p45">
              <a:extLst>
                <a:ext uri="{FF2B5EF4-FFF2-40B4-BE49-F238E27FC236}">
                  <a16:creationId xmlns:a16="http://schemas.microsoft.com/office/drawing/2014/main" id="{48FFF637-3C82-4A93-8D6E-F6607EF99347}"/>
                </a:ext>
              </a:extLst>
            </p:cNvPr>
            <p:cNvSpPr/>
            <p:nvPr/>
          </p:nvSpPr>
          <p:spPr>
            <a:xfrm>
              <a:off x="1601400" y="2844275"/>
              <a:ext cx="28325" cy="28325"/>
            </a:xfrm>
            <a:custGeom>
              <a:avLst/>
              <a:gdLst/>
              <a:ahLst/>
              <a:cxnLst/>
              <a:rect l="l" t="t" r="r" b="b"/>
              <a:pathLst>
                <a:path w="1133" h="1133" extrusionOk="0">
                  <a:moveTo>
                    <a:pt x="565" y="1"/>
                  </a:moveTo>
                  <a:cubicBezTo>
                    <a:pt x="251" y="1"/>
                    <a:pt x="1" y="254"/>
                    <a:pt x="1" y="568"/>
                  </a:cubicBezTo>
                  <a:cubicBezTo>
                    <a:pt x="1" y="879"/>
                    <a:pt x="251" y="1133"/>
                    <a:pt x="565" y="1133"/>
                  </a:cubicBezTo>
                  <a:cubicBezTo>
                    <a:pt x="879" y="1133"/>
                    <a:pt x="1133" y="879"/>
                    <a:pt x="1133" y="568"/>
                  </a:cubicBezTo>
                  <a:cubicBezTo>
                    <a:pt x="1133" y="254"/>
                    <a:pt x="879" y="1"/>
                    <a:pt x="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35" name="Google Shape;4161;p45">
              <a:extLst>
                <a:ext uri="{FF2B5EF4-FFF2-40B4-BE49-F238E27FC236}">
                  <a16:creationId xmlns:a16="http://schemas.microsoft.com/office/drawing/2014/main" id="{D4F3D104-5942-4ED4-ACCC-93AC619C0013}"/>
                </a:ext>
              </a:extLst>
            </p:cNvPr>
            <p:cNvSpPr/>
            <p:nvPr/>
          </p:nvSpPr>
          <p:spPr>
            <a:xfrm>
              <a:off x="1487200" y="2731050"/>
              <a:ext cx="483125" cy="368025"/>
            </a:xfrm>
            <a:custGeom>
              <a:avLst/>
              <a:gdLst/>
              <a:ahLst/>
              <a:cxnLst/>
              <a:rect l="l" t="t" r="r" b="b"/>
              <a:pathLst>
                <a:path w="19325" h="14721" extrusionOk="0">
                  <a:moveTo>
                    <a:pt x="4566" y="1232"/>
                  </a:moveTo>
                  <a:cubicBezTo>
                    <a:pt x="4994" y="1386"/>
                    <a:pt x="5342" y="1703"/>
                    <a:pt x="5535" y="2117"/>
                  </a:cubicBezTo>
                  <a:cubicBezTo>
                    <a:pt x="5630" y="2320"/>
                    <a:pt x="5833" y="2444"/>
                    <a:pt x="6050" y="2444"/>
                  </a:cubicBezTo>
                  <a:cubicBezTo>
                    <a:pt x="6094" y="2444"/>
                    <a:pt x="6139" y="2439"/>
                    <a:pt x="6184" y="2428"/>
                  </a:cubicBezTo>
                  <a:cubicBezTo>
                    <a:pt x="6580" y="2322"/>
                    <a:pt x="6987" y="2268"/>
                    <a:pt x="7398" y="2265"/>
                  </a:cubicBezTo>
                  <a:lnTo>
                    <a:pt x="11927" y="2265"/>
                  </a:lnTo>
                  <a:cubicBezTo>
                    <a:pt x="14738" y="2265"/>
                    <a:pt x="17024" y="4551"/>
                    <a:pt x="17024" y="7362"/>
                  </a:cubicBezTo>
                  <a:cubicBezTo>
                    <a:pt x="17021" y="9385"/>
                    <a:pt x="15819" y="11215"/>
                    <a:pt x="13965" y="12024"/>
                  </a:cubicBezTo>
                  <a:cubicBezTo>
                    <a:pt x="13760" y="12114"/>
                    <a:pt x="13624" y="12320"/>
                    <a:pt x="13627" y="12543"/>
                  </a:cubicBezTo>
                  <a:lnTo>
                    <a:pt x="13627" y="13588"/>
                  </a:lnTo>
                  <a:lnTo>
                    <a:pt x="12495" y="13588"/>
                  </a:lnTo>
                  <a:lnTo>
                    <a:pt x="12495" y="13023"/>
                  </a:lnTo>
                  <a:cubicBezTo>
                    <a:pt x="12495" y="12709"/>
                    <a:pt x="12241" y="12456"/>
                    <a:pt x="11927" y="12456"/>
                  </a:cubicBezTo>
                  <a:lnTo>
                    <a:pt x="7398" y="12456"/>
                  </a:lnTo>
                  <a:cubicBezTo>
                    <a:pt x="7084" y="12456"/>
                    <a:pt x="6833" y="12709"/>
                    <a:pt x="6833" y="13023"/>
                  </a:cubicBezTo>
                  <a:lnTo>
                    <a:pt x="6833" y="13588"/>
                  </a:lnTo>
                  <a:lnTo>
                    <a:pt x="5701" y="13588"/>
                  </a:lnTo>
                  <a:lnTo>
                    <a:pt x="5701" y="12537"/>
                  </a:lnTo>
                  <a:cubicBezTo>
                    <a:pt x="5698" y="12314"/>
                    <a:pt x="5565" y="12108"/>
                    <a:pt x="5360" y="12021"/>
                  </a:cubicBezTo>
                  <a:cubicBezTo>
                    <a:pt x="4185" y="11508"/>
                    <a:pt x="3249" y="10572"/>
                    <a:pt x="2733" y="9400"/>
                  </a:cubicBezTo>
                  <a:cubicBezTo>
                    <a:pt x="2642" y="9192"/>
                    <a:pt x="2440" y="9059"/>
                    <a:pt x="2213" y="9059"/>
                  </a:cubicBezTo>
                  <a:lnTo>
                    <a:pt x="1132" y="9059"/>
                  </a:lnTo>
                  <a:lnTo>
                    <a:pt x="1132" y="6794"/>
                  </a:lnTo>
                  <a:lnTo>
                    <a:pt x="1851" y="6794"/>
                  </a:lnTo>
                  <a:cubicBezTo>
                    <a:pt x="2120" y="6794"/>
                    <a:pt x="2349" y="6604"/>
                    <a:pt x="2404" y="6341"/>
                  </a:cubicBezTo>
                  <a:cubicBezTo>
                    <a:pt x="2651" y="5130"/>
                    <a:pt x="3349" y="4046"/>
                    <a:pt x="4369" y="3286"/>
                  </a:cubicBezTo>
                  <a:cubicBezTo>
                    <a:pt x="4566" y="3138"/>
                    <a:pt x="4644" y="2884"/>
                    <a:pt x="4569" y="2652"/>
                  </a:cubicBezTo>
                  <a:lnTo>
                    <a:pt x="4566" y="2645"/>
                  </a:lnTo>
                  <a:lnTo>
                    <a:pt x="4566" y="1232"/>
                  </a:lnTo>
                  <a:close/>
                  <a:moveTo>
                    <a:pt x="4001" y="0"/>
                  </a:moveTo>
                  <a:cubicBezTo>
                    <a:pt x="3687" y="0"/>
                    <a:pt x="3436" y="254"/>
                    <a:pt x="3436" y="568"/>
                  </a:cubicBezTo>
                  <a:lnTo>
                    <a:pt x="3436" y="2582"/>
                  </a:lnTo>
                  <a:cubicBezTo>
                    <a:pt x="2461" y="3379"/>
                    <a:pt x="1754" y="4454"/>
                    <a:pt x="1407" y="5662"/>
                  </a:cubicBezTo>
                  <a:lnTo>
                    <a:pt x="568" y="5662"/>
                  </a:lnTo>
                  <a:cubicBezTo>
                    <a:pt x="254" y="5662"/>
                    <a:pt x="0" y="5916"/>
                    <a:pt x="0" y="6230"/>
                  </a:cubicBezTo>
                  <a:lnTo>
                    <a:pt x="0" y="9626"/>
                  </a:lnTo>
                  <a:cubicBezTo>
                    <a:pt x="0" y="9937"/>
                    <a:pt x="254" y="10191"/>
                    <a:pt x="568" y="10191"/>
                  </a:cubicBezTo>
                  <a:lnTo>
                    <a:pt x="1857" y="10191"/>
                  </a:lnTo>
                  <a:cubicBezTo>
                    <a:pt x="2452" y="11357"/>
                    <a:pt x="3400" y="12302"/>
                    <a:pt x="4569" y="12897"/>
                  </a:cubicBezTo>
                  <a:lnTo>
                    <a:pt x="4569" y="14156"/>
                  </a:lnTo>
                  <a:cubicBezTo>
                    <a:pt x="4569" y="14467"/>
                    <a:pt x="4819" y="14720"/>
                    <a:pt x="5133" y="14720"/>
                  </a:cubicBezTo>
                  <a:lnTo>
                    <a:pt x="7398" y="14720"/>
                  </a:lnTo>
                  <a:cubicBezTo>
                    <a:pt x="7712" y="14720"/>
                    <a:pt x="7965" y="14467"/>
                    <a:pt x="7965" y="14156"/>
                  </a:cubicBezTo>
                  <a:lnTo>
                    <a:pt x="7965" y="13588"/>
                  </a:lnTo>
                  <a:lnTo>
                    <a:pt x="11362" y="13588"/>
                  </a:lnTo>
                  <a:lnTo>
                    <a:pt x="11362" y="14156"/>
                  </a:lnTo>
                  <a:cubicBezTo>
                    <a:pt x="11362" y="14467"/>
                    <a:pt x="11613" y="14720"/>
                    <a:pt x="11927" y="14720"/>
                  </a:cubicBezTo>
                  <a:lnTo>
                    <a:pt x="14192" y="14720"/>
                  </a:lnTo>
                  <a:cubicBezTo>
                    <a:pt x="14506" y="14720"/>
                    <a:pt x="14759" y="14467"/>
                    <a:pt x="14759" y="14156"/>
                  </a:cubicBezTo>
                  <a:lnTo>
                    <a:pt x="14759" y="12903"/>
                  </a:lnTo>
                  <a:cubicBezTo>
                    <a:pt x="16689" y="11915"/>
                    <a:pt x="17969" y="9998"/>
                    <a:pt x="18135" y="7839"/>
                  </a:cubicBezTo>
                  <a:cubicBezTo>
                    <a:pt x="18383" y="7754"/>
                    <a:pt x="18612" y="7618"/>
                    <a:pt x="18799" y="7437"/>
                  </a:cubicBezTo>
                  <a:cubicBezTo>
                    <a:pt x="19134" y="7123"/>
                    <a:pt x="19325" y="6685"/>
                    <a:pt x="19325" y="6230"/>
                  </a:cubicBezTo>
                  <a:lnTo>
                    <a:pt x="19325" y="5097"/>
                  </a:lnTo>
                  <a:cubicBezTo>
                    <a:pt x="19325" y="4783"/>
                    <a:pt x="19071" y="4530"/>
                    <a:pt x="18760" y="4530"/>
                  </a:cubicBezTo>
                  <a:cubicBezTo>
                    <a:pt x="18446" y="4530"/>
                    <a:pt x="18192" y="4783"/>
                    <a:pt x="18192" y="5097"/>
                  </a:cubicBezTo>
                  <a:lnTo>
                    <a:pt x="18192" y="6230"/>
                  </a:lnTo>
                  <a:cubicBezTo>
                    <a:pt x="18192" y="6332"/>
                    <a:pt x="18159" y="6435"/>
                    <a:pt x="18099" y="6522"/>
                  </a:cubicBezTo>
                  <a:cubicBezTo>
                    <a:pt x="17688" y="3482"/>
                    <a:pt x="15079" y="1133"/>
                    <a:pt x="11927" y="1133"/>
                  </a:cubicBezTo>
                  <a:lnTo>
                    <a:pt x="7398" y="1133"/>
                  </a:lnTo>
                  <a:cubicBezTo>
                    <a:pt x="7041" y="1136"/>
                    <a:pt x="6685" y="1169"/>
                    <a:pt x="6332" y="1238"/>
                  </a:cubicBezTo>
                  <a:cubicBezTo>
                    <a:pt x="5807" y="465"/>
                    <a:pt x="4934" y="3"/>
                    <a:pt x="40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36" name="Google Shape;4162;p45">
              <a:extLst>
                <a:ext uri="{FF2B5EF4-FFF2-40B4-BE49-F238E27FC236}">
                  <a16:creationId xmlns:a16="http://schemas.microsoft.com/office/drawing/2014/main" id="{482947D9-8B23-4991-A72C-C1A7FFBDA6A4}"/>
                </a:ext>
              </a:extLst>
            </p:cNvPr>
            <p:cNvSpPr/>
            <p:nvPr/>
          </p:nvSpPr>
          <p:spPr>
            <a:xfrm>
              <a:off x="1658025" y="2615925"/>
              <a:ext cx="141550" cy="143450"/>
            </a:xfrm>
            <a:custGeom>
              <a:avLst/>
              <a:gdLst/>
              <a:ahLst/>
              <a:cxnLst/>
              <a:rect l="l" t="t" r="r" b="b"/>
              <a:pathLst>
                <a:path w="5662" h="5738" extrusionOk="0">
                  <a:moveTo>
                    <a:pt x="2829" y="1133"/>
                  </a:moveTo>
                  <a:cubicBezTo>
                    <a:pt x="3750" y="1133"/>
                    <a:pt x="4529" y="1945"/>
                    <a:pt x="4529" y="2908"/>
                  </a:cubicBezTo>
                  <a:cubicBezTo>
                    <a:pt x="4526" y="3845"/>
                    <a:pt x="3768" y="4605"/>
                    <a:pt x="2829" y="4605"/>
                  </a:cubicBezTo>
                  <a:cubicBezTo>
                    <a:pt x="1890" y="4605"/>
                    <a:pt x="1132" y="3845"/>
                    <a:pt x="1132" y="2908"/>
                  </a:cubicBezTo>
                  <a:cubicBezTo>
                    <a:pt x="1132" y="1945"/>
                    <a:pt x="1908" y="1133"/>
                    <a:pt x="2829" y="1133"/>
                  </a:cubicBezTo>
                  <a:close/>
                  <a:moveTo>
                    <a:pt x="2829" y="1"/>
                  </a:moveTo>
                  <a:cubicBezTo>
                    <a:pt x="2075" y="1"/>
                    <a:pt x="1359" y="312"/>
                    <a:pt x="818" y="876"/>
                  </a:cubicBezTo>
                  <a:cubicBezTo>
                    <a:pt x="293" y="1423"/>
                    <a:pt x="0" y="2151"/>
                    <a:pt x="0" y="2908"/>
                  </a:cubicBezTo>
                  <a:cubicBezTo>
                    <a:pt x="0" y="4470"/>
                    <a:pt x="1265" y="5738"/>
                    <a:pt x="2829" y="5738"/>
                  </a:cubicBezTo>
                  <a:cubicBezTo>
                    <a:pt x="4393" y="5738"/>
                    <a:pt x="5662" y="4470"/>
                    <a:pt x="5662" y="2908"/>
                  </a:cubicBezTo>
                  <a:cubicBezTo>
                    <a:pt x="5659" y="2151"/>
                    <a:pt x="5366" y="1423"/>
                    <a:pt x="4840" y="876"/>
                  </a:cubicBezTo>
                  <a:cubicBezTo>
                    <a:pt x="4303" y="312"/>
                    <a:pt x="3584" y="1"/>
                    <a:pt x="2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37" name="Google Shape;4163;p45">
            <a:extLst>
              <a:ext uri="{FF2B5EF4-FFF2-40B4-BE49-F238E27FC236}">
                <a16:creationId xmlns:a16="http://schemas.microsoft.com/office/drawing/2014/main" id="{C9D5B7EE-52C2-4F05-BD8F-5427B8A47375}"/>
              </a:ext>
            </a:extLst>
          </p:cNvPr>
          <p:cNvGrpSpPr/>
          <p:nvPr/>
        </p:nvGrpSpPr>
        <p:grpSpPr>
          <a:xfrm>
            <a:off x="6648256" y="3539696"/>
            <a:ext cx="411479" cy="376353"/>
            <a:chOff x="2077575" y="2615925"/>
            <a:chExt cx="502150" cy="483150"/>
          </a:xfrm>
          <a:solidFill>
            <a:srgbClr val="5C3183"/>
          </a:solidFill>
        </p:grpSpPr>
        <p:sp>
          <p:nvSpPr>
            <p:cNvPr id="1438" name="Google Shape;4164;p45">
              <a:extLst>
                <a:ext uri="{FF2B5EF4-FFF2-40B4-BE49-F238E27FC236}">
                  <a16:creationId xmlns:a16="http://schemas.microsoft.com/office/drawing/2014/main" id="{E28708E8-67D4-4DA8-AF30-E5947741DB3B}"/>
                </a:ext>
              </a:extLst>
            </p:cNvPr>
            <p:cNvSpPr/>
            <p:nvPr/>
          </p:nvSpPr>
          <p:spPr>
            <a:xfrm>
              <a:off x="2213375" y="2817500"/>
              <a:ext cx="151225" cy="148400"/>
            </a:xfrm>
            <a:custGeom>
              <a:avLst/>
              <a:gdLst/>
              <a:ahLst/>
              <a:cxnLst/>
              <a:rect l="l" t="t" r="r" b="b"/>
              <a:pathLst>
                <a:path w="6049" h="5936" extrusionOk="0">
                  <a:moveTo>
                    <a:pt x="5426" y="0"/>
                  </a:moveTo>
                  <a:cubicBezTo>
                    <a:pt x="5281" y="0"/>
                    <a:pt x="5136" y="56"/>
                    <a:pt x="5025" y="166"/>
                  </a:cubicBezTo>
                  <a:lnTo>
                    <a:pt x="4557" y="634"/>
                  </a:lnTo>
                  <a:cubicBezTo>
                    <a:pt x="4322" y="522"/>
                    <a:pt x="4072" y="468"/>
                    <a:pt x="3825" y="468"/>
                  </a:cubicBezTo>
                  <a:cubicBezTo>
                    <a:pt x="3288" y="468"/>
                    <a:pt x="2764" y="723"/>
                    <a:pt x="2437" y="1186"/>
                  </a:cubicBezTo>
                  <a:cubicBezTo>
                    <a:pt x="1957" y="1863"/>
                    <a:pt x="2038" y="2784"/>
                    <a:pt x="2624" y="3369"/>
                  </a:cubicBezTo>
                  <a:cubicBezTo>
                    <a:pt x="2980" y="3726"/>
                    <a:pt x="2727" y="4336"/>
                    <a:pt x="2223" y="4336"/>
                  </a:cubicBezTo>
                  <a:cubicBezTo>
                    <a:pt x="1718" y="4336"/>
                    <a:pt x="1468" y="3726"/>
                    <a:pt x="1824" y="3369"/>
                  </a:cubicBezTo>
                  <a:cubicBezTo>
                    <a:pt x="2044" y="3149"/>
                    <a:pt x="2044" y="2790"/>
                    <a:pt x="1824" y="2569"/>
                  </a:cubicBezTo>
                  <a:cubicBezTo>
                    <a:pt x="1714" y="2458"/>
                    <a:pt x="1569" y="2402"/>
                    <a:pt x="1424" y="2402"/>
                  </a:cubicBezTo>
                  <a:cubicBezTo>
                    <a:pt x="1279" y="2402"/>
                    <a:pt x="1134" y="2458"/>
                    <a:pt x="1024" y="2569"/>
                  </a:cubicBezTo>
                  <a:cubicBezTo>
                    <a:pt x="514" y="3077"/>
                    <a:pt x="381" y="3853"/>
                    <a:pt x="692" y="4502"/>
                  </a:cubicBezTo>
                  <a:lnTo>
                    <a:pt x="221" y="4970"/>
                  </a:lnTo>
                  <a:cubicBezTo>
                    <a:pt x="0" y="5190"/>
                    <a:pt x="0" y="5549"/>
                    <a:pt x="221" y="5770"/>
                  </a:cubicBezTo>
                  <a:cubicBezTo>
                    <a:pt x="332" y="5880"/>
                    <a:pt x="477" y="5935"/>
                    <a:pt x="622" y="5935"/>
                  </a:cubicBezTo>
                  <a:cubicBezTo>
                    <a:pt x="767" y="5935"/>
                    <a:pt x="912" y="5880"/>
                    <a:pt x="1024" y="5770"/>
                  </a:cubicBezTo>
                  <a:lnTo>
                    <a:pt x="1492" y="5302"/>
                  </a:lnTo>
                  <a:cubicBezTo>
                    <a:pt x="1726" y="5414"/>
                    <a:pt x="1975" y="5467"/>
                    <a:pt x="2220" y="5467"/>
                  </a:cubicBezTo>
                  <a:cubicBezTo>
                    <a:pt x="2758" y="5467"/>
                    <a:pt x="3281" y="5211"/>
                    <a:pt x="3608" y="4749"/>
                  </a:cubicBezTo>
                  <a:cubicBezTo>
                    <a:pt x="4089" y="4073"/>
                    <a:pt x="4010" y="3152"/>
                    <a:pt x="3424" y="2569"/>
                  </a:cubicBezTo>
                  <a:cubicBezTo>
                    <a:pt x="3068" y="2210"/>
                    <a:pt x="3322" y="1600"/>
                    <a:pt x="3826" y="1600"/>
                  </a:cubicBezTo>
                  <a:cubicBezTo>
                    <a:pt x="4330" y="1600"/>
                    <a:pt x="4581" y="2210"/>
                    <a:pt x="4224" y="2569"/>
                  </a:cubicBezTo>
                  <a:cubicBezTo>
                    <a:pt x="4004" y="2790"/>
                    <a:pt x="4004" y="3146"/>
                    <a:pt x="4224" y="3369"/>
                  </a:cubicBezTo>
                  <a:cubicBezTo>
                    <a:pt x="4335" y="3480"/>
                    <a:pt x="4480" y="3535"/>
                    <a:pt x="4624" y="3535"/>
                  </a:cubicBezTo>
                  <a:cubicBezTo>
                    <a:pt x="4769" y="3535"/>
                    <a:pt x="4914" y="3480"/>
                    <a:pt x="5025" y="3369"/>
                  </a:cubicBezTo>
                  <a:cubicBezTo>
                    <a:pt x="5535" y="2859"/>
                    <a:pt x="5668" y="2086"/>
                    <a:pt x="5360" y="1434"/>
                  </a:cubicBezTo>
                  <a:lnTo>
                    <a:pt x="5828" y="966"/>
                  </a:lnTo>
                  <a:cubicBezTo>
                    <a:pt x="6048" y="745"/>
                    <a:pt x="6048" y="386"/>
                    <a:pt x="5828" y="166"/>
                  </a:cubicBezTo>
                  <a:cubicBezTo>
                    <a:pt x="5716" y="56"/>
                    <a:pt x="5571" y="0"/>
                    <a:pt x="5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39" name="Google Shape;4165;p45">
              <a:extLst>
                <a:ext uri="{FF2B5EF4-FFF2-40B4-BE49-F238E27FC236}">
                  <a16:creationId xmlns:a16="http://schemas.microsoft.com/office/drawing/2014/main" id="{5CC1A5E9-4BC4-4CFA-BC92-23DB01BAF37F}"/>
                </a:ext>
              </a:extLst>
            </p:cNvPr>
            <p:cNvSpPr/>
            <p:nvPr/>
          </p:nvSpPr>
          <p:spPr>
            <a:xfrm>
              <a:off x="2333550" y="2737450"/>
              <a:ext cx="51050" cy="48325"/>
            </a:xfrm>
            <a:custGeom>
              <a:avLst/>
              <a:gdLst/>
              <a:ahLst/>
              <a:cxnLst/>
              <a:rect l="l" t="t" r="r" b="b"/>
              <a:pathLst>
                <a:path w="2042" h="1933" extrusionOk="0">
                  <a:moveTo>
                    <a:pt x="619" y="1"/>
                  </a:moveTo>
                  <a:cubicBezTo>
                    <a:pt x="475" y="1"/>
                    <a:pt x="330" y="56"/>
                    <a:pt x="221" y="167"/>
                  </a:cubicBezTo>
                  <a:cubicBezTo>
                    <a:pt x="0" y="388"/>
                    <a:pt x="0" y="747"/>
                    <a:pt x="221" y="967"/>
                  </a:cubicBezTo>
                  <a:lnTo>
                    <a:pt x="1021" y="1767"/>
                  </a:lnTo>
                  <a:cubicBezTo>
                    <a:pt x="1131" y="1878"/>
                    <a:pt x="1276" y="1933"/>
                    <a:pt x="1421" y="1933"/>
                  </a:cubicBezTo>
                  <a:cubicBezTo>
                    <a:pt x="1566" y="1933"/>
                    <a:pt x="1711" y="1878"/>
                    <a:pt x="1821" y="1767"/>
                  </a:cubicBezTo>
                  <a:cubicBezTo>
                    <a:pt x="2041" y="1547"/>
                    <a:pt x="2041" y="1188"/>
                    <a:pt x="1821" y="967"/>
                  </a:cubicBezTo>
                  <a:lnTo>
                    <a:pt x="1021" y="167"/>
                  </a:lnTo>
                  <a:cubicBezTo>
                    <a:pt x="910" y="57"/>
                    <a:pt x="765" y="1"/>
                    <a:pt x="6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0" name="Google Shape;4166;p45">
              <a:extLst>
                <a:ext uri="{FF2B5EF4-FFF2-40B4-BE49-F238E27FC236}">
                  <a16:creationId xmlns:a16="http://schemas.microsoft.com/office/drawing/2014/main" id="{05CAA9B0-D97A-40DF-8334-47798098D3CF}"/>
                </a:ext>
              </a:extLst>
            </p:cNvPr>
            <p:cNvSpPr/>
            <p:nvPr/>
          </p:nvSpPr>
          <p:spPr>
            <a:xfrm>
              <a:off x="2393550" y="2797500"/>
              <a:ext cx="51125" cy="48375"/>
            </a:xfrm>
            <a:custGeom>
              <a:avLst/>
              <a:gdLst/>
              <a:ahLst/>
              <a:cxnLst/>
              <a:rect l="l" t="t" r="r" b="b"/>
              <a:pathLst>
                <a:path w="2045" h="1935" extrusionOk="0">
                  <a:moveTo>
                    <a:pt x="621" y="0"/>
                  </a:moveTo>
                  <a:cubicBezTo>
                    <a:pt x="476" y="0"/>
                    <a:pt x="331" y="55"/>
                    <a:pt x="221" y="166"/>
                  </a:cubicBezTo>
                  <a:cubicBezTo>
                    <a:pt x="1" y="386"/>
                    <a:pt x="1" y="745"/>
                    <a:pt x="221" y="966"/>
                  </a:cubicBezTo>
                  <a:lnTo>
                    <a:pt x="1021" y="1769"/>
                  </a:lnTo>
                  <a:cubicBezTo>
                    <a:pt x="1131" y="1879"/>
                    <a:pt x="1276" y="1934"/>
                    <a:pt x="1421" y="1934"/>
                  </a:cubicBezTo>
                  <a:cubicBezTo>
                    <a:pt x="1566" y="1934"/>
                    <a:pt x="1711" y="1879"/>
                    <a:pt x="1821" y="1769"/>
                  </a:cubicBezTo>
                  <a:cubicBezTo>
                    <a:pt x="2045" y="1545"/>
                    <a:pt x="2042" y="1189"/>
                    <a:pt x="1821" y="966"/>
                  </a:cubicBezTo>
                  <a:lnTo>
                    <a:pt x="1021" y="166"/>
                  </a:lnTo>
                  <a:cubicBezTo>
                    <a:pt x="911" y="55"/>
                    <a:pt x="766"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1" name="Google Shape;4167;p45">
              <a:extLst>
                <a:ext uri="{FF2B5EF4-FFF2-40B4-BE49-F238E27FC236}">
                  <a16:creationId xmlns:a16="http://schemas.microsoft.com/office/drawing/2014/main" id="{64C3DC7B-5931-44F2-9486-4019C3FB140E}"/>
                </a:ext>
              </a:extLst>
            </p:cNvPr>
            <p:cNvSpPr/>
            <p:nvPr/>
          </p:nvSpPr>
          <p:spPr>
            <a:xfrm>
              <a:off x="2077575" y="2615925"/>
              <a:ext cx="502150" cy="483150"/>
            </a:xfrm>
            <a:custGeom>
              <a:avLst/>
              <a:gdLst/>
              <a:ahLst/>
              <a:cxnLst/>
              <a:rect l="l" t="t" r="r" b="b"/>
              <a:pathLst>
                <a:path w="20086" h="19326" extrusionOk="0">
                  <a:moveTo>
                    <a:pt x="14865" y="4061"/>
                  </a:moveTo>
                  <a:cubicBezTo>
                    <a:pt x="14901" y="4061"/>
                    <a:pt x="14937" y="4064"/>
                    <a:pt x="14974" y="4071"/>
                  </a:cubicBezTo>
                  <a:cubicBezTo>
                    <a:pt x="15239" y="4125"/>
                    <a:pt x="15430" y="4358"/>
                    <a:pt x="15430" y="4627"/>
                  </a:cubicBezTo>
                  <a:cubicBezTo>
                    <a:pt x="15430" y="4778"/>
                    <a:pt x="15369" y="4922"/>
                    <a:pt x="15264" y="5028"/>
                  </a:cubicBezTo>
                  <a:cubicBezTo>
                    <a:pt x="15153" y="5137"/>
                    <a:pt x="15008" y="5194"/>
                    <a:pt x="14862" y="5194"/>
                  </a:cubicBezTo>
                  <a:cubicBezTo>
                    <a:pt x="14753" y="5194"/>
                    <a:pt x="14643" y="5162"/>
                    <a:pt x="14548" y="5098"/>
                  </a:cubicBezTo>
                  <a:cubicBezTo>
                    <a:pt x="14324" y="4947"/>
                    <a:pt x="14237" y="4660"/>
                    <a:pt x="14340" y="4409"/>
                  </a:cubicBezTo>
                  <a:cubicBezTo>
                    <a:pt x="14428" y="4195"/>
                    <a:pt x="14638" y="4061"/>
                    <a:pt x="14865" y="4061"/>
                  </a:cubicBezTo>
                  <a:close/>
                  <a:moveTo>
                    <a:pt x="13258" y="1136"/>
                  </a:moveTo>
                  <a:cubicBezTo>
                    <a:pt x="14386" y="1136"/>
                    <a:pt x="15514" y="1507"/>
                    <a:pt x="16441" y="2247"/>
                  </a:cubicBezTo>
                  <a:lnTo>
                    <a:pt x="15593" y="3096"/>
                  </a:lnTo>
                  <a:cubicBezTo>
                    <a:pt x="15349" y="2979"/>
                    <a:pt x="15100" y="2926"/>
                    <a:pt x="14858" y="2926"/>
                  </a:cubicBezTo>
                  <a:cubicBezTo>
                    <a:pt x="13865" y="2926"/>
                    <a:pt x="12999" y="3824"/>
                    <a:pt x="13186" y="4916"/>
                  </a:cubicBezTo>
                  <a:cubicBezTo>
                    <a:pt x="13295" y="5541"/>
                    <a:pt x="13742" y="6055"/>
                    <a:pt x="14346" y="6248"/>
                  </a:cubicBezTo>
                  <a:cubicBezTo>
                    <a:pt x="14514" y="6301"/>
                    <a:pt x="14688" y="6327"/>
                    <a:pt x="14859" y="6327"/>
                  </a:cubicBezTo>
                  <a:cubicBezTo>
                    <a:pt x="15304" y="6327"/>
                    <a:pt x="15739" y="6153"/>
                    <a:pt x="16064" y="5828"/>
                  </a:cubicBezTo>
                  <a:cubicBezTo>
                    <a:pt x="16571" y="5321"/>
                    <a:pt x="16704" y="4545"/>
                    <a:pt x="16396" y="3896"/>
                  </a:cubicBezTo>
                  <a:lnTo>
                    <a:pt x="17241" y="3050"/>
                  </a:lnTo>
                  <a:lnTo>
                    <a:pt x="17241" y="3050"/>
                  </a:lnTo>
                  <a:cubicBezTo>
                    <a:pt x="18842" y="5046"/>
                    <a:pt x="18715" y="7981"/>
                    <a:pt x="16864" y="9832"/>
                  </a:cubicBezTo>
                  <a:lnTo>
                    <a:pt x="16462" y="10231"/>
                  </a:lnTo>
                  <a:lnTo>
                    <a:pt x="16064" y="9832"/>
                  </a:lnTo>
                  <a:cubicBezTo>
                    <a:pt x="15952" y="9722"/>
                    <a:pt x="15806" y="9666"/>
                    <a:pt x="15661" y="9666"/>
                  </a:cubicBezTo>
                  <a:cubicBezTo>
                    <a:pt x="15516" y="9666"/>
                    <a:pt x="15372" y="9721"/>
                    <a:pt x="15261" y="9832"/>
                  </a:cubicBezTo>
                  <a:cubicBezTo>
                    <a:pt x="15040" y="10053"/>
                    <a:pt x="15040" y="10412"/>
                    <a:pt x="15261" y="10632"/>
                  </a:cubicBezTo>
                  <a:lnTo>
                    <a:pt x="15662" y="11034"/>
                  </a:lnTo>
                  <a:lnTo>
                    <a:pt x="8666" y="18027"/>
                  </a:lnTo>
                  <a:cubicBezTo>
                    <a:pt x="8556" y="18137"/>
                    <a:pt x="8411" y="18192"/>
                    <a:pt x="8266" y="18192"/>
                  </a:cubicBezTo>
                  <a:cubicBezTo>
                    <a:pt x="8121" y="18192"/>
                    <a:pt x="7976" y="18137"/>
                    <a:pt x="7866" y="18027"/>
                  </a:cubicBezTo>
                  <a:lnTo>
                    <a:pt x="1462" y="11623"/>
                  </a:lnTo>
                  <a:cubicBezTo>
                    <a:pt x="1241" y="11402"/>
                    <a:pt x="1241" y="11043"/>
                    <a:pt x="1462" y="10822"/>
                  </a:cubicBezTo>
                  <a:lnTo>
                    <a:pt x="8458" y="3826"/>
                  </a:lnTo>
                  <a:lnTo>
                    <a:pt x="8856" y="4228"/>
                  </a:lnTo>
                  <a:cubicBezTo>
                    <a:pt x="8966" y="4338"/>
                    <a:pt x="9111" y="4393"/>
                    <a:pt x="9256" y="4393"/>
                  </a:cubicBezTo>
                  <a:cubicBezTo>
                    <a:pt x="9401" y="4393"/>
                    <a:pt x="9546" y="4338"/>
                    <a:pt x="9656" y="4228"/>
                  </a:cubicBezTo>
                  <a:cubicBezTo>
                    <a:pt x="9880" y="4005"/>
                    <a:pt x="9877" y="3648"/>
                    <a:pt x="9656" y="3425"/>
                  </a:cubicBezTo>
                  <a:lnTo>
                    <a:pt x="9258" y="3026"/>
                  </a:lnTo>
                  <a:lnTo>
                    <a:pt x="9656" y="2625"/>
                  </a:lnTo>
                  <a:cubicBezTo>
                    <a:pt x="10649" y="1632"/>
                    <a:pt x="11954" y="1136"/>
                    <a:pt x="13258" y="1136"/>
                  </a:cubicBezTo>
                  <a:close/>
                  <a:moveTo>
                    <a:pt x="13261" y="1"/>
                  </a:moveTo>
                  <a:cubicBezTo>
                    <a:pt x="11661" y="1"/>
                    <a:pt x="10066" y="615"/>
                    <a:pt x="8856" y="1825"/>
                  </a:cubicBezTo>
                  <a:lnTo>
                    <a:pt x="8056" y="2625"/>
                  </a:lnTo>
                  <a:lnTo>
                    <a:pt x="661" y="10019"/>
                  </a:lnTo>
                  <a:cubicBezTo>
                    <a:pt x="0" y="10684"/>
                    <a:pt x="0" y="11759"/>
                    <a:pt x="661" y="12423"/>
                  </a:cubicBezTo>
                  <a:lnTo>
                    <a:pt x="7066" y="18827"/>
                  </a:lnTo>
                  <a:cubicBezTo>
                    <a:pt x="7398" y="19159"/>
                    <a:pt x="7833" y="19325"/>
                    <a:pt x="8267" y="19325"/>
                  </a:cubicBezTo>
                  <a:cubicBezTo>
                    <a:pt x="8702" y="19325"/>
                    <a:pt x="9137" y="19159"/>
                    <a:pt x="9469" y="18827"/>
                  </a:cubicBezTo>
                  <a:lnTo>
                    <a:pt x="17664" y="10632"/>
                  </a:lnTo>
                  <a:cubicBezTo>
                    <a:pt x="19956" y="8337"/>
                    <a:pt x="20086" y="4687"/>
                    <a:pt x="18044" y="2244"/>
                  </a:cubicBezTo>
                  <a:lnTo>
                    <a:pt x="19264" y="1024"/>
                  </a:lnTo>
                  <a:cubicBezTo>
                    <a:pt x="19485" y="804"/>
                    <a:pt x="19485" y="445"/>
                    <a:pt x="19264" y="224"/>
                  </a:cubicBezTo>
                  <a:cubicBezTo>
                    <a:pt x="19154" y="114"/>
                    <a:pt x="19009" y="59"/>
                    <a:pt x="18864" y="59"/>
                  </a:cubicBezTo>
                  <a:cubicBezTo>
                    <a:pt x="18719" y="59"/>
                    <a:pt x="18574" y="114"/>
                    <a:pt x="18464" y="224"/>
                  </a:cubicBezTo>
                  <a:lnTo>
                    <a:pt x="17244" y="1444"/>
                  </a:lnTo>
                  <a:cubicBezTo>
                    <a:pt x="16086" y="478"/>
                    <a:pt x="14671" y="1"/>
                    <a:pt x="13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42" name="Google Shape;4168;p45">
            <a:extLst>
              <a:ext uri="{FF2B5EF4-FFF2-40B4-BE49-F238E27FC236}">
                <a16:creationId xmlns:a16="http://schemas.microsoft.com/office/drawing/2014/main" id="{04F32377-E397-41FC-9C58-140591F7FE14}"/>
              </a:ext>
            </a:extLst>
          </p:cNvPr>
          <p:cNvGrpSpPr/>
          <p:nvPr/>
        </p:nvGrpSpPr>
        <p:grpSpPr>
          <a:xfrm>
            <a:off x="7141464" y="3557427"/>
            <a:ext cx="389335" cy="340891"/>
            <a:chOff x="2680100" y="2638725"/>
            <a:chExt cx="475125" cy="437625"/>
          </a:xfrm>
          <a:solidFill>
            <a:srgbClr val="5C3183"/>
          </a:solidFill>
        </p:grpSpPr>
        <p:sp>
          <p:nvSpPr>
            <p:cNvPr id="1443" name="Google Shape;4169;p45">
              <a:extLst>
                <a:ext uri="{FF2B5EF4-FFF2-40B4-BE49-F238E27FC236}">
                  <a16:creationId xmlns:a16="http://schemas.microsoft.com/office/drawing/2014/main" id="{1E1F36AA-772F-4843-87F9-91698396FED9}"/>
                </a:ext>
              </a:extLst>
            </p:cNvPr>
            <p:cNvSpPr/>
            <p:nvPr/>
          </p:nvSpPr>
          <p:spPr>
            <a:xfrm>
              <a:off x="2680100" y="2638725"/>
              <a:ext cx="475125" cy="437625"/>
            </a:xfrm>
            <a:custGeom>
              <a:avLst/>
              <a:gdLst/>
              <a:ahLst/>
              <a:cxnLst/>
              <a:rect l="l" t="t" r="r" b="b"/>
              <a:pathLst>
                <a:path w="19005" h="17505" extrusionOk="0">
                  <a:moveTo>
                    <a:pt x="11399" y="1133"/>
                  </a:moveTo>
                  <a:cubicBezTo>
                    <a:pt x="11803" y="1133"/>
                    <a:pt x="12130" y="1462"/>
                    <a:pt x="12133" y="1867"/>
                  </a:cubicBezTo>
                  <a:lnTo>
                    <a:pt x="12133" y="3301"/>
                  </a:lnTo>
                  <a:lnTo>
                    <a:pt x="6876" y="3301"/>
                  </a:lnTo>
                  <a:lnTo>
                    <a:pt x="6873" y="1867"/>
                  </a:lnTo>
                  <a:cubicBezTo>
                    <a:pt x="6876" y="1462"/>
                    <a:pt x="7202" y="1133"/>
                    <a:pt x="7606" y="1133"/>
                  </a:cubicBezTo>
                  <a:close/>
                  <a:moveTo>
                    <a:pt x="2815" y="4433"/>
                  </a:moveTo>
                  <a:lnTo>
                    <a:pt x="2815" y="5430"/>
                  </a:lnTo>
                  <a:cubicBezTo>
                    <a:pt x="2815" y="5880"/>
                    <a:pt x="2449" y="6245"/>
                    <a:pt x="1999" y="6245"/>
                  </a:cubicBezTo>
                  <a:lnTo>
                    <a:pt x="1133" y="6245"/>
                  </a:lnTo>
                  <a:lnTo>
                    <a:pt x="1133" y="4433"/>
                  </a:lnTo>
                  <a:close/>
                  <a:moveTo>
                    <a:pt x="17873" y="4433"/>
                  </a:moveTo>
                  <a:lnTo>
                    <a:pt x="17873" y="6248"/>
                  </a:lnTo>
                  <a:lnTo>
                    <a:pt x="17006" y="6248"/>
                  </a:lnTo>
                  <a:cubicBezTo>
                    <a:pt x="16556" y="6248"/>
                    <a:pt x="16191" y="5883"/>
                    <a:pt x="16191" y="5433"/>
                  </a:cubicBezTo>
                  <a:lnTo>
                    <a:pt x="16191" y="4433"/>
                  </a:lnTo>
                  <a:close/>
                  <a:moveTo>
                    <a:pt x="15058" y="4430"/>
                  </a:moveTo>
                  <a:lnTo>
                    <a:pt x="15058" y="5430"/>
                  </a:lnTo>
                  <a:cubicBezTo>
                    <a:pt x="15058" y="6505"/>
                    <a:pt x="15931" y="7377"/>
                    <a:pt x="17006" y="7377"/>
                  </a:cubicBezTo>
                  <a:lnTo>
                    <a:pt x="17873" y="7377"/>
                  </a:lnTo>
                  <a:lnTo>
                    <a:pt x="17873" y="13422"/>
                  </a:lnTo>
                  <a:lnTo>
                    <a:pt x="17006" y="13422"/>
                  </a:lnTo>
                  <a:cubicBezTo>
                    <a:pt x="15931" y="13425"/>
                    <a:pt x="15058" y="14295"/>
                    <a:pt x="15058" y="15373"/>
                  </a:cubicBezTo>
                  <a:lnTo>
                    <a:pt x="15058" y="16369"/>
                  </a:lnTo>
                  <a:lnTo>
                    <a:pt x="3947" y="16369"/>
                  </a:lnTo>
                  <a:lnTo>
                    <a:pt x="3947" y="15373"/>
                  </a:lnTo>
                  <a:cubicBezTo>
                    <a:pt x="3947" y="14295"/>
                    <a:pt x="3074" y="13425"/>
                    <a:pt x="1999" y="13422"/>
                  </a:cubicBezTo>
                  <a:lnTo>
                    <a:pt x="1133" y="13422"/>
                  </a:lnTo>
                  <a:lnTo>
                    <a:pt x="1133" y="7377"/>
                  </a:lnTo>
                  <a:lnTo>
                    <a:pt x="1999" y="7377"/>
                  </a:lnTo>
                  <a:cubicBezTo>
                    <a:pt x="3074" y="7377"/>
                    <a:pt x="3947" y="6505"/>
                    <a:pt x="3947" y="5430"/>
                  </a:cubicBezTo>
                  <a:lnTo>
                    <a:pt x="3947" y="4430"/>
                  </a:lnTo>
                  <a:close/>
                  <a:moveTo>
                    <a:pt x="1999" y="14557"/>
                  </a:moveTo>
                  <a:cubicBezTo>
                    <a:pt x="2449" y="14557"/>
                    <a:pt x="2815" y="14923"/>
                    <a:pt x="2815" y="15376"/>
                  </a:cubicBezTo>
                  <a:lnTo>
                    <a:pt x="2815" y="16372"/>
                  </a:lnTo>
                  <a:lnTo>
                    <a:pt x="1133" y="16372"/>
                  </a:lnTo>
                  <a:lnTo>
                    <a:pt x="1133" y="14557"/>
                  </a:lnTo>
                  <a:close/>
                  <a:moveTo>
                    <a:pt x="17873" y="14557"/>
                  </a:moveTo>
                  <a:lnTo>
                    <a:pt x="17873" y="16372"/>
                  </a:lnTo>
                  <a:lnTo>
                    <a:pt x="16191" y="16372"/>
                  </a:lnTo>
                  <a:lnTo>
                    <a:pt x="16191" y="15376"/>
                  </a:lnTo>
                  <a:cubicBezTo>
                    <a:pt x="16191" y="14923"/>
                    <a:pt x="16556" y="14557"/>
                    <a:pt x="17006" y="14557"/>
                  </a:cubicBezTo>
                  <a:close/>
                  <a:moveTo>
                    <a:pt x="7606" y="1"/>
                  </a:moveTo>
                  <a:cubicBezTo>
                    <a:pt x="6577" y="1"/>
                    <a:pt x="5743" y="837"/>
                    <a:pt x="5743" y="1867"/>
                  </a:cubicBezTo>
                  <a:lnTo>
                    <a:pt x="5743" y="3301"/>
                  </a:lnTo>
                  <a:lnTo>
                    <a:pt x="1133" y="3301"/>
                  </a:lnTo>
                  <a:cubicBezTo>
                    <a:pt x="508" y="3301"/>
                    <a:pt x="0" y="3808"/>
                    <a:pt x="0" y="4433"/>
                  </a:cubicBezTo>
                  <a:lnTo>
                    <a:pt x="0" y="16372"/>
                  </a:lnTo>
                  <a:cubicBezTo>
                    <a:pt x="0" y="16997"/>
                    <a:pt x="508" y="17504"/>
                    <a:pt x="1133" y="17504"/>
                  </a:cubicBezTo>
                  <a:lnTo>
                    <a:pt x="17873" y="17504"/>
                  </a:lnTo>
                  <a:cubicBezTo>
                    <a:pt x="18498" y="17504"/>
                    <a:pt x="19005" y="16997"/>
                    <a:pt x="19005" y="16372"/>
                  </a:cubicBezTo>
                  <a:lnTo>
                    <a:pt x="19005" y="4430"/>
                  </a:lnTo>
                  <a:cubicBezTo>
                    <a:pt x="19005" y="3805"/>
                    <a:pt x="18498" y="3298"/>
                    <a:pt x="17873" y="3298"/>
                  </a:cubicBezTo>
                  <a:lnTo>
                    <a:pt x="13265" y="3298"/>
                  </a:lnTo>
                  <a:lnTo>
                    <a:pt x="13265" y="1864"/>
                  </a:lnTo>
                  <a:cubicBezTo>
                    <a:pt x="13262" y="834"/>
                    <a:pt x="12428" y="1"/>
                    <a:pt x="113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4" name="Google Shape;4170;p45">
              <a:extLst>
                <a:ext uri="{FF2B5EF4-FFF2-40B4-BE49-F238E27FC236}">
                  <a16:creationId xmlns:a16="http://schemas.microsoft.com/office/drawing/2014/main" id="{29FAD6DD-4884-4EFC-AF4F-D1C0ECA76D07}"/>
                </a:ext>
              </a:extLst>
            </p:cNvPr>
            <p:cNvSpPr/>
            <p:nvPr/>
          </p:nvSpPr>
          <p:spPr>
            <a:xfrm>
              <a:off x="2795000" y="2810525"/>
              <a:ext cx="237800" cy="164300"/>
            </a:xfrm>
            <a:custGeom>
              <a:avLst/>
              <a:gdLst/>
              <a:ahLst/>
              <a:cxnLst/>
              <a:rect l="l" t="t" r="r" b="b"/>
              <a:pathLst>
                <a:path w="9512" h="6572" extrusionOk="0">
                  <a:moveTo>
                    <a:pt x="8379" y="1133"/>
                  </a:moveTo>
                  <a:lnTo>
                    <a:pt x="8379" y="5439"/>
                  </a:lnTo>
                  <a:lnTo>
                    <a:pt x="1132" y="5439"/>
                  </a:lnTo>
                  <a:lnTo>
                    <a:pt x="1132" y="1133"/>
                  </a:lnTo>
                  <a:close/>
                  <a:moveTo>
                    <a:pt x="568" y="1"/>
                  </a:moveTo>
                  <a:cubicBezTo>
                    <a:pt x="254" y="1"/>
                    <a:pt x="0" y="255"/>
                    <a:pt x="0" y="566"/>
                  </a:cubicBezTo>
                  <a:lnTo>
                    <a:pt x="0" y="6007"/>
                  </a:lnTo>
                  <a:cubicBezTo>
                    <a:pt x="0" y="6318"/>
                    <a:pt x="254" y="6571"/>
                    <a:pt x="568" y="6571"/>
                  </a:cubicBezTo>
                  <a:lnTo>
                    <a:pt x="8947" y="6571"/>
                  </a:lnTo>
                  <a:cubicBezTo>
                    <a:pt x="9258" y="6571"/>
                    <a:pt x="9511" y="6318"/>
                    <a:pt x="9511" y="6007"/>
                  </a:cubicBezTo>
                  <a:lnTo>
                    <a:pt x="9511" y="566"/>
                  </a:lnTo>
                  <a:cubicBezTo>
                    <a:pt x="9511" y="255"/>
                    <a:pt x="9258" y="1"/>
                    <a:pt x="89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5" name="Google Shape;4171;p45">
              <a:extLst>
                <a:ext uri="{FF2B5EF4-FFF2-40B4-BE49-F238E27FC236}">
                  <a16:creationId xmlns:a16="http://schemas.microsoft.com/office/drawing/2014/main" id="{00BD3F1D-9702-416E-AB68-DB96C4E579F2}"/>
                </a:ext>
              </a:extLst>
            </p:cNvPr>
            <p:cNvSpPr/>
            <p:nvPr/>
          </p:nvSpPr>
          <p:spPr>
            <a:xfrm>
              <a:off x="2871900" y="2856725"/>
              <a:ext cx="91525" cy="28350"/>
            </a:xfrm>
            <a:custGeom>
              <a:avLst/>
              <a:gdLst/>
              <a:ahLst/>
              <a:cxnLst/>
              <a:rect l="l" t="t" r="r" b="b"/>
              <a:pathLst>
                <a:path w="3661" h="1134" extrusionOk="0">
                  <a:moveTo>
                    <a:pt x="565" y="1"/>
                  </a:moveTo>
                  <a:cubicBezTo>
                    <a:pt x="254" y="1"/>
                    <a:pt x="1" y="254"/>
                    <a:pt x="1" y="565"/>
                  </a:cubicBezTo>
                  <a:cubicBezTo>
                    <a:pt x="1" y="879"/>
                    <a:pt x="254" y="1133"/>
                    <a:pt x="565" y="1133"/>
                  </a:cubicBezTo>
                  <a:lnTo>
                    <a:pt x="3096" y="1133"/>
                  </a:lnTo>
                  <a:cubicBezTo>
                    <a:pt x="3407" y="1133"/>
                    <a:pt x="3660" y="879"/>
                    <a:pt x="3660" y="565"/>
                  </a:cubicBezTo>
                  <a:cubicBezTo>
                    <a:pt x="3660" y="254"/>
                    <a:pt x="3407" y="1"/>
                    <a:pt x="3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6" name="Google Shape;4172;p45">
              <a:extLst>
                <a:ext uri="{FF2B5EF4-FFF2-40B4-BE49-F238E27FC236}">
                  <a16:creationId xmlns:a16="http://schemas.microsoft.com/office/drawing/2014/main" id="{AEC59113-809E-44E1-A056-3FF6461972E1}"/>
                </a:ext>
              </a:extLst>
            </p:cNvPr>
            <p:cNvSpPr/>
            <p:nvPr/>
          </p:nvSpPr>
          <p:spPr>
            <a:xfrm>
              <a:off x="2845500" y="2900300"/>
              <a:ext cx="144350" cy="28325"/>
            </a:xfrm>
            <a:custGeom>
              <a:avLst/>
              <a:gdLst/>
              <a:ahLst/>
              <a:cxnLst/>
              <a:rect l="l" t="t" r="r" b="b"/>
              <a:pathLst>
                <a:path w="5774" h="1133" extrusionOk="0">
                  <a:moveTo>
                    <a:pt x="565" y="0"/>
                  </a:moveTo>
                  <a:cubicBezTo>
                    <a:pt x="254" y="0"/>
                    <a:pt x="0" y="254"/>
                    <a:pt x="0" y="568"/>
                  </a:cubicBezTo>
                  <a:cubicBezTo>
                    <a:pt x="0" y="879"/>
                    <a:pt x="254" y="1132"/>
                    <a:pt x="565" y="1132"/>
                  </a:cubicBezTo>
                  <a:lnTo>
                    <a:pt x="5209" y="1132"/>
                  </a:lnTo>
                  <a:cubicBezTo>
                    <a:pt x="5520" y="1132"/>
                    <a:pt x="5773" y="879"/>
                    <a:pt x="5773" y="568"/>
                  </a:cubicBezTo>
                  <a:cubicBezTo>
                    <a:pt x="5773" y="254"/>
                    <a:pt x="5520" y="0"/>
                    <a:pt x="52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47" name="Google Shape;4173;p45">
            <a:extLst>
              <a:ext uri="{FF2B5EF4-FFF2-40B4-BE49-F238E27FC236}">
                <a16:creationId xmlns:a16="http://schemas.microsoft.com/office/drawing/2014/main" id="{9C1C42DF-7FB4-4D7F-9D89-09097CCB49F3}"/>
              </a:ext>
            </a:extLst>
          </p:cNvPr>
          <p:cNvGrpSpPr/>
          <p:nvPr/>
        </p:nvGrpSpPr>
        <p:grpSpPr>
          <a:xfrm>
            <a:off x="7683379" y="3539696"/>
            <a:ext cx="278362" cy="376353"/>
            <a:chOff x="3342275" y="2615925"/>
            <a:chExt cx="339700" cy="483150"/>
          </a:xfrm>
          <a:solidFill>
            <a:srgbClr val="5C3183"/>
          </a:solidFill>
        </p:grpSpPr>
        <p:sp>
          <p:nvSpPr>
            <p:cNvPr id="1448" name="Google Shape;4174;p45">
              <a:extLst>
                <a:ext uri="{FF2B5EF4-FFF2-40B4-BE49-F238E27FC236}">
                  <a16:creationId xmlns:a16="http://schemas.microsoft.com/office/drawing/2014/main" id="{43DBDF9D-9F4D-41BA-A28F-961BE1C3D1E7}"/>
                </a:ext>
              </a:extLst>
            </p:cNvPr>
            <p:cNvSpPr/>
            <p:nvPr/>
          </p:nvSpPr>
          <p:spPr>
            <a:xfrm>
              <a:off x="3342275" y="2615925"/>
              <a:ext cx="339700" cy="483150"/>
            </a:xfrm>
            <a:custGeom>
              <a:avLst/>
              <a:gdLst/>
              <a:ahLst/>
              <a:cxnLst/>
              <a:rect l="l" t="t" r="r" b="b"/>
              <a:pathLst>
                <a:path w="13588" h="19326" extrusionOk="0">
                  <a:moveTo>
                    <a:pt x="11891" y="1133"/>
                  </a:moveTo>
                  <a:cubicBezTo>
                    <a:pt x="12202" y="1133"/>
                    <a:pt x="12455" y="1387"/>
                    <a:pt x="12455" y="1701"/>
                  </a:cubicBezTo>
                  <a:lnTo>
                    <a:pt x="12455" y="2265"/>
                  </a:lnTo>
                  <a:lnTo>
                    <a:pt x="1132" y="2265"/>
                  </a:lnTo>
                  <a:lnTo>
                    <a:pt x="1132" y="1701"/>
                  </a:lnTo>
                  <a:cubicBezTo>
                    <a:pt x="1132" y="1387"/>
                    <a:pt x="1386" y="1133"/>
                    <a:pt x="1700" y="1133"/>
                  </a:cubicBezTo>
                  <a:close/>
                  <a:moveTo>
                    <a:pt x="12455" y="3398"/>
                  </a:moveTo>
                  <a:lnTo>
                    <a:pt x="12455" y="14796"/>
                  </a:lnTo>
                  <a:lnTo>
                    <a:pt x="1132" y="14796"/>
                  </a:lnTo>
                  <a:lnTo>
                    <a:pt x="1132" y="3398"/>
                  </a:lnTo>
                  <a:close/>
                  <a:moveTo>
                    <a:pt x="12455" y="15928"/>
                  </a:moveTo>
                  <a:lnTo>
                    <a:pt x="12455" y="17628"/>
                  </a:lnTo>
                  <a:cubicBezTo>
                    <a:pt x="12455" y="17939"/>
                    <a:pt x="12202" y="18193"/>
                    <a:pt x="11891" y="18193"/>
                  </a:cubicBezTo>
                  <a:lnTo>
                    <a:pt x="1700" y="18193"/>
                  </a:lnTo>
                  <a:cubicBezTo>
                    <a:pt x="1386" y="18193"/>
                    <a:pt x="1132" y="17939"/>
                    <a:pt x="1132" y="17628"/>
                  </a:cubicBezTo>
                  <a:lnTo>
                    <a:pt x="1132" y="15928"/>
                  </a:lnTo>
                  <a:close/>
                  <a:moveTo>
                    <a:pt x="1700" y="1"/>
                  </a:moveTo>
                  <a:cubicBezTo>
                    <a:pt x="761" y="1"/>
                    <a:pt x="0" y="762"/>
                    <a:pt x="0" y="1701"/>
                  </a:cubicBezTo>
                  <a:lnTo>
                    <a:pt x="0" y="17628"/>
                  </a:lnTo>
                  <a:cubicBezTo>
                    <a:pt x="0" y="18564"/>
                    <a:pt x="761" y="19325"/>
                    <a:pt x="1700" y="19325"/>
                  </a:cubicBezTo>
                  <a:lnTo>
                    <a:pt x="11891" y="19325"/>
                  </a:lnTo>
                  <a:cubicBezTo>
                    <a:pt x="12827" y="19325"/>
                    <a:pt x="13588" y="18564"/>
                    <a:pt x="13588" y="17628"/>
                  </a:cubicBezTo>
                  <a:lnTo>
                    <a:pt x="13588" y="1701"/>
                  </a:lnTo>
                  <a:cubicBezTo>
                    <a:pt x="13588" y="762"/>
                    <a:pt x="12827" y="1"/>
                    <a:pt x="11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9" name="Google Shape;4175;p45">
              <a:extLst>
                <a:ext uri="{FF2B5EF4-FFF2-40B4-BE49-F238E27FC236}">
                  <a16:creationId xmlns:a16="http://schemas.microsoft.com/office/drawing/2014/main" id="{6AD478D2-E42D-4334-97D0-1B2F357BCFDA}"/>
                </a:ext>
              </a:extLst>
            </p:cNvPr>
            <p:cNvSpPr/>
            <p:nvPr/>
          </p:nvSpPr>
          <p:spPr>
            <a:xfrm>
              <a:off x="3461600" y="3030200"/>
              <a:ext cx="101025" cy="28325"/>
            </a:xfrm>
            <a:custGeom>
              <a:avLst/>
              <a:gdLst/>
              <a:ahLst/>
              <a:cxnLst/>
              <a:rect l="l" t="t" r="r" b="b"/>
              <a:pathLst>
                <a:path w="4041" h="1133" extrusionOk="0">
                  <a:moveTo>
                    <a:pt x="568" y="1"/>
                  </a:moveTo>
                  <a:cubicBezTo>
                    <a:pt x="254" y="1"/>
                    <a:pt x="1" y="251"/>
                    <a:pt x="1" y="565"/>
                  </a:cubicBezTo>
                  <a:cubicBezTo>
                    <a:pt x="1" y="879"/>
                    <a:pt x="254" y="1133"/>
                    <a:pt x="568" y="1133"/>
                  </a:cubicBezTo>
                  <a:lnTo>
                    <a:pt x="3473" y="1133"/>
                  </a:lnTo>
                  <a:cubicBezTo>
                    <a:pt x="3787" y="1133"/>
                    <a:pt x="4041" y="879"/>
                    <a:pt x="4041" y="565"/>
                  </a:cubicBezTo>
                  <a:cubicBezTo>
                    <a:pt x="4041" y="251"/>
                    <a:pt x="3787" y="1"/>
                    <a:pt x="34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450" name="Google Shape;4176;p45">
            <a:extLst>
              <a:ext uri="{FF2B5EF4-FFF2-40B4-BE49-F238E27FC236}">
                <a16:creationId xmlns:a16="http://schemas.microsoft.com/office/drawing/2014/main" id="{A2B12EB3-7778-4793-BBCF-A2A073EB54E8}"/>
              </a:ext>
            </a:extLst>
          </p:cNvPr>
          <p:cNvSpPr/>
          <p:nvPr/>
        </p:nvSpPr>
        <p:spPr>
          <a:xfrm>
            <a:off x="8141433" y="3539590"/>
            <a:ext cx="324763" cy="376353"/>
          </a:xfrm>
          <a:custGeom>
            <a:avLst/>
            <a:gdLst/>
            <a:ahLst/>
            <a:cxnLst/>
            <a:rect l="l" t="t" r="r" b="b"/>
            <a:pathLst>
              <a:path w="15853" h="19326" extrusionOk="0">
                <a:moveTo>
                  <a:pt x="9627" y="1133"/>
                </a:moveTo>
                <a:cubicBezTo>
                  <a:pt x="9938" y="1133"/>
                  <a:pt x="10191" y="1387"/>
                  <a:pt x="10191" y="1701"/>
                </a:cubicBezTo>
                <a:lnTo>
                  <a:pt x="10191" y="2265"/>
                </a:lnTo>
                <a:lnTo>
                  <a:pt x="1133" y="2265"/>
                </a:lnTo>
                <a:lnTo>
                  <a:pt x="1133" y="1701"/>
                </a:lnTo>
                <a:cubicBezTo>
                  <a:pt x="1133" y="1387"/>
                  <a:pt x="1387" y="1133"/>
                  <a:pt x="1701" y="1133"/>
                </a:cubicBezTo>
                <a:close/>
                <a:moveTo>
                  <a:pt x="10191" y="3398"/>
                </a:moveTo>
                <a:lnTo>
                  <a:pt x="10191" y="8063"/>
                </a:lnTo>
                <a:cubicBezTo>
                  <a:pt x="10009" y="7998"/>
                  <a:pt x="9817" y="7965"/>
                  <a:pt x="9625" y="7965"/>
                </a:cubicBezTo>
                <a:cubicBezTo>
                  <a:pt x="9434" y="7965"/>
                  <a:pt x="9242" y="7998"/>
                  <a:pt x="9059" y="8063"/>
                </a:cubicBezTo>
                <a:lnTo>
                  <a:pt x="9059" y="6230"/>
                </a:lnTo>
                <a:cubicBezTo>
                  <a:pt x="9059" y="5291"/>
                  <a:pt x="8298" y="4530"/>
                  <a:pt x="7362" y="4530"/>
                </a:cubicBezTo>
                <a:cubicBezTo>
                  <a:pt x="6423" y="4530"/>
                  <a:pt x="5662" y="5291"/>
                  <a:pt x="5662" y="6230"/>
                </a:cubicBezTo>
                <a:lnTo>
                  <a:pt x="5662" y="10285"/>
                </a:lnTo>
                <a:cubicBezTo>
                  <a:pt x="4346" y="10557"/>
                  <a:pt x="3401" y="11716"/>
                  <a:pt x="3398" y="13060"/>
                </a:cubicBezTo>
                <a:lnTo>
                  <a:pt x="3398" y="14231"/>
                </a:lnTo>
                <a:cubicBezTo>
                  <a:pt x="3398" y="14419"/>
                  <a:pt x="3404" y="14609"/>
                  <a:pt x="3413" y="14796"/>
                </a:cubicBezTo>
                <a:lnTo>
                  <a:pt x="1133" y="14796"/>
                </a:lnTo>
                <a:lnTo>
                  <a:pt x="1133" y="3398"/>
                </a:lnTo>
                <a:close/>
                <a:moveTo>
                  <a:pt x="3543" y="15928"/>
                </a:moveTo>
                <a:cubicBezTo>
                  <a:pt x="3606" y="16312"/>
                  <a:pt x="3694" y="16689"/>
                  <a:pt x="3802" y="17061"/>
                </a:cubicBezTo>
                <a:lnTo>
                  <a:pt x="1701" y="17061"/>
                </a:lnTo>
                <a:cubicBezTo>
                  <a:pt x="1387" y="17061"/>
                  <a:pt x="1133" y="16807"/>
                  <a:pt x="1133" y="16496"/>
                </a:cubicBezTo>
                <a:lnTo>
                  <a:pt x="1133" y="15928"/>
                </a:lnTo>
                <a:close/>
                <a:moveTo>
                  <a:pt x="7362" y="5662"/>
                </a:moveTo>
                <a:cubicBezTo>
                  <a:pt x="7673" y="5662"/>
                  <a:pt x="7927" y="5916"/>
                  <a:pt x="7927" y="6230"/>
                </a:cubicBezTo>
                <a:lnTo>
                  <a:pt x="7927" y="11928"/>
                </a:lnTo>
                <a:cubicBezTo>
                  <a:pt x="7927" y="12242"/>
                  <a:pt x="8181" y="12492"/>
                  <a:pt x="8495" y="12492"/>
                </a:cubicBezTo>
                <a:cubicBezTo>
                  <a:pt x="8806" y="12492"/>
                  <a:pt x="9059" y="12242"/>
                  <a:pt x="9059" y="11928"/>
                </a:cubicBezTo>
                <a:lnTo>
                  <a:pt x="9059" y="9663"/>
                </a:lnTo>
                <a:cubicBezTo>
                  <a:pt x="9059" y="9349"/>
                  <a:pt x="9313" y="9098"/>
                  <a:pt x="9627" y="9098"/>
                </a:cubicBezTo>
                <a:cubicBezTo>
                  <a:pt x="9938" y="9098"/>
                  <a:pt x="10191" y="9349"/>
                  <a:pt x="10191" y="9663"/>
                </a:cubicBezTo>
                <a:lnTo>
                  <a:pt x="10191" y="11928"/>
                </a:lnTo>
                <a:cubicBezTo>
                  <a:pt x="10191" y="12242"/>
                  <a:pt x="10445" y="12492"/>
                  <a:pt x="10759" y="12492"/>
                </a:cubicBezTo>
                <a:cubicBezTo>
                  <a:pt x="11070" y="12492"/>
                  <a:pt x="11324" y="12242"/>
                  <a:pt x="11324" y="11928"/>
                </a:cubicBezTo>
                <a:lnTo>
                  <a:pt x="11324" y="10795"/>
                </a:lnTo>
                <a:cubicBezTo>
                  <a:pt x="11324" y="10481"/>
                  <a:pt x="11577" y="10231"/>
                  <a:pt x="11891" y="10231"/>
                </a:cubicBezTo>
                <a:cubicBezTo>
                  <a:pt x="12202" y="10231"/>
                  <a:pt x="12456" y="10481"/>
                  <a:pt x="12456" y="10795"/>
                </a:cubicBezTo>
                <a:lnTo>
                  <a:pt x="12456" y="13060"/>
                </a:lnTo>
                <a:cubicBezTo>
                  <a:pt x="12456" y="13374"/>
                  <a:pt x="12710" y="13625"/>
                  <a:pt x="13024" y="13625"/>
                </a:cubicBezTo>
                <a:cubicBezTo>
                  <a:pt x="13335" y="13625"/>
                  <a:pt x="13588" y="13374"/>
                  <a:pt x="13588" y="13060"/>
                </a:cubicBezTo>
                <a:lnTo>
                  <a:pt x="13588" y="11928"/>
                </a:lnTo>
                <a:cubicBezTo>
                  <a:pt x="13588" y="11614"/>
                  <a:pt x="13842" y="11363"/>
                  <a:pt x="14156" y="11363"/>
                </a:cubicBezTo>
                <a:cubicBezTo>
                  <a:pt x="14467" y="11363"/>
                  <a:pt x="14721" y="11614"/>
                  <a:pt x="14721" y="11928"/>
                </a:cubicBezTo>
                <a:lnTo>
                  <a:pt x="14721" y="14231"/>
                </a:lnTo>
                <a:cubicBezTo>
                  <a:pt x="14718" y="15602"/>
                  <a:pt x="14407" y="16958"/>
                  <a:pt x="13806" y="18193"/>
                </a:cubicBezTo>
                <a:lnTo>
                  <a:pt x="5448" y="18193"/>
                </a:lnTo>
                <a:cubicBezTo>
                  <a:pt x="4844" y="16958"/>
                  <a:pt x="4533" y="15602"/>
                  <a:pt x="4530" y="14231"/>
                </a:cubicBezTo>
                <a:lnTo>
                  <a:pt x="4530" y="13060"/>
                </a:lnTo>
                <a:cubicBezTo>
                  <a:pt x="4530" y="12341"/>
                  <a:pt x="4983" y="11698"/>
                  <a:pt x="5662" y="11460"/>
                </a:cubicBezTo>
                <a:lnTo>
                  <a:pt x="5662" y="14231"/>
                </a:lnTo>
                <a:cubicBezTo>
                  <a:pt x="5662" y="14542"/>
                  <a:pt x="5916" y="14796"/>
                  <a:pt x="6230" y="14796"/>
                </a:cubicBezTo>
                <a:cubicBezTo>
                  <a:pt x="6541" y="14796"/>
                  <a:pt x="6795" y="14542"/>
                  <a:pt x="6795" y="14231"/>
                </a:cubicBezTo>
                <a:lnTo>
                  <a:pt x="6795" y="6230"/>
                </a:lnTo>
                <a:cubicBezTo>
                  <a:pt x="6795" y="5916"/>
                  <a:pt x="7048" y="5662"/>
                  <a:pt x="7362" y="5662"/>
                </a:cubicBezTo>
                <a:close/>
                <a:moveTo>
                  <a:pt x="1701" y="1"/>
                </a:moveTo>
                <a:cubicBezTo>
                  <a:pt x="762" y="1"/>
                  <a:pt x="1" y="762"/>
                  <a:pt x="1" y="1701"/>
                </a:cubicBezTo>
                <a:lnTo>
                  <a:pt x="1" y="16496"/>
                </a:lnTo>
                <a:cubicBezTo>
                  <a:pt x="1" y="17432"/>
                  <a:pt x="762" y="18193"/>
                  <a:pt x="1701" y="18193"/>
                </a:cubicBezTo>
                <a:lnTo>
                  <a:pt x="4204" y="18193"/>
                </a:lnTo>
                <a:cubicBezTo>
                  <a:pt x="4285" y="18389"/>
                  <a:pt x="4376" y="18582"/>
                  <a:pt x="4470" y="18773"/>
                </a:cubicBezTo>
                <a:lnTo>
                  <a:pt x="4590" y="19011"/>
                </a:lnTo>
                <a:cubicBezTo>
                  <a:pt x="4687" y="19204"/>
                  <a:pt x="4880" y="19325"/>
                  <a:pt x="5098" y="19325"/>
                </a:cubicBezTo>
                <a:lnTo>
                  <a:pt x="14156" y="19325"/>
                </a:lnTo>
                <a:cubicBezTo>
                  <a:pt x="14370" y="19325"/>
                  <a:pt x="14564" y="19204"/>
                  <a:pt x="14660" y="19011"/>
                </a:cubicBezTo>
                <a:lnTo>
                  <a:pt x="14781" y="18773"/>
                </a:lnTo>
                <a:cubicBezTo>
                  <a:pt x="15485" y="17363"/>
                  <a:pt x="15850" y="15808"/>
                  <a:pt x="15853" y="14231"/>
                </a:cubicBezTo>
                <a:lnTo>
                  <a:pt x="15853" y="11928"/>
                </a:lnTo>
                <a:cubicBezTo>
                  <a:pt x="15853" y="10953"/>
                  <a:pt x="15054" y="10228"/>
                  <a:pt x="14155" y="10228"/>
                </a:cubicBezTo>
                <a:cubicBezTo>
                  <a:pt x="13949" y="10228"/>
                  <a:pt x="13737" y="10266"/>
                  <a:pt x="13528" y="10348"/>
                </a:cubicBezTo>
                <a:cubicBezTo>
                  <a:pt x="13326" y="9609"/>
                  <a:pt x="12655" y="9098"/>
                  <a:pt x="11891" y="9098"/>
                </a:cubicBezTo>
                <a:cubicBezTo>
                  <a:pt x="11883" y="9098"/>
                  <a:pt x="11875" y="9098"/>
                  <a:pt x="11867" y="9098"/>
                </a:cubicBezTo>
                <a:cubicBezTo>
                  <a:pt x="11682" y="9098"/>
                  <a:pt x="11497" y="9131"/>
                  <a:pt x="11324" y="9195"/>
                </a:cubicBezTo>
                <a:lnTo>
                  <a:pt x="11324" y="1701"/>
                </a:lnTo>
                <a:cubicBezTo>
                  <a:pt x="11324" y="762"/>
                  <a:pt x="10563" y="1"/>
                  <a:pt x="9627"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51" name="Google Shape;4177;p45">
            <a:extLst>
              <a:ext uri="{FF2B5EF4-FFF2-40B4-BE49-F238E27FC236}">
                <a16:creationId xmlns:a16="http://schemas.microsoft.com/office/drawing/2014/main" id="{8B5230C3-7E84-494D-BEA1-1C5A5BB717D9}"/>
              </a:ext>
            </a:extLst>
          </p:cNvPr>
          <p:cNvSpPr/>
          <p:nvPr/>
        </p:nvSpPr>
        <p:spPr>
          <a:xfrm>
            <a:off x="8598906" y="3551352"/>
            <a:ext cx="395910" cy="352828"/>
          </a:xfrm>
          <a:custGeom>
            <a:avLst/>
            <a:gdLst/>
            <a:ahLst/>
            <a:cxnLst/>
            <a:rect l="l" t="t" r="r" b="b"/>
            <a:pathLst>
              <a:path w="19326" h="18118" extrusionOk="0">
                <a:moveTo>
                  <a:pt x="17628" y="6794"/>
                </a:moveTo>
                <a:cubicBezTo>
                  <a:pt x="17939" y="6794"/>
                  <a:pt x="18193" y="7048"/>
                  <a:pt x="18193" y="7362"/>
                </a:cubicBezTo>
                <a:lnTo>
                  <a:pt x="18193" y="7927"/>
                </a:lnTo>
                <a:lnTo>
                  <a:pt x="12532" y="7927"/>
                </a:lnTo>
                <a:lnTo>
                  <a:pt x="12532" y="7362"/>
                </a:lnTo>
                <a:cubicBezTo>
                  <a:pt x="12532" y="7048"/>
                  <a:pt x="12785" y="6794"/>
                  <a:pt x="13099" y="6794"/>
                </a:cubicBezTo>
                <a:close/>
                <a:moveTo>
                  <a:pt x="17628" y="1133"/>
                </a:moveTo>
                <a:cubicBezTo>
                  <a:pt x="17939" y="1133"/>
                  <a:pt x="18193" y="1387"/>
                  <a:pt x="18193" y="1701"/>
                </a:cubicBezTo>
                <a:lnTo>
                  <a:pt x="18193" y="5759"/>
                </a:lnTo>
                <a:cubicBezTo>
                  <a:pt x="18012" y="5695"/>
                  <a:pt x="17819" y="5662"/>
                  <a:pt x="17628" y="5662"/>
                </a:cubicBezTo>
                <a:lnTo>
                  <a:pt x="13099" y="5662"/>
                </a:lnTo>
                <a:cubicBezTo>
                  <a:pt x="12160" y="5662"/>
                  <a:pt x="11399" y="6423"/>
                  <a:pt x="11399" y="7362"/>
                </a:cubicBezTo>
                <a:lnTo>
                  <a:pt x="11399" y="11324"/>
                </a:lnTo>
                <a:lnTo>
                  <a:pt x="1133" y="11324"/>
                </a:lnTo>
                <a:lnTo>
                  <a:pt x="1133" y="1701"/>
                </a:lnTo>
                <a:cubicBezTo>
                  <a:pt x="1133" y="1387"/>
                  <a:pt x="1387" y="1133"/>
                  <a:pt x="1701" y="1133"/>
                </a:cubicBezTo>
                <a:close/>
                <a:moveTo>
                  <a:pt x="11399" y="12456"/>
                </a:moveTo>
                <a:lnTo>
                  <a:pt x="11399" y="13588"/>
                </a:lnTo>
                <a:lnTo>
                  <a:pt x="1701" y="13588"/>
                </a:lnTo>
                <a:cubicBezTo>
                  <a:pt x="1387" y="13588"/>
                  <a:pt x="1133" y="13335"/>
                  <a:pt x="1133" y="13024"/>
                </a:cubicBezTo>
                <a:lnTo>
                  <a:pt x="1133" y="12456"/>
                </a:lnTo>
                <a:close/>
                <a:moveTo>
                  <a:pt x="18193" y="9059"/>
                </a:moveTo>
                <a:lnTo>
                  <a:pt x="18193" y="14720"/>
                </a:lnTo>
                <a:lnTo>
                  <a:pt x="12532" y="14720"/>
                </a:lnTo>
                <a:lnTo>
                  <a:pt x="12532" y="9059"/>
                </a:lnTo>
                <a:close/>
                <a:moveTo>
                  <a:pt x="11399" y="14720"/>
                </a:moveTo>
                <a:lnTo>
                  <a:pt x="11399" y="16420"/>
                </a:lnTo>
                <a:cubicBezTo>
                  <a:pt x="11399" y="16611"/>
                  <a:pt x="11432" y="16804"/>
                  <a:pt x="11496" y="16985"/>
                </a:cubicBezTo>
                <a:lnTo>
                  <a:pt x="7051" y="16985"/>
                </a:lnTo>
                <a:lnTo>
                  <a:pt x="7806" y="14720"/>
                </a:lnTo>
                <a:close/>
                <a:moveTo>
                  <a:pt x="18193" y="15853"/>
                </a:moveTo>
                <a:lnTo>
                  <a:pt x="18193" y="16420"/>
                </a:lnTo>
                <a:cubicBezTo>
                  <a:pt x="18193" y="16731"/>
                  <a:pt x="17939" y="16985"/>
                  <a:pt x="17628" y="16985"/>
                </a:cubicBezTo>
                <a:lnTo>
                  <a:pt x="13099" y="16985"/>
                </a:lnTo>
                <a:cubicBezTo>
                  <a:pt x="12785" y="16985"/>
                  <a:pt x="12532" y="16731"/>
                  <a:pt x="12532" y="16420"/>
                </a:cubicBezTo>
                <a:lnTo>
                  <a:pt x="12532" y="15853"/>
                </a:lnTo>
                <a:close/>
                <a:moveTo>
                  <a:pt x="1701" y="1"/>
                </a:moveTo>
                <a:cubicBezTo>
                  <a:pt x="762" y="1"/>
                  <a:pt x="1" y="762"/>
                  <a:pt x="1" y="1701"/>
                </a:cubicBezTo>
                <a:lnTo>
                  <a:pt x="1" y="13024"/>
                </a:lnTo>
                <a:cubicBezTo>
                  <a:pt x="1" y="13960"/>
                  <a:pt x="762" y="14720"/>
                  <a:pt x="1701" y="14720"/>
                </a:cubicBezTo>
                <a:lnTo>
                  <a:pt x="6613" y="14720"/>
                </a:lnTo>
                <a:lnTo>
                  <a:pt x="5859" y="16985"/>
                </a:lnTo>
                <a:lnTo>
                  <a:pt x="4002" y="16985"/>
                </a:lnTo>
                <a:cubicBezTo>
                  <a:pt x="3688" y="16985"/>
                  <a:pt x="3437" y="17239"/>
                  <a:pt x="3437" y="17553"/>
                </a:cubicBezTo>
                <a:cubicBezTo>
                  <a:pt x="3437" y="17864"/>
                  <a:pt x="3688" y="18117"/>
                  <a:pt x="4002" y="18117"/>
                </a:cubicBezTo>
                <a:lnTo>
                  <a:pt x="17628" y="18117"/>
                </a:lnTo>
                <a:cubicBezTo>
                  <a:pt x="18564" y="18117"/>
                  <a:pt x="19325" y="17356"/>
                  <a:pt x="19325" y="16420"/>
                </a:cubicBezTo>
                <a:lnTo>
                  <a:pt x="19325" y="1701"/>
                </a:lnTo>
                <a:cubicBezTo>
                  <a:pt x="19325" y="762"/>
                  <a:pt x="18564" y="1"/>
                  <a:pt x="17628"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52" name="Google Shape;4178;p45">
            <a:extLst>
              <a:ext uri="{FF2B5EF4-FFF2-40B4-BE49-F238E27FC236}">
                <a16:creationId xmlns:a16="http://schemas.microsoft.com/office/drawing/2014/main" id="{0E5F0E5B-F090-4127-890B-581E5CD96CB4}"/>
              </a:ext>
            </a:extLst>
          </p:cNvPr>
          <p:cNvSpPr/>
          <p:nvPr/>
        </p:nvSpPr>
        <p:spPr>
          <a:xfrm>
            <a:off x="9093416" y="3551352"/>
            <a:ext cx="395910" cy="352828"/>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453" name="Google Shape;4179;p45">
            <a:extLst>
              <a:ext uri="{FF2B5EF4-FFF2-40B4-BE49-F238E27FC236}">
                <a16:creationId xmlns:a16="http://schemas.microsoft.com/office/drawing/2014/main" id="{3C40B366-74CB-4958-92B2-B7A49140F1EA}"/>
              </a:ext>
            </a:extLst>
          </p:cNvPr>
          <p:cNvGrpSpPr/>
          <p:nvPr/>
        </p:nvGrpSpPr>
        <p:grpSpPr>
          <a:xfrm>
            <a:off x="9574444" y="3540202"/>
            <a:ext cx="395091" cy="375341"/>
            <a:chOff x="5648900" y="2616600"/>
            <a:chExt cx="482150" cy="481850"/>
          </a:xfrm>
          <a:solidFill>
            <a:srgbClr val="5C3183"/>
          </a:solidFill>
        </p:grpSpPr>
        <p:sp>
          <p:nvSpPr>
            <p:cNvPr id="1454" name="Google Shape;4180;p45">
              <a:extLst>
                <a:ext uri="{FF2B5EF4-FFF2-40B4-BE49-F238E27FC236}">
                  <a16:creationId xmlns:a16="http://schemas.microsoft.com/office/drawing/2014/main" id="{DC52E60A-8B65-4025-88B1-97AD3F1E6932}"/>
                </a:ext>
              </a:extLst>
            </p:cNvPr>
            <p:cNvSpPr/>
            <p:nvPr/>
          </p:nvSpPr>
          <p:spPr>
            <a:xfrm>
              <a:off x="5811500" y="2777025"/>
              <a:ext cx="156875" cy="148275"/>
            </a:xfrm>
            <a:custGeom>
              <a:avLst/>
              <a:gdLst/>
              <a:ahLst/>
              <a:cxnLst/>
              <a:rect l="l" t="t" r="r" b="b"/>
              <a:pathLst>
                <a:path w="6275" h="5931" extrusionOk="0">
                  <a:moveTo>
                    <a:pt x="3137" y="1265"/>
                  </a:moveTo>
                  <a:lnTo>
                    <a:pt x="4994" y="2615"/>
                  </a:lnTo>
                  <a:lnTo>
                    <a:pt x="4285" y="4798"/>
                  </a:lnTo>
                  <a:lnTo>
                    <a:pt x="1990" y="4798"/>
                  </a:lnTo>
                  <a:lnTo>
                    <a:pt x="1280" y="2615"/>
                  </a:lnTo>
                  <a:lnTo>
                    <a:pt x="3137" y="1265"/>
                  </a:lnTo>
                  <a:close/>
                  <a:moveTo>
                    <a:pt x="3137" y="0"/>
                  </a:moveTo>
                  <a:cubicBezTo>
                    <a:pt x="3020" y="0"/>
                    <a:pt x="2903" y="37"/>
                    <a:pt x="2805" y="109"/>
                  </a:cubicBezTo>
                  <a:lnTo>
                    <a:pt x="281" y="1942"/>
                  </a:lnTo>
                  <a:cubicBezTo>
                    <a:pt x="85" y="2087"/>
                    <a:pt x="0" y="2340"/>
                    <a:pt x="76" y="2573"/>
                  </a:cubicBezTo>
                  <a:lnTo>
                    <a:pt x="1039" y="5541"/>
                  </a:lnTo>
                  <a:cubicBezTo>
                    <a:pt x="1117" y="5773"/>
                    <a:pt x="1335" y="5930"/>
                    <a:pt x="1579" y="5930"/>
                  </a:cubicBezTo>
                  <a:lnTo>
                    <a:pt x="4695" y="5930"/>
                  </a:lnTo>
                  <a:cubicBezTo>
                    <a:pt x="4943" y="5930"/>
                    <a:pt x="5160" y="5773"/>
                    <a:pt x="5236" y="5541"/>
                  </a:cubicBezTo>
                  <a:lnTo>
                    <a:pt x="6199" y="2573"/>
                  </a:lnTo>
                  <a:cubicBezTo>
                    <a:pt x="6275" y="2340"/>
                    <a:pt x="6190" y="2087"/>
                    <a:pt x="5994" y="1942"/>
                  </a:cubicBezTo>
                  <a:lnTo>
                    <a:pt x="3469" y="109"/>
                  </a:lnTo>
                  <a:cubicBezTo>
                    <a:pt x="3371" y="37"/>
                    <a:pt x="3254" y="0"/>
                    <a:pt x="31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55" name="Google Shape;4181;p45">
              <a:extLst>
                <a:ext uri="{FF2B5EF4-FFF2-40B4-BE49-F238E27FC236}">
                  <a16:creationId xmlns:a16="http://schemas.microsoft.com/office/drawing/2014/main" id="{70006EFF-DCEE-4B7D-8838-29DCAD6A9981}"/>
                </a:ext>
              </a:extLst>
            </p:cNvPr>
            <p:cNvSpPr/>
            <p:nvPr/>
          </p:nvSpPr>
          <p:spPr>
            <a:xfrm>
              <a:off x="5648900" y="2616600"/>
              <a:ext cx="482150" cy="481850"/>
            </a:xfrm>
            <a:custGeom>
              <a:avLst/>
              <a:gdLst/>
              <a:ahLst/>
              <a:cxnLst/>
              <a:rect l="l" t="t" r="r" b="b"/>
              <a:pathLst>
                <a:path w="19286" h="19274" extrusionOk="0">
                  <a:moveTo>
                    <a:pt x="9641" y="1133"/>
                  </a:moveTo>
                  <a:cubicBezTo>
                    <a:pt x="9936" y="1133"/>
                    <a:pt x="10230" y="1148"/>
                    <a:pt x="10523" y="1179"/>
                  </a:cubicBezTo>
                  <a:cubicBezTo>
                    <a:pt x="10547" y="1182"/>
                    <a:pt x="10571" y="1185"/>
                    <a:pt x="10595" y="1185"/>
                  </a:cubicBezTo>
                  <a:cubicBezTo>
                    <a:pt x="10641" y="1191"/>
                    <a:pt x="10686" y="1197"/>
                    <a:pt x="10731" y="1203"/>
                  </a:cubicBezTo>
                  <a:cubicBezTo>
                    <a:pt x="10958" y="1230"/>
                    <a:pt x="11181" y="1269"/>
                    <a:pt x="11402" y="1314"/>
                  </a:cubicBezTo>
                  <a:lnTo>
                    <a:pt x="11501" y="1622"/>
                  </a:lnTo>
                  <a:lnTo>
                    <a:pt x="9644" y="2969"/>
                  </a:lnTo>
                  <a:lnTo>
                    <a:pt x="7787" y="1622"/>
                  </a:lnTo>
                  <a:lnTo>
                    <a:pt x="7887" y="1314"/>
                  </a:lnTo>
                  <a:cubicBezTo>
                    <a:pt x="8038" y="1281"/>
                    <a:pt x="8192" y="1254"/>
                    <a:pt x="8349" y="1230"/>
                  </a:cubicBezTo>
                  <a:lnTo>
                    <a:pt x="8352" y="1230"/>
                  </a:lnTo>
                  <a:cubicBezTo>
                    <a:pt x="8418" y="1221"/>
                    <a:pt x="8488" y="1209"/>
                    <a:pt x="8554" y="1203"/>
                  </a:cubicBezTo>
                  <a:cubicBezTo>
                    <a:pt x="8606" y="1194"/>
                    <a:pt x="8660" y="1188"/>
                    <a:pt x="8714" y="1185"/>
                  </a:cubicBezTo>
                  <a:lnTo>
                    <a:pt x="8760" y="1179"/>
                  </a:lnTo>
                  <a:cubicBezTo>
                    <a:pt x="9053" y="1148"/>
                    <a:pt x="9347" y="1133"/>
                    <a:pt x="9641" y="1133"/>
                  </a:cubicBezTo>
                  <a:close/>
                  <a:moveTo>
                    <a:pt x="2591" y="5394"/>
                  </a:moveTo>
                  <a:lnTo>
                    <a:pt x="3300" y="7577"/>
                  </a:lnTo>
                  <a:lnTo>
                    <a:pt x="1444" y="8926"/>
                  </a:lnTo>
                  <a:lnTo>
                    <a:pt x="1184" y="8736"/>
                  </a:lnTo>
                  <a:cubicBezTo>
                    <a:pt x="1187" y="8700"/>
                    <a:pt x="1193" y="8661"/>
                    <a:pt x="1199" y="8621"/>
                  </a:cubicBezTo>
                  <a:cubicBezTo>
                    <a:pt x="1202" y="8594"/>
                    <a:pt x="1205" y="8567"/>
                    <a:pt x="1208" y="8540"/>
                  </a:cubicBezTo>
                  <a:cubicBezTo>
                    <a:pt x="1211" y="8498"/>
                    <a:pt x="1220" y="8455"/>
                    <a:pt x="1226" y="8413"/>
                  </a:cubicBezTo>
                  <a:cubicBezTo>
                    <a:pt x="1229" y="8383"/>
                    <a:pt x="1232" y="8353"/>
                    <a:pt x="1238" y="8326"/>
                  </a:cubicBezTo>
                  <a:cubicBezTo>
                    <a:pt x="1244" y="8286"/>
                    <a:pt x="1250" y="8247"/>
                    <a:pt x="1256" y="8208"/>
                  </a:cubicBezTo>
                  <a:cubicBezTo>
                    <a:pt x="1265" y="8169"/>
                    <a:pt x="1268" y="8141"/>
                    <a:pt x="1274" y="8108"/>
                  </a:cubicBezTo>
                  <a:cubicBezTo>
                    <a:pt x="1280" y="8075"/>
                    <a:pt x="1290" y="8036"/>
                    <a:pt x="1296" y="7999"/>
                  </a:cubicBezTo>
                  <a:cubicBezTo>
                    <a:pt x="1302" y="7966"/>
                    <a:pt x="1308" y="7930"/>
                    <a:pt x="1317" y="7894"/>
                  </a:cubicBezTo>
                  <a:cubicBezTo>
                    <a:pt x="1323" y="7861"/>
                    <a:pt x="1332" y="7824"/>
                    <a:pt x="1338" y="7791"/>
                  </a:cubicBezTo>
                  <a:cubicBezTo>
                    <a:pt x="1347" y="7755"/>
                    <a:pt x="1356" y="7719"/>
                    <a:pt x="1362" y="7682"/>
                  </a:cubicBezTo>
                  <a:cubicBezTo>
                    <a:pt x="1371" y="7649"/>
                    <a:pt x="1380" y="7613"/>
                    <a:pt x="1389" y="7577"/>
                  </a:cubicBezTo>
                  <a:cubicBezTo>
                    <a:pt x="1398" y="7541"/>
                    <a:pt x="1407" y="7510"/>
                    <a:pt x="1413" y="7477"/>
                  </a:cubicBezTo>
                  <a:cubicBezTo>
                    <a:pt x="1425" y="7441"/>
                    <a:pt x="1434" y="7399"/>
                    <a:pt x="1447" y="7359"/>
                  </a:cubicBezTo>
                  <a:cubicBezTo>
                    <a:pt x="1456" y="7332"/>
                    <a:pt x="1462" y="7305"/>
                    <a:pt x="1471" y="7278"/>
                  </a:cubicBezTo>
                  <a:cubicBezTo>
                    <a:pt x="1483" y="7233"/>
                    <a:pt x="1495" y="7187"/>
                    <a:pt x="1510" y="7142"/>
                  </a:cubicBezTo>
                  <a:cubicBezTo>
                    <a:pt x="1516" y="7124"/>
                    <a:pt x="1522" y="7106"/>
                    <a:pt x="1528" y="7085"/>
                  </a:cubicBezTo>
                  <a:cubicBezTo>
                    <a:pt x="1546" y="7030"/>
                    <a:pt x="1561" y="6976"/>
                    <a:pt x="1579" y="6925"/>
                  </a:cubicBezTo>
                  <a:lnTo>
                    <a:pt x="1588" y="6900"/>
                  </a:lnTo>
                  <a:cubicBezTo>
                    <a:pt x="1767" y="6375"/>
                    <a:pt x="1996" y="5871"/>
                    <a:pt x="2274" y="5394"/>
                  </a:cubicBezTo>
                  <a:close/>
                  <a:moveTo>
                    <a:pt x="17012" y="5394"/>
                  </a:moveTo>
                  <a:cubicBezTo>
                    <a:pt x="17253" y="5813"/>
                    <a:pt x="17462" y="6257"/>
                    <a:pt x="17628" y="6713"/>
                  </a:cubicBezTo>
                  <a:lnTo>
                    <a:pt x="17628" y="6719"/>
                  </a:lnTo>
                  <a:cubicBezTo>
                    <a:pt x="17649" y="6774"/>
                    <a:pt x="17670" y="6831"/>
                    <a:pt x="17688" y="6888"/>
                  </a:cubicBezTo>
                  <a:cubicBezTo>
                    <a:pt x="17694" y="6906"/>
                    <a:pt x="17700" y="6922"/>
                    <a:pt x="17706" y="6937"/>
                  </a:cubicBezTo>
                  <a:cubicBezTo>
                    <a:pt x="17721" y="6982"/>
                    <a:pt x="17736" y="7027"/>
                    <a:pt x="17749" y="7072"/>
                  </a:cubicBezTo>
                  <a:cubicBezTo>
                    <a:pt x="17758" y="7103"/>
                    <a:pt x="17767" y="7130"/>
                    <a:pt x="17776" y="7157"/>
                  </a:cubicBezTo>
                  <a:cubicBezTo>
                    <a:pt x="17788" y="7196"/>
                    <a:pt x="17797" y="7230"/>
                    <a:pt x="17809" y="7266"/>
                  </a:cubicBezTo>
                  <a:cubicBezTo>
                    <a:pt x="17818" y="7305"/>
                    <a:pt x="17830" y="7341"/>
                    <a:pt x="17839" y="7377"/>
                  </a:cubicBezTo>
                  <a:cubicBezTo>
                    <a:pt x="17848" y="7408"/>
                    <a:pt x="17857" y="7438"/>
                    <a:pt x="17863" y="7468"/>
                  </a:cubicBezTo>
                  <a:cubicBezTo>
                    <a:pt x="17875" y="7510"/>
                    <a:pt x="17887" y="7553"/>
                    <a:pt x="17896" y="7598"/>
                  </a:cubicBezTo>
                  <a:lnTo>
                    <a:pt x="17915" y="7673"/>
                  </a:lnTo>
                  <a:cubicBezTo>
                    <a:pt x="17927" y="7722"/>
                    <a:pt x="17936" y="7767"/>
                    <a:pt x="17948" y="7812"/>
                  </a:cubicBezTo>
                  <a:lnTo>
                    <a:pt x="17963" y="7885"/>
                  </a:lnTo>
                  <a:cubicBezTo>
                    <a:pt x="17972" y="7933"/>
                    <a:pt x="17981" y="7978"/>
                    <a:pt x="17990" y="8027"/>
                  </a:cubicBezTo>
                  <a:cubicBezTo>
                    <a:pt x="17996" y="8051"/>
                    <a:pt x="18002" y="8075"/>
                    <a:pt x="18005" y="8099"/>
                  </a:cubicBezTo>
                  <a:cubicBezTo>
                    <a:pt x="18014" y="8144"/>
                    <a:pt x="18020" y="8193"/>
                    <a:pt x="18029" y="8238"/>
                  </a:cubicBezTo>
                  <a:cubicBezTo>
                    <a:pt x="18032" y="8265"/>
                    <a:pt x="18038" y="8289"/>
                    <a:pt x="18041" y="8317"/>
                  </a:cubicBezTo>
                  <a:cubicBezTo>
                    <a:pt x="18050" y="8362"/>
                    <a:pt x="18057" y="8404"/>
                    <a:pt x="18063" y="8449"/>
                  </a:cubicBezTo>
                  <a:cubicBezTo>
                    <a:pt x="18066" y="8477"/>
                    <a:pt x="18069" y="8507"/>
                    <a:pt x="18075" y="8534"/>
                  </a:cubicBezTo>
                  <a:cubicBezTo>
                    <a:pt x="18078" y="8576"/>
                    <a:pt x="18084" y="8621"/>
                    <a:pt x="18090" y="8664"/>
                  </a:cubicBezTo>
                  <a:cubicBezTo>
                    <a:pt x="18093" y="8688"/>
                    <a:pt x="18096" y="8712"/>
                    <a:pt x="18096" y="8739"/>
                  </a:cubicBezTo>
                  <a:lnTo>
                    <a:pt x="17836" y="8926"/>
                  </a:lnTo>
                  <a:lnTo>
                    <a:pt x="15979" y="7580"/>
                  </a:lnTo>
                  <a:lnTo>
                    <a:pt x="16689" y="5397"/>
                  </a:lnTo>
                  <a:lnTo>
                    <a:pt x="17012" y="5394"/>
                  </a:lnTo>
                  <a:close/>
                  <a:moveTo>
                    <a:pt x="5722" y="15029"/>
                  </a:moveTo>
                  <a:lnTo>
                    <a:pt x="6432" y="17212"/>
                  </a:lnTo>
                  <a:lnTo>
                    <a:pt x="6172" y="17402"/>
                  </a:lnTo>
                  <a:cubicBezTo>
                    <a:pt x="5091" y="16916"/>
                    <a:pt x="4125" y="16209"/>
                    <a:pt x="3331" y="15331"/>
                  </a:cubicBezTo>
                  <a:lnTo>
                    <a:pt x="3427" y="15029"/>
                  </a:lnTo>
                  <a:close/>
                  <a:moveTo>
                    <a:pt x="15855" y="15029"/>
                  </a:moveTo>
                  <a:lnTo>
                    <a:pt x="15952" y="15331"/>
                  </a:lnTo>
                  <a:cubicBezTo>
                    <a:pt x="15158" y="16209"/>
                    <a:pt x="14192" y="16916"/>
                    <a:pt x="13111" y="17402"/>
                  </a:cubicBezTo>
                  <a:lnTo>
                    <a:pt x="12851" y="17212"/>
                  </a:lnTo>
                  <a:lnTo>
                    <a:pt x="13561" y="15029"/>
                  </a:lnTo>
                  <a:close/>
                  <a:moveTo>
                    <a:pt x="6571" y="1707"/>
                  </a:moveTo>
                  <a:cubicBezTo>
                    <a:pt x="6516" y="1927"/>
                    <a:pt x="6604" y="2160"/>
                    <a:pt x="6788" y="2296"/>
                  </a:cubicBezTo>
                  <a:lnTo>
                    <a:pt x="9309" y="4129"/>
                  </a:lnTo>
                  <a:cubicBezTo>
                    <a:pt x="9409" y="4199"/>
                    <a:pt x="9526" y="4235"/>
                    <a:pt x="9643" y="4235"/>
                  </a:cubicBezTo>
                  <a:cubicBezTo>
                    <a:pt x="9760" y="4235"/>
                    <a:pt x="9877" y="4199"/>
                    <a:pt x="9976" y="4129"/>
                  </a:cubicBezTo>
                  <a:lnTo>
                    <a:pt x="12498" y="2296"/>
                  </a:lnTo>
                  <a:cubicBezTo>
                    <a:pt x="12682" y="2160"/>
                    <a:pt x="12769" y="1927"/>
                    <a:pt x="12715" y="1707"/>
                  </a:cubicBezTo>
                  <a:lnTo>
                    <a:pt x="12715" y="1707"/>
                  </a:lnTo>
                  <a:cubicBezTo>
                    <a:pt x="14089" y="2241"/>
                    <a:pt x="15300" y="3123"/>
                    <a:pt x="16230" y="4264"/>
                  </a:cubicBezTo>
                  <a:cubicBezTo>
                    <a:pt x="16003" y="4283"/>
                    <a:pt x="15813" y="4437"/>
                    <a:pt x="15744" y="4651"/>
                  </a:cubicBezTo>
                  <a:lnTo>
                    <a:pt x="14777" y="7616"/>
                  </a:lnTo>
                  <a:cubicBezTo>
                    <a:pt x="14702" y="7852"/>
                    <a:pt x="14786" y="8105"/>
                    <a:pt x="14986" y="8250"/>
                  </a:cubicBezTo>
                  <a:lnTo>
                    <a:pt x="17507" y="10083"/>
                  </a:lnTo>
                  <a:cubicBezTo>
                    <a:pt x="17605" y="10155"/>
                    <a:pt x="17721" y="10192"/>
                    <a:pt x="17838" y="10192"/>
                  </a:cubicBezTo>
                  <a:cubicBezTo>
                    <a:pt x="17940" y="10192"/>
                    <a:pt x="18043" y="10164"/>
                    <a:pt x="18135" y="10107"/>
                  </a:cubicBezTo>
                  <a:lnTo>
                    <a:pt x="18135" y="10107"/>
                  </a:lnTo>
                  <a:cubicBezTo>
                    <a:pt x="18053" y="11581"/>
                    <a:pt x="17592" y="13006"/>
                    <a:pt x="16788" y="14244"/>
                  </a:cubicBezTo>
                  <a:cubicBezTo>
                    <a:pt x="16701" y="14032"/>
                    <a:pt x="16495" y="13896"/>
                    <a:pt x="16269" y="13896"/>
                  </a:cubicBezTo>
                  <a:lnTo>
                    <a:pt x="13150" y="13896"/>
                  </a:lnTo>
                  <a:cubicBezTo>
                    <a:pt x="12905" y="13896"/>
                    <a:pt x="12688" y="14053"/>
                    <a:pt x="12612" y="14289"/>
                  </a:cubicBezTo>
                  <a:lnTo>
                    <a:pt x="11649" y="17254"/>
                  </a:lnTo>
                  <a:cubicBezTo>
                    <a:pt x="11577" y="17471"/>
                    <a:pt x="11646" y="17710"/>
                    <a:pt x="11818" y="17858"/>
                  </a:cubicBezTo>
                  <a:cubicBezTo>
                    <a:pt x="11106" y="18045"/>
                    <a:pt x="10374" y="18139"/>
                    <a:pt x="9643" y="18139"/>
                  </a:cubicBezTo>
                  <a:cubicBezTo>
                    <a:pt x="8911" y="18139"/>
                    <a:pt x="8180" y="18045"/>
                    <a:pt x="7467" y="17858"/>
                  </a:cubicBezTo>
                  <a:cubicBezTo>
                    <a:pt x="7639" y="17710"/>
                    <a:pt x="7709" y="17471"/>
                    <a:pt x="7636" y="17254"/>
                  </a:cubicBezTo>
                  <a:lnTo>
                    <a:pt x="6673" y="14289"/>
                  </a:lnTo>
                  <a:cubicBezTo>
                    <a:pt x="6598" y="14053"/>
                    <a:pt x="6380" y="13896"/>
                    <a:pt x="6136" y="13896"/>
                  </a:cubicBezTo>
                  <a:lnTo>
                    <a:pt x="3020" y="13896"/>
                  </a:lnTo>
                  <a:cubicBezTo>
                    <a:pt x="2790" y="13896"/>
                    <a:pt x="2585" y="14032"/>
                    <a:pt x="2497" y="14244"/>
                  </a:cubicBezTo>
                  <a:cubicBezTo>
                    <a:pt x="1694" y="13006"/>
                    <a:pt x="1229" y="11581"/>
                    <a:pt x="1151" y="10107"/>
                  </a:cubicBezTo>
                  <a:lnTo>
                    <a:pt x="1151" y="10107"/>
                  </a:lnTo>
                  <a:cubicBezTo>
                    <a:pt x="1240" y="10163"/>
                    <a:pt x="1342" y="10191"/>
                    <a:pt x="1443" y="10191"/>
                  </a:cubicBezTo>
                  <a:cubicBezTo>
                    <a:pt x="1560" y="10191"/>
                    <a:pt x="1677" y="10154"/>
                    <a:pt x="1776" y="10083"/>
                  </a:cubicBezTo>
                  <a:lnTo>
                    <a:pt x="4300" y="8250"/>
                  </a:lnTo>
                  <a:cubicBezTo>
                    <a:pt x="4496" y="8105"/>
                    <a:pt x="4581" y="7852"/>
                    <a:pt x="4505" y="7616"/>
                  </a:cubicBezTo>
                  <a:lnTo>
                    <a:pt x="3542" y="4654"/>
                  </a:lnTo>
                  <a:cubicBezTo>
                    <a:pt x="3473" y="4440"/>
                    <a:pt x="3279" y="4286"/>
                    <a:pt x="3053" y="4264"/>
                  </a:cubicBezTo>
                  <a:cubicBezTo>
                    <a:pt x="3986" y="3123"/>
                    <a:pt x="5197" y="2241"/>
                    <a:pt x="6568" y="1707"/>
                  </a:cubicBezTo>
                  <a:close/>
                  <a:moveTo>
                    <a:pt x="9641" y="1"/>
                  </a:moveTo>
                  <a:cubicBezTo>
                    <a:pt x="9566" y="1"/>
                    <a:pt x="9490" y="1"/>
                    <a:pt x="9412" y="4"/>
                  </a:cubicBezTo>
                  <a:lnTo>
                    <a:pt x="9394" y="4"/>
                  </a:lnTo>
                  <a:cubicBezTo>
                    <a:pt x="9318" y="7"/>
                    <a:pt x="9246" y="7"/>
                    <a:pt x="9173" y="13"/>
                  </a:cubicBezTo>
                  <a:lnTo>
                    <a:pt x="9137" y="13"/>
                  </a:lnTo>
                  <a:cubicBezTo>
                    <a:pt x="9077" y="16"/>
                    <a:pt x="9019" y="19"/>
                    <a:pt x="8959" y="22"/>
                  </a:cubicBezTo>
                  <a:lnTo>
                    <a:pt x="8908" y="25"/>
                  </a:lnTo>
                  <a:cubicBezTo>
                    <a:pt x="8850" y="31"/>
                    <a:pt x="8790" y="37"/>
                    <a:pt x="8732" y="40"/>
                  </a:cubicBezTo>
                  <a:lnTo>
                    <a:pt x="8630" y="52"/>
                  </a:lnTo>
                  <a:lnTo>
                    <a:pt x="8551" y="61"/>
                  </a:lnTo>
                  <a:cubicBezTo>
                    <a:pt x="8476" y="67"/>
                    <a:pt x="8400" y="76"/>
                    <a:pt x="8325" y="88"/>
                  </a:cubicBezTo>
                  <a:lnTo>
                    <a:pt x="8313" y="88"/>
                  </a:lnTo>
                  <a:cubicBezTo>
                    <a:pt x="3965" y="695"/>
                    <a:pt x="574" y="4162"/>
                    <a:pt x="67" y="8522"/>
                  </a:cubicBezTo>
                  <a:lnTo>
                    <a:pt x="67" y="8525"/>
                  </a:lnTo>
                  <a:lnTo>
                    <a:pt x="67" y="8537"/>
                  </a:lnTo>
                  <a:cubicBezTo>
                    <a:pt x="61" y="8609"/>
                    <a:pt x="52" y="8685"/>
                    <a:pt x="46" y="8760"/>
                  </a:cubicBezTo>
                  <a:cubicBezTo>
                    <a:pt x="42" y="8794"/>
                    <a:pt x="39" y="8827"/>
                    <a:pt x="36" y="8860"/>
                  </a:cubicBezTo>
                  <a:cubicBezTo>
                    <a:pt x="33" y="8893"/>
                    <a:pt x="33" y="8920"/>
                    <a:pt x="30" y="8951"/>
                  </a:cubicBezTo>
                  <a:lnTo>
                    <a:pt x="30" y="8966"/>
                  </a:lnTo>
                  <a:cubicBezTo>
                    <a:pt x="30" y="8969"/>
                    <a:pt x="30" y="8972"/>
                    <a:pt x="30" y="8975"/>
                  </a:cubicBezTo>
                  <a:cubicBezTo>
                    <a:pt x="15" y="9195"/>
                    <a:pt x="6" y="9416"/>
                    <a:pt x="6" y="9636"/>
                  </a:cubicBezTo>
                  <a:cubicBezTo>
                    <a:pt x="0" y="12000"/>
                    <a:pt x="870" y="14286"/>
                    <a:pt x="2449" y="16046"/>
                  </a:cubicBezTo>
                  <a:lnTo>
                    <a:pt x="2458" y="16055"/>
                  </a:lnTo>
                  <a:cubicBezTo>
                    <a:pt x="2576" y="16191"/>
                    <a:pt x="2703" y="16321"/>
                    <a:pt x="2829" y="16451"/>
                  </a:cubicBezTo>
                  <a:lnTo>
                    <a:pt x="2860" y="16478"/>
                  </a:lnTo>
                  <a:lnTo>
                    <a:pt x="2866" y="16484"/>
                  </a:lnTo>
                  <a:cubicBezTo>
                    <a:pt x="2932" y="16551"/>
                    <a:pt x="2999" y="16617"/>
                    <a:pt x="3068" y="16680"/>
                  </a:cubicBezTo>
                  <a:lnTo>
                    <a:pt x="3077" y="16689"/>
                  </a:lnTo>
                  <a:cubicBezTo>
                    <a:pt x="4927" y="18412"/>
                    <a:pt x="7285" y="19274"/>
                    <a:pt x="9643" y="19274"/>
                  </a:cubicBezTo>
                  <a:cubicBezTo>
                    <a:pt x="12000" y="19274"/>
                    <a:pt x="14357" y="18413"/>
                    <a:pt x="16206" y="16692"/>
                  </a:cubicBezTo>
                  <a:lnTo>
                    <a:pt x="16224" y="16677"/>
                  </a:lnTo>
                  <a:cubicBezTo>
                    <a:pt x="16287" y="16620"/>
                    <a:pt x="16351" y="16560"/>
                    <a:pt x="16411" y="16496"/>
                  </a:cubicBezTo>
                  <a:lnTo>
                    <a:pt x="16435" y="16475"/>
                  </a:lnTo>
                  <a:lnTo>
                    <a:pt x="16459" y="16451"/>
                  </a:lnTo>
                  <a:cubicBezTo>
                    <a:pt x="16583" y="16324"/>
                    <a:pt x="16704" y="16197"/>
                    <a:pt x="16822" y="16067"/>
                  </a:cubicBezTo>
                  <a:lnTo>
                    <a:pt x="16861" y="16025"/>
                  </a:lnTo>
                  <a:cubicBezTo>
                    <a:pt x="16912" y="15965"/>
                    <a:pt x="16963" y="15907"/>
                    <a:pt x="17015" y="15847"/>
                  </a:cubicBezTo>
                  <a:lnTo>
                    <a:pt x="17030" y="15829"/>
                  </a:lnTo>
                  <a:lnTo>
                    <a:pt x="17036" y="15823"/>
                  </a:lnTo>
                  <a:cubicBezTo>
                    <a:pt x="18491" y="14090"/>
                    <a:pt x="19285" y="11898"/>
                    <a:pt x="19279" y="9636"/>
                  </a:cubicBezTo>
                  <a:cubicBezTo>
                    <a:pt x="19279" y="9413"/>
                    <a:pt x="19270" y="9189"/>
                    <a:pt x="19255" y="8969"/>
                  </a:cubicBezTo>
                  <a:cubicBezTo>
                    <a:pt x="19255" y="8969"/>
                    <a:pt x="19255" y="8969"/>
                    <a:pt x="19255" y="8966"/>
                  </a:cubicBezTo>
                  <a:lnTo>
                    <a:pt x="19255" y="8963"/>
                  </a:lnTo>
                  <a:cubicBezTo>
                    <a:pt x="19252" y="8923"/>
                    <a:pt x="19249" y="8881"/>
                    <a:pt x="19246" y="8842"/>
                  </a:cubicBezTo>
                  <a:lnTo>
                    <a:pt x="19243" y="8788"/>
                  </a:lnTo>
                  <a:cubicBezTo>
                    <a:pt x="18848" y="4319"/>
                    <a:pt x="15421" y="714"/>
                    <a:pt x="10976" y="92"/>
                  </a:cubicBezTo>
                  <a:lnTo>
                    <a:pt x="10946" y="85"/>
                  </a:lnTo>
                  <a:cubicBezTo>
                    <a:pt x="10879" y="76"/>
                    <a:pt x="10810" y="70"/>
                    <a:pt x="10740" y="61"/>
                  </a:cubicBezTo>
                  <a:lnTo>
                    <a:pt x="10650" y="52"/>
                  </a:lnTo>
                  <a:lnTo>
                    <a:pt x="10553" y="40"/>
                  </a:lnTo>
                  <a:cubicBezTo>
                    <a:pt x="10496" y="37"/>
                    <a:pt x="10435" y="31"/>
                    <a:pt x="10375" y="25"/>
                  </a:cubicBezTo>
                  <a:lnTo>
                    <a:pt x="10327" y="22"/>
                  </a:lnTo>
                  <a:cubicBezTo>
                    <a:pt x="10266" y="19"/>
                    <a:pt x="10206" y="16"/>
                    <a:pt x="10146" y="13"/>
                  </a:cubicBezTo>
                  <a:lnTo>
                    <a:pt x="10112" y="13"/>
                  </a:lnTo>
                  <a:cubicBezTo>
                    <a:pt x="10040" y="7"/>
                    <a:pt x="9964" y="4"/>
                    <a:pt x="9892" y="4"/>
                  </a:cubicBezTo>
                  <a:lnTo>
                    <a:pt x="9871" y="4"/>
                  </a:lnTo>
                  <a:cubicBezTo>
                    <a:pt x="9795" y="1"/>
                    <a:pt x="9720" y="1"/>
                    <a:pt x="96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56" name="Google Shape;4182;p45">
            <a:extLst>
              <a:ext uri="{FF2B5EF4-FFF2-40B4-BE49-F238E27FC236}">
                <a16:creationId xmlns:a16="http://schemas.microsoft.com/office/drawing/2014/main" id="{2186ECEA-CD99-4789-A3C4-74740EDF2B99}"/>
              </a:ext>
            </a:extLst>
          </p:cNvPr>
          <p:cNvGrpSpPr/>
          <p:nvPr/>
        </p:nvGrpSpPr>
        <p:grpSpPr>
          <a:xfrm>
            <a:off x="10062593" y="3539667"/>
            <a:ext cx="395890" cy="376411"/>
            <a:chOff x="6242825" y="2615925"/>
            <a:chExt cx="483125" cy="483225"/>
          </a:xfrm>
          <a:solidFill>
            <a:srgbClr val="5C3183"/>
          </a:solidFill>
        </p:grpSpPr>
        <p:sp>
          <p:nvSpPr>
            <p:cNvPr id="1457" name="Google Shape;4183;p45">
              <a:extLst>
                <a:ext uri="{FF2B5EF4-FFF2-40B4-BE49-F238E27FC236}">
                  <a16:creationId xmlns:a16="http://schemas.microsoft.com/office/drawing/2014/main" id="{3F65FE45-E5C8-4041-9CE9-0FA45347D6B2}"/>
                </a:ext>
              </a:extLst>
            </p:cNvPr>
            <p:cNvSpPr/>
            <p:nvPr/>
          </p:nvSpPr>
          <p:spPr>
            <a:xfrm>
              <a:off x="6242825" y="2672550"/>
              <a:ext cx="483125" cy="426600"/>
            </a:xfrm>
            <a:custGeom>
              <a:avLst/>
              <a:gdLst/>
              <a:ahLst/>
              <a:cxnLst/>
              <a:rect l="l" t="t" r="r" b="b"/>
              <a:pathLst>
                <a:path w="19325" h="17064" extrusionOk="0">
                  <a:moveTo>
                    <a:pt x="10230" y="2331"/>
                  </a:moveTo>
                  <a:cubicBezTo>
                    <a:pt x="11387" y="2603"/>
                    <a:pt x="12437" y="3687"/>
                    <a:pt x="13056" y="5299"/>
                  </a:cubicBezTo>
                  <a:cubicBezTo>
                    <a:pt x="13144" y="5524"/>
                    <a:pt x="13357" y="5662"/>
                    <a:pt x="13583" y="5662"/>
                  </a:cubicBezTo>
                  <a:cubicBezTo>
                    <a:pt x="13652" y="5662"/>
                    <a:pt x="13722" y="5649"/>
                    <a:pt x="13790" y="5623"/>
                  </a:cubicBezTo>
                  <a:cubicBezTo>
                    <a:pt x="14083" y="5511"/>
                    <a:pt x="14228" y="5185"/>
                    <a:pt x="14113" y="4892"/>
                  </a:cubicBezTo>
                  <a:cubicBezTo>
                    <a:pt x="13790" y="4049"/>
                    <a:pt x="13349" y="3307"/>
                    <a:pt x="12830" y="2712"/>
                  </a:cubicBezTo>
                  <a:lnTo>
                    <a:pt x="12830" y="2712"/>
                  </a:lnTo>
                  <a:cubicBezTo>
                    <a:pt x="13911" y="3029"/>
                    <a:pt x="14901" y="3512"/>
                    <a:pt x="15750" y="4143"/>
                  </a:cubicBezTo>
                  <a:cubicBezTo>
                    <a:pt x="16882" y="4988"/>
                    <a:pt x="17649" y="6024"/>
                    <a:pt x="17990" y="7147"/>
                  </a:cubicBezTo>
                  <a:cubicBezTo>
                    <a:pt x="17519" y="6915"/>
                    <a:pt x="17000" y="6794"/>
                    <a:pt x="16476" y="6794"/>
                  </a:cubicBezTo>
                  <a:cubicBezTo>
                    <a:pt x="16469" y="6794"/>
                    <a:pt x="16463" y="6794"/>
                    <a:pt x="16456" y="6794"/>
                  </a:cubicBezTo>
                  <a:cubicBezTo>
                    <a:pt x="15729" y="6794"/>
                    <a:pt x="15040" y="7012"/>
                    <a:pt x="14515" y="7404"/>
                  </a:cubicBezTo>
                  <a:cubicBezTo>
                    <a:pt x="14400" y="7492"/>
                    <a:pt x="14291" y="7588"/>
                    <a:pt x="14192" y="7694"/>
                  </a:cubicBezTo>
                  <a:cubicBezTo>
                    <a:pt x="14092" y="7588"/>
                    <a:pt x="13983" y="7492"/>
                    <a:pt x="13869" y="7404"/>
                  </a:cubicBezTo>
                  <a:cubicBezTo>
                    <a:pt x="13343" y="7012"/>
                    <a:pt x="12655" y="6794"/>
                    <a:pt x="11927" y="6794"/>
                  </a:cubicBezTo>
                  <a:cubicBezTo>
                    <a:pt x="11199" y="6794"/>
                    <a:pt x="10511" y="7012"/>
                    <a:pt x="9986" y="7404"/>
                  </a:cubicBezTo>
                  <a:cubicBezTo>
                    <a:pt x="9871" y="7492"/>
                    <a:pt x="9762" y="7588"/>
                    <a:pt x="9662" y="7694"/>
                  </a:cubicBezTo>
                  <a:cubicBezTo>
                    <a:pt x="9563" y="7588"/>
                    <a:pt x="9454" y="7492"/>
                    <a:pt x="9339" y="7404"/>
                  </a:cubicBezTo>
                  <a:cubicBezTo>
                    <a:pt x="8814" y="7012"/>
                    <a:pt x="8126" y="6794"/>
                    <a:pt x="7398" y="6794"/>
                  </a:cubicBezTo>
                  <a:cubicBezTo>
                    <a:pt x="6670" y="6794"/>
                    <a:pt x="5982" y="7012"/>
                    <a:pt x="5456" y="7404"/>
                  </a:cubicBezTo>
                  <a:cubicBezTo>
                    <a:pt x="5342" y="7492"/>
                    <a:pt x="5233" y="7588"/>
                    <a:pt x="5133" y="7694"/>
                  </a:cubicBezTo>
                  <a:cubicBezTo>
                    <a:pt x="5034" y="7588"/>
                    <a:pt x="4925" y="7492"/>
                    <a:pt x="4810" y="7404"/>
                  </a:cubicBezTo>
                  <a:cubicBezTo>
                    <a:pt x="4285" y="7012"/>
                    <a:pt x="3596" y="6794"/>
                    <a:pt x="2869" y="6794"/>
                  </a:cubicBezTo>
                  <a:cubicBezTo>
                    <a:pt x="2862" y="6794"/>
                    <a:pt x="2856" y="6794"/>
                    <a:pt x="2849" y="6794"/>
                  </a:cubicBezTo>
                  <a:cubicBezTo>
                    <a:pt x="2324" y="6794"/>
                    <a:pt x="1806" y="6915"/>
                    <a:pt x="1335" y="7147"/>
                  </a:cubicBezTo>
                  <a:cubicBezTo>
                    <a:pt x="1676" y="6024"/>
                    <a:pt x="2443" y="4988"/>
                    <a:pt x="3578" y="4143"/>
                  </a:cubicBezTo>
                  <a:cubicBezTo>
                    <a:pt x="4424" y="3512"/>
                    <a:pt x="5414" y="3029"/>
                    <a:pt x="6498" y="2712"/>
                  </a:cubicBezTo>
                  <a:lnTo>
                    <a:pt x="6498" y="2712"/>
                  </a:lnTo>
                  <a:cubicBezTo>
                    <a:pt x="5976" y="3307"/>
                    <a:pt x="5538" y="4049"/>
                    <a:pt x="5212" y="4892"/>
                  </a:cubicBezTo>
                  <a:cubicBezTo>
                    <a:pt x="5097" y="5185"/>
                    <a:pt x="5245" y="5511"/>
                    <a:pt x="5535" y="5623"/>
                  </a:cubicBezTo>
                  <a:cubicBezTo>
                    <a:pt x="5603" y="5649"/>
                    <a:pt x="5673" y="5662"/>
                    <a:pt x="5742" y="5662"/>
                  </a:cubicBezTo>
                  <a:cubicBezTo>
                    <a:pt x="5968" y="5662"/>
                    <a:pt x="6181" y="5524"/>
                    <a:pt x="6269" y="5299"/>
                  </a:cubicBezTo>
                  <a:cubicBezTo>
                    <a:pt x="6891" y="3687"/>
                    <a:pt x="7941" y="2603"/>
                    <a:pt x="9098" y="2331"/>
                  </a:cubicBezTo>
                  <a:lnTo>
                    <a:pt x="9098" y="5097"/>
                  </a:lnTo>
                  <a:cubicBezTo>
                    <a:pt x="9098" y="5408"/>
                    <a:pt x="9351" y="5662"/>
                    <a:pt x="9662" y="5662"/>
                  </a:cubicBezTo>
                  <a:cubicBezTo>
                    <a:pt x="9976" y="5662"/>
                    <a:pt x="10230" y="5408"/>
                    <a:pt x="10230" y="5097"/>
                  </a:cubicBezTo>
                  <a:lnTo>
                    <a:pt x="10230" y="2331"/>
                  </a:lnTo>
                  <a:close/>
                  <a:moveTo>
                    <a:pt x="9662" y="0"/>
                  </a:moveTo>
                  <a:cubicBezTo>
                    <a:pt x="9348" y="0"/>
                    <a:pt x="9098" y="254"/>
                    <a:pt x="9098" y="568"/>
                  </a:cubicBezTo>
                  <a:lnTo>
                    <a:pt x="9098" y="1145"/>
                  </a:lnTo>
                  <a:cubicBezTo>
                    <a:pt x="6764" y="1247"/>
                    <a:pt x="4584" y="1981"/>
                    <a:pt x="2899" y="3234"/>
                  </a:cubicBezTo>
                  <a:cubicBezTo>
                    <a:pt x="1030" y="4629"/>
                    <a:pt x="0" y="6495"/>
                    <a:pt x="0" y="8494"/>
                  </a:cubicBezTo>
                  <a:lnTo>
                    <a:pt x="0" y="9059"/>
                  </a:lnTo>
                  <a:cubicBezTo>
                    <a:pt x="0" y="9373"/>
                    <a:pt x="254" y="9626"/>
                    <a:pt x="568" y="9626"/>
                  </a:cubicBezTo>
                  <a:cubicBezTo>
                    <a:pt x="879" y="9626"/>
                    <a:pt x="1133" y="9373"/>
                    <a:pt x="1133" y="9059"/>
                  </a:cubicBezTo>
                  <a:cubicBezTo>
                    <a:pt x="1133" y="8455"/>
                    <a:pt x="1945" y="7926"/>
                    <a:pt x="2869" y="7926"/>
                  </a:cubicBezTo>
                  <a:cubicBezTo>
                    <a:pt x="3793" y="7926"/>
                    <a:pt x="4569" y="8446"/>
                    <a:pt x="4569" y="9059"/>
                  </a:cubicBezTo>
                  <a:cubicBezTo>
                    <a:pt x="4569" y="9373"/>
                    <a:pt x="4819" y="9623"/>
                    <a:pt x="5133" y="9623"/>
                  </a:cubicBezTo>
                  <a:cubicBezTo>
                    <a:pt x="5447" y="9623"/>
                    <a:pt x="5701" y="9373"/>
                    <a:pt x="5701" y="9059"/>
                  </a:cubicBezTo>
                  <a:cubicBezTo>
                    <a:pt x="5701" y="8446"/>
                    <a:pt x="6477" y="7926"/>
                    <a:pt x="7398" y="7926"/>
                  </a:cubicBezTo>
                  <a:cubicBezTo>
                    <a:pt x="8319" y="7926"/>
                    <a:pt x="9098" y="8446"/>
                    <a:pt x="9098" y="9059"/>
                  </a:cubicBezTo>
                  <a:lnTo>
                    <a:pt x="9098" y="9475"/>
                  </a:lnTo>
                  <a:cubicBezTo>
                    <a:pt x="9098" y="9500"/>
                    <a:pt x="9098" y="9527"/>
                    <a:pt x="9101" y="9551"/>
                  </a:cubicBezTo>
                  <a:cubicBezTo>
                    <a:pt x="9098" y="9575"/>
                    <a:pt x="9098" y="9602"/>
                    <a:pt x="9098" y="9626"/>
                  </a:cubicBezTo>
                  <a:lnTo>
                    <a:pt x="9098" y="14799"/>
                  </a:lnTo>
                  <a:cubicBezTo>
                    <a:pt x="9098" y="15424"/>
                    <a:pt x="8591" y="15931"/>
                    <a:pt x="7966" y="15931"/>
                  </a:cubicBezTo>
                  <a:cubicBezTo>
                    <a:pt x="7337" y="15931"/>
                    <a:pt x="6833" y="15424"/>
                    <a:pt x="6833" y="14799"/>
                  </a:cubicBezTo>
                  <a:lnTo>
                    <a:pt x="6833" y="14231"/>
                  </a:lnTo>
                  <a:cubicBezTo>
                    <a:pt x="6833" y="13920"/>
                    <a:pt x="6580" y="13666"/>
                    <a:pt x="6266" y="13666"/>
                  </a:cubicBezTo>
                  <a:cubicBezTo>
                    <a:pt x="5952" y="13666"/>
                    <a:pt x="5701" y="13920"/>
                    <a:pt x="5701" y="14231"/>
                  </a:cubicBezTo>
                  <a:lnTo>
                    <a:pt x="5701" y="14799"/>
                  </a:lnTo>
                  <a:cubicBezTo>
                    <a:pt x="5701" y="16049"/>
                    <a:pt x="6712" y="17063"/>
                    <a:pt x="7966" y="17063"/>
                  </a:cubicBezTo>
                  <a:cubicBezTo>
                    <a:pt x="9216" y="17063"/>
                    <a:pt x="10230" y="16049"/>
                    <a:pt x="10230" y="14799"/>
                  </a:cubicBezTo>
                  <a:lnTo>
                    <a:pt x="10230" y="9626"/>
                  </a:lnTo>
                  <a:cubicBezTo>
                    <a:pt x="10227" y="9599"/>
                    <a:pt x="10227" y="9575"/>
                    <a:pt x="10224" y="9551"/>
                  </a:cubicBezTo>
                  <a:cubicBezTo>
                    <a:pt x="10227" y="9524"/>
                    <a:pt x="10227" y="9500"/>
                    <a:pt x="10230" y="9475"/>
                  </a:cubicBezTo>
                  <a:lnTo>
                    <a:pt x="10230" y="9059"/>
                  </a:lnTo>
                  <a:cubicBezTo>
                    <a:pt x="10230" y="8446"/>
                    <a:pt x="11006" y="7926"/>
                    <a:pt x="11927" y="7926"/>
                  </a:cubicBezTo>
                  <a:cubicBezTo>
                    <a:pt x="12848" y="7926"/>
                    <a:pt x="13627" y="8446"/>
                    <a:pt x="13627" y="9059"/>
                  </a:cubicBezTo>
                  <a:cubicBezTo>
                    <a:pt x="13627" y="9373"/>
                    <a:pt x="13878" y="9623"/>
                    <a:pt x="14192" y="9623"/>
                  </a:cubicBezTo>
                  <a:cubicBezTo>
                    <a:pt x="14506" y="9623"/>
                    <a:pt x="14759" y="9373"/>
                    <a:pt x="14759" y="9059"/>
                  </a:cubicBezTo>
                  <a:cubicBezTo>
                    <a:pt x="14759" y="8446"/>
                    <a:pt x="15535" y="7926"/>
                    <a:pt x="16456" y="7926"/>
                  </a:cubicBezTo>
                  <a:cubicBezTo>
                    <a:pt x="17377" y="7926"/>
                    <a:pt x="18192" y="8455"/>
                    <a:pt x="18192" y="9059"/>
                  </a:cubicBezTo>
                  <a:cubicBezTo>
                    <a:pt x="18192" y="9373"/>
                    <a:pt x="18446" y="9623"/>
                    <a:pt x="18760" y="9623"/>
                  </a:cubicBezTo>
                  <a:cubicBezTo>
                    <a:pt x="19071" y="9623"/>
                    <a:pt x="19325" y="9373"/>
                    <a:pt x="19325" y="9059"/>
                  </a:cubicBezTo>
                  <a:lnTo>
                    <a:pt x="19325" y="8494"/>
                  </a:lnTo>
                  <a:cubicBezTo>
                    <a:pt x="19325" y="6495"/>
                    <a:pt x="18295" y="4629"/>
                    <a:pt x="16426" y="3234"/>
                  </a:cubicBezTo>
                  <a:cubicBezTo>
                    <a:pt x="14744" y="1981"/>
                    <a:pt x="12561" y="1247"/>
                    <a:pt x="10230" y="1145"/>
                  </a:cubicBezTo>
                  <a:lnTo>
                    <a:pt x="10230" y="568"/>
                  </a:lnTo>
                  <a:cubicBezTo>
                    <a:pt x="10230" y="254"/>
                    <a:pt x="9976" y="0"/>
                    <a:pt x="9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58" name="Google Shape;4184;p45">
              <a:extLst>
                <a:ext uri="{FF2B5EF4-FFF2-40B4-BE49-F238E27FC236}">
                  <a16:creationId xmlns:a16="http://schemas.microsoft.com/office/drawing/2014/main" id="{3E7CCA03-CA85-4CD2-AFFF-197ADA268EC9}"/>
                </a:ext>
              </a:extLst>
            </p:cNvPr>
            <p:cNvSpPr/>
            <p:nvPr/>
          </p:nvSpPr>
          <p:spPr>
            <a:xfrm>
              <a:off x="6413650" y="2615925"/>
              <a:ext cx="28325" cy="56650"/>
            </a:xfrm>
            <a:custGeom>
              <a:avLst/>
              <a:gdLst/>
              <a:ahLst/>
              <a:cxnLst/>
              <a:rect l="l" t="t" r="r" b="b"/>
              <a:pathLst>
                <a:path w="1133" h="2266" extrusionOk="0">
                  <a:moveTo>
                    <a:pt x="565" y="1"/>
                  </a:moveTo>
                  <a:cubicBezTo>
                    <a:pt x="251" y="1"/>
                    <a:pt x="0" y="254"/>
                    <a:pt x="0" y="568"/>
                  </a:cubicBezTo>
                  <a:lnTo>
                    <a:pt x="0" y="1701"/>
                  </a:lnTo>
                  <a:cubicBezTo>
                    <a:pt x="0" y="2012"/>
                    <a:pt x="251" y="2265"/>
                    <a:pt x="565" y="2265"/>
                  </a:cubicBezTo>
                  <a:cubicBezTo>
                    <a:pt x="879" y="2265"/>
                    <a:pt x="1133" y="2012"/>
                    <a:pt x="1133" y="1701"/>
                  </a:cubicBezTo>
                  <a:lnTo>
                    <a:pt x="1133" y="568"/>
                  </a:lnTo>
                  <a:cubicBezTo>
                    <a:pt x="1133" y="254"/>
                    <a:pt x="879" y="1"/>
                    <a:pt x="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59" name="Google Shape;4185;p45">
              <a:extLst>
                <a:ext uri="{FF2B5EF4-FFF2-40B4-BE49-F238E27FC236}">
                  <a16:creationId xmlns:a16="http://schemas.microsoft.com/office/drawing/2014/main" id="{4B6CB60B-9E0F-4B75-AAEB-945201ED3B66}"/>
                </a:ext>
              </a:extLst>
            </p:cNvPr>
            <p:cNvSpPr/>
            <p:nvPr/>
          </p:nvSpPr>
          <p:spPr>
            <a:xfrm>
              <a:off x="6526875" y="2615925"/>
              <a:ext cx="28325" cy="56650"/>
            </a:xfrm>
            <a:custGeom>
              <a:avLst/>
              <a:gdLst/>
              <a:ahLst/>
              <a:cxnLst/>
              <a:rect l="l" t="t" r="r" b="b"/>
              <a:pathLst>
                <a:path w="1133" h="2266" extrusionOk="0">
                  <a:moveTo>
                    <a:pt x="565" y="1"/>
                  </a:moveTo>
                  <a:cubicBezTo>
                    <a:pt x="251" y="1"/>
                    <a:pt x="0" y="254"/>
                    <a:pt x="0" y="568"/>
                  </a:cubicBezTo>
                  <a:lnTo>
                    <a:pt x="0" y="1701"/>
                  </a:lnTo>
                  <a:cubicBezTo>
                    <a:pt x="0" y="2012"/>
                    <a:pt x="251" y="2265"/>
                    <a:pt x="565" y="2265"/>
                  </a:cubicBezTo>
                  <a:cubicBezTo>
                    <a:pt x="879" y="2265"/>
                    <a:pt x="1133" y="2012"/>
                    <a:pt x="1133" y="1701"/>
                  </a:cubicBezTo>
                  <a:lnTo>
                    <a:pt x="1133" y="568"/>
                  </a:lnTo>
                  <a:cubicBezTo>
                    <a:pt x="1133" y="254"/>
                    <a:pt x="879" y="1"/>
                    <a:pt x="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60" name="Google Shape;4186;p45">
              <a:extLst>
                <a:ext uri="{FF2B5EF4-FFF2-40B4-BE49-F238E27FC236}">
                  <a16:creationId xmlns:a16="http://schemas.microsoft.com/office/drawing/2014/main" id="{87EC444A-4B50-43F9-A031-927F19B91CC6}"/>
                </a:ext>
              </a:extLst>
            </p:cNvPr>
            <p:cNvSpPr/>
            <p:nvPr/>
          </p:nvSpPr>
          <p:spPr>
            <a:xfrm>
              <a:off x="6611800" y="2644250"/>
              <a:ext cx="28325" cy="56625"/>
            </a:xfrm>
            <a:custGeom>
              <a:avLst/>
              <a:gdLst/>
              <a:ahLst/>
              <a:cxnLst/>
              <a:rect l="l" t="t" r="r" b="b"/>
              <a:pathLst>
                <a:path w="1133" h="2265" extrusionOk="0">
                  <a:moveTo>
                    <a:pt x="565" y="0"/>
                  </a:moveTo>
                  <a:cubicBezTo>
                    <a:pt x="251" y="0"/>
                    <a:pt x="0" y="254"/>
                    <a:pt x="0" y="568"/>
                  </a:cubicBezTo>
                  <a:lnTo>
                    <a:pt x="0" y="1700"/>
                  </a:lnTo>
                  <a:cubicBezTo>
                    <a:pt x="0" y="2011"/>
                    <a:pt x="251" y="2265"/>
                    <a:pt x="565" y="2265"/>
                  </a:cubicBezTo>
                  <a:cubicBezTo>
                    <a:pt x="879" y="2265"/>
                    <a:pt x="1133" y="2011"/>
                    <a:pt x="1133" y="1700"/>
                  </a:cubicBezTo>
                  <a:lnTo>
                    <a:pt x="1133" y="568"/>
                  </a:lnTo>
                  <a:cubicBezTo>
                    <a:pt x="1133" y="254"/>
                    <a:pt x="879" y="0"/>
                    <a:pt x="5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61" name="Google Shape;4187;p45">
              <a:extLst>
                <a:ext uri="{FF2B5EF4-FFF2-40B4-BE49-F238E27FC236}">
                  <a16:creationId xmlns:a16="http://schemas.microsoft.com/office/drawing/2014/main" id="{E9B12EC2-C06D-4F54-A71B-8A2BEEE531AC}"/>
                </a:ext>
              </a:extLst>
            </p:cNvPr>
            <p:cNvSpPr/>
            <p:nvPr/>
          </p:nvSpPr>
          <p:spPr>
            <a:xfrm>
              <a:off x="6328725" y="2644250"/>
              <a:ext cx="28325" cy="56625"/>
            </a:xfrm>
            <a:custGeom>
              <a:avLst/>
              <a:gdLst/>
              <a:ahLst/>
              <a:cxnLst/>
              <a:rect l="l" t="t" r="r" b="b"/>
              <a:pathLst>
                <a:path w="1133" h="2265" extrusionOk="0">
                  <a:moveTo>
                    <a:pt x="565" y="0"/>
                  </a:moveTo>
                  <a:cubicBezTo>
                    <a:pt x="251" y="0"/>
                    <a:pt x="0" y="254"/>
                    <a:pt x="0" y="568"/>
                  </a:cubicBezTo>
                  <a:lnTo>
                    <a:pt x="0" y="1700"/>
                  </a:lnTo>
                  <a:cubicBezTo>
                    <a:pt x="0" y="2011"/>
                    <a:pt x="251" y="2265"/>
                    <a:pt x="565" y="2265"/>
                  </a:cubicBezTo>
                  <a:cubicBezTo>
                    <a:pt x="879" y="2265"/>
                    <a:pt x="1133" y="2011"/>
                    <a:pt x="1133" y="1700"/>
                  </a:cubicBezTo>
                  <a:lnTo>
                    <a:pt x="1133" y="568"/>
                  </a:lnTo>
                  <a:cubicBezTo>
                    <a:pt x="1133" y="254"/>
                    <a:pt x="879" y="0"/>
                    <a:pt x="5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462" name="Google Shape;4188;p45">
            <a:extLst>
              <a:ext uri="{FF2B5EF4-FFF2-40B4-BE49-F238E27FC236}">
                <a16:creationId xmlns:a16="http://schemas.microsoft.com/office/drawing/2014/main" id="{B92CC00C-47EF-4724-A3A8-2EE6A0509BC4}"/>
              </a:ext>
            </a:extLst>
          </p:cNvPr>
          <p:cNvSpPr/>
          <p:nvPr/>
        </p:nvSpPr>
        <p:spPr>
          <a:xfrm>
            <a:off x="5675370" y="4014303"/>
            <a:ext cx="402650" cy="355322"/>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463" name="Google Shape;4189;p45">
            <a:extLst>
              <a:ext uri="{FF2B5EF4-FFF2-40B4-BE49-F238E27FC236}">
                <a16:creationId xmlns:a16="http://schemas.microsoft.com/office/drawing/2014/main" id="{D0B8AA3D-3462-42A3-A066-FC0195080031}"/>
              </a:ext>
            </a:extLst>
          </p:cNvPr>
          <p:cNvGrpSpPr/>
          <p:nvPr/>
        </p:nvGrpSpPr>
        <p:grpSpPr>
          <a:xfrm>
            <a:off x="6181679" y="4003919"/>
            <a:ext cx="398123" cy="376353"/>
            <a:chOff x="1487200" y="3210375"/>
            <a:chExt cx="485850" cy="483150"/>
          </a:xfrm>
          <a:solidFill>
            <a:srgbClr val="5C3183"/>
          </a:solidFill>
        </p:grpSpPr>
        <p:sp>
          <p:nvSpPr>
            <p:cNvPr id="1464" name="Google Shape;4190;p45">
              <a:extLst>
                <a:ext uri="{FF2B5EF4-FFF2-40B4-BE49-F238E27FC236}">
                  <a16:creationId xmlns:a16="http://schemas.microsoft.com/office/drawing/2014/main" id="{BA406E0B-5116-429F-9D14-2D44ACC5EBF9}"/>
                </a:ext>
              </a:extLst>
            </p:cNvPr>
            <p:cNvSpPr/>
            <p:nvPr/>
          </p:nvSpPr>
          <p:spPr>
            <a:xfrm>
              <a:off x="1712075" y="3294975"/>
              <a:ext cx="146750" cy="141525"/>
            </a:xfrm>
            <a:custGeom>
              <a:avLst/>
              <a:gdLst/>
              <a:ahLst/>
              <a:cxnLst/>
              <a:rect l="l" t="t" r="r" b="b"/>
              <a:pathLst>
                <a:path w="5870" h="5661" extrusionOk="0">
                  <a:moveTo>
                    <a:pt x="2935" y="1832"/>
                  </a:moveTo>
                  <a:lnTo>
                    <a:pt x="3183" y="2327"/>
                  </a:lnTo>
                  <a:cubicBezTo>
                    <a:pt x="3237" y="2438"/>
                    <a:pt x="3327" y="2526"/>
                    <a:pt x="3436" y="2580"/>
                  </a:cubicBezTo>
                  <a:lnTo>
                    <a:pt x="3931" y="2831"/>
                  </a:lnTo>
                  <a:lnTo>
                    <a:pt x="3436" y="3079"/>
                  </a:lnTo>
                  <a:cubicBezTo>
                    <a:pt x="3327" y="3133"/>
                    <a:pt x="3237" y="3220"/>
                    <a:pt x="3183" y="3332"/>
                  </a:cubicBezTo>
                  <a:lnTo>
                    <a:pt x="2935" y="3827"/>
                  </a:lnTo>
                  <a:lnTo>
                    <a:pt x="2684" y="3332"/>
                  </a:lnTo>
                  <a:cubicBezTo>
                    <a:pt x="2630" y="3220"/>
                    <a:pt x="2542" y="3133"/>
                    <a:pt x="2431" y="3079"/>
                  </a:cubicBezTo>
                  <a:lnTo>
                    <a:pt x="1936" y="2831"/>
                  </a:lnTo>
                  <a:lnTo>
                    <a:pt x="2431" y="2580"/>
                  </a:lnTo>
                  <a:cubicBezTo>
                    <a:pt x="2542" y="2526"/>
                    <a:pt x="2630" y="2438"/>
                    <a:pt x="2684" y="2327"/>
                  </a:cubicBezTo>
                  <a:lnTo>
                    <a:pt x="2935" y="1832"/>
                  </a:lnTo>
                  <a:close/>
                  <a:moveTo>
                    <a:pt x="2933" y="0"/>
                  </a:moveTo>
                  <a:cubicBezTo>
                    <a:pt x="2733" y="0"/>
                    <a:pt x="2532" y="104"/>
                    <a:pt x="2428" y="313"/>
                  </a:cubicBezTo>
                  <a:lnTo>
                    <a:pt x="1757" y="1653"/>
                  </a:lnTo>
                  <a:lnTo>
                    <a:pt x="417" y="2324"/>
                  </a:lnTo>
                  <a:cubicBezTo>
                    <a:pt x="0" y="2532"/>
                    <a:pt x="0" y="3127"/>
                    <a:pt x="417" y="3335"/>
                  </a:cubicBezTo>
                  <a:lnTo>
                    <a:pt x="1757" y="4006"/>
                  </a:lnTo>
                  <a:lnTo>
                    <a:pt x="2428" y="5346"/>
                  </a:lnTo>
                  <a:cubicBezTo>
                    <a:pt x="2532" y="5556"/>
                    <a:pt x="2733" y="5661"/>
                    <a:pt x="2933" y="5661"/>
                  </a:cubicBezTo>
                  <a:cubicBezTo>
                    <a:pt x="3134" y="5661"/>
                    <a:pt x="3335" y="5556"/>
                    <a:pt x="3439" y="5346"/>
                  </a:cubicBezTo>
                  <a:lnTo>
                    <a:pt x="4110" y="4006"/>
                  </a:lnTo>
                  <a:lnTo>
                    <a:pt x="5453" y="3335"/>
                  </a:lnTo>
                  <a:cubicBezTo>
                    <a:pt x="5870" y="3127"/>
                    <a:pt x="5870" y="2532"/>
                    <a:pt x="5453" y="2324"/>
                  </a:cubicBezTo>
                  <a:lnTo>
                    <a:pt x="4110" y="1653"/>
                  </a:lnTo>
                  <a:lnTo>
                    <a:pt x="3439" y="313"/>
                  </a:lnTo>
                  <a:cubicBezTo>
                    <a:pt x="3335" y="104"/>
                    <a:pt x="3134" y="0"/>
                    <a:pt x="29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65" name="Google Shape;4191;p45">
              <a:extLst>
                <a:ext uri="{FF2B5EF4-FFF2-40B4-BE49-F238E27FC236}">
                  <a16:creationId xmlns:a16="http://schemas.microsoft.com/office/drawing/2014/main" id="{F542C08B-6987-4165-9ED9-1DFD3D36F991}"/>
                </a:ext>
              </a:extLst>
            </p:cNvPr>
            <p:cNvSpPr/>
            <p:nvPr/>
          </p:nvSpPr>
          <p:spPr>
            <a:xfrm>
              <a:off x="1825300" y="3408200"/>
              <a:ext cx="147750" cy="141550"/>
            </a:xfrm>
            <a:custGeom>
              <a:avLst/>
              <a:gdLst/>
              <a:ahLst/>
              <a:cxnLst/>
              <a:rect l="l" t="t" r="r" b="b"/>
              <a:pathLst>
                <a:path w="5910" h="5662" extrusionOk="0">
                  <a:moveTo>
                    <a:pt x="2935" y="1832"/>
                  </a:moveTo>
                  <a:lnTo>
                    <a:pt x="3183" y="2327"/>
                  </a:lnTo>
                  <a:cubicBezTo>
                    <a:pt x="3237" y="2439"/>
                    <a:pt x="3328" y="2529"/>
                    <a:pt x="3442" y="2584"/>
                  </a:cubicBezTo>
                  <a:lnTo>
                    <a:pt x="3944" y="2831"/>
                  </a:lnTo>
                  <a:lnTo>
                    <a:pt x="3442" y="3076"/>
                  </a:lnTo>
                  <a:cubicBezTo>
                    <a:pt x="3328" y="3130"/>
                    <a:pt x="3237" y="3221"/>
                    <a:pt x="3183" y="3332"/>
                  </a:cubicBezTo>
                  <a:lnTo>
                    <a:pt x="2935" y="3828"/>
                  </a:lnTo>
                  <a:lnTo>
                    <a:pt x="2685" y="3332"/>
                  </a:lnTo>
                  <a:cubicBezTo>
                    <a:pt x="2630" y="3221"/>
                    <a:pt x="2543" y="3133"/>
                    <a:pt x="2434" y="3079"/>
                  </a:cubicBezTo>
                  <a:lnTo>
                    <a:pt x="1936" y="2831"/>
                  </a:lnTo>
                  <a:lnTo>
                    <a:pt x="2434" y="2581"/>
                  </a:lnTo>
                  <a:cubicBezTo>
                    <a:pt x="2543" y="2526"/>
                    <a:pt x="2630" y="2439"/>
                    <a:pt x="2685" y="2327"/>
                  </a:cubicBezTo>
                  <a:lnTo>
                    <a:pt x="2935" y="1832"/>
                  </a:lnTo>
                  <a:close/>
                  <a:moveTo>
                    <a:pt x="2934" y="0"/>
                  </a:moveTo>
                  <a:cubicBezTo>
                    <a:pt x="2733" y="0"/>
                    <a:pt x="2532" y="105"/>
                    <a:pt x="2428" y="313"/>
                  </a:cubicBezTo>
                  <a:lnTo>
                    <a:pt x="1758" y="1654"/>
                  </a:lnTo>
                  <a:lnTo>
                    <a:pt x="417" y="2324"/>
                  </a:lnTo>
                  <a:cubicBezTo>
                    <a:pt x="0" y="2532"/>
                    <a:pt x="0" y="3127"/>
                    <a:pt x="417" y="3335"/>
                  </a:cubicBezTo>
                  <a:lnTo>
                    <a:pt x="1758" y="4006"/>
                  </a:lnTo>
                  <a:lnTo>
                    <a:pt x="2428" y="5346"/>
                  </a:lnTo>
                  <a:cubicBezTo>
                    <a:pt x="2532" y="5556"/>
                    <a:pt x="2733" y="5661"/>
                    <a:pt x="2934" y="5661"/>
                  </a:cubicBezTo>
                  <a:cubicBezTo>
                    <a:pt x="3134" y="5661"/>
                    <a:pt x="3335" y="5556"/>
                    <a:pt x="3439" y="5346"/>
                  </a:cubicBezTo>
                  <a:lnTo>
                    <a:pt x="4110" y="4009"/>
                  </a:lnTo>
                  <a:lnTo>
                    <a:pt x="5484" y="3338"/>
                  </a:lnTo>
                  <a:cubicBezTo>
                    <a:pt x="5909" y="3133"/>
                    <a:pt x="5909" y="2526"/>
                    <a:pt x="5484" y="2321"/>
                  </a:cubicBezTo>
                  <a:lnTo>
                    <a:pt x="4110" y="1651"/>
                  </a:lnTo>
                  <a:lnTo>
                    <a:pt x="3439" y="313"/>
                  </a:lnTo>
                  <a:cubicBezTo>
                    <a:pt x="3335" y="105"/>
                    <a:pt x="3134" y="0"/>
                    <a:pt x="29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66" name="Google Shape;4192;p45">
              <a:extLst>
                <a:ext uri="{FF2B5EF4-FFF2-40B4-BE49-F238E27FC236}">
                  <a16:creationId xmlns:a16="http://schemas.microsoft.com/office/drawing/2014/main" id="{3375EED2-10DD-4E2E-B811-73F49DC8F3C4}"/>
                </a:ext>
              </a:extLst>
            </p:cNvPr>
            <p:cNvSpPr/>
            <p:nvPr/>
          </p:nvSpPr>
          <p:spPr>
            <a:xfrm>
              <a:off x="1487200" y="3210375"/>
              <a:ext cx="410350" cy="483150"/>
            </a:xfrm>
            <a:custGeom>
              <a:avLst/>
              <a:gdLst/>
              <a:ahLst/>
              <a:cxnLst/>
              <a:rect l="l" t="t" r="r" b="b"/>
              <a:pathLst>
                <a:path w="16414" h="19326" extrusionOk="0">
                  <a:moveTo>
                    <a:pt x="9662" y="1133"/>
                  </a:moveTo>
                  <a:cubicBezTo>
                    <a:pt x="9744" y="1133"/>
                    <a:pt x="9825" y="1133"/>
                    <a:pt x="9910" y="1136"/>
                  </a:cubicBezTo>
                  <a:cubicBezTo>
                    <a:pt x="7953" y="2866"/>
                    <a:pt x="6830" y="5351"/>
                    <a:pt x="6833" y="7966"/>
                  </a:cubicBezTo>
                  <a:cubicBezTo>
                    <a:pt x="6833" y="12311"/>
                    <a:pt x="9907" y="16049"/>
                    <a:pt x="14170" y="16889"/>
                  </a:cubicBezTo>
                  <a:cubicBezTo>
                    <a:pt x="12821" y="17740"/>
                    <a:pt x="11260" y="18193"/>
                    <a:pt x="9662" y="18193"/>
                  </a:cubicBezTo>
                  <a:cubicBezTo>
                    <a:pt x="4958" y="18193"/>
                    <a:pt x="1132" y="14368"/>
                    <a:pt x="1132" y="9663"/>
                  </a:cubicBezTo>
                  <a:cubicBezTo>
                    <a:pt x="1132" y="4959"/>
                    <a:pt x="4958" y="1133"/>
                    <a:pt x="9662" y="1133"/>
                  </a:cubicBezTo>
                  <a:close/>
                  <a:moveTo>
                    <a:pt x="9662" y="1"/>
                  </a:moveTo>
                  <a:cubicBezTo>
                    <a:pt x="7093" y="1"/>
                    <a:pt x="4668" y="1009"/>
                    <a:pt x="2838" y="2839"/>
                  </a:cubicBezTo>
                  <a:cubicBezTo>
                    <a:pt x="1009" y="4669"/>
                    <a:pt x="0" y="7094"/>
                    <a:pt x="0" y="9663"/>
                  </a:cubicBezTo>
                  <a:cubicBezTo>
                    <a:pt x="0" y="12233"/>
                    <a:pt x="1009" y="14657"/>
                    <a:pt x="2838" y="16487"/>
                  </a:cubicBezTo>
                  <a:cubicBezTo>
                    <a:pt x="4668" y="18317"/>
                    <a:pt x="7090" y="19325"/>
                    <a:pt x="9662" y="19325"/>
                  </a:cubicBezTo>
                  <a:cubicBezTo>
                    <a:pt x="12008" y="19322"/>
                    <a:pt x="14273" y="18462"/>
                    <a:pt x="16027" y="16907"/>
                  </a:cubicBezTo>
                  <a:cubicBezTo>
                    <a:pt x="16414" y="16566"/>
                    <a:pt x="16181" y="15932"/>
                    <a:pt x="15668" y="15916"/>
                  </a:cubicBezTo>
                  <a:cubicBezTo>
                    <a:pt x="11420" y="15799"/>
                    <a:pt x="7965" y="12233"/>
                    <a:pt x="7965" y="7966"/>
                  </a:cubicBezTo>
                  <a:cubicBezTo>
                    <a:pt x="7965" y="5243"/>
                    <a:pt x="9391" y="2658"/>
                    <a:pt x="11688" y="1215"/>
                  </a:cubicBezTo>
                  <a:cubicBezTo>
                    <a:pt x="12123" y="943"/>
                    <a:pt x="11999" y="276"/>
                    <a:pt x="11495" y="179"/>
                  </a:cubicBezTo>
                  <a:cubicBezTo>
                    <a:pt x="10891" y="61"/>
                    <a:pt x="10278" y="4"/>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467" name="Google Shape;4193;p45">
            <a:extLst>
              <a:ext uri="{FF2B5EF4-FFF2-40B4-BE49-F238E27FC236}">
                <a16:creationId xmlns:a16="http://schemas.microsoft.com/office/drawing/2014/main" id="{F6089EAC-ADB9-4965-9537-49EE5FD39EA2}"/>
              </a:ext>
            </a:extLst>
          </p:cNvPr>
          <p:cNvSpPr/>
          <p:nvPr/>
        </p:nvSpPr>
        <p:spPr>
          <a:xfrm>
            <a:off x="6655980" y="4040426"/>
            <a:ext cx="395890" cy="303072"/>
          </a:xfrm>
          <a:custGeom>
            <a:avLst/>
            <a:gdLst/>
            <a:ahLst/>
            <a:cxnLst/>
            <a:rect l="l" t="t" r="r" b="b"/>
            <a:pathLst>
              <a:path w="19325" h="15563" extrusionOk="0">
                <a:moveTo>
                  <a:pt x="13582" y="1135"/>
                </a:moveTo>
                <a:cubicBezTo>
                  <a:pt x="14814" y="1135"/>
                  <a:pt x="15946" y="1812"/>
                  <a:pt x="16532" y="2896"/>
                </a:cubicBezTo>
                <a:cubicBezTo>
                  <a:pt x="17118" y="3983"/>
                  <a:pt x="17060" y="5302"/>
                  <a:pt x="16381" y="6332"/>
                </a:cubicBezTo>
                <a:cubicBezTo>
                  <a:pt x="15881" y="6149"/>
                  <a:pt x="15358" y="6058"/>
                  <a:pt x="14835" y="6058"/>
                </a:cubicBezTo>
                <a:cubicBezTo>
                  <a:pt x="14169" y="6058"/>
                  <a:pt x="13503" y="6206"/>
                  <a:pt x="12890" y="6501"/>
                </a:cubicBezTo>
                <a:cubicBezTo>
                  <a:pt x="12326" y="5429"/>
                  <a:pt x="11381" y="4611"/>
                  <a:pt x="10239" y="4203"/>
                </a:cubicBezTo>
                <a:cubicBezTo>
                  <a:pt x="10390" y="2470"/>
                  <a:pt x="11843" y="1138"/>
                  <a:pt x="13582" y="1135"/>
                </a:cubicBezTo>
                <a:close/>
                <a:moveTo>
                  <a:pt x="8612" y="5055"/>
                </a:moveTo>
                <a:cubicBezTo>
                  <a:pt x="8920" y="5055"/>
                  <a:pt x="9222" y="5094"/>
                  <a:pt x="9518" y="5172"/>
                </a:cubicBezTo>
                <a:cubicBezTo>
                  <a:pt x="10710" y="5489"/>
                  <a:pt x="11673" y="6413"/>
                  <a:pt x="12093" y="7639"/>
                </a:cubicBezTo>
                <a:cubicBezTo>
                  <a:pt x="12176" y="7879"/>
                  <a:pt x="12400" y="8020"/>
                  <a:pt x="12631" y="8020"/>
                </a:cubicBezTo>
                <a:cubicBezTo>
                  <a:pt x="12744" y="8020"/>
                  <a:pt x="12859" y="7986"/>
                  <a:pt x="12960" y="7914"/>
                </a:cubicBezTo>
                <a:cubicBezTo>
                  <a:pt x="13506" y="7519"/>
                  <a:pt x="14164" y="7304"/>
                  <a:pt x="14838" y="7304"/>
                </a:cubicBezTo>
                <a:cubicBezTo>
                  <a:pt x="14844" y="7304"/>
                  <a:pt x="14850" y="7304"/>
                  <a:pt x="14856" y="7304"/>
                </a:cubicBezTo>
                <a:cubicBezTo>
                  <a:pt x="15360" y="7304"/>
                  <a:pt x="15858" y="7428"/>
                  <a:pt x="16308" y="7663"/>
                </a:cubicBezTo>
                <a:cubicBezTo>
                  <a:pt x="17471" y="8267"/>
                  <a:pt x="18192" y="9493"/>
                  <a:pt x="18192" y="10864"/>
                </a:cubicBezTo>
                <a:cubicBezTo>
                  <a:pt x="18192" y="12830"/>
                  <a:pt x="16689" y="14427"/>
                  <a:pt x="14838" y="14427"/>
                </a:cubicBezTo>
                <a:lnTo>
                  <a:pt x="3904" y="14427"/>
                </a:lnTo>
                <a:cubicBezTo>
                  <a:pt x="2377" y="14427"/>
                  <a:pt x="1133" y="13104"/>
                  <a:pt x="1133" y="11480"/>
                </a:cubicBezTo>
                <a:cubicBezTo>
                  <a:pt x="1133" y="9853"/>
                  <a:pt x="2377" y="8530"/>
                  <a:pt x="3904" y="8530"/>
                </a:cubicBezTo>
                <a:cubicBezTo>
                  <a:pt x="4052" y="8533"/>
                  <a:pt x="4200" y="8545"/>
                  <a:pt x="4345" y="8569"/>
                </a:cubicBezTo>
                <a:cubicBezTo>
                  <a:pt x="4377" y="8575"/>
                  <a:pt x="4409" y="8577"/>
                  <a:pt x="4441" y="8577"/>
                </a:cubicBezTo>
                <a:cubicBezTo>
                  <a:pt x="4704" y="8577"/>
                  <a:pt x="4941" y="8393"/>
                  <a:pt x="4994" y="8128"/>
                </a:cubicBezTo>
                <a:cubicBezTo>
                  <a:pt x="5369" y="6347"/>
                  <a:pt x="6891" y="5055"/>
                  <a:pt x="8612" y="5055"/>
                </a:cubicBezTo>
                <a:close/>
                <a:moveTo>
                  <a:pt x="13579" y="1"/>
                </a:moveTo>
                <a:cubicBezTo>
                  <a:pt x="11392" y="1"/>
                  <a:pt x="9410" y="1624"/>
                  <a:pt x="9128" y="3953"/>
                </a:cubicBezTo>
                <a:cubicBezTo>
                  <a:pt x="8954" y="3933"/>
                  <a:pt x="8780" y="3923"/>
                  <a:pt x="8607" y="3923"/>
                </a:cubicBezTo>
                <a:cubicBezTo>
                  <a:pt x="7490" y="3923"/>
                  <a:pt x="6402" y="4324"/>
                  <a:pt x="5550" y="5064"/>
                </a:cubicBezTo>
                <a:cubicBezTo>
                  <a:pt x="4831" y="5686"/>
                  <a:pt x="4300" y="6495"/>
                  <a:pt x="4016" y="7401"/>
                </a:cubicBezTo>
                <a:lnTo>
                  <a:pt x="3901" y="7401"/>
                </a:lnTo>
                <a:cubicBezTo>
                  <a:pt x="1752" y="7401"/>
                  <a:pt x="0" y="9231"/>
                  <a:pt x="0" y="11480"/>
                </a:cubicBezTo>
                <a:cubicBezTo>
                  <a:pt x="0" y="13730"/>
                  <a:pt x="1749" y="15562"/>
                  <a:pt x="3901" y="15562"/>
                </a:cubicBezTo>
                <a:lnTo>
                  <a:pt x="14838" y="15562"/>
                </a:lnTo>
                <a:cubicBezTo>
                  <a:pt x="17311" y="15562"/>
                  <a:pt x="19325" y="13455"/>
                  <a:pt x="19325" y="10867"/>
                </a:cubicBezTo>
                <a:cubicBezTo>
                  <a:pt x="19325" y="9985"/>
                  <a:pt x="19086" y="9122"/>
                  <a:pt x="18633" y="8364"/>
                </a:cubicBezTo>
                <a:cubicBezTo>
                  <a:pt x="18301" y="7808"/>
                  <a:pt x="17854" y="7331"/>
                  <a:pt x="17326" y="6960"/>
                </a:cubicBezTo>
                <a:cubicBezTo>
                  <a:pt x="18917" y="4544"/>
                  <a:pt x="17842" y="1274"/>
                  <a:pt x="15125" y="278"/>
                </a:cubicBezTo>
                <a:cubicBezTo>
                  <a:pt x="14611" y="89"/>
                  <a:pt x="14089" y="1"/>
                  <a:pt x="1357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68" name="Google Shape;4194;p45">
            <a:extLst>
              <a:ext uri="{FF2B5EF4-FFF2-40B4-BE49-F238E27FC236}">
                <a16:creationId xmlns:a16="http://schemas.microsoft.com/office/drawing/2014/main" id="{120D0710-3045-4373-8E13-EE96E5DED836}"/>
              </a:ext>
            </a:extLst>
          </p:cNvPr>
          <p:cNvSpPr/>
          <p:nvPr/>
        </p:nvSpPr>
        <p:spPr>
          <a:xfrm>
            <a:off x="7138065" y="4078642"/>
            <a:ext cx="395952" cy="226638"/>
          </a:xfrm>
          <a:custGeom>
            <a:avLst/>
            <a:gdLst/>
            <a:ahLst/>
            <a:cxnLst/>
            <a:rect l="l" t="t" r="r" b="b"/>
            <a:pathLst>
              <a:path w="19328" h="11638" extrusionOk="0">
                <a:moveTo>
                  <a:pt x="8612" y="1133"/>
                </a:moveTo>
                <a:cubicBezTo>
                  <a:pt x="8920" y="1133"/>
                  <a:pt x="9222" y="1172"/>
                  <a:pt x="9518" y="1251"/>
                </a:cubicBezTo>
                <a:cubicBezTo>
                  <a:pt x="10710" y="1571"/>
                  <a:pt x="11674" y="2492"/>
                  <a:pt x="12093" y="3718"/>
                </a:cubicBezTo>
                <a:cubicBezTo>
                  <a:pt x="12176" y="3959"/>
                  <a:pt x="12399" y="4099"/>
                  <a:pt x="12630" y="4099"/>
                </a:cubicBezTo>
                <a:cubicBezTo>
                  <a:pt x="12743" y="4099"/>
                  <a:pt x="12858" y="4065"/>
                  <a:pt x="12960" y="3992"/>
                </a:cubicBezTo>
                <a:cubicBezTo>
                  <a:pt x="13506" y="3597"/>
                  <a:pt x="14165" y="3382"/>
                  <a:pt x="14838" y="3382"/>
                </a:cubicBezTo>
                <a:cubicBezTo>
                  <a:pt x="14844" y="3382"/>
                  <a:pt x="14850" y="3382"/>
                  <a:pt x="14856" y="3382"/>
                </a:cubicBezTo>
                <a:cubicBezTo>
                  <a:pt x="15360" y="3382"/>
                  <a:pt x="15858" y="3506"/>
                  <a:pt x="16308" y="3742"/>
                </a:cubicBezTo>
                <a:cubicBezTo>
                  <a:pt x="17471" y="4346"/>
                  <a:pt x="18193" y="5572"/>
                  <a:pt x="18193" y="6942"/>
                </a:cubicBezTo>
                <a:cubicBezTo>
                  <a:pt x="18193" y="8908"/>
                  <a:pt x="16689" y="10505"/>
                  <a:pt x="14838" y="10505"/>
                </a:cubicBezTo>
                <a:lnTo>
                  <a:pt x="3905" y="10505"/>
                </a:lnTo>
                <a:cubicBezTo>
                  <a:pt x="2377" y="10505"/>
                  <a:pt x="1133" y="9183"/>
                  <a:pt x="1133" y="7558"/>
                </a:cubicBezTo>
                <a:cubicBezTo>
                  <a:pt x="1133" y="5931"/>
                  <a:pt x="2377" y="4611"/>
                  <a:pt x="3905" y="4611"/>
                </a:cubicBezTo>
                <a:cubicBezTo>
                  <a:pt x="4053" y="4611"/>
                  <a:pt x="4200" y="4623"/>
                  <a:pt x="4345" y="4648"/>
                </a:cubicBezTo>
                <a:cubicBezTo>
                  <a:pt x="4378" y="4653"/>
                  <a:pt x="4410" y="4656"/>
                  <a:pt x="4442" y="4656"/>
                </a:cubicBezTo>
                <a:cubicBezTo>
                  <a:pt x="4704" y="4656"/>
                  <a:pt x="4941" y="4473"/>
                  <a:pt x="4995" y="4207"/>
                </a:cubicBezTo>
                <a:cubicBezTo>
                  <a:pt x="5369" y="2425"/>
                  <a:pt x="6891" y="1133"/>
                  <a:pt x="8612" y="1133"/>
                </a:cubicBezTo>
                <a:close/>
                <a:moveTo>
                  <a:pt x="8612" y="1"/>
                </a:moveTo>
                <a:cubicBezTo>
                  <a:pt x="7489" y="4"/>
                  <a:pt x="6405" y="408"/>
                  <a:pt x="5553" y="1142"/>
                </a:cubicBezTo>
                <a:cubicBezTo>
                  <a:pt x="4832" y="1764"/>
                  <a:pt x="4300" y="2573"/>
                  <a:pt x="4016" y="3479"/>
                </a:cubicBezTo>
                <a:lnTo>
                  <a:pt x="3905" y="3479"/>
                </a:lnTo>
                <a:cubicBezTo>
                  <a:pt x="1752" y="3479"/>
                  <a:pt x="0" y="5309"/>
                  <a:pt x="0" y="7558"/>
                </a:cubicBezTo>
                <a:cubicBezTo>
                  <a:pt x="0" y="9808"/>
                  <a:pt x="1752" y="11638"/>
                  <a:pt x="3905" y="11638"/>
                </a:cubicBezTo>
                <a:lnTo>
                  <a:pt x="14838" y="11638"/>
                </a:lnTo>
                <a:cubicBezTo>
                  <a:pt x="17314" y="11638"/>
                  <a:pt x="19325" y="9533"/>
                  <a:pt x="19325" y="6945"/>
                </a:cubicBezTo>
                <a:cubicBezTo>
                  <a:pt x="19328" y="6064"/>
                  <a:pt x="19089" y="5197"/>
                  <a:pt x="18636" y="4442"/>
                </a:cubicBezTo>
                <a:cubicBezTo>
                  <a:pt x="18202" y="3718"/>
                  <a:pt x="17577" y="3129"/>
                  <a:pt x="16831" y="2736"/>
                </a:cubicBezTo>
                <a:cubicBezTo>
                  <a:pt x="16206" y="2412"/>
                  <a:pt x="15522" y="2249"/>
                  <a:pt x="14838" y="2249"/>
                </a:cubicBezTo>
                <a:cubicBezTo>
                  <a:pt x="14173" y="2249"/>
                  <a:pt x="13508" y="2403"/>
                  <a:pt x="12896" y="2709"/>
                </a:cubicBezTo>
                <a:cubicBezTo>
                  <a:pt x="12265" y="1447"/>
                  <a:pt x="11151" y="514"/>
                  <a:pt x="9811" y="158"/>
                </a:cubicBezTo>
                <a:cubicBezTo>
                  <a:pt x="9421" y="55"/>
                  <a:pt x="9016" y="1"/>
                  <a:pt x="8612"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469" name="Google Shape;4195;p45">
            <a:extLst>
              <a:ext uri="{FF2B5EF4-FFF2-40B4-BE49-F238E27FC236}">
                <a16:creationId xmlns:a16="http://schemas.microsoft.com/office/drawing/2014/main" id="{22ED931E-0389-4CD7-9C27-4C2F191611C5}"/>
              </a:ext>
            </a:extLst>
          </p:cNvPr>
          <p:cNvGrpSpPr/>
          <p:nvPr/>
        </p:nvGrpSpPr>
        <p:grpSpPr>
          <a:xfrm>
            <a:off x="7624052" y="4003909"/>
            <a:ext cx="397018" cy="376372"/>
            <a:chOff x="3269875" y="3210400"/>
            <a:chExt cx="484500" cy="483175"/>
          </a:xfrm>
          <a:solidFill>
            <a:srgbClr val="5C3183"/>
          </a:solidFill>
        </p:grpSpPr>
        <p:sp>
          <p:nvSpPr>
            <p:cNvPr id="1470" name="Google Shape;4196;p45">
              <a:extLst>
                <a:ext uri="{FF2B5EF4-FFF2-40B4-BE49-F238E27FC236}">
                  <a16:creationId xmlns:a16="http://schemas.microsoft.com/office/drawing/2014/main" id="{CA546631-F631-4146-9C20-3597AF9EF78A}"/>
                </a:ext>
              </a:extLst>
            </p:cNvPr>
            <p:cNvSpPr/>
            <p:nvPr/>
          </p:nvSpPr>
          <p:spPr>
            <a:xfrm>
              <a:off x="3364000" y="3303850"/>
              <a:ext cx="296300" cy="296300"/>
            </a:xfrm>
            <a:custGeom>
              <a:avLst/>
              <a:gdLst/>
              <a:ahLst/>
              <a:cxnLst/>
              <a:rect l="l" t="t" r="r" b="b"/>
              <a:pathLst>
                <a:path w="11852" h="11852" extrusionOk="0">
                  <a:moveTo>
                    <a:pt x="5925" y="1132"/>
                  </a:moveTo>
                  <a:cubicBezTo>
                    <a:pt x="7863" y="1132"/>
                    <a:pt x="9612" y="2298"/>
                    <a:pt x="10354" y="4088"/>
                  </a:cubicBezTo>
                  <a:cubicBezTo>
                    <a:pt x="11094" y="5882"/>
                    <a:pt x="10683" y="7941"/>
                    <a:pt x="9313" y="9312"/>
                  </a:cubicBezTo>
                  <a:cubicBezTo>
                    <a:pt x="8395" y="10230"/>
                    <a:pt x="7169" y="10717"/>
                    <a:pt x="5920" y="10717"/>
                  </a:cubicBezTo>
                  <a:cubicBezTo>
                    <a:pt x="5304" y="10717"/>
                    <a:pt x="4682" y="10598"/>
                    <a:pt x="4089" y="10354"/>
                  </a:cubicBezTo>
                  <a:cubicBezTo>
                    <a:pt x="2298" y="9611"/>
                    <a:pt x="1133" y="7863"/>
                    <a:pt x="1133" y="5924"/>
                  </a:cubicBezTo>
                  <a:cubicBezTo>
                    <a:pt x="1133" y="3279"/>
                    <a:pt x="3280" y="1132"/>
                    <a:pt x="5925" y="1132"/>
                  </a:cubicBezTo>
                  <a:close/>
                  <a:moveTo>
                    <a:pt x="5925" y="0"/>
                  </a:moveTo>
                  <a:cubicBezTo>
                    <a:pt x="2658" y="0"/>
                    <a:pt x="1" y="2657"/>
                    <a:pt x="1" y="5924"/>
                  </a:cubicBezTo>
                  <a:cubicBezTo>
                    <a:pt x="1" y="9191"/>
                    <a:pt x="2658" y="11851"/>
                    <a:pt x="5925" y="11851"/>
                  </a:cubicBezTo>
                  <a:cubicBezTo>
                    <a:pt x="9192" y="11851"/>
                    <a:pt x="11852" y="9191"/>
                    <a:pt x="11852" y="5924"/>
                  </a:cubicBezTo>
                  <a:cubicBezTo>
                    <a:pt x="11852" y="2657"/>
                    <a:pt x="9192" y="0"/>
                    <a:pt x="59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71" name="Google Shape;4197;p45">
              <a:extLst>
                <a:ext uri="{FF2B5EF4-FFF2-40B4-BE49-F238E27FC236}">
                  <a16:creationId xmlns:a16="http://schemas.microsoft.com/office/drawing/2014/main" id="{C3B45491-E8BB-41A2-9124-50AEBA006FD9}"/>
                </a:ext>
              </a:extLst>
            </p:cNvPr>
            <p:cNvSpPr/>
            <p:nvPr/>
          </p:nvSpPr>
          <p:spPr>
            <a:xfrm>
              <a:off x="3269875" y="3210400"/>
              <a:ext cx="484500" cy="483175"/>
            </a:xfrm>
            <a:custGeom>
              <a:avLst/>
              <a:gdLst/>
              <a:ahLst/>
              <a:cxnLst/>
              <a:rect l="l" t="t" r="r" b="b"/>
              <a:pathLst>
                <a:path w="19380" h="19327" extrusionOk="0">
                  <a:moveTo>
                    <a:pt x="9690" y="1208"/>
                  </a:moveTo>
                  <a:lnTo>
                    <a:pt x="11426" y="2126"/>
                  </a:lnTo>
                  <a:cubicBezTo>
                    <a:pt x="11507" y="2168"/>
                    <a:pt x="11598" y="2192"/>
                    <a:pt x="11692" y="2192"/>
                  </a:cubicBezTo>
                  <a:lnTo>
                    <a:pt x="13651" y="2192"/>
                  </a:lnTo>
                  <a:lnTo>
                    <a:pt x="14765" y="3817"/>
                  </a:lnTo>
                  <a:cubicBezTo>
                    <a:pt x="14817" y="3892"/>
                    <a:pt x="14886" y="3955"/>
                    <a:pt x="14968" y="3998"/>
                  </a:cubicBezTo>
                  <a:lnTo>
                    <a:pt x="16704" y="4916"/>
                  </a:lnTo>
                  <a:lnTo>
                    <a:pt x="16939" y="6878"/>
                  </a:lnTo>
                  <a:cubicBezTo>
                    <a:pt x="16952" y="6969"/>
                    <a:pt x="16985" y="7056"/>
                    <a:pt x="17036" y="7132"/>
                  </a:cubicBezTo>
                  <a:lnTo>
                    <a:pt x="18150" y="8759"/>
                  </a:lnTo>
                  <a:lnTo>
                    <a:pt x="17456" y="10610"/>
                  </a:lnTo>
                  <a:cubicBezTo>
                    <a:pt x="17423" y="10695"/>
                    <a:pt x="17410" y="10785"/>
                    <a:pt x="17423" y="10876"/>
                  </a:cubicBezTo>
                  <a:lnTo>
                    <a:pt x="17658" y="12842"/>
                  </a:lnTo>
                  <a:lnTo>
                    <a:pt x="16188" y="14155"/>
                  </a:lnTo>
                  <a:cubicBezTo>
                    <a:pt x="16121" y="14216"/>
                    <a:pt x="16067" y="14291"/>
                    <a:pt x="16037" y="14379"/>
                  </a:cubicBezTo>
                  <a:lnTo>
                    <a:pt x="15339" y="16226"/>
                  </a:lnTo>
                  <a:lnTo>
                    <a:pt x="13437" y="16701"/>
                  </a:lnTo>
                  <a:cubicBezTo>
                    <a:pt x="13346" y="16722"/>
                    <a:pt x="13265" y="16764"/>
                    <a:pt x="13195" y="16827"/>
                  </a:cubicBezTo>
                  <a:lnTo>
                    <a:pt x="11728" y="18138"/>
                  </a:lnTo>
                  <a:lnTo>
                    <a:pt x="9826" y="17664"/>
                  </a:lnTo>
                  <a:cubicBezTo>
                    <a:pt x="9782" y="17653"/>
                    <a:pt x="9736" y="17648"/>
                    <a:pt x="9690" y="17648"/>
                  </a:cubicBezTo>
                  <a:cubicBezTo>
                    <a:pt x="9644" y="17648"/>
                    <a:pt x="9598" y="17653"/>
                    <a:pt x="9554" y="17664"/>
                  </a:cubicBezTo>
                  <a:lnTo>
                    <a:pt x="7652" y="18138"/>
                  </a:lnTo>
                  <a:lnTo>
                    <a:pt x="6184" y="16827"/>
                  </a:lnTo>
                  <a:cubicBezTo>
                    <a:pt x="6115" y="16767"/>
                    <a:pt x="6033" y="16722"/>
                    <a:pt x="5943" y="16701"/>
                  </a:cubicBezTo>
                  <a:lnTo>
                    <a:pt x="4040" y="16226"/>
                  </a:lnTo>
                  <a:lnTo>
                    <a:pt x="3343" y="14379"/>
                  </a:lnTo>
                  <a:cubicBezTo>
                    <a:pt x="3313" y="14291"/>
                    <a:pt x="3258" y="14216"/>
                    <a:pt x="3192" y="14155"/>
                  </a:cubicBezTo>
                  <a:lnTo>
                    <a:pt x="1721" y="12842"/>
                  </a:lnTo>
                  <a:lnTo>
                    <a:pt x="1960" y="10879"/>
                  </a:lnTo>
                  <a:cubicBezTo>
                    <a:pt x="1969" y="10788"/>
                    <a:pt x="1960" y="10695"/>
                    <a:pt x="1927" y="10610"/>
                  </a:cubicBezTo>
                  <a:lnTo>
                    <a:pt x="1229" y="8762"/>
                  </a:lnTo>
                  <a:lnTo>
                    <a:pt x="2346" y="7132"/>
                  </a:lnTo>
                  <a:cubicBezTo>
                    <a:pt x="2398" y="7056"/>
                    <a:pt x="2428" y="6969"/>
                    <a:pt x="2440" y="6878"/>
                  </a:cubicBezTo>
                  <a:lnTo>
                    <a:pt x="2679" y="4916"/>
                  </a:lnTo>
                  <a:lnTo>
                    <a:pt x="4415" y="3998"/>
                  </a:lnTo>
                  <a:cubicBezTo>
                    <a:pt x="4493" y="3955"/>
                    <a:pt x="4563" y="3892"/>
                    <a:pt x="4617" y="3817"/>
                  </a:cubicBezTo>
                  <a:lnTo>
                    <a:pt x="5731" y="2192"/>
                  </a:lnTo>
                  <a:lnTo>
                    <a:pt x="7691" y="2192"/>
                  </a:lnTo>
                  <a:cubicBezTo>
                    <a:pt x="7781" y="2192"/>
                    <a:pt x="7872" y="2168"/>
                    <a:pt x="7954" y="2126"/>
                  </a:cubicBezTo>
                  <a:lnTo>
                    <a:pt x="9690" y="1208"/>
                  </a:lnTo>
                  <a:close/>
                  <a:moveTo>
                    <a:pt x="9690" y="1"/>
                  </a:moveTo>
                  <a:cubicBezTo>
                    <a:pt x="9599" y="1"/>
                    <a:pt x="9509" y="23"/>
                    <a:pt x="9427" y="66"/>
                  </a:cubicBezTo>
                  <a:lnTo>
                    <a:pt x="7549" y="1057"/>
                  </a:lnTo>
                  <a:lnTo>
                    <a:pt x="5432" y="1057"/>
                  </a:lnTo>
                  <a:cubicBezTo>
                    <a:pt x="5245" y="1057"/>
                    <a:pt x="5070" y="1150"/>
                    <a:pt x="4964" y="1304"/>
                  </a:cubicBezTo>
                  <a:lnTo>
                    <a:pt x="3760" y="3062"/>
                  </a:lnTo>
                  <a:lnTo>
                    <a:pt x="1885" y="4052"/>
                  </a:lnTo>
                  <a:cubicBezTo>
                    <a:pt x="1721" y="4140"/>
                    <a:pt x="1610" y="4300"/>
                    <a:pt x="1586" y="4484"/>
                  </a:cubicBezTo>
                  <a:lnTo>
                    <a:pt x="1332" y="6607"/>
                  </a:lnTo>
                  <a:lnTo>
                    <a:pt x="127" y="8364"/>
                  </a:lnTo>
                  <a:cubicBezTo>
                    <a:pt x="22" y="8515"/>
                    <a:pt x="0" y="8711"/>
                    <a:pt x="67" y="8883"/>
                  </a:cubicBezTo>
                  <a:lnTo>
                    <a:pt x="819" y="10882"/>
                  </a:lnTo>
                  <a:lnTo>
                    <a:pt x="562" y="13002"/>
                  </a:lnTo>
                  <a:cubicBezTo>
                    <a:pt x="538" y="13186"/>
                    <a:pt x="607" y="13370"/>
                    <a:pt x="746" y="13494"/>
                  </a:cubicBezTo>
                  <a:lnTo>
                    <a:pt x="2331" y="14910"/>
                  </a:lnTo>
                  <a:lnTo>
                    <a:pt x="3083" y="16906"/>
                  </a:lnTo>
                  <a:cubicBezTo>
                    <a:pt x="3150" y="17081"/>
                    <a:pt x="3298" y="17211"/>
                    <a:pt x="3476" y="17256"/>
                  </a:cubicBezTo>
                  <a:lnTo>
                    <a:pt x="5535" y="17766"/>
                  </a:lnTo>
                  <a:lnTo>
                    <a:pt x="7120" y="19183"/>
                  </a:lnTo>
                  <a:cubicBezTo>
                    <a:pt x="7225" y="19276"/>
                    <a:pt x="7360" y="19326"/>
                    <a:pt x="7498" y="19326"/>
                  </a:cubicBezTo>
                  <a:cubicBezTo>
                    <a:pt x="7543" y="19326"/>
                    <a:pt x="7589" y="19321"/>
                    <a:pt x="7634" y="19309"/>
                  </a:cubicBezTo>
                  <a:lnTo>
                    <a:pt x="9690" y="18796"/>
                  </a:lnTo>
                  <a:lnTo>
                    <a:pt x="11746" y="19306"/>
                  </a:lnTo>
                  <a:cubicBezTo>
                    <a:pt x="11791" y="19318"/>
                    <a:pt x="11837" y="19324"/>
                    <a:pt x="11882" y="19324"/>
                  </a:cubicBezTo>
                  <a:cubicBezTo>
                    <a:pt x="12021" y="19324"/>
                    <a:pt x="12157" y="19273"/>
                    <a:pt x="12259" y="19180"/>
                  </a:cubicBezTo>
                  <a:lnTo>
                    <a:pt x="13845" y="17763"/>
                  </a:lnTo>
                  <a:lnTo>
                    <a:pt x="15901" y="17253"/>
                  </a:lnTo>
                  <a:cubicBezTo>
                    <a:pt x="16082" y="17208"/>
                    <a:pt x="16230" y="17078"/>
                    <a:pt x="16296" y="16903"/>
                  </a:cubicBezTo>
                  <a:lnTo>
                    <a:pt x="17048" y="14907"/>
                  </a:lnTo>
                  <a:lnTo>
                    <a:pt x="18633" y="13491"/>
                  </a:lnTo>
                  <a:cubicBezTo>
                    <a:pt x="18769" y="13367"/>
                    <a:pt x="18839" y="13183"/>
                    <a:pt x="18818" y="12999"/>
                  </a:cubicBezTo>
                  <a:lnTo>
                    <a:pt x="18561" y="10879"/>
                  </a:lnTo>
                  <a:lnTo>
                    <a:pt x="19313" y="8880"/>
                  </a:lnTo>
                  <a:cubicBezTo>
                    <a:pt x="19379" y="8708"/>
                    <a:pt x="19355" y="8515"/>
                    <a:pt x="19249" y="8361"/>
                  </a:cubicBezTo>
                  <a:lnTo>
                    <a:pt x="18048" y="6607"/>
                  </a:lnTo>
                  <a:lnTo>
                    <a:pt x="17794" y="4484"/>
                  </a:lnTo>
                  <a:cubicBezTo>
                    <a:pt x="17770" y="4300"/>
                    <a:pt x="17658" y="4140"/>
                    <a:pt x="17495" y="4052"/>
                  </a:cubicBezTo>
                  <a:lnTo>
                    <a:pt x="15620" y="3059"/>
                  </a:lnTo>
                  <a:lnTo>
                    <a:pt x="14415" y="1301"/>
                  </a:lnTo>
                  <a:cubicBezTo>
                    <a:pt x="14310" y="1147"/>
                    <a:pt x="14134" y="1057"/>
                    <a:pt x="13947" y="1057"/>
                  </a:cubicBezTo>
                  <a:lnTo>
                    <a:pt x="11831" y="1057"/>
                  </a:lnTo>
                  <a:lnTo>
                    <a:pt x="9955" y="66"/>
                  </a:lnTo>
                  <a:cubicBezTo>
                    <a:pt x="9872" y="23"/>
                    <a:pt x="9781" y="1"/>
                    <a:pt x="96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72" name="Google Shape;4198;p45">
            <a:extLst>
              <a:ext uri="{FF2B5EF4-FFF2-40B4-BE49-F238E27FC236}">
                <a16:creationId xmlns:a16="http://schemas.microsoft.com/office/drawing/2014/main" id="{138963D0-A098-4247-B1EA-DF0FF23E2B22}"/>
              </a:ext>
            </a:extLst>
          </p:cNvPr>
          <p:cNvGrpSpPr/>
          <p:nvPr/>
        </p:nvGrpSpPr>
        <p:grpSpPr>
          <a:xfrm>
            <a:off x="8204898" y="4003509"/>
            <a:ext cx="198099" cy="377171"/>
            <a:chOff x="3985700" y="3210375"/>
            <a:chExt cx="241750" cy="484200"/>
          </a:xfrm>
          <a:solidFill>
            <a:srgbClr val="5C3183"/>
          </a:solidFill>
        </p:grpSpPr>
        <p:sp>
          <p:nvSpPr>
            <p:cNvPr id="1473" name="Google Shape;4199;p45">
              <a:extLst>
                <a:ext uri="{FF2B5EF4-FFF2-40B4-BE49-F238E27FC236}">
                  <a16:creationId xmlns:a16="http://schemas.microsoft.com/office/drawing/2014/main" id="{C3DB6CA8-A562-49C9-9E91-1AD733A77A78}"/>
                </a:ext>
              </a:extLst>
            </p:cNvPr>
            <p:cNvSpPr/>
            <p:nvPr/>
          </p:nvSpPr>
          <p:spPr>
            <a:xfrm>
              <a:off x="4042700" y="3294475"/>
              <a:ext cx="127750" cy="339425"/>
            </a:xfrm>
            <a:custGeom>
              <a:avLst/>
              <a:gdLst/>
              <a:ahLst/>
              <a:cxnLst/>
              <a:rect l="l" t="t" r="r" b="b"/>
              <a:pathLst>
                <a:path w="5110" h="13577" extrusionOk="0">
                  <a:moveTo>
                    <a:pt x="2554" y="9854"/>
                  </a:moveTo>
                  <a:cubicBezTo>
                    <a:pt x="2721" y="9854"/>
                    <a:pt x="2890" y="9887"/>
                    <a:pt x="3050" y="9953"/>
                  </a:cubicBezTo>
                  <a:cubicBezTo>
                    <a:pt x="3533" y="10155"/>
                    <a:pt x="3850" y="10626"/>
                    <a:pt x="3850" y="11151"/>
                  </a:cubicBezTo>
                  <a:cubicBezTo>
                    <a:pt x="3850" y="11864"/>
                    <a:pt x="3271" y="12444"/>
                    <a:pt x="2555" y="12447"/>
                  </a:cubicBezTo>
                  <a:cubicBezTo>
                    <a:pt x="2030" y="12447"/>
                    <a:pt x="1558" y="12130"/>
                    <a:pt x="1356" y="11647"/>
                  </a:cubicBezTo>
                  <a:cubicBezTo>
                    <a:pt x="1157" y="11164"/>
                    <a:pt x="1269" y="10605"/>
                    <a:pt x="1637" y="10234"/>
                  </a:cubicBezTo>
                  <a:cubicBezTo>
                    <a:pt x="1885" y="9985"/>
                    <a:pt x="2217" y="9854"/>
                    <a:pt x="2554" y="9854"/>
                  </a:cubicBezTo>
                  <a:close/>
                  <a:moveTo>
                    <a:pt x="2555" y="1"/>
                  </a:moveTo>
                  <a:cubicBezTo>
                    <a:pt x="2241" y="1"/>
                    <a:pt x="1990" y="254"/>
                    <a:pt x="1990" y="565"/>
                  </a:cubicBezTo>
                  <a:lnTo>
                    <a:pt x="1990" y="8790"/>
                  </a:lnTo>
                  <a:cubicBezTo>
                    <a:pt x="792" y="9077"/>
                    <a:pt x="0" y="10215"/>
                    <a:pt x="145" y="11435"/>
                  </a:cubicBezTo>
                  <a:cubicBezTo>
                    <a:pt x="287" y="12658"/>
                    <a:pt x="1326" y="13576"/>
                    <a:pt x="2555" y="13576"/>
                  </a:cubicBezTo>
                  <a:cubicBezTo>
                    <a:pt x="3784" y="13576"/>
                    <a:pt x="4823" y="12658"/>
                    <a:pt x="4964" y="11435"/>
                  </a:cubicBezTo>
                  <a:cubicBezTo>
                    <a:pt x="5109" y="10215"/>
                    <a:pt x="4318" y="9077"/>
                    <a:pt x="3123" y="8790"/>
                  </a:cubicBezTo>
                  <a:lnTo>
                    <a:pt x="3123" y="565"/>
                  </a:lnTo>
                  <a:cubicBezTo>
                    <a:pt x="3123" y="254"/>
                    <a:pt x="2869" y="1"/>
                    <a:pt x="25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74" name="Google Shape;4200;p45">
              <a:extLst>
                <a:ext uri="{FF2B5EF4-FFF2-40B4-BE49-F238E27FC236}">
                  <a16:creationId xmlns:a16="http://schemas.microsoft.com/office/drawing/2014/main" id="{208F5E92-B0AC-4DEC-A6C0-76A29B703248}"/>
                </a:ext>
              </a:extLst>
            </p:cNvPr>
            <p:cNvSpPr/>
            <p:nvPr/>
          </p:nvSpPr>
          <p:spPr>
            <a:xfrm>
              <a:off x="3985700" y="3210375"/>
              <a:ext cx="241750" cy="484200"/>
            </a:xfrm>
            <a:custGeom>
              <a:avLst/>
              <a:gdLst/>
              <a:ahLst/>
              <a:cxnLst/>
              <a:rect l="l" t="t" r="r" b="b"/>
              <a:pathLst>
                <a:path w="9670" h="19368" extrusionOk="0">
                  <a:moveTo>
                    <a:pt x="4835" y="1133"/>
                  </a:moveTo>
                  <a:cubicBezTo>
                    <a:pt x="5792" y="1133"/>
                    <a:pt x="6571" y="1909"/>
                    <a:pt x="6571" y="2869"/>
                  </a:cubicBezTo>
                  <a:lnTo>
                    <a:pt x="6574" y="10853"/>
                  </a:lnTo>
                  <a:lnTo>
                    <a:pt x="6574" y="10871"/>
                  </a:lnTo>
                  <a:cubicBezTo>
                    <a:pt x="6568" y="11073"/>
                    <a:pt x="6668" y="11260"/>
                    <a:pt x="6837" y="11369"/>
                  </a:cubicBezTo>
                  <a:cubicBezTo>
                    <a:pt x="7869" y="12027"/>
                    <a:pt x="8513" y="13232"/>
                    <a:pt x="8513" y="14512"/>
                  </a:cubicBezTo>
                  <a:cubicBezTo>
                    <a:pt x="8510" y="16545"/>
                    <a:pt x="6864" y="18190"/>
                    <a:pt x="4835" y="18193"/>
                  </a:cubicBezTo>
                  <a:cubicBezTo>
                    <a:pt x="2803" y="18190"/>
                    <a:pt x="1157" y="16545"/>
                    <a:pt x="1157" y="14515"/>
                  </a:cubicBezTo>
                  <a:cubicBezTo>
                    <a:pt x="1157" y="13280"/>
                    <a:pt x="1818" y="12043"/>
                    <a:pt x="2842" y="11363"/>
                  </a:cubicBezTo>
                  <a:cubicBezTo>
                    <a:pt x="2987" y="11267"/>
                    <a:pt x="3078" y="11110"/>
                    <a:pt x="3093" y="10934"/>
                  </a:cubicBezTo>
                  <a:cubicBezTo>
                    <a:pt x="3096" y="10907"/>
                    <a:pt x="3099" y="10880"/>
                    <a:pt x="3099" y="10856"/>
                  </a:cubicBezTo>
                  <a:lnTo>
                    <a:pt x="3099" y="2869"/>
                  </a:lnTo>
                  <a:cubicBezTo>
                    <a:pt x="3099" y="1909"/>
                    <a:pt x="3875" y="1133"/>
                    <a:pt x="4835" y="1133"/>
                  </a:cubicBezTo>
                  <a:close/>
                  <a:moveTo>
                    <a:pt x="4835" y="1"/>
                  </a:moveTo>
                  <a:cubicBezTo>
                    <a:pt x="3250" y="1"/>
                    <a:pt x="1966" y="1284"/>
                    <a:pt x="1966" y="2869"/>
                  </a:cubicBezTo>
                  <a:lnTo>
                    <a:pt x="1966" y="10596"/>
                  </a:lnTo>
                  <a:cubicBezTo>
                    <a:pt x="750" y="11532"/>
                    <a:pt x="34" y="12979"/>
                    <a:pt x="25" y="14515"/>
                  </a:cubicBezTo>
                  <a:cubicBezTo>
                    <a:pt x="1" y="17188"/>
                    <a:pt x="2163" y="19368"/>
                    <a:pt x="4835" y="19368"/>
                  </a:cubicBezTo>
                  <a:cubicBezTo>
                    <a:pt x="7510" y="19368"/>
                    <a:pt x="9669" y="17188"/>
                    <a:pt x="9648" y="14515"/>
                  </a:cubicBezTo>
                  <a:cubicBezTo>
                    <a:pt x="9648" y="13688"/>
                    <a:pt x="9443" y="12879"/>
                    <a:pt x="9053" y="12151"/>
                  </a:cubicBezTo>
                  <a:cubicBezTo>
                    <a:pt x="8724" y="11541"/>
                    <a:pt x="8265" y="11010"/>
                    <a:pt x="7709" y="10596"/>
                  </a:cubicBezTo>
                  <a:lnTo>
                    <a:pt x="7703" y="2869"/>
                  </a:lnTo>
                  <a:cubicBezTo>
                    <a:pt x="7703" y="1284"/>
                    <a:pt x="6420" y="1"/>
                    <a:pt x="48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75" name="Google Shape;4201;p45">
            <a:extLst>
              <a:ext uri="{FF2B5EF4-FFF2-40B4-BE49-F238E27FC236}">
                <a16:creationId xmlns:a16="http://schemas.microsoft.com/office/drawing/2014/main" id="{3186BE8E-5FC9-4A67-97EA-447DA65C41FF}"/>
              </a:ext>
            </a:extLst>
          </p:cNvPr>
          <p:cNvGrpSpPr/>
          <p:nvPr/>
        </p:nvGrpSpPr>
        <p:grpSpPr>
          <a:xfrm>
            <a:off x="8599744" y="4004628"/>
            <a:ext cx="394538" cy="374931"/>
            <a:chOff x="4460225" y="3211300"/>
            <a:chExt cx="481475" cy="481325"/>
          </a:xfrm>
          <a:solidFill>
            <a:srgbClr val="5C3183"/>
          </a:solidFill>
        </p:grpSpPr>
        <p:sp>
          <p:nvSpPr>
            <p:cNvPr id="1476" name="Google Shape;4202;p45">
              <a:extLst>
                <a:ext uri="{FF2B5EF4-FFF2-40B4-BE49-F238E27FC236}">
                  <a16:creationId xmlns:a16="http://schemas.microsoft.com/office/drawing/2014/main" id="{9686D396-1287-4764-93B4-937FBC5E2520}"/>
                </a:ext>
              </a:extLst>
            </p:cNvPr>
            <p:cNvSpPr/>
            <p:nvPr/>
          </p:nvSpPr>
          <p:spPr>
            <a:xfrm>
              <a:off x="4602350" y="3353250"/>
              <a:ext cx="205125" cy="197375"/>
            </a:xfrm>
            <a:custGeom>
              <a:avLst/>
              <a:gdLst/>
              <a:ahLst/>
              <a:cxnLst/>
              <a:rect l="l" t="t" r="r" b="b"/>
              <a:pathLst>
                <a:path w="8205" h="7895" extrusionOk="0">
                  <a:moveTo>
                    <a:pt x="3947" y="1134"/>
                  </a:moveTo>
                  <a:cubicBezTo>
                    <a:pt x="5085" y="1134"/>
                    <a:pt x="6112" y="1819"/>
                    <a:pt x="6547" y="2870"/>
                  </a:cubicBezTo>
                  <a:cubicBezTo>
                    <a:pt x="6982" y="3924"/>
                    <a:pt x="6743" y="5132"/>
                    <a:pt x="5937" y="5938"/>
                  </a:cubicBezTo>
                  <a:cubicBezTo>
                    <a:pt x="5398" y="6477"/>
                    <a:pt x="4680" y="6762"/>
                    <a:pt x="3948" y="6762"/>
                  </a:cubicBezTo>
                  <a:cubicBezTo>
                    <a:pt x="3585" y="6762"/>
                    <a:pt x="3218" y="6692"/>
                    <a:pt x="2869" y="6548"/>
                  </a:cubicBezTo>
                  <a:cubicBezTo>
                    <a:pt x="1818" y="6113"/>
                    <a:pt x="1133" y="5087"/>
                    <a:pt x="1133" y="3948"/>
                  </a:cubicBezTo>
                  <a:cubicBezTo>
                    <a:pt x="1133" y="2393"/>
                    <a:pt x="2392" y="1134"/>
                    <a:pt x="3947" y="1134"/>
                  </a:cubicBezTo>
                  <a:close/>
                  <a:moveTo>
                    <a:pt x="3944" y="1"/>
                  </a:moveTo>
                  <a:cubicBezTo>
                    <a:pt x="3436" y="1"/>
                    <a:pt x="2925" y="99"/>
                    <a:pt x="2437" y="301"/>
                  </a:cubicBezTo>
                  <a:cubicBezTo>
                    <a:pt x="961" y="914"/>
                    <a:pt x="1" y="2351"/>
                    <a:pt x="1" y="3948"/>
                  </a:cubicBezTo>
                  <a:cubicBezTo>
                    <a:pt x="4" y="6128"/>
                    <a:pt x="1767" y="7892"/>
                    <a:pt x="3947" y="7895"/>
                  </a:cubicBezTo>
                  <a:cubicBezTo>
                    <a:pt x="5544" y="7895"/>
                    <a:pt x="6982" y="6934"/>
                    <a:pt x="7595" y="5458"/>
                  </a:cubicBezTo>
                  <a:cubicBezTo>
                    <a:pt x="8204" y="3984"/>
                    <a:pt x="7866" y="2287"/>
                    <a:pt x="6737" y="1158"/>
                  </a:cubicBezTo>
                  <a:cubicBezTo>
                    <a:pt x="5981" y="402"/>
                    <a:pt x="4971" y="1"/>
                    <a:pt x="39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77" name="Google Shape;4203;p45">
              <a:extLst>
                <a:ext uri="{FF2B5EF4-FFF2-40B4-BE49-F238E27FC236}">
                  <a16:creationId xmlns:a16="http://schemas.microsoft.com/office/drawing/2014/main" id="{3A81FFE5-73C3-4B68-B406-DCF0E4680EC8}"/>
                </a:ext>
              </a:extLst>
            </p:cNvPr>
            <p:cNvSpPr/>
            <p:nvPr/>
          </p:nvSpPr>
          <p:spPr>
            <a:xfrm>
              <a:off x="4460225" y="3211300"/>
              <a:ext cx="481475" cy="481325"/>
            </a:xfrm>
            <a:custGeom>
              <a:avLst/>
              <a:gdLst/>
              <a:ahLst/>
              <a:cxnLst/>
              <a:rect l="l" t="t" r="r" b="b"/>
              <a:pathLst>
                <a:path w="19259" h="19253" extrusionOk="0">
                  <a:moveTo>
                    <a:pt x="9632" y="1126"/>
                  </a:moveTo>
                  <a:cubicBezTo>
                    <a:pt x="10704" y="1126"/>
                    <a:pt x="11649" y="1824"/>
                    <a:pt x="11972" y="2845"/>
                  </a:cubicBezTo>
                  <a:cubicBezTo>
                    <a:pt x="12049" y="3090"/>
                    <a:pt x="12276" y="3240"/>
                    <a:pt x="12513" y="3240"/>
                  </a:cubicBezTo>
                  <a:cubicBezTo>
                    <a:pt x="12600" y="3240"/>
                    <a:pt x="12689" y="3220"/>
                    <a:pt x="12772" y="3177"/>
                  </a:cubicBezTo>
                  <a:cubicBezTo>
                    <a:pt x="13131" y="2990"/>
                    <a:pt x="13520" y="2899"/>
                    <a:pt x="13906" y="2899"/>
                  </a:cubicBezTo>
                  <a:cubicBezTo>
                    <a:pt x="14542" y="2899"/>
                    <a:pt x="15169" y="3146"/>
                    <a:pt x="15641" y="3617"/>
                  </a:cubicBezTo>
                  <a:cubicBezTo>
                    <a:pt x="16399" y="4375"/>
                    <a:pt x="16577" y="5535"/>
                    <a:pt x="16082" y="6486"/>
                  </a:cubicBezTo>
                  <a:cubicBezTo>
                    <a:pt x="15922" y="6797"/>
                    <a:pt x="16079" y="7180"/>
                    <a:pt x="16414" y="7286"/>
                  </a:cubicBezTo>
                  <a:cubicBezTo>
                    <a:pt x="17434" y="7609"/>
                    <a:pt x="18132" y="8554"/>
                    <a:pt x="18132" y="9626"/>
                  </a:cubicBezTo>
                  <a:cubicBezTo>
                    <a:pt x="18132" y="10698"/>
                    <a:pt x="17434" y="11643"/>
                    <a:pt x="16414" y="11966"/>
                  </a:cubicBezTo>
                  <a:cubicBezTo>
                    <a:pt x="16079" y="12072"/>
                    <a:pt x="15922" y="12455"/>
                    <a:pt x="16082" y="12766"/>
                  </a:cubicBezTo>
                  <a:cubicBezTo>
                    <a:pt x="16577" y="13718"/>
                    <a:pt x="16399" y="14877"/>
                    <a:pt x="15641" y="15635"/>
                  </a:cubicBezTo>
                  <a:cubicBezTo>
                    <a:pt x="15169" y="16107"/>
                    <a:pt x="14542" y="16354"/>
                    <a:pt x="13906" y="16354"/>
                  </a:cubicBezTo>
                  <a:cubicBezTo>
                    <a:pt x="13520" y="16354"/>
                    <a:pt x="13131" y="16263"/>
                    <a:pt x="12772" y="16076"/>
                  </a:cubicBezTo>
                  <a:cubicBezTo>
                    <a:pt x="12689" y="16033"/>
                    <a:pt x="12600" y="16013"/>
                    <a:pt x="12513" y="16013"/>
                  </a:cubicBezTo>
                  <a:cubicBezTo>
                    <a:pt x="12276" y="16013"/>
                    <a:pt x="12049" y="16163"/>
                    <a:pt x="11972" y="16408"/>
                  </a:cubicBezTo>
                  <a:cubicBezTo>
                    <a:pt x="11649" y="17428"/>
                    <a:pt x="10704" y="18126"/>
                    <a:pt x="9632" y="18126"/>
                  </a:cubicBezTo>
                  <a:cubicBezTo>
                    <a:pt x="8560" y="18126"/>
                    <a:pt x="7615" y="17428"/>
                    <a:pt x="7292" y="16408"/>
                  </a:cubicBezTo>
                  <a:cubicBezTo>
                    <a:pt x="7215" y="16163"/>
                    <a:pt x="6988" y="16013"/>
                    <a:pt x="6751" y="16013"/>
                  </a:cubicBezTo>
                  <a:cubicBezTo>
                    <a:pt x="6664" y="16013"/>
                    <a:pt x="6575" y="16033"/>
                    <a:pt x="6492" y="16076"/>
                  </a:cubicBezTo>
                  <a:cubicBezTo>
                    <a:pt x="6133" y="16263"/>
                    <a:pt x="5744" y="16354"/>
                    <a:pt x="5358" y="16354"/>
                  </a:cubicBezTo>
                  <a:cubicBezTo>
                    <a:pt x="4722" y="16354"/>
                    <a:pt x="4095" y="16107"/>
                    <a:pt x="3623" y="15635"/>
                  </a:cubicBezTo>
                  <a:cubicBezTo>
                    <a:pt x="2865" y="14877"/>
                    <a:pt x="2687" y="13718"/>
                    <a:pt x="3183" y="12766"/>
                  </a:cubicBezTo>
                  <a:cubicBezTo>
                    <a:pt x="3343" y="12455"/>
                    <a:pt x="3186" y="12072"/>
                    <a:pt x="2850" y="11966"/>
                  </a:cubicBezTo>
                  <a:cubicBezTo>
                    <a:pt x="1830" y="11643"/>
                    <a:pt x="1132" y="10698"/>
                    <a:pt x="1132" y="9626"/>
                  </a:cubicBezTo>
                  <a:cubicBezTo>
                    <a:pt x="1132" y="8554"/>
                    <a:pt x="1830" y="7609"/>
                    <a:pt x="2850" y="7286"/>
                  </a:cubicBezTo>
                  <a:cubicBezTo>
                    <a:pt x="3186" y="7180"/>
                    <a:pt x="3343" y="6797"/>
                    <a:pt x="3183" y="6486"/>
                  </a:cubicBezTo>
                  <a:cubicBezTo>
                    <a:pt x="2687" y="5535"/>
                    <a:pt x="2865" y="4375"/>
                    <a:pt x="3623" y="3617"/>
                  </a:cubicBezTo>
                  <a:cubicBezTo>
                    <a:pt x="4095" y="3146"/>
                    <a:pt x="4722" y="2899"/>
                    <a:pt x="5358" y="2899"/>
                  </a:cubicBezTo>
                  <a:cubicBezTo>
                    <a:pt x="5744" y="2899"/>
                    <a:pt x="6133" y="2990"/>
                    <a:pt x="6492" y="3177"/>
                  </a:cubicBezTo>
                  <a:cubicBezTo>
                    <a:pt x="6575" y="3220"/>
                    <a:pt x="6664" y="3240"/>
                    <a:pt x="6751" y="3240"/>
                  </a:cubicBezTo>
                  <a:cubicBezTo>
                    <a:pt x="6988" y="3240"/>
                    <a:pt x="7215" y="3090"/>
                    <a:pt x="7292" y="2845"/>
                  </a:cubicBezTo>
                  <a:cubicBezTo>
                    <a:pt x="7615" y="1824"/>
                    <a:pt x="8560" y="1126"/>
                    <a:pt x="9632" y="1126"/>
                  </a:cubicBezTo>
                  <a:close/>
                  <a:moveTo>
                    <a:pt x="9632" y="0"/>
                  </a:moveTo>
                  <a:cubicBezTo>
                    <a:pt x="8291" y="0"/>
                    <a:pt x="7062" y="746"/>
                    <a:pt x="6447" y="1936"/>
                  </a:cubicBezTo>
                  <a:cubicBezTo>
                    <a:pt x="6091" y="1823"/>
                    <a:pt x="5726" y="1768"/>
                    <a:pt x="5364" y="1768"/>
                  </a:cubicBezTo>
                  <a:cubicBezTo>
                    <a:pt x="4426" y="1768"/>
                    <a:pt x="3508" y="2136"/>
                    <a:pt x="2826" y="2820"/>
                  </a:cubicBezTo>
                  <a:cubicBezTo>
                    <a:pt x="1878" y="3765"/>
                    <a:pt x="1537" y="5163"/>
                    <a:pt x="1942" y="6441"/>
                  </a:cubicBezTo>
                  <a:cubicBezTo>
                    <a:pt x="749" y="7054"/>
                    <a:pt x="0" y="8286"/>
                    <a:pt x="6" y="9626"/>
                  </a:cubicBezTo>
                  <a:cubicBezTo>
                    <a:pt x="0" y="10967"/>
                    <a:pt x="749" y="12199"/>
                    <a:pt x="1942" y="12812"/>
                  </a:cubicBezTo>
                  <a:cubicBezTo>
                    <a:pt x="1537" y="14089"/>
                    <a:pt x="1878" y="15487"/>
                    <a:pt x="2826" y="16432"/>
                  </a:cubicBezTo>
                  <a:cubicBezTo>
                    <a:pt x="3508" y="17116"/>
                    <a:pt x="4426" y="17484"/>
                    <a:pt x="5364" y="17484"/>
                  </a:cubicBezTo>
                  <a:cubicBezTo>
                    <a:pt x="5726" y="17484"/>
                    <a:pt x="6091" y="17429"/>
                    <a:pt x="6447" y="17317"/>
                  </a:cubicBezTo>
                  <a:cubicBezTo>
                    <a:pt x="7062" y="18506"/>
                    <a:pt x="8291" y="19252"/>
                    <a:pt x="9632" y="19252"/>
                  </a:cubicBezTo>
                  <a:cubicBezTo>
                    <a:pt x="10973" y="19252"/>
                    <a:pt x="12202" y="18506"/>
                    <a:pt x="12818" y="17317"/>
                  </a:cubicBezTo>
                  <a:cubicBezTo>
                    <a:pt x="13173" y="17429"/>
                    <a:pt x="13538" y="17484"/>
                    <a:pt x="13900" y="17484"/>
                  </a:cubicBezTo>
                  <a:cubicBezTo>
                    <a:pt x="14838" y="17484"/>
                    <a:pt x="15756" y="17116"/>
                    <a:pt x="16438" y="16432"/>
                  </a:cubicBezTo>
                  <a:cubicBezTo>
                    <a:pt x="17386" y="15487"/>
                    <a:pt x="17727" y="14089"/>
                    <a:pt x="17323" y="12812"/>
                  </a:cubicBezTo>
                  <a:cubicBezTo>
                    <a:pt x="18512" y="12196"/>
                    <a:pt x="19258" y="10967"/>
                    <a:pt x="19258" y="9626"/>
                  </a:cubicBezTo>
                  <a:cubicBezTo>
                    <a:pt x="19258" y="8286"/>
                    <a:pt x="18512" y="7057"/>
                    <a:pt x="17323" y="6441"/>
                  </a:cubicBezTo>
                  <a:cubicBezTo>
                    <a:pt x="17727" y="5163"/>
                    <a:pt x="17386" y="3765"/>
                    <a:pt x="16438" y="2820"/>
                  </a:cubicBezTo>
                  <a:cubicBezTo>
                    <a:pt x="15756" y="2136"/>
                    <a:pt x="14838" y="1768"/>
                    <a:pt x="13900" y="1768"/>
                  </a:cubicBezTo>
                  <a:cubicBezTo>
                    <a:pt x="13538" y="1768"/>
                    <a:pt x="13173" y="1823"/>
                    <a:pt x="12818" y="1936"/>
                  </a:cubicBezTo>
                  <a:cubicBezTo>
                    <a:pt x="12202" y="746"/>
                    <a:pt x="10973" y="0"/>
                    <a:pt x="9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478" name="Google Shape;4204;p45">
            <a:extLst>
              <a:ext uri="{FF2B5EF4-FFF2-40B4-BE49-F238E27FC236}">
                <a16:creationId xmlns:a16="http://schemas.microsoft.com/office/drawing/2014/main" id="{78E2E887-B621-4283-823C-1DF2CF6236F8}"/>
              </a:ext>
            </a:extLst>
          </p:cNvPr>
          <p:cNvSpPr/>
          <p:nvPr/>
        </p:nvSpPr>
        <p:spPr>
          <a:xfrm>
            <a:off x="9093416" y="4025716"/>
            <a:ext cx="395910" cy="33249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479" name="Google Shape;4205;p45">
            <a:extLst>
              <a:ext uri="{FF2B5EF4-FFF2-40B4-BE49-F238E27FC236}">
                <a16:creationId xmlns:a16="http://schemas.microsoft.com/office/drawing/2014/main" id="{D0C385CF-27CF-4A71-B7AE-B2173781A464}"/>
              </a:ext>
            </a:extLst>
          </p:cNvPr>
          <p:cNvGrpSpPr/>
          <p:nvPr/>
        </p:nvGrpSpPr>
        <p:grpSpPr>
          <a:xfrm>
            <a:off x="9572959" y="4036849"/>
            <a:ext cx="398062" cy="310493"/>
            <a:chOff x="5647000" y="3252650"/>
            <a:chExt cx="485775" cy="398600"/>
          </a:xfrm>
          <a:solidFill>
            <a:srgbClr val="5C3183"/>
          </a:solidFill>
        </p:grpSpPr>
        <p:sp>
          <p:nvSpPr>
            <p:cNvPr id="1480" name="Google Shape;4206;p45">
              <a:extLst>
                <a:ext uri="{FF2B5EF4-FFF2-40B4-BE49-F238E27FC236}">
                  <a16:creationId xmlns:a16="http://schemas.microsoft.com/office/drawing/2014/main" id="{D78545E8-42CB-46C0-93B4-C9AEC6D38E22}"/>
                </a:ext>
              </a:extLst>
            </p:cNvPr>
            <p:cNvSpPr/>
            <p:nvPr/>
          </p:nvSpPr>
          <p:spPr>
            <a:xfrm>
              <a:off x="5762575" y="3252650"/>
              <a:ext cx="113250" cy="143825"/>
            </a:xfrm>
            <a:custGeom>
              <a:avLst/>
              <a:gdLst/>
              <a:ahLst/>
              <a:cxnLst/>
              <a:rect l="l" t="t" r="r" b="b"/>
              <a:pathLst>
                <a:path w="4530" h="5753" extrusionOk="0">
                  <a:moveTo>
                    <a:pt x="2265" y="1133"/>
                  </a:moveTo>
                  <a:cubicBezTo>
                    <a:pt x="2383" y="1133"/>
                    <a:pt x="2667" y="1348"/>
                    <a:pt x="2960" y="1930"/>
                  </a:cubicBezTo>
                  <a:cubicBezTo>
                    <a:pt x="3246" y="2501"/>
                    <a:pt x="3397" y="3147"/>
                    <a:pt x="3397" y="3488"/>
                  </a:cubicBezTo>
                  <a:cubicBezTo>
                    <a:pt x="3397" y="4113"/>
                    <a:pt x="2890" y="4621"/>
                    <a:pt x="2265" y="4621"/>
                  </a:cubicBezTo>
                  <a:cubicBezTo>
                    <a:pt x="1637" y="4621"/>
                    <a:pt x="1133" y="4113"/>
                    <a:pt x="1133" y="3488"/>
                  </a:cubicBezTo>
                  <a:cubicBezTo>
                    <a:pt x="1133" y="3147"/>
                    <a:pt x="1284" y="2501"/>
                    <a:pt x="1568" y="1930"/>
                  </a:cubicBezTo>
                  <a:cubicBezTo>
                    <a:pt x="1860" y="1348"/>
                    <a:pt x="2144" y="1133"/>
                    <a:pt x="2265" y="1133"/>
                  </a:cubicBezTo>
                  <a:close/>
                  <a:moveTo>
                    <a:pt x="2265" y="1"/>
                  </a:moveTo>
                  <a:cubicBezTo>
                    <a:pt x="1613" y="1"/>
                    <a:pt x="1024" y="493"/>
                    <a:pt x="556" y="1423"/>
                  </a:cubicBezTo>
                  <a:cubicBezTo>
                    <a:pt x="218" y="2096"/>
                    <a:pt x="1" y="2909"/>
                    <a:pt x="1" y="3488"/>
                  </a:cubicBezTo>
                  <a:cubicBezTo>
                    <a:pt x="1" y="4738"/>
                    <a:pt x="1012" y="5750"/>
                    <a:pt x="2265" y="5753"/>
                  </a:cubicBezTo>
                  <a:cubicBezTo>
                    <a:pt x="3515" y="5750"/>
                    <a:pt x="4527" y="4738"/>
                    <a:pt x="4530" y="3488"/>
                  </a:cubicBezTo>
                  <a:cubicBezTo>
                    <a:pt x="4530" y="2909"/>
                    <a:pt x="4309" y="2096"/>
                    <a:pt x="3971" y="1423"/>
                  </a:cubicBezTo>
                  <a:cubicBezTo>
                    <a:pt x="3503" y="493"/>
                    <a:pt x="2914" y="1"/>
                    <a:pt x="22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81" name="Google Shape;4207;p45">
              <a:extLst>
                <a:ext uri="{FF2B5EF4-FFF2-40B4-BE49-F238E27FC236}">
                  <a16:creationId xmlns:a16="http://schemas.microsoft.com/office/drawing/2014/main" id="{7FBF0899-36E3-4C2D-B775-3BA58439D55F}"/>
                </a:ext>
              </a:extLst>
            </p:cNvPr>
            <p:cNvSpPr/>
            <p:nvPr/>
          </p:nvSpPr>
          <p:spPr>
            <a:xfrm>
              <a:off x="5647000" y="3371750"/>
              <a:ext cx="124425" cy="136450"/>
            </a:xfrm>
            <a:custGeom>
              <a:avLst/>
              <a:gdLst/>
              <a:ahLst/>
              <a:cxnLst/>
              <a:rect l="l" t="t" r="r" b="b"/>
              <a:pathLst>
                <a:path w="4977" h="5458" extrusionOk="0">
                  <a:moveTo>
                    <a:pt x="1510" y="1131"/>
                  </a:moveTo>
                  <a:cubicBezTo>
                    <a:pt x="1680" y="1131"/>
                    <a:pt x="1994" y="1221"/>
                    <a:pt x="2422" y="1496"/>
                  </a:cubicBezTo>
                  <a:cubicBezTo>
                    <a:pt x="2969" y="1852"/>
                    <a:pt x="3425" y="2333"/>
                    <a:pt x="3594" y="2625"/>
                  </a:cubicBezTo>
                  <a:cubicBezTo>
                    <a:pt x="3908" y="3166"/>
                    <a:pt x="3721" y="3860"/>
                    <a:pt x="3180" y="4171"/>
                  </a:cubicBezTo>
                  <a:cubicBezTo>
                    <a:pt x="3000" y="4276"/>
                    <a:pt x="2801" y="4325"/>
                    <a:pt x="2603" y="4325"/>
                  </a:cubicBezTo>
                  <a:cubicBezTo>
                    <a:pt x="2200" y="4325"/>
                    <a:pt x="1804" y="4120"/>
                    <a:pt x="1595" y="3758"/>
                  </a:cubicBezTo>
                  <a:cubicBezTo>
                    <a:pt x="1423" y="3462"/>
                    <a:pt x="1233" y="2828"/>
                    <a:pt x="1193" y="2191"/>
                  </a:cubicBezTo>
                  <a:cubicBezTo>
                    <a:pt x="1157" y="1538"/>
                    <a:pt x="1296" y="1212"/>
                    <a:pt x="1399" y="1155"/>
                  </a:cubicBezTo>
                  <a:cubicBezTo>
                    <a:pt x="1432" y="1137"/>
                    <a:pt x="1471" y="1131"/>
                    <a:pt x="1510" y="1131"/>
                  </a:cubicBezTo>
                  <a:close/>
                  <a:moveTo>
                    <a:pt x="1512" y="1"/>
                  </a:moveTo>
                  <a:cubicBezTo>
                    <a:pt x="1262" y="1"/>
                    <a:pt x="1033" y="59"/>
                    <a:pt x="831" y="177"/>
                  </a:cubicBezTo>
                  <a:cubicBezTo>
                    <a:pt x="269" y="500"/>
                    <a:pt x="1" y="1221"/>
                    <a:pt x="61" y="2260"/>
                  </a:cubicBezTo>
                  <a:cubicBezTo>
                    <a:pt x="106" y="3012"/>
                    <a:pt x="324" y="3821"/>
                    <a:pt x="614" y="4325"/>
                  </a:cubicBezTo>
                  <a:cubicBezTo>
                    <a:pt x="919" y="4851"/>
                    <a:pt x="1420" y="5231"/>
                    <a:pt x="2009" y="5382"/>
                  </a:cubicBezTo>
                  <a:cubicBezTo>
                    <a:pt x="2205" y="5431"/>
                    <a:pt x="2404" y="5458"/>
                    <a:pt x="2607" y="5458"/>
                  </a:cubicBezTo>
                  <a:cubicBezTo>
                    <a:pt x="2609" y="5458"/>
                    <a:pt x="2612" y="5458"/>
                    <a:pt x="2615" y="5458"/>
                  </a:cubicBezTo>
                  <a:cubicBezTo>
                    <a:pt x="3421" y="5458"/>
                    <a:pt x="4166" y="5026"/>
                    <a:pt x="4572" y="4328"/>
                  </a:cubicBezTo>
                  <a:cubicBezTo>
                    <a:pt x="4977" y="3628"/>
                    <a:pt x="4977" y="2761"/>
                    <a:pt x="4572" y="2061"/>
                  </a:cubicBezTo>
                  <a:cubicBezTo>
                    <a:pt x="4282" y="1560"/>
                    <a:pt x="3678" y="968"/>
                    <a:pt x="3035" y="548"/>
                  </a:cubicBezTo>
                  <a:cubicBezTo>
                    <a:pt x="2471" y="185"/>
                    <a:pt x="1957" y="1"/>
                    <a:pt x="15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82" name="Google Shape;4208;p45">
              <a:extLst>
                <a:ext uri="{FF2B5EF4-FFF2-40B4-BE49-F238E27FC236}">
                  <a16:creationId xmlns:a16="http://schemas.microsoft.com/office/drawing/2014/main" id="{EB988BA8-7140-4471-8F20-3B440ACFB3CF}"/>
                </a:ext>
              </a:extLst>
            </p:cNvPr>
            <p:cNvSpPr/>
            <p:nvPr/>
          </p:nvSpPr>
          <p:spPr>
            <a:xfrm>
              <a:off x="5904100" y="3252650"/>
              <a:ext cx="113275" cy="143825"/>
            </a:xfrm>
            <a:custGeom>
              <a:avLst/>
              <a:gdLst/>
              <a:ahLst/>
              <a:cxnLst/>
              <a:rect l="l" t="t" r="r" b="b"/>
              <a:pathLst>
                <a:path w="4531" h="5753" extrusionOk="0">
                  <a:moveTo>
                    <a:pt x="2266" y="1133"/>
                  </a:moveTo>
                  <a:cubicBezTo>
                    <a:pt x="2383" y="1133"/>
                    <a:pt x="2667" y="1348"/>
                    <a:pt x="2960" y="1930"/>
                  </a:cubicBezTo>
                  <a:cubicBezTo>
                    <a:pt x="3247" y="2501"/>
                    <a:pt x="3398" y="3147"/>
                    <a:pt x="3398" y="3488"/>
                  </a:cubicBezTo>
                  <a:cubicBezTo>
                    <a:pt x="3398" y="4113"/>
                    <a:pt x="2891" y="4621"/>
                    <a:pt x="2266" y="4621"/>
                  </a:cubicBezTo>
                  <a:cubicBezTo>
                    <a:pt x="1638" y="4621"/>
                    <a:pt x="1133" y="4113"/>
                    <a:pt x="1133" y="3488"/>
                  </a:cubicBezTo>
                  <a:cubicBezTo>
                    <a:pt x="1133" y="3147"/>
                    <a:pt x="1284" y="2501"/>
                    <a:pt x="1568" y="1930"/>
                  </a:cubicBezTo>
                  <a:cubicBezTo>
                    <a:pt x="1861" y="1348"/>
                    <a:pt x="2145" y="1133"/>
                    <a:pt x="2266" y="1133"/>
                  </a:cubicBezTo>
                  <a:close/>
                  <a:moveTo>
                    <a:pt x="2266" y="1"/>
                  </a:moveTo>
                  <a:cubicBezTo>
                    <a:pt x="1613" y="1"/>
                    <a:pt x="1025" y="493"/>
                    <a:pt x="557" y="1423"/>
                  </a:cubicBezTo>
                  <a:cubicBezTo>
                    <a:pt x="218" y="2096"/>
                    <a:pt x="1" y="2909"/>
                    <a:pt x="1" y="3488"/>
                  </a:cubicBezTo>
                  <a:cubicBezTo>
                    <a:pt x="1" y="4738"/>
                    <a:pt x="1012" y="5753"/>
                    <a:pt x="2266" y="5753"/>
                  </a:cubicBezTo>
                  <a:cubicBezTo>
                    <a:pt x="3516" y="5753"/>
                    <a:pt x="4530" y="4738"/>
                    <a:pt x="4530" y="3488"/>
                  </a:cubicBezTo>
                  <a:cubicBezTo>
                    <a:pt x="4530" y="2909"/>
                    <a:pt x="4310" y="2096"/>
                    <a:pt x="3972" y="1423"/>
                  </a:cubicBezTo>
                  <a:cubicBezTo>
                    <a:pt x="3507" y="493"/>
                    <a:pt x="2915" y="1"/>
                    <a:pt x="22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83" name="Google Shape;4209;p45">
              <a:extLst>
                <a:ext uri="{FF2B5EF4-FFF2-40B4-BE49-F238E27FC236}">
                  <a16:creationId xmlns:a16="http://schemas.microsoft.com/office/drawing/2014/main" id="{E1D4EDF2-148C-4B9A-ABB8-63FB4C6FC466}"/>
                </a:ext>
              </a:extLst>
            </p:cNvPr>
            <p:cNvSpPr/>
            <p:nvPr/>
          </p:nvSpPr>
          <p:spPr>
            <a:xfrm>
              <a:off x="5996750" y="3371150"/>
              <a:ext cx="136025" cy="136525"/>
            </a:xfrm>
            <a:custGeom>
              <a:avLst/>
              <a:gdLst/>
              <a:ahLst/>
              <a:cxnLst/>
              <a:rect l="l" t="t" r="r" b="b"/>
              <a:pathLst>
                <a:path w="5441" h="5461" extrusionOk="0">
                  <a:moveTo>
                    <a:pt x="3955" y="1136"/>
                  </a:moveTo>
                  <a:cubicBezTo>
                    <a:pt x="3986" y="1136"/>
                    <a:pt x="4019" y="1143"/>
                    <a:pt x="4049" y="1158"/>
                  </a:cubicBezTo>
                  <a:cubicBezTo>
                    <a:pt x="4152" y="1218"/>
                    <a:pt x="4290" y="1541"/>
                    <a:pt x="4251" y="2194"/>
                  </a:cubicBezTo>
                  <a:cubicBezTo>
                    <a:pt x="4215" y="2834"/>
                    <a:pt x="4022" y="3468"/>
                    <a:pt x="3853" y="3761"/>
                  </a:cubicBezTo>
                  <a:cubicBezTo>
                    <a:pt x="3644" y="4124"/>
                    <a:pt x="3246" y="4329"/>
                    <a:pt x="2842" y="4329"/>
                  </a:cubicBezTo>
                  <a:cubicBezTo>
                    <a:pt x="2645" y="4329"/>
                    <a:pt x="2447" y="4280"/>
                    <a:pt x="2267" y="4177"/>
                  </a:cubicBezTo>
                  <a:cubicBezTo>
                    <a:pt x="2008" y="4026"/>
                    <a:pt x="1815" y="3779"/>
                    <a:pt x="1739" y="3489"/>
                  </a:cubicBezTo>
                  <a:cubicBezTo>
                    <a:pt x="1661" y="3199"/>
                    <a:pt x="1703" y="2888"/>
                    <a:pt x="1854" y="2628"/>
                  </a:cubicBezTo>
                  <a:cubicBezTo>
                    <a:pt x="2020" y="2338"/>
                    <a:pt x="2479" y="1855"/>
                    <a:pt x="3025" y="1502"/>
                  </a:cubicBezTo>
                  <a:cubicBezTo>
                    <a:pt x="3451" y="1224"/>
                    <a:pt x="3768" y="1137"/>
                    <a:pt x="3937" y="1137"/>
                  </a:cubicBezTo>
                  <a:cubicBezTo>
                    <a:pt x="3943" y="1136"/>
                    <a:pt x="3949" y="1136"/>
                    <a:pt x="3955" y="1136"/>
                  </a:cubicBezTo>
                  <a:close/>
                  <a:moveTo>
                    <a:pt x="3932" y="1"/>
                  </a:moveTo>
                  <a:cubicBezTo>
                    <a:pt x="3486" y="1"/>
                    <a:pt x="2972" y="186"/>
                    <a:pt x="2409" y="551"/>
                  </a:cubicBezTo>
                  <a:cubicBezTo>
                    <a:pt x="1766" y="968"/>
                    <a:pt x="1162" y="1562"/>
                    <a:pt x="872" y="2064"/>
                  </a:cubicBezTo>
                  <a:cubicBezTo>
                    <a:pt x="1" y="3572"/>
                    <a:pt x="1091" y="5461"/>
                    <a:pt x="2834" y="5461"/>
                  </a:cubicBezTo>
                  <a:cubicBezTo>
                    <a:pt x="2835" y="5461"/>
                    <a:pt x="2837" y="5461"/>
                    <a:pt x="2838" y="5461"/>
                  </a:cubicBezTo>
                  <a:cubicBezTo>
                    <a:pt x="3037" y="5461"/>
                    <a:pt x="3240" y="5433"/>
                    <a:pt x="3436" y="5385"/>
                  </a:cubicBezTo>
                  <a:cubicBezTo>
                    <a:pt x="4022" y="5234"/>
                    <a:pt x="4526" y="4854"/>
                    <a:pt x="4831" y="4328"/>
                  </a:cubicBezTo>
                  <a:cubicBezTo>
                    <a:pt x="5121" y="3824"/>
                    <a:pt x="5335" y="3015"/>
                    <a:pt x="5380" y="2260"/>
                  </a:cubicBezTo>
                  <a:cubicBezTo>
                    <a:pt x="5441" y="1221"/>
                    <a:pt x="5175" y="503"/>
                    <a:pt x="4614" y="177"/>
                  </a:cubicBezTo>
                  <a:cubicBezTo>
                    <a:pt x="4410" y="59"/>
                    <a:pt x="4182" y="1"/>
                    <a:pt x="39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84" name="Google Shape;4210;p45">
              <a:extLst>
                <a:ext uri="{FF2B5EF4-FFF2-40B4-BE49-F238E27FC236}">
                  <a16:creationId xmlns:a16="http://schemas.microsoft.com/office/drawing/2014/main" id="{AE3AF19D-70D0-4D2B-B536-FACDE4FCF281}"/>
                </a:ext>
              </a:extLst>
            </p:cNvPr>
            <p:cNvSpPr/>
            <p:nvPr/>
          </p:nvSpPr>
          <p:spPr>
            <a:xfrm>
              <a:off x="5734275" y="3424700"/>
              <a:ext cx="311325" cy="226550"/>
            </a:xfrm>
            <a:custGeom>
              <a:avLst/>
              <a:gdLst/>
              <a:ahLst/>
              <a:cxnLst/>
              <a:rect l="l" t="t" r="r" b="b"/>
              <a:pathLst>
                <a:path w="12453" h="9062" extrusionOk="0">
                  <a:moveTo>
                    <a:pt x="6226" y="1135"/>
                  </a:moveTo>
                  <a:cubicBezTo>
                    <a:pt x="8575" y="1135"/>
                    <a:pt x="9059" y="1815"/>
                    <a:pt x="9059" y="2832"/>
                  </a:cubicBezTo>
                  <a:lnTo>
                    <a:pt x="9059" y="3159"/>
                  </a:lnTo>
                  <a:cubicBezTo>
                    <a:pt x="9056" y="3850"/>
                    <a:pt x="9472" y="4472"/>
                    <a:pt x="10115" y="4732"/>
                  </a:cubicBezTo>
                  <a:cubicBezTo>
                    <a:pt x="10846" y="5031"/>
                    <a:pt x="11323" y="5619"/>
                    <a:pt x="11323" y="6229"/>
                  </a:cubicBezTo>
                  <a:cubicBezTo>
                    <a:pt x="11323" y="6658"/>
                    <a:pt x="11103" y="7069"/>
                    <a:pt x="10704" y="7389"/>
                  </a:cubicBezTo>
                  <a:cubicBezTo>
                    <a:pt x="10269" y="7736"/>
                    <a:pt x="9687" y="7929"/>
                    <a:pt x="9059" y="7929"/>
                  </a:cubicBezTo>
                  <a:cubicBezTo>
                    <a:pt x="9046" y="7929"/>
                    <a:pt x="9034" y="7929"/>
                    <a:pt x="9021" y="7929"/>
                  </a:cubicBezTo>
                  <a:cubicBezTo>
                    <a:pt x="8787" y="7929"/>
                    <a:pt x="8554" y="7902"/>
                    <a:pt x="8328" y="7848"/>
                  </a:cubicBezTo>
                  <a:cubicBezTo>
                    <a:pt x="7639" y="7673"/>
                    <a:pt x="6933" y="7585"/>
                    <a:pt x="6223" y="7585"/>
                  </a:cubicBezTo>
                  <a:cubicBezTo>
                    <a:pt x="5517" y="7585"/>
                    <a:pt x="4813" y="7673"/>
                    <a:pt x="4128" y="7848"/>
                  </a:cubicBezTo>
                  <a:cubicBezTo>
                    <a:pt x="3901" y="7902"/>
                    <a:pt x="3666" y="7929"/>
                    <a:pt x="3434" y="7929"/>
                  </a:cubicBezTo>
                  <a:cubicBezTo>
                    <a:pt x="3422" y="7929"/>
                    <a:pt x="3409" y="7929"/>
                    <a:pt x="3397" y="7929"/>
                  </a:cubicBezTo>
                  <a:cubicBezTo>
                    <a:pt x="2769" y="7929"/>
                    <a:pt x="2183" y="7736"/>
                    <a:pt x="1748" y="7389"/>
                  </a:cubicBezTo>
                  <a:cubicBezTo>
                    <a:pt x="1350" y="7069"/>
                    <a:pt x="1133" y="6658"/>
                    <a:pt x="1133" y="6229"/>
                  </a:cubicBezTo>
                  <a:cubicBezTo>
                    <a:pt x="1133" y="5619"/>
                    <a:pt x="1604" y="5031"/>
                    <a:pt x="2340" y="4732"/>
                  </a:cubicBezTo>
                  <a:cubicBezTo>
                    <a:pt x="2980" y="4472"/>
                    <a:pt x="3397" y="3850"/>
                    <a:pt x="3397" y="3159"/>
                  </a:cubicBezTo>
                  <a:lnTo>
                    <a:pt x="3397" y="2832"/>
                  </a:lnTo>
                  <a:cubicBezTo>
                    <a:pt x="3397" y="1815"/>
                    <a:pt x="3877" y="1135"/>
                    <a:pt x="6226" y="1135"/>
                  </a:cubicBezTo>
                  <a:close/>
                  <a:moveTo>
                    <a:pt x="6226" y="0"/>
                  </a:moveTo>
                  <a:cubicBezTo>
                    <a:pt x="5034" y="0"/>
                    <a:pt x="4185" y="157"/>
                    <a:pt x="3557" y="498"/>
                  </a:cubicBezTo>
                  <a:cubicBezTo>
                    <a:pt x="2700" y="960"/>
                    <a:pt x="2262" y="1745"/>
                    <a:pt x="2262" y="2829"/>
                  </a:cubicBezTo>
                  <a:lnTo>
                    <a:pt x="2262" y="3156"/>
                  </a:lnTo>
                  <a:cubicBezTo>
                    <a:pt x="2265" y="3388"/>
                    <a:pt x="2123" y="3593"/>
                    <a:pt x="1912" y="3681"/>
                  </a:cubicBezTo>
                  <a:cubicBezTo>
                    <a:pt x="749" y="4158"/>
                    <a:pt x="0" y="5157"/>
                    <a:pt x="0" y="6229"/>
                  </a:cubicBezTo>
                  <a:cubicBezTo>
                    <a:pt x="0" y="7790"/>
                    <a:pt x="1522" y="9062"/>
                    <a:pt x="3397" y="9062"/>
                  </a:cubicBezTo>
                  <a:cubicBezTo>
                    <a:pt x="3409" y="9062"/>
                    <a:pt x="3421" y="9062"/>
                    <a:pt x="3433" y="9062"/>
                  </a:cubicBezTo>
                  <a:cubicBezTo>
                    <a:pt x="3760" y="9062"/>
                    <a:pt x="4088" y="9022"/>
                    <a:pt x="4409" y="8944"/>
                  </a:cubicBezTo>
                  <a:cubicBezTo>
                    <a:pt x="5005" y="8793"/>
                    <a:pt x="5616" y="8717"/>
                    <a:pt x="6228" y="8717"/>
                  </a:cubicBezTo>
                  <a:cubicBezTo>
                    <a:pt x="6839" y="8717"/>
                    <a:pt x="7451" y="8793"/>
                    <a:pt x="8047" y="8944"/>
                  </a:cubicBezTo>
                  <a:cubicBezTo>
                    <a:pt x="8366" y="9022"/>
                    <a:pt x="8691" y="9059"/>
                    <a:pt x="9017" y="9059"/>
                  </a:cubicBezTo>
                  <a:cubicBezTo>
                    <a:pt x="9030" y="9059"/>
                    <a:pt x="9043" y="9059"/>
                    <a:pt x="9056" y="9059"/>
                  </a:cubicBezTo>
                  <a:cubicBezTo>
                    <a:pt x="10931" y="9059"/>
                    <a:pt x="12452" y="7787"/>
                    <a:pt x="12452" y="6226"/>
                  </a:cubicBezTo>
                  <a:cubicBezTo>
                    <a:pt x="12452" y="5154"/>
                    <a:pt x="11704" y="4155"/>
                    <a:pt x="10541" y="3681"/>
                  </a:cubicBezTo>
                  <a:cubicBezTo>
                    <a:pt x="10330" y="3593"/>
                    <a:pt x="10188" y="3388"/>
                    <a:pt x="10188" y="3156"/>
                  </a:cubicBezTo>
                  <a:lnTo>
                    <a:pt x="10188" y="2829"/>
                  </a:lnTo>
                  <a:cubicBezTo>
                    <a:pt x="10188" y="1745"/>
                    <a:pt x="9753" y="960"/>
                    <a:pt x="8896" y="498"/>
                  </a:cubicBezTo>
                  <a:cubicBezTo>
                    <a:pt x="8267" y="157"/>
                    <a:pt x="7419" y="0"/>
                    <a:pt x="62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85" name="Google Shape;4211;p45">
            <a:extLst>
              <a:ext uri="{FF2B5EF4-FFF2-40B4-BE49-F238E27FC236}">
                <a16:creationId xmlns:a16="http://schemas.microsoft.com/office/drawing/2014/main" id="{039BDD80-5BED-4567-A515-82AC61979531}"/>
              </a:ext>
            </a:extLst>
          </p:cNvPr>
          <p:cNvGrpSpPr/>
          <p:nvPr/>
        </p:nvGrpSpPr>
        <p:grpSpPr>
          <a:xfrm>
            <a:off x="10062040" y="4036966"/>
            <a:ext cx="396997" cy="310258"/>
            <a:chOff x="6242450" y="3252800"/>
            <a:chExt cx="484475" cy="398300"/>
          </a:xfrm>
          <a:solidFill>
            <a:srgbClr val="5C3183"/>
          </a:solidFill>
        </p:grpSpPr>
        <p:sp>
          <p:nvSpPr>
            <p:cNvPr id="1486" name="Google Shape;4212;p45">
              <a:extLst>
                <a:ext uri="{FF2B5EF4-FFF2-40B4-BE49-F238E27FC236}">
                  <a16:creationId xmlns:a16="http://schemas.microsoft.com/office/drawing/2014/main" id="{5AFB4743-E0FF-4787-A5D6-AFD62B63E97F}"/>
                </a:ext>
              </a:extLst>
            </p:cNvPr>
            <p:cNvSpPr/>
            <p:nvPr/>
          </p:nvSpPr>
          <p:spPr>
            <a:xfrm>
              <a:off x="6626825" y="3427175"/>
              <a:ext cx="28325" cy="28350"/>
            </a:xfrm>
            <a:custGeom>
              <a:avLst/>
              <a:gdLst/>
              <a:ahLst/>
              <a:cxnLst/>
              <a:rect l="l" t="t" r="r" b="b"/>
              <a:pathLst>
                <a:path w="1133" h="1134" extrusionOk="0">
                  <a:moveTo>
                    <a:pt x="568" y="1"/>
                  </a:moveTo>
                  <a:cubicBezTo>
                    <a:pt x="254" y="1"/>
                    <a:pt x="0" y="254"/>
                    <a:pt x="0" y="565"/>
                  </a:cubicBezTo>
                  <a:cubicBezTo>
                    <a:pt x="0" y="879"/>
                    <a:pt x="254" y="1133"/>
                    <a:pt x="568" y="1133"/>
                  </a:cubicBezTo>
                  <a:cubicBezTo>
                    <a:pt x="879" y="1133"/>
                    <a:pt x="1132" y="879"/>
                    <a:pt x="1132" y="565"/>
                  </a:cubicBezTo>
                  <a:cubicBezTo>
                    <a:pt x="1132" y="254"/>
                    <a:pt x="879" y="1"/>
                    <a:pt x="5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87" name="Google Shape;4213;p45">
              <a:extLst>
                <a:ext uri="{FF2B5EF4-FFF2-40B4-BE49-F238E27FC236}">
                  <a16:creationId xmlns:a16="http://schemas.microsoft.com/office/drawing/2014/main" id="{1DD2720E-A373-4694-A5F6-CF1322227662}"/>
                </a:ext>
              </a:extLst>
            </p:cNvPr>
            <p:cNvSpPr/>
            <p:nvPr/>
          </p:nvSpPr>
          <p:spPr>
            <a:xfrm>
              <a:off x="6508150" y="3418300"/>
              <a:ext cx="45550" cy="68400"/>
            </a:xfrm>
            <a:custGeom>
              <a:avLst/>
              <a:gdLst/>
              <a:ahLst/>
              <a:cxnLst/>
              <a:rect l="l" t="t" r="r" b="b"/>
              <a:pathLst>
                <a:path w="1822" h="2736" extrusionOk="0">
                  <a:moveTo>
                    <a:pt x="1062" y="0"/>
                  </a:moveTo>
                  <a:cubicBezTo>
                    <a:pt x="917" y="0"/>
                    <a:pt x="772" y="55"/>
                    <a:pt x="662" y="166"/>
                  </a:cubicBezTo>
                  <a:cubicBezTo>
                    <a:pt x="1" y="830"/>
                    <a:pt x="1" y="1905"/>
                    <a:pt x="662" y="2569"/>
                  </a:cubicBezTo>
                  <a:cubicBezTo>
                    <a:pt x="768" y="2675"/>
                    <a:pt x="912" y="2732"/>
                    <a:pt x="1063" y="2735"/>
                  </a:cubicBezTo>
                  <a:cubicBezTo>
                    <a:pt x="1568" y="2732"/>
                    <a:pt x="1821" y="2122"/>
                    <a:pt x="1462" y="1766"/>
                  </a:cubicBezTo>
                  <a:cubicBezTo>
                    <a:pt x="1242" y="1545"/>
                    <a:pt x="1242" y="1186"/>
                    <a:pt x="1462" y="966"/>
                  </a:cubicBezTo>
                  <a:cubicBezTo>
                    <a:pt x="1685" y="745"/>
                    <a:pt x="1685" y="386"/>
                    <a:pt x="1462" y="166"/>
                  </a:cubicBezTo>
                  <a:cubicBezTo>
                    <a:pt x="1352" y="55"/>
                    <a:pt x="1207"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88" name="Google Shape;4214;p45">
              <a:extLst>
                <a:ext uri="{FF2B5EF4-FFF2-40B4-BE49-F238E27FC236}">
                  <a16:creationId xmlns:a16="http://schemas.microsoft.com/office/drawing/2014/main" id="{7891BD06-38DE-4C17-8110-5134E6B2BDB1}"/>
                </a:ext>
              </a:extLst>
            </p:cNvPr>
            <p:cNvSpPr/>
            <p:nvPr/>
          </p:nvSpPr>
          <p:spPr>
            <a:xfrm>
              <a:off x="6242450" y="3252800"/>
              <a:ext cx="484475" cy="398300"/>
            </a:xfrm>
            <a:custGeom>
              <a:avLst/>
              <a:gdLst/>
              <a:ahLst/>
              <a:cxnLst/>
              <a:rect l="l" t="t" r="r" b="b"/>
              <a:pathLst>
                <a:path w="19379" h="15932" extrusionOk="0">
                  <a:moveTo>
                    <a:pt x="9593" y="1178"/>
                  </a:moveTo>
                  <a:cubicBezTo>
                    <a:pt x="11124" y="1417"/>
                    <a:pt x="12374" y="2528"/>
                    <a:pt x="12794" y="4017"/>
                  </a:cubicBezTo>
                  <a:cubicBezTo>
                    <a:pt x="12443" y="4032"/>
                    <a:pt x="12093" y="4065"/>
                    <a:pt x="11746" y="4116"/>
                  </a:cubicBezTo>
                  <a:cubicBezTo>
                    <a:pt x="10595" y="3543"/>
                    <a:pt x="9792" y="2450"/>
                    <a:pt x="9593" y="1178"/>
                  </a:cubicBezTo>
                  <a:close/>
                  <a:moveTo>
                    <a:pt x="1697" y="2890"/>
                  </a:moveTo>
                  <a:cubicBezTo>
                    <a:pt x="3790" y="2894"/>
                    <a:pt x="5520" y="4524"/>
                    <a:pt x="5653" y="6613"/>
                  </a:cubicBezTo>
                  <a:lnTo>
                    <a:pt x="4360" y="5321"/>
                  </a:lnTo>
                  <a:cubicBezTo>
                    <a:pt x="4250" y="5211"/>
                    <a:pt x="4105" y="5156"/>
                    <a:pt x="3960" y="5156"/>
                  </a:cubicBezTo>
                  <a:cubicBezTo>
                    <a:pt x="3815" y="5156"/>
                    <a:pt x="3670" y="5211"/>
                    <a:pt x="3560" y="5321"/>
                  </a:cubicBezTo>
                  <a:cubicBezTo>
                    <a:pt x="3340" y="5542"/>
                    <a:pt x="3340" y="5901"/>
                    <a:pt x="3560" y="6121"/>
                  </a:cubicBezTo>
                  <a:lnTo>
                    <a:pt x="4852" y="7414"/>
                  </a:lnTo>
                  <a:cubicBezTo>
                    <a:pt x="2763" y="7281"/>
                    <a:pt x="1132" y="5551"/>
                    <a:pt x="1132" y="3458"/>
                  </a:cubicBezTo>
                  <a:lnTo>
                    <a:pt x="1129" y="3458"/>
                  </a:lnTo>
                  <a:lnTo>
                    <a:pt x="1129" y="2890"/>
                  </a:lnTo>
                  <a:close/>
                  <a:moveTo>
                    <a:pt x="15511" y="5593"/>
                  </a:moveTo>
                  <a:cubicBezTo>
                    <a:pt x="16553" y="6067"/>
                    <a:pt x="17477" y="6888"/>
                    <a:pt x="18135" y="7966"/>
                  </a:cubicBezTo>
                  <a:cubicBezTo>
                    <a:pt x="17471" y="9056"/>
                    <a:pt x="16532" y="9887"/>
                    <a:pt x="15472" y="10358"/>
                  </a:cubicBezTo>
                  <a:cubicBezTo>
                    <a:pt x="13748" y="9228"/>
                    <a:pt x="13766" y="6695"/>
                    <a:pt x="15511" y="5593"/>
                  </a:cubicBezTo>
                  <a:close/>
                  <a:moveTo>
                    <a:pt x="13326" y="5134"/>
                  </a:moveTo>
                  <a:cubicBezTo>
                    <a:pt x="13345" y="5134"/>
                    <a:pt x="13363" y="5134"/>
                    <a:pt x="13382" y="5134"/>
                  </a:cubicBezTo>
                  <a:cubicBezTo>
                    <a:pt x="13417" y="5140"/>
                    <a:pt x="13451" y="5143"/>
                    <a:pt x="13485" y="5143"/>
                  </a:cubicBezTo>
                  <a:cubicBezTo>
                    <a:pt x="13504" y="5143"/>
                    <a:pt x="13523" y="5142"/>
                    <a:pt x="13542" y="5140"/>
                  </a:cubicBezTo>
                  <a:cubicBezTo>
                    <a:pt x="13548" y="5140"/>
                    <a:pt x="13554" y="5137"/>
                    <a:pt x="13560" y="5137"/>
                  </a:cubicBezTo>
                  <a:cubicBezTo>
                    <a:pt x="13775" y="5143"/>
                    <a:pt x="13989" y="5161"/>
                    <a:pt x="14204" y="5197"/>
                  </a:cubicBezTo>
                  <a:cubicBezTo>
                    <a:pt x="12688" y="6728"/>
                    <a:pt x="12676" y="9189"/>
                    <a:pt x="14170" y="10738"/>
                  </a:cubicBezTo>
                  <a:cubicBezTo>
                    <a:pt x="13968" y="10771"/>
                    <a:pt x="13763" y="10789"/>
                    <a:pt x="13560" y="10792"/>
                  </a:cubicBezTo>
                  <a:lnTo>
                    <a:pt x="13542" y="10792"/>
                  </a:lnTo>
                  <a:cubicBezTo>
                    <a:pt x="13520" y="10789"/>
                    <a:pt x="13497" y="10787"/>
                    <a:pt x="13475" y="10787"/>
                  </a:cubicBezTo>
                  <a:cubicBezTo>
                    <a:pt x="13444" y="10787"/>
                    <a:pt x="13414" y="10790"/>
                    <a:pt x="13382" y="10795"/>
                  </a:cubicBezTo>
                  <a:cubicBezTo>
                    <a:pt x="13362" y="10796"/>
                    <a:pt x="13341" y="10796"/>
                    <a:pt x="13321" y="10796"/>
                  </a:cubicBezTo>
                  <a:cubicBezTo>
                    <a:pt x="12807" y="10796"/>
                    <a:pt x="12296" y="10759"/>
                    <a:pt x="11788" y="10684"/>
                  </a:cubicBezTo>
                  <a:cubicBezTo>
                    <a:pt x="11755" y="10675"/>
                    <a:pt x="11722" y="10672"/>
                    <a:pt x="11691" y="10669"/>
                  </a:cubicBezTo>
                  <a:cubicBezTo>
                    <a:pt x="9931" y="10370"/>
                    <a:pt x="8938" y="9530"/>
                    <a:pt x="7114" y="7990"/>
                  </a:cubicBezTo>
                  <a:lnTo>
                    <a:pt x="7105" y="7987"/>
                  </a:lnTo>
                  <a:lnTo>
                    <a:pt x="7177" y="7927"/>
                  </a:lnTo>
                  <a:cubicBezTo>
                    <a:pt x="8986" y="6402"/>
                    <a:pt x="9973" y="5569"/>
                    <a:pt x="11691" y="5267"/>
                  </a:cubicBezTo>
                  <a:cubicBezTo>
                    <a:pt x="11731" y="5264"/>
                    <a:pt x="11767" y="5258"/>
                    <a:pt x="11806" y="5249"/>
                  </a:cubicBezTo>
                  <a:cubicBezTo>
                    <a:pt x="12310" y="5173"/>
                    <a:pt x="12816" y="5134"/>
                    <a:pt x="13326" y="5134"/>
                  </a:cubicBezTo>
                  <a:close/>
                  <a:moveTo>
                    <a:pt x="4852" y="8561"/>
                  </a:moveTo>
                  <a:lnTo>
                    <a:pt x="3560" y="9850"/>
                  </a:lnTo>
                  <a:cubicBezTo>
                    <a:pt x="3340" y="10071"/>
                    <a:pt x="3340" y="10430"/>
                    <a:pt x="3560" y="10650"/>
                  </a:cubicBezTo>
                  <a:cubicBezTo>
                    <a:pt x="3670" y="10762"/>
                    <a:pt x="3815" y="10818"/>
                    <a:pt x="3960" y="10818"/>
                  </a:cubicBezTo>
                  <a:cubicBezTo>
                    <a:pt x="4105" y="10818"/>
                    <a:pt x="4250" y="10762"/>
                    <a:pt x="4360" y="10650"/>
                  </a:cubicBezTo>
                  <a:lnTo>
                    <a:pt x="5653" y="9361"/>
                  </a:lnTo>
                  <a:lnTo>
                    <a:pt x="5653" y="9361"/>
                  </a:lnTo>
                  <a:cubicBezTo>
                    <a:pt x="5520" y="11451"/>
                    <a:pt x="3790" y="13078"/>
                    <a:pt x="1697" y="13081"/>
                  </a:cubicBezTo>
                  <a:lnTo>
                    <a:pt x="1129" y="13081"/>
                  </a:lnTo>
                  <a:lnTo>
                    <a:pt x="1129" y="12517"/>
                  </a:lnTo>
                  <a:cubicBezTo>
                    <a:pt x="1132" y="10421"/>
                    <a:pt x="2760" y="8691"/>
                    <a:pt x="4852" y="8561"/>
                  </a:cubicBezTo>
                  <a:close/>
                  <a:moveTo>
                    <a:pt x="11734" y="11822"/>
                  </a:moveTo>
                  <a:cubicBezTo>
                    <a:pt x="12066" y="11870"/>
                    <a:pt x="12416" y="11901"/>
                    <a:pt x="12794" y="11916"/>
                  </a:cubicBezTo>
                  <a:cubicBezTo>
                    <a:pt x="12374" y="13407"/>
                    <a:pt x="11121" y="14515"/>
                    <a:pt x="9593" y="14754"/>
                  </a:cubicBezTo>
                  <a:cubicBezTo>
                    <a:pt x="9792" y="13489"/>
                    <a:pt x="10589" y="12396"/>
                    <a:pt x="11734" y="11822"/>
                  </a:cubicBezTo>
                  <a:close/>
                  <a:moveTo>
                    <a:pt x="8986" y="1"/>
                  </a:moveTo>
                  <a:cubicBezTo>
                    <a:pt x="8984" y="1"/>
                    <a:pt x="8982" y="1"/>
                    <a:pt x="8980" y="1"/>
                  </a:cubicBezTo>
                  <a:cubicBezTo>
                    <a:pt x="8666" y="1"/>
                    <a:pt x="8412" y="255"/>
                    <a:pt x="8412" y="566"/>
                  </a:cubicBezTo>
                  <a:cubicBezTo>
                    <a:pt x="8415" y="2084"/>
                    <a:pt x="9092" y="3522"/>
                    <a:pt x="10257" y="4491"/>
                  </a:cubicBezTo>
                  <a:cubicBezTo>
                    <a:pt x="9019" y="4950"/>
                    <a:pt x="8044" y="5720"/>
                    <a:pt x="6794" y="6774"/>
                  </a:cubicBezTo>
                  <a:cubicBezTo>
                    <a:pt x="6749" y="4002"/>
                    <a:pt x="4481" y="1761"/>
                    <a:pt x="1697" y="1761"/>
                  </a:cubicBezTo>
                  <a:lnTo>
                    <a:pt x="565" y="1761"/>
                  </a:lnTo>
                  <a:cubicBezTo>
                    <a:pt x="251" y="1761"/>
                    <a:pt x="0" y="2015"/>
                    <a:pt x="0" y="2326"/>
                  </a:cubicBezTo>
                  <a:lnTo>
                    <a:pt x="0" y="3458"/>
                  </a:lnTo>
                  <a:cubicBezTo>
                    <a:pt x="0" y="5366"/>
                    <a:pt x="1066" y="7115"/>
                    <a:pt x="2763" y="7987"/>
                  </a:cubicBezTo>
                  <a:cubicBezTo>
                    <a:pt x="1066" y="8863"/>
                    <a:pt x="0" y="10611"/>
                    <a:pt x="0" y="12517"/>
                  </a:cubicBezTo>
                  <a:lnTo>
                    <a:pt x="0" y="13649"/>
                  </a:lnTo>
                  <a:cubicBezTo>
                    <a:pt x="0" y="13963"/>
                    <a:pt x="254" y="14213"/>
                    <a:pt x="565" y="14213"/>
                  </a:cubicBezTo>
                  <a:lnTo>
                    <a:pt x="1697" y="14213"/>
                  </a:lnTo>
                  <a:cubicBezTo>
                    <a:pt x="4478" y="14213"/>
                    <a:pt x="6746" y="11973"/>
                    <a:pt x="6794" y="9204"/>
                  </a:cubicBezTo>
                  <a:cubicBezTo>
                    <a:pt x="7808" y="10056"/>
                    <a:pt x="8606" y="10693"/>
                    <a:pt x="9523" y="11149"/>
                  </a:cubicBezTo>
                  <a:cubicBezTo>
                    <a:pt x="9756" y="11263"/>
                    <a:pt x="9998" y="11366"/>
                    <a:pt x="10242" y="11457"/>
                  </a:cubicBezTo>
                  <a:cubicBezTo>
                    <a:pt x="9086" y="12426"/>
                    <a:pt x="8415" y="13857"/>
                    <a:pt x="8412" y="15367"/>
                  </a:cubicBezTo>
                  <a:cubicBezTo>
                    <a:pt x="8412" y="15678"/>
                    <a:pt x="8666" y="15932"/>
                    <a:pt x="8980" y="15932"/>
                  </a:cubicBezTo>
                  <a:cubicBezTo>
                    <a:pt x="8982" y="15932"/>
                    <a:pt x="8984" y="15932"/>
                    <a:pt x="8986" y="15932"/>
                  </a:cubicBezTo>
                  <a:cubicBezTo>
                    <a:pt x="11387" y="15932"/>
                    <a:pt x="13461" y="14254"/>
                    <a:pt x="13962" y="11907"/>
                  </a:cubicBezTo>
                  <a:cubicBezTo>
                    <a:pt x="14971" y="11813"/>
                    <a:pt x="15943" y="11481"/>
                    <a:pt x="16794" y="10934"/>
                  </a:cubicBezTo>
                  <a:cubicBezTo>
                    <a:pt x="17812" y="10288"/>
                    <a:pt x="18672" y="9355"/>
                    <a:pt x="19285" y="8238"/>
                  </a:cubicBezTo>
                  <a:cubicBezTo>
                    <a:pt x="19379" y="8069"/>
                    <a:pt x="19379" y="7864"/>
                    <a:pt x="19285" y="7694"/>
                  </a:cubicBezTo>
                  <a:cubicBezTo>
                    <a:pt x="18672" y="6577"/>
                    <a:pt x="17809" y="5644"/>
                    <a:pt x="16794" y="4998"/>
                  </a:cubicBezTo>
                  <a:cubicBezTo>
                    <a:pt x="15943" y="4452"/>
                    <a:pt x="14971" y="4119"/>
                    <a:pt x="13962" y="4026"/>
                  </a:cubicBezTo>
                  <a:cubicBezTo>
                    <a:pt x="13461" y="1679"/>
                    <a:pt x="11387" y="1"/>
                    <a:pt x="89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89" name="Google Shape;4215;p45">
            <a:extLst>
              <a:ext uri="{FF2B5EF4-FFF2-40B4-BE49-F238E27FC236}">
                <a16:creationId xmlns:a16="http://schemas.microsoft.com/office/drawing/2014/main" id="{EBFFBC2F-1E98-4466-8153-8F712B251307}"/>
              </a:ext>
            </a:extLst>
          </p:cNvPr>
          <p:cNvGrpSpPr/>
          <p:nvPr/>
        </p:nvGrpSpPr>
        <p:grpSpPr>
          <a:xfrm>
            <a:off x="5702748" y="4467538"/>
            <a:ext cx="347953" cy="376333"/>
            <a:chOff x="922025" y="3804850"/>
            <a:chExt cx="424625" cy="483125"/>
          </a:xfrm>
          <a:solidFill>
            <a:srgbClr val="5C3183"/>
          </a:solidFill>
        </p:grpSpPr>
        <p:sp>
          <p:nvSpPr>
            <p:cNvPr id="1490" name="Google Shape;4216;p45">
              <a:extLst>
                <a:ext uri="{FF2B5EF4-FFF2-40B4-BE49-F238E27FC236}">
                  <a16:creationId xmlns:a16="http://schemas.microsoft.com/office/drawing/2014/main" id="{84D648B4-3DED-47D7-8E53-ABA8A817746A}"/>
                </a:ext>
              </a:extLst>
            </p:cNvPr>
            <p:cNvSpPr/>
            <p:nvPr/>
          </p:nvSpPr>
          <p:spPr>
            <a:xfrm>
              <a:off x="922025" y="3804850"/>
              <a:ext cx="424625" cy="483125"/>
            </a:xfrm>
            <a:custGeom>
              <a:avLst/>
              <a:gdLst/>
              <a:ahLst/>
              <a:cxnLst/>
              <a:rect l="l" t="t" r="r" b="b"/>
              <a:pathLst>
                <a:path w="16985" h="19325" extrusionOk="0">
                  <a:moveTo>
                    <a:pt x="14153" y="1132"/>
                  </a:moveTo>
                  <a:cubicBezTo>
                    <a:pt x="15092" y="1132"/>
                    <a:pt x="15850" y="1893"/>
                    <a:pt x="15853" y="2832"/>
                  </a:cubicBezTo>
                  <a:lnTo>
                    <a:pt x="15853" y="3560"/>
                  </a:lnTo>
                  <a:cubicBezTo>
                    <a:pt x="15472" y="3162"/>
                    <a:pt x="15037" y="2769"/>
                    <a:pt x="14648" y="2558"/>
                  </a:cubicBezTo>
                  <a:cubicBezTo>
                    <a:pt x="14158" y="2296"/>
                    <a:pt x="13305" y="2239"/>
                    <a:pt x="12660" y="2239"/>
                  </a:cubicBezTo>
                  <a:cubicBezTo>
                    <a:pt x="12589" y="2239"/>
                    <a:pt x="12521" y="2239"/>
                    <a:pt x="12456" y="2241"/>
                  </a:cubicBezTo>
                  <a:lnTo>
                    <a:pt x="12456" y="1132"/>
                  </a:lnTo>
                  <a:close/>
                  <a:moveTo>
                    <a:pt x="12611" y="3372"/>
                  </a:moveTo>
                  <a:cubicBezTo>
                    <a:pt x="13207" y="3372"/>
                    <a:pt x="13858" y="3421"/>
                    <a:pt x="14110" y="3557"/>
                  </a:cubicBezTo>
                  <a:cubicBezTo>
                    <a:pt x="14430" y="3726"/>
                    <a:pt x="14844" y="4128"/>
                    <a:pt x="15209" y="4529"/>
                  </a:cubicBezTo>
                  <a:lnTo>
                    <a:pt x="12456" y="4529"/>
                  </a:lnTo>
                  <a:lnTo>
                    <a:pt x="12456" y="3373"/>
                  </a:lnTo>
                  <a:cubicBezTo>
                    <a:pt x="12507" y="3372"/>
                    <a:pt x="12559" y="3372"/>
                    <a:pt x="12611" y="3372"/>
                  </a:cubicBezTo>
                  <a:close/>
                  <a:moveTo>
                    <a:pt x="7927" y="6794"/>
                  </a:moveTo>
                  <a:lnTo>
                    <a:pt x="7927" y="9626"/>
                  </a:lnTo>
                  <a:cubicBezTo>
                    <a:pt x="7924" y="11812"/>
                    <a:pt x="6151" y="13585"/>
                    <a:pt x="3962" y="13588"/>
                  </a:cubicBezTo>
                  <a:lnTo>
                    <a:pt x="3397" y="13588"/>
                  </a:lnTo>
                  <a:lnTo>
                    <a:pt x="3397" y="12455"/>
                  </a:lnTo>
                  <a:lnTo>
                    <a:pt x="3962" y="12455"/>
                  </a:lnTo>
                  <a:cubicBezTo>
                    <a:pt x="5526" y="12452"/>
                    <a:pt x="6791" y="11187"/>
                    <a:pt x="6794" y="9626"/>
                  </a:cubicBezTo>
                  <a:cubicBezTo>
                    <a:pt x="6794" y="9312"/>
                    <a:pt x="6541" y="9058"/>
                    <a:pt x="6227" y="9058"/>
                  </a:cubicBezTo>
                  <a:cubicBezTo>
                    <a:pt x="5913" y="9058"/>
                    <a:pt x="5662" y="9312"/>
                    <a:pt x="5662" y="9626"/>
                  </a:cubicBezTo>
                  <a:cubicBezTo>
                    <a:pt x="5659" y="10562"/>
                    <a:pt x="4901" y="11323"/>
                    <a:pt x="3962" y="11323"/>
                  </a:cubicBezTo>
                  <a:lnTo>
                    <a:pt x="3397" y="11323"/>
                  </a:lnTo>
                  <a:lnTo>
                    <a:pt x="3397" y="10758"/>
                  </a:lnTo>
                  <a:cubicBezTo>
                    <a:pt x="3397" y="8569"/>
                    <a:pt x="5170" y="6797"/>
                    <a:pt x="7359" y="6794"/>
                  </a:cubicBezTo>
                  <a:close/>
                  <a:moveTo>
                    <a:pt x="11323" y="1132"/>
                  </a:moveTo>
                  <a:lnTo>
                    <a:pt x="11323" y="10758"/>
                  </a:lnTo>
                  <a:cubicBezTo>
                    <a:pt x="11320" y="12320"/>
                    <a:pt x="10055" y="13585"/>
                    <a:pt x="8491" y="13588"/>
                  </a:cubicBezTo>
                  <a:lnTo>
                    <a:pt x="7160" y="13588"/>
                  </a:lnTo>
                  <a:cubicBezTo>
                    <a:pt x="8361" y="12621"/>
                    <a:pt x="9059" y="11166"/>
                    <a:pt x="9059" y="9626"/>
                  </a:cubicBezTo>
                  <a:lnTo>
                    <a:pt x="9059" y="6229"/>
                  </a:lnTo>
                  <a:cubicBezTo>
                    <a:pt x="9059" y="5915"/>
                    <a:pt x="8805" y="5662"/>
                    <a:pt x="8491" y="5662"/>
                  </a:cubicBezTo>
                  <a:lnTo>
                    <a:pt x="7359" y="5662"/>
                  </a:lnTo>
                  <a:cubicBezTo>
                    <a:pt x="6779" y="5662"/>
                    <a:pt x="6206" y="5761"/>
                    <a:pt x="5662" y="5954"/>
                  </a:cubicBezTo>
                  <a:lnTo>
                    <a:pt x="5662" y="5097"/>
                  </a:lnTo>
                  <a:cubicBezTo>
                    <a:pt x="5662" y="2908"/>
                    <a:pt x="7434" y="1135"/>
                    <a:pt x="9624" y="1132"/>
                  </a:cubicBezTo>
                  <a:close/>
                  <a:moveTo>
                    <a:pt x="6794" y="14720"/>
                  </a:moveTo>
                  <a:lnTo>
                    <a:pt x="6794" y="16957"/>
                  </a:lnTo>
                  <a:cubicBezTo>
                    <a:pt x="6115" y="16698"/>
                    <a:pt x="5665" y="16049"/>
                    <a:pt x="5662" y="15324"/>
                  </a:cubicBezTo>
                  <a:lnTo>
                    <a:pt x="5662" y="14720"/>
                  </a:lnTo>
                  <a:close/>
                  <a:moveTo>
                    <a:pt x="4530" y="14720"/>
                  </a:moveTo>
                  <a:lnTo>
                    <a:pt x="4530" y="18096"/>
                  </a:lnTo>
                  <a:cubicBezTo>
                    <a:pt x="3850" y="17854"/>
                    <a:pt x="3397" y="17214"/>
                    <a:pt x="3397" y="16495"/>
                  </a:cubicBezTo>
                  <a:lnTo>
                    <a:pt x="3397" y="14720"/>
                  </a:lnTo>
                  <a:close/>
                  <a:moveTo>
                    <a:pt x="3326" y="1"/>
                  </a:moveTo>
                  <a:cubicBezTo>
                    <a:pt x="3182" y="1"/>
                    <a:pt x="3037" y="56"/>
                    <a:pt x="2926" y="166"/>
                  </a:cubicBezTo>
                  <a:cubicBezTo>
                    <a:pt x="2480" y="613"/>
                    <a:pt x="2265" y="1114"/>
                    <a:pt x="2265" y="1700"/>
                  </a:cubicBezTo>
                  <a:cubicBezTo>
                    <a:pt x="2265" y="2950"/>
                    <a:pt x="3277" y="3965"/>
                    <a:pt x="4530" y="3965"/>
                  </a:cubicBezTo>
                  <a:cubicBezTo>
                    <a:pt x="4572" y="3965"/>
                    <a:pt x="4614" y="3965"/>
                    <a:pt x="4657" y="3959"/>
                  </a:cubicBezTo>
                  <a:lnTo>
                    <a:pt x="4657" y="3959"/>
                  </a:lnTo>
                  <a:cubicBezTo>
                    <a:pt x="4572" y="4333"/>
                    <a:pt x="4527" y="4714"/>
                    <a:pt x="4530" y="5097"/>
                  </a:cubicBezTo>
                  <a:lnTo>
                    <a:pt x="4530" y="6522"/>
                  </a:lnTo>
                  <a:cubicBezTo>
                    <a:pt x="3114" y="7467"/>
                    <a:pt x="2265" y="9055"/>
                    <a:pt x="2265" y="10758"/>
                  </a:cubicBezTo>
                  <a:lnTo>
                    <a:pt x="2265" y="13588"/>
                  </a:lnTo>
                  <a:lnTo>
                    <a:pt x="565" y="13588"/>
                  </a:lnTo>
                  <a:cubicBezTo>
                    <a:pt x="251" y="13588"/>
                    <a:pt x="1" y="13841"/>
                    <a:pt x="1" y="14155"/>
                  </a:cubicBezTo>
                  <a:cubicBezTo>
                    <a:pt x="1" y="14466"/>
                    <a:pt x="251" y="14720"/>
                    <a:pt x="565" y="14720"/>
                  </a:cubicBezTo>
                  <a:lnTo>
                    <a:pt x="2265" y="14720"/>
                  </a:lnTo>
                  <a:lnTo>
                    <a:pt x="2265" y="16495"/>
                  </a:lnTo>
                  <a:cubicBezTo>
                    <a:pt x="2265" y="18056"/>
                    <a:pt x="3530" y="19322"/>
                    <a:pt x="5094" y="19325"/>
                  </a:cubicBezTo>
                  <a:cubicBezTo>
                    <a:pt x="5408" y="19325"/>
                    <a:pt x="5662" y="19071"/>
                    <a:pt x="5662" y="18760"/>
                  </a:cubicBezTo>
                  <a:lnTo>
                    <a:pt x="5662" y="17613"/>
                  </a:lnTo>
                  <a:cubicBezTo>
                    <a:pt x="6148" y="17990"/>
                    <a:pt x="6743" y="18192"/>
                    <a:pt x="7359" y="18192"/>
                  </a:cubicBezTo>
                  <a:cubicBezTo>
                    <a:pt x="7673" y="18192"/>
                    <a:pt x="7927" y="17939"/>
                    <a:pt x="7927" y="17628"/>
                  </a:cubicBezTo>
                  <a:lnTo>
                    <a:pt x="7927" y="14720"/>
                  </a:lnTo>
                  <a:lnTo>
                    <a:pt x="9059" y="14720"/>
                  </a:lnTo>
                  <a:lnTo>
                    <a:pt x="9059" y="18760"/>
                  </a:lnTo>
                  <a:cubicBezTo>
                    <a:pt x="9059" y="19071"/>
                    <a:pt x="9309" y="19325"/>
                    <a:pt x="9624" y="19325"/>
                  </a:cubicBezTo>
                  <a:cubicBezTo>
                    <a:pt x="9938" y="19325"/>
                    <a:pt x="10191" y="19071"/>
                    <a:pt x="10191" y="18760"/>
                  </a:cubicBezTo>
                  <a:lnTo>
                    <a:pt x="10191" y="14720"/>
                  </a:lnTo>
                  <a:lnTo>
                    <a:pt x="16417" y="14720"/>
                  </a:lnTo>
                  <a:cubicBezTo>
                    <a:pt x="16731" y="14720"/>
                    <a:pt x="16982" y="14466"/>
                    <a:pt x="16982" y="14155"/>
                  </a:cubicBezTo>
                  <a:cubicBezTo>
                    <a:pt x="16982" y="13841"/>
                    <a:pt x="16731" y="13588"/>
                    <a:pt x="16417" y="13588"/>
                  </a:cubicBezTo>
                  <a:lnTo>
                    <a:pt x="11263" y="13588"/>
                  </a:lnTo>
                  <a:cubicBezTo>
                    <a:pt x="12024" y="12845"/>
                    <a:pt x="12456" y="11821"/>
                    <a:pt x="12456" y="10758"/>
                  </a:cubicBezTo>
                  <a:lnTo>
                    <a:pt x="12456" y="5662"/>
                  </a:lnTo>
                  <a:lnTo>
                    <a:pt x="16417" y="5662"/>
                  </a:lnTo>
                  <a:cubicBezTo>
                    <a:pt x="16435" y="5662"/>
                    <a:pt x="16454" y="5662"/>
                    <a:pt x="16472" y="5659"/>
                  </a:cubicBezTo>
                  <a:lnTo>
                    <a:pt x="16484" y="5659"/>
                  </a:lnTo>
                  <a:cubicBezTo>
                    <a:pt x="16496" y="5659"/>
                    <a:pt x="16511" y="5656"/>
                    <a:pt x="16523" y="5653"/>
                  </a:cubicBezTo>
                  <a:cubicBezTo>
                    <a:pt x="16529" y="5653"/>
                    <a:pt x="16535" y="5653"/>
                    <a:pt x="16538" y="5650"/>
                  </a:cubicBezTo>
                  <a:cubicBezTo>
                    <a:pt x="16550" y="5647"/>
                    <a:pt x="16562" y="5643"/>
                    <a:pt x="16577" y="5640"/>
                  </a:cubicBezTo>
                  <a:lnTo>
                    <a:pt x="16592" y="5637"/>
                  </a:lnTo>
                  <a:cubicBezTo>
                    <a:pt x="16607" y="5631"/>
                    <a:pt x="16623" y="5625"/>
                    <a:pt x="16638" y="5619"/>
                  </a:cubicBezTo>
                  <a:lnTo>
                    <a:pt x="16644" y="5616"/>
                  </a:lnTo>
                  <a:cubicBezTo>
                    <a:pt x="16659" y="5610"/>
                    <a:pt x="16671" y="5604"/>
                    <a:pt x="16683" y="5598"/>
                  </a:cubicBezTo>
                  <a:lnTo>
                    <a:pt x="16701" y="5586"/>
                  </a:lnTo>
                  <a:cubicBezTo>
                    <a:pt x="16710" y="5583"/>
                    <a:pt x="16719" y="5577"/>
                    <a:pt x="16728" y="5571"/>
                  </a:cubicBezTo>
                  <a:cubicBezTo>
                    <a:pt x="16734" y="5568"/>
                    <a:pt x="16740" y="5562"/>
                    <a:pt x="16746" y="5559"/>
                  </a:cubicBezTo>
                  <a:lnTo>
                    <a:pt x="16758" y="5550"/>
                  </a:lnTo>
                  <a:lnTo>
                    <a:pt x="16768" y="5541"/>
                  </a:lnTo>
                  <a:lnTo>
                    <a:pt x="16792" y="5523"/>
                  </a:lnTo>
                  <a:cubicBezTo>
                    <a:pt x="16798" y="5517"/>
                    <a:pt x="16807" y="5511"/>
                    <a:pt x="16813" y="5505"/>
                  </a:cubicBezTo>
                  <a:lnTo>
                    <a:pt x="16831" y="5486"/>
                  </a:lnTo>
                  <a:lnTo>
                    <a:pt x="16849" y="5462"/>
                  </a:lnTo>
                  <a:lnTo>
                    <a:pt x="16864" y="5444"/>
                  </a:lnTo>
                  <a:cubicBezTo>
                    <a:pt x="16870" y="5435"/>
                    <a:pt x="16879" y="5429"/>
                    <a:pt x="16885" y="5420"/>
                  </a:cubicBezTo>
                  <a:lnTo>
                    <a:pt x="16897" y="5399"/>
                  </a:lnTo>
                  <a:cubicBezTo>
                    <a:pt x="16903" y="5390"/>
                    <a:pt x="16906" y="5381"/>
                    <a:pt x="16912" y="5375"/>
                  </a:cubicBezTo>
                  <a:lnTo>
                    <a:pt x="16925" y="5351"/>
                  </a:lnTo>
                  <a:cubicBezTo>
                    <a:pt x="16928" y="5342"/>
                    <a:pt x="16934" y="5332"/>
                    <a:pt x="16937" y="5326"/>
                  </a:cubicBezTo>
                  <a:cubicBezTo>
                    <a:pt x="16940" y="5317"/>
                    <a:pt x="16943" y="5305"/>
                    <a:pt x="16949" y="5296"/>
                  </a:cubicBezTo>
                  <a:cubicBezTo>
                    <a:pt x="16952" y="5287"/>
                    <a:pt x="16955" y="5281"/>
                    <a:pt x="16958" y="5275"/>
                  </a:cubicBezTo>
                  <a:cubicBezTo>
                    <a:pt x="16958" y="5266"/>
                    <a:pt x="16964" y="5254"/>
                    <a:pt x="16964" y="5245"/>
                  </a:cubicBezTo>
                  <a:cubicBezTo>
                    <a:pt x="16967" y="5236"/>
                    <a:pt x="16970" y="5230"/>
                    <a:pt x="16970" y="5221"/>
                  </a:cubicBezTo>
                  <a:cubicBezTo>
                    <a:pt x="16973" y="5215"/>
                    <a:pt x="16976" y="5203"/>
                    <a:pt x="16976" y="5194"/>
                  </a:cubicBezTo>
                  <a:cubicBezTo>
                    <a:pt x="16979" y="5182"/>
                    <a:pt x="16979" y="5175"/>
                    <a:pt x="16982" y="5166"/>
                  </a:cubicBezTo>
                  <a:cubicBezTo>
                    <a:pt x="16982" y="5157"/>
                    <a:pt x="16982" y="5148"/>
                    <a:pt x="16982" y="5139"/>
                  </a:cubicBezTo>
                  <a:cubicBezTo>
                    <a:pt x="16982" y="5130"/>
                    <a:pt x="16982" y="5118"/>
                    <a:pt x="16985" y="5109"/>
                  </a:cubicBezTo>
                  <a:lnTo>
                    <a:pt x="16985" y="5097"/>
                  </a:lnTo>
                  <a:lnTo>
                    <a:pt x="16985" y="2832"/>
                  </a:lnTo>
                  <a:cubicBezTo>
                    <a:pt x="16982" y="1271"/>
                    <a:pt x="15717" y="3"/>
                    <a:pt x="14153" y="3"/>
                  </a:cubicBezTo>
                  <a:lnTo>
                    <a:pt x="9624" y="3"/>
                  </a:lnTo>
                  <a:cubicBezTo>
                    <a:pt x="7754" y="3"/>
                    <a:pt x="6033" y="1027"/>
                    <a:pt x="5143" y="2672"/>
                  </a:cubicBezTo>
                  <a:cubicBezTo>
                    <a:pt x="5106" y="2681"/>
                    <a:pt x="5067" y="2697"/>
                    <a:pt x="5034" y="2715"/>
                  </a:cubicBezTo>
                  <a:cubicBezTo>
                    <a:pt x="4869" y="2797"/>
                    <a:pt x="4697" y="2834"/>
                    <a:pt x="4530" y="2834"/>
                  </a:cubicBezTo>
                  <a:cubicBezTo>
                    <a:pt x="3934" y="2834"/>
                    <a:pt x="3395" y="2356"/>
                    <a:pt x="3397" y="1700"/>
                  </a:cubicBezTo>
                  <a:cubicBezTo>
                    <a:pt x="3397" y="1419"/>
                    <a:pt x="3494" y="1199"/>
                    <a:pt x="3727" y="966"/>
                  </a:cubicBezTo>
                  <a:cubicBezTo>
                    <a:pt x="3950" y="746"/>
                    <a:pt x="3950" y="387"/>
                    <a:pt x="3727" y="166"/>
                  </a:cubicBezTo>
                  <a:cubicBezTo>
                    <a:pt x="3616" y="56"/>
                    <a:pt x="3471" y="1"/>
                    <a:pt x="3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91" name="Google Shape;4217;p45">
              <a:extLst>
                <a:ext uri="{FF2B5EF4-FFF2-40B4-BE49-F238E27FC236}">
                  <a16:creationId xmlns:a16="http://schemas.microsoft.com/office/drawing/2014/main" id="{AD794F09-923D-4EEC-94CE-F9C27438C724}"/>
                </a:ext>
              </a:extLst>
            </p:cNvPr>
            <p:cNvSpPr/>
            <p:nvPr/>
          </p:nvSpPr>
          <p:spPr>
            <a:xfrm>
              <a:off x="1135200" y="3869900"/>
              <a:ext cx="37850" cy="28400"/>
            </a:xfrm>
            <a:custGeom>
              <a:avLst/>
              <a:gdLst/>
              <a:ahLst/>
              <a:cxnLst/>
              <a:rect l="l" t="t" r="r" b="b"/>
              <a:pathLst>
                <a:path w="1514" h="1136" extrusionOk="0">
                  <a:moveTo>
                    <a:pt x="758" y="1"/>
                  </a:moveTo>
                  <a:cubicBezTo>
                    <a:pt x="254" y="1"/>
                    <a:pt x="0" y="611"/>
                    <a:pt x="357" y="970"/>
                  </a:cubicBezTo>
                  <a:cubicBezTo>
                    <a:pt x="467" y="1080"/>
                    <a:pt x="612" y="1135"/>
                    <a:pt x="757" y="1135"/>
                  </a:cubicBezTo>
                  <a:cubicBezTo>
                    <a:pt x="902" y="1135"/>
                    <a:pt x="1047" y="1080"/>
                    <a:pt x="1157" y="970"/>
                  </a:cubicBezTo>
                  <a:cubicBezTo>
                    <a:pt x="1513" y="611"/>
                    <a:pt x="1263" y="1"/>
                    <a:pt x="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492" name="Google Shape;4218;p45">
            <a:extLst>
              <a:ext uri="{FF2B5EF4-FFF2-40B4-BE49-F238E27FC236}">
                <a16:creationId xmlns:a16="http://schemas.microsoft.com/office/drawing/2014/main" id="{EDEABDAA-3C92-4DBC-A66F-D7D226227AB6}"/>
              </a:ext>
            </a:extLst>
          </p:cNvPr>
          <p:cNvSpPr/>
          <p:nvPr/>
        </p:nvSpPr>
        <p:spPr>
          <a:xfrm>
            <a:off x="6178011" y="4466693"/>
            <a:ext cx="405354" cy="377716"/>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493" name="Google Shape;4219;p45">
            <a:extLst>
              <a:ext uri="{FF2B5EF4-FFF2-40B4-BE49-F238E27FC236}">
                <a16:creationId xmlns:a16="http://schemas.microsoft.com/office/drawing/2014/main" id="{5234E290-8940-4BAF-A248-96F5F5499320}"/>
              </a:ext>
            </a:extLst>
          </p:cNvPr>
          <p:cNvGrpSpPr/>
          <p:nvPr/>
        </p:nvGrpSpPr>
        <p:grpSpPr>
          <a:xfrm>
            <a:off x="6671886" y="4467538"/>
            <a:ext cx="364220" cy="376333"/>
            <a:chOff x="2100300" y="3804850"/>
            <a:chExt cx="444475" cy="483125"/>
          </a:xfrm>
          <a:solidFill>
            <a:srgbClr val="5C3183"/>
          </a:solidFill>
        </p:grpSpPr>
        <p:sp>
          <p:nvSpPr>
            <p:cNvPr id="1494" name="Google Shape;4220;p45">
              <a:extLst>
                <a:ext uri="{FF2B5EF4-FFF2-40B4-BE49-F238E27FC236}">
                  <a16:creationId xmlns:a16="http://schemas.microsoft.com/office/drawing/2014/main" id="{E2B1C0F4-ADAB-40B1-B91B-DF070816C308}"/>
                </a:ext>
              </a:extLst>
            </p:cNvPr>
            <p:cNvSpPr/>
            <p:nvPr/>
          </p:nvSpPr>
          <p:spPr>
            <a:xfrm>
              <a:off x="2100300" y="3804850"/>
              <a:ext cx="444475" cy="483125"/>
            </a:xfrm>
            <a:custGeom>
              <a:avLst/>
              <a:gdLst/>
              <a:ahLst/>
              <a:cxnLst/>
              <a:rect l="l" t="t" r="r" b="b"/>
              <a:pathLst>
                <a:path w="17779" h="19325" extrusionOk="0">
                  <a:moveTo>
                    <a:pt x="2123" y="4001"/>
                  </a:moveTo>
                  <a:cubicBezTo>
                    <a:pt x="2627" y="4001"/>
                    <a:pt x="2881" y="4611"/>
                    <a:pt x="2524" y="4967"/>
                  </a:cubicBezTo>
                  <a:cubicBezTo>
                    <a:pt x="2408" y="5083"/>
                    <a:pt x="2265" y="5134"/>
                    <a:pt x="2126" y="5134"/>
                  </a:cubicBezTo>
                  <a:cubicBezTo>
                    <a:pt x="1835" y="5134"/>
                    <a:pt x="1558" y="4909"/>
                    <a:pt x="1558" y="4569"/>
                  </a:cubicBezTo>
                  <a:cubicBezTo>
                    <a:pt x="1558" y="4255"/>
                    <a:pt x="1809" y="4001"/>
                    <a:pt x="2123" y="4001"/>
                  </a:cubicBezTo>
                  <a:close/>
                  <a:moveTo>
                    <a:pt x="15710" y="4001"/>
                  </a:moveTo>
                  <a:cubicBezTo>
                    <a:pt x="16215" y="4001"/>
                    <a:pt x="16468" y="4611"/>
                    <a:pt x="16112" y="4967"/>
                  </a:cubicBezTo>
                  <a:cubicBezTo>
                    <a:pt x="15995" y="5083"/>
                    <a:pt x="15853" y="5134"/>
                    <a:pt x="15714" y="5134"/>
                  </a:cubicBezTo>
                  <a:cubicBezTo>
                    <a:pt x="15423" y="5134"/>
                    <a:pt x="15146" y="4909"/>
                    <a:pt x="15146" y="4569"/>
                  </a:cubicBezTo>
                  <a:cubicBezTo>
                    <a:pt x="15146" y="4255"/>
                    <a:pt x="15396" y="4001"/>
                    <a:pt x="15710" y="4001"/>
                  </a:cubicBezTo>
                  <a:close/>
                  <a:moveTo>
                    <a:pt x="8917" y="1132"/>
                  </a:moveTo>
                  <a:cubicBezTo>
                    <a:pt x="9551" y="1132"/>
                    <a:pt x="10251" y="1993"/>
                    <a:pt x="10789" y="3436"/>
                  </a:cubicBezTo>
                  <a:cubicBezTo>
                    <a:pt x="10894" y="3723"/>
                    <a:pt x="10994" y="4028"/>
                    <a:pt x="11084" y="4345"/>
                  </a:cubicBezTo>
                  <a:cubicBezTo>
                    <a:pt x="10345" y="4590"/>
                    <a:pt x="9623" y="4877"/>
                    <a:pt x="8917" y="5203"/>
                  </a:cubicBezTo>
                  <a:cubicBezTo>
                    <a:pt x="8210" y="4877"/>
                    <a:pt x="7488" y="4590"/>
                    <a:pt x="6749" y="4345"/>
                  </a:cubicBezTo>
                  <a:cubicBezTo>
                    <a:pt x="6842" y="4028"/>
                    <a:pt x="6939" y="3723"/>
                    <a:pt x="7044" y="3436"/>
                  </a:cubicBezTo>
                  <a:cubicBezTo>
                    <a:pt x="7582" y="1993"/>
                    <a:pt x="8282" y="1132"/>
                    <a:pt x="8917" y="1132"/>
                  </a:cubicBezTo>
                  <a:close/>
                  <a:moveTo>
                    <a:pt x="6483" y="5453"/>
                  </a:moveTo>
                  <a:cubicBezTo>
                    <a:pt x="6845" y="5577"/>
                    <a:pt x="7217" y="5713"/>
                    <a:pt x="7591" y="5867"/>
                  </a:cubicBezTo>
                  <a:cubicBezTo>
                    <a:pt x="7371" y="5985"/>
                    <a:pt x="7153" y="6105"/>
                    <a:pt x="6936" y="6229"/>
                  </a:cubicBezTo>
                  <a:cubicBezTo>
                    <a:pt x="6715" y="6356"/>
                    <a:pt x="6501" y="6486"/>
                    <a:pt x="6287" y="6619"/>
                  </a:cubicBezTo>
                  <a:cubicBezTo>
                    <a:pt x="6341" y="6217"/>
                    <a:pt x="6407" y="5831"/>
                    <a:pt x="6483" y="5453"/>
                  </a:cubicBezTo>
                  <a:close/>
                  <a:moveTo>
                    <a:pt x="11350" y="5453"/>
                  </a:moveTo>
                  <a:cubicBezTo>
                    <a:pt x="11426" y="5831"/>
                    <a:pt x="11492" y="6217"/>
                    <a:pt x="11546" y="6619"/>
                  </a:cubicBezTo>
                  <a:cubicBezTo>
                    <a:pt x="11335" y="6486"/>
                    <a:pt x="11118" y="6356"/>
                    <a:pt x="10897" y="6229"/>
                  </a:cubicBezTo>
                  <a:cubicBezTo>
                    <a:pt x="10677" y="6102"/>
                    <a:pt x="10459" y="5982"/>
                    <a:pt x="10242" y="5867"/>
                  </a:cubicBezTo>
                  <a:cubicBezTo>
                    <a:pt x="10619" y="5716"/>
                    <a:pt x="10988" y="5574"/>
                    <a:pt x="11350" y="5453"/>
                  </a:cubicBezTo>
                  <a:close/>
                  <a:moveTo>
                    <a:pt x="3799" y="4852"/>
                  </a:moveTo>
                  <a:cubicBezTo>
                    <a:pt x="4336" y="4904"/>
                    <a:pt x="4870" y="4997"/>
                    <a:pt x="5396" y="5133"/>
                  </a:cubicBezTo>
                  <a:cubicBezTo>
                    <a:pt x="5239" y="5894"/>
                    <a:pt x="5124" y="6661"/>
                    <a:pt x="5055" y="7434"/>
                  </a:cubicBezTo>
                  <a:cubicBezTo>
                    <a:pt x="4421" y="7881"/>
                    <a:pt x="3811" y="8361"/>
                    <a:pt x="3231" y="8877"/>
                  </a:cubicBezTo>
                  <a:cubicBezTo>
                    <a:pt x="3004" y="8645"/>
                    <a:pt x="2796" y="8412"/>
                    <a:pt x="2606" y="8180"/>
                  </a:cubicBezTo>
                  <a:cubicBezTo>
                    <a:pt x="1969" y="7404"/>
                    <a:pt x="1579" y="6691"/>
                    <a:pt x="1483" y="6139"/>
                  </a:cubicBezTo>
                  <a:lnTo>
                    <a:pt x="1483" y="6139"/>
                  </a:lnTo>
                  <a:cubicBezTo>
                    <a:pt x="1695" y="6225"/>
                    <a:pt x="1912" y="6266"/>
                    <a:pt x="2125" y="6266"/>
                  </a:cubicBezTo>
                  <a:cubicBezTo>
                    <a:pt x="2922" y="6266"/>
                    <a:pt x="3656" y="5698"/>
                    <a:pt x="3799" y="4852"/>
                  </a:cubicBezTo>
                  <a:close/>
                  <a:moveTo>
                    <a:pt x="14037" y="4852"/>
                  </a:moveTo>
                  <a:cubicBezTo>
                    <a:pt x="14180" y="5698"/>
                    <a:pt x="14914" y="6266"/>
                    <a:pt x="15711" y="6266"/>
                  </a:cubicBezTo>
                  <a:cubicBezTo>
                    <a:pt x="15924" y="6266"/>
                    <a:pt x="16141" y="6225"/>
                    <a:pt x="16353" y="6139"/>
                  </a:cubicBezTo>
                  <a:lnTo>
                    <a:pt x="16353" y="6139"/>
                  </a:lnTo>
                  <a:cubicBezTo>
                    <a:pt x="16254" y="6691"/>
                    <a:pt x="15867" y="7404"/>
                    <a:pt x="15227" y="8180"/>
                  </a:cubicBezTo>
                  <a:cubicBezTo>
                    <a:pt x="15037" y="8412"/>
                    <a:pt x="14829" y="8645"/>
                    <a:pt x="14602" y="8877"/>
                  </a:cubicBezTo>
                  <a:cubicBezTo>
                    <a:pt x="14022" y="8361"/>
                    <a:pt x="13412" y="7881"/>
                    <a:pt x="12778" y="7434"/>
                  </a:cubicBezTo>
                  <a:cubicBezTo>
                    <a:pt x="12709" y="6661"/>
                    <a:pt x="12594" y="5894"/>
                    <a:pt x="12440" y="5133"/>
                  </a:cubicBezTo>
                  <a:cubicBezTo>
                    <a:pt x="12963" y="4997"/>
                    <a:pt x="13497" y="4904"/>
                    <a:pt x="14037" y="4852"/>
                  </a:cubicBezTo>
                  <a:close/>
                  <a:moveTo>
                    <a:pt x="4964" y="8908"/>
                  </a:moveTo>
                  <a:lnTo>
                    <a:pt x="4964" y="8908"/>
                  </a:lnTo>
                  <a:cubicBezTo>
                    <a:pt x="4958" y="9158"/>
                    <a:pt x="4955" y="9409"/>
                    <a:pt x="4955" y="9662"/>
                  </a:cubicBezTo>
                  <a:cubicBezTo>
                    <a:pt x="4952" y="9916"/>
                    <a:pt x="4958" y="10167"/>
                    <a:pt x="4964" y="10417"/>
                  </a:cubicBezTo>
                  <a:cubicBezTo>
                    <a:pt x="4644" y="10170"/>
                    <a:pt x="4339" y="9916"/>
                    <a:pt x="4052" y="9662"/>
                  </a:cubicBezTo>
                  <a:cubicBezTo>
                    <a:pt x="4339" y="9409"/>
                    <a:pt x="4644" y="9155"/>
                    <a:pt x="4964" y="8908"/>
                  </a:cubicBezTo>
                  <a:close/>
                  <a:moveTo>
                    <a:pt x="12869" y="8908"/>
                  </a:moveTo>
                  <a:lnTo>
                    <a:pt x="12869" y="8908"/>
                  </a:lnTo>
                  <a:cubicBezTo>
                    <a:pt x="13189" y="9155"/>
                    <a:pt x="13491" y="9409"/>
                    <a:pt x="13781" y="9662"/>
                  </a:cubicBezTo>
                  <a:cubicBezTo>
                    <a:pt x="13494" y="9916"/>
                    <a:pt x="13189" y="10170"/>
                    <a:pt x="12869" y="10417"/>
                  </a:cubicBezTo>
                  <a:cubicBezTo>
                    <a:pt x="12875" y="10167"/>
                    <a:pt x="12878" y="9916"/>
                    <a:pt x="12881" y="9662"/>
                  </a:cubicBezTo>
                  <a:cubicBezTo>
                    <a:pt x="12881" y="9409"/>
                    <a:pt x="12875" y="9158"/>
                    <a:pt x="12869" y="8908"/>
                  </a:cubicBezTo>
                  <a:close/>
                  <a:moveTo>
                    <a:pt x="8917" y="6459"/>
                  </a:moveTo>
                  <a:cubicBezTo>
                    <a:pt x="9391" y="6688"/>
                    <a:pt x="9865" y="6942"/>
                    <a:pt x="10333" y="7211"/>
                  </a:cubicBezTo>
                  <a:cubicBezTo>
                    <a:pt x="10801" y="7482"/>
                    <a:pt x="11260" y="7766"/>
                    <a:pt x="11694" y="8059"/>
                  </a:cubicBezTo>
                  <a:cubicBezTo>
                    <a:pt x="11728" y="8581"/>
                    <a:pt x="11749" y="9119"/>
                    <a:pt x="11749" y="9662"/>
                  </a:cubicBezTo>
                  <a:cubicBezTo>
                    <a:pt x="11749" y="10206"/>
                    <a:pt x="11728" y="10743"/>
                    <a:pt x="11694" y="11266"/>
                  </a:cubicBezTo>
                  <a:cubicBezTo>
                    <a:pt x="11260" y="11559"/>
                    <a:pt x="10804" y="11839"/>
                    <a:pt x="10333" y="12114"/>
                  </a:cubicBezTo>
                  <a:cubicBezTo>
                    <a:pt x="9862" y="12386"/>
                    <a:pt x="9388" y="12637"/>
                    <a:pt x="8920" y="12869"/>
                  </a:cubicBezTo>
                  <a:cubicBezTo>
                    <a:pt x="8445" y="12640"/>
                    <a:pt x="7971" y="12386"/>
                    <a:pt x="7500" y="12114"/>
                  </a:cubicBezTo>
                  <a:cubicBezTo>
                    <a:pt x="7032" y="11842"/>
                    <a:pt x="6576" y="11559"/>
                    <a:pt x="6139" y="11266"/>
                  </a:cubicBezTo>
                  <a:cubicBezTo>
                    <a:pt x="6105" y="10743"/>
                    <a:pt x="6087" y="10206"/>
                    <a:pt x="6087" y="9662"/>
                  </a:cubicBezTo>
                  <a:cubicBezTo>
                    <a:pt x="6087" y="9119"/>
                    <a:pt x="6105" y="8581"/>
                    <a:pt x="6139" y="8059"/>
                  </a:cubicBezTo>
                  <a:cubicBezTo>
                    <a:pt x="6576" y="7766"/>
                    <a:pt x="7029" y="7485"/>
                    <a:pt x="7500" y="7211"/>
                  </a:cubicBezTo>
                  <a:cubicBezTo>
                    <a:pt x="7971" y="6942"/>
                    <a:pt x="8445" y="6688"/>
                    <a:pt x="8917" y="6459"/>
                  </a:cubicBezTo>
                  <a:close/>
                  <a:moveTo>
                    <a:pt x="11546" y="12706"/>
                  </a:moveTo>
                  <a:lnTo>
                    <a:pt x="11546" y="12706"/>
                  </a:lnTo>
                  <a:cubicBezTo>
                    <a:pt x="11492" y="13108"/>
                    <a:pt x="11426" y="13497"/>
                    <a:pt x="11350" y="13872"/>
                  </a:cubicBezTo>
                  <a:cubicBezTo>
                    <a:pt x="10988" y="13751"/>
                    <a:pt x="10619" y="13612"/>
                    <a:pt x="10242" y="13461"/>
                  </a:cubicBezTo>
                  <a:cubicBezTo>
                    <a:pt x="10462" y="13343"/>
                    <a:pt x="10680" y="13219"/>
                    <a:pt x="10897" y="13096"/>
                  </a:cubicBezTo>
                  <a:cubicBezTo>
                    <a:pt x="11115" y="12969"/>
                    <a:pt x="11332" y="12839"/>
                    <a:pt x="11546" y="12706"/>
                  </a:cubicBezTo>
                  <a:close/>
                  <a:moveTo>
                    <a:pt x="6287" y="12706"/>
                  </a:moveTo>
                  <a:cubicBezTo>
                    <a:pt x="6498" y="12836"/>
                    <a:pt x="6715" y="12966"/>
                    <a:pt x="6936" y="13092"/>
                  </a:cubicBezTo>
                  <a:cubicBezTo>
                    <a:pt x="7153" y="13219"/>
                    <a:pt x="7374" y="13343"/>
                    <a:pt x="7597" y="13461"/>
                  </a:cubicBezTo>
                  <a:lnTo>
                    <a:pt x="7594" y="13461"/>
                  </a:lnTo>
                  <a:cubicBezTo>
                    <a:pt x="7217" y="13615"/>
                    <a:pt x="6848" y="13754"/>
                    <a:pt x="6483" y="13875"/>
                  </a:cubicBezTo>
                  <a:cubicBezTo>
                    <a:pt x="6407" y="13497"/>
                    <a:pt x="6341" y="13108"/>
                    <a:pt x="6287" y="12706"/>
                  </a:cubicBezTo>
                  <a:close/>
                  <a:moveTo>
                    <a:pt x="14602" y="10447"/>
                  </a:moveTo>
                  <a:cubicBezTo>
                    <a:pt x="14829" y="10680"/>
                    <a:pt x="15037" y="10912"/>
                    <a:pt x="15227" y="11145"/>
                  </a:cubicBezTo>
                  <a:cubicBezTo>
                    <a:pt x="15867" y="11921"/>
                    <a:pt x="16254" y="12634"/>
                    <a:pt x="16353" y="13186"/>
                  </a:cubicBezTo>
                  <a:cubicBezTo>
                    <a:pt x="16141" y="13099"/>
                    <a:pt x="15923" y="13059"/>
                    <a:pt x="15710" y="13059"/>
                  </a:cubicBezTo>
                  <a:cubicBezTo>
                    <a:pt x="14912" y="13059"/>
                    <a:pt x="14180" y="13627"/>
                    <a:pt x="14034" y="14472"/>
                  </a:cubicBezTo>
                  <a:cubicBezTo>
                    <a:pt x="13497" y="14421"/>
                    <a:pt x="12963" y="14327"/>
                    <a:pt x="12440" y="14192"/>
                  </a:cubicBezTo>
                  <a:cubicBezTo>
                    <a:pt x="12594" y="13431"/>
                    <a:pt x="12709" y="12664"/>
                    <a:pt x="12778" y="11891"/>
                  </a:cubicBezTo>
                  <a:cubicBezTo>
                    <a:pt x="13412" y="11444"/>
                    <a:pt x="14022" y="10964"/>
                    <a:pt x="14602" y="10447"/>
                  </a:cubicBezTo>
                  <a:close/>
                  <a:moveTo>
                    <a:pt x="3231" y="10447"/>
                  </a:moveTo>
                  <a:cubicBezTo>
                    <a:pt x="3811" y="10964"/>
                    <a:pt x="4421" y="11444"/>
                    <a:pt x="5055" y="11891"/>
                  </a:cubicBezTo>
                  <a:cubicBezTo>
                    <a:pt x="5124" y="12664"/>
                    <a:pt x="5239" y="13434"/>
                    <a:pt x="5393" y="14195"/>
                  </a:cubicBezTo>
                  <a:cubicBezTo>
                    <a:pt x="5079" y="14273"/>
                    <a:pt x="4774" y="14336"/>
                    <a:pt x="4478" y="14388"/>
                  </a:cubicBezTo>
                  <a:cubicBezTo>
                    <a:pt x="4028" y="14462"/>
                    <a:pt x="3616" y="14499"/>
                    <a:pt x="3250" y="14499"/>
                  </a:cubicBezTo>
                  <a:cubicBezTo>
                    <a:pt x="2389" y="14499"/>
                    <a:pt x="1786" y="14296"/>
                    <a:pt x="1561" y="13908"/>
                  </a:cubicBezTo>
                  <a:cubicBezTo>
                    <a:pt x="1244" y="13358"/>
                    <a:pt x="1634" y="12326"/>
                    <a:pt x="2606" y="11145"/>
                  </a:cubicBezTo>
                  <a:cubicBezTo>
                    <a:pt x="2796" y="10912"/>
                    <a:pt x="3007" y="10680"/>
                    <a:pt x="3231" y="10447"/>
                  </a:cubicBezTo>
                  <a:close/>
                  <a:moveTo>
                    <a:pt x="15707" y="14191"/>
                  </a:moveTo>
                  <a:cubicBezTo>
                    <a:pt x="15999" y="14191"/>
                    <a:pt x="16278" y="14416"/>
                    <a:pt x="16278" y="14759"/>
                  </a:cubicBezTo>
                  <a:cubicBezTo>
                    <a:pt x="16278" y="15070"/>
                    <a:pt x="16024" y="15324"/>
                    <a:pt x="15710" y="15324"/>
                  </a:cubicBezTo>
                  <a:cubicBezTo>
                    <a:pt x="15206" y="15324"/>
                    <a:pt x="14952" y="14714"/>
                    <a:pt x="15309" y="14358"/>
                  </a:cubicBezTo>
                  <a:cubicBezTo>
                    <a:pt x="15425" y="14242"/>
                    <a:pt x="15568" y="14191"/>
                    <a:pt x="15707" y="14191"/>
                  </a:cubicBezTo>
                  <a:close/>
                  <a:moveTo>
                    <a:pt x="8917" y="14122"/>
                  </a:moveTo>
                  <a:cubicBezTo>
                    <a:pt x="9623" y="14448"/>
                    <a:pt x="10348" y="14735"/>
                    <a:pt x="11084" y="14980"/>
                  </a:cubicBezTo>
                  <a:cubicBezTo>
                    <a:pt x="10994" y="15297"/>
                    <a:pt x="10894" y="15602"/>
                    <a:pt x="10789" y="15892"/>
                  </a:cubicBezTo>
                  <a:cubicBezTo>
                    <a:pt x="10251" y="17332"/>
                    <a:pt x="9551" y="18192"/>
                    <a:pt x="8917" y="18192"/>
                  </a:cubicBezTo>
                  <a:cubicBezTo>
                    <a:pt x="8282" y="18192"/>
                    <a:pt x="7582" y="17332"/>
                    <a:pt x="7044" y="15892"/>
                  </a:cubicBezTo>
                  <a:cubicBezTo>
                    <a:pt x="6939" y="15602"/>
                    <a:pt x="6839" y="15300"/>
                    <a:pt x="6749" y="14980"/>
                  </a:cubicBezTo>
                  <a:cubicBezTo>
                    <a:pt x="7488" y="14735"/>
                    <a:pt x="8213" y="14448"/>
                    <a:pt x="8917" y="14122"/>
                  </a:cubicBezTo>
                  <a:close/>
                  <a:moveTo>
                    <a:pt x="8917" y="0"/>
                  </a:moveTo>
                  <a:cubicBezTo>
                    <a:pt x="7757" y="0"/>
                    <a:pt x="6715" y="1081"/>
                    <a:pt x="5985" y="3041"/>
                  </a:cubicBezTo>
                  <a:cubicBezTo>
                    <a:pt x="5867" y="3355"/>
                    <a:pt x="5758" y="3687"/>
                    <a:pt x="5662" y="4031"/>
                  </a:cubicBezTo>
                  <a:cubicBezTo>
                    <a:pt x="4919" y="3844"/>
                    <a:pt x="4215" y="3732"/>
                    <a:pt x="3587" y="3702"/>
                  </a:cubicBezTo>
                  <a:cubicBezTo>
                    <a:pt x="3271" y="3173"/>
                    <a:pt x="2709" y="2871"/>
                    <a:pt x="2126" y="2871"/>
                  </a:cubicBezTo>
                  <a:cubicBezTo>
                    <a:pt x="1901" y="2871"/>
                    <a:pt x="1673" y="2916"/>
                    <a:pt x="1455" y="3011"/>
                  </a:cubicBezTo>
                  <a:cubicBezTo>
                    <a:pt x="670" y="3346"/>
                    <a:pt x="260" y="4212"/>
                    <a:pt x="492" y="5034"/>
                  </a:cubicBezTo>
                  <a:cubicBezTo>
                    <a:pt x="54" y="6024"/>
                    <a:pt x="489" y="7389"/>
                    <a:pt x="1733" y="8898"/>
                  </a:cubicBezTo>
                  <a:cubicBezTo>
                    <a:pt x="1942" y="9152"/>
                    <a:pt x="2171" y="9409"/>
                    <a:pt x="2416" y="9662"/>
                  </a:cubicBezTo>
                  <a:cubicBezTo>
                    <a:pt x="2171" y="9916"/>
                    <a:pt x="1942" y="10170"/>
                    <a:pt x="1733" y="10426"/>
                  </a:cubicBezTo>
                  <a:cubicBezTo>
                    <a:pt x="411" y="12033"/>
                    <a:pt x="0" y="13470"/>
                    <a:pt x="583" y="14475"/>
                  </a:cubicBezTo>
                  <a:cubicBezTo>
                    <a:pt x="1021" y="15233"/>
                    <a:pt x="1954" y="15629"/>
                    <a:pt x="3270" y="15629"/>
                  </a:cubicBezTo>
                  <a:cubicBezTo>
                    <a:pt x="3738" y="15626"/>
                    <a:pt x="4203" y="15584"/>
                    <a:pt x="4662" y="15505"/>
                  </a:cubicBezTo>
                  <a:cubicBezTo>
                    <a:pt x="4985" y="15451"/>
                    <a:pt x="5320" y="15378"/>
                    <a:pt x="5662" y="15294"/>
                  </a:cubicBezTo>
                  <a:cubicBezTo>
                    <a:pt x="5761" y="15641"/>
                    <a:pt x="5867" y="15970"/>
                    <a:pt x="5985" y="16284"/>
                  </a:cubicBezTo>
                  <a:cubicBezTo>
                    <a:pt x="6715" y="18244"/>
                    <a:pt x="7757" y="19325"/>
                    <a:pt x="8917" y="19325"/>
                  </a:cubicBezTo>
                  <a:cubicBezTo>
                    <a:pt x="10076" y="19325"/>
                    <a:pt x="11118" y="18244"/>
                    <a:pt x="11848" y="16284"/>
                  </a:cubicBezTo>
                  <a:cubicBezTo>
                    <a:pt x="11966" y="15970"/>
                    <a:pt x="12075" y="15638"/>
                    <a:pt x="12171" y="15294"/>
                  </a:cubicBezTo>
                  <a:cubicBezTo>
                    <a:pt x="12917" y="15481"/>
                    <a:pt x="13618" y="15593"/>
                    <a:pt x="14246" y="15623"/>
                  </a:cubicBezTo>
                  <a:cubicBezTo>
                    <a:pt x="14562" y="16152"/>
                    <a:pt x="15123" y="16453"/>
                    <a:pt x="15705" y="16453"/>
                  </a:cubicBezTo>
                  <a:cubicBezTo>
                    <a:pt x="15930" y="16453"/>
                    <a:pt x="16159" y="16408"/>
                    <a:pt x="16378" y="16314"/>
                  </a:cubicBezTo>
                  <a:cubicBezTo>
                    <a:pt x="17163" y="15979"/>
                    <a:pt x="17573" y="15112"/>
                    <a:pt x="17341" y="14291"/>
                  </a:cubicBezTo>
                  <a:cubicBezTo>
                    <a:pt x="17779" y="13301"/>
                    <a:pt x="17344" y="11936"/>
                    <a:pt x="16100" y="10426"/>
                  </a:cubicBezTo>
                  <a:cubicBezTo>
                    <a:pt x="15891" y="10170"/>
                    <a:pt x="15662" y="9916"/>
                    <a:pt x="15417" y="9662"/>
                  </a:cubicBezTo>
                  <a:cubicBezTo>
                    <a:pt x="15662" y="9409"/>
                    <a:pt x="15891" y="9152"/>
                    <a:pt x="16100" y="8898"/>
                  </a:cubicBezTo>
                  <a:cubicBezTo>
                    <a:pt x="17347" y="7389"/>
                    <a:pt x="17779" y="6024"/>
                    <a:pt x="17341" y="5034"/>
                  </a:cubicBezTo>
                  <a:cubicBezTo>
                    <a:pt x="17573" y="4212"/>
                    <a:pt x="17163" y="3346"/>
                    <a:pt x="16378" y="3011"/>
                  </a:cubicBezTo>
                  <a:cubicBezTo>
                    <a:pt x="16159" y="2916"/>
                    <a:pt x="15930" y="2871"/>
                    <a:pt x="15705" y="2871"/>
                  </a:cubicBezTo>
                  <a:cubicBezTo>
                    <a:pt x="15123" y="2871"/>
                    <a:pt x="14562" y="3173"/>
                    <a:pt x="14246" y="3702"/>
                  </a:cubicBezTo>
                  <a:cubicBezTo>
                    <a:pt x="13615" y="3732"/>
                    <a:pt x="12914" y="3844"/>
                    <a:pt x="12171" y="4031"/>
                  </a:cubicBezTo>
                  <a:cubicBezTo>
                    <a:pt x="12075" y="3684"/>
                    <a:pt x="11966" y="3355"/>
                    <a:pt x="11848" y="3041"/>
                  </a:cubicBezTo>
                  <a:cubicBezTo>
                    <a:pt x="11118" y="1081"/>
                    <a:pt x="10076" y="0"/>
                    <a:pt x="89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95" name="Google Shape;4221;p45">
              <a:extLst>
                <a:ext uri="{FF2B5EF4-FFF2-40B4-BE49-F238E27FC236}">
                  <a16:creationId xmlns:a16="http://schemas.microsoft.com/office/drawing/2014/main" id="{AFCA3869-C5F7-483E-9BC0-A668643909DB}"/>
                </a:ext>
              </a:extLst>
            </p:cNvPr>
            <p:cNvSpPr/>
            <p:nvPr/>
          </p:nvSpPr>
          <p:spPr>
            <a:xfrm>
              <a:off x="2280775" y="4003900"/>
              <a:ext cx="88275" cy="85025"/>
            </a:xfrm>
            <a:custGeom>
              <a:avLst/>
              <a:gdLst/>
              <a:ahLst/>
              <a:cxnLst/>
              <a:rect l="l" t="t" r="r" b="b"/>
              <a:pathLst>
                <a:path w="3531" h="3401" extrusionOk="0">
                  <a:moveTo>
                    <a:pt x="1698" y="1136"/>
                  </a:moveTo>
                  <a:cubicBezTo>
                    <a:pt x="2202" y="1136"/>
                    <a:pt x="2455" y="1743"/>
                    <a:pt x="2099" y="2102"/>
                  </a:cubicBezTo>
                  <a:cubicBezTo>
                    <a:pt x="1983" y="2217"/>
                    <a:pt x="1841" y="2268"/>
                    <a:pt x="1703" y="2268"/>
                  </a:cubicBezTo>
                  <a:cubicBezTo>
                    <a:pt x="1411" y="2268"/>
                    <a:pt x="1133" y="2042"/>
                    <a:pt x="1133" y="1700"/>
                  </a:cubicBezTo>
                  <a:cubicBezTo>
                    <a:pt x="1133" y="1386"/>
                    <a:pt x="1383" y="1136"/>
                    <a:pt x="1698" y="1136"/>
                  </a:cubicBezTo>
                  <a:close/>
                  <a:moveTo>
                    <a:pt x="1698" y="1"/>
                  </a:moveTo>
                  <a:cubicBezTo>
                    <a:pt x="1479" y="1"/>
                    <a:pt x="1258" y="43"/>
                    <a:pt x="1048" y="130"/>
                  </a:cubicBezTo>
                  <a:cubicBezTo>
                    <a:pt x="414" y="393"/>
                    <a:pt x="1" y="1012"/>
                    <a:pt x="1" y="1700"/>
                  </a:cubicBezTo>
                  <a:cubicBezTo>
                    <a:pt x="1" y="2639"/>
                    <a:pt x="758" y="3397"/>
                    <a:pt x="1698" y="3400"/>
                  </a:cubicBezTo>
                  <a:cubicBezTo>
                    <a:pt x="2386" y="3400"/>
                    <a:pt x="3005" y="2984"/>
                    <a:pt x="3268" y="2350"/>
                  </a:cubicBezTo>
                  <a:cubicBezTo>
                    <a:pt x="3530" y="1715"/>
                    <a:pt x="3385" y="985"/>
                    <a:pt x="2899" y="499"/>
                  </a:cubicBezTo>
                  <a:cubicBezTo>
                    <a:pt x="2574" y="173"/>
                    <a:pt x="2140" y="1"/>
                    <a:pt x="16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96" name="Google Shape;4222;p45">
            <a:extLst>
              <a:ext uri="{FF2B5EF4-FFF2-40B4-BE49-F238E27FC236}">
                <a16:creationId xmlns:a16="http://schemas.microsoft.com/office/drawing/2014/main" id="{BCFCE162-2A09-41C0-A356-424D9C417145}"/>
              </a:ext>
            </a:extLst>
          </p:cNvPr>
          <p:cNvGrpSpPr/>
          <p:nvPr/>
        </p:nvGrpSpPr>
        <p:grpSpPr>
          <a:xfrm>
            <a:off x="7164900" y="4467538"/>
            <a:ext cx="342462" cy="376333"/>
            <a:chOff x="2708700" y="3804850"/>
            <a:chExt cx="417925" cy="483125"/>
          </a:xfrm>
          <a:solidFill>
            <a:srgbClr val="5C3183"/>
          </a:solidFill>
        </p:grpSpPr>
        <p:sp>
          <p:nvSpPr>
            <p:cNvPr id="1497" name="Google Shape;4223;p45">
              <a:extLst>
                <a:ext uri="{FF2B5EF4-FFF2-40B4-BE49-F238E27FC236}">
                  <a16:creationId xmlns:a16="http://schemas.microsoft.com/office/drawing/2014/main" id="{7F91B21A-A106-45AD-B0D5-CEA0ADDE134B}"/>
                </a:ext>
              </a:extLst>
            </p:cNvPr>
            <p:cNvSpPr/>
            <p:nvPr/>
          </p:nvSpPr>
          <p:spPr>
            <a:xfrm>
              <a:off x="2708700" y="3804850"/>
              <a:ext cx="417925" cy="483125"/>
            </a:xfrm>
            <a:custGeom>
              <a:avLst/>
              <a:gdLst/>
              <a:ahLst/>
              <a:cxnLst/>
              <a:rect l="l" t="t" r="r" b="b"/>
              <a:pathLst>
                <a:path w="16717" h="19325" extrusionOk="0">
                  <a:moveTo>
                    <a:pt x="10354" y="1132"/>
                  </a:moveTo>
                  <a:lnTo>
                    <a:pt x="10354" y="8618"/>
                  </a:lnTo>
                  <a:cubicBezTo>
                    <a:pt x="10354" y="8714"/>
                    <a:pt x="10379" y="8811"/>
                    <a:pt x="10430" y="8898"/>
                  </a:cubicBezTo>
                  <a:lnTo>
                    <a:pt x="12447" y="12425"/>
                  </a:lnTo>
                  <a:lnTo>
                    <a:pt x="4273" y="12425"/>
                  </a:lnTo>
                  <a:lnTo>
                    <a:pt x="6290" y="8898"/>
                  </a:lnTo>
                  <a:cubicBezTo>
                    <a:pt x="6339" y="8811"/>
                    <a:pt x="6366" y="8714"/>
                    <a:pt x="6366" y="8618"/>
                  </a:cubicBezTo>
                  <a:lnTo>
                    <a:pt x="6366" y="1132"/>
                  </a:lnTo>
                  <a:close/>
                  <a:moveTo>
                    <a:pt x="13090" y="13557"/>
                  </a:moveTo>
                  <a:lnTo>
                    <a:pt x="15469" y="17718"/>
                  </a:lnTo>
                  <a:cubicBezTo>
                    <a:pt x="15527" y="17818"/>
                    <a:pt x="15530" y="17939"/>
                    <a:pt x="15472" y="18038"/>
                  </a:cubicBezTo>
                  <a:cubicBezTo>
                    <a:pt x="15418" y="18135"/>
                    <a:pt x="15318" y="18192"/>
                    <a:pt x="15210" y="18192"/>
                  </a:cubicBezTo>
                  <a:lnTo>
                    <a:pt x="1511" y="18192"/>
                  </a:lnTo>
                  <a:cubicBezTo>
                    <a:pt x="1399" y="18192"/>
                    <a:pt x="1299" y="18135"/>
                    <a:pt x="1245" y="18038"/>
                  </a:cubicBezTo>
                  <a:cubicBezTo>
                    <a:pt x="1187" y="17939"/>
                    <a:pt x="1187" y="17818"/>
                    <a:pt x="1245" y="17718"/>
                  </a:cubicBezTo>
                  <a:lnTo>
                    <a:pt x="3624" y="13557"/>
                  </a:lnTo>
                  <a:close/>
                  <a:moveTo>
                    <a:pt x="4717" y="0"/>
                  </a:moveTo>
                  <a:cubicBezTo>
                    <a:pt x="4403" y="0"/>
                    <a:pt x="4153" y="254"/>
                    <a:pt x="4153" y="568"/>
                  </a:cubicBezTo>
                  <a:cubicBezTo>
                    <a:pt x="4153" y="879"/>
                    <a:pt x="4403" y="1132"/>
                    <a:pt x="4717" y="1132"/>
                  </a:cubicBezTo>
                  <a:lnTo>
                    <a:pt x="5234" y="1132"/>
                  </a:lnTo>
                  <a:lnTo>
                    <a:pt x="5234" y="8467"/>
                  </a:lnTo>
                  <a:lnTo>
                    <a:pt x="264" y="17157"/>
                  </a:lnTo>
                  <a:cubicBezTo>
                    <a:pt x="1" y="17604"/>
                    <a:pt x="4" y="18159"/>
                    <a:pt x="267" y="18606"/>
                  </a:cubicBezTo>
                  <a:cubicBezTo>
                    <a:pt x="519" y="19050"/>
                    <a:pt x="992" y="19325"/>
                    <a:pt x="1502" y="19325"/>
                  </a:cubicBezTo>
                  <a:cubicBezTo>
                    <a:pt x="1505" y="19325"/>
                    <a:pt x="1508" y="19325"/>
                    <a:pt x="1511" y="19325"/>
                  </a:cubicBezTo>
                  <a:lnTo>
                    <a:pt x="15207" y="19325"/>
                  </a:lnTo>
                  <a:cubicBezTo>
                    <a:pt x="15210" y="19325"/>
                    <a:pt x="15212" y="19325"/>
                    <a:pt x="15215" y="19325"/>
                  </a:cubicBezTo>
                  <a:cubicBezTo>
                    <a:pt x="15725" y="19325"/>
                    <a:pt x="16198" y="19050"/>
                    <a:pt x="16451" y="18606"/>
                  </a:cubicBezTo>
                  <a:cubicBezTo>
                    <a:pt x="16713" y="18159"/>
                    <a:pt x="16716" y="17607"/>
                    <a:pt x="16454" y="17157"/>
                  </a:cubicBezTo>
                  <a:lnTo>
                    <a:pt x="11487" y="8467"/>
                  </a:lnTo>
                  <a:lnTo>
                    <a:pt x="11487" y="1132"/>
                  </a:lnTo>
                  <a:lnTo>
                    <a:pt x="12003" y="1132"/>
                  </a:lnTo>
                  <a:cubicBezTo>
                    <a:pt x="12314" y="1132"/>
                    <a:pt x="12568" y="879"/>
                    <a:pt x="12568" y="568"/>
                  </a:cubicBezTo>
                  <a:cubicBezTo>
                    <a:pt x="12568" y="254"/>
                    <a:pt x="12314" y="0"/>
                    <a:pt x="120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98" name="Google Shape;4224;p45">
              <a:extLst>
                <a:ext uri="{FF2B5EF4-FFF2-40B4-BE49-F238E27FC236}">
                  <a16:creationId xmlns:a16="http://schemas.microsoft.com/office/drawing/2014/main" id="{053BC642-80D1-42B0-9C7C-DE03EFB27B76}"/>
                </a:ext>
              </a:extLst>
            </p:cNvPr>
            <p:cNvSpPr/>
            <p:nvPr/>
          </p:nvSpPr>
          <p:spPr>
            <a:xfrm>
              <a:off x="2875975" y="4055200"/>
              <a:ext cx="33100" cy="28350"/>
            </a:xfrm>
            <a:custGeom>
              <a:avLst/>
              <a:gdLst/>
              <a:ahLst/>
              <a:cxnLst/>
              <a:rect l="l" t="t" r="r" b="b"/>
              <a:pathLst>
                <a:path w="1324" h="1134" extrusionOk="0">
                  <a:moveTo>
                    <a:pt x="570" y="1"/>
                  </a:moveTo>
                  <a:cubicBezTo>
                    <a:pt x="280" y="1"/>
                    <a:pt x="1" y="225"/>
                    <a:pt x="1" y="566"/>
                  </a:cubicBezTo>
                  <a:cubicBezTo>
                    <a:pt x="1" y="880"/>
                    <a:pt x="255" y="1134"/>
                    <a:pt x="569" y="1134"/>
                  </a:cubicBezTo>
                  <a:cubicBezTo>
                    <a:pt x="1073" y="1134"/>
                    <a:pt x="1323" y="524"/>
                    <a:pt x="967" y="168"/>
                  </a:cubicBezTo>
                  <a:cubicBezTo>
                    <a:pt x="852" y="52"/>
                    <a:pt x="710" y="1"/>
                    <a:pt x="5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99" name="Google Shape;4225;p45">
              <a:extLst>
                <a:ext uri="{FF2B5EF4-FFF2-40B4-BE49-F238E27FC236}">
                  <a16:creationId xmlns:a16="http://schemas.microsoft.com/office/drawing/2014/main" id="{A10612D3-D1B6-448C-91DC-F47E42646D6D}"/>
                </a:ext>
              </a:extLst>
            </p:cNvPr>
            <p:cNvSpPr/>
            <p:nvPr/>
          </p:nvSpPr>
          <p:spPr>
            <a:xfrm>
              <a:off x="2931025" y="4055200"/>
              <a:ext cx="33075" cy="28350"/>
            </a:xfrm>
            <a:custGeom>
              <a:avLst/>
              <a:gdLst/>
              <a:ahLst/>
              <a:cxnLst/>
              <a:rect l="l" t="t" r="r" b="b"/>
              <a:pathLst>
                <a:path w="1323" h="1134" extrusionOk="0">
                  <a:moveTo>
                    <a:pt x="569" y="1"/>
                  </a:moveTo>
                  <a:cubicBezTo>
                    <a:pt x="279" y="1"/>
                    <a:pt x="0" y="225"/>
                    <a:pt x="0" y="566"/>
                  </a:cubicBezTo>
                  <a:cubicBezTo>
                    <a:pt x="0" y="880"/>
                    <a:pt x="254" y="1134"/>
                    <a:pt x="565" y="1134"/>
                  </a:cubicBezTo>
                  <a:cubicBezTo>
                    <a:pt x="1069" y="1134"/>
                    <a:pt x="1323" y="524"/>
                    <a:pt x="966" y="168"/>
                  </a:cubicBezTo>
                  <a:cubicBezTo>
                    <a:pt x="851" y="52"/>
                    <a:pt x="709" y="1"/>
                    <a:pt x="5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00" name="Google Shape;4226;p45">
              <a:extLst>
                <a:ext uri="{FF2B5EF4-FFF2-40B4-BE49-F238E27FC236}">
                  <a16:creationId xmlns:a16="http://schemas.microsoft.com/office/drawing/2014/main" id="{8BD32280-5D8B-470B-805A-FB345F59E6A0}"/>
                </a:ext>
              </a:extLst>
            </p:cNvPr>
            <p:cNvSpPr/>
            <p:nvPr/>
          </p:nvSpPr>
          <p:spPr>
            <a:xfrm>
              <a:off x="2903525" y="4008200"/>
              <a:ext cx="28350" cy="28325"/>
            </a:xfrm>
            <a:custGeom>
              <a:avLst/>
              <a:gdLst/>
              <a:ahLst/>
              <a:cxnLst/>
              <a:rect l="l" t="t" r="r" b="b"/>
              <a:pathLst>
                <a:path w="1134" h="1133" extrusionOk="0">
                  <a:moveTo>
                    <a:pt x="566" y="1"/>
                  </a:moveTo>
                  <a:cubicBezTo>
                    <a:pt x="252" y="1"/>
                    <a:pt x="1" y="254"/>
                    <a:pt x="1" y="568"/>
                  </a:cubicBezTo>
                  <a:cubicBezTo>
                    <a:pt x="1" y="879"/>
                    <a:pt x="252" y="1133"/>
                    <a:pt x="566" y="1133"/>
                  </a:cubicBezTo>
                  <a:cubicBezTo>
                    <a:pt x="880" y="1133"/>
                    <a:pt x="1133" y="879"/>
                    <a:pt x="1133" y="568"/>
                  </a:cubicBezTo>
                  <a:cubicBezTo>
                    <a:pt x="1133" y="254"/>
                    <a:pt x="880"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01" name="Google Shape;4227;p45">
            <a:extLst>
              <a:ext uri="{FF2B5EF4-FFF2-40B4-BE49-F238E27FC236}">
                <a16:creationId xmlns:a16="http://schemas.microsoft.com/office/drawing/2014/main" id="{EE78F09C-4991-4CC9-B924-F0508780D2B6}"/>
              </a:ext>
            </a:extLst>
          </p:cNvPr>
          <p:cNvSpPr/>
          <p:nvPr/>
        </p:nvSpPr>
        <p:spPr>
          <a:xfrm>
            <a:off x="7624503" y="4512240"/>
            <a:ext cx="395890" cy="286616"/>
          </a:xfrm>
          <a:custGeom>
            <a:avLst/>
            <a:gdLst/>
            <a:ahLst/>
            <a:cxnLst/>
            <a:rect l="l" t="t" r="r" b="b"/>
            <a:pathLst>
              <a:path w="19325" h="14718" extrusionOk="0">
                <a:moveTo>
                  <a:pt x="14192" y="1133"/>
                </a:moveTo>
                <a:cubicBezTo>
                  <a:pt x="14974" y="1133"/>
                  <a:pt x="15520" y="1906"/>
                  <a:pt x="15261" y="2643"/>
                </a:cubicBezTo>
                <a:cubicBezTo>
                  <a:pt x="15131" y="3008"/>
                  <a:pt x="15403" y="3395"/>
                  <a:pt x="15792" y="3398"/>
                </a:cubicBezTo>
                <a:lnTo>
                  <a:pt x="17628" y="3398"/>
                </a:lnTo>
                <a:cubicBezTo>
                  <a:pt x="17939" y="3398"/>
                  <a:pt x="18193" y="3648"/>
                  <a:pt x="18193" y="3962"/>
                </a:cubicBezTo>
                <a:lnTo>
                  <a:pt x="18193" y="10756"/>
                </a:lnTo>
                <a:cubicBezTo>
                  <a:pt x="18193" y="11070"/>
                  <a:pt x="17939" y="11324"/>
                  <a:pt x="17628" y="11324"/>
                </a:cubicBezTo>
                <a:lnTo>
                  <a:pt x="10230" y="11324"/>
                </a:lnTo>
                <a:lnTo>
                  <a:pt x="10230" y="9624"/>
                </a:lnTo>
                <a:cubicBezTo>
                  <a:pt x="11480" y="9624"/>
                  <a:pt x="12492" y="8609"/>
                  <a:pt x="12492" y="7359"/>
                </a:cubicBezTo>
                <a:cubicBezTo>
                  <a:pt x="12492" y="6109"/>
                  <a:pt x="11480" y="5095"/>
                  <a:pt x="10230" y="5095"/>
                </a:cubicBezTo>
                <a:lnTo>
                  <a:pt x="10230" y="3398"/>
                </a:lnTo>
                <a:lnTo>
                  <a:pt x="12592" y="3398"/>
                </a:lnTo>
                <a:cubicBezTo>
                  <a:pt x="12981" y="3395"/>
                  <a:pt x="13253" y="3008"/>
                  <a:pt x="13123" y="2643"/>
                </a:cubicBezTo>
                <a:cubicBezTo>
                  <a:pt x="12863" y="1906"/>
                  <a:pt x="13410" y="1133"/>
                  <a:pt x="14192" y="1133"/>
                </a:cubicBezTo>
                <a:close/>
                <a:moveTo>
                  <a:pt x="9098" y="3398"/>
                </a:moveTo>
                <a:lnTo>
                  <a:pt x="9098" y="5759"/>
                </a:lnTo>
                <a:cubicBezTo>
                  <a:pt x="9098" y="6082"/>
                  <a:pt x="9363" y="6323"/>
                  <a:pt x="9663" y="6323"/>
                </a:cubicBezTo>
                <a:cubicBezTo>
                  <a:pt x="9726" y="6323"/>
                  <a:pt x="9790" y="6313"/>
                  <a:pt x="9853" y="6290"/>
                </a:cubicBezTo>
                <a:cubicBezTo>
                  <a:pt x="9979" y="6247"/>
                  <a:pt x="10105" y="6226"/>
                  <a:pt x="10229" y="6226"/>
                </a:cubicBezTo>
                <a:cubicBezTo>
                  <a:pt x="10828" y="6226"/>
                  <a:pt x="11357" y="6708"/>
                  <a:pt x="11360" y="7353"/>
                </a:cubicBezTo>
                <a:cubicBezTo>
                  <a:pt x="11362" y="8003"/>
                  <a:pt x="10832" y="8493"/>
                  <a:pt x="10229" y="8493"/>
                </a:cubicBezTo>
                <a:cubicBezTo>
                  <a:pt x="10108" y="8493"/>
                  <a:pt x="9985" y="8473"/>
                  <a:pt x="9862" y="8431"/>
                </a:cubicBezTo>
                <a:cubicBezTo>
                  <a:pt x="9829" y="8419"/>
                  <a:pt x="9796" y="8410"/>
                  <a:pt x="9759" y="8404"/>
                </a:cubicBezTo>
                <a:cubicBezTo>
                  <a:pt x="9726" y="8398"/>
                  <a:pt x="9692" y="8395"/>
                  <a:pt x="9659" y="8395"/>
                </a:cubicBezTo>
                <a:cubicBezTo>
                  <a:pt x="9350" y="8395"/>
                  <a:pt x="9090" y="8653"/>
                  <a:pt x="9098" y="8975"/>
                </a:cubicBezTo>
                <a:lnTo>
                  <a:pt x="9098" y="11324"/>
                </a:lnTo>
                <a:lnTo>
                  <a:pt x="6737" y="11324"/>
                </a:lnTo>
                <a:cubicBezTo>
                  <a:pt x="6344" y="11324"/>
                  <a:pt x="6073" y="11710"/>
                  <a:pt x="6202" y="12079"/>
                </a:cubicBezTo>
                <a:cubicBezTo>
                  <a:pt x="6462" y="12813"/>
                  <a:pt x="5916" y="13585"/>
                  <a:pt x="5134" y="13585"/>
                </a:cubicBezTo>
                <a:cubicBezTo>
                  <a:pt x="4352" y="13585"/>
                  <a:pt x="3805" y="12813"/>
                  <a:pt x="4065" y="12079"/>
                </a:cubicBezTo>
                <a:cubicBezTo>
                  <a:pt x="4195" y="11710"/>
                  <a:pt x="3923" y="11324"/>
                  <a:pt x="3533" y="11324"/>
                </a:cubicBezTo>
                <a:lnTo>
                  <a:pt x="1700" y="11324"/>
                </a:lnTo>
                <a:cubicBezTo>
                  <a:pt x="1386" y="11324"/>
                  <a:pt x="1133" y="11070"/>
                  <a:pt x="1133" y="10756"/>
                </a:cubicBezTo>
                <a:lnTo>
                  <a:pt x="1133" y="3962"/>
                </a:lnTo>
                <a:cubicBezTo>
                  <a:pt x="1133" y="3648"/>
                  <a:pt x="1386" y="3398"/>
                  <a:pt x="1700" y="3398"/>
                </a:cubicBezTo>
                <a:lnTo>
                  <a:pt x="2941" y="3398"/>
                </a:lnTo>
                <a:cubicBezTo>
                  <a:pt x="2570" y="4829"/>
                  <a:pt x="3654" y="6227"/>
                  <a:pt x="5134" y="6227"/>
                </a:cubicBezTo>
                <a:cubicBezTo>
                  <a:pt x="6613" y="6227"/>
                  <a:pt x="7697" y="4829"/>
                  <a:pt x="7326" y="3398"/>
                </a:cubicBezTo>
                <a:close/>
                <a:moveTo>
                  <a:pt x="14192" y="1"/>
                </a:moveTo>
                <a:cubicBezTo>
                  <a:pt x="12942" y="1"/>
                  <a:pt x="11927" y="1012"/>
                  <a:pt x="11927" y="2266"/>
                </a:cubicBezTo>
                <a:lnTo>
                  <a:pt x="6399" y="2266"/>
                </a:lnTo>
                <a:cubicBezTo>
                  <a:pt x="5910" y="2266"/>
                  <a:pt x="5650" y="2842"/>
                  <a:pt x="5979" y="3208"/>
                </a:cubicBezTo>
                <a:cubicBezTo>
                  <a:pt x="6631" y="3938"/>
                  <a:pt x="6112" y="5095"/>
                  <a:pt x="5134" y="5095"/>
                </a:cubicBezTo>
                <a:cubicBezTo>
                  <a:pt x="4155" y="5095"/>
                  <a:pt x="3636" y="3938"/>
                  <a:pt x="4291" y="3208"/>
                </a:cubicBezTo>
                <a:cubicBezTo>
                  <a:pt x="4617" y="2842"/>
                  <a:pt x="4358" y="2266"/>
                  <a:pt x="3868" y="2266"/>
                </a:cubicBezTo>
                <a:lnTo>
                  <a:pt x="1700" y="2266"/>
                </a:lnTo>
                <a:cubicBezTo>
                  <a:pt x="761" y="2266"/>
                  <a:pt x="1" y="3023"/>
                  <a:pt x="1" y="3962"/>
                </a:cubicBezTo>
                <a:lnTo>
                  <a:pt x="1" y="10756"/>
                </a:lnTo>
                <a:cubicBezTo>
                  <a:pt x="1" y="11695"/>
                  <a:pt x="761" y="12453"/>
                  <a:pt x="1700" y="12456"/>
                </a:cubicBezTo>
                <a:lnTo>
                  <a:pt x="2869" y="12456"/>
                </a:lnTo>
                <a:cubicBezTo>
                  <a:pt x="2869" y="13706"/>
                  <a:pt x="3884" y="14718"/>
                  <a:pt x="5134" y="14718"/>
                </a:cubicBezTo>
                <a:cubicBezTo>
                  <a:pt x="6384" y="14718"/>
                  <a:pt x="7398" y="13706"/>
                  <a:pt x="7398" y="12456"/>
                </a:cubicBezTo>
                <a:lnTo>
                  <a:pt x="17628" y="12456"/>
                </a:lnTo>
                <a:cubicBezTo>
                  <a:pt x="18564" y="12453"/>
                  <a:pt x="19325" y="11695"/>
                  <a:pt x="19325" y="10756"/>
                </a:cubicBezTo>
                <a:lnTo>
                  <a:pt x="19325" y="3962"/>
                </a:lnTo>
                <a:cubicBezTo>
                  <a:pt x="19325" y="3023"/>
                  <a:pt x="18564" y="2266"/>
                  <a:pt x="17628" y="2266"/>
                </a:cubicBezTo>
                <a:lnTo>
                  <a:pt x="16457" y="2266"/>
                </a:lnTo>
                <a:cubicBezTo>
                  <a:pt x="16457" y="1012"/>
                  <a:pt x="15442" y="1"/>
                  <a:pt x="14192"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02" name="Google Shape;4228;p45">
            <a:extLst>
              <a:ext uri="{FF2B5EF4-FFF2-40B4-BE49-F238E27FC236}">
                <a16:creationId xmlns:a16="http://schemas.microsoft.com/office/drawing/2014/main" id="{8CC399D9-821E-4D58-9199-23E81EC92620}"/>
              </a:ext>
            </a:extLst>
          </p:cNvPr>
          <p:cNvSpPr/>
          <p:nvPr/>
        </p:nvSpPr>
        <p:spPr>
          <a:xfrm>
            <a:off x="8121173" y="4467373"/>
            <a:ext cx="365284" cy="376353"/>
          </a:xfrm>
          <a:custGeom>
            <a:avLst/>
            <a:gdLst/>
            <a:ahLst/>
            <a:cxnLst/>
            <a:rect l="l" t="t" r="r" b="b"/>
            <a:pathLst>
              <a:path w="17831" h="19326" extrusionOk="0">
                <a:moveTo>
                  <a:pt x="7090" y="1417"/>
                </a:moveTo>
                <a:lnTo>
                  <a:pt x="7090" y="1417"/>
                </a:lnTo>
                <a:cubicBezTo>
                  <a:pt x="7570" y="1746"/>
                  <a:pt x="8228" y="2317"/>
                  <a:pt x="8533" y="3111"/>
                </a:cubicBezTo>
                <a:cubicBezTo>
                  <a:pt x="8835" y="3905"/>
                  <a:pt x="8727" y="4766"/>
                  <a:pt x="8591" y="5337"/>
                </a:cubicBezTo>
                <a:cubicBezTo>
                  <a:pt x="8111" y="5004"/>
                  <a:pt x="7452" y="4437"/>
                  <a:pt x="7148" y="3643"/>
                </a:cubicBezTo>
                <a:cubicBezTo>
                  <a:pt x="6843" y="2848"/>
                  <a:pt x="6954" y="1985"/>
                  <a:pt x="7090" y="1417"/>
                </a:cubicBezTo>
                <a:close/>
                <a:moveTo>
                  <a:pt x="12577" y="5533"/>
                </a:moveTo>
                <a:cubicBezTo>
                  <a:pt x="12772" y="5533"/>
                  <a:pt x="12967" y="5549"/>
                  <a:pt x="13162" y="5581"/>
                </a:cubicBezTo>
                <a:cubicBezTo>
                  <a:pt x="15215" y="5913"/>
                  <a:pt x="16623" y="7906"/>
                  <a:pt x="16299" y="10023"/>
                </a:cubicBezTo>
                <a:cubicBezTo>
                  <a:pt x="15711" y="13866"/>
                  <a:pt x="14596" y="16484"/>
                  <a:pt x="13078" y="17592"/>
                </a:cubicBezTo>
                <a:cubicBezTo>
                  <a:pt x="12526" y="17996"/>
                  <a:pt x="11929" y="18194"/>
                  <a:pt x="11264" y="18194"/>
                </a:cubicBezTo>
                <a:cubicBezTo>
                  <a:pt x="11073" y="18194"/>
                  <a:pt x="10877" y="18177"/>
                  <a:pt x="10674" y="18145"/>
                </a:cubicBezTo>
                <a:cubicBezTo>
                  <a:pt x="10119" y="18054"/>
                  <a:pt x="9681" y="17828"/>
                  <a:pt x="9334" y="17454"/>
                </a:cubicBezTo>
                <a:cubicBezTo>
                  <a:pt x="9222" y="17333"/>
                  <a:pt x="9070" y="17272"/>
                  <a:pt x="8918" y="17272"/>
                </a:cubicBezTo>
                <a:cubicBezTo>
                  <a:pt x="8767" y="17272"/>
                  <a:pt x="8615" y="17333"/>
                  <a:pt x="8503" y="17454"/>
                </a:cubicBezTo>
                <a:cubicBezTo>
                  <a:pt x="8156" y="17831"/>
                  <a:pt x="7715" y="18057"/>
                  <a:pt x="7160" y="18145"/>
                </a:cubicBezTo>
                <a:cubicBezTo>
                  <a:pt x="6958" y="18177"/>
                  <a:pt x="6762" y="18194"/>
                  <a:pt x="6571" y="18194"/>
                </a:cubicBezTo>
                <a:cubicBezTo>
                  <a:pt x="5907" y="18194"/>
                  <a:pt x="5310" y="17996"/>
                  <a:pt x="4756" y="17592"/>
                </a:cubicBezTo>
                <a:cubicBezTo>
                  <a:pt x="3237" y="16484"/>
                  <a:pt x="2126" y="13869"/>
                  <a:pt x="1537" y="10023"/>
                </a:cubicBezTo>
                <a:cubicBezTo>
                  <a:pt x="1214" y="7906"/>
                  <a:pt x="2621" y="5913"/>
                  <a:pt x="4675" y="5581"/>
                </a:cubicBezTo>
                <a:cubicBezTo>
                  <a:pt x="4869" y="5549"/>
                  <a:pt x="5065" y="5533"/>
                  <a:pt x="5260" y="5533"/>
                </a:cubicBezTo>
                <a:cubicBezTo>
                  <a:pt x="6062" y="5533"/>
                  <a:pt x="6848" y="5799"/>
                  <a:pt x="7492" y="6300"/>
                </a:cubicBezTo>
                <a:cubicBezTo>
                  <a:pt x="7913" y="6620"/>
                  <a:pt x="8416" y="6780"/>
                  <a:pt x="8918" y="6780"/>
                </a:cubicBezTo>
                <a:cubicBezTo>
                  <a:pt x="9421" y="6780"/>
                  <a:pt x="9924" y="6620"/>
                  <a:pt x="10345" y="6300"/>
                </a:cubicBezTo>
                <a:cubicBezTo>
                  <a:pt x="10989" y="5799"/>
                  <a:pt x="11775" y="5533"/>
                  <a:pt x="12577" y="5533"/>
                </a:cubicBezTo>
                <a:close/>
                <a:moveTo>
                  <a:pt x="6762" y="0"/>
                </a:moveTo>
                <a:cubicBezTo>
                  <a:pt x="6543" y="0"/>
                  <a:pt x="6335" y="128"/>
                  <a:pt x="6242" y="345"/>
                </a:cubicBezTo>
                <a:cubicBezTo>
                  <a:pt x="6208" y="424"/>
                  <a:pt x="5420" y="2302"/>
                  <a:pt x="6091" y="4047"/>
                </a:cubicBezTo>
                <a:cubicBezTo>
                  <a:pt x="6154" y="4207"/>
                  <a:pt x="6227" y="4364"/>
                  <a:pt x="6308" y="4518"/>
                </a:cubicBezTo>
                <a:cubicBezTo>
                  <a:pt x="5965" y="4440"/>
                  <a:pt x="5614" y="4401"/>
                  <a:pt x="5262" y="4401"/>
                </a:cubicBezTo>
                <a:cubicBezTo>
                  <a:pt x="5004" y="4401"/>
                  <a:pt x="4746" y="4422"/>
                  <a:pt x="4490" y="4464"/>
                </a:cubicBezTo>
                <a:cubicBezTo>
                  <a:pt x="1827" y="4893"/>
                  <a:pt x="0" y="7462"/>
                  <a:pt x="417" y="10192"/>
                </a:cubicBezTo>
                <a:cubicBezTo>
                  <a:pt x="713" y="12139"/>
                  <a:pt x="1148" y="13812"/>
                  <a:pt x="1706" y="15162"/>
                </a:cubicBezTo>
                <a:cubicBezTo>
                  <a:pt x="2341" y="16693"/>
                  <a:pt x="3141" y="17819"/>
                  <a:pt x="4086" y="18507"/>
                </a:cubicBezTo>
                <a:cubicBezTo>
                  <a:pt x="4833" y="19051"/>
                  <a:pt x="5666" y="19325"/>
                  <a:pt x="6571" y="19325"/>
                </a:cubicBezTo>
                <a:cubicBezTo>
                  <a:pt x="6821" y="19325"/>
                  <a:pt x="7077" y="19304"/>
                  <a:pt x="7338" y="19262"/>
                </a:cubicBezTo>
                <a:cubicBezTo>
                  <a:pt x="7942" y="19163"/>
                  <a:pt x="8470" y="18942"/>
                  <a:pt x="8914" y="18601"/>
                </a:cubicBezTo>
                <a:cubicBezTo>
                  <a:pt x="9361" y="18942"/>
                  <a:pt x="9889" y="19163"/>
                  <a:pt x="10493" y="19262"/>
                </a:cubicBezTo>
                <a:cubicBezTo>
                  <a:pt x="10747" y="19301"/>
                  <a:pt x="11000" y="19323"/>
                  <a:pt x="11260" y="19326"/>
                </a:cubicBezTo>
                <a:cubicBezTo>
                  <a:pt x="12163" y="19326"/>
                  <a:pt x="12996" y="19051"/>
                  <a:pt x="13742" y="18504"/>
                </a:cubicBezTo>
                <a:cubicBezTo>
                  <a:pt x="14687" y="17816"/>
                  <a:pt x="15490" y="16693"/>
                  <a:pt x="16124" y="15162"/>
                </a:cubicBezTo>
                <a:cubicBezTo>
                  <a:pt x="16686" y="13812"/>
                  <a:pt x="17121" y="12139"/>
                  <a:pt x="17417" y="10195"/>
                </a:cubicBezTo>
                <a:cubicBezTo>
                  <a:pt x="17830" y="7465"/>
                  <a:pt x="16007" y="4893"/>
                  <a:pt x="13343" y="4464"/>
                </a:cubicBezTo>
                <a:cubicBezTo>
                  <a:pt x="13086" y="4421"/>
                  <a:pt x="12827" y="4400"/>
                  <a:pt x="12570" y="4400"/>
                </a:cubicBezTo>
                <a:cubicBezTo>
                  <a:pt x="11637" y="4400"/>
                  <a:pt x="10720" y="4675"/>
                  <a:pt x="9934" y="5201"/>
                </a:cubicBezTo>
                <a:cubicBezTo>
                  <a:pt x="10233" y="4524"/>
                  <a:pt x="10710" y="3917"/>
                  <a:pt x="11360" y="3380"/>
                </a:cubicBezTo>
                <a:cubicBezTo>
                  <a:pt x="11807" y="3005"/>
                  <a:pt x="12305" y="2698"/>
                  <a:pt x="12842" y="2465"/>
                </a:cubicBezTo>
                <a:cubicBezTo>
                  <a:pt x="13132" y="2350"/>
                  <a:pt x="13277" y="2024"/>
                  <a:pt x="13165" y="1731"/>
                </a:cubicBezTo>
                <a:cubicBezTo>
                  <a:pt x="13080" y="1507"/>
                  <a:pt x="12866" y="1369"/>
                  <a:pt x="12640" y="1369"/>
                </a:cubicBezTo>
                <a:cubicBezTo>
                  <a:pt x="12572" y="1369"/>
                  <a:pt x="12502" y="1382"/>
                  <a:pt x="12435" y="1408"/>
                </a:cubicBezTo>
                <a:cubicBezTo>
                  <a:pt x="12398" y="1420"/>
                  <a:pt x="11565" y="1746"/>
                  <a:pt x="10668" y="2480"/>
                </a:cubicBezTo>
                <a:cubicBezTo>
                  <a:pt x="10345" y="2743"/>
                  <a:pt x="10046" y="3039"/>
                  <a:pt x="9777" y="3356"/>
                </a:cubicBezTo>
                <a:cubicBezTo>
                  <a:pt x="9732" y="3135"/>
                  <a:pt x="9669" y="2915"/>
                  <a:pt x="9590" y="2704"/>
                </a:cubicBezTo>
                <a:cubicBezTo>
                  <a:pt x="8920" y="958"/>
                  <a:pt x="7078" y="89"/>
                  <a:pt x="7000" y="52"/>
                </a:cubicBezTo>
                <a:cubicBezTo>
                  <a:pt x="6922" y="17"/>
                  <a:pt x="6842" y="0"/>
                  <a:pt x="676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503" name="Google Shape;4229;p45">
            <a:extLst>
              <a:ext uri="{FF2B5EF4-FFF2-40B4-BE49-F238E27FC236}">
                <a16:creationId xmlns:a16="http://schemas.microsoft.com/office/drawing/2014/main" id="{446E294C-5488-4CB1-AF8E-CDBABF41E230}"/>
              </a:ext>
            </a:extLst>
          </p:cNvPr>
          <p:cNvGrpSpPr/>
          <p:nvPr/>
        </p:nvGrpSpPr>
        <p:grpSpPr>
          <a:xfrm>
            <a:off x="8604384" y="4468950"/>
            <a:ext cx="385258" cy="373510"/>
            <a:chOff x="4467450" y="3808475"/>
            <a:chExt cx="470150" cy="479500"/>
          </a:xfrm>
          <a:solidFill>
            <a:srgbClr val="5C3183"/>
          </a:solidFill>
        </p:grpSpPr>
        <p:sp>
          <p:nvSpPr>
            <p:cNvPr id="1504" name="Google Shape;4230;p45">
              <a:extLst>
                <a:ext uri="{FF2B5EF4-FFF2-40B4-BE49-F238E27FC236}">
                  <a16:creationId xmlns:a16="http://schemas.microsoft.com/office/drawing/2014/main" id="{56EDE0DE-6395-4ACF-8A54-21C4A14A94E1}"/>
                </a:ext>
              </a:extLst>
            </p:cNvPr>
            <p:cNvSpPr/>
            <p:nvPr/>
          </p:nvSpPr>
          <p:spPr>
            <a:xfrm>
              <a:off x="4729325" y="3808475"/>
              <a:ext cx="56625" cy="138200"/>
            </a:xfrm>
            <a:custGeom>
              <a:avLst/>
              <a:gdLst/>
              <a:ahLst/>
              <a:cxnLst/>
              <a:rect l="l" t="t" r="r" b="b"/>
              <a:pathLst>
                <a:path w="2265" h="5528" extrusionOk="0">
                  <a:moveTo>
                    <a:pt x="1510" y="0"/>
                  </a:moveTo>
                  <a:lnTo>
                    <a:pt x="1133" y="423"/>
                  </a:lnTo>
                  <a:lnTo>
                    <a:pt x="752" y="839"/>
                  </a:lnTo>
                  <a:cubicBezTo>
                    <a:pt x="852" y="930"/>
                    <a:pt x="1133" y="1256"/>
                    <a:pt x="1133" y="1555"/>
                  </a:cubicBezTo>
                  <a:cubicBezTo>
                    <a:pt x="1133" y="1851"/>
                    <a:pt x="852" y="2177"/>
                    <a:pt x="755" y="2265"/>
                  </a:cubicBezTo>
                  <a:cubicBezTo>
                    <a:pt x="680" y="2334"/>
                    <a:pt x="0" y="2965"/>
                    <a:pt x="0" y="3820"/>
                  </a:cubicBezTo>
                  <a:cubicBezTo>
                    <a:pt x="0" y="4671"/>
                    <a:pt x="677" y="5302"/>
                    <a:pt x="755" y="5372"/>
                  </a:cubicBezTo>
                  <a:cubicBezTo>
                    <a:pt x="866" y="5476"/>
                    <a:pt x="1007" y="5528"/>
                    <a:pt x="1147" y="5528"/>
                  </a:cubicBezTo>
                  <a:cubicBezTo>
                    <a:pt x="1302" y="5528"/>
                    <a:pt x="1457" y="5465"/>
                    <a:pt x="1567" y="5341"/>
                  </a:cubicBezTo>
                  <a:cubicBezTo>
                    <a:pt x="1782" y="5103"/>
                    <a:pt x="1755" y="4735"/>
                    <a:pt x="1510" y="4529"/>
                  </a:cubicBezTo>
                  <a:cubicBezTo>
                    <a:pt x="1432" y="4457"/>
                    <a:pt x="1133" y="4128"/>
                    <a:pt x="1133" y="3820"/>
                  </a:cubicBezTo>
                  <a:cubicBezTo>
                    <a:pt x="1133" y="3521"/>
                    <a:pt x="1413" y="3195"/>
                    <a:pt x="1510" y="3107"/>
                  </a:cubicBezTo>
                  <a:cubicBezTo>
                    <a:pt x="1586" y="3038"/>
                    <a:pt x="2265" y="2407"/>
                    <a:pt x="2265" y="1555"/>
                  </a:cubicBezTo>
                  <a:cubicBezTo>
                    <a:pt x="2265" y="701"/>
                    <a:pt x="1589" y="70"/>
                    <a:pt x="15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05" name="Google Shape;4231;p45">
              <a:extLst>
                <a:ext uri="{FF2B5EF4-FFF2-40B4-BE49-F238E27FC236}">
                  <a16:creationId xmlns:a16="http://schemas.microsoft.com/office/drawing/2014/main" id="{3C8441BA-DA59-45DF-B0A4-44F9FDD6E192}"/>
                </a:ext>
              </a:extLst>
            </p:cNvPr>
            <p:cNvSpPr/>
            <p:nvPr/>
          </p:nvSpPr>
          <p:spPr>
            <a:xfrm>
              <a:off x="4644400" y="3808475"/>
              <a:ext cx="56650" cy="138200"/>
            </a:xfrm>
            <a:custGeom>
              <a:avLst/>
              <a:gdLst/>
              <a:ahLst/>
              <a:cxnLst/>
              <a:rect l="l" t="t" r="r" b="b"/>
              <a:pathLst>
                <a:path w="2266" h="5528" extrusionOk="0">
                  <a:moveTo>
                    <a:pt x="1510" y="0"/>
                  </a:moveTo>
                  <a:lnTo>
                    <a:pt x="1133" y="423"/>
                  </a:lnTo>
                  <a:lnTo>
                    <a:pt x="752" y="839"/>
                  </a:lnTo>
                  <a:cubicBezTo>
                    <a:pt x="852" y="930"/>
                    <a:pt x="1133" y="1256"/>
                    <a:pt x="1133" y="1555"/>
                  </a:cubicBezTo>
                  <a:cubicBezTo>
                    <a:pt x="1133" y="1851"/>
                    <a:pt x="852" y="2177"/>
                    <a:pt x="755" y="2265"/>
                  </a:cubicBezTo>
                  <a:cubicBezTo>
                    <a:pt x="680" y="2334"/>
                    <a:pt x="0" y="2965"/>
                    <a:pt x="0" y="3820"/>
                  </a:cubicBezTo>
                  <a:cubicBezTo>
                    <a:pt x="0" y="4671"/>
                    <a:pt x="677" y="5302"/>
                    <a:pt x="755" y="5372"/>
                  </a:cubicBezTo>
                  <a:cubicBezTo>
                    <a:pt x="866" y="5476"/>
                    <a:pt x="1007" y="5528"/>
                    <a:pt x="1147" y="5528"/>
                  </a:cubicBezTo>
                  <a:cubicBezTo>
                    <a:pt x="1302" y="5528"/>
                    <a:pt x="1457" y="5465"/>
                    <a:pt x="1568" y="5341"/>
                  </a:cubicBezTo>
                  <a:cubicBezTo>
                    <a:pt x="1782" y="5103"/>
                    <a:pt x="1755" y="4735"/>
                    <a:pt x="1510" y="4529"/>
                  </a:cubicBezTo>
                  <a:cubicBezTo>
                    <a:pt x="1432" y="4457"/>
                    <a:pt x="1133" y="4128"/>
                    <a:pt x="1133" y="3820"/>
                  </a:cubicBezTo>
                  <a:cubicBezTo>
                    <a:pt x="1133" y="3521"/>
                    <a:pt x="1414" y="3195"/>
                    <a:pt x="1510" y="3107"/>
                  </a:cubicBezTo>
                  <a:cubicBezTo>
                    <a:pt x="1586" y="3038"/>
                    <a:pt x="2265" y="2407"/>
                    <a:pt x="2265" y="1555"/>
                  </a:cubicBezTo>
                  <a:cubicBezTo>
                    <a:pt x="2265" y="701"/>
                    <a:pt x="1589" y="70"/>
                    <a:pt x="15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06" name="Google Shape;4232;p45">
              <a:extLst>
                <a:ext uri="{FF2B5EF4-FFF2-40B4-BE49-F238E27FC236}">
                  <a16:creationId xmlns:a16="http://schemas.microsoft.com/office/drawing/2014/main" id="{0C25129C-D439-463F-B7C7-543C03BCC3D6}"/>
                </a:ext>
              </a:extLst>
            </p:cNvPr>
            <p:cNvSpPr/>
            <p:nvPr/>
          </p:nvSpPr>
          <p:spPr>
            <a:xfrm>
              <a:off x="4559475" y="3808475"/>
              <a:ext cx="56650" cy="138200"/>
            </a:xfrm>
            <a:custGeom>
              <a:avLst/>
              <a:gdLst/>
              <a:ahLst/>
              <a:cxnLst/>
              <a:rect l="l" t="t" r="r" b="b"/>
              <a:pathLst>
                <a:path w="2266" h="5528" extrusionOk="0">
                  <a:moveTo>
                    <a:pt x="1510" y="0"/>
                  </a:moveTo>
                  <a:lnTo>
                    <a:pt x="1133" y="423"/>
                  </a:lnTo>
                  <a:lnTo>
                    <a:pt x="752" y="839"/>
                  </a:lnTo>
                  <a:cubicBezTo>
                    <a:pt x="852" y="930"/>
                    <a:pt x="1133" y="1256"/>
                    <a:pt x="1133" y="1555"/>
                  </a:cubicBezTo>
                  <a:cubicBezTo>
                    <a:pt x="1133" y="1851"/>
                    <a:pt x="852" y="2177"/>
                    <a:pt x="755" y="2265"/>
                  </a:cubicBezTo>
                  <a:cubicBezTo>
                    <a:pt x="680" y="2334"/>
                    <a:pt x="1" y="2965"/>
                    <a:pt x="1" y="3820"/>
                  </a:cubicBezTo>
                  <a:cubicBezTo>
                    <a:pt x="1" y="4671"/>
                    <a:pt x="677" y="5302"/>
                    <a:pt x="755" y="5372"/>
                  </a:cubicBezTo>
                  <a:cubicBezTo>
                    <a:pt x="866" y="5476"/>
                    <a:pt x="1007" y="5528"/>
                    <a:pt x="1148" y="5528"/>
                  </a:cubicBezTo>
                  <a:cubicBezTo>
                    <a:pt x="1303" y="5528"/>
                    <a:pt x="1457" y="5465"/>
                    <a:pt x="1568" y="5341"/>
                  </a:cubicBezTo>
                  <a:cubicBezTo>
                    <a:pt x="1782" y="5103"/>
                    <a:pt x="1755" y="4735"/>
                    <a:pt x="1510" y="4529"/>
                  </a:cubicBezTo>
                  <a:cubicBezTo>
                    <a:pt x="1432" y="4457"/>
                    <a:pt x="1133" y="4128"/>
                    <a:pt x="1133" y="3820"/>
                  </a:cubicBezTo>
                  <a:cubicBezTo>
                    <a:pt x="1133" y="3521"/>
                    <a:pt x="1414" y="3195"/>
                    <a:pt x="1510" y="3107"/>
                  </a:cubicBezTo>
                  <a:cubicBezTo>
                    <a:pt x="1586" y="3038"/>
                    <a:pt x="2265" y="2407"/>
                    <a:pt x="2265" y="1555"/>
                  </a:cubicBezTo>
                  <a:cubicBezTo>
                    <a:pt x="2265" y="701"/>
                    <a:pt x="1589" y="70"/>
                    <a:pt x="15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07" name="Google Shape;4233;p45">
              <a:extLst>
                <a:ext uri="{FF2B5EF4-FFF2-40B4-BE49-F238E27FC236}">
                  <a16:creationId xmlns:a16="http://schemas.microsoft.com/office/drawing/2014/main" id="{2E1A51AE-3869-4D47-A2F0-D0F7A06AF479}"/>
                </a:ext>
              </a:extLst>
            </p:cNvPr>
            <p:cNvSpPr/>
            <p:nvPr/>
          </p:nvSpPr>
          <p:spPr>
            <a:xfrm>
              <a:off x="4467450" y="3975675"/>
              <a:ext cx="470150" cy="312300"/>
            </a:xfrm>
            <a:custGeom>
              <a:avLst/>
              <a:gdLst/>
              <a:ahLst/>
              <a:cxnLst/>
              <a:rect l="l" t="t" r="r" b="b"/>
              <a:pathLst>
                <a:path w="18806" h="12492" extrusionOk="0">
                  <a:moveTo>
                    <a:pt x="16340" y="2263"/>
                  </a:moveTo>
                  <a:cubicBezTo>
                    <a:pt x="16709" y="2263"/>
                    <a:pt x="17020" y="2371"/>
                    <a:pt x="17233" y="2582"/>
                  </a:cubicBezTo>
                  <a:cubicBezTo>
                    <a:pt x="17622" y="2974"/>
                    <a:pt x="17571" y="3581"/>
                    <a:pt x="17505" y="3907"/>
                  </a:cubicBezTo>
                  <a:cubicBezTo>
                    <a:pt x="17375" y="4553"/>
                    <a:pt x="16994" y="5221"/>
                    <a:pt x="16430" y="5785"/>
                  </a:cubicBezTo>
                  <a:cubicBezTo>
                    <a:pt x="15793" y="6426"/>
                    <a:pt x="15014" y="6824"/>
                    <a:pt x="14337" y="6897"/>
                  </a:cubicBezTo>
                  <a:cubicBezTo>
                    <a:pt x="15056" y="5562"/>
                    <a:pt x="15539" y="4007"/>
                    <a:pt x="15744" y="2346"/>
                  </a:cubicBezTo>
                  <a:cubicBezTo>
                    <a:pt x="15954" y="2291"/>
                    <a:pt x="16154" y="2263"/>
                    <a:pt x="16340" y="2263"/>
                  </a:cubicBezTo>
                  <a:close/>
                  <a:moveTo>
                    <a:pt x="14709" y="1132"/>
                  </a:moveTo>
                  <a:cubicBezTo>
                    <a:pt x="14618" y="3340"/>
                    <a:pt x="13999" y="5390"/>
                    <a:pt x="12978" y="6987"/>
                  </a:cubicBezTo>
                  <a:cubicBezTo>
                    <a:pt x="12948" y="7023"/>
                    <a:pt x="12921" y="7066"/>
                    <a:pt x="12900" y="7108"/>
                  </a:cubicBezTo>
                  <a:cubicBezTo>
                    <a:pt x="12390" y="7881"/>
                    <a:pt x="11786" y="8542"/>
                    <a:pt x="11103" y="9059"/>
                  </a:cubicBezTo>
                  <a:lnTo>
                    <a:pt x="4750" y="9059"/>
                  </a:lnTo>
                  <a:cubicBezTo>
                    <a:pt x="2634" y="7461"/>
                    <a:pt x="1281" y="4478"/>
                    <a:pt x="1145" y="1132"/>
                  </a:cubicBezTo>
                  <a:close/>
                  <a:moveTo>
                    <a:pt x="13247" y="10191"/>
                  </a:moveTo>
                  <a:lnTo>
                    <a:pt x="12827" y="11048"/>
                  </a:lnTo>
                  <a:cubicBezTo>
                    <a:pt x="12731" y="11239"/>
                    <a:pt x="12538" y="11359"/>
                    <a:pt x="12326" y="11359"/>
                  </a:cubicBezTo>
                  <a:lnTo>
                    <a:pt x="3531" y="11359"/>
                  </a:lnTo>
                  <a:cubicBezTo>
                    <a:pt x="3316" y="11359"/>
                    <a:pt x="3120" y="11239"/>
                    <a:pt x="3026" y="11048"/>
                  </a:cubicBezTo>
                  <a:lnTo>
                    <a:pt x="2607" y="10191"/>
                  </a:lnTo>
                  <a:close/>
                  <a:moveTo>
                    <a:pt x="569" y="0"/>
                  </a:moveTo>
                  <a:cubicBezTo>
                    <a:pt x="255" y="0"/>
                    <a:pt x="1" y="254"/>
                    <a:pt x="1" y="565"/>
                  </a:cubicBezTo>
                  <a:cubicBezTo>
                    <a:pt x="1" y="3931"/>
                    <a:pt x="1145" y="7045"/>
                    <a:pt x="3060" y="9059"/>
                  </a:cubicBezTo>
                  <a:lnTo>
                    <a:pt x="569" y="9059"/>
                  </a:lnTo>
                  <a:cubicBezTo>
                    <a:pt x="255" y="9059"/>
                    <a:pt x="1" y="9312"/>
                    <a:pt x="1" y="9623"/>
                  </a:cubicBezTo>
                  <a:cubicBezTo>
                    <a:pt x="1" y="9937"/>
                    <a:pt x="255" y="10191"/>
                    <a:pt x="569" y="10191"/>
                  </a:cubicBezTo>
                  <a:lnTo>
                    <a:pt x="1348" y="10191"/>
                  </a:lnTo>
                  <a:lnTo>
                    <a:pt x="2012" y="11550"/>
                  </a:lnTo>
                  <a:lnTo>
                    <a:pt x="2012" y="11556"/>
                  </a:lnTo>
                  <a:cubicBezTo>
                    <a:pt x="2298" y="12127"/>
                    <a:pt x="2883" y="12492"/>
                    <a:pt x="3523" y="12492"/>
                  </a:cubicBezTo>
                  <a:cubicBezTo>
                    <a:pt x="3525" y="12492"/>
                    <a:pt x="3528" y="12492"/>
                    <a:pt x="3531" y="12492"/>
                  </a:cubicBezTo>
                  <a:lnTo>
                    <a:pt x="12326" y="12492"/>
                  </a:lnTo>
                  <a:cubicBezTo>
                    <a:pt x="12329" y="12492"/>
                    <a:pt x="12332" y="12492"/>
                    <a:pt x="12334" y="12492"/>
                  </a:cubicBezTo>
                  <a:cubicBezTo>
                    <a:pt x="12974" y="12492"/>
                    <a:pt x="13559" y="12127"/>
                    <a:pt x="13845" y="11553"/>
                  </a:cubicBezTo>
                  <a:lnTo>
                    <a:pt x="13845" y="11550"/>
                  </a:lnTo>
                  <a:lnTo>
                    <a:pt x="14509" y="10191"/>
                  </a:lnTo>
                  <a:lnTo>
                    <a:pt x="15288" y="10191"/>
                  </a:lnTo>
                  <a:cubicBezTo>
                    <a:pt x="15602" y="10191"/>
                    <a:pt x="15856" y="9937"/>
                    <a:pt x="15856" y="9623"/>
                  </a:cubicBezTo>
                  <a:cubicBezTo>
                    <a:pt x="15856" y="9309"/>
                    <a:pt x="15602" y="9059"/>
                    <a:pt x="15288" y="9059"/>
                  </a:cubicBezTo>
                  <a:lnTo>
                    <a:pt x="12797" y="9059"/>
                  </a:lnTo>
                  <a:cubicBezTo>
                    <a:pt x="13111" y="8726"/>
                    <a:pt x="13401" y="8373"/>
                    <a:pt x="13664" y="8002"/>
                  </a:cubicBezTo>
                  <a:cubicBezTo>
                    <a:pt x="13812" y="8026"/>
                    <a:pt x="13963" y="8038"/>
                    <a:pt x="14114" y="8038"/>
                  </a:cubicBezTo>
                  <a:cubicBezTo>
                    <a:pt x="15143" y="8038"/>
                    <a:pt x="16303" y="7516"/>
                    <a:pt x="17233" y="6589"/>
                  </a:cubicBezTo>
                  <a:cubicBezTo>
                    <a:pt x="17951" y="5867"/>
                    <a:pt x="18444" y="4994"/>
                    <a:pt x="18619" y="4131"/>
                  </a:cubicBezTo>
                  <a:cubicBezTo>
                    <a:pt x="18806" y="3183"/>
                    <a:pt x="18601" y="2349"/>
                    <a:pt x="18033" y="1785"/>
                  </a:cubicBezTo>
                  <a:cubicBezTo>
                    <a:pt x="17604" y="1353"/>
                    <a:pt x="17013" y="1132"/>
                    <a:pt x="16345" y="1132"/>
                  </a:cubicBezTo>
                  <a:cubicBezTo>
                    <a:pt x="16181" y="1132"/>
                    <a:pt x="16013" y="1145"/>
                    <a:pt x="15841" y="1172"/>
                  </a:cubicBezTo>
                  <a:cubicBezTo>
                    <a:pt x="15850" y="972"/>
                    <a:pt x="15853" y="770"/>
                    <a:pt x="15853" y="565"/>
                  </a:cubicBezTo>
                  <a:cubicBezTo>
                    <a:pt x="15853" y="254"/>
                    <a:pt x="15599" y="0"/>
                    <a:pt x="152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08" name="Google Shape;4234;p45">
            <a:extLst>
              <a:ext uri="{FF2B5EF4-FFF2-40B4-BE49-F238E27FC236}">
                <a16:creationId xmlns:a16="http://schemas.microsoft.com/office/drawing/2014/main" id="{8E621BB3-F912-47F9-B9E2-78C9D5DA3484}"/>
              </a:ext>
            </a:extLst>
          </p:cNvPr>
          <p:cNvGrpSpPr/>
          <p:nvPr/>
        </p:nvGrpSpPr>
        <p:grpSpPr>
          <a:xfrm>
            <a:off x="9093588" y="4467538"/>
            <a:ext cx="395910" cy="376333"/>
            <a:chOff x="5053900" y="3804850"/>
            <a:chExt cx="483150" cy="483125"/>
          </a:xfrm>
          <a:solidFill>
            <a:srgbClr val="5C3183"/>
          </a:solidFill>
        </p:grpSpPr>
        <p:sp>
          <p:nvSpPr>
            <p:cNvPr id="1509" name="Google Shape;4235;p45">
              <a:extLst>
                <a:ext uri="{FF2B5EF4-FFF2-40B4-BE49-F238E27FC236}">
                  <a16:creationId xmlns:a16="http://schemas.microsoft.com/office/drawing/2014/main" id="{B220C610-244E-4152-8AD5-5B4B8C60128B}"/>
                </a:ext>
              </a:extLst>
            </p:cNvPr>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0" name="Google Shape;4236;p45">
              <a:extLst>
                <a:ext uri="{FF2B5EF4-FFF2-40B4-BE49-F238E27FC236}">
                  <a16:creationId xmlns:a16="http://schemas.microsoft.com/office/drawing/2014/main" id="{597097DD-3766-4FB6-8036-4BE5CC843E7F}"/>
                </a:ext>
              </a:extLst>
            </p:cNvPr>
            <p:cNvSpPr/>
            <p:nvPr/>
          </p:nvSpPr>
          <p:spPr>
            <a:xfrm>
              <a:off x="516812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1" name="Google Shape;4237;p45">
              <a:extLst>
                <a:ext uri="{FF2B5EF4-FFF2-40B4-BE49-F238E27FC236}">
                  <a16:creationId xmlns:a16="http://schemas.microsoft.com/office/drawing/2014/main" id="{D5EB23A1-E39B-4258-BFB4-782E66858BF2}"/>
                </a:ext>
              </a:extLst>
            </p:cNvPr>
            <p:cNvSpPr/>
            <p:nvPr/>
          </p:nvSpPr>
          <p:spPr>
            <a:xfrm>
              <a:off x="5334575" y="3947350"/>
              <a:ext cx="88325" cy="84950"/>
            </a:xfrm>
            <a:custGeom>
              <a:avLst/>
              <a:gdLst/>
              <a:ahLst/>
              <a:cxnLst/>
              <a:rect l="l" t="t" r="r" b="b"/>
              <a:pathLst>
                <a:path w="3533" h="3398" extrusionOk="0">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2" name="Google Shape;4238;p45">
              <a:extLst>
                <a:ext uri="{FF2B5EF4-FFF2-40B4-BE49-F238E27FC236}">
                  <a16:creationId xmlns:a16="http://schemas.microsoft.com/office/drawing/2014/main" id="{6C2227B1-E8C3-48CF-B7D1-A788C8FB0046}"/>
                </a:ext>
              </a:extLst>
            </p:cNvPr>
            <p:cNvSpPr/>
            <p:nvPr/>
          </p:nvSpPr>
          <p:spPr>
            <a:xfrm>
              <a:off x="5170150" y="4060600"/>
              <a:ext cx="250650" cy="113225"/>
            </a:xfrm>
            <a:custGeom>
              <a:avLst/>
              <a:gdLst/>
              <a:ahLst/>
              <a:cxnLst/>
              <a:rect l="l" t="t" r="r" b="b"/>
              <a:pathLst>
                <a:path w="10026" h="4529" extrusionOk="0">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13" name="Google Shape;4239;p45">
            <a:extLst>
              <a:ext uri="{FF2B5EF4-FFF2-40B4-BE49-F238E27FC236}">
                <a16:creationId xmlns:a16="http://schemas.microsoft.com/office/drawing/2014/main" id="{A575E17C-44A7-460A-A85A-4BA27E82D980}"/>
              </a:ext>
            </a:extLst>
          </p:cNvPr>
          <p:cNvGrpSpPr/>
          <p:nvPr/>
        </p:nvGrpSpPr>
        <p:grpSpPr>
          <a:xfrm>
            <a:off x="9574044" y="4467538"/>
            <a:ext cx="395890" cy="376333"/>
            <a:chOff x="5648375" y="3804850"/>
            <a:chExt cx="483125" cy="483125"/>
          </a:xfrm>
          <a:solidFill>
            <a:srgbClr val="5C3183"/>
          </a:solidFill>
        </p:grpSpPr>
        <p:sp>
          <p:nvSpPr>
            <p:cNvPr id="1514" name="Google Shape;4240;p45">
              <a:extLst>
                <a:ext uri="{FF2B5EF4-FFF2-40B4-BE49-F238E27FC236}">
                  <a16:creationId xmlns:a16="http://schemas.microsoft.com/office/drawing/2014/main" id="{5CE6AC76-A0B9-4CE3-BBB4-C25BE330DBD8}"/>
                </a:ext>
              </a:extLst>
            </p:cNvPr>
            <p:cNvSpPr/>
            <p:nvPr/>
          </p:nvSpPr>
          <p:spPr>
            <a:xfrm>
              <a:off x="5648375" y="3804850"/>
              <a:ext cx="483125" cy="483125"/>
            </a:xfrm>
            <a:custGeom>
              <a:avLst/>
              <a:gdLst/>
              <a:ahLst/>
              <a:cxnLst/>
              <a:rect l="l" t="t" r="r" b="b"/>
              <a:pathLst>
                <a:path w="19325" h="19325" extrusionOk="0">
                  <a:moveTo>
                    <a:pt x="9662" y="1132"/>
                  </a:moveTo>
                  <a:cubicBezTo>
                    <a:pt x="14367" y="1132"/>
                    <a:pt x="18192" y="4958"/>
                    <a:pt x="18192" y="9662"/>
                  </a:cubicBezTo>
                  <a:cubicBezTo>
                    <a:pt x="18192" y="14367"/>
                    <a:pt x="14367" y="18192"/>
                    <a:pt x="9662" y="18192"/>
                  </a:cubicBezTo>
                  <a:cubicBezTo>
                    <a:pt x="4958" y="18192"/>
                    <a:pt x="1132" y="14367"/>
                    <a:pt x="1132" y="9662"/>
                  </a:cubicBezTo>
                  <a:cubicBezTo>
                    <a:pt x="1132" y="4958"/>
                    <a:pt x="4958" y="1132"/>
                    <a:pt x="9662" y="1132"/>
                  </a:cubicBezTo>
                  <a:close/>
                  <a:moveTo>
                    <a:pt x="9662" y="0"/>
                  </a:moveTo>
                  <a:cubicBezTo>
                    <a:pt x="7093" y="0"/>
                    <a:pt x="4668" y="1009"/>
                    <a:pt x="2838" y="2838"/>
                  </a:cubicBezTo>
                  <a:cubicBezTo>
                    <a:pt x="1009" y="4668"/>
                    <a:pt x="0" y="7093"/>
                    <a:pt x="0" y="9662"/>
                  </a:cubicBezTo>
                  <a:cubicBezTo>
                    <a:pt x="0" y="12232"/>
                    <a:pt x="1009" y="14657"/>
                    <a:pt x="2838" y="16486"/>
                  </a:cubicBezTo>
                  <a:cubicBezTo>
                    <a:pt x="4668" y="18316"/>
                    <a:pt x="7093" y="19325"/>
                    <a:pt x="9662" y="19325"/>
                  </a:cubicBezTo>
                  <a:cubicBezTo>
                    <a:pt x="12232" y="19325"/>
                    <a:pt x="14656" y="18316"/>
                    <a:pt x="16486" y="16486"/>
                  </a:cubicBezTo>
                  <a:cubicBezTo>
                    <a:pt x="18316" y="14657"/>
                    <a:pt x="19325" y="12232"/>
                    <a:pt x="19325" y="9662"/>
                  </a:cubicBezTo>
                  <a:cubicBezTo>
                    <a:pt x="19325" y="7093"/>
                    <a:pt x="18316" y="4668"/>
                    <a:pt x="16486" y="2838"/>
                  </a:cubicBezTo>
                  <a:cubicBezTo>
                    <a:pt x="14656" y="1009"/>
                    <a:pt x="12232" y="0"/>
                    <a:pt x="9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5" name="Google Shape;4241;p45">
              <a:extLst>
                <a:ext uri="{FF2B5EF4-FFF2-40B4-BE49-F238E27FC236}">
                  <a16:creationId xmlns:a16="http://schemas.microsoft.com/office/drawing/2014/main" id="{2B9CDACB-1DDE-46EF-817D-AEC1F20113DF}"/>
                </a:ext>
              </a:extLst>
            </p:cNvPr>
            <p:cNvSpPr/>
            <p:nvPr/>
          </p:nvSpPr>
          <p:spPr>
            <a:xfrm>
              <a:off x="576257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6" name="Google Shape;4242;p45">
              <a:extLst>
                <a:ext uri="{FF2B5EF4-FFF2-40B4-BE49-F238E27FC236}">
                  <a16:creationId xmlns:a16="http://schemas.microsoft.com/office/drawing/2014/main" id="{8176C39C-8B71-43EF-8656-6660A3E485D6}"/>
                </a:ext>
              </a:extLst>
            </p:cNvPr>
            <p:cNvSpPr/>
            <p:nvPr/>
          </p:nvSpPr>
          <p:spPr>
            <a:xfrm>
              <a:off x="5932425" y="3947300"/>
              <a:ext cx="88250" cy="85000"/>
            </a:xfrm>
            <a:custGeom>
              <a:avLst/>
              <a:gdLst/>
              <a:ahLst/>
              <a:cxnLst/>
              <a:rect l="l" t="t" r="r" b="b"/>
              <a:pathLst>
                <a:path w="3530"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17" name="Google Shape;4243;p45">
              <a:extLst>
                <a:ext uri="{FF2B5EF4-FFF2-40B4-BE49-F238E27FC236}">
                  <a16:creationId xmlns:a16="http://schemas.microsoft.com/office/drawing/2014/main" id="{C8C6CECA-873C-478D-842D-94A94470753F}"/>
                </a:ext>
              </a:extLst>
            </p:cNvPr>
            <p:cNvSpPr/>
            <p:nvPr/>
          </p:nvSpPr>
          <p:spPr>
            <a:xfrm>
              <a:off x="5762575" y="4060600"/>
              <a:ext cx="254800" cy="141550"/>
            </a:xfrm>
            <a:custGeom>
              <a:avLst/>
              <a:gdLst/>
              <a:ahLst/>
              <a:cxnLst/>
              <a:rect l="l" t="t" r="r" b="b"/>
              <a:pathLst>
                <a:path w="10192" h="5662" extrusionOk="0">
                  <a:moveTo>
                    <a:pt x="9017" y="1132"/>
                  </a:moveTo>
                  <a:cubicBezTo>
                    <a:pt x="8736" y="3083"/>
                    <a:pt x="7066" y="4529"/>
                    <a:pt x="5094" y="4529"/>
                  </a:cubicBezTo>
                  <a:cubicBezTo>
                    <a:pt x="3123" y="4529"/>
                    <a:pt x="1453" y="3083"/>
                    <a:pt x="1172" y="1132"/>
                  </a:cubicBezTo>
                  <a:close/>
                  <a:moveTo>
                    <a:pt x="565" y="0"/>
                  </a:moveTo>
                  <a:cubicBezTo>
                    <a:pt x="251" y="0"/>
                    <a:pt x="1" y="251"/>
                    <a:pt x="1" y="565"/>
                  </a:cubicBezTo>
                  <a:cubicBezTo>
                    <a:pt x="1" y="3373"/>
                    <a:pt x="2286" y="5662"/>
                    <a:pt x="5094" y="5662"/>
                  </a:cubicBezTo>
                  <a:cubicBezTo>
                    <a:pt x="7905" y="5662"/>
                    <a:pt x="10191" y="3373"/>
                    <a:pt x="10191" y="565"/>
                  </a:cubicBezTo>
                  <a:cubicBezTo>
                    <a:pt x="10191" y="251"/>
                    <a:pt x="9938" y="0"/>
                    <a:pt x="9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18" name="Google Shape;4244;p45">
            <a:extLst>
              <a:ext uri="{FF2B5EF4-FFF2-40B4-BE49-F238E27FC236}">
                <a16:creationId xmlns:a16="http://schemas.microsoft.com/office/drawing/2014/main" id="{9561304D-1C75-4A73-9AAD-EC329AD050DE}"/>
              </a:ext>
            </a:extLst>
          </p:cNvPr>
          <p:cNvGrpSpPr/>
          <p:nvPr/>
        </p:nvGrpSpPr>
        <p:grpSpPr>
          <a:xfrm>
            <a:off x="10089767" y="4473419"/>
            <a:ext cx="341541" cy="364571"/>
            <a:chOff x="6276025" y="3812400"/>
            <a:chExt cx="416800" cy="468025"/>
          </a:xfrm>
          <a:solidFill>
            <a:srgbClr val="5C3183"/>
          </a:solidFill>
        </p:grpSpPr>
        <p:sp>
          <p:nvSpPr>
            <p:cNvPr id="1519" name="Google Shape;4245;p45">
              <a:extLst>
                <a:ext uri="{FF2B5EF4-FFF2-40B4-BE49-F238E27FC236}">
                  <a16:creationId xmlns:a16="http://schemas.microsoft.com/office/drawing/2014/main" id="{80BBAE68-060D-4E0C-9388-28B1C2D755D6}"/>
                </a:ext>
              </a:extLst>
            </p:cNvPr>
            <p:cNvSpPr/>
            <p:nvPr/>
          </p:nvSpPr>
          <p:spPr>
            <a:xfrm>
              <a:off x="6276025" y="3812400"/>
              <a:ext cx="416800" cy="468025"/>
            </a:xfrm>
            <a:custGeom>
              <a:avLst/>
              <a:gdLst/>
              <a:ahLst/>
              <a:cxnLst/>
              <a:rect l="l" t="t" r="r" b="b"/>
              <a:pathLst>
                <a:path w="16672" h="18721" extrusionOk="0">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20" name="Google Shape;4246;p45">
              <a:extLst>
                <a:ext uri="{FF2B5EF4-FFF2-40B4-BE49-F238E27FC236}">
                  <a16:creationId xmlns:a16="http://schemas.microsoft.com/office/drawing/2014/main" id="{7F974032-553C-458E-991B-86E5DEB14011}"/>
                </a:ext>
              </a:extLst>
            </p:cNvPr>
            <p:cNvSpPr/>
            <p:nvPr/>
          </p:nvSpPr>
          <p:spPr>
            <a:xfrm>
              <a:off x="6436375" y="4078825"/>
              <a:ext cx="96025" cy="80400"/>
            </a:xfrm>
            <a:custGeom>
              <a:avLst/>
              <a:gdLst/>
              <a:ahLst/>
              <a:cxnLst/>
              <a:rect l="l" t="t" r="r" b="b"/>
              <a:pathLst>
                <a:path w="3841" h="3216" extrusionOk="0">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21" name="Google Shape;4247;p45">
              <a:extLst>
                <a:ext uri="{FF2B5EF4-FFF2-40B4-BE49-F238E27FC236}">
                  <a16:creationId xmlns:a16="http://schemas.microsoft.com/office/drawing/2014/main" id="{1F38ECFA-E4C9-485B-9170-9974F109DD4E}"/>
                </a:ext>
              </a:extLst>
            </p:cNvPr>
            <p:cNvSpPr/>
            <p:nvPr/>
          </p:nvSpPr>
          <p:spPr>
            <a:xfrm>
              <a:off x="6327450" y="3974775"/>
              <a:ext cx="125550" cy="118300"/>
            </a:xfrm>
            <a:custGeom>
              <a:avLst/>
              <a:gdLst/>
              <a:ahLst/>
              <a:cxnLst/>
              <a:rect l="l" t="t" r="r" b="b"/>
              <a:pathLst>
                <a:path w="5022" h="4732" extrusionOk="0">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22" name="Google Shape;4248;p45">
              <a:extLst>
                <a:ext uri="{FF2B5EF4-FFF2-40B4-BE49-F238E27FC236}">
                  <a16:creationId xmlns:a16="http://schemas.microsoft.com/office/drawing/2014/main" id="{C3C0C4D8-33EF-4589-BE28-37259D9DA8AF}"/>
                </a:ext>
              </a:extLst>
            </p:cNvPr>
            <p:cNvSpPr/>
            <p:nvPr/>
          </p:nvSpPr>
          <p:spPr>
            <a:xfrm>
              <a:off x="6515325" y="3974300"/>
              <a:ext cx="126000" cy="118775"/>
            </a:xfrm>
            <a:custGeom>
              <a:avLst/>
              <a:gdLst/>
              <a:ahLst/>
              <a:cxnLst/>
              <a:rect l="l" t="t" r="r" b="b"/>
              <a:pathLst>
                <a:path w="5040" h="4751" extrusionOk="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23" name="Google Shape;4249;p45">
            <a:extLst>
              <a:ext uri="{FF2B5EF4-FFF2-40B4-BE49-F238E27FC236}">
                <a16:creationId xmlns:a16="http://schemas.microsoft.com/office/drawing/2014/main" id="{C6772346-2389-45F6-9247-16197478E99E}"/>
              </a:ext>
            </a:extLst>
          </p:cNvPr>
          <p:cNvGrpSpPr/>
          <p:nvPr/>
        </p:nvGrpSpPr>
        <p:grpSpPr>
          <a:xfrm>
            <a:off x="5677357" y="4931069"/>
            <a:ext cx="398738" cy="376353"/>
            <a:chOff x="890400" y="4399350"/>
            <a:chExt cx="486600" cy="483150"/>
          </a:xfrm>
          <a:solidFill>
            <a:srgbClr val="5C3183"/>
          </a:solidFill>
        </p:grpSpPr>
        <p:sp>
          <p:nvSpPr>
            <p:cNvPr id="1524" name="Google Shape;4250;p45">
              <a:extLst>
                <a:ext uri="{FF2B5EF4-FFF2-40B4-BE49-F238E27FC236}">
                  <a16:creationId xmlns:a16="http://schemas.microsoft.com/office/drawing/2014/main" id="{BEB5F0BD-6C29-4E3C-B54C-16C6F0286DF8}"/>
                </a:ext>
              </a:extLst>
            </p:cNvPr>
            <p:cNvSpPr/>
            <p:nvPr/>
          </p:nvSpPr>
          <p:spPr>
            <a:xfrm>
              <a:off x="1125300" y="4503075"/>
              <a:ext cx="153800" cy="141650"/>
            </a:xfrm>
            <a:custGeom>
              <a:avLst/>
              <a:gdLst/>
              <a:ahLst/>
              <a:cxnLst/>
              <a:rect l="l" t="t" r="r" b="b"/>
              <a:pathLst>
                <a:path w="6152" h="5666" extrusionOk="0">
                  <a:moveTo>
                    <a:pt x="3044" y="1140"/>
                  </a:moveTo>
                  <a:cubicBezTo>
                    <a:pt x="3263" y="1140"/>
                    <a:pt x="3484" y="1182"/>
                    <a:pt x="3694" y="1269"/>
                  </a:cubicBezTo>
                  <a:cubicBezTo>
                    <a:pt x="4328" y="1532"/>
                    <a:pt x="4741" y="2151"/>
                    <a:pt x="4741" y="2836"/>
                  </a:cubicBezTo>
                  <a:cubicBezTo>
                    <a:pt x="4741" y="3525"/>
                    <a:pt x="4328" y="4144"/>
                    <a:pt x="3694" y="4406"/>
                  </a:cubicBezTo>
                  <a:cubicBezTo>
                    <a:pt x="3484" y="4493"/>
                    <a:pt x="3263" y="4536"/>
                    <a:pt x="3044" y="4536"/>
                  </a:cubicBezTo>
                  <a:cubicBezTo>
                    <a:pt x="2602" y="4536"/>
                    <a:pt x="2168" y="4363"/>
                    <a:pt x="1843" y="4038"/>
                  </a:cubicBezTo>
                  <a:cubicBezTo>
                    <a:pt x="1178" y="3377"/>
                    <a:pt x="1178" y="2299"/>
                    <a:pt x="1843" y="1638"/>
                  </a:cubicBezTo>
                  <a:cubicBezTo>
                    <a:pt x="2168" y="1312"/>
                    <a:pt x="2602" y="1140"/>
                    <a:pt x="3044" y="1140"/>
                  </a:cubicBezTo>
                  <a:close/>
                  <a:moveTo>
                    <a:pt x="3043" y="0"/>
                  </a:moveTo>
                  <a:cubicBezTo>
                    <a:pt x="2680" y="0"/>
                    <a:pt x="2313" y="70"/>
                    <a:pt x="1961" y="215"/>
                  </a:cubicBezTo>
                  <a:cubicBezTo>
                    <a:pt x="710" y="732"/>
                    <a:pt x="1" y="2060"/>
                    <a:pt x="264" y="3386"/>
                  </a:cubicBezTo>
                  <a:cubicBezTo>
                    <a:pt x="529" y="4709"/>
                    <a:pt x="1688" y="5666"/>
                    <a:pt x="3038" y="5666"/>
                  </a:cubicBezTo>
                  <a:cubicBezTo>
                    <a:pt x="3040" y="5666"/>
                    <a:pt x="3042" y="5666"/>
                    <a:pt x="3045" y="5666"/>
                  </a:cubicBezTo>
                  <a:cubicBezTo>
                    <a:pt x="3048" y="5666"/>
                    <a:pt x="3052" y="5666"/>
                    <a:pt x="3056" y="5666"/>
                  </a:cubicBezTo>
                  <a:cubicBezTo>
                    <a:pt x="3801" y="5666"/>
                    <a:pt x="4518" y="5367"/>
                    <a:pt x="5046" y="4838"/>
                  </a:cubicBezTo>
                  <a:cubicBezTo>
                    <a:pt x="6004" y="3884"/>
                    <a:pt x="6152" y="2386"/>
                    <a:pt x="5400" y="1260"/>
                  </a:cubicBezTo>
                  <a:cubicBezTo>
                    <a:pt x="4862" y="453"/>
                    <a:pt x="3967" y="0"/>
                    <a:pt x="30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25" name="Google Shape;4251;p45">
              <a:extLst>
                <a:ext uri="{FF2B5EF4-FFF2-40B4-BE49-F238E27FC236}">
                  <a16:creationId xmlns:a16="http://schemas.microsoft.com/office/drawing/2014/main" id="{8A9DBA8C-23AC-4D91-BB41-1F618BD27B0E}"/>
                </a:ext>
              </a:extLst>
            </p:cNvPr>
            <p:cNvSpPr/>
            <p:nvPr/>
          </p:nvSpPr>
          <p:spPr>
            <a:xfrm>
              <a:off x="890400" y="4399350"/>
              <a:ext cx="486600" cy="483150"/>
            </a:xfrm>
            <a:custGeom>
              <a:avLst/>
              <a:gdLst/>
              <a:ahLst/>
              <a:cxnLst/>
              <a:rect l="l" t="t" r="r" b="b"/>
              <a:pathLst>
                <a:path w="19464" h="19326" extrusionOk="0">
                  <a:moveTo>
                    <a:pt x="17908" y="1131"/>
                  </a:moveTo>
                  <a:cubicBezTo>
                    <a:pt x="18031" y="1131"/>
                    <a:pt x="18157" y="1132"/>
                    <a:pt x="18283" y="1134"/>
                  </a:cubicBezTo>
                  <a:cubicBezTo>
                    <a:pt x="18301" y="2369"/>
                    <a:pt x="18232" y="3465"/>
                    <a:pt x="18057" y="4449"/>
                  </a:cubicBezTo>
                  <a:cubicBezTo>
                    <a:pt x="16453" y="4223"/>
                    <a:pt x="15191" y="2960"/>
                    <a:pt x="14968" y="1357"/>
                  </a:cubicBezTo>
                  <a:cubicBezTo>
                    <a:pt x="15851" y="1203"/>
                    <a:pt x="16825" y="1131"/>
                    <a:pt x="17908" y="1131"/>
                  </a:cubicBezTo>
                  <a:close/>
                  <a:moveTo>
                    <a:pt x="6462" y="6683"/>
                  </a:moveTo>
                  <a:lnTo>
                    <a:pt x="6462" y="6686"/>
                  </a:lnTo>
                  <a:cubicBezTo>
                    <a:pt x="6003" y="7471"/>
                    <a:pt x="5574" y="8281"/>
                    <a:pt x="5173" y="9066"/>
                  </a:cubicBezTo>
                  <a:lnTo>
                    <a:pt x="2712" y="8839"/>
                  </a:lnTo>
                  <a:cubicBezTo>
                    <a:pt x="3545" y="7571"/>
                    <a:pt x="4952" y="6756"/>
                    <a:pt x="6462" y="6683"/>
                  </a:cubicBezTo>
                  <a:close/>
                  <a:moveTo>
                    <a:pt x="13863" y="1608"/>
                  </a:moveTo>
                  <a:cubicBezTo>
                    <a:pt x="14195" y="3637"/>
                    <a:pt x="15783" y="5225"/>
                    <a:pt x="17809" y="5557"/>
                  </a:cubicBezTo>
                  <a:cubicBezTo>
                    <a:pt x="17347" y="7209"/>
                    <a:pt x="16532" y="8534"/>
                    <a:pt x="15303" y="9718"/>
                  </a:cubicBezTo>
                  <a:cubicBezTo>
                    <a:pt x="13932" y="11043"/>
                    <a:pt x="11825" y="12218"/>
                    <a:pt x="9868" y="13221"/>
                  </a:cubicBezTo>
                  <a:lnTo>
                    <a:pt x="6196" y="9552"/>
                  </a:lnTo>
                  <a:cubicBezTo>
                    <a:pt x="7199" y="7592"/>
                    <a:pt x="8376" y="5485"/>
                    <a:pt x="9699" y="4114"/>
                  </a:cubicBezTo>
                  <a:cubicBezTo>
                    <a:pt x="10886" y="2885"/>
                    <a:pt x="12208" y="2073"/>
                    <a:pt x="13863" y="1608"/>
                  </a:cubicBezTo>
                  <a:close/>
                  <a:moveTo>
                    <a:pt x="5659" y="10612"/>
                  </a:moveTo>
                  <a:lnTo>
                    <a:pt x="8805" y="13758"/>
                  </a:lnTo>
                  <a:lnTo>
                    <a:pt x="8503" y="13909"/>
                  </a:lnTo>
                  <a:cubicBezTo>
                    <a:pt x="8237" y="14039"/>
                    <a:pt x="7984" y="14169"/>
                    <a:pt x="7736" y="14292"/>
                  </a:cubicBezTo>
                  <a:lnTo>
                    <a:pt x="5124" y="11681"/>
                  </a:lnTo>
                  <a:cubicBezTo>
                    <a:pt x="5248" y="11433"/>
                    <a:pt x="5378" y="11179"/>
                    <a:pt x="5508" y="10914"/>
                  </a:cubicBezTo>
                  <a:lnTo>
                    <a:pt x="5659" y="10612"/>
                  </a:lnTo>
                  <a:close/>
                  <a:moveTo>
                    <a:pt x="12658" y="13000"/>
                  </a:moveTo>
                  <a:lnTo>
                    <a:pt x="12658" y="13000"/>
                  </a:lnTo>
                  <a:cubicBezTo>
                    <a:pt x="12567" y="14483"/>
                    <a:pt x="11782" y="15835"/>
                    <a:pt x="10538" y="16651"/>
                  </a:cubicBezTo>
                  <a:lnTo>
                    <a:pt x="10348" y="14247"/>
                  </a:lnTo>
                  <a:cubicBezTo>
                    <a:pt x="11109" y="13858"/>
                    <a:pt x="11894" y="13441"/>
                    <a:pt x="12658" y="13000"/>
                  </a:cubicBezTo>
                  <a:close/>
                  <a:moveTo>
                    <a:pt x="4596" y="12756"/>
                  </a:moveTo>
                  <a:lnTo>
                    <a:pt x="5233" y="13393"/>
                  </a:lnTo>
                  <a:lnTo>
                    <a:pt x="4034" y="14594"/>
                  </a:lnTo>
                  <a:cubicBezTo>
                    <a:pt x="3814" y="14815"/>
                    <a:pt x="3811" y="15174"/>
                    <a:pt x="4034" y="15395"/>
                  </a:cubicBezTo>
                  <a:cubicBezTo>
                    <a:pt x="4145" y="15505"/>
                    <a:pt x="4290" y="15560"/>
                    <a:pt x="4434" y="15560"/>
                  </a:cubicBezTo>
                  <a:cubicBezTo>
                    <a:pt x="4579" y="15560"/>
                    <a:pt x="4724" y="15505"/>
                    <a:pt x="4835" y="15395"/>
                  </a:cubicBezTo>
                  <a:lnTo>
                    <a:pt x="6036" y="14193"/>
                  </a:lnTo>
                  <a:lnTo>
                    <a:pt x="6673" y="14833"/>
                  </a:lnTo>
                  <a:cubicBezTo>
                    <a:pt x="6528" y="15192"/>
                    <a:pt x="6311" y="15521"/>
                    <a:pt x="6036" y="15796"/>
                  </a:cubicBezTo>
                  <a:cubicBezTo>
                    <a:pt x="5387" y="16445"/>
                    <a:pt x="3110" y="17327"/>
                    <a:pt x="1555" y="17864"/>
                  </a:cubicBezTo>
                  <a:cubicBezTo>
                    <a:pt x="2096" y="16312"/>
                    <a:pt x="2984" y="14042"/>
                    <a:pt x="3633" y="13393"/>
                  </a:cubicBezTo>
                  <a:cubicBezTo>
                    <a:pt x="3908" y="13115"/>
                    <a:pt x="4234" y="12900"/>
                    <a:pt x="4596" y="12756"/>
                  </a:cubicBezTo>
                  <a:close/>
                  <a:moveTo>
                    <a:pt x="17939" y="0"/>
                  </a:moveTo>
                  <a:cubicBezTo>
                    <a:pt x="16582" y="0"/>
                    <a:pt x="15371" y="113"/>
                    <a:pt x="14282" y="349"/>
                  </a:cubicBezTo>
                  <a:cubicBezTo>
                    <a:pt x="14258" y="352"/>
                    <a:pt x="14234" y="358"/>
                    <a:pt x="14213" y="364"/>
                  </a:cubicBezTo>
                  <a:cubicBezTo>
                    <a:pt x="12057" y="841"/>
                    <a:pt x="10360" y="1801"/>
                    <a:pt x="8887" y="3329"/>
                  </a:cubicBezTo>
                  <a:cubicBezTo>
                    <a:pt x="8277" y="3960"/>
                    <a:pt x="7703" y="4724"/>
                    <a:pt x="7166" y="5548"/>
                  </a:cubicBezTo>
                  <a:lnTo>
                    <a:pt x="6676" y="5548"/>
                  </a:lnTo>
                  <a:cubicBezTo>
                    <a:pt x="5583" y="5548"/>
                    <a:pt x="4511" y="5856"/>
                    <a:pt x="3584" y="6436"/>
                  </a:cubicBezTo>
                  <a:cubicBezTo>
                    <a:pt x="2658" y="7016"/>
                    <a:pt x="1909" y="7837"/>
                    <a:pt x="1420" y="8815"/>
                  </a:cubicBezTo>
                  <a:lnTo>
                    <a:pt x="1284" y="9084"/>
                  </a:lnTo>
                  <a:cubicBezTo>
                    <a:pt x="1096" y="9458"/>
                    <a:pt x="1368" y="9902"/>
                    <a:pt x="1791" y="9905"/>
                  </a:cubicBezTo>
                  <a:lnTo>
                    <a:pt x="1948" y="9905"/>
                  </a:lnTo>
                  <a:lnTo>
                    <a:pt x="4623" y="10153"/>
                  </a:lnTo>
                  <a:cubicBezTo>
                    <a:pt x="4581" y="10237"/>
                    <a:pt x="4539" y="10322"/>
                    <a:pt x="4496" y="10409"/>
                  </a:cubicBezTo>
                  <a:cubicBezTo>
                    <a:pt x="4297" y="10802"/>
                    <a:pt x="4113" y="11176"/>
                    <a:pt x="3929" y="11533"/>
                  </a:cubicBezTo>
                  <a:cubicBezTo>
                    <a:pt x="3880" y="11626"/>
                    <a:pt x="3859" y="11732"/>
                    <a:pt x="3868" y="11838"/>
                  </a:cubicBezTo>
                  <a:cubicBezTo>
                    <a:pt x="3485" y="12031"/>
                    <a:pt x="3135" y="12287"/>
                    <a:pt x="2833" y="12592"/>
                  </a:cubicBezTo>
                  <a:cubicBezTo>
                    <a:pt x="1664" y="13761"/>
                    <a:pt x="275" y="18097"/>
                    <a:pt x="121" y="18586"/>
                  </a:cubicBezTo>
                  <a:cubicBezTo>
                    <a:pt x="1" y="18966"/>
                    <a:pt x="294" y="19325"/>
                    <a:pt x="657" y="19325"/>
                  </a:cubicBezTo>
                  <a:cubicBezTo>
                    <a:pt x="713" y="19325"/>
                    <a:pt x="770" y="19317"/>
                    <a:pt x="828" y="19299"/>
                  </a:cubicBezTo>
                  <a:cubicBezTo>
                    <a:pt x="1320" y="19145"/>
                    <a:pt x="5665" y="17765"/>
                    <a:pt x="6836" y="16593"/>
                  </a:cubicBezTo>
                  <a:cubicBezTo>
                    <a:pt x="7144" y="16288"/>
                    <a:pt x="7398" y="15935"/>
                    <a:pt x="7594" y="15549"/>
                  </a:cubicBezTo>
                  <a:lnTo>
                    <a:pt x="7628" y="15549"/>
                  </a:lnTo>
                  <a:cubicBezTo>
                    <a:pt x="7715" y="15549"/>
                    <a:pt x="7806" y="15527"/>
                    <a:pt x="7884" y="15485"/>
                  </a:cubicBezTo>
                  <a:cubicBezTo>
                    <a:pt x="8240" y="15304"/>
                    <a:pt x="8615" y="15117"/>
                    <a:pt x="9010" y="14920"/>
                  </a:cubicBezTo>
                  <a:lnTo>
                    <a:pt x="9255" y="14797"/>
                  </a:lnTo>
                  <a:lnTo>
                    <a:pt x="9463" y="17418"/>
                  </a:lnTo>
                  <a:lnTo>
                    <a:pt x="9463" y="17578"/>
                  </a:lnTo>
                  <a:cubicBezTo>
                    <a:pt x="9463" y="17906"/>
                    <a:pt x="9732" y="18144"/>
                    <a:pt x="10028" y="18144"/>
                  </a:cubicBezTo>
                  <a:cubicBezTo>
                    <a:pt x="10113" y="18144"/>
                    <a:pt x="10201" y="18124"/>
                    <a:pt x="10285" y="18082"/>
                  </a:cubicBezTo>
                  <a:lnTo>
                    <a:pt x="10553" y="17946"/>
                  </a:lnTo>
                  <a:cubicBezTo>
                    <a:pt x="12543" y="16950"/>
                    <a:pt x="13802" y="14914"/>
                    <a:pt x="13799" y="12689"/>
                  </a:cubicBezTo>
                  <a:lnTo>
                    <a:pt x="13799" y="12303"/>
                  </a:lnTo>
                  <a:cubicBezTo>
                    <a:pt x="14654" y="11750"/>
                    <a:pt x="15442" y="11161"/>
                    <a:pt x="16091" y="10536"/>
                  </a:cubicBezTo>
                  <a:cubicBezTo>
                    <a:pt x="17619" y="9060"/>
                    <a:pt x="18582" y="7366"/>
                    <a:pt x="19059" y="5207"/>
                  </a:cubicBezTo>
                  <a:cubicBezTo>
                    <a:pt x="19065" y="5186"/>
                    <a:pt x="19068" y="5165"/>
                    <a:pt x="19071" y="5140"/>
                  </a:cubicBezTo>
                  <a:cubicBezTo>
                    <a:pt x="19361" y="3809"/>
                    <a:pt x="19464" y="2302"/>
                    <a:pt x="19403" y="563"/>
                  </a:cubicBezTo>
                  <a:cubicBezTo>
                    <a:pt x="19394" y="264"/>
                    <a:pt x="19156" y="25"/>
                    <a:pt x="18857" y="16"/>
                  </a:cubicBezTo>
                  <a:cubicBezTo>
                    <a:pt x="18544" y="6"/>
                    <a:pt x="18238" y="0"/>
                    <a:pt x="179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26" name="Google Shape;4252;p45">
              <a:extLst>
                <a:ext uri="{FF2B5EF4-FFF2-40B4-BE49-F238E27FC236}">
                  <a16:creationId xmlns:a16="http://schemas.microsoft.com/office/drawing/2014/main" id="{12C872E3-B185-425D-8B39-24FA6BAF6148}"/>
                </a:ext>
              </a:extLst>
            </p:cNvPr>
            <p:cNvSpPr/>
            <p:nvPr/>
          </p:nvSpPr>
          <p:spPr>
            <a:xfrm>
              <a:off x="1106975" y="4639875"/>
              <a:ext cx="28325" cy="28325"/>
            </a:xfrm>
            <a:custGeom>
              <a:avLst/>
              <a:gdLst/>
              <a:ahLst/>
              <a:cxnLst/>
              <a:rect l="l" t="t" r="r" b="b"/>
              <a:pathLst>
                <a:path w="1133" h="1133" extrusionOk="0">
                  <a:moveTo>
                    <a:pt x="565" y="0"/>
                  </a:moveTo>
                  <a:cubicBezTo>
                    <a:pt x="254" y="0"/>
                    <a:pt x="0" y="254"/>
                    <a:pt x="0" y="568"/>
                  </a:cubicBezTo>
                  <a:cubicBezTo>
                    <a:pt x="0" y="879"/>
                    <a:pt x="254" y="1133"/>
                    <a:pt x="565" y="1133"/>
                  </a:cubicBezTo>
                  <a:cubicBezTo>
                    <a:pt x="879" y="1133"/>
                    <a:pt x="1132" y="879"/>
                    <a:pt x="1132" y="568"/>
                  </a:cubicBezTo>
                  <a:cubicBezTo>
                    <a:pt x="1132" y="254"/>
                    <a:pt x="879" y="0"/>
                    <a:pt x="5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27" name="Google Shape;4253;p45">
            <a:extLst>
              <a:ext uri="{FF2B5EF4-FFF2-40B4-BE49-F238E27FC236}">
                <a16:creationId xmlns:a16="http://schemas.microsoft.com/office/drawing/2014/main" id="{AD6E6C23-52E7-4101-9551-2F9CD758292A}"/>
              </a:ext>
            </a:extLst>
          </p:cNvPr>
          <p:cNvGrpSpPr/>
          <p:nvPr/>
        </p:nvGrpSpPr>
        <p:grpSpPr>
          <a:xfrm>
            <a:off x="6182795" y="4947973"/>
            <a:ext cx="395890" cy="342546"/>
            <a:chOff x="1487200" y="4421025"/>
            <a:chExt cx="483125" cy="439750"/>
          </a:xfrm>
          <a:solidFill>
            <a:srgbClr val="5C3183"/>
          </a:solidFill>
        </p:grpSpPr>
        <p:sp>
          <p:nvSpPr>
            <p:cNvPr id="1528" name="Google Shape;4254;p45">
              <a:extLst>
                <a:ext uri="{FF2B5EF4-FFF2-40B4-BE49-F238E27FC236}">
                  <a16:creationId xmlns:a16="http://schemas.microsoft.com/office/drawing/2014/main" id="{0EE3E1D7-1CFA-4DE3-9B75-4DD90EF3033D}"/>
                </a:ext>
              </a:extLst>
            </p:cNvPr>
            <p:cNvSpPr/>
            <p:nvPr/>
          </p:nvSpPr>
          <p:spPr>
            <a:xfrm>
              <a:off x="1487200" y="4421025"/>
              <a:ext cx="483125" cy="439750"/>
            </a:xfrm>
            <a:custGeom>
              <a:avLst/>
              <a:gdLst/>
              <a:ahLst/>
              <a:cxnLst/>
              <a:rect l="l" t="t" r="r" b="b"/>
              <a:pathLst>
                <a:path w="19325" h="17590" extrusionOk="0">
                  <a:moveTo>
                    <a:pt x="12818" y="1130"/>
                  </a:moveTo>
                  <a:cubicBezTo>
                    <a:pt x="14361" y="1130"/>
                    <a:pt x="15671" y="2389"/>
                    <a:pt x="15867" y="4059"/>
                  </a:cubicBezTo>
                  <a:cubicBezTo>
                    <a:pt x="15867" y="4077"/>
                    <a:pt x="15870" y="4095"/>
                    <a:pt x="15873" y="4110"/>
                  </a:cubicBezTo>
                  <a:lnTo>
                    <a:pt x="16242" y="5871"/>
                  </a:lnTo>
                  <a:lnTo>
                    <a:pt x="9406" y="5871"/>
                  </a:lnTo>
                  <a:lnTo>
                    <a:pt x="11707" y="4110"/>
                  </a:lnTo>
                  <a:cubicBezTo>
                    <a:pt x="11957" y="3920"/>
                    <a:pt x="12008" y="3561"/>
                    <a:pt x="11815" y="3310"/>
                  </a:cubicBezTo>
                  <a:cubicBezTo>
                    <a:pt x="11703" y="3166"/>
                    <a:pt x="11534" y="3091"/>
                    <a:pt x="11364" y="3091"/>
                  </a:cubicBezTo>
                  <a:cubicBezTo>
                    <a:pt x="11242" y="3091"/>
                    <a:pt x="11119" y="3130"/>
                    <a:pt x="11015" y="3211"/>
                  </a:cubicBezTo>
                  <a:lnTo>
                    <a:pt x="7618" y="5816"/>
                  </a:lnTo>
                  <a:cubicBezTo>
                    <a:pt x="7597" y="5835"/>
                    <a:pt x="7576" y="5853"/>
                    <a:pt x="7558" y="5871"/>
                  </a:cubicBezTo>
                  <a:lnTo>
                    <a:pt x="3083" y="5871"/>
                  </a:lnTo>
                  <a:lnTo>
                    <a:pt x="3451" y="4110"/>
                  </a:lnTo>
                  <a:cubicBezTo>
                    <a:pt x="3454" y="4095"/>
                    <a:pt x="3457" y="4077"/>
                    <a:pt x="3460" y="4059"/>
                  </a:cubicBezTo>
                  <a:cubicBezTo>
                    <a:pt x="3654" y="2389"/>
                    <a:pt x="4964" y="1130"/>
                    <a:pt x="6507" y="1130"/>
                  </a:cubicBezTo>
                  <a:close/>
                  <a:moveTo>
                    <a:pt x="16939" y="7021"/>
                  </a:moveTo>
                  <a:cubicBezTo>
                    <a:pt x="17631" y="7021"/>
                    <a:pt x="18192" y="7580"/>
                    <a:pt x="18192" y="8274"/>
                  </a:cubicBezTo>
                  <a:lnTo>
                    <a:pt x="18192" y="11913"/>
                  </a:lnTo>
                  <a:cubicBezTo>
                    <a:pt x="18192" y="12604"/>
                    <a:pt x="17631" y="13163"/>
                    <a:pt x="16939" y="13166"/>
                  </a:cubicBezTo>
                  <a:lnTo>
                    <a:pt x="2385" y="13166"/>
                  </a:lnTo>
                  <a:cubicBezTo>
                    <a:pt x="1694" y="13163"/>
                    <a:pt x="1132" y="12604"/>
                    <a:pt x="1132" y="11913"/>
                  </a:cubicBezTo>
                  <a:lnTo>
                    <a:pt x="1132" y="8274"/>
                  </a:lnTo>
                  <a:cubicBezTo>
                    <a:pt x="1132" y="7580"/>
                    <a:pt x="1694" y="7021"/>
                    <a:pt x="2385" y="7021"/>
                  </a:cubicBezTo>
                  <a:close/>
                  <a:moveTo>
                    <a:pt x="5813" y="14304"/>
                  </a:moveTo>
                  <a:lnTo>
                    <a:pt x="5813" y="15889"/>
                  </a:lnTo>
                  <a:cubicBezTo>
                    <a:pt x="5813" y="16203"/>
                    <a:pt x="5559" y="16457"/>
                    <a:pt x="5248" y="16457"/>
                  </a:cubicBezTo>
                  <a:lnTo>
                    <a:pt x="3874" y="16457"/>
                  </a:lnTo>
                  <a:cubicBezTo>
                    <a:pt x="3560" y="16457"/>
                    <a:pt x="3306" y="16203"/>
                    <a:pt x="3306" y="15889"/>
                  </a:cubicBezTo>
                  <a:lnTo>
                    <a:pt x="3306" y="14304"/>
                  </a:lnTo>
                  <a:close/>
                  <a:moveTo>
                    <a:pt x="16018" y="14304"/>
                  </a:moveTo>
                  <a:lnTo>
                    <a:pt x="16018" y="15889"/>
                  </a:lnTo>
                  <a:cubicBezTo>
                    <a:pt x="16018" y="16203"/>
                    <a:pt x="15765" y="16457"/>
                    <a:pt x="15454" y="16457"/>
                  </a:cubicBezTo>
                  <a:lnTo>
                    <a:pt x="14080" y="16457"/>
                  </a:lnTo>
                  <a:cubicBezTo>
                    <a:pt x="13766" y="16457"/>
                    <a:pt x="13512" y="16203"/>
                    <a:pt x="13512" y="15889"/>
                  </a:cubicBezTo>
                  <a:lnTo>
                    <a:pt x="13512" y="14304"/>
                  </a:lnTo>
                  <a:close/>
                  <a:moveTo>
                    <a:pt x="6507" y="1"/>
                  </a:moveTo>
                  <a:cubicBezTo>
                    <a:pt x="4396" y="1"/>
                    <a:pt x="2609" y="1677"/>
                    <a:pt x="2337" y="3902"/>
                  </a:cubicBezTo>
                  <a:lnTo>
                    <a:pt x="1911" y="5934"/>
                  </a:lnTo>
                  <a:cubicBezTo>
                    <a:pt x="800" y="6161"/>
                    <a:pt x="0" y="7139"/>
                    <a:pt x="0" y="8274"/>
                  </a:cubicBezTo>
                  <a:lnTo>
                    <a:pt x="0" y="11910"/>
                  </a:lnTo>
                  <a:cubicBezTo>
                    <a:pt x="3" y="13145"/>
                    <a:pt x="945" y="14177"/>
                    <a:pt x="2174" y="14286"/>
                  </a:cubicBezTo>
                  <a:lnTo>
                    <a:pt x="2174" y="15889"/>
                  </a:lnTo>
                  <a:cubicBezTo>
                    <a:pt x="2174" y="16828"/>
                    <a:pt x="2935" y="17586"/>
                    <a:pt x="3874" y="17589"/>
                  </a:cubicBezTo>
                  <a:lnTo>
                    <a:pt x="5248" y="17589"/>
                  </a:lnTo>
                  <a:cubicBezTo>
                    <a:pt x="6184" y="17586"/>
                    <a:pt x="6945" y="16828"/>
                    <a:pt x="6945" y="15889"/>
                  </a:cubicBezTo>
                  <a:lnTo>
                    <a:pt x="6945" y="14298"/>
                  </a:lnTo>
                  <a:lnTo>
                    <a:pt x="12380" y="14298"/>
                  </a:lnTo>
                  <a:lnTo>
                    <a:pt x="12380" y="15889"/>
                  </a:lnTo>
                  <a:cubicBezTo>
                    <a:pt x="12380" y="16828"/>
                    <a:pt x="13141" y="17586"/>
                    <a:pt x="14080" y="17589"/>
                  </a:cubicBezTo>
                  <a:lnTo>
                    <a:pt x="15454" y="17589"/>
                  </a:lnTo>
                  <a:cubicBezTo>
                    <a:pt x="16390" y="17586"/>
                    <a:pt x="17151" y="16828"/>
                    <a:pt x="17151" y="15889"/>
                  </a:cubicBezTo>
                  <a:lnTo>
                    <a:pt x="17151" y="14286"/>
                  </a:lnTo>
                  <a:cubicBezTo>
                    <a:pt x="18380" y="14177"/>
                    <a:pt x="19322" y="13145"/>
                    <a:pt x="19325" y="11913"/>
                  </a:cubicBezTo>
                  <a:lnTo>
                    <a:pt x="19325" y="8274"/>
                  </a:lnTo>
                  <a:cubicBezTo>
                    <a:pt x="19325" y="7139"/>
                    <a:pt x="18524" y="6161"/>
                    <a:pt x="17413" y="5934"/>
                  </a:cubicBezTo>
                  <a:lnTo>
                    <a:pt x="16988" y="3902"/>
                  </a:lnTo>
                  <a:cubicBezTo>
                    <a:pt x="16716" y="1677"/>
                    <a:pt x="14928" y="1"/>
                    <a:pt x="128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29" name="Google Shape;4255;p45">
              <a:extLst>
                <a:ext uri="{FF2B5EF4-FFF2-40B4-BE49-F238E27FC236}">
                  <a16:creationId xmlns:a16="http://schemas.microsoft.com/office/drawing/2014/main" id="{978462D4-8C10-4CF6-92BF-9BCC93C326F8}"/>
                </a:ext>
              </a:extLst>
            </p:cNvPr>
            <p:cNvSpPr/>
            <p:nvPr/>
          </p:nvSpPr>
          <p:spPr>
            <a:xfrm>
              <a:off x="1544950" y="4622200"/>
              <a:ext cx="103950" cy="100025"/>
            </a:xfrm>
            <a:custGeom>
              <a:avLst/>
              <a:gdLst/>
              <a:ahLst/>
              <a:cxnLst/>
              <a:rect l="l" t="t" r="r" b="b"/>
              <a:pathLst>
                <a:path w="4158" h="4001" extrusionOk="0">
                  <a:moveTo>
                    <a:pt x="2152" y="1131"/>
                  </a:moveTo>
                  <a:cubicBezTo>
                    <a:pt x="2599" y="1131"/>
                    <a:pt x="3025" y="1477"/>
                    <a:pt x="3025" y="2000"/>
                  </a:cubicBezTo>
                  <a:cubicBezTo>
                    <a:pt x="3025" y="2480"/>
                    <a:pt x="2639" y="2869"/>
                    <a:pt x="2159" y="2869"/>
                  </a:cubicBezTo>
                  <a:cubicBezTo>
                    <a:pt x="1386" y="2869"/>
                    <a:pt x="996" y="1933"/>
                    <a:pt x="1543" y="1387"/>
                  </a:cubicBezTo>
                  <a:cubicBezTo>
                    <a:pt x="1721" y="1210"/>
                    <a:pt x="1939" y="1131"/>
                    <a:pt x="2152" y="1131"/>
                  </a:cubicBezTo>
                  <a:close/>
                  <a:moveTo>
                    <a:pt x="2159" y="1"/>
                  </a:moveTo>
                  <a:cubicBezTo>
                    <a:pt x="1350" y="1"/>
                    <a:pt x="619" y="487"/>
                    <a:pt x="311" y="1233"/>
                  </a:cubicBezTo>
                  <a:cubicBezTo>
                    <a:pt x="0" y="1982"/>
                    <a:pt x="172" y="2842"/>
                    <a:pt x="743" y="3413"/>
                  </a:cubicBezTo>
                  <a:cubicBezTo>
                    <a:pt x="1127" y="3796"/>
                    <a:pt x="1639" y="4001"/>
                    <a:pt x="2159" y="4001"/>
                  </a:cubicBezTo>
                  <a:cubicBezTo>
                    <a:pt x="2416" y="4001"/>
                    <a:pt x="2676" y="3951"/>
                    <a:pt x="2923" y="3848"/>
                  </a:cubicBezTo>
                  <a:cubicBezTo>
                    <a:pt x="3672" y="3540"/>
                    <a:pt x="4158" y="2809"/>
                    <a:pt x="4158" y="2000"/>
                  </a:cubicBezTo>
                  <a:cubicBezTo>
                    <a:pt x="4158" y="895"/>
                    <a:pt x="3261" y="1"/>
                    <a:pt x="2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30" name="Google Shape;4256;p45">
              <a:extLst>
                <a:ext uri="{FF2B5EF4-FFF2-40B4-BE49-F238E27FC236}">
                  <a16:creationId xmlns:a16="http://schemas.microsoft.com/office/drawing/2014/main" id="{4075CD94-5CFB-46C1-858C-0DF5A806B641}"/>
                </a:ext>
              </a:extLst>
            </p:cNvPr>
            <p:cNvSpPr/>
            <p:nvPr/>
          </p:nvSpPr>
          <p:spPr>
            <a:xfrm>
              <a:off x="1804675" y="4622200"/>
              <a:ext cx="103975" cy="100025"/>
            </a:xfrm>
            <a:custGeom>
              <a:avLst/>
              <a:gdLst/>
              <a:ahLst/>
              <a:cxnLst/>
              <a:rect l="l" t="t" r="r" b="b"/>
              <a:pathLst>
                <a:path w="4159" h="4001" extrusionOk="0">
                  <a:moveTo>
                    <a:pt x="2152" y="1131"/>
                  </a:moveTo>
                  <a:cubicBezTo>
                    <a:pt x="2598" y="1131"/>
                    <a:pt x="3026" y="1477"/>
                    <a:pt x="3026" y="2000"/>
                  </a:cubicBezTo>
                  <a:cubicBezTo>
                    <a:pt x="3026" y="2480"/>
                    <a:pt x="2637" y="2869"/>
                    <a:pt x="2157" y="2869"/>
                  </a:cubicBezTo>
                  <a:cubicBezTo>
                    <a:pt x="1384" y="2869"/>
                    <a:pt x="997" y="1933"/>
                    <a:pt x="1544" y="1387"/>
                  </a:cubicBezTo>
                  <a:cubicBezTo>
                    <a:pt x="1721" y="1210"/>
                    <a:pt x="1938" y="1131"/>
                    <a:pt x="2152" y="1131"/>
                  </a:cubicBezTo>
                  <a:close/>
                  <a:moveTo>
                    <a:pt x="2157" y="1"/>
                  </a:moveTo>
                  <a:cubicBezTo>
                    <a:pt x="1348" y="1"/>
                    <a:pt x="620" y="487"/>
                    <a:pt x="309" y="1233"/>
                  </a:cubicBezTo>
                  <a:cubicBezTo>
                    <a:pt x="1" y="1982"/>
                    <a:pt x="170" y="2842"/>
                    <a:pt x="744" y="3413"/>
                  </a:cubicBezTo>
                  <a:cubicBezTo>
                    <a:pt x="1125" y="3796"/>
                    <a:pt x="1637" y="4001"/>
                    <a:pt x="2158" y="4001"/>
                  </a:cubicBezTo>
                  <a:cubicBezTo>
                    <a:pt x="2416" y="4001"/>
                    <a:pt x="2676" y="3951"/>
                    <a:pt x="2924" y="3848"/>
                  </a:cubicBezTo>
                  <a:cubicBezTo>
                    <a:pt x="3670" y="3540"/>
                    <a:pt x="4159" y="2809"/>
                    <a:pt x="4159" y="2000"/>
                  </a:cubicBezTo>
                  <a:cubicBezTo>
                    <a:pt x="4156" y="895"/>
                    <a:pt x="3262" y="1"/>
                    <a:pt x="21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31" name="Google Shape;4257;p45">
              <a:extLst>
                <a:ext uri="{FF2B5EF4-FFF2-40B4-BE49-F238E27FC236}">
                  <a16:creationId xmlns:a16="http://schemas.microsoft.com/office/drawing/2014/main" id="{4D59AEE1-931E-4DF1-8683-831E1529EE81}"/>
                </a:ext>
              </a:extLst>
            </p:cNvPr>
            <p:cNvSpPr/>
            <p:nvPr/>
          </p:nvSpPr>
          <p:spPr>
            <a:xfrm>
              <a:off x="1667450" y="4661825"/>
              <a:ext cx="119825" cy="28350"/>
            </a:xfrm>
            <a:custGeom>
              <a:avLst/>
              <a:gdLst/>
              <a:ahLst/>
              <a:cxnLst/>
              <a:rect l="l" t="t" r="r" b="b"/>
              <a:pathLst>
                <a:path w="4793" h="1134" extrusionOk="0">
                  <a:moveTo>
                    <a:pt x="565" y="1"/>
                  </a:moveTo>
                  <a:cubicBezTo>
                    <a:pt x="251" y="1"/>
                    <a:pt x="1" y="252"/>
                    <a:pt x="1" y="566"/>
                  </a:cubicBezTo>
                  <a:cubicBezTo>
                    <a:pt x="1" y="880"/>
                    <a:pt x="251" y="1133"/>
                    <a:pt x="565" y="1133"/>
                  </a:cubicBezTo>
                  <a:lnTo>
                    <a:pt x="4228" y="1133"/>
                  </a:lnTo>
                  <a:cubicBezTo>
                    <a:pt x="4539" y="1133"/>
                    <a:pt x="4792" y="880"/>
                    <a:pt x="4792" y="566"/>
                  </a:cubicBezTo>
                  <a:cubicBezTo>
                    <a:pt x="4792" y="252"/>
                    <a:pt x="4539" y="1"/>
                    <a:pt x="42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32" name="Google Shape;4258;p45">
            <a:extLst>
              <a:ext uri="{FF2B5EF4-FFF2-40B4-BE49-F238E27FC236}">
                <a16:creationId xmlns:a16="http://schemas.microsoft.com/office/drawing/2014/main" id="{A29E59FA-442F-4506-9A6B-45F44F980451}"/>
              </a:ext>
            </a:extLst>
          </p:cNvPr>
          <p:cNvGrpSpPr/>
          <p:nvPr/>
        </p:nvGrpSpPr>
        <p:grpSpPr>
          <a:xfrm>
            <a:off x="6653295" y="4931089"/>
            <a:ext cx="401401" cy="376314"/>
            <a:chOff x="2079300" y="4399325"/>
            <a:chExt cx="489850" cy="483100"/>
          </a:xfrm>
          <a:solidFill>
            <a:srgbClr val="5C3183"/>
          </a:solidFill>
        </p:grpSpPr>
        <p:sp>
          <p:nvSpPr>
            <p:cNvPr id="1533" name="Google Shape;4259;p45">
              <a:extLst>
                <a:ext uri="{FF2B5EF4-FFF2-40B4-BE49-F238E27FC236}">
                  <a16:creationId xmlns:a16="http://schemas.microsoft.com/office/drawing/2014/main" id="{A890F43C-58D4-4114-8EA4-3C18A7040224}"/>
                </a:ext>
              </a:extLst>
            </p:cNvPr>
            <p:cNvSpPr/>
            <p:nvPr/>
          </p:nvSpPr>
          <p:spPr>
            <a:xfrm>
              <a:off x="2079300" y="4399325"/>
              <a:ext cx="489850" cy="483100"/>
            </a:xfrm>
            <a:custGeom>
              <a:avLst/>
              <a:gdLst/>
              <a:ahLst/>
              <a:cxnLst/>
              <a:rect l="l" t="t" r="r" b="b"/>
              <a:pathLst>
                <a:path w="19594" h="19324" extrusionOk="0">
                  <a:moveTo>
                    <a:pt x="17109" y="1134"/>
                  </a:moveTo>
                  <a:cubicBezTo>
                    <a:pt x="17415" y="1134"/>
                    <a:pt x="17714" y="1254"/>
                    <a:pt x="17939" y="1479"/>
                  </a:cubicBezTo>
                  <a:cubicBezTo>
                    <a:pt x="18268" y="1805"/>
                    <a:pt x="18371" y="2297"/>
                    <a:pt x="18205" y="2732"/>
                  </a:cubicBezTo>
                  <a:cubicBezTo>
                    <a:pt x="18003" y="3260"/>
                    <a:pt x="17770" y="3774"/>
                    <a:pt x="17507" y="4275"/>
                  </a:cubicBezTo>
                  <a:cubicBezTo>
                    <a:pt x="16288" y="4088"/>
                    <a:pt x="15330" y="3130"/>
                    <a:pt x="15143" y="1911"/>
                  </a:cubicBezTo>
                  <a:cubicBezTo>
                    <a:pt x="15644" y="1648"/>
                    <a:pt x="16158" y="1415"/>
                    <a:pt x="16686" y="1210"/>
                  </a:cubicBezTo>
                  <a:lnTo>
                    <a:pt x="16686" y="1213"/>
                  </a:lnTo>
                  <a:cubicBezTo>
                    <a:pt x="16824" y="1160"/>
                    <a:pt x="16967" y="1134"/>
                    <a:pt x="17109" y="1134"/>
                  </a:cubicBezTo>
                  <a:close/>
                  <a:moveTo>
                    <a:pt x="2905" y="2901"/>
                  </a:moveTo>
                  <a:lnTo>
                    <a:pt x="10016" y="4541"/>
                  </a:lnTo>
                  <a:cubicBezTo>
                    <a:pt x="9744" y="4855"/>
                    <a:pt x="9485" y="5178"/>
                    <a:pt x="9234" y="5513"/>
                  </a:cubicBezTo>
                  <a:lnTo>
                    <a:pt x="9234" y="5516"/>
                  </a:lnTo>
                  <a:lnTo>
                    <a:pt x="7812" y="7463"/>
                  </a:lnTo>
                  <a:lnTo>
                    <a:pt x="2027" y="3780"/>
                  </a:lnTo>
                  <a:lnTo>
                    <a:pt x="2905" y="2901"/>
                  </a:lnTo>
                  <a:close/>
                  <a:moveTo>
                    <a:pt x="2465" y="11352"/>
                  </a:moveTo>
                  <a:lnTo>
                    <a:pt x="4738" y="11676"/>
                  </a:lnTo>
                  <a:lnTo>
                    <a:pt x="3488" y="13388"/>
                  </a:lnTo>
                  <a:lnTo>
                    <a:pt x="1574" y="12240"/>
                  </a:lnTo>
                  <a:lnTo>
                    <a:pt x="2465" y="11352"/>
                  </a:lnTo>
                  <a:close/>
                  <a:moveTo>
                    <a:pt x="14111" y="2502"/>
                  </a:moveTo>
                  <a:cubicBezTo>
                    <a:pt x="14479" y="3870"/>
                    <a:pt x="15545" y="4939"/>
                    <a:pt x="16913" y="5308"/>
                  </a:cubicBezTo>
                  <a:cubicBezTo>
                    <a:pt x="16318" y="6250"/>
                    <a:pt x="15617" y="7122"/>
                    <a:pt x="14823" y="7907"/>
                  </a:cubicBezTo>
                  <a:cubicBezTo>
                    <a:pt x="14811" y="7916"/>
                    <a:pt x="14802" y="7928"/>
                    <a:pt x="14793" y="7937"/>
                  </a:cubicBezTo>
                  <a:cubicBezTo>
                    <a:pt x="14304" y="8418"/>
                    <a:pt x="13784" y="8861"/>
                    <a:pt x="13235" y="9269"/>
                  </a:cubicBezTo>
                  <a:lnTo>
                    <a:pt x="5140" y="15184"/>
                  </a:lnTo>
                  <a:cubicBezTo>
                    <a:pt x="5128" y="15196"/>
                    <a:pt x="5113" y="15208"/>
                    <a:pt x="5101" y="15217"/>
                  </a:cubicBezTo>
                  <a:cubicBezTo>
                    <a:pt x="5082" y="15235"/>
                    <a:pt x="5061" y="15248"/>
                    <a:pt x="5040" y="15260"/>
                  </a:cubicBezTo>
                  <a:cubicBezTo>
                    <a:pt x="5031" y="15263"/>
                    <a:pt x="5022" y="15269"/>
                    <a:pt x="5016" y="15272"/>
                  </a:cubicBezTo>
                  <a:cubicBezTo>
                    <a:pt x="4925" y="15314"/>
                    <a:pt x="4801" y="15339"/>
                    <a:pt x="4674" y="15339"/>
                  </a:cubicBezTo>
                  <a:cubicBezTo>
                    <a:pt x="4506" y="15339"/>
                    <a:pt x="4333" y="15295"/>
                    <a:pt x="4228" y="15190"/>
                  </a:cubicBezTo>
                  <a:cubicBezTo>
                    <a:pt x="3998" y="14961"/>
                    <a:pt x="4004" y="14544"/>
                    <a:pt x="4237" y="14278"/>
                  </a:cubicBezTo>
                  <a:cubicBezTo>
                    <a:pt x="4249" y="14266"/>
                    <a:pt x="4261" y="14251"/>
                    <a:pt x="4270" y="14239"/>
                  </a:cubicBezTo>
                  <a:lnTo>
                    <a:pt x="10149" y="6186"/>
                  </a:lnTo>
                  <a:cubicBezTo>
                    <a:pt x="11230" y="4722"/>
                    <a:pt x="12574" y="3475"/>
                    <a:pt x="14111" y="2502"/>
                  </a:cubicBezTo>
                  <a:close/>
                  <a:moveTo>
                    <a:pt x="14877" y="9402"/>
                  </a:moveTo>
                  <a:lnTo>
                    <a:pt x="16517" y="16513"/>
                  </a:lnTo>
                  <a:lnTo>
                    <a:pt x="15635" y="17391"/>
                  </a:lnTo>
                  <a:lnTo>
                    <a:pt x="11955" y="11606"/>
                  </a:lnTo>
                  <a:lnTo>
                    <a:pt x="13905" y="10181"/>
                  </a:lnTo>
                  <a:cubicBezTo>
                    <a:pt x="14240" y="9933"/>
                    <a:pt x="14563" y="9674"/>
                    <a:pt x="14877" y="9402"/>
                  </a:cubicBezTo>
                  <a:close/>
                  <a:moveTo>
                    <a:pt x="7743" y="14686"/>
                  </a:moveTo>
                  <a:lnTo>
                    <a:pt x="8069" y="16957"/>
                  </a:lnTo>
                  <a:lnTo>
                    <a:pt x="7181" y="17844"/>
                  </a:lnTo>
                  <a:lnTo>
                    <a:pt x="6034" y="15936"/>
                  </a:lnTo>
                  <a:lnTo>
                    <a:pt x="7743" y="14686"/>
                  </a:lnTo>
                  <a:close/>
                  <a:moveTo>
                    <a:pt x="17108" y="0"/>
                  </a:moveTo>
                  <a:cubicBezTo>
                    <a:pt x="16830" y="0"/>
                    <a:pt x="16550" y="50"/>
                    <a:pt x="16282" y="153"/>
                  </a:cubicBezTo>
                  <a:cubicBezTo>
                    <a:pt x="14280" y="923"/>
                    <a:pt x="12456" y="2092"/>
                    <a:pt x="10919" y="3586"/>
                  </a:cubicBezTo>
                  <a:lnTo>
                    <a:pt x="7758" y="2856"/>
                  </a:lnTo>
                  <a:lnTo>
                    <a:pt x="7978" y="2635"/>
                  </a:lnTo>
                  <a:cubicBezTo>
                    <a:pt x="8198" y="2415"/>
                    <a:pt x="8198" y="2056"/>
                    <a:pt x="7978" y="1835"/>
                  </a:cubicBezTo>
                  <a:cubicBezTo>
                    <a:pt x="7868" y="1724"/>
                    <a:pt x="7724" y="1669"/>
                    <a:pt x="7579" y="1669"/>
                  </a:cubicBezTo>
                  <a:cubicBezTo>
                    <a:pt x="7434" y="1669"/>
                    <a:pt x="7288" y="1725"/>
                    <a:pt x="7178" y="1835"/>
                  </a:cubicBezTo>
                  <a:lnTo>
                    <a:pt x="6456" y="2557"/>
                  </a:lnTo>
                  <a:lnTo>
                    <a:pt x="3850" y="1956"/>
                  </a:lnTo>
                  <a:lnTo>
                    <a:pt x="4074" y="1736"/>
                  </a:lnTo>
                  <a:cubicBezTo>
                    <a:pt x="4300" y="1515"/>
                    <a:pt x="4303" y="1150"/>
                    <a:pt x="4080" y="926"/>
                  </a:cubicBezTo>
                  <a:cubicBezTo>
                    <a:pt x="3969" y="816"/>
                    <a:pt x="3824" y="761"/>
                    <a:pt x="3679" y="761"/>
                  </a:cubicBezTo>
                  <a:cubicBezTo>
                    <a:pt x="3531" y="761"/>
                    <a:pt x="3384" y="818"/>
                    <a:pt x="3274" y="932"/>
                  </a:cubicBezTo>
                  <a:lnTo>
                    <a:pt x="1945" y="2261"/>
                  </a:lnTo>
                  <a:lnTo>
                    <a:pt x="725" y="3478"/>
                  </a:lnTo>
                  <a:cubicBezTo>
                    <a:pt x="469" y="3734"/>
                    <a:pt x="517" y="4163"/>
                    <a:pt x="822" y="4356"/>
                  </a:cubicBezTo>
                  <a:lnTo>
                    <a:pt x="7145" y="8378"/>
                  </a:lnTo>
                  <a:lnTo>
                    <a:pt x="5496" y="10640"/>
                  </a:lnTo>
                  <a:lnTo>
                    <a:pt x="2344" y="10190"/>
                  </a:lnTo>
                  <a:cubicBezTo>
                    <a:pt x="2317" y="10186"/>
                    <a:pt x="2290" y="10185"/>
                    <a:pt x="2264" y="10185"/>
                  </a:cubicBezTo>
                  <a:cubicBezTo>
                    <a:pt x="2113" y="10185"/>
                    <a:pt x="1969" y="10242"/>
                    <a:pt x="1864" y="10350"/>
                  </a:cubicBezTo>
                  <a:lnTo>
                    <a:pt x="260" y="11950"/>
                  </a:lnTo>
                  <a:cubicBezTo>
                    <a:pt x="1" y="12213"/>
                    <a:pt x="55" y="12648"/>
                    <a:pt x="369" y="12838"/>
                  </a:cubicBezTo>
                  <a:lnTo>
                    <a:pt x="2966" y="14393"/>
                  </a:lnTo>
                  <a:cubicBezTo>
                    <a:pt x="2851" y="14964"/>
                    <a:pt x="3008" y="15574"/>
                    <a:pt x="3428" y="15990"/>
                  </a:cubicBezTo>
                  <a:cubicBezTo>
                    <a:pt x="3757" y="16322"/>
                    <a:pt x="4219" y="16467"/>
                    <a:pt x="4669" y="16467"/>
                  </a:cubicBezTo>
                  <a:cubicBezTo>
                    <a:pt x="4786" y="16467"/>
                    <a:pt x="4901" y="16458"/>
                    <a:pt x="5016" y="16440"/>
                  </a:cubicBezTo>
                  <a:lnTo>
                    <a:pt x="6580" y="19049"/>
                  </a:lnTo>
                  <a:cubicBezTo>
                    <a:pt x="6671" y="19197"/>
                    <a:pt x="6825" y="19297"/>
                    <a:pt x="6997" y="19318"/>
                  </a:cubicBezTo>
                  <a:cubicBezTo>
                    <a:pt x="7021" y="19321"/>
                    <a:pt x="7042" y="19324"/>
                    <a:pt x="7066" y="19324"/>
                  </a:cubicBezTo>
                  <a:cubicBezTo>
                    <a:pt x="7217" y="19324"/>
                    <a:pt x="7359" y="19263"/>
                    <a:pt x="7465" y="19158"/>
                  </a:cubicBezTo>
                  <a:lnTo>
                    <a:pt x="9068" y="17554"/>
                  </a:lnTo>
                  <a:cubicBezTo>
                    <a:pt x="9192" y="17431"/>
                    <a:pt x="9252" y="17252"/>
                    <a:pt x="9228" y="17074"/>
                  </a:cubicBezTo>
                  <a:lnTo>
                    <a:pt x="8778" y="13931"/>
                  </a:lnTo>
                  <a:lnTo>
                    <a:pt x="11040" y="12276"/>
                  </a:lnTo>
                  <a:lnTo>
                    <a:pt x="15062" y="18596"/>
                  </a:lnTo>
                  <a:cubicBezTo>
                    <a:pt x="15152" y="18741"/>
                    <a:pt x="15306" y="18835"/>
                    <a:pt x="15475" y="18853"/>
                  </a:cubicBezTo>
                  <a:cubicBezTo>
                    <a:pt x="15496" y="18856"/>
                    <a:pt x="15518" y="18859"/>
                    <a:pt x="15539" y="18859"/>
                  </a:cubicBezTo>
                  <a:cubicBezTo>
                    <a:pt x="15687" y="18859"/>
                    <a:pt x="15832" y="18798"/>
                    <a:pt x="15937" y="18693"/>
                  </a:cubicBezTo>
                  <a:lnTo>
                    <a:pt x="16740" y="17890"/>
                  </a:lnTo>
                  <a:lnTo>
                    <a:pt x="18483" y="16144"/>
                  </a:lnTo>
                  <a:cubicBezTo>
                    <a:pt x="18712" y="15924"/>
                    <a:pt x="18715" y="15562"/>
                    <a:pt x="18492" y="15338"/>
                  </a:cubicBezTo>
                  <a:cubicBezTo>
                    <a:pt x="18381" y="15228"/>
                    <a:pt x="18236" y="15172"/>
                    <a:pt x="18090" y="15172"/>
                  </a:cubicBezTo>
                  <a:cubicBezTo>
                    <a:pt x="17942" y="15172"/>
                    <a:pt x="17794" y="15230"/>
                    <a:pt x="17683" y="15344"/>
                  </a:cubicBezTo>
                  <a:lnTo>
                    <a:pt x="17462" y="15568"/>
                  </a:lnTo>
                  <a:lnTo>
                    <a:pt x="16861" y="12965"/>
                  </a:lnTo>
                  <a:lnTo>
                    <a:pt x="17583" y="12243"/>
                  </a:lnTo>
                  <a:cubicBezTo>
                    <a:pt x="17803" y="12020"/>
                    <a:pt x="17803" y="11660"/>
                    <a:pt x="17583" y="11440"/>
                  </a:cubicBezTo>
                  <a:cubicBezTo>
                    <a:pt x="17473" y="11330"/>
                    <a:pt x="17328" y="11275"/>
                    <a:pt x="17183" y="11275"/>
                  </a:cubicBezTo>
                  <a:cubicBezTo>
                    <a:pt x="17038" y="11275"/>
                    <a:pt x="16893" y="11330"/>
                    <a:pt x="16783" y="11440"/>
                  </a:cubicBezTo>
                  <a:lnTo>
                    <a:pt x="16559" y="11663"/>
                  </a:lnTo>
                  <a:lnTo>
                    <a:pt x="15835" y="8499"/>
                  </a:lnTo>
                  <a:cubicBezTo>
                    <a:pt x="17329" y="6962"/>
                    <a:pt x="18498" y="5138"/>
                    <a:pt x="19265" y="3137"/>
                  </a:cubicBezTo>
                  <a:cubicBezTo>
                    <a:pt x="19594" y="2285"/>
                    <a:pt x="19389" y="1322"/>
                    <a:pt x="18742" y="676"/>
                  </a:cubicBezTo>
                  <a:cubicBezTo>
                    <a:pt x="18302" y="236"/>
                    <a:pt x="17711" y="0"/>
                    <a:pt x="171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34" name="Google Shape;4260;p45">
              <a:extLst>
                <a:ext uri="{FF2B5EF4-FFF2-40B4-BE49-F238E27FC236}">
                  <a16:creationId xmlns:a16="http://schemas.microsoft.com/office/drawing/2014/main" id="{BFB39E32-E769-46B1-9C94-3F95F77D299E}"/>
                </a:ext>
              </a:extLst>
            </p:cNvPr>
            <p:cNvSpPr/>
            <p:nvPr/>
          </p:nvSpPr>
          <p:spPr>
            <a:xfrm>
              <a:off x="2348725" y="4522375"/>
              <a:ext cx="94375" cy="88150"/>
            </a:xfrm>
            <a:custGeom>
              <a:avLst/>
              <a:gdLst/>
              <a:ahLst/>
              <a:cxnLst/>
              <a:rect l="l" t="t" r="r" b="b"/>
              <a:pathLst>
                <a:path w="3775" h="3526" extrusionOk="0">
                  <a:moveTo>
                    <a:pt x="3155" y="0"/>
                  </a:moveTo>
                  <a:cubicBezTo>
                    <a:pt x="3013" y="0"/>
                    <a:pt x="2870" y="53"/>
                    <a:pt x="2760" y="159"/>
                  </a:cubicBezTo>
                  <a:lnTo>
                    <a:pt x="359" y="2560"/>
                  </a:lnTo>
                  <a:cubicBezTo>
                    <a:pt x="0" y="2916"/>
                    <a:pt x="254" y="3526"/>
                    <a:pt x="758" y="3526"/>
                  </a:cubicBezTo>
                  <a:cubicBezTo>
                    <a:pt x="909" y="3526"/>
                    <a:pt x="1054" y="3468"/>
                    <a:pt x="1160" y="3360"/>
                  </a:cubicBezTo>
                  <a:lnTo>
                    <a:pt x="3560" y="959"/>
                  </a:lnTo>
                  <a:cubicBezTo>
                    <a:pt x="3774" y="736"/>
                    <a:pt x="3771" y="383"/>
                    <a:pt x="3554" y="165"/>
                  </a:cubicBezTo>
                  <a:cubicBezTo>
                    <a:pt x="3444" y="55"/>
                    <a:pt x="3300" y="0"/>
                    <a:pt x="3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35" name="Google Shape;4261;p45">
            <a:extLst>
              <a:ext uri="{FF2B5EF4-FFF2-40B4-BE49-F238E27FC236}">
                <a16:creationId xmlns:a16="http://schemas.microsoft.com/office/drawing/2014/main" id="{AAE47E14-C9F3-4FED-AAE4-75F171861756}"/>
              </a:ext>
            </a:extLst>
          </p:cNvPr>
          <p:cNvSpPr/>
          <p:nvPr/>
        </p:nvSpPr>
        <p:spPr>
          <a:xfrm>
            <a:off x="7162022" y="4930923"/>
            <a:ext cx="348035" cy="376294"/>
          </a:xfrm>
          <a:custGeom>
            <a:avLst/>
            <a:gdLst/>
            <a:ahLst/>
            <a:cxnLst/>
            <a:rect l="l" t="t" r="r" b="b"/>
            <a:pathLst>
              <a:path w="16989" h="19323" extrusionOk="0">
                <a:moveTo>
                  <a:pt x="8495" y="2378"/>
                </a:moveTo>
                <a:cubicBezTo>
                  <a:pt x="9434" y="2378"/>
                  <a:pt x="10195" y="3136"/>
                  <a:pt x="10195" y="4075"/>
                </a:cubicBezTo>
                <a:lnTo>
                  <a:pt x="10195" y="4642"/>
                </a:lnTo>
                <a:lnTo>
                  <a:pt x="6798" y="4642"/>
                </a:lnTo>
                <a:lnTo>
                  <a:pt x="6798" y="4075"/>
                </a:lnTo>
                <a:cubicBezTo>
                  <a:pt x="6798" y="3136"/>
                  <a:pt x="7556" y="2378"/>
                  <a:pt x="8495" y="2378"/>
                </a:cubicBezTo>
                <a:close/>
                <a:moveTo>
                  <a:pt x="4242" y="1130"/>
                </a:moveTo>
                <a:cubicBezTo>
                  <a:pt x="4665" y="1130"/>
                  <a:pt x="5096" y="1267"/>
                  <a:pt x="5469" y="1565"/>
                </a:cubicBezTo>
                <a:lnTo>
                  <a:pt x="6330" y="2251"/>
                </a:lnTo>
                <a:cubicBezTo>
                  <a:pt x="5901" y="2761"/>
                  <a:pt x="5662" y="3407"/>
                  <a:pt x="5665" y="4075"/>
                </a:cubicBezTo>
                <a:lnTo>
                  <a:pt x="5665" y="4642"/>
                </a:lnTo>
                <a:lnTo>
                  <a:pt x="3872" y="4642"/>
                </a:lnTo>
                <a:cubicBezTo>
                  <a:pt x="3870" y="4642"/>
                  <a:pt x="3869" y="4642"/>
                  <a:pt x="3867" y="4642"/>
                </a:cubicBezTo>
                <a:cubicBezTo>
                  <a:pt x="2879" y="4642"/>
                  <a:pt x="2127" y="3756"/>
                  <a:pt x="2290" y="2782"/>
                </a:cubicBezTo>
                <a:cubicBezTo>
                  <a:pt x="2459" y="1765"/>
                  <a:pt x="3331" y="1130"/>
                  <a:pt x="4242" y="1130"/>
                </a:cubicBezTo>
                <a:close/>
                <a:moveTo>
                  <a:pt x="12746" y="1131"/>
                </a:moveTo>
                <a:cubicBezTo>
                  <a:pt x="13657" y="1131"/>
                  <a:pt x="14530" y="1767"/>
                  <a:pt x="14700" y="2782"/>
                </a:cubicBezTo>
                <a:cubicBezTo>
                  <a:pt x="14862" y="3756"/>
                  <a:pt x="14110" y="4642"/>
                  <a:pt x="13122" y="4642"/>
                </a:cubicBezTo>
                <a:cubicBezTo>
                  <a:pt x="13121" y="4642"/>
                  <a:pt x="13119" y="4642"/>
                  <a:pt x="13117" y="4642"/>
                </a:cubicBezTo>
                <a:lnTo>
                  <a:pt x="11327" y="4642"/>
                </a:lnTo>
                <a:lnTo>
                  <a:pt x="11327" y="4075"/>
                </a:lnTo>
                <a:cubicBezTo>
                  <a:pt x="11327" y="3407"/>
                  <a:pt x="11088" y="2761"/>
                  <a:pt x="10660" y="2251"/>
                </a:cubicBezTo>
                <a:lnTo>
                  <a:pt x="11523" y="1565"/>
                </a:lnTo>
                <a:cubicBezTo>
                  <a:pt x="11895" y="1267"/>
                  <a:pt x="12325" y="1131"/>
                  <a:pt x="12746" y="1131"/>
                </a:cubicBezTo>
                <a:close/>
                <a:moveTo>
                  <a:pt x="6798" y="5775"/>
                </a:moveTo>
                <a:lnTo>
                  <a:pt x="6798" y="8039"/>
                </a:lnTo>
                <a:lnTo>
                  <a:pt x="1136" y="8039"/>
                </a:lnTo>
                <a:lnTo>
                  <a:pt x="1136" y="6339"/>
                </a:lnTo>
                <a:cubicBezTo>
                  <a:pt x="1136" y="6025"/>
                  <a:pt x="1387" y="5775"/>
                  <a:pt x="1701" y="5775"/>
                </a:cubicBezTo>
                <a:close/>
                <a:moveTo>
                  <a:pt x="15288" y="5775"/>
                </a:moveTo>
                <a:cubicBezTo>
                  <a:pt x="15602" y="5775"/>
                  <a:pt x="15856" y="6025"/>
                  <a:pt x="15856" y="6339"/>
                </a:cubicBezTo>
                <a:lnTo>
                  <a:pt x="15856" y="8039"/>
                </a:lnTo>
                <a:lnTo>
                  <a:pt x="10195" y="8039"/>
                </a:lnTo>
                <a:lnTo>
                  <a:pt x="10195" y="5775"/>
                </a:lnTo>
                <a:close/>
                <a:moveTo>
                  <a:pt x="6798" y="9171"/>
                </a:moveTo>
                <a:lnTo>
                  <a:pt x="6798" y="11361"/>
                </a:lnTo>
                <a:lnTo>
                  <a:pt x="2269" y="11361"/>
                </a:lnTo>
                <a:lnTo>
                  <a:pt x="2269" y="9171"/>
                </a:lnTo>
                <a:close/>
                <a:moveTo>
                  <a:pt x="14724" y="9171"/>
                </a:moveTo>
                <a:lnTo>
                  <a:pt x="14724" y="11361"/>
                </a:lnTo>
                <a:lnTo>
                  <a:pt x="10195" y="11361"/>
                </a:lnTo>
                <a:lnTo>
                  <a:pt x="10195" y="9171"/>
                </a:lnTo>
                <a:close/>
                <a:moveTo>
                  <a:pt x="6798" y="12493"/>
                </a:moveTo>
                <a:lnTo>
                  <a:pt x="6798" y="13625"/>
                </a:lnTo>
                <a:lnTo>
                  <a:pt x="2269" y="13625"/>
                </a:lnTo>
                <a:lnTo>
                  <a:pt x="2269" y="12493"/>
                </a:lnTo>
                <a:close/>
                <a:moveTo>
                  <a:pt x="14724" y="12493"/>
                </a:moveTo>
                <a:lnTo>
                  <a:pt x="14724" y="13625"/>
                </a:lnTo>
                <a:lnTo>
                  <a:pt x="10195" y="13625"/>
                </a:lnTo>
                <a:lnTo>
                  <a:pt x="10195" y="12493"/>
                </a:lnTo>
                <a:close/>
                <a:moveTo>
                  <a:pt x="6798" y="14757"/>
                </a:moveTo>
                <a:lnTo>
                  <a:pt x="6798" y="18191"/>
                </a:lnTo>
                <a:lnTo>
                  <a:pt x="2833" y="18191"/>
                </a:lnTo>
                <a:cubicBezTo>
                  <a:pt x="2519" y="18191"/>
                  <a:pt x="2269" y="17937"/>
                  <a:pt x="2269" y="17626"/>
                </a:cubicBezTo>
                <a:lnTo>
                  <a:pt x="2269" y="14757"/>
                </a:lnTo>
                <a:close/>
                <a:moveTo>
                  <a:pt x="9062" y="5775"/>
                </a:moveTo>
                <a:lnTo>
                  <a:pt x="9062" y="18191"/>
                </a:lnTo>
                <a:lnTo>
                  <a:pt x="7930" y="18191"/>
                </a:lnTo>
                <a:lnTo>
                  <a:pt x="7930" y="5775"/>
                </a:lnTo>
                <a:close/>
                <a:moveTo>
                  <a:pt x="14724" y="14757"/>
                </a:moveTo>
                <a:lnTo>
                  <a:pt x="14724" y="17626"/>
                </a:lnTo>
                <a:cubicBezTo>
                  <a:pt x="14724" y="17937"/>
                  <a:pt x="14470" y="18191"/>
                  <a:pt x="14156" y="18191"/>
                </a:cubicBezTo>
                <a:lnTo>
                  <a:pt x="10195" y="18191"/>
                </a:lnTo>
                <a:lnTo>
                  <a:pt x="10195" y="14757"/>
                </a:lnTo>
                <a:close/>
                <a:moveTo>
                  <a:pt x="4235" y="0"/>
                </a:moveTo>
                <a:cubicBezTo>
                  <a:pt x="3860" y="0"/>
                  <a:pt x="3484" y="68"/>
                  <a:pt x="3123" y="207"/>
                </a:cubicBezTo>
                <a:cubicBezTo>
                  <a:pt x="2096" y="599"/>
                  <a:pt x="1351" y="1508"/>
                  <a:pt x="1172" y="2595"/>
                </a:cubicBezTo>
                <a:cubicBezTo>
                  <a:pt x="1052" y="3314"/>
                  <a:pt x="1224" y="4050"/>
                  <a:pt x="1653" y="4642"/>
                </a:cubicBezTo>
                <a:cubicBezTo>
                  <a:pt x="732" y="4666"/>
                  <a:pt x="1" y="5421"/>
                  <a:pt x="1" y="6339"/>
                </a:cubicBezTo>
                <a:lnTo>
                  <a:pt x="4" y="8604"/>
                </a:lnTo>
                <a:cubicBezTo>
                  <a:pt x="4" y="8918"/>
                  <a:pt x="255" y="9171"/>
                  <a:pt x="569" y="9171"/>
                </a:cubicBezTo>
                <a:lnTo>
                  <a:pt x="1136" y="9171"/>
                </a:lnTo>
                <a:lnTo>
                  <a:pt x="1136" y="17626"/>
                </a:lnTo>
                <a:cubicBezTo>
                  <a:pt x="1136" y="18562"/>
                  <a:pt x="1894" y="19323"/>
                  <a:pt x="2833" y="19323"/>
                </a:cubicBezTo>
                <a:lnTo>
                  <a:pt x="14156" y="19323"/>
                </a:lnTo>
                <a:cubicBezTo>
                  <a:pt x="15095" y="19323"/>
                  <a:pt x="15853" y="18562"/>
                  <a:pt x="15856" y="17626"/>
                </a:cubicBezTo>
                <a:lnTo>
                  <a:pt x="15856" y="9171"/>
                </a:lnTo>
                <a:lnTo>
                  <a:pt x="16421" y="9171"/>
                </a:lnTo>
                <a:cubicBezTo>
                  <a:pt x="16735" y="9171"/>
                  <a:pt x="16988" y="8918"/>
                  <a:pt x="16988" y="8604"/>
                </a:cubicBezTo>
                <a:lnTo>
                  <a:pt x="16988" y="6339"/>
                </a:lnTo>
                <a:cubicBezTo>
                  <a:pt x="16988" y="5418"/>
                  <a:pt x="16255" y="4666"/>
                  <a:pt x="15337" y="4642"/>
                </a:cubicBezTo>
                <a:cubicBezTo>
                  <a:pt x="15762" y="4050"/>
                  <a:pt x="15938" y="3314"/>
                  <a:pt x="15817" y="2595"/>
                </a:cubicBezTo>
                <a:cubicBezTo>
                  <a:pt x="15636" y="1508"/>
                  <a:pt x="14893" y="599"/>
                  <a:pt x="13866" y="207"/>
                </a:cubicBezTo>
                <a:cubicBezTo>
                  <a:pt x="13506" y="68"/>
                  <a:pt x="13129" y="0"/>
                  <a:pt x="12755" y="0"/>
                </a:cubicBezTo>
                <a:cubicBezTo>
                  <a:pt x="12061" y="0"/>
                  <a:pt x="11376" y="233"/>
                  <a:pt x="10817" y="681"/>
                </a:cubicBezTo>
                <a:lnTo>
                  <a:pt x="9742" y="1535"/>
                </a:lnTo>
                <a:cubicBezTo>
                  <a:pt x="9348" y="1340"/>
                  <a:pt x="8920" y="1243"/>
                  <a:pt x="8494" y="1243"/>
                </a:cubicBezTo>
                <a:cubicBezTo>
                  <a:pt x="8067" y="1243"/>
                  <a:pt x="7640" y="1340"/>
                  <a:pt x="7248" y="1535"/>
                </a:cubicBezTo>
                <a:lnTo>
                  <a:pt x="6173" y="681"/>
                </a:lnTo>
                <a:cubicBezTo>
                  <a:pt x="5614" y="233"/>
                  <a:pt x="4928" y="0"/>
                  <a:pt x="423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536" name="Google Shape;4262;p45">
            <a:extLst>
              <a:ext uri="{FF2B5EF4-FFF2-40B4-BE49-F238E27FC236}">
                <a16:creationId xmlns:a16="http://schemas.microsoft.com/office/drawing/2014/main" id="{7B5C669C-3DDE-4DA0-AEF5-63BD5C828EB7}"/>
              </a:ext>
            </a:extLst>
          </p:cNvPr>
          <p:cNvGrpSpPr/>
          <p:nvPr/>
        </p:nvGrpSpPr>
        <p:grpSpPr>
          <a:xfrm>
            <a:off x="7661816" y="4931089"/>
            <a:ext cx="321485" cy="376314"/>
            <a:chOff x="3316000" y="4399325"/>
            <a:chExt cx="392325" cy="483100"/>
          </a:xfrm>
          <a:solidFill>
            <a:srgbClr val="5C3183"/>
          </a:solidFill>
        </p:grpSpPr>
        <p:sp>
          <p:nvSpPr>
            <p:cNvPr id="1537" name="Google Shape;4263;p45">
              <a:extLst>
                <a:ext uri="{FF2B5EF4-FFF2-40B4-BE49-F238E27FC236}">
                  <a16:creationId xmlns:a16="http://schemas.microsoft.com/office/drawing/2014/main" id="{71AC583A-A577-45E1-B788-99ACE4A93599}"/>
                </a:ext>
              </a:extLst>
            </p:cNvPr>
            <p:cNvSpPr/>
            <p:nvPr/>
          </p:nvSpPr>
          <p:spPr>
            <a:xfrm>
              <a:off x="3316000" y="4399325"/>
              <a:ext cx="392325" cy="483100"/>
            </a:xfrm>
            <a:custGeom>
              <a:avLst/>
              <a:gdLst/>
              <a:ahLst/>
              <a:cxnLst/>
              <a:rect l="l" t="t" r="r" b="b"/>
              <a:pathLst>
                <a:path w="15693" h="19324" extrusionOk="0">
                  <a:moveTo>
                    <a:pt x="7824" y="1132"/>
                  </a:moveTo>
                  <a:cubicBezTo>
                    <a:pt x="8714" y="1132"/>
                    <a:pt x="9554" y="1551"/>
                    <a:pt x="10088" y="2264"/>
                  </a:cubicBezTo>
                  <a:cubicBezTo>
                    <a:pt x="9551" y="2977"/>
                    <a:pt x="8711" y="3393"/>
                    <a:pt x="7824" y="3396"/>
                  </a:cubicBezTo>
                  <a:lnTo>
                    <a:pt x="5049" y="3396"/>
                  </a:lnTo>
                  <a:cubicBezTo>
                    <a:pt x="5321" y="2080"/>
                    <a:pt x="6477" y="1135"/>
                    <a:pt x="7824" y="1132"/>
                  </a:cubicBezTo>
                  <a:close/>
                  <a:moveTo>
                    <a:pt x="10595" y="3393"/>
                  </a:moveTo>
                  <a:cubicBezTo>
                    <a:pt x="10635" y="3580"/>
                    <a:pt x="10653" y="3771"/>
                    <a:pt x="10653" y="3964"/>
                  </a:cubicBezTo>
                  <a:lnTo>
                    <a:pt x="10653" y="6304"/>
                  </a:lnTo>
                  <a:cubicBezTo>
                    <a:pt x="10653" y="7865"/>
                    <a:pt x="9385" y="9133"/>
                    <a:pt x="7824" y="9133"/>
                  </a:cubicBezTo>
                  <a:cubicBezTo>
                    <a:pt x="6260" y="9133"/>
                    <a:pt x="4991" y="7865"/>
                    <a:pt x="4991" y="6304"/>
                  </a:cubicBezTo>
                  <a:lnTo>
                    <a:pt x="4991" y="4529"/>
                  </a:lnTo>
                  <a:lnTo>
                    <a:pt x="7824" y="4529"/>
                  </a:lnTo>
                  <a:cubicBezTo>
                    <a:pt x="8859" y="4525"/>
                    <a:pt x="9856" y="4121"/>
                    <a:pt x="10595" y="3393"/>
                  </a:cubicBezTo>
                  <a:close/>
                  <a:moveTo>
                    <a:pt x="6465" y="10027"/>
                  </a:moveTo>
                  <a:cubicBezTo>
                    <a:pt x="6903" y="10187"/>
                    <a:pt x="7362" y="10267"/>
                    <a:pt x="7823" y="10267"/>
                  </a:cubicBezTo>
                  <a:cubicBezTo>
                    <a:pt x="8283" y="10267"/>
                    <a:pt x="8743" y="10187"/>
                    <a:pt x="9182" y="10027"/>
                  </a:cubicBezTo>
                  <a:lnTo>
                    <a:pt x="9182" y="10027"/>
                  </a:lnTo>
                  <a:lnTo>
                    <a:pt x="7824" y="12071"/>
                  </a:lnTo>
                  <a:lnTo>
                    <a:pt x="6465" y="10027"/>
                  </a:lnTo>
                  <a:close/>
                  <a:moveTo>
                    <a:pt x="10152" y="10610"/>
                  </a:moveTo>
                  <a:lnTo>
                    <a:pt x="11051" y="11476"/>
                  </a:lnTo>
                  <a:lnTo>
                    <a:pt x="9433" y="13904"/>
                  </a:lnTo>
                  <a:lnTo>
                    <a:pt x="8551" y="13022"/>
                  </a:lnTo>
                  <a:lnTo>
                    <a:pt x="10152" y="10610"/>
                  </a:lnTo>
                  <a:close/>
                  <a:moveTo>
                    <a:pt x="5493" y="10610"/>
                  </a:moveTo>
                  <a:lnTo>
                    <a:pt x="7096" y="13022"/>
                  </a:lnTo>
                  <a:lnTo>
                    <a:pt x="6211" y="13907"/>
                  </a:lnTo>
                  <a:lnTo>
                    <a:pt x="4593" y="11476"/>
                  </a:lnTo>
                  <a:lnTo>
                    <a:pt x="5493" y="10610"/>
                  </a:lnTo>
                  <a:close/>
                  <a:moveTo>
                    <a:pt x="3630" y="12074"/>
                  </a:moveTo>
                  <a:lnTo>
                    <a:pt x="5653" y="15109"/>
                  </a:lnTo>
                  <a:cubicBezTo>
                    <a:pt x="5746" y="15251"/>
                    <a:pt x="5900" y="15341"/>
                    <a:pt x="6069" y="15356"/>
                  </a:cubicBezTo>
                  <a:cubicBezTo>
                    <a:pt x="6087" y="15359"/>
                    <a:pt x="6106" y="15359"/>
                    <a:pt x="6124" y="15359"/>
                  </a:cubicBezTo>
                  <a:cubicBezTo>
                    <a:pt x="6275" y="15359"/>
                    <a:pt x="6417" y="15302"/>
                    <a:pt x="6525" y="15193"/>
                  </a:cubicBezTo>
                  <a:lnTo>
                    <a:pt x="7256" y="14463"/>
                  </a:lnTo>
                  <a:lnTo>
                    <a:pt x="7256" y="18192"/>
                  </a:lnTo>
                  <a:lnTo>
                    <a:pt x="2247" y="18192"/>
                  </a:lnTo>
                  <a:lnTo>
                    <a:pt x="1332" y="13502"/>
                  </a:lnTo>
                  <a:cubicBezTo>
                    <a:pt x="1329" y="13493"/>
                    <a:pt x="1326" y="13484"/>
                    <a:pt x="1326" y="13475"/>
                  </a:cubicBezTo>
                  <a:cubicBezTo>
                    <a:pt x="1235" y="13110"/>
                    <a:pt x="1438" y="12735"/>
                    <a:pt x="1791" y="12612"/>
                  </a:cubicBezTo>
                  <a:lnTo>
                    <a:pt x="3630" y="12074"/>
                  </a:lnTo>
                  <a:close/>
                  <a:moveTo>
                    <a:pt x="12015" y="12074"/>
                  </a:moveTo>
                  <a:lnTo>
                    <a:pt x="13899" y="12612"/>
                  </a:lnTo>
                  <a:cubicBezTo>
                    <a:pt x="14252" y="12735"/>
                    <a:pt x="14454" y="13110"/>
                    <a:pt x="14367" y="13475"/>
                  </a:cubicBezTo>
                  <a:cubicBezTo>
                    <a:pt x="14364" y="13481"/>
                    <a:pt x="14361" y="13490"/>
                    <a:pt x="14361" y="13496"/>
                  </a:cubicBezTo>
                  <a:lnTo>
                    <a:pt x="13395" y="18192"/>
                  </a:lnTo>
                  <a:lnTo>
                    <a:pt x="8388" y="18192"/>
                  </a:lnTo>
                  <a:lnTo>
                    <a:pt x="8388" y="14463"/>
                  </a:lnTo>
                  <a:lnTo>
                    <a:pt x="9119" y="15196"/>
                  </a:lnTo>
                  <a:cubicBezTo>
                    <a:pt x="9228" y="15302"/>
                    <a:pt x="9370" y="15362"/>
                    <a:pt x="9521" y="15362"/>
                  </a:cubicBezTo>
                  <a:cubicBezTo>
                    <a:pt x="9539" y="15362"/>
                    <a:pt x="9557" y="15359"/>
                    <a:pt x="9578" y="15359"/>
                  </a:cubicBezTo>
                  <a:cubicBezTo>
                    <a:pt x="9744" y="15341"/>
                    <a:pt x="9898" y="15251"/>
                    <a:pt x="9992" y="15109"/>
                  </a:cubicBezTo>
                  <a:lnTo>
                    <a:pt x="12015" y="12074"/>
                  </a:lnTo>
                  <a:close/>
                  <a:moveTo>
                    <a:pt x="7823" y="1"/>
                  </a:moveTo>
                  <a:cubicBezTo>
                    <a:pt x="7476" y="1"/>
                    <a:pt x="7126" y="46"/>
                    <a:pt x="6779" y="141"/>
                  </a:cubicBezTo>
                  <a:cubicBezTo>
                    <a:pt x="5055" y="612"/>
                    <a:pt x="3859" y="2176"/>
                    <a:pt x="3859" y="3964"/>
                  </a:cubicBezTo>
                  <a:lnTo>
                    <a:pt x="3859" y="6304"/>
                  </a:lnTo>
                  <a:cubicBezTo>
                    <a:pt x="3859" y="7355"/>
                    <a:pt x="4279" y="8363"/>
                    <a:pt x="5022" y="9106"/>
                  </a:cubicBezTo>
                  <a:lnTo>
                    <a:pt x="5022" y="9489"/>
                  </a:lnTo>
                  <a:lnTo>
                    <a:pt x="3539" y="10921"/>
                  </a:lnTo>
                  <a:lnTo>
                    <a:pt x="1462" y="11528"/>
                  </a:lnTo>
                  <a:lnTo>
                    <a:pt x="1444" y="11534"/>
                  </a:lnTo>
                  <a:cubicBezTo>
                    <a:pt x="529" y="11842"/>
                    <a:pt x="0" y="12796"/>
                    <a:pt x="221" y="13735"/>
                  </a:cubicBezTo>
                  <a:lnTo>
                    <a:pt x="1223" y="18868"/>
                  </a:lnTo>
                  <a:cubicBezTo>
                    <a:pt x="1274" y="19131"/>
                    <a:pt x="1507" y="19324"/>
                    <a:pt x="1779" y="19324"/>
                  </a:cubicBezTo>
                  <a:cubicBezTo>
                    <a:pt x="1794" y="19324"/>
                    <a:pt x="1809" y="19324"/>
                    <a:pt x="1824" y="19321"/>
                  </a:cubicBezTo>
                  <a:cubicBezTo>
                    <a:pt x="1839" y="19321"/>
                    <a:pt x="1854" y="19324"/>
                    <a:pt x="1869" y="19324"/>
                  </a:cubicBezTo>
                  <a:lnTo>
                    <a:pt x="13856" y="19324"/>
                  </a:lnTo>
                  <a:cubicBezTo>
                    <a:pt x="14125" y="19324"/>
                    <a:pt x="14358" y="19134"/>
                    <a:pt x="14412" y="18871"/>
                  </a:cubicBezTo>
                  <a:lnTo>
                    <a:pt x="15469" y="13735"/>
                  </a:lnTo>
                  <a:cubicBezTo>
                    <a:pt x="15692" y="12796"/>
                    <a:pt x="15164" y="11842"/>
                    <a:pt x="14249" y="11534"/>
                  </a:cubicBezTo>
                  <a:lnTo>
                    <a:pt x="14225" y="11525"/>
                  </a:lnTo>
                  <a:lnTo>
                    <a:pt x="12108" y="10921"/>
                  </a:lnTo>
                  <a:lnTo>
                    <a:pt x="10623" y="9489"/>
                  </a:lnTo>
                  <a:lnTo>
                    <a:pt x="10623" y="9103"/>
                  </a:lnTo>
                  <a:cubicBezTo>
                    <a:pt x="11368" y="8363"/>
                    <a:pt x="11785" y="7355"/>
                    <a:pt x="11785" y="6304"/>
                  </a:cubicBezTo>
                  <a:lnTo>
                    <a:pt x="11785" y="3964"/>
                  </a:lnTo>
                  <a:cubicBezTo>
                    <a:pt x="11785" y="3281"/>
                    <a:pt x="11610" y="2611"/>
                    <a:pt x="11275" y="2019"/>
                  </a:cubicBezTo>
                  <a:cubicBezTo>
                    <a:pt x="11263" y="1995"/>
                    <a:pt x="11251" y="1971"/>
                    <a:pt x="11233" y="1950"/>
                  </a:cubicBezTo>
                  <a:cubicBezTo>
                    <a:pt x="10507" y="720"/>
                    <a:pt x="9197" y="1"/>
                    <a:pt x="78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38" name="Google Shape;4264;p45">
              <a:extLst>
                <a:ext uri="{FF2B5EF4-FFF2-40B4-BE49-F238E27FC236}">
                  <a16:creationId xmlns:a16="http://schemas.microsoft.com/office/drawing/2014/main" id="{68ADF3FC-50EB-4309-8911-854851B1F046}"/>
                </a:ext>
              </a:extLst>
            </p:cNvPr>
            <p:cNvSpPr/>
            <p:nvPr/>
          </p:nvSpPr>
          <p:spPr>
            <a:xfrm>
              <a:off x="3582300" y="4797475"/>
              <a:ext cx="56650" cy="28350"/>
            </a:xfrm>
            <a:custGeom>
              <a:avLst/>
              <a:gdLst/>
              <a:ahLst/>
              <a:cxnLst/>
              <a:rect l="l" t="t" r="r" b="b"/>
              <a:pathLst>
                <a:path w="2266" h="1134" extrusionOk="0">
                  <a:moveTo>
                    <a:pt x="569" y="1"/>
                  </a:moveTo>
                  <a:cubicBezTo>
                    <a:pt x="254" y="1"/>
                    <a:pt x="1" y="255"/>
                    <a:pt x="1" y="569"/>
                  </a:cubicBezTo>
                  <a:cubicBezTo>
                    <a:pt x="1" y="880"/>
                    <a:pt x="254" y="1133"/>
                    <a:pt x="569" y="1133"/>
                  </a:cubicBezTo>
                  <a:lnTo>
                    <a:pt x="1701" y="1133"/>
                  </a:lnTo>
                  <a:cubicBezTo>
                    <a:pt x="2012" y="1133"/>
                    <a:pt x="2265" y="880"/>
                    <a:pt x="2265" y="569"/>
                  </a:cubicBezTo>
                  <a:cubicBezTo>
                    <a:pt x="2265" y="255"/>
                    <a:pt x="2012" y="1"/>
                    <a:pt x="1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39" name="Google Shape;4265;p45">
            <a:extLst>
              <a:ext uri="{FF2B5EF4-FFF2-40B4-BE49-F238E27FC236}">
                <a16:creationId xmlns:a16="http://schemas.microsoft.com/office/drawing/2014/main" id="{0CBADD43-1123-4946-B31E-1E7FD0558E0A}"/>
              </a:ext>
            </a:extLst>
          </p:cNvPr>
          <p:cNvGrpSpPr/>
          <p:nvPr/>
        </p:nvGrpSpPr>
        <p:grpSpPr>
          <a:xfrm>
            <a:off x="8156133" y="4931069"/>
            <a:ext cx="295632" cy="376353"/>
            <a:chOff x="3926225" y="4399275"/>
            <a:chExt cx="360775" cy="483150"/>
          </a:xfrm>
          <a:solidFill>
            <a:srgbClr val="5C3183"/>
          </a:solidFill>
        </p:grpSpPr>
        <p:sp>
          <p:nvSpPr>
            <p:cNvPr id="1540" name="Google Shape;4266;p45">
              <a:extLst>
                <a:ext uri="{FF2B5EF4-FFF2-40B4-BE49-F238E27FC236}">
                  <a16:creationId xmlns:a16="http://schemas.microsoft.com/office/drawing/2014/main" id="{E94BDCEE-9B53-4A31-8DB0-73CE53983AB0}"/>
                </a:ext>
              </a:extLst>
            </p:cNvPr>
            <p:cNvSpPr/>
            <p:nvPr/>
          </p:nvSpPr>
          <p:spPr>
            <a:xfrm>
              <a:off x="4163400" y="4797475"/>
              <a:ext cx="56650" cy="28350"/>
            </a:xfrm>
            <a:custGeom>
              <a:avLst/>
              <a:gdLst/>
              <a:ahLst/>
              <a:cxnLst/>
              <a:rect l="l" t="t" r="r" b="b"/>
              <a:pathLst>
                <a:path w="2266" h="1134" extrusionOk="0">
                  <a:moveTo>
                    <a:pt x="568" y="1"/>
                  </a:moveTo>
                  <a:cubicBezTo>
                    <a:pt x="254" y="1"/>
                    <a:pt x="1" y="255"/>
                    <a:pt x="1" y="569"/>
                  </a:cubicBezTo>
                  <a:cubicBezTo>
                    <a:pt x="1" y="880"/>
                    <a:pt x="254" y="1133"/>
                    <a:pt x="568" y="1133"/>
                  </a:cubicBezTo>
                  <a:lnTo>
                    <a:pt x="1701" y="1133"/>
                  </a:lnTo>
                  <a:cubicBezTo>
                    <a:pt x="2012" y="1133"/>
                    <a:pt x="2265" y="880"/>
                    <a:pt x="2265" y="569"/>
                  </a:cubicBezTo>
                  <a:cubicBezTo>
                    <a:pt x="2265" y="255"/>
                    <a:pt x="2012" y="1"/>
                    <a:pt x="1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41" name="Google Shape;4267;p45">
              <a:extLst>
                <a:ext uri="{FF2B5EF4-FFF2-40B4-BE49-F238E27FC236}">
                  <a16:creationId xmlns:a16="http://schemas.microsoft.com/office/drawing/2014/main" id="{E5683648-DC07-45BF-8FAB-045FEC2AC7AD}"/>
                </a:ext>
              </a:extLst>
            </p:cNvPr>
            <p:cNvSpPr/>
            <p:nvPr/>
          </p:nvSpPr>
          <p:spPr>
            <a:xfrm>
              <a:off x="3926225" y="4399275"/>
              <a:ext cx="360775" cy="483150"/>
            </a:xfrm>
            <a:custGeom>
              <a:avLst/>
              <a:gdLst/>
              <a:ahLst/>
              <a:cxnLst/>
              <a:rect l="l" t="t" r="r" b="b"/>
              <a:pathLst>
                <a:path w="14431" h="19326" extrusionOk="0">
                  <a:moveTo>
                    <a:pt x="10055" y="1134"/>
                  </a:moveTo>
                  <a:cubicBezTo>
                    <a:pt x="10547" y="1134"/>
                    <a:pt x="10985" y="1457"/>
                    <a:pt x="11133" y="1928"/>
                  </a:cubicBezTo>
                  <a:cubicBezTo>
                    <a:pt x="11281" y="2399"/>
                    <a:pt x="11106" y="2912"/>
                    <a:pt x="10698" y="3196"/>
                  </a:cubicBezTo>
                  <a:cubicBezTo>
                    <a:pt x="10692" y="3181"/>
                    <a:pt x="10683" y="3169"/>
                    <a:pt x="10677" y="3154"/>
                  </a:cubicBezTo>
                  <a:cubicBezTo>
                    <a:pt x="10665" y="3129"/>
                    <a:pt x="10650" y="3105"/>
                    <a:pt x="10635" y="3081"/>
                  </a:cubicBezTo>
                  <a:cubicBezTo>
                    <a:pt x="10270" y="2468"/>
                    <a:pt x="9750" y="1964"/>
                    <a:pt x="9125" y="1620"/>
                  </a:cubicBezTo>
                  <a:cubicBezTo>
                    <a:pt x="9337" y="1318"/>
                    <a:pt x="9684" y="1134"/>
                    <a:pt x="10055" y="1134"/>
                  </a:cubicBezTo>
                  <a:close/>
                  <a:moveTo>
                    <a:pt x="7223" y="2266"/>
                  </a:moveTo>
                  <a:cubicBezTo>
                    <a:pt x="8114" y="2266"/>
                    <a:pt x="8953" y="2686"/>
                    <a:pt x="9488" y="3398"/>
                  </a:cubicBezTo>
                  <a:cubicBezTo>
                    <a:pt x="8953" y="4111"/>
                    <a:pt x="8114" y="4527"/>
                    <a:pt x="7223" y="4531"/>
                  </a:cubicBezTo>
                  <a:lnTo>
                    <a:pt x="4448" y="4531"/>
                  </a:lnTo>
                  <a:cubicBezTo>
                    <a:pt x="4720" y="3214"/>
                    <a:pt x="5879" y="2269"/>
                    <a:pt x="7223" y="2266"/>
                  </a:cubicBezTo>
                  <a:close/>
                  <a:moveTo>
                    <a:pt x="9998" y="4527"/>
                  </a:moveTo>
                  <a:cubicBezTo>
                    <a:pt x="10034" y="4715"/>
                    <a:pt x="10055" y="4905"/>
                    <a:pt x="10055" y="5098"/>
                  </a:cubicBezTo>
                  <a:lnTo>
                    <a:pt x="10055" y="7363"/>
                  </a:lnTo>
                  <a:cubicBezTo>
                    <a:pt x="10055" y="8924"/>
                    <a:pt x="8787" y="10192"/>
                    <a:pt x="7223" y="10192"/>
                  </a:cubicBezTo>
                  <a:cubicBezTo>
                    <a:pt x="5659" y="10192"/>
                    <a:pt x="4394" y="8924"/>
                    <a:pt x="4394" y="7363"/>
                  </a:cubicBezTo>
                  <a:lnTo>
                    <a:pt x="4394" y="5663"/>
                  </a:lnTo>
                  <a:lnTo>
                    <a:pt x="7223" y="5663"/>
                  </a:lnTo>
                  <a:cubicBezTo>
                    <a:pt x="8262" y="5660"/>
                    <a:pt x="9255" y="5255"/>
                    <a:pt x="9998" y="4527"/>
                  </a:cubicBezTo>
                  <a:close/>
                  <a:moveTo>
                    <a:pt x="5526" y="10941"/>
                  </a:moveTo>
                  <a:cubicBezTo>
                    <a:pt x="6063" y="11196"/>
                    <a:pt x="6643" y="11324"/>
                    <a:pt x="7224" y="11324"/>
                  </a:cubicBezTo>
                  <a:cubicBezTo>
                    <a:pt x="7777" y="11324"/>
                    <a:pt x="8331" y="11208"/>
                    <a:pt x="8847" y="10977"/>
                  </a:cubicBezTo>
                  <a:lnTo>
                    <a:pt x="8847" y="11967"/>
                  </a:lnTo>
                  <a:cubicBezTo>
                    <a:pt x="8847" y="12227"/>
                    <a:pt x="9026" y="12454"/>
                    <a:pt x="9279" y="12517"/>
                  </a:cubicBezTo>
                  <a:lnTo>
                    <a:pt x="9466" y="12562"/>
                  </a:lnTo>
                  <a:cubicBezTo>
                    <a:pt x="8899" y="13298"/>
                    <a:pt x="8061" y="13665"/>
                    <a:pt x="7223" y="13665"/>
                  </a:cubicBezTo>
                  <a:cubicBezTo>
                    <a:pt x="6379" y="13665"/>
                    <a:pt x="5536" y="13293"/>
                    <a:pt x="4970" y="12547"/>
                  </a:cubicBezTo>
                  <a:lnTo>
                    <a:pt x="5097" y="12514"/>
                  </a:lnTo>
                  <a:cubicBezTo>
                    <a:pt x="5348" y="12454"/>
                    <a:pt x="5526" y="12227"/>
                    <a:pt x="5526" y="11964"/>
                  </a:cubicBezTo>
                  <a:lnTo>
                    <a:pt x="5526" y="10941"/>
                  </a:lnTo>
                  <a:close/>
                  <a:moveTo>
                    <a:pt x="3805" y="12837"/>
                  </a:moveTo>
                  <a:cubicBezTo>
                    <a:pt x="4515" y="14051"/>
                    <a:pt x="5813" y="14794"/>
                    <a:pt x="7217" y="14797"/>
                  </a:cubicBezTo>
                  <a:cubicBezTo>
                    <a:pt x="7220" y="14797"/>
                    <a:pt x="7223" y="14797"/>
                    <a:pt x="7225" y="14797"/>
                  </a:cubicBezTo>
                  <a:cubicBezTo>
                    <a:pt x="8626" y="14797"/>
                    <a:pt x="9924" y="14054"/>
                    <a:pt x="10635" y="12849"/>
                  </a:cubicBezTo>
                  <a:lnTo>
                    <a:pt x="11767" y="13124"/>
                  </a:lnTo>
                  <a:cubicBezTo>
                    <a:pt x="12649" y="13344"/>
                    <a:pt x="13201" y="14217"/>
                    <a:pt x="13020" y="15105"/>
                  </a:cubicBezTo>
                  <a:lnTo>
                    <a:pt x="12404" y="18194"/>
                  </a:lnTo>
                  <a:lnTo>
                    <a:pt x="2027" y="18194"/>
                  </a:lnTo>
                  <a:lnTo>
                    <a:pt x="1408" y="15105"/>
                  </a:lnTo>
                  <a:cubicBezTo>
                    <a:pt x="1229" y="14214"/>
                    <a:pt x="1782" y="13341"/>
                    <a:pt x="2661" y="13124"/>
                  </a:cubicBezTo>
                  <a:lnTo>
                    <a:pt x="3805" y="12837"/>
                  </a:lnTo>
                  <a:close/>
                  <a:moveTo>
                    <a:pt x="10061" y="0"/>
                  </a:moveTo>
                  <a:cubicBezTo>
                    <a:pt x="9256" y="0"/>
                    <a:pt x="8461" y="426"/>
                    <a:pt x="8047" y="1221"/>
                  </a:cubicBezTo>
                  <a:cubicBezTo>
                    <a:pt x="7767" y="1162"/>
                    <a:pt x="7489" y="1134"/>
                    <a:pt x="7216" y="1134"/>
                  </a:cubicBezTo>
                  <a:cubicBezTo>
                    <a:pt x="5084" y="1134"/>
                    <a:pt x="3261" y="2863"/>
                    <a:pt x="3261" y="5098"/>
                  </a:cubicBezTo>
                  <a:lnTo>
                    <a:pt x="3261" y="7363"/>
                  </a:lnTo>
                  <a:cubicBezTo>
                    <a:pt x="3258" y="8398"/>
                    <a:pt x="3666" y="9392"/>
                    <a:pt x="4394" y="10132"/>
                  </a:cubicBezTo>
                  <a:lnTo>
                    <a:pt x="4394" y="11524"/>
                  </a:lnTo>
                  <a:lnTo>
                    <a:pt x="2386" y="12025"/>
                  </a:lnTo>
                  <a:cubicBezTo>
                    <a:pt x="921" y="12390"/>
                    <a:pt x="0" y="13846"/>
                    <a:pt x="299" y="15328"/>
                  </a:cubicBezTo>
                  <a:lnTo>
                    <a:pt x="1006" y="18870"/>
                  </a:lnTo>
                  <a:cubicBezTo>
                    <a:pt x="1060" y="19136"/>
                    <a:pt x="1293" y="19326"/>
                    <a:pt x="1562" y="19326"/>
                  </a:cubicBezTo>
                  <a:lnTo>
                    <a:pt x="12866" y="19326"/>
                  </a:lnTo>
                  <a:cubicBezTo>
                    <a:pt x="13138" y="19326"/>
                    <a:pt x="13371" y="19136"/>
                    <a:pt x="13422" y="18870"/>
                  </a:cubicBezTo>
                  <a:lnTo>
                    <a:pt x="14131" y="15328"/>
                  </a:lnTo>
                  <a:cubicBezTo>
                    <a:pt x="14430" y="13842"/>
                    <a:pt x="13506" y="12387"/>
                    <a:pt x="12039" y="12025"/>
                  </a:cubicBezTo>
                  <a:lnTo>
                    <a:pt x="10569" y="11665"/>
                  </a:lnTo>
                  <a:lnTo>
                    <a:pt x="10565" y="11665"/>
                  </a:lnTo>
                  <a:cubicBezTo>
                    <a:pt x="10505" y="11638"/>
                    <a:pt x="10445" y="11626"/>
                    <a:pt x="10378" y="11620"/>
                  </a:cubicBezTo>
                  <a:lnTo>
                    <a:pt x="9980" y="11524"/>
                  </a:lnTo>
                  <a:lnTo>
                    <a:pt x="9980" y="10207"/>
                  </a:lnTo>
                  <a:cubicBezTo>
                    <a:pt x="10750" y="9461"/>
                    <a:pt x="11188" y="8435"/>
                    <a:pt x="11188" y="7363"/>
                  </a:cubicBezTo>
                  <a:lnTo>
                    <a:pt x="11188" y="5098"/>
                  </a:lnTo>
                  <a:cubicBezTo>
                    <a:pt x="11188" y="4820"/>
                    <a:pt x="11157" y="4546"/>
                    <a:pt x="11100" y="4274"/>
                  </a:cubicBezTo>
                  <a:cubicBezTo>
                    <a:pt x="12459" y="3567"/>
                    <a:pt x="12739" y="1747"/>
                    <a:pt x="11659" y="663"/>
                  </a:cubicBezTo>
                  <a:cubicBezTo>
                    <a:pt x="11209" y="214"/>
                    <a:pt x="10632" y="0"/>
                    <a:pt x="100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42" name="Google Shape;4268;p45">
            <a:extLst>
              <a:ext uri="{FF2B5EF4-FFF2-40B4-BE49-F238E27FC236}">
                <a16:creationId xmlns:a16="http://schemas.microsoft.com/office/drawing/2014/main" id="{87E6C1AD-4C8B-4411-97AA-C0B485A166F3}"/>
              </a:ext>
            </a:extLst>
          </p:cNvPr>
          <p:cNvSpPr/>
          <p:nvPr/>
        </p:nvSpPr>
        <p:spPr>
          <a:xfrm>
            <a:off x="8692472" y="4930933"/>
            <a:ext cx="208772" cy="376275"/>
          </a:xfrm>
          <a:custGeom>
            <a:avLst/>
            <a:gdLst/>
            <a:ahLst/>
            <a:cxnLst/>
            <a:rect l="l" t="t" r="r" b="b"/>
            <a:pathLst>
              <a:path w="10191" h="19322" extrusionOk="0">
                <a:moveTo>
                  <a:pt x="5102" y="1126"/>
                </a:moveTo>
                <a:cubicBezTo>
                  <a:pt x="5353" y="1126"/>
                  <a:pt x="5610" y="1220"/>
                  <a:pt x="5819" y="1429"/>
                </a:cubicBezTo>
                <a:cubicBezTo>
                  <a:pt x="6115" y="1724"/>
                  <a:pt x="6202" y="2165"/>
                  <a:pt x="6042" y="2549"/>
                </a:cubicBezTo>
                <a:cubicBezTo>
                  <a:pt x="5882" y="2932"/>
                  <a:pt x="5508" y="3180"/>
                  <a:pt x="5094" y="3180"/>
                </a:cubicBezTo>
                <a:cubicBezTo>
                  <a:pt x="4526" y="3180"/>
                  <a:pt x="4070" y="2721"/>
                  <a:pt x="4067" y="2156"/>
                </a:cubicBezTo>
                <a:cubicBezTo>
                  <a:pt x="4067" y="1537"/>
                  <a:pt x="4574" y="1126"/>
                  <a:pt x="5102" y="1126"/>
                </a:cubicBezTo>
                <a:close/>
                <a:moveTo>
                  <a:pt x="7513" y="5432"/>
                </a:moveTo>
                <a:cubicBezTo>
                  <a:pt x="8364" y="5432"/>
                  <a:pt x="9059" y="6214"/>
                  <a:pt x="9059" y="7175"/>
                </a:cubicBezTo>
                <a:lnTo>
                  <a:pt x="9059" y="10433"/>
                </a:lnTo>
                <a:cubicBezTo>
                  <a:pt x="9059" y="10747"/>
                  <a:pt x="8805" y="11000"/>
                  <a:pt x="8491" y="11000"/>
                </a:cubicBezTo>
                <a:cubicBezTo>
                  <a:pt x="8177" y="11000"/>
                  <a:pt x="7926" y="10747"/>
                  <a:pt x="7926" y="10433"/>
                </a:cubicBezTo>
                <a:lnTo>
                  <a:pt x="7926" y="7395"/>
                </a:lnTo>
                <a:cubicBezTo>
                  <a:pt x="7926" y="7081"/>
                  <a:pt x="7673" y="6830"/>
                  <a:pt x="7359" y="6830"/>
                </a:cubicBezTo>
                <a:cubicBezTo>
                  <a:pt x="7045" y="6830"/>
                  <a:pt x="6794" y="7081"/>
                  <a:pt x="6794" y="7395"/>
                </a:cubicBezTo>
                <a:lnTo>
                  <a:pt x="6794" y="17625"/>
                </a:lnTo>
                <a:cubicBezTo>
                  <a:pt x="6794" y="17936"/>
                  <a:pt x="6540" y="18190"/>
                  <a:pt x="6226" y="18190"/>
                </a:cubicBezTo>
                <a:cubicBezTo>
                  <a:pt x="5912" y="18190"/>
                  <a:pt x="5662" y="17936"/>
                  <a:pt x="5662" y="17625"/>
                </a:cubicBezTo>
                <a:lnTo>
                  <a:pt x="5662" y="11867"/>
                </a:lnTo>
                <a:cubicBezTo>
                  <a:pt x="5662" y="11556"/>
                  <a:pt x="5408" y="11302"/>
                  <a:pt x="5094" y="11302"/>
                </a:cubicBezTo>
                <a:cubicBezTo>
                  <a:pt x="4780" y="11302"/>
                  <a:pt x="4529" y="11556"/>
                  <a:pt x="4529" y="11867"/>
                </a:cubicBezTo>
                <a:lnTo>
                  <a:pt x="4529" y="17625"/>
                </a:lnTo>
                <a:cubicBezTo>
                  <a:pt x="4529" y="17936"/>
                  <a:pt x="4276" y="18190"/>
                  <a:pt x="3962" y="18190"/>
                </a:cubicBezTo>
                <a:cubicBezTo>
                  <a:pt x="3648" y="18190"/>
                  <a:pt x="3397" y="17936"/>
                  <a:pt x="3397" y="17625"/>
                </a:cubicBezTo>
                <a:lnTo>
                  <a:pt x="3397" y="7395"/>
                </a:lnTo>
                <a:cubicBezTo>
                  <a:pt x="3397" y="7081"/>
                  <a:pt x="3143" y="6830"/>
                  <a:pt x="2829" y="6830"/>
                </a:cubicBezTo>
                <a:cubicBezTo>
                  <a:pt x="2515" y="6830"/>
                  <a:pt x="2265" y="7081"/>
                  <a:pt x="2265" y="7395"/>
                </a:cubicBezTo>
                <a:lnTo>
                  <a:pt x="2265" y="10433"/>
                </a:lnTo>
                <a:cubicBezTo>
                  <a:pt x="2265" y="10747"/>
                  <a:pt x="2011" y="11000"/>
                  <a:pt x="1697" y="11000"/>
                </a:cubicBezTo>
                <a:cubicBezTo>
                  <a:pt x="1383" y="11000"/>
                  <a:pt x="1133" y="10747"/>
                  <a:pt x="1133" y="10433"/>
                </a:cubicBezTo>
                <a:lnTo>
                  <a:pt x="1133" y="7175"/>
                </a:lnTo>
                <a:cubicBezTo>
                  <a:pt x="1133" y="6214"/>
                  <a:pt x="1824" y="5432"/>
                  <a:pt x="2675" y="5432"/>
                </a:cubicBezTo>
                <a:close/>
                <a:moveTo>
                  <a:pt x="5094" y="0"/>
                </a:moveTo>
                <a:cubicBezTo>
                  <a:pt x="3950" y="0"/>
                  <a:pt x="3002" y="894"/>
                  <a:pt x="2938" y="2038"/>
                </a:cubicBezTo>
                <a:cubicBezTo>
                  <a:pt x="2878" y="3180"/>
                  <a:pt x="3720" y="4173"/>
                  <a:pt x="4859" y="4300"/>
                </a:cubicBezTo>
                <a:lnTo>
                  <a:pt x="2675" y="4300"/>
                </a:lnTo>
                <a:cubicBezTo>
                  <a:pt x="1199" y="4300"/>
                  <a:pt x="0" y="5589"/>
                  <a:pt x="0" y="7175"/>
                </a:cubicBezTo>
                <a:lnTo>
                  <a:pt x="0" y="10433"/>
                </a:lnTo>
                <a:cubicBezTo>
                  <a:pt x="0" y="11403"/>
                  <a:pt x="797" y="12134"/>
                  <a:pt x="1698" y="12134"/>
                </a:cubicBezTo>
                <a:cubicBezTo>
                  <a:pt x="1885" y="12134"/>
                  <a:pt x="2076" y="12103"/>
                  <a:pt x="2265" y="12036"/>
                </a:cubicBezTo>
                <a:lnTo>
                  <a:pt x="2265" y="17625"/>
                </a:lnTo>
                <a:cubicBezTo>
                  <a:pt x="2265" y="18561"/>
                  <a:pt x="3023" y="19322"/>
                  <a:pt x="3962" y="19322"/>
                </a:cubicBezTo>
                <a:cubicBezTo>
                  <a:pt x="4378" y="19322"/>
                  <a:pt x="4783" y="19168"/>
                  <a:pt x="5094" y="18887"/>
                </a:cubicBezTo>
                <a:cubicBezTo>
                  <a:pt x="5412" y="19172"/>
                  <a:pt x="5817" y="19321"/>
                  <a:pt x="6228" y="19321"/>
                </a:cubicBezTo>
                <a:cubicBezTo>
                  <a:pt x="6462" y="19321"/>
                  <a:pt x="6697" y="19272"/>
                  <a:pt x="6918" y="19174"/>
                </a:cubicBezTo>
                <a:cubicBezTo>
                  <a:pt x="7531" y="18899"/>
                  <a:pt x="7923" y="18292"/>
                  <a:pt x="7926" y="17625"/>
                </a:cubicBezTo>
                <a:lnTo>
                  <a:pt x="7926" y="12036"/>
                </a:lnTo>
                <a:cubicBezTo>
                  <a:pt x="8115" y="12103"/>
                  <a:pt x="8305" y="12134"/>
                  <a:pt x="8492" y="12134"/>
                </a:cubicBezTo>
                <a:cubicBezTo>
                  <a:pt x="9392" y="12134"/>
                  <a:pt x="10188" y="11403"/>
                  <a:pt x="10191" y="10433"/>
                </a:cubicBezTo>
                <a:lnTo>
                  <a:pt x="10191" y="7175"/>
                </a:lnTo>
                <a:cubicBezTo>
                  <a:pt x="10191" y="5589"/>
                  <a:pt x="8989" y="4300"/>
                  <a:pt x="7513" y="4300"/>
                </a:cubicBezTo>
                <a:lnTo>
                  <a:pt x="5330" y="4300"/>
                </a:lnTo>
                <a:cubicBezTo>
                  <a:pt x="6468" y="4173"/>
                  <a:pt x="7310" y="3180"/>
                  <a:pt x="7250" y="2038"/>
                </a:cubicBezTo>
                <a:cubicBezTo>
                  <a:pt x="7187" y="894"/>
                  <a:pt x="6238" y="0"/>
                  <a:pt x="509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543" name="Google Shape;4269;p45">
            <a:extLst>
              <a:ext uri="{FF2B5EF4-FFF2-40B4-BE49-F238E27FC236}">
                <a16:creationId xmlns:a16="http://schemas.microsoft.com/office/drawing/2014/main" id="{7A78C51E-4DA5-48E9-9376-C81BD2FCEC34}"/>
              </a:ext>
            </a:extLst>
          </p:cNvPr>
          <p:cNvGrpSpPr/>
          <p:nvPr/>
        </p:nvGrpSpPr>
        <p:grpSpPr>
          <a:xfrm>
            <a:off x="9093650" y="4931137"/>
            <a:ext cx="395787" cy="376216"/>
            <a:chOff x="5053975" y="4399375"/>
            <a:chExt cx="483000" cy="482975"/>
          </a:xfrm>
          <a:solidFill>
            <a:srgbClr val="5C3183"/>
          </a:solidFill>
        </p:grpSpPr>
        <p:sp>
          <p:nvSpPr>
            <p:cNvPr id="1544" name="Google Shape;4270;p45">
              <a:extLst>
                <a:ext uri="{FF2B5EF4-FFF2-40B4-BE49-F238E27FC236}">
                  <a16:creationId xmlns:a16="http://schemas.microsoft.com/office/drawing/2014/main" id="{FC5EE250-FD1F-474C-9E24-AA6BFFF19290}"/>
                </a:ext>
              </a:extLst>
            </p:cNvPr>
            <p:cNvSpPr/>
            <p:nvPr/>
          </p:nvSpPr>
          <p:spPr>
            <a:xfrm>
              <a:off x="5053975" y="4399375"/>
              <a:ext cx="483000" cy="482975"/>
            </a:xfrm>
            <a:custGeom>
              <a:avLst/>
              <a:gdLst/>
              <a:ahLst/>
              <a:cxnLst/>
              <a:rect l="l" t="t" r="r" b="b"/>
              <a:pathLst>
                <a:path w="19320" h="19319" extrusionOk="0">
                  <a:moveTo>
                    <a:pt x="9660" y="1130"/>
                  </a:moveTo>
                  <a:cubicBezTo>
                    <a:pt x="11822" y="1130"/>
                    <a:pt x="13981" y="1972"/>
                    <a:pt x="15666" y="3654"/>
                  </a:cubicBezTo>
                  <a:cubicBezTo>
                    <a:pt x="19033" y="7021"/>
                    <a:pt x="19033" y="12299"/>
                    <a:pt x="15666" y="15665"/>
                  </a:cubicBezTo>
                  <a:cubicBezTo>
                    <a:pt x="13983" y="17349"/>
                    <a:pt x="11821" y="18190"/>
                    <a:pt x="9660" y="18190"/>
                  </a:cubicBezTo>
                  <a:cubicBezTo>
                    <a:pt x="7499" y="18190"/>
                    <a:pt x="5338" y="17349"/>
                    <a:pt x="3655" y="15665"/>
                  </a:cubicBezTo>
                  <a:cubicBezTo>
                    <a:pt x="288" y="12299"/>
                    <a:pt x="288" y="7024"/>
                    <a:pt x="3655" y="3654"/>
                  </a:cubicBezTo>
                  <a:cubicBezTo>
                    <a:pt x="5339" y="1972"/>
                    <a:pt x="7498" y="1130"/>
                    <a:pt x="9660" y="1130"/>
                  </a:cubicBezTo>
                  <a:close/>
                  <a:moveTo>
                    <a:pt x="9660" y="0"/>
                  </a:moveTo>
                  <a:cubicBezTo>
                    <a:pt x="7112" y="0"/>
                    <a:pt x="4693" y="1015"/>
                    <a:pt x="2854" y="2854"/>
                  </a:cubicBezTo>
                  <a:cubicBezTo>
                    <a:pt x="1016" y="4693"/>
                    <a:pt x="1" y="7111"/>
                    <a:pt x="1" y="9660"/>
                  </a:cubicBezTo>
                  <a:cubicBezTo>
                    <a:pt x="1" y="12208"/>
                    <a:pt x="1016" y="14627"/>
                    <a:pt x="2854" y="16465"/>
                  </a:cubicBezTo>
                  <a:cubicBezTo>
                    <a:pt x="4693" y="18304"/>
                    <a:pt x="7112" y="19319"/>
                    <a:pt x="9660" y="19319"/>
                  </a:cubicBezTo>
                  <a:cubicBezTo>
                    <a:pt x="12209" y="19319"/>
                    <a:pt x="14627" y="18304"/>
                    <a:pt x="16466" y="16465"/>
                  </a:cubicBezTo>
                  <a:cubicBezTo>
                    <a:pt x="18305" y="14627"/>
                    <a:pt x="19319" y="12208"/>
                    <a:pt x="19319" y="9660"/>
                  </a:cubicBezTo>
                  <a:cubicBezTo>
                    <a:pt x="19319" y="7111"/>
                    <a:pt x="18305" y="4693"/>
                    <a:pt x="16466" y="2854"/>
                  </a:cubicBezTo>
                  <a:cubicBezTo>
                    <a:pt x="14627" y="1015"/>
                    <a:pt x="12209" y="0"/>
                    <a:pt x="96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45" name="Google Shape;4271;p45">
              <a:extLst>
                <a:ext uri="{FF2B5EF4-FFF2-40B4-BE49-F238E27FC236}">
                  <a16:creationId xmlns:a16="http://schemas.microsoft.com/office/drawing/2014/main" id="{704D2B80-26C6-4E53-9111-E82FB22F609E}"/>
                </a:ext>
              </a:extLst>
            </p:cNvPr>
            <p:cNvSpPr/>
            <p:nvPr/>
          </p:nvSpPr>
          <p:spPr>
            <a:xfrm>
              <a:off x="5100725" y="4528375"/>
              <a:ext cx="309350" cy="296450"/>
            </a:xfrm>
            <a:custGeom>
              <a:avLst/>
              <a:gdLst/>
              <a:ahLst/>
              <a:cxnLst/>
              <a:rect l="l" t="t" r="r" b="b"/>
              <a:pathLst>
                <a:path w="12374" h="11858" extrusionOk="0">
                  <a:moveTo>
                    <a:pt x="2352" y="1462"/>
                  </a:moveTo>
                  <a:lnTo>
                    <a:pt x="10828" y="9938"/>
                  </a:lnTo>
                  <a:cubicBezTo>
                    <a:pt x="9875" y="10469"/>
                    <a:pt x="8830" y="10728"/>
                    <a:pt x="7793" y="10728"/>
                  </a:cubicBezTo>
                  <a:cubicBezTo>
                    <a:pt x="6180" y="10728"/>
                    <a:pt x="4586" y="10102"/>
                    <a:pt x="3388" y="8902"/>
                  </a:cubicBezTo>
                  <a:cubicBezTo>
                    <a:pt x="1416" y="6933"/>
                    <a:pt x="993" y="3896"/>
                    <a:pt x="2352" y="1462"/>
                  </a:cubicBezTo>
                  <a:close/>
                  <a:moveTo>
                    <a:pt x="2253" y="0"/>
                  </a:moveTo>
                  <a:cubicBezTo>
                    <a:pt x="2078" y="0"/>
                    <a:pt x="1904" y="81"/>
                    <a:pt x="1794" y="236"/>
                  </a:cubicBezTo>
                  <a:cubicBezTo>
                    <a:pt x="257" y="2395"/>
                    <a:pt x="0" y="5215"/>
                    <a:pt x="1120" y="7616"/>
                  </a:cubicBezTo>
                  <a:cubicBezTo>
                    <a:pt x="2243" y="10016"/>
                    <a:pt x="4568" y="11628"/>
                    <a:pt x="7210" y="11837"/>
                  </a:cubicBezTo>
                  <a:lnTo>
                    <a:pt x="7210" y="11834"/>
                  </a:lnTo>
                  <a:cubicBezTo>
                    <a:pt x="7404" y="11849"/>
                    <a:pt x="7597" y="11858"/>
                    <a:pt x="7787" y="11858"/>
                  </a:cubicBezTo>
                  <a:cubicBezTo>
                    <a:pt x="9318" y="11858"/>
                    <a:pt x="10807" y="11384"/>
                    <a:pt x="12057" y="10502"/>
                  </a:cubicBezTo>
                  <a:cubicBezTo>
                    <a:pt x="12340" y="10297"/>
                    <a:pt x="12374" y="9886"/>
                    <a:pt x="12126" y="9639"/>
                  </a:cubicBezTo>
                  <a:lnTo>
                    <a:pt x="2654" y="167"/>
                  </a:lnTo>
                  <a:cubicBezTo>
                    <a:pt x="2542" y="55"/>
                    <a:pt x="2397" y="0"/>
                    <a:pt x="22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46" name="Google Shape;4272;p45">
              <a:extLst>
                <a:ext uri="{FF2B5EF4-FFF2-40B4-BE49-F238E27FC236}">
                  <a16:creationId xmlns:a16="http://schemas.microsoft.com/office/drawing/2014/main" id="{136E2740-9820-4794-8EA8-D8ABC89422BA}"/>
                </a:ext>
              </a:extLst>
            </p:cNvPr>
            <p:cNvSpPr/>
            <p:nvPr/>
          </p:nvSpPr>
          <p:spPr>
            <a:xfrm>
              <a:off x="5180875" y="4456850"/>
              <a:ext cx="316625" cy="296575"/>
            </a:xfrm>
            <a:custGeom>
              <a:avLst/>
              <a:gdLst/>
              <a:ahLst/>
              <a:cxnLst/>
              <a:rect l="l" t="t" r="r" b="b"/>
              <a:pathLst>
                <a:path w="12665" h="11863" extrusionOk="0">
                  <a:moveTo>
                    <a:pt x="4584" y="1128"/>
                  </a:moveTo>
                  <a:cubicBezTo>
                    <a:pt x="6196" y="1128"/>
                    <a:pt x="7791" y="1755"/>
                    <a:pt x="8987" y="2958"/>
                  </a:cubicBezTo>
                  <a:cubicBezTo>
                    <a:pt x="10964" y="4924"/>
                    <a:pt x="11387" y="7967"/>
                    <a:pt x="10022" y="10398"/>
                  </a:cubicBezTo>
                  <a:lnTo>
                    <a:pt x="1547" y="1923"/>
                  </a:lnTo>
                  <a:cubicBezTo>
                    <a:pt x="2499" y="1388"/>
                    <a:pt x="3545" y="1128"/>
                    <a:pt x="4584" y="1128"/>
                  </a:cubicBezTo>
                  <a:close/>
                  <a:moveTo>
                    <a:pt x="4578" y="1"/>
                  </a:moveTo>
                  <a:cubicBezTo>
                    <a:pt x="3095" y="1"/>
                    <a:pt x="1604" y="448"/>
                    <a:pt x="321" y="1361"/>
                  </a:cubicBezTo>
                  <a:cubicBezTo>
                    <a:pt x="34" y="1563"/>
                    <a:pt x="1" y="1977"/>
                    <a:pt x="248" y="2224"/>
                  </a:cubicBezTo>
                  <a:lnTo>
                    <a:pt x="9723" y="11697"/>
                  </a:lnTo>
                  <a:cubicBezTo>
                    <a:pt x="9829" y="11802"/>
                    <a:pt x="9971" y="11863"/>
                    <a:pt x="10122" y="11863"/>
                  </a:cubicBezTo>
                  <a:lnTo>
                    <a:pt x="10170" y="11863"/>
                  </a:lnTo>
                  <a:cubicBezTo>
                    <a:pt x="10336" y="11847"/>
                    <a:pt x="10487" y="11763"/>
                    <a:pt x="10584" y="11624"/>
                  </a:cubicBezTo>
                  <a:cubicBezTo>
                    <a:pt x="12664" y="8698"/>
                    <a:pt x="12326" y="4697"/>
                    <a:pt x="9787" y="2158"/>
                  </a:cubicBezTo>
                  <a:cubicBezTo>
                    <a:pt x="8361" y="733"/>
                    <a:pt x="6476" y="1"/>
                    <a:pt x="4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47" name="Google Shape;4273;p45">
            <a:extLst>
              <a:ext uri="{FF2B5EF4-FFF2-40B4-BE49-F238E27FC236}">
                <a16:creationId xmlns:a16="http://schemas.microsoft.com/office/drawing/2014/main" id="{7A907F10-A64C-4C1D-869E-22C4527493B0}"/>
              </a:ext>
            </a:extLst>
          </p:cNvPr>
          <p:cNvGrpSpPr/>
          <p:nvPr/>
        </p:nvGrpSpPr>
        <p:grpSpPr>
          <a:xfrm>
            <a:off x="9574044" y="4931079"/>
            <a:ext cx="395890" cy="376333"/>
            <a:chOff x="5648375" y="4399300"/>
            <a:chExt cx="483125" cy="483125"/>
          </a:xfrm>
          <a:solidFill>
            <a:srgbClr val="5C3183"/>
          </a:solidFill>
        </p:grpSpPr>
        <p:sp>
          <p:nvSpPr>
            <p:cNvPr id="1548" name="Google Shape;4274;p45">
              <a:extLst>
                <a:ext uri="{FF2B5EF4-FFF2-40B4-BE49-F238E27FC236}">
                  <a16:creationId xmlns:a16="http://schemas.microsoft.com/office/drawing/2014/main" id="{5C22C779-0752-492D-891C-A5083FFCAD9C}"/>
                </a:ext>
              </a:extLst>
            </p:cNvPr>
            <p:cNvSpPr/>
            <p:nvPr/>
          </p:nvSpPr>
          <p:spPr>
            <a:xfrm>
              <a:off x="5648375" y="4399300"/>
              <a:ext cx="483125" cy="483125"/>
            </a:xfrm>
            <a:custGeom>
              <a:avLst/>
              <a:gdLst/>
              <a:ahLst/>
              <a:cxnLst/>
              <a:rect l="l" t="t" r="r" b="b"/>
              <a:pathLst>
                <a:path w="19325" h="19325" extrusionOk="0">
                  <a:moveTo>
                    <a:pt x="9662" y="1133"/>
                  </a:moveTo>
                  <a:cubicBezTo>
                    <a:pt x="11906" y="1133"/>
                    <a:pt x="14041" y="2029"/>
                    <a:pt x="15668" y="3657"/>
                  </a:cubicBezTo>
                  <a:cubicBezTo>
                    <a:pt x="17295" y="5287"/>
                    <a:pt x="18192" y="7419"/>
                    <a:pt x="18192" y="9663"/>
                  </a:cubicBezTo>
                  <a:cubicBezTo>
                    <a:pt x="18192" y="11906"/>
                    <a:pt x="17295" y="14041"/>
                    <a:pt x="15668" y="15668"/>
                  </a:cubicBezTo>
                  <a:cubicBezTo>
                    <a:pt x="14041" y="17296"/>
                    <a:pt x="11906" y="18193"/>
                    <a:pt x="9662" y="18193"/>
                  </a:cubicBezTo>
                  <a:cubicBezTo>
                    <a:pt x="7419" y="18193"/>
                    <a:pt x="5284" y="17296"/>
                    <a:pt x="3657" y="15668"/>
                  </a:cubicBezTo>
                  <a:cubicBezTo>
                    <a:pt x="290" y="12302"/>
                    <a:pt x="290" y="7024"/>
                    <a:pt x="3657" y="3657"/>
                  </a:cubicBezTo>
                  <a:cubicBezTo>
                    <a:pt x="5287" y="2029"/>
                    <a:pt x="7419" y="1133"/>
                    <a:pt x="9662" y="1133"/>
                  </a:cubicBezTo>
                  <a:close/>
                  <a:moveTo>
                    <a:pt x="9662" y="0"/>
                  </a:moveTo>
                  <a:cubicBezTo>
                    <a:pt x="7117" y="0"/>
                    <a:pt x="4698" y="1015"/>
                    <a:pt x="2856" y="2857"/>
                  </a:cubicBezTo>
                  <a:cubicBezTo>
                    <a:pt x="1015" y="4699"/>
                    <a:pt x="0" y="7117"/>
                    <a:pt x="0" y="9663"/>
                  </a:cubicBezTo>
                  <a:cubicBezTo>
                    <a:pt x="0" y="12208"/>
                    <a:pt x="1015" y="14627"/>
                    <a:pt x="2856" y="16468"/>
                  </a:cubicBezTo>
                  <a:cubicBezTo>
                    <a:pt x="4698" y="18310"/>
                    <a:pt x="7117" y="19325"/>
                    <a:pt x="9662" y="19325"/>
                  </a:cubicBezTo>
                  <a:cubicBezTo>
                    <a:pt x="12208" y="19325"/>
                    <a:pt x="14626" y="18310"/>
                    <a:pt x="16468" y="16468"/>
                  </a:cubicBezTo>
                  <a:cubicBezTo>
                    <a:pt x="18310" y="14627"/>
                    <a:pt x="19325" y="12208"/>
                    <a:pt x="19325" y="9663"/>
                  </a:cubicBezTo>
                  <a:cubicBezTo>
                    <a:pt x="19325" y="7117"/>
                    <a:pt x="18310" y="4699"/>
                    <a:pt x="16468" y="2857"/>
                  </a:cubicBezTo>
                  <a:cubicBezTo>
                    <a:pt x="14626" y="1015"/>
                    <a:pt x="12211" y="0"/>
                    <a:pt x="9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49" name="Google Shape;4275;p45">
              <a:extLst>
                <a:ext uri="{FF2B5EF4-FFF2-40B4-BE49-F238E27FC236}">
                  <a16:creationId xmlns:a16="http://schemas.microsoft.com/office/drawing/2014/main" id="{8A2C5154-7D9E-45BC-ACC8-E8D698F68D5C}"/>
                </a:ext>
              </a:extLst>
            </p:cNvPr>
            <p:cNvSpPr/>
            <p:nvPr/>
          </p:nvSpPr>
          <p:spPr>
            <a:xfrm>
              <a:off x="5734275" y="4598425"/>
              <a:ext cx="311400" cy="84950"/>
            </a:xfrm>
            <a:custGeom>
              <a:avLst/>
              <a:gdLst/>
              <a:ahLst/>
              <a:cxnLst/>
              <a:rect l="l" t="t" r="r" b="b"/>
              <a:pathLst>
                <a:path w="12456" h="3398" extrusionOk="0">
                  <a:moveTo>
                    <a:pt x="11323" y="1133"/>
                  </a:moveTo>
                  <a:lnTo>
                    <a:pt x="11323" y="2265"/>
                  </a:lnTo>
                  <a:lnTo>
                    <a:pt x="1133" y="2265"/>
                  </a:lnTo>
                  <a:lnTo>
                    <a:pt x="1133" y="1133"/>
                  </a:lnTo>
                  <a:close/>
                  <a:moveTo>
                    <a:pt x="565" y="1"/>
                  </a:moveTo>
                  <a:cubicBezTo>
                    <a:pt x="251" y="1"/>
                    <a:pt x="0" y="251"/>
                    <a:pt x="0" y="565"/>
                  </a:cubicBezTo>
                  <a:lnTo>
                    <a:pt x="0" y="2830"/>
                  </a:lnTo>
                  <a:cubicBezTo>
                    <a:pt x="0" y="3144"/>
                    <a:pt x="251" y="3398"/>
                    <a:pt x="565" y="3398"/>
                  </a:cubicBezTo>
                  <a:lnTo>
                    <a:pt x="11888" y="3398"/>
                  </a:lnTo>
                  <a:cubicBezTo>
                    <a:pt x="12202" y="3398"/>
                    <a:pt x="12455" y="3144"/>
                    <a:pt x="12455" y="2830"/>
                  </a:cubicBezTo>
                  <a:lnTo>
                    <a:pt x="12455" y="565"/>
                  </a:lnTo>
                  <a:cubicBezTo>
                    <a:pt x="12455" y="251"/>
                    <a:pt x="12202" y="1"/>
                    <a:pt x="118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50" name="Google Shape;4276;p45">
            <a:extLst>
              <a:ext uri="{FF2B5EF4-FFF2-40B4-BE49-F238E27FC236}">
                <a16:creationId xmlns:a16="http://schemas.microsoft.com/office/drawing/2014/main" id="{63C3D5E2-B8BE-4162-8088-82B0B4A3B4CF}"/>
              </a:ext>
            </a:extLst>
          </p:cNvPr>
          <p:cNvGrpSpPr/>
          <p:nvPr/>
        </p:nvGrpSpPr>
        <p:grpSpPr>
          <a:xfrm>
            <a:off x="10059930" y="4944302"/>
            <a:ext cx="401216" cy="349888"/>
            <a:chOff x="6239575" y="4416275"/>
            <a:chExt cx="489625" cy="449175"/>
          </a:xfrm>
          <a:solidFill>
            <a:srgbClr val="5C3183"/>
          </a:solidFill>
        </p:grpSpPr>
        <p:sp>
          <p:nvSpPr>
            <p:cNvPr id="1551" name="Google Shape;4277;p45">
              <a:extLst>
                <a:ext uri="{FF2B5EF4-FFF2-40B4-BE49-F238E27FC236}">
                  <a16:creationId xmlns:a16="http://schemas.microsoft.com/office/drawing/2014/main" id="{1D60106F-C349-4A71-B93D-6077C02308C7}"/>
                </a:ext>
              </a:extLst>
            </p:cNvPr>
            <p:cNvSpPr/>
            <p:nvPr/>
          </p:nvSpPr>
          <p:spPr>
            <a:xfrm>
              <a:off x="6239575" y="4416275"/>
              <a:ext cx="489625" cy="449175"/>
            </a:xfrm>
            <a:custGeom>
              <a:avLst/>
              <a:gdLst/>
              <a:ahLst/>
              <a:cxnLst/>
              <a:rect l="l" t="t" r="r" b="b"/>
              <a:pathLst>
                <a:path w="19585" h="17967" extrusionOk="0">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52" name="Google Shape;4278;p45">
              <a:extLst>
                <a:ext uri="{FF2B5EF4-FFF2-40B4-BE49-F238E27FC236}">
                  <a16:creationId xmlns:a16="http://schemas.microsoft.com/office/drawing/2014/main" id="{45917920-3F9E-4BBA-9F6A-AF7E88F87728}"/>
                </a:ext>
              </a:extLst>
            </p:cNvPr>
            <p:cNvSpPr/>
            <p:nvPr/>
          </p:nvSpPr>
          <p:spPr>
            <a:xfrm>
              <a:off x="6438550" y="4723875"/>
              <a:ext cx="88350" cy="84950"/>
            </a:xfrm>
            <a:custGeom>
              <a:avLst/>
              <a:gdLst/>
              <a:ahLst/>
              <a:cxnLst/>
              <a:rect l="l" t="t" r="r" b="b"/>
              <a:pathLst>
                <a:path w="3534" h="3398" extrusionOk="0">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53" name="Google Shape;4279;p45">
              <a:extLst>
                <a:ext uri="{FF2B5EF4-FFF2-40B4-BE49-F238E27FC236}">
                  <a16:creationId xmlns:a16="http://schemas.microsoft.com/office/drawing/2014/main" id="{1CE0C113-2CBE-4CA0-8876-84C2DD99D58E}"/>
                </a:ext>
              </a:extLst>
            </p:cNvPr>
            <p:cNvSpPr/>
            <p:nvPr/>
          </p:nvSpPr>
          <p:spPr>
            <a:xfrm>
              <a:off x="6441950" y="4497425"/>
              <a:ext cx="84950" cy="198250"/>
            </a:xfrm>
            <a:custGeom>
              <a:avLst/>
              <a:gdLst/>
              <a:ahLst/>
              <a:cxnLst/>
              <a:rect l="l" t="t" r="r" b="b"/>
              <a:pathLst>
                <a:path w="3398" h="7930" extrusionOk="0">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54" name="Google Shape;4280;p45">
            <a:extLst>
              <a:ext uri="{FF2B5EF4-FFF2-40B4-BE49-F238E27FC236}">
                <a16:creationId xmlns:a16="http://schemas.microsoft.com/office/drawing/2014/main" id="{79EC30A7-ADD1-43E4-B7B6-98B658146E83}"/>
              </a:ext>
            </a:extLst>
          </p:cNvPr>
          <p:cNvGrpSpPr/>
          <p:nvPr/>
        </p:nvGrpSpPr>
        <p:grpSpPr>
          <a:xfrm>
            <a:off x="10526413" y="3539802"/>
            <a:ext cx="395890" cy="376333"/>
            <a:chOff x="892750" y="4993750"/>
            <a:chExt cx="483125" cy="483125"/>
          </a:xfrm>
          <a:solidFill>
            <a:srgbClr val="5C3183"/>
          </a:solidFill>
        </p:grpSpPr>
        <p:sp>
          <p:nvSpPr>
            <p:cNvPr id="1555" name="Google Shape;4281;p45">
              <a:extLst>
                <a:ext uri="{FF2B5EF4-FFF2-40B4-BE49-F238E27FC236}">
                  <a16:creationId xmlns:a16="http://schemas.microsoft.com/office/drawing/2014/main" id="{C240444B-3296-49FB-84EC-B3C0253D140C}"/>
                </a:ext>
              </a:extLst>
            </p:cNvPr>
            <p:cNvSpPr/>
            <p:nvPr/>
          </p:nvSpPr>
          <p:spPr>
            <a:xfrm>
              <a:off x="89275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5" y="17352"/>
                    <a:pt x="11823" y="18193"/>
                    <a:pt x="9662" y="18193"/>
                  </a:cubicBezTo>
                  <a:cubicBezTo>
                    <a:pt x="7501" y="18193"/>
                    <a:pt x="5340" y="17352"/>
                    <a:pt x="3657" y="15668"/>
                  </a:cubicBezTo>
                  <a:cubicBezTo>
                    <a:pt x="290" y="12302"/>
                    <a:pt x="290" y="7024"/>
                    <a:pt x="3657" y="3657"/>
                  </a:cubicBezTo>
                  <a:cubicBezTo>
                    <a:pt x="5341" y="1975"/>
                    <a:pt x="7500" y="1133"/>
                    <a:pt x="9662" y="1133"/>
                  </a:cubicBezTo>
                  <a:close/>
                  <a:moveTo>
                    <a:pt x="9662" y="1"/>
                  </a:moveTo>
                  <a:cubicBezTo>
                    <a:pt x="7117" y="1"/>
                    <a:pt x="4698" y="1015"/>
                    <a:pt x="2856" y="2857"/>
                  </a:cubicBezTo>
                  <a:cubicBezTo>
                    <a:pt x="1015" y="4699"/>
                    <a:pt x="0" y="7117"/>
                    <a:pt x="0" y="9663"/>
                  </a:cubicBezTo>
                  <a:cubicBezTo>
                    <a:pt x="0" y="12208"/>
                    <a:pt x="1015" y="14627"/>
                    <a:pt x="2856" y="16469"/>
                  </a:cubicBezTo>
                  <a:cubicBezTo>
                    <a:pt x="4698" y="18310"/>
                    <a:pt x="7117" y="19325"/>
                    <a:pt x="9662" y="19325"/>
                  </a:cubicBezTo>
                  <a:cubicBezTo>
                    <a:pt x="12208" y="19325"/>
                    <a:pt x="14626" y="18310"/>
                    <a:pt x="16468" y="16469"/>
                  </a:cubicBezTo>
                  <a:cubicBezTo>
                    <a:pt x="18310" y="14627"/>
                    <a:pt x="19324" y="12208"/>
                    <a:pt x="19324" y="9663"/>
                  </a:cubicBezTo>
                  <a:cubicBezTo>
                    <a:pt x="19324"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56" name="Google Shape;4282;p45">
              <a:extLst>
                <a:ext uri="{FF2B5EF4-FFF2-40B4-BE49-F238E27FC236}">
                  <a16:creationId xmlns:a16="http://schemas.microsoft.com/office/drawing/2014/main" id="{D261D55A-9498-4DA5-9E96-EF1929B4594D}"/>
                </a:ext>
              </a:extLst>
            </p:cNvPr>
            <p:cNvSpPr/>
            <p:nvPr/>
          </p:nvSpPr>
          <p:spPr>
            <a:xfrm>
              <a:off x="1021000" y="5052250"/>
              <a:ext cx="230775" cy="253450"/>
            </a:xfrm>
            <a:custGeom>
              <a:avLst/>
              <a:gdLst/>
              <a:ahLst/>
              <a:cxnLst/>
              <a:rect l="l" t="t" r="r" b="b"/>
              <a:pathLst>
                <a:path w="9231" h="10138" extrusionOk="0">
                  <a:moveTo>
                    <a:pt x="4532" y="1133"/>
                  </a:moveTo>
                  <a:cubicBezTo>
                    <a:pt x="5450" y="1133"/>
                    <a:pt x="6326" y="1483"/>
                    <a:pt x="6936" y="2090"/>
                  </a:cubicBezTo>
                  <a:cubicBezTo>
                    <a:pt x="8261" y="3419"/>
                    <a:pt x="8261" y="5568"/>
                    <a:pt x="6936" y="6894"/>
                  </a:cubicBezTo>
                  <a:lnTo>
                    <a:pt x="6933" y="6894"/>
                  </a:lnTo>
                  <a:cubicBezTo>
                    <a:pt x="6688" y="7142"/>
                    <a:pt x="6404" y="7347"/>
                    <a:pt x="6096" y="7510"/>
                  </a:cubicBezTo>
                  <a:cubicBezTo>
                    <a:pt x="5595" y="7767"/>
                    <a:pt x="5275" y="8135"/>
                    <a:pt x="5154" y="8600"/>
                  </a:cubicBezTo>
                  <a:cubicBezTo>
                    <a:pt x="5079" y="8842"/>
                    <a:pt x="4856" y="9000"/>
                    <a:pt x="4614" y="9000"/>
                  </a:cubicBezTo>
                  <a:cubicBezTo>
                    <a:pt x="4566" y="9000"/>
                    <a:pt x="4517" y="8993"/>
                    <a:pt x="4469" y="8980"/>
                  </a:cubicBezTo>
                  <a:cubicBezTo>
                    <a:pt x="4176" y="8905"/>
                    <a:pt x="3995" y="8612"/>
                    <a:pt x="4058" y="8316"/>
                  </a:cubicBezTo>
                  <a:cubicBezTo>
                    <a:pt x="4254" y="7534"/>
                    <a:pt x="4765" y="6924"/>
                    <a:pt x="5574" y="6504"/>
                  </a:cubicBezTo>
                  <a:cubicBezTo>
                    <a:pt x="6936" y="5801"/>
                    <a:pt x="7220" y="3974"/>
                    <a:pt x="6136" y="2890"/>
                  </a:cubicBezTo>
                  <a:cubicBezTo>
                    <a:pt x="5690" y="2458"/>
                    <a:pt x="5113" y="2243"/>
                    <a:pt x="4535" y="2243"/>
                  </a:cubicBezTo>
                  <a:cubicBezTo>
                    <a:pt x="3958" y="2243"/>
                    <a:pt x="3380" y="2458"/>
                    <a:pt x="2935" y="2890"/>
                  </a:cubicBezTo>
                  <a:cubicBezTo>
                    <a:pt x="2506" y="3313"/>
                    <a:pt x="2268" y="3890"/>
                    <a:pt x="2268" y="4494"/>
                  </a:cubicBezTo>
                  <a:cubicBezTo>
                    <a:pt x="2268" y="4805"/>
                    <a:pt x="2014" y="5058"/>
                    <a:pt x="1703" y="5058"/>
                  </a:cubicBezTo>
                  <a:cubicBezTo>
                    <a:pt x="1389" y="5058"/>
                    <a:pt x="1135" y="4805"/>
                    <a:pt x="1135" y="4494"/>
                  </a:cubicBezTo>
                  <a:cubicBezTo>
                    <a:pt x="1132" y="3591"/>
                    <a:pt x="1492" y="2724"/>
                    <a:pt x="2132" y="2090"/>
                  </a:cubicBezTo>
                  <a:cubicBezTo>
                    <a:pt x="2739" y="1483"/>
                    <a:pt x="3614" y="1133"/>
                    <a:pt x="4532" y="1133"/>
                  </a:cubicBezTo>
                  <a:close/>
                  <a:moveTo>
                    <a:pt x="4532" y="1"/>
                  </a:moveTo>
                  <a:cubicBezTo>
                    <a:pt x="3315" y="1"/>
                    <a:pt x="2150" y="469"/>
                    <a:pt x="1332" y="1290"/>
                  </a:cubicBezTo>
                  <a:cubicBezTo>
                    <a:pt x="477" y="2135"/>
                    <a:pt x="0" y="3289"/>
                    <a:pt x="3" y="4494"/>
                  </a:cubicBezTo>
                  <a:cubicBezTo>
                    <a:pt x="3" y="5430"/>
                    <a:pt x="764" y="6190"/>
                    <a:pt x="1703" y="6190"/>
                  </a:cubicBezTo>
                  <a:cubicBezTo>
                    <a:pt x="2639" y="6190"/>
                    <a:pt x="3400" y="5430"/>
                    <a:pt x="3400" y="4494"/>
                  </a:cubicBezTo>
                  <a:cubicBezTo>
                    <a:pt x="3400" y="3830"/>
                    <a:pt x="3944" y="3358"/>
                    <a:pt x="4535" y="3358"/>
                  </a:cubicBezTo>
                  <a:cubicBezTo>
                    <a:pt x="4731" y="3358"/>
                    <a:pt x="4933" y="3410"/>
                    <a:pt x="5121" y="3524"/>
                  </a:cubicBezTo>
                  <a:cubicBezTo>
                    <a:pt x="5876" y="3986"/>
                    <a:pt x="5837" y="5094"/>
                    <a:pt x="5052" y="5499"/>
                  </a:cubicBezTo>
                  <a:cubicBezTo>
                    <a:pt x="3959" y="6064"/>
                    <a:pt x="3234" y="6945"/>
                    <a:pt x="2959" y="8041"/>
                  </a:cubicBezTo>
                  <a:cubicBezTo>
                    <a:pt x="2742" y="8941"/>
                    <a:pt x="3288" y="9850"/>
                    <a:pt x="4185" y="10083"/>
                  </a:cubicBezTo>
                  <a:cubicBezTo>
                    <a:pt x="4327" y="10119"/>
                    <a:pt x="4470" y="10137"/>
                    <a:pt x="4611" y="10137"/>
                  </a:cubicBezTo>
                  <a:cubicBezTo>
                    <a:pt x="5356" y="10137"/>
                    <a:pt x="6039" y="9642"/>
                    <a:pt x="6247" y="8893"/>
                  </a:cubicBezTo>
                  <a:cubicBezTo>
                    <a:pt x="6262" y="8832"/>
                    <a:pt x="6305" y="8675"/>
                    <a:pt x="6616" y="8515"/>
                  </a:cubicBezTo>
                  <a:cubicBezTo>
                    <a:pt x="7899" y="7851"/>
                    <a:pt x="8787" y="6613"/>
                    <a:pt x="9007" y="5188"/>
                  </a:cubicBezTo>
                  <a:cubicBezTo>
                    <a:pt x="9230" y="3760"/>
                    <a:pt x="8756" y="2313"/>
                    <a:pt x="7736" y="1290"/>
                  </a:cubicBezTo>
                  <a:cubicBezTo>
                    <a:pt x="6918" y="472"/>
                    <a:pt x="5749" y="1"/>
                    <a:pt x="4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57" name="Google Shape;4283;p45">
              <a:extLst>
                <a:ext uri="{FF2B5EF4-FFF2-40B4-BE49-F238E27FC236}">
                  <a16:creationId xmlns:a16="http://schemas.microsoft.com/office/drawing/2014/main" id="{71D3698F-BC9A-4951-915C-9EE051A64C05}"/>
                </a:ext>
              </a:extLst>
            </p:cNvPr>
            <p:cNvSpPr/>
            <p:nvPr/>
          </p:nvSpPr>
          <p:spPr>
            <a:xfrm>
              <a:off x="1088475" y="5334425"/>
              <a:ext cx="88350" cy="84925"/>
            </a:xfrm>
            <a:custGeom>
              <a:avLst/>
              <a:gdLst/>
              <a:ahLst/>
              <a:cxnLst/>
              <a:rect l="l" t="t" r="r" b="b"/>
              <a:pathLst>
                <a:path w="3534" h="3397" extrusionOk="0">
                  <a:moveTo>
                    <a:pt x="1829" y="1129"/>
                  </a:moveTo>
                  <a:cubicBezTo>
                    <a:pt x="2121" y="1129"/>
                    <a:pt x="2401" y="1356"/>
                    <a:pt x="2401" y="1697"/>
                  </a:cubicBezTo>
                  <a:cubicBezTo>
                    <a:pt x="2401" y="2011"/>
                    <a:pt x="2147" y="2265"/>
                    <a:pt x="1833" y="2265"/>
                  </a:cubicBezTo>
                  <a:cubicBezTo>
                    <a:pt x="1329" y="2265"/>
                    <a:pt x="1075" y="1655"/>
                    <a:pt x="1432" y="1296"/>
                  </a:cubicBezTo>
                  <a:cubicBezTo>
                    <a:pt x="1548" y="1181"/>
                    <a:pt x="1690" y="1129"/>
                    <a:pt x="1829" y="1129"/>
                  </a:cubicBezTo>
                  <a:close/>
                  <a:moveTo>
                    <a:pt x="1833" y="0"/>
                  </a:moveTo>
                  <a:cubicBezTo>
                    <a:pt x="1145" y="0"/>
                    <a:pt x="526" y="414"/>
                    <a:pt x="263" y="1048"/>
                  </a:cubicBezTo>
                  <a:cubicBezTo>
                    <a:pt x="0" y="1682"/>
                    <a:pt x="145" y="2413"/>
                    <a:pt x="631" y="2899"/>
                  </a:cubicBezTo>
                  <a:cubicBezTo>
                    <a:pt x="957" y="3224"/>
                    <a:pt x="1391" y="3397"/>
                    <a:pt x="1833" y="3397"/>
                  </a:cubicBezTo>
                  <a:cubicBezTo>
                    <a:pt x="2052" y="3397"/>
                    <a:pt x="2272" y="3354"/>
                    <a:pt x="2482" y="3267"/>
                  </a:cubicBezTo>
                  <a:cubicBezTo>
                    <a:pt x="3116" y="3005"/>
                    <a:pt x="3533" y="2386"/>
                    <a:pt x="3533" y="1697"/>
                  </a:cubicBezTo>
                  <a:cubicBezTo>
                    <a:pt x="3530" y="758"/>
                    <a:pt x="2772" y="0"/>
                    <a:pt x="18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58" name="Google Shape;4284;p45">
            <a:extLst>
              <a:ext uri="{FF2B5EF4-FFF2-40B4-BE49-F238E27FC236}">
                <a16:creationId xmlns:a16="http://schemas.microsoft.com/office/drawing/2014/main" id="{F75D643A-8747-4BD9-AB02-DE4B9D85F7CA}"/>
              </a:ext>
            </a:extLst>
          </p:cNvPr>
          <p:cNvGrpSpPr/>
          <p:nvPr/>
        </p:nvGrpSpPr>
        <p:grpSpPr>
          <a:xfrm>
            <a:off x="10526434" y="4004000"/>
            <a:ext cx="395890" cy="376333"/>
            <a:chOff x="1487200" y="4993750"/>
            <a:chExt cx="483125" cy="483125"/>
          </a:xfrm>
          <a:solidFill>
            <a:srgbClr val="5C3183"/>
          </a:solidFill>
        </p:grpSpPr>
        <p:sp>
          <p:nvSpPr>
            <p:cNvPr id="1559" name="Google Shape;4285;p45">
              <a:extLst>
                <a:ext uri="{FF2B5EF4-FFF2-40B4-BE49-F238E27FC236}">
                  <a16:creationId xmlns:a16="http://schemas.microsoft.com/office/drawing/2014/main" id="{D92C1806-1FD4-4A99-AAF2-F39C06C3D46B}"/>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0" name="Google Shape;4286;p45">
              <a:extLst>
                <a:ext uri="{FF2B5EF4-FFF2-40B4-BE49-F238E27FC236}">
                  <a16:creationId xmlns:a16="http://schemas.microsoft.com/office/drawing/2014/main" id="{A0EEC587-FDB0-4C56-A165-76331B9C9AE8}"/>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61" name="Google Shape;4287;p45">
            <a:extLst>
              <a:ext uri="{FF2B5EF4-FFF2-40B4-BE49-F238E27FC236}">
                <a16:creationId xmlns:a16="http://schemas.microsoft.com/office/drawing/2014/main" id="{B47EAD7F-133C-4FC3-9666-4AE8E5FF7941}"/>
              </a:ext>
            </a:extLst>
          </p:cNvPr>
          <p:cNvGrpSpPr/>
          <p:nvPr/>
        </p:nvGrpSpPr>
        <p:grpSpPr>
          <a:xfrm>
            <a:off x="10526454" y="4467585"/>
            <a:ext cx="395890" cy="376333"/>
            <a:chOff x="2081650" y="4993750"/>
            <a:chExt cx="483125" cy="483125"/>
          </a:xfrm>
          <a:solidFill>
            <a:srgbClr val="5C3183"/>
          </a:solidFill>
        </p:grpSpPr>
        <p:sp>
          <p:nvSpPr>
            <p:cNvPr id="1562" name="Google Shape;4288;p45">
              <a:extLst>
                <a:ext uri="{FF2B5EF4-FFF2-40B4-BE49-F238E27FC236}">
                  <a16:creationId xmlns:a16="http://schemas.microsoft.com/office/drawing/2014/main" id="{7FC81E6C-0347-4766-A18C-B5FCDBC156EC}"/>
                </a:ext>
              </a:extLst>
            </p:cNvPr>
            <p:cNvSpPr/>
            <p:nvPr/>
          </p:nvSpPr>
          <p:spPr>
            <a:xfrm>
              <a:off x="2081650" y="4993750"/>
              <a:ext cx="483125" cy="483125"/>
            </a:xfrm>
            <a:custGeom>
              <a:avLst/>
              <a:gdLst/>
              <a:ahLst/>
              <a:cxnLst/>
              <a:rect l="l" t="t" r="r" b="b"/>
              <a:pathLst>
                <a:path w="19325" h="19325" extrusionOk="0">
                  <a:moveTo>
                    <a:pt x="9663" y="1133"/>
                  </a:moveTo>
                  <a:cubicBezTo>
                    <a:pt x="11824" y="1133"/>
                    <a:pt x="13983" y="1975"/>
                    <a:pt x="15668" y="3657"/>
                  </a:cubicBezTo>
                  <a:cubicBezTo>
                    <a:pt x="19035" y="7027"/>
                    <a:pt x="19035" y="12302"/>
                    <a:pt x="15668" y="15668"/>
                  </a:cubicBezTo>
                  <a:cubicBezTo>
                    <a:pt x="13983" y="17350"/>
                    <a:pt x="11824" y="18193"/>
                    <a:pt x="9663" y="18193"/>
                  </a:cubicBezTo>
                  <a:cubicBezTo>
                    <a:pt x="7501" y="18193"/>
                    <a:pt x="5342" y="17350"/>
                    <a:pt x="3657" y="15668"/>
                  </a:cubicBezTo>
                  <a:cubicBezTo>
                    <a:pt x="290" y="12302"/>
                    <a:pt x="290" y="7024"/>
                    <a:pt x="3657" y="3657"/>
                  </a:cubicBezTo>
                  <a:cubicBezTo>
                    <a:pt x="5342" y="1975"/>
                    <a:pt x="7501" y="1133"/>
                    <a:pt x="9663" y="1133"/>
                  </a:cubicBezTo>
                  <a:close/>
                  <a:moveTo>
                    <a:pt x="9663" y="1"/>
                  </a:moveTo>
                  <a:cubicBezTo>
                    <a:pt x="7117" y="1"/>
                    <a:pt x="4699" y="1015"/>
                    <a:pt x="2857" y="2857"/>
                  </a:cubicBezTo>
                  <a:cubicBezTo>
                    <a:pt x="1015" y="4699"/>
                    <a:pt x="0" y="7117"/>
                    <a:pt x="0" y="9663"/>
                  </a:cubicBezTo>
                  <a:cubicBezTo>
                    <a:pt x="0" y="12208"/>
                    <a:pt x="1015" y="14627"/>
                    <a:pt x="2857" y="16469"/>
                  </a:cubicBezTo>
                  <a:cubicBezTo>
                    <a:pt x="4699" y="18310"/>
                    <a:pt x="7117" y="19325"/>
                    <a:pt x="9663"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3" name="Google Shape;4289;p45">
              <a:extLst>
                <a:ext uri="{FF2B5EF4-FFF2-40B4-BE49-F238E27FC236}">
                  <a16:creationId xmlns:a16="http://schemas.microsoft.com/office/drawing/2014/main" id="{A613948A-A11B-4DCB-8B20-1C5F0C454B17}"/>
                </a:ext>
              </a:extLst>
            </p:cNvPr>
            <p:cNvSpPr/>
            <p:nvPr/>
          </p:nvSpPr>
          <p:spPr>
            <a:xfrm>
              <a:off x="2209375" y="5125625"/>
              <a:ext cx="227600" cy="219350"/>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64" name="Google Shape;4290;p45">
            <a:extLst>
              <a:ext uri="{FF2B5EF4-FFF2-40B4-BE49-F238E27FC236}">
                <a16:creationId xmlns:a16="http://schemas.microsoft.com/office/drawing/2014/main" id="{1BE28BE1-CE14-49A8-B1F6-994A3642AC8C}"/>
              </a:ext>
            </a:extLst>
          </p:cNvPr>
          <p:cNvGrpSpPr/>
          <p:nvPr/>
        </p:nvGrpSpPr>
        <p:grpSpPr>
          <a:xfrm>
            <a:off x="11020213" y="3539802"/>
            <a:ext cx="395890" cy="376333"/>
            <a:chOff x="2676100" y="4993750"/>
            <a:chExt cx="483125" cy="483125"/>
          </a:xfrm>
          <a:solidFill>
            <a:srgbClr val="5C3183"/>
          </a:solidFill>
        </p:grpSpPr>
        <p:sp>
          <p:nvSpPr>
            <p:cNvPr id="1565" name="Google Shape;4291;p45">
              <a:extLst>
                <a:ext uri="{FF2B5EF4-FFF2-40B4-BE49-F238E27FC236}">
                  <a16:creationId xmlns:a16="http://schemas.microsoft.com/office/drawing/2014/main" id="{799785ED-17F6-4F16-B71C-80C755598CA1}"/>
                </a:ext>
              </a:extLst>
            </p:cNvPr>
            <p:cNvSpPr/>
            <p:nvPr/>
          </p:nvSpPr>
          <p:spPr>
            <a:xfrm>
              <a:off x="2676100" y="4993750"/>
              <a:ext cx="483125" cy="483125"/>
            </a:xfrm>
            <a:custGeom>
              <a:avLst/>
              <a:gdLst/>
              <a:ahLst/>
              <a:cxnLst/>
              <a:rect l="l" t="t" r="r" b="b"/>
              <a:pathLst>
                <a:path w="19325" h="19325" extrusionOk="0">
                  <a:moveTo>
                    <a:pt x="17628" y="1133"/>
                  </a:moveTo>
                  <a:cubicBezTo>
                    <a:pt x="17939" y="1133"/>
                    <a:pt x="18193" y="1386"/>
                    <a:pt x="18193" y="1700"/>
                  </a:cubicBezTo>
                  <a:lnTo>
                    <a:pt x="18193" y="17628"/>
                  </a:lnTo>
                  <a:cubicBezTo>
                    <a:pt x="18193" y="17939"/>
                    <a:pt x="17939" y="18193"/>
                    <a:pt x="17628" y="18193"/>
                  </a:cubicBezTo>
                  <a:lnTo>
                    <a:pt x="1700" y="18193"/>
                  </a:lnTo>
                  <a:cubicBezTo>
                    <a:pt x="1386" y="18193"/>
                    <a:pt x="1133" y="17939"/>
                    <a:pt x="1133" y="17628"/>
                  </a:cubicBezTo>
                  <a:lnTo>
                    <a:pt x="1133" y="1700"/>
                  </a:lnTo>
                  <a:cubicBezTo>
                    <a:pt x="1133" y="1386"/>
                    <a:pt x="1386" y="1133"/>
                    <a:pt x="1700" y="1133"/>
                  </a:cubicBezTo>
                  <a:close/>
                  <a:moveTo>
                    <a:pt x="1700" y="1"/>
                  </a:moveTo>
                  <a:cubicBezTo>
                    <a:pt x="761" y="1"/>
                    <a:pt x="0" y="761"/>
                    <a:pt x="0" y="1700"/>
                  </a:cubicBezTo>
                  <a:lnTo>
                    <a:pt x="0" y="17628"/>
                  </a:lnTo>
                  <a:cubicBezTo>
                    <a:pt x="0" y="18564"/>
                    <a:pt x="761" y="19325"/>
                    <a:pt x="1700" y="19325"/>
                  </a:cubicBezTo>
                  <a:lnTo>
                    <a:pt x="17628" y="19325"/>
                  </a:lnTo>
                  <a:cubicBezTo>
                    <a:pt x="18564" y="19325"/>
                    <a:pt x="19325" y="18564"/>
                    <a:pt x="19325" y="17628"/>
                  </a:cubicBezTo>
                  <a:lnTo>
                    <a:pt x="19325" y="1700"/>
                  </a:lnTo>
                  <a:cubicBezTo>
                    <a:pt x="19325" y="761"/>
                    <a:pt x="18564" y="1"/>
                    <a:pt x="176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6" name="Google Shape;4292;p45">
              <a:extLst>
                <a:ext uri="{FF2B5EF4-FFF2-40B4-BE49-F238E27FC236}">
                  <a16:creationId xmlns:a16="http://schemas.microsoft.com/office/drawing/2014/main" id="{63C2C350-DD65-4755-984E-69A570F8398A}"/>
                </a:ext>
              </a:extLst>
            </p:cNvPr>
            <p:cNvSpPr/>
            <p:nvPr/>
          </p:nvSpPr>
          <p:spPr>
            <a:xfrm>
              <a:off x="2776125" y="5051350"/>
              <a:ext cx="141550" cy="367950"/>
            </a:xfrm>
            <a:custGeom>
              <a:avLst/>
              <a:gdLst/>
              <a:ahLst/>
              <a:cxnLst/>
              <a:rect l="l" t="t" r="r" b="b"/>
              <a:pathLst>
                <a:path w="5662" h="14718" extrusionOk="0">
                  <a:moveTo>
                    <a:pt x="4529" y="4530"/>
                  </a:moveTo>
                  <a:lnTo>
                    <a:pt x="4529" y="5094"/>
                  </a:lnTo>
                  <a:cubicBezTo>
                    <a:pt x="4529" y="5408"/>
                    <a:pt x="4276" y="5662"/>
                    <a:pt x="3965" y="5662"/>
                  </a:cubicBezTo>
                  <a:cubicBezTo>
                    <a:pt x="3651" y="5662"/>
                    <a:pt x="3397" y="5912"/>
                    <a:pt x="3397" y="6226"/>
                  </a:cubicBezTo>
                  <a:lnTo>
                    <a:pt x="3397" y="13020"/>
                  </a:lnTo>
                  <a:cubicBezTo>
                    <a:pt x="3397" y="13334"/>
                    <a:pt x="3143" y="13585"/>
                    <a:pt x="2832" y="13585"/>
                  </a:cubicBezTo>
                  <a:cubicBezTo>
                    <a:pt x="2518" y="13585"/>
                    <a:pt x="2265" y="13334"/>
                    <a:pt x="2265" y="13020"/>
                  </a:cubicBezTo>
                  <a:lnTo>
                    <a:pt x="2265" y="6226"/>
                  </a:lnTo>
                  <a:cubicBezTo>
                    <a:pt x="2265" y="5912"/>
                    <a:pt x="2011" y="5662"/>
                    <a:pt x="1700" y="5662"/>
                  </a:cubicBezTo>
                  <a:cubicBezTo>
                    <a:pt x="1386" y="5662"/>
                    <a:pt x="1132" y="5408"/>
                    <a:pt x="1132" y="5094"/>
                  </a:cubicBezTo>
                  <a:lnTo>
                    <a:pt x="1132" y="4530"/>
                  </a:lnTo>
                  <a:close/>
                  <a:moveTo>
                    <a:pt x="568" y="0"/>
                  </a:moveTo>
                  <a:cubicBezTo>
                    <a:pt x="254" y="0"/>
                    <a:pt x="0" y="251"/>
                    <a:pt x="0" y="565"/>
                  </a:cubicBezTo>
                  <a:lnTo>
                    <a:pt x="0" y="5094"/>
                  </a:lnTo>
                  <a:cubicBezTo>
                    <a:pt x="0" y="5813"/>
                    <a:pt x="453" y="6456"/>
                    <a:pt x="1132" y="6694"/>
                  </a:cubicBezTo>
                  <a:lnTo>
                    <a:pt x="1132" y="13020"/>
                  </a:lnTo>
                  <a:cubicBezTo>
                    <a:pt x="1132" y="13959"/>
                    <a:pt x="1893" y="14717"/>
                    <a:pt x="2832" y="14717"/>
                  </a:cubicBezTo>
                  <a:cubicBezTo>
                    <a:pt x="3768" y="14717"/>
                    <a:pt x="4529" y="13959"/>
                    <a:pt x="4529" y="13020"/>
                  </a:cubicBezTo>
                  <a:lnTo>
                    <a:pt x="4529" y="6694"/>
                  </a:lnTo>
                  <a:cubicBezTo>
                    <a:pt x="5209" y="6456"/>
                    <a:pt x="5662" y="5813"/>
                    <a:pt x="5662" y="5094"/>
                  </a:cubicBezTo>
                  <a:lnTo>
                    <a:pt x="5662" y="565"/>
                  </a:lnTo>
                  <a:cubicBezTo>
                    <a:pt x="5662" y="251"/>
                    <a:pt x="5408" y="0"/>
                    <a:pt x="5097" y="0"/>
                  </a:cubicBezTo>
                  <a:cubicBezTo>
                    <a:pt x="4783" y="0"/>
                    <a:pt x="4529" y="251"/>
                    <a:pt x="4529" y="565"/>
                  </a:cubicBezTo>
                  <a:lnTo>
                    <a:pt x="4529" y="3397"/>
                  </a:lnTo>
                  <a:lnTo>
                    <a:pt x="3397" y="3397"/>
                  </a:lnTo>
                  <a:lnTo>
                    <a:pt x="3397" y="565"/>
                  </a:lnTo>
                  <a:cubicBezTo>
                    <a:pt x="3397" y="251"/>
                    <a:pt x="3143" y="0"/>
                    <a:pt x="2832" y="0"/>
                  </a:cubicBezTo>
                  <a:cubicBezTo>
                    <a:pt x="2518" y="0"/>
                    <a:pt x="2265" y="251"/>
                    <a:pt x="2265" y="565"/>
                  </a:cubicBezTo>
                  <a:lnTo>
                    <a:pt x="2265" y="3397"/>
                  </a:lnTo>
                  <a:lnTo>
                    <a:pt x="1132" y="3397"/>
                  </a:lnTo>
                  <a:lnTo>
                    <a:pt x="1132" y="565"/>
                  </a:lnTo>
                  <a:cubicBezTo>
                    <a:pt x="1132" y="251"/>
                    <a:pt x="879" y="0"/>
                    <a:pt x="5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7" name="Google Shape;4293;p45">
              <a:extLst>
                <a:ext uri="{FF2B5EF4-FFF2-40B4-BE49-F238E27FC236}">
                  <a16:creationId xmlns:a16="http://schemas.microsoft.com/office/drawing/2014/main" id="{DF3509E5-AB74-4248-9831-80A6D1460E27}"/>
                </a:ext>
              </a:extLst>
            </p:cNvPr>
            <p:cNvSpPr/>
            <p:nvPr/>
          </p:nvSpPr>
          <p:spPr>
            <a:xfrm>
              <a:off x="2945950" y="5051350"/>
              <a:ext cx="113275" cy="367950"/>
            </a:xfrm>
            <a:custGeom>
              <a:avLst/>
              <a:gdLst/>
              <a:ahLst/>
              <a:cxnLst/>
              <a:rect l="l" t="t" r="r" b="b"/>
              <a:pathLst>
                <a:path w="4531" h="14718" extrusionOk="0">
                  <a:moveTo>
                    <a:pt x="3398" y="1187"/>
                  </a:moveTo>
                  <a:lnTo>
                    <a:pt x="3398" y="13020"/>
                  </a:lnTo>
                  <a:cubicBezTo>
                    <a:pt x="3398" y="13334"/>
                    <a:pt x="3144" y="13585"/>
                    <a:pt x="2833" y="13585"/>
                  </a:cubicBezTo>
                  <a:cubicBezTo>
                    <a:pt x="2519" y="13585"/>
                    <a:pt x="2266" y="13334"/>
                    <a:pt x="2266" y="13020"/>
                  </a:cubicBezTo>
                  <a:lnTo>
                    <a:pt x="2266" y="8491"/>
                  </a:lnTo>
                  <a:cubicBezTo>
                    <a:pt x="2266" y="8177"/>
                    <a:pt x="2012" y="7926"/>
                    <a:pt x="1701" y="7926"/>
                  </a:cubicBezTo>
                  <a:lnTo>
                    <a:pt x="1133" y="7926"/>
                  </a:lnTo>
                  <a:lnTo>
                    <a:pt x="1133" y="3962"/>
                  </a:lnTo>
                  <a:cubicBezTo>
                    <a:pt x="1136" y="2618"/>
                    <a:pt x="2081" y="1459"/>
                    <a:pt x="3398" y="1187"/>
                  </a:cubicBezTo>
                  <a:close/>
                  <a:moveTo>
                    <a:pt x="3965" y="0"/>
                  </a:moveTo>
                  <a:cubicBezTo>
                    <a:pt x="1776" y="0"/>
                    <a:pt x="4" y="1773"/>
                    <a:pt x="1" y="3962"/>
                  </a:cubicBezTo>
                  <a:lnTo>
                    <a:pt x="1" y="8491"/>
                  </a:lnTo>
                  <a:cubicBezTo>
                    <a:pt x="1" y="8805"/>
                    <a:pt x="255" y="9059"/>
                    <a:pt x="569" y="9059"/>
                  </a:cubicBezTo>
                  <a:lnTo>
                    <a:pt x="1133" y="9059"/>
                  </a:lnTo>
                  <a:lnTo>
                    <a:pt x="1133" y="13020"/>
                  </a:lnTo>
                  <a:cubicBezTo>
                    <a:pt x="1133" y="13959"/>
                    <a:pt x="1894" y="14717"/>
                    <a:pt x="2833" y="14717"/>
                  </a:cubicBezTo>
                  <a:cubicBezTo>
                    <a:pt x="3769" y="14717"/>
                    <a:pt x="4530" y="13959"/>
                    <a:pt x="4530" y="13020"/>
                  </a:cubicBezTo>
                  <a:lnTo>
                    <a:pt x="4530" y="565"/>
                  </a:lnTo>
                  <a:cubicBezTo>
                    <a:pt x="4530" y="251"/>
                    <a:pt x="4276" y="0"/>
                    <a:pt x="3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68" name="Google Shape;4294;p45">
            <a:extLst>
              <a:ext uri="{FF2B5EF4-FFF2-40B4-BE49-F238E27FC236}">
                <a16:creationId xmlns:a16="http://schemas.microsoft.com/office/drawing/2014/main" id="{7EE0EA13-F8F7-4A6F-96CA-58C22AD84B25}"/>
              </a:ext>
            </a:extLst>
          </p:cNvPr>
          <p:cNvGrpSpPr/>
          <p:nvPr/>
        </p:nvGrpSpPr>
        <p:grpSpPr>
          <a:xfrm>
            <a:off x="10526495" y="4931103"/>
            <a:ext cx="395890" cy="376333"/>
            <a:chOff x="3270550" y="4993750"/>
            <a:chExt cx="483125" cy="483125"/>
          </a:xfrm>
          <a:solidFill>
            <a:srgbClr val="5C3183"/>
          </a:solidFill>
        </p:grpSpPr>
        <p:sp>
          <p:nvSpPr>
            <p:cNvPr id="1569" name="Google Shape;4295;p45">
              <a:extLst>
                <a:ext uri="{FF2B5EF4-FFF2-40B4-BE49-F238E27FC236}">
                  <a16:creationId xmlns:a16="http://schemas.microsoft.com/office/drawing/2014/main" id="{9AA951EE-7A21-4859-BF97-DBDAD7CB3FFD}"/>
                </a:ext>
              </a:extLst>
            </p:cNvPr>
            <p:cNvSpPr/>
            <p:nvPr/>
          </p:nvSpPr>
          <p:spPr>
            <a:xfrm>
              <a:off x="3270550" y="4993750"/>
              <a:ext cx="483125" cy="483125"/>
            </a:xfrm>
            <a:custGeom>
              <a:avLst/>
              <a:gdLst/>
              <a:ahLst/>
              <a:cxnLst/>
              <a:rect l="l" t="t" r="r" b="b"/>
              <a:pathLst>
                <a:path w="19325" h="19325" extrusionOk="0">
                  <a:moveTo>
                    <a:pt x="17628" y="1133"/>
                  </a:moveTo>
                  <a:cubicBezTo>
                    <a:pt x="17939" y="1133"/>
                    <a:pt x="18193" y="1386"/>
                    <a:pt x="18193" y="1700"/>
                  </a:cubicBezTo>
                  <a:lnTo>
                    <a:pt x="18193" y="17628"/>
                  </a:lnTo>
                  <a:cubicBezTo>
                    <a:pt x="18193" y="17939"/>
                    <a:pt x="17939" y="18193"/>
                    <a:pt x="17628" y="18193"/>
                  </a:cubicBezTo>
                  <a:lnTo>
                    <a:pt x="1700" y="18193"/>
                  </a:lnTo>
                  <a:cubicBezTo>
                    <a:pt x="1386" y="18193"/>
                    <a:pt x="1133" y="17939"/>
                    <a:pt x="1133" y="17628"/>
                  </a:cubicBezTo>
                  <a:lnTo>
                    <a:pt x="1133" y="1700"/>
                  </a:lnTo>
                  <a:cubicBezTo>
                    <a:pt x="1133" y="1386"/>
                    <a:pt x="1386" y="1133"/>
                    <a:pt x="1700" y="1133"/>
                  </a:cubicBezTo>
                  <a:close/>
                  <a:moveTo>
                    <a:pt x="1700" y="1"/>
                  </a:moveTo>
                  <a:cubicBezTo>
                    <a:pt x="761" y="1"/>
                    <a:pt x="1" y="761"/>
                    <a:pt x="1" y="1700"/>
                  </a:cubicBezTo>
                  <a:lnTo>
                    <a:pt x="1" y="17628"/>
                  </a:lnTo>
                  <a:cubicBezTo>
                    <a:pt x="1" y="18564"/>
                    <a:pt x="761" y="19325"/>
                    <a:pt x="1700" y="19325"/>
                  </a:cubicBezTo>
                  <a:lnTo>
                    <a:pt x="17628" y="19325"/>
                  </a:lnTo>
                  <a:cubicBezTo>
                    <a:pt x="18564" y="19325"/>
                    <a:pt x="19325" y="18564"/>
                    <a:pt x="19325" y="17628"/>
                  </a:cubicBezTo>
                  <a:lnTo>
                    <a:pt x="19325" y="1700"/>
                  </a:lnTo>
                  <a:cubicBezTo>
                    <a:pt x="19325" y="761"/>
                    <a:pt x="18564" y="1"/>
                    <a:pt x="176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70" name="Google Shape;4296;p45">
              <a:extLst>
                <a:ext uri="{FF2B5EF4-FFF2-40B4-BE49-F238E27FC236}">
                  <a16:creationId xmlns:a16="http://schemas.microsoft.com/office/drawing/2014/main" id="{BF7CAB4B-7B18-4E6A-828F-B4FA2D1A7181}"/>
                </a:ext>
              </a:extLst>
            </p:cNvPr>
            <p:cNvSpPr/>
            <p:nvPr/>
          </p:nvSpPr>
          <p:spPr>
            <a:xfrm>
              <a:off x="3469675" y="5079600"/>
              <a:ext cx="88275" cy="85000"/>
            </a:xfrm>
            <a:custGeom>
              <a:avLst/>
              <a:gdLst/>
              <a:ahLst/>
              <a:cxnLst/>
              <a:rect l="l" t="t" r="r" b="b"/>
              <a:pathLst>
                <a:path w="3531" h="3400" extrusionOk="0">
                  <a:moveTo>
                    <a:pt x="1698" y="1135"/>
                  </a:moveTo>
                  <a:cubicBezTo>
                    <a:pt x="2202" y="1135"/>
                    <a:pt x="2456" y="1742"/>
                    <a:pt x="2099" y="2101"/>
                  </a:cubicBezTo>
                  <a:cubicBezTo>
                    <a:pt x="1983" y="2216"/>
                    <a:pt x="1842" y="2268"/>
                    <a:pt x="1703" y="2268"/>
                  </a:cubicBezTo>
                  <a:cubicBezTo>
                    <a:pt x="1411" y="2268"/>
                    <a:pt x="1133" y="2041"/>
                    <a:pt x="1133" y="1700"/>
                  </a:cubicBezTo>
                  <a:cubicBezTo>
                    <a:pt x="1133" y="1386"/>
                    <a:pt x="1384" y="1135"/>
                    <a:pt x="1698" y="1135"/>
                  </a:cubicBezTo>
                  <a:close/>
                  <a:moveTo>
                    <a:pt x="1698" y="0"/>
                  </a:moveTo>
                  <a:cubicBezTo>
                    <a:pt x="1479" y="0"/>
                    <a:pt x="1259" y="42"/>
                    <a:pt x="1049" y="129"/>
                  </a:cubicBezTo>
                  <a:cubicBezTo>
                    <a:pt x="415" y="392"/>
                    <a:pt x="1" y="1011"/>
                    <a:pt x="1" y="1700"/>
                  </a:cubicBezTo>
                  <a:cubicBezTo>
                    <a:pt x="1" y="2639"/>
                    <a:pt x="759" y="3397"/>
                    <a:pt x="1698" y="3400"/>
                  </a:cubicBezTo>
                  <a:cubicBezTo>
                    <a:pt x="2386" y="3400"/>
                    <a:pt x="3005" y="2983"/>
                    <a:pt x="3268" y="2349"/>
                  </a:cubicBezTo>
                  <a:cubicBezTo>
                    <a:pt x="3531" y="1715"/>
                    <a:pt x="3386" y="984"/>
                    <a:pt x="2900" y="498"/>
                  </a:cubicBezTo>
                  <a:cubicBezTo>
                    <a:pt x="2574" y="173"/>
                    <a:pt x="2140" y="0"/>
                    <a:pt x="16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71" name="Google Shape;4297;p45">
              <a:extLst>
                <a:ext uri="{FF2B5EF4-FFF2-40B4-BE49-F238E27FC236}">
                  <a16:creationId xmlns:a16="http://schemas.microsoft.com/office/drawing/2014/main" id="{56AF1714-3FF9-468C-87AF-2732803B2128}"/>
                </a:ext>
              </a:extLst>
            </p:cNvPr>
            <p:cNvSpPr/>
            <p:nvPr/>
          </p:nvSpPr>
          <p:spPr>
            <a:xfrm>
              <a:off x="3441375" y="5192875"/>
              <a:ext cx="141475" cy="198175"/>
            </a:xfrm>
            <a:custGeom>
              <a:avLst/>
              <a:gdLst/>
              <a:ahLst/>
              <a:cxnLst/>
              <a:rect l="l" t="t" r="r" b="b"/>
              <a:pathLst>
                <a:path w="5659" h="7927" extrusionOk="0">
                  <a:moveTo>
                    <a:pt x="3397" y="1133"/>
                  </a:moveTo>
                  <a:lnTo>
                    <a:pt x="3397" y="6795"/>
                  </a:lnTo>
                  <a:lnTo>
                    <a:pt x="2265" y="6795"/>
                  </a:lnTo>
                  <a:lnTo>
                    <a:pt x="2265" y="1133"/>
                  </a:lnTo>
                  <a:close/>
                  <a:moveTo>
                    <a:pt x="565" y="1"/>
                  </a:moveTo>
                  <a:cubicBezTo>
                    <a:pt x="251" y="1"/>
                    <a:pt x="1" y="251"/>
                    <a:pt x="1" y="565"/>
                  </a:cubicBezTo>
                  <a:cubicBezTo>
                    <a:pt x="1" y="879"/>
                    <a:pt x="251" y="1133"/>
                    <a:pt x="565" y="1133"/>
                  </a:cubicBezTo>
                  <a:lnTo>
                    <a:pt x="1133" y="1133"/>
                  </a:lnTo>
                  <a:lnTo>
                    <a:pt x="1133" y="6795"/>
                  </a:lnTo>
                  <a:lnTo>
                    <a:pt x="565" y="6795"/>
                  </a:lnTo>
                  <a:cubicBezTo>
                    <a:pt x="251" y="6795"/>
                    <a:pt x="1" y="7045"/>
                    <a:pt x="1" y="7359"/>
                  </a:cubicBezTo>
                  <a:cubicBezTo>
                    <a:pt x="1" y="7673"/>
                    <a:pt x="251" y="7927"/>
                    <a:pt x="565" y="7927"/>
                  </a:cubicBezTo>
                  <a:lnTo>
                    <a:pt x="5094" y="7927"/>
                  </a:lnTo>
                  <a:cubicBezTo>
                    <a:pt x="5408" y="7927"/>
                    <a:pt x="5659" y="7673"/>
                    <a:pt x="5659" y="7359"/>
                  </a:cubicBezTo>
                  <a:cubicBezTo>
                    <a:pt x="5659" y="7045"/>
                    <a:pt x="5408" y="6795"/>
                    <a:pt x="5094" y="6795"/>
                  </a:cubicBezTo>
                  <a:lnTo>
                    <a:pt x="4530" y="6795"/>
                  </a:lnTo>
                  <a:lnTo>
                    <a:pt x="4530" y="565"/>
                  </a:lnTo>
                  <a:cubicBezTo>
                    <a:pt x="4530" y="251"/>
                    <a:pt x="4276" y="1"/>
                    <a:pt x="39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72" name="Google Shape;4298;p45">
            <a:extLst>
              <a:ext uri="{FF2B5EF4-FFF2-40B4-BE49-F238E27FC236}">
                <a16:creationId xmlns:a16="http://schemas.microsoft.com/office/drawing/2014/main" id="{9F264BAE-A8E2-4D9A-BCFE-F2DE1E74FDED}"/>
              </a:ext>
            </a:extLst>
          </p:cNvPr>
          <p:cNvSpPr/>
          <p:nvPr/>
        </p:nvSpPr>
        <p:spPr>
          <a:xfrm>
            <a:off x="11020112" y="4003740"/>
            <a:ext cx="395910" cy="376450"/>
          </a:xfrm>
          <a:custGeom>
            <a:avLst/>
            <a:gdLst/>
            <a:ahLst/>
            <a:cxnLst/>
            <a:rect l="l" t="t" r="r" b="b"/>
            <a:pathLst>
              <a:path w="19326" h="19331" extrusionOk="0">
                <a:moveTo>
                  <a:pt x="9470" y="1131"/>
                </a:moveTo>
                <a:cubicBezTo>
                  <a:pt x="9519" y="1131"/>
                  <a:pt x="9569" y="1143"/>
                  <a:pt x="9615" y="1165"/>
                </a:cubicBezTo>
                <a:lnTo>
                  <a:pt x="17504" y="5208"/>
                </a:lnTo>
                <a:lnTo>
                  <a:pt x="14283" y="6820"/>
                </a:lnTo>
                <a:lnTo>
                  <a:pt x="6360" y="2756"/>
                </a:lnTo>
                <a:lnTo>
                  <a:pt x="9325" y="1168"/>
                </a:lnTo>
                <a:cubicBezTo>
                  <a:pt x="9369" y="1143"/>
                  <a:pt x="9419" y="1131"/>
                  <a:pt x="9470" y="1131"/>
                </a:cubicBezTo>
                <a:close/>
                <a:moveTo>
                  <a:pt x="5149" y="3405"/>
                </a:moveTo>
                <a:lnTo>
                  <a:pt x="13027" y="7448"/>
                </a:lnTo>
                <a:lnTo>
                  <a:pt x="9467" y="9230"/>
                </a:lnTo>
                <a:lnTo>
                  <a:pt x="1779" y="5208"/>
                </a:lnTo>
                <a:lnTo>
                  <a:pt x="5149" y="3405"/>
                </a:lnTo>
                <a:close/>
                <a:moveTo>
                  <a:pt x="1133" y="6150"/>
                </a:moveTo>
                <a:lnTo>
                  <a:pt x="8896" y="10208"/>
                </a:lnTo>
                <a:lnTo>
                  <a:pt x="8896" y="17935"/>
                </a:lnTo>
                <a:lnTo>
                  <a:pt x="1299" y="13916"/>
                </a:lnTo>
                <a:cubicBezTo>
                  <a:pt x="1196" y="13862"/>
                  <a:pt x="1133" y="13753"/>
                  <a:pt x="1133" y="13638"/>
                </a:cubicBezTo>
                <a:lnTo>
                  <a:pt x="1133" y="6150"/>
                </a:lnTo>
                <a:close/>
                <a:moveTo>
                  <a:pt x="18190" y="6132"/>
                </a:moveTo>
                <a:lnTo>
                  <a:pt x="18190" y="13629"/>
                </a:lnTo>
                <a:cubicBezTo>
                  <a:pt x="18193" y="13744"/>
                  <a:pt x="18126" y="13853"/>
                  <a:pt x="18021" y="13907"/>
                </a:cubicBezTo>
                <a:lnTo>
                  <a:pt x="10028" y="17953"/>
                </a:lnTo>
                <a:lnTo>
                  <a:pt x="10028" y="10217"/>
                </a:lnTo>
                <a:lnTo>
                  <a:pt x="13730" y="8363"/>
                </a:lnTo>
                <a:lnTo>
                  <a:pt x="13730" y="10281"/>
                </a:lnTo>
                <a:cubicBezTo>
                  <a:pt x="13730" y="10592"/>
                  <a:pt x="13984" y="10845"/>
                  <a:pt x="14298" y="10845"/>
                </a:cubicBezTo>
                <a:cubicBezTo>
                  <a:pt x="14609" y="10845"/>
                  <a:pt x="14862" y="10592"/>
                  <a:pt x="14862" y="10281"/>
                </a:cubicBezTo>
                <a:lnTo>
                  <a:pt x="14862" y="7796"/>
                </a:lnTo>
                <a:lnTo>
                  <a:pt x="18190" y="6132"/>
                </a:lnTo>
                <a:close/>
                <a:moveTo>
                  <a:pt x="9473" y="0"/>
                </a:moveTo>
                <a:cubicBezTo>
                  <a:pt x="9238" y="0"/>
                  <a:pt x="9003" y="58"/>
                  <a:pt x="8790" y="172"/>
                </a:cubicBezTo>
                <a:lnTo>
                  <a:pt x="765" y="4468"/>
                </a:lnTo>
                <a:cubicBezTo>
                  <a:pt x="294" y="4719"/>
                  <a:pt x="1" y="5208"/>
                  <a:pt x="1" y="5739"/>
                </a:cubicBezTo>
                <a:lnTo>
                  <a:pt x="1" y="13638"/>
                </a:lnTo>
                <a:cubicBezTo>
                  <a:pt x="1" y="14173"/>
                  <a:pt x="297" y="14665"/>
                  <a:pt x="771" y="14913"/>
                </a:cubicBezTo>
                <a:lnTo>
                  <a:pt x="8796" y="19164"/>
                </a:lnTo>
                <a:cubicBezTo>
                  <a:pt x="9008" y="19275"/>
                  <a:pt x="9240" y="19331"/>
                  <a:pt x="9473" y="19331"/>
                </a:cubicBezTo>
                <a:cubicBezTo>
                  <a:pt x="9696" y="19331"/>
                  <a:pt x="9919" y="19279"/>
                  <a:pt x="10125" y="19176"/>
                </a:cubicBezTo>
                <a:lnTo>
                  <a:pt x="18534" y="14916"/>
                </a:lnTo>
                <a:cubicBezTo>
                  <a:pt x="19020" y="14671"/>
                  <a:pt x="19325" y="14173"/>
                  <a:pt x="19325" y="13629"/>
                </a:cubicBezTo>
                <a:lnTo>
                  <a:pt x="19325" y="5752"/>
                </a:lnTo>
                <a:cubicBezTo>
                  <a:pt x="19325" y="5208"/>
                  <a:pt x="19023" y="4713"/>
                  <a:pt x="18537" y="4465"/>
                </a:cubicBezTo>
                <a:lnTo>
                  <a:pt x="10131" y="160"/>
                </a:lnTo>
                <a:cubicBezTo>
                  <a:pt x="9924" y="53"/>
                  <a:pt x="9698" y="0"/>
                  <a:pt x="9473"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573" name="Google Shape;4299;p45">
            <a:extLst>
              <a:ext uri="{FF2B5EF4-FFF2-40B4-BE49-F238E27FC236}">
                <a16:creationId xmlns:a16="http://schemas.microsoft.com/office/drawing/2014/main" id="{CCD766A3-C7E3-47F8-91A5-291CE0D39730}"/>
              </a:ext>
            </a:extLst>
          </p:cNvPr>
          <p:cNvGrpSpPr/>
          <p:nvPr/>
        </p:nvGrpSpPr>
        <p:grpSpPr>
          <a:xfrm>
            <a:off x="11020264" y="4467526"/>
            <a:ext cx="395910" cy="376450"/>
            <a:chOff x="4459450" y="4993700"/>
            <a:chExt cx="483150" cy="483275"/>
          </a:xfrm>
          <a:solidFill>
            <a:srgbClr val="5C3183"/>
          </a:solidFill>
        </p:grpSpPr>
        <p:sp>
          <p:nvSpPr>
            <p:cNvPr id="1574" name="Google Shape;4300;p45">
              <a:extLst>
                <a:ext uri="{FF2B5EF4-FFF2-40B4-BE49-F238E27FC236}">
                  <a16:creationId xmlns:a16="http://schemas.microsoft.com/office/drawing/2014/main" id="{CEEFB6D2-50F3-41A2-A324-D4D2CBC242C1}"/>
                </a:ext>
              </a:extLst>
            </p:cNvPr>
            <p:cNvSpPr/>
            <p:nvPr/>
          </p:nvSpPr>
          <p:spPr>
            <a:xfrm>
              <a:off x="4459450" y="4993700"/>
              <a:ext cx="483150" cy="483275"/>
            </a:xfrm>
            <a:custGeom>
              <a:avLst/>
              <a:gdLst/>
              <a:ahLst/>
              <a:cxnLst/>
              <a:rect l="l" t="t" r="r" b="b"/>
              <a:pathLst>
                <a:path w="19326" h="19331" extrusionOk="0">
                  <a:moveTo>
                    <a:pt x="9470" y="1131"/>
                  </a:moveTo>
                  <a:cubicBezTo>
                    <a:pt x="9519" y="1131"/>
                    <a:pt x="9569" y="1143"/>
                    <a:pt x="9615" y="1165"/>
                  </a:cubicBezTo>
                  <a:lnTo>
                    <a:pt x="17505" y="5208"/>
                  </a:lnTo>
                  <a:lnTo>
                    <a:pt x="14283" y="6820"/>
                  </a:lnTo>
                  <a:lnTo>
                    <a:pt x="6429" y="2720"/>
                  </a:lnTo>
                  <a:lnTo>
                    <a:pt x="9325" y="1168"/>
                  </a:lnTo>
                  <a:cubicBezTo>
                    <a:pt x="9369" y="1143"/>
                    <a:pt x="9419" y="1131"/>
                    <a:pt x="9470" y="1131"/>
                  </a:cubicBezTo>
                  <a:close/>
                  <a:moveTo>
                    <a:pt x="5221" y="3366"/>
                  </a:moveTo>
                  <a:lnTo>
                    <a:pt x="13033" y="7445"/>
                  </a:lnTo>
                  <a:lnTo>
                    <a:pt x="9467" y="9230"/>
                  </a:lnTo>
                  <a:lnTo>
                    <a:pt x="1779" y="5208"/>
                  </a:lnTo>
                  <a:lnTo>
                    <a:pt x="5221" y="3366"/>
                  </a:lnTo>
                  <a:close/>
                  <a:moveTo>
                    <a:pt x="1133" y="6150"/>
                  </a:moveTo>
                  <a:lnTo>
                    <a:pt x="8896" y="10208"/>
                  </a:lnTo>
                  <a:lnTo>
                    <a:pt x="8896" y="17935"/>
                  </a:lnTo>
                  <a:lnTo>
                    <a:pt x="1299" y="13916"/>
                  </a:lnTo>
                  <a:cubicBezTo>
                    <a:pt x="1197" y="13862"/>
                    <a:pt x="1133" y="13753"/>
                    <a:pt x="1133" y="13638"/>
                  </a:cubicBezTo>
                  <a:lnTo>
                    <a:pt x="1133" y="6150"/>
                  </a:lnTo>
                  <a:close/>
                  <a:moveTo>
                    <a:pt x="18193" y="6132"/>
                  </a:moveTo>
                  <a:lnTo>
                    <a:pt x="18193" y="13629"/>
                  </a:lnTo>
                  <a:cubicBezTo>
                    <a:pt x="18193" y="13744"/>
                    <a:pt x="18127" y="13853"/>
                    <a:pt x="18021" y="13907"/>
                  </a:cubicBezTo>
                  <a:lnTo>
                    <a:pt x="10028" y="17953"/>
                  </a:lnTo>
                  <a:lnTo>
                    <a:pt x="10028" y="10217"/>
                  </a:lnTo>
                  <a:lnTo>
                    <a:pt x="13730" y="8363"/>
                  </a:lnTo>
                  <a:lnTo>
                    <a:pt x="13730" y="10281"/>
                  </a:lnTo>
                  <a:cubicBezTo>
                    <a:pt x="13730" y="10592"/>
                    <a:pt x="13984" y="10845"/>
                    <a:pt x="14298" y="10845"/>
                  </a:cubicBezTo>
                  <a:cubicBezTo>
                    <a:pt x="14609" y="10845"/>
                    <a:pt x="14863" y="10592"/>
                    <a:pt x="14863" y="10281"/>
                  </a:cubicBezTo>
                  <a:lnTo>
                    <a:pt x="14863" y="7796"/>
                  </a:lnTo>
                  <a:lnTo>
                    <a:pt x="18193" y="6132"/>
                  </a:lnTo>
                  <a:close/>
                  <a:moveTo>
                    <a:pt x="9472" y="0"/>
                  </a:moveTo>
                  <a:cubicBezTo>
                    <a:pt x="9237" y="0"/>
                    <a:pt x="9002" y="58"/>
                    <a:pt x="8787" y="172"/>
                  </a:cubicBezTo>
                  <a:lnTo>
                    <a:pt x="765" y="4468"/>
                  </a:lnTo>
                  <a:cubicBezTo>
                    <a:pt x="294" y="4719"/>
                    <a:pt x="1" y="5208"/>
                    <a:pt x="1" y="5739"/>
                  </a:cubicBezTo>
                  <a:lnTo>
                    <a:pt x="1" y="13638"/>
                  </a:lnTo>
                  <a:cubicBezTo>
                    <a:pt x="1" y="14173"/>
                    <a:pt x="297" y="14665"/>
                    <a:pt x="771" y="14913"/>
                  </a:cubicBezTo>
                  <a:lnTo>
                    <a:pt x="8796" y="19164"/>
                  </a:lnTo>
                  <a:cubicBezTo>
                    <a:pt x="9008" y="19275"/>
                    <a:pt x="9240" y="19331"/>
                    <a:pt x="9473" y="19331"/>
                  </a:cubicBezTo>
                  <a:cubicBezTo>
                    <a:pt x="9696" y="19331"/>
                    <a:pt x="9920" y="19279"/>
                    <a:pt x="10125" y="19176"/>
                  </a:cubicBezTo>
                  <a:lnTo>
                    <a:pt x="18534" y="14916"/>
                  </a:lnTo>
                  <a:cubicBezTo>
                    <a:pt x="19020" y="14671"/>
                    <a:pt x="19325" y="14173"/>
                    <a:pt x="19325" y="13629"/>
                  </a:cubicBezTo>
                  <a:lnTo>
                    <a:pt x="19325" y="5752"/>
                  </a:lnTo>
                  <a:cubicBezTo>
                    <a:pt x="19325" y="5208"/>
                    <a:pt x="19023" y="4713"/>
                    <a:pt x="18537" y="4465"/>
                  </a:cubicBezTo>
                  <a:lnTo>
                    <a:pt x="10128" y="160"/>
                  </a:lnTo>
                  <a:cubicBezTo>
                    <a:pt x="9922" y="53"/>
                    <a:pt x="9697" y="0"/>
                    <a:pt x="94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75" name="Google Shape;4301;p45">
              <a:extLst>
                <a:ext uri="{FF2B5EF4-FFF2-40B4-BE49-F238E27FC236}">
                  <a16:creationId xmlns:a16="http://schemas.microsoft.com/office/drawing/2014/main" id="{EEB6752C-328F-4FC3-B25D-2EAB2F7276E5}"/>
                </a:ext>
              </a:extLst>
            </p:cNvPr>
            <p:cNvSpPr/>
            <p:nvPr/>
          </p:nvSpPr>
          <p:spPr>
            <a:xfrm>
              <a:off x="4530800" y="5235675"/>
              <a:ext cx="99650" cy="118650"/>
            </a:xfrm>
            <a:custGeom>
              <a:avLst/>
              <a:gdLst/>
              <a:ahLst/>
              <a:cxnLst/>
              <a:rect l="l" t="t" r="r" b="b"/>
              <a:pathLst>
                <a:path w="3986" h="4746" extrusionOk="0">
                  <a:moveTo>
                    <a:pt x="859" y="1"/>
                  </a:moveTo>
                  <a:cubicBezTo>
                    <a:pt x="757" y="1"/>
                    <a:pt x="654" y="28"/>
                    <a:pt x="562" y="85"/>
                  </a:cubicBezTo>
                  <a:cubicBezTo>
                    <a:pt x="296" y="251"/>
                    <a:pt x="215" y="596"/>
                    <a:pt x="378" y="861"/>
                  </a:cubicBezTo>
                  <a:lnTo>
                    <a:pt x="1136" y="2081"/>
                  </a:lnTo>
                  <a:lnTo>
                    <a:pt x="432" y="2374"/>
                  </a:lnTo>
                  <a:cubicBezTo>
                    <a:pt x="139" y="2492"/>
                    <a:pt x="0" y="2827"/>
                    <a:pt x="121" y="3117"/>
                  </a:cubicBezTo>
                  <a:cubicBezTo>
                    <a:pt x="211" y="3335"/>
                    <a:pt x="422" y="3466"/>
                    <a:pt x="644" y="3466"/>
                  </a:cubicBezTo>
                  <a:cubicBezTo>
                    <a:pt x="719" y="3466"/>
                    <a:pt x="796" y="3451"/>
                    <a:pt x="870" y="3419"/>
                  </a:cubicBezTo>
                  <a:lnTo>
                    <a:pt x="1742" y="3054"/>
                  </a:lnTo>
                  <a:lnTo>
                    <a:pt x="2627" y="4476"/>
                  </a:lnTo>
                  <a:cubicBezTo>
                    <a:pt x="2733" y="4650"/>
                    <a:pt x="2919" y="4746"/>
                    <a:pt x="3110" y="4746"/>
                  </a:cubicBezTo>
                  <a:cubicBezTo>
                    <a:pt x="3212" y="4746"/>
                    <a:pt x="3316" y="4718"/>
                    <a:pt x="3409" y="4660"/>
                  </a:cubicBezTo>
                  <a:cubicBezTo>
                    <a:pt x="3675" y="4494"/>
                    <a:pt x="3756" y="4144"/>
                    <a:pt x="3587" y="3878"/>
                  </a:cubicBezTo>
                  <a:lnTo>
                    <a:pt x="2802" y="2613"/>
                  </a:lnTo>
                  <a:lnTo>
                    <a:pt x="3560" y="2296"/>
                  </a:lnTo>
                  <a:cubicBezTo>
                    <a:pt x="3850" y="2175"/>
                    <a:pt x="3986" y="1843"/>
                    <a:pt x="3865" y="1556"/>
                  </a:cubicBezTo>
                  <a:cubicBezTo>
                    <a:pt x="3774" y="1338"/>
                    <a:pt x="3564" y="1207"/>
                    <a:pt x="3343" y="1207"/>
                  </a:cubicBezTo>
                  <a:cubicBezTo>
                    <a:pt x="3270" y="1207"/>
                    <a:pt x="3196" y="1221"/>
                    <a:pt x="3125" y="1251"/>
                  </a:cubicBezTo>
                  <a:lnTo>
                    <a:pt x="2195" y="1637"/>
                  </a:lnTo>
                  <a:lnTo>
                    <a:pt x="1338" y="264"/>
                  </a:lnTo>
                  <a:cubicBezTo>
                    <a:pt x="1230" y="93"/>
                    <a:pt x="1047" y="1"/>
                    <a:pt x="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76" name="Google Shape;4302;p45">
            <a:extLst>
              <a:ext uri="{FF2B5EF4-FFF2-40B4-BE49-F238E27FC236}">
                <a16:creationId xmlns:a16="http://schemas.microsoft.com/office/drawing/2014/main" id="{7375E446-FBF7-457C-AC46-882777698CC8}"/>
              </a:ext>
            </a:extLst>
          </p:cNvPr>
          <p:cNvGrpSpPr/>
          <p:nvPr/>
        </p:nvGrpSpPr>
        <p:grpSpPr>
          <a:xfrm>
            <a:off x="11020285" y="4931045"/>
            <a:ext cx="395910" cy="376450"/>
            <a:chOff x="5053900" y="4993700"/>
            <a:chExt cx="483150" cy="483275"/>
          </a:xfrm>
          <a:solidFill>
            <a:srgbClr val="5C3183"/>
          </a:solidFill>
        </p:grpSpPr>
        <p:sp>
          <p:nvSpPr>
            <p:cNvPr id="1577" name="Google Shape;4303;p45">
              <a:extLst>
                <a:ext uri="{FF2B5EF4-FFF2-40B4-BE49-F238E27FC236}">
                  <a16:creationId xmlns:a16="http://schemas.microsoft.com/office/drawing/2014/main" id="{7A6A1E30-8394-4380-94FE-400C54EFD9CE}"/>
                </a:ext>
              </a:extLst>
            </p:cNvPr>
            <p:cNvSpPr/>
            <p:nvPr/>
          </p:nvSpPr>
          <p:spPr>
            <a:xfrm>
              <a:off x="5053900" y="4993700"/>
              <a:ext cx="483150" cy="483275"/>
            </a:xfrm>
            <a:custGeom>
              <a:avLst/>
              <a:gdLst/>
              <a:ahLst/>
              <a:cxnLst/>
              <a:rect l="l" t="t" r="r" b="b"/>
              <a:pathLst>
                <a:path w="19326" h="19331" extrusionOk="0">
                  <a:moveTo>
                    <a:pt x="9470" y="1131"/>
                  </a:moveTo>
                  <a:cubicBezTo>
                    <a:pt x="9519" y="1131"/>
                    <a:pt x="9569" y="1143"/>
                    <a:pt x="9615" y="1165"/>
                  </a:cubicBezTo>
                  <a:lnTo>
                    <a:pt x="17505" y="5208"/>
                  </a:lnTo>
                  <a:lnTo>
                    <a:pt x="14283" y="6820"/>
                  </a:lnTo>
                  <a:lnTo>
                    <a:pt x="6429" y="2720"/>
                  </a:lnTo>
                  <a:lnTo>
                    <a:pt x="9325" y="1168"/>
                  </a:lnTo>
                  <a:cubicBezTo>
                    <a:pt x="9369" y="1143"/>
                    <a:pt x="9419" y="1131"/>
                    <a:pt x="9470" y="1131"/>
                  </a:cubicBezTo>
                  <a:close/>
                  <a:moveTo>
                    <a:pt x="5222" y="3366"/>
                  </a:moveTo>
                  <a:lnTo>
                    <a:pt x="13033" y="7445"/>
                  </a:lnTo>
                  <a:lnTo>
                    <a:pt x="9467" y="9230"/>
                  </a:lnTo>
                  <a:lnTo>
                    <a:pt x="1779" y="5208"/>
                  </a:lnTo>
                  <a:lnTo>
                    <a:pt x="5222" y="3366"/>
                  </a:lnTo>
                  <a:close/>
                  <a:moveTo>
                    <a:pt x="1133" y="6150"/>
                  </a:moveTo>
                  <a:lnTo>
                    <a:pt x="8896" y="10208"/>
                  </a:lnTo>
                  <a:lnTo>
                    <a:pt x="8896" y="17935"/>
                  </a:lnTo>
                  <a:lnTo>
                    <a:pt x="1299" y="13916"/>
                  </a:lnTo>
                  <a:cubicBezTo>
                    <a:pt x="1197" y="13862"/>
                    <a:pt x="1133" y="13753"/>
                    <a:pt x="1133" y="13638"/>
                  </a:cubicBezTo>
                  <a:lnTo>
                    <a:pt x="1133" y="6150"/>
                  </a:lnTo>
                  <a:close/>
                  <a:moveTo>
                    <a:pt x="18193" y="6132"/>
                  </a:moveTo>
                  <a:lnTo>
                    <a:pt x="18193" y="13629"/>
                  </a:lnTo>
                  <a:cubicBezTo>
                    <a:pt x="18193" y="13744"/>
                    <a:pt x="18127" y="13853"/>
                    <a:pt x="18021" y="13907"/>
                  </a:cubicBezTo>
                  <a:lnTo>
                    <a:pt x="10029" y="17953"/>
                  </a:lnTo>
                  <a:lnTo>
                    <a:pt x="10029" y="10217"/>
                  </a:lnTo>
                  <a:lnTo>
                    <a:pt x="13730" y="8363"/>
                  </a:lnTo>
                  <a:lnTo>
                    <a:pt x="13730" y="10281"/>
                  </a:lnTo>
                  <a:cubicBezTo>
                    <a:pt x="13730" y="10592"/>
                    <a:pt x="13984" y="10845"/>
                    <a:pt x="14298" y="10845"/>
                  </a:cubicBezTo>
                  <a:cubicBezTo>
                    <a:pt x="14609" y="10845"/>
                    <a:pt x="14863" y="10592"/>
                    <a:pt x="14863" y="10281"/>
                  </a:cubicBezTo>
                  <a:lnTo>
                    <a:pt x="14863" y="7796"/>
                  </a:lnTo>
                  <a:lnTo>
                    <a:pt x="18193" y="6132"/>
                  </a:lnTo>
                  <a:close/>
                  <a:moveTo>
                    <a:pt x="9472" y="0"/>
                  </a:moveTo>
                  <a:cubicBezTo>
                    <a:pt x="9237" y="0"/>
                    <a:pt x="9002" y="58"/>
                    <a:pt x="8788" y="172"/>
                  </a:cubicBezTo>
                  <a:lnTo>
                    <a:pt x="765" y="4468"/>
                  </a:lnTo>
                  <a:cubicBezTo>
                    <a:pt x="294" y="4719"/>
                    <a:pt x="1" y="5208"/>
                    <a:pt x="1" y="5739"/>
                  </a:cubicBezTo>
                  <a:lnTo>
                    <a:pt x="1" y="13638"/>
                  </a:lnTo>
                  <a:cubicBezTo>
                    <a:pt x="1" y="14173"/>
                    <a:pt x="297" y="14665"/>
                    <a:pt x="771" y="14913"/>
                  </a:cubicBezTo>
                  <a:lnTo>
                    <a:pt x="8797" y="19164"/>
                  </a:lnTo>
                  <a:cubicBezTo>
                    <a:pt x="9008" y="19275"/>
                    <a:pt x="9240" y="19331"/>
                    <a:pt x="9473" y="19331"/>
                  </a:cubicBezTo>
                  <a:cubicBezTo>
                    <a:pt x="9696" y="19331"/>
                    <a:pt x="9920" y="19279"/>
                    <a:pt x="10125" y="19176"/>
                  </a:cubicBezTo>
                  <a:lnTo>
                    <a:pt x="18534" y="14916"/>
                  </a:lnTo>
                  <a:cubicBezTo>
                    <a:pt x="19020" y="14671"/>
                    <a:pt x="19325" y="14173"/>
                    <a:pt x="19325" y="13629"/>
                  </a:cubicBezTo>
                  <a:lnTo>
                    <a:pt x="19325" y="5752"/>
                  </a:lnTo>
                  <a:cubicBezTo>
                    <a:pt x="19325" y="5208"/>
                    <a:pt x="19023" y="4713"/>
                    <a:pt x="18537" y="4465"/>
                  </a:cubicBezTo>
                  <a:lnTo>
                    <a:pt x="10128" y="160"/>
                  </a:lnTo>
                  <a:cubicBezTo>
                    <a:pt x="9923" y="53"/>
                    <a:pt x="9698" y="0"/>
                    <a:pt x="94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78" name="Google Shape;4304;p45">
              <a:extLst>
                <a:ext uri="{FF2B5EF4-FFF2-40B4-BE49-F238E27FC236}">
                  <a16:creationId xmlns:a16="http://schemas.microsoft.com/office/drawing/2014/main" id="{600C273B-8D5D-4385-BF5B-458E5FE104AF}"/>
                </a:ext>
              </a:extLst>
            </p:cNvPr>
            <p:cNvSpPr/>
            <p:nvPr/>
          </p:nvSpPr>
          <p:spPr>
            <a:xfrm>
              <a:off x="5123725" y="5264025"/>
              <a:ext cx="105200" cy="61775"/>
            </a:xfrm>
            <a:custGeom>
              <a:avLst/>
              <a:gdLst/>
              <a:ahLst/>
              <a:cxnLst/>
              <a:rect l="l" t="t" r="r" b="b"/>
              <a:pathLst>
                <a:path w="4208" h="2471" extrusionOk="0">
                  <a:moveTo>
                    <a:pt x="3561" y="1"/>
                  </a:moveTo>
                  <a:cubicBezTo>
                    <a:pt x="3462" y="1"/>
                    <a:pt x="3362" y="26"/>
                    <a:pt x="3271" y="81"/>
                  </a:cubicBezTo>
                  <a:lnTo>
                    <a:pt x="1523" y="1122"/>
                  </a:lnTo>
                  <a:lnTo>
                    <a:pt x="1139" y="449"/>
                  </a:lnTo>
                  <a:cubicBezTo>
                    <a:pt x="1035" y="266"/>
                    <a:pt x="844" y="162"/>
                    <a:pt x="647" y="162"/>
                  </a:cubicBezTo>
                  <a:cubicBezTo>
                    <a:pt x="551" y="162"/>
                    <a:pt x="455" y="187"/>
                    <a:pt x="366" y="238"/>
                  </a:cubicBezTo>
                  <a:cubicBezTo>
                    <a:pt x="95" y="392"/>
                    <a:pt x="1" y="736"/>
                    <a:pt x="155" y="1008"/>
                  </a:cubicBezTo>
                  <a:lnTo>
                    <a:pt x="825" y="2185"/>
                  </a:lnTo>
                  <a:lnTo>
                    <a:pt x="831" y="2191"/>
                  </a:lnTo>
                  <a:cubicBezTo>
                    <a:pt x="831" y="2194"/>
                    <a:pt x="831" y="2194"/>
                    <a:pt x="831" y="2194"/>
                  </a:cubicBezTo>
                  <a:cubicBezTo>
                    <a:pt x="834" y="2200"/>
                    <a:pt x="837" y="2203"/>
                    <a:pt x="840" y="2206"/>
                  </a:cubicBezTo>
                  <a:lnTo>
                    <a:pt x="849" y="2224"/>
                  </a:lnTo>
                  <a:lnTo>
                    <a:pt x="861" y="2240"/>
                  </a:lnTo>
                  <a:lnTo>
                    <a:pt x="874" y="2255"/>
                  </a:lnTo>
                  <a:lnTo>
                    <a:pt x="883" y="2270"/>
                  </a:lnTo>
                  <a:lnTo>
                    <a:pt x="898" y="2282"/>
                  </a:lnTo>
                  <a:lnTo>
                    <a:pt x="910" y="2297"/>
                  </a:lnTo>
                  <a:lnTo>
                    <a:pt x="922" y="2312"/>
                  </a:lnTo>
                  <a:lnTo>
                    <a:pt x="937" y="2324"/>
                  </a:lnTo>
                  <a:lnTo>
                    <a:pt x="949" y="2336"/>
                  </a:lnTo>
                  <a:lnTo>
                    <a:pt x="964" y="2348"/>
                  </a:lnTo>
                  <a:cubicBezTo>
                    <a:pt x="970" y="2351"/>
                    <a:pt x="973" y="2354"/>
                    <a:pt x="979" y="2357"/>
                  </a:cubicBezTo>
                  <a:lnTo>
                    <a:pt x="994" y="2369"/>
                  </a:lnTo>
                  <a:lnTo>
                    <a:pt x="1009" y="2378"/>
                  </a:lnTo>
                  <a:lnTo>
                    <a:pt x="1028" y="2391"/>
                  </a:lnTo>
                  <a:lnTo>
                    <a:pt x="1040" y="2400"/>
                  </a:lnTo>
                  <a:lnTo>
                    <a:pt x="1058" y="2409"/>
                  </a:lnTo>
                  <a:lnTo>
                    <a:pt x="1073" y="2415"/>
                  </a:lnTo>
                  <a:cubicBezTo>
                    <a:pt x="1079" y="2418"/>
                    <a:pt x="1085" y="2421"/>
                    <a:pt x="1091" y="2424"/>
                  </a:cubicBezTo>
                  <a:lnTo>
                    <a:pt x="1106" y="2430"/>
                  </a:lnTo>
                  <a:lnTo>
                    <a:pt x="1124" y="2436"/>
                  </a:lnTo>
                  <a:lnTo>
                    <a:pt x="1139" y="2442"/>
                  </a:lnTo>
                  <a:lnTo>
                    <a:pt x="1160" y="2448"/>
                  </a:lnTo>
                  <a:lnTo>
                    <a:pt x="1176" y="2454"/>
                  </a:lnTo>
                  <a:lnTo>
                    <a:pt x="1197" y="2457"/>
                  </a:lnTo>
                  <a:lnTo>
                    <a:pt x="1212" y="2460"/>
                  </a:lnTo>
                  <a:lnTo>
                    <a:pt x="1233" y="2463"/>
                  </a:lnTo>
                  <a:lnTo>
                    <a:pt x="1245" y="2466"/>
                  </a:lnTo>
                  <a:cubicBezTo>
                    <a:pt x="1254" y="2466"/>
                    <a:pt x="1263" y="2466"/>
                    <a:pt x="1269" y="2469"/>
                  </a:cubicBezTo>
                  <a:cubicBezTo>
                    <a:pt x="1272" y="2470"/>
                    <a:pt x="1274" y="2470"/>
                    <a:pt x="1276" y="2470"/>
                  </a:cubicBezTo>
                  <a:cubicBezTo>
                    <a:pt x="1279" y="2470"/>
                    <a:pt x="1279" y="2469"/>
                    <a:pt x="1281" y="2469"/>
                  </a:cubicBezTo>
                  <a:lnTo>
                    <a:pt x="1369" y="2469"/>
                  </a:lnTo>
                  <a:lnTo>
                    <a:pt x="1393" y="2466"/>
                  </a:lnTo>
                  <a:lnTo>
                    <a:pt x="1408" y="2463"/>
                  </a:lnTo>
                  <a:cubicBezTo>
                    <a:pt x="1414" y="2463"/>
                    <a:pt x="1420" y="2463"/>
                    <a:pt x="1426" y="2460"/>
                  </a:cubicBezTo>
                  <a:lnTo>
                    <a:pt x="1444" y="2457"/>
                  </a:lnTo>
                  <a:lnTo>
                    <a:pt x="1462" y="2451"/>
                  </a:lnTo>
                  <a:lnTo>
                    <a:pt x="1480" y="2448"/>
                  </a:lnTo>
                  <a:lnTo>
                    <a:pt x="1499" y="2442"/>
                  </a:lnTo>
                  <a:lnTo>
                    <a:pt x="1517" y="2436"/>
                  </a:lnTo>
                  <a:cubicBezTo>
                    <a:pt x="1523" y="2433"/>
                    <a:pt x="1529" y="2430"/>
                    <a:pt x="1535" y="2427"/>
                  </a:cubicBezTo>
                  <a:lnTo>
                    <a:pt x="1553" y="2421"/>
                  </a:lnTo>
                  <a:lnTo>
                    <a:pt x="1568" y="2412"/>
                  </a:lnTo>
                  <a:lnTo>
                    <a:pt x="1586" y="2403"/>
                  </a:lnTo>
                  <a:cubicBezTo>
                    <a:pt x="1589" y="2403"/>
                    <a:pt x="1595" y="2400"/>
                    <a:pt x="1598" y="2397"/>
                  </a:cubicBezTo>
                  <a:cubicBezTo>
                    <a:pt x="1600" y="2395"/>
                    <a:pt x="1600" y="2395"/>
                    <a:pt x="1601" y="2395"/>
                  </a:cubicBezTo>
                  <a:cubicBezTo>
                    <a:pt x="1601" y="2395"/>
                    <a:pt x="1601" y="2395"/>
                    <a:pt x="1601" y="2394"/>
                  </a:cubicBezTo>
                  <a:lnTo>
                    <a:pt x="1607" y="2391"/>
                  </a:lnTo>
                  <a:lnTo>
                    <a:pt x="3851" y="1053"/>
                  </a:lnTo>
                  <a:cubicBezTo>
                    <a:pt x="4119" y="893"/>
                    <a:pt x="4207" y="546"/>
                    <a:pt x="4047" y="277"/>
                  </a:cubicBezTo>
                  <a:cubicBezTo>
                    <a:pt x="3941" y="99"/>
                    <a:pt x="3753" y="1"/>
                    <a:pt x="3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176941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oogle Shape;4310;p46">
            <a:extLst>
              <a:ext uri="{FF2B5EF4-FFF2-40B4-BE49-F238E27FC236}">
                <a16:creationId xmlns:a16="http://schemas.microsoft.com/office/drawing/2014/main" id="{C26EE298-3146-491F-A550-CDFB581929B3}"/>
              </a:ext>
            </a:extLst>
          </p:cNvPr>
          <p:cNvGrpSpPr/>
          <p:nvPr/>
        </p:nvGrpSpPr>
        <p:grpSpPr>
          <a:xfrm>
            <a:off x="1005759" y="1604126"/>
            <a:ext cx="499667" cy="499628"/>
            <a:chOff x="-65131525" y="1914325"/>
            <a:chExt cx="316650" cy="316625"/>
          </a:xfrm>
          <a:solidFill>
            <a:srgbClr val="5C3183"/>
          </a:solidFill>
        </p:grpSpPr>
        <p:sp>
          <p:nvSpPr>
            <p:cNvPr id="5" name="Google Shape;4311;p46">
              <a:extLst>
                <a:ext uri="{FF2B5EF4-FFF2-40B4-BE49-F238E27FC236}">
                  <a16:creationId xmlns:a16="http://schemas.microsoft.com/office/drawing/2014/main" id="{DB8765CF-46DB-42BC-9AD4-06048BD2F1AA}"/>
                </a:ext>
              </a:extLst>
            </p:cNvPr>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312;p46">
              <a:extLst>
                <a:ext uri="{FF2B5EF4-FFF2-40B4-BE49-F238E27FC236}">
                  <a16:creationId xmlns:a16="http://schemas.microsoft.com/office/drawing/2014/main" id="{07A557F5-CD0A-43A1-BDD6-18845D6AB166}"/>
                </a:ext>
              </a:extLst>
            </p:cNvPr>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4313;p46">
            <a:extLst>
              <a:ext uri="{FF2B5EF4-FFF2-40B4-BE49-F238E27FC236}">
                <a16:creationId xmlns:a16="http://schemas.microsoft.com/office/drawing/2014/main" id="{E763394C-01A9-4C1E-BB1C-E60F0FBC93EB}"/>
              </a:ext>
            </a:extLst>
          </p:cNvPr>
          <p:cNvGrpSpPr/>
          <p:nvPr/>
        </p:nvGrpSpPr>
        <p:grpSpPr>
          <a:xfrm>
            <a:off x="1005759" y="2184270"/>
            <a:ext cx="499667" cy="499667"/>
            <a:chOff x="-65131525" y="2281350"/>
            <a:chExt cx="316650" cy="316650"/>
          </a:xfrm>
          <a:solidFill>
            <a:srgbClr val="5C3183"/>
          </a:solidFill>
        </p:grpSpPr>
        <p:sp>
          <p:nvSpPr>
            <p:cNvPr id="8" name="Google Shape;4314;p46">
              <a:extLst>
                <a:ext uri="{FF2B5EF4-FFF2-40B4-BE49-F238E27FC236}">
                  <a16:creationId xmlns:a16="http://schemas.microsoft.com/office/drawing/2014/main" id="{59B4C7BB-ABF9-435B-A8F5-17AFC715A726}"/>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315;p46">
              <a:extLst>
                <a:ext uri="{FF2B5EF4-FFF2-40B4-BE49-F238E27FC236}">
                  <a16:creationId xmlns:a16="http://schemas.microsoft.com/office/drawing/2014/main" id="{6D350C2F-7CB0-4F25-8C16-EA9642E8D247}"/>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4316;p46">
            <a:extLst>
              <a:ext uri="{FF2B5EF4-FFF2-40B4-BE49-F238E27FC236}">
                <a16:creationId xmlns:a16="http://schemas.microsoft.com/office/drawing/2014/main" id="{4BE6F56E-FD28-4288-8EF2-4704326C2750}"/>
              </a:ext>
            </a:extLst>
          </p:cNvPr>
          <p:cNvGrpSpPr/>
          <p:nvPr/>
        </p:nvGrpSpPr>
        <p:grpSpPr>
          <a:xfrm>
            <a:off x="1010118" y="2761575"/>
            <a:ext cx="490949" cy="500890"/>
            <a:chOff x="-65129950" y="2646800"/>
            <a:chExt cx="311125" cy="317425"/>
          </a:xfrm>
          <a:solidFill>
            <a:srgbClr val="5C3183"/>
          </a:solidFill>
        </p:grpSpPr>
        <p:sp>
          <p:nvSpPr>
            <p:cNvPr id="11" name="Google Shape;4317;p46">
              <a:extLst>
                <a:ext uri="{FF2B5EF4-FFF2-40B4-BE49-F238E27FC236}">
                  <a16:creationId xmlns:a16="http://schemas.microsoft.com/office/drawing/2014/main" id="{7EB12464-475E-4D1A-A430-967A4C354482}"/>
                </a:ext>
              </a:extLst>
            </p:cNvPr>
            <p:cNvSpPr/>
            <p:nvPr/>
          </p:nvSpPr>
          <p:spPr>
            <a:xfrm>
              <a:off x="-65129950" y="2646800"/>
              <a:ext cx="311125" cy="317425"/>
            </a:xfrm>
            <a:custGeom>
              <a:avLst/>
              <a:gdLst/>
              <a:ahLst/>
              <a:cxnLst/>
              <a:rect l="l" t="t" r="r" b="b"/>
              <a:pathLst>
                <a:path w="12445" h="12697" extrusionOk="0">
                  <a:moveTo>
                    <a:pt x="6648" y="851"/>
                  </a:moveTo>
                  <a:lnTo>
                    <a:pt x="6648" y="1954"/>
                  </a:lnTo>
                  <a:lnTo>
                    <a:pt x="5860" y="1954"/>
                  </a:lnTo>
                  <a:lnTo>
                    <a:pt x="5860" y="851"/>
                  </a:lnTo>
                  <a:close/>
                  <a:moveTo>
                    <a:pt x="1261" y="1954"/>
                  </a:moveTo>
                  <a:cubicBezTo>
                    <a:pt x="1355" y="1954"/>
                    <a:pt x="1450" y="1985"/>
                    <a:pt x="1544" y="2080"/>
                  </a:cubicBezTo>
                  <a:cubicBezTo>
                    <a:pt x="1733" y="2237"/>
                    <a:pt x="1733" y="2521"/>
                    <a:pt x="1576" y="2678"/>
                  </a:cubicBezTo>
                  <a:cubicBezTo>
                    <a:pt x="1497" y="2757"/>
                    <a:pt x="1387" y="2797"/>
                    <a:pt x="1276" y="2797"/>
                  </a:cubicBezTo>
                  <a:cubicBezTo>
                    <a:pt x="1166" y="2797"/>
                    <a:pt x="1056" y="2757"/>
                    <a:pt x="977" y="2678"/>
                  </a:cubicBezTo>
                  <a:cubicBezTo>
                    <a:pt x="819" y="2521"/>
                    <a:pt x="819" y="2237"/>
                    <a:pt x="977" y="2080"/>
                  </a:cubicBezTo>
                  <a:cubicBezTo>
                    <a:pt x="1072" y="1985"/>
                    <a:pt x="1198" y="1954"/>
                    <a:pt x="1261" y="1954"/>
                  </a:cubicBezTo>
                  <a:close/>
                  <a:moveTo>
                    <a:pt x="11216" y="1954"/>
                  </a:moveTo>
                  <a:cubicBezTo>
                    <a:pt x="11468" y="1954"/>
                    <a:pt x="11626" y="2143"/>
                    <a:pt x="11626" y="2395"/>
                  </a:cubicBezTo>
                  <a:cubicBezTo>
                    <a:pt x="11626" y="2615"/>
                    <a:pt x="11437" y="2836"/>
                    <a:pt x="11216" y="2836"/>
                  </a:cubicBezTo>
                  <a:cubicBezTo>
                    <a:pt x="11027" y="2836"/>
                    <a:pt x="10807" y="2615"/>
                    <a:pt x="10807" y="2395"/>
                  </a:cubicBezTo>
                  <a:cubicBezTo>
                    <a:pt x="10807" y="2143"/>
                    <a:pt x="10996" y="1954"/>
                    <a:pt x="11216" y="1954"/>
                  </a:cubicBezTo>
                  <a:close/>
                  <a:moveTo>
                    <a:pt x="6270" y="2773"/>
                  </a:moveTo>
                  <a:cubicBezTo>
                    <a:pt x="8759" y="2773"/>
                    <a:pt x="10807" y="4821"/>
                    <a:pt x="10807" y="7341"/>
                  </a:cubicBezTo>
                  <a:cubicBezTo>
                    <a:pt x="10807" y="9861"/>
                    <a:pt x="8759" y="11909"/>
                    <a:pt x="6270" y="11909"/>
                  </a:cubicBezTo>
                  <a:cubicBezTo>
                    <a:pt x="3781" y="11909"/>
                    <a:pt x="1733" y="9861"/>
                    <a:pt x="1733" y="7341"/>
                  </a:cubicBezTo>
                  <a:cubicBezTo>
                    <a:pt x="1733" y="4821"/>
                    <a:pt x="3781" y="2773"/>
                    <a:pt x="6270" y="2773"/>
                  </a:cubicBezTo>
                  <a:close/>
                  <a:moveTo>
                    <a:pt x="4663" y="0"/>
                  </a:moveTo>
                  <a:cubicBezTo>
                    <a:pt x="4411" y="0"/>
                    <a:pt x="4254" y="189"/>
                    <a:pt x="4254" y="410"/>
                  </a:cubicBezTo>
                  <a:cubicBezTo>
                    <a:pt x="4254" y="662"/>
                    <a:pt x="4474" y="851"/>
                    <a:pt x="4663" y="851"/>
                  </a:cubicBezTo>
                  <a:lnTo>
                    <a:pt x="5104" y="851"/>
                  </a:lnTo>
                  <a:lnTo>
                    <a:pt x="5104" y="2111"/>
                  </a:lnTo>
                  <a:cubicBezTo>
                    <a:pt x="4254" y="2300"/>
                    <a:pt x="3466" y="2710"/>
                    <a:pt x="2836" y="3245"/>
                  </a:cubicBezTo>
                  <a:lnTo>
                    <a:pt x="2489" y="2899"/>
                  </a:lnTo>
                  <a:cubicBezTo>
                    <a:pt x="2741" y="2426"/>
                    <a:pt x="2647" y="1891"/>
                    <a:pt x="2269" y="1481"/>
                  </a:cubicBezTo>
                  <a:cubicBezTo>
                    <a:pt x="2032" y="1245"/>
                    <a:pt x="1717" y="1127"/>
                    <a:pt x="1394" y="1127"/>
                  </a:cubicBezTo>
                  <a:cubicBezTo>
                    <a:pt x="1072" y="1127"/>
                    <a:pt x="741" y="1245"/>
                    <a:pt x="473" y="1481"/>
                  </a:cubicBezTo>
                  <a:cubicBezTo>
                    <a:pt x="0" y="1954"/>
                    <a:pt x="0" y="2741"/>
                    <a:pt x="473" y="3245"/>
                  </a:cubicBezTo>
                  <a:cubicBezTo>
                    <a:pt x="725" y="3498"/>
                    <a:pt x="1040" y="3624"/>
                    <a:pt x="1355" y="3624"/>
                  </a:cubicBezTo>
                  <a:cubicBezTo>
                    <a:pt x="1544" y="3624"/>
                    <a:pt x="1702" y="3561"/>
                    <a:pt x="1891" y="3498"/>
                  </a:cubicBezTo>
                  <a:lnTo>
                    <a:pt x="2269" y="3844"/>
                  </a:lnTo>
                  <a:cubicBezTo>
                    <a:pt x="1481" y="4789"/>
                    <a:pt x="946" y="6018"/>
                    <a:pt x="946" y="7341"/>
                  </a:cubicBezTo>
                  <a:cubicBezTo>
                    <a:pt x="946" y="10303"/>
                    <a:pt x="3371" y="12697"/>
                    <a:pt x="6301" y="12697"/>
                  </a:cubicBezTo>
                  <a:cubicBezTo>
                    <a:pt x="9263" y="12697"/>
                    <a:pt x="11657" y="10303"/>
                    <a:pt x="11657" y="7341"/>
                  </a:cubicBezTo>
                  <a:cubicBezTo>
                    <a:pt x="11657" y="6018"/>
                    <a:pt x="11185" y="4789"/>
                    <a:pt x="10365" y="3844"/>
                  </a:cubicBezTo>
                  <a:lnTo>
                    <a:pt x="10712" y="3498"/>
                  </a:lnTo>
                  <a:cubicBezTo>
                    <a:pt x="10838" y="3561"/>
                    <a:pt x="11027" y="3624"/>
                    <a:pt x="11216" y="3624"/>
                  </a:cubicBezTo>
                  <a:cubicBezTo>
                    <a:pt x="11909" y="3624"/>
                    <a:pt x="12445" y="3056"/>
                    <a:pt x="12445" y="2363"/>
                  </a:cubicBezTo>
                  <a:cubicBezTo>
                    <a:pt x="12445" y="1670"/>
                    <a:pt x="11909" y="1135"/>
                    <a:pt x="11216" y="1135"/>
                  </a:cubicBezTo>
                  <a:cubicBezTo>
                    <a:pt x="10555" y="1135"/>
                    <a:pt x="10019" y="1670"/>
                    <a:pt x="10019" y="2363"/>
                  </a:cubicBezTo>
                  <a:cubicBezTo>
                    <a:pt x="10019" y="2552"/>
                    <a:pt x="10050" y="2710"/>
                    <a:pt x="10113" y="2899"/>
                  </a:cubicBezTo>
                  <a:lnTo>
                    <a:pt x="9767" y="3245"/>
                  </a:lnTo>
                  <a:cubicBezTo>
                    <a:pt x="9137" y="2710"/>
                    <a:pt x="8349" y="2300"/>
                    <a:pt x="7530" y="2111"/>
                  </a:cubicBezTo>
                  <a:lnTo>
                    <a:pt x="7530" y="851"/>
                  </a:lnTo>
                  <a:lnTo>
                    <a:pt x="7971" y="851"/>
                  </a:lnTo>
                  <a:cubicBezTo>
                    <a:pt x="8192" y="851"/>
                    <a:pt x="8349" y="662"/>
                    <a:pt x="8349" y="410"/>
                  </a:cubicBezTo>
                  <a:cubicBezTo>
                    <a:pt x="8349" y="189"/>
                    <a:pt x="8160" y="0"/>
                    <a:pt x="79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318;p46">
              <a:extLst>
                <a:ext uri="{FF2B5EF4-FFF2-40B4-BE49-F238E27FC236}">
                  <a16:creationId xmlns:a16="http://schemas.microsoft.com/office/drawing/2014/main" id="{E433AD8D-F947-4519-9D92-83B126EC6327}"/>
                </a:ext>
              </a:extLst>
            </p:cNvPr>
            <p:cNvSpPr/>
            <p:nvPr/>
          </p:nvSpPr>
          <p:spPr>
            <a:xfrm>
              <a:off x="-65066950" y="2738175"/>
              <a:ext cx="187475" cy="185100"/>
            </a:xfrm>
            <a:custGeom>
              <a:avLst/>
              <a:gdLst/>
              <a:ahLst/>
              <a:cxnLst/>
              <a:rect l="l" t="t" r="r" b="b"/>
              <a:pathLst>
                <a:path w="7499" h="7404" extrusionOk="0">
                  <a:moveTo>
                    <a:pt x="3309" y="819"/>
                  </a:moveTo>
                  <a:lnTo>
                    <a:pt x="3309" y="3686"/>
                  </a:lnTo>
                  <a:cubicBezTo>
                    <a:pt x="3309" y="3938"/>
                    <a:pt x="3498" y="4127"/>
                    <a:pt x="3718" y="4127"/>
                  </a:cubicBezTo>
                  <a:lnTo>
                    <a:pt x="6612" y="4127"/>
                  </a:lnTo>
                  <a:cubicBezTo>
                    <a:pt x="6410" y="5529"/>
                    <a:pt x="5188" y="6585"/>
                    <a:pt x="3750" y="6585"/>
                  </a:cubicBezTo>
                  <a:cubicBezTo>
                    <a:pt x="2143" y="6585"/>
                    <a:pt x="820" y="5261"/>
                    <a:pt x="820" y="3686"/>
                  </a:cubicBezTo>
                  <a:cubicBezTo>
                    <a:pt x="820" y="2237"/>
                    <a:pt x="1891" y="1008"/>
                    <a:pt x="3309" y="819"/>
                  </a:cubicBezTo>
                  <a:close/>
                  <a:moveTo>
                    <a:pt x="3750" y="0"/>
                  </a:moveTo>
                  <a:cubicBezTo>
                    <a:pt x="1702" y="0"/>
                    <a:pt x="1" y="1638"/>
                    <a:pt x="1" y="3686"/>
                  </a:cubicBezTo>
                  <a:cubicBezTo>
                    <a:pt x="1" y="5734"/>
                    <a:pt x="1671" y="7404"/>
                    <a:pt x="3750" y="7404"/>
                  </a:cubicBezTo>
                  <a:cubicBezTo>
                    <a:pt x="5798" y="7404"/>
                    <a:pt x="7499" y="5734"/>
                    <a:pt x="7499" y="3686"/>
                  </a:cubicBezTo>
                  <a:cubicBezTo>
                    <a:pt x="7499" y="3466"/>
                    <a:pt x="7278" y="3277"/>
                    <a:pt x="7058" y="3277"/>
                  </a:cubicBezTo>
                  <a:lnTo>
                    <a:pt x="4128" y="3277"/>
                  </a:lnTo>
                  <a:lnTo>
                    <a:pt x="4128" y="378"/>
                  </a:lnTo>
                  <a:cubicBezTo>
                    <a:pt x="4128" y="158"/>
                    <a:pt x="3939" y="0"/>
                    <a:pt x="3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4319;p46">
            <a:extLst>
              <a:ext uri="{FF2B5EF4-FFF2-40B4-BE49-F238E27FC236}">
                <a16:creationId xmlns:a16="http://schemas.microsoft.com/office/drawing/2014/main" id="{FC77EE45-7453-4A61-8310-AE405B1D6CF8}"/>
              </a:ext>
            </a:extLst>
          </p:cNvPr>
          <p:cNvGrpSpPr/>
          <p:nvPr/>
        </p:nvGrpSpPr>
        <p:grpSpPr>
          <a:xfrm>
            <a:off x="4015921" y="1602232"/>
            <a:ext cx="503375" cy="503416"/>
            <a:chOff x="-63252250" y="1930850"/>
            <a:chExt cx="319000" cy="319025"/>
          </a:xfrm>
          <a:solidFill>
            <a:srgbClr val="5C3183"/>
          </a:solidFill>
        </p:grpSpPr>
        <p:sp>
          <p:nvSpPr>
            <p:cNvPr id="14" name="Google Shape;4320;p46">
              <a:extLst>
                <a:ext uri="{FF2B5EF4-FFF2-40B4-BE49-F238E27FC236}">
                  <a16:creationId xmlns:a16="http://schemas.microsoft.com/office/drawing/2014/main" id="{DF9256DE-9C03-4CD7-9756-B318855D64E3}"/>
                </a:ext>
              </a:extLst>
            </p:cNvPr>
            <p:cNvSpPr/>
            <p:nvPr/>
          </p:nvSpPr>
          <p:spPr>
            <a:xfrm>
              <a:off x="-63252250" y="1930850"/>
              <a:ext cx="319000" cy="319025"/>
            </a:xfrm>
            <a:custGeom>
              <a:avLst/>
              <a:gdLst/>
              <a:ahLst/>
              <a:cxnLst/>
              <a:rect l="l" t="t" r="r" b="b"/>
              <a:pathLst>
                <a:path w="12760" h="12761" extrusionOk="0">
                  <a:moveTo>
                    <a:pt x="7026" y="914"/>
                  </a:moveTo>
                  <a:lnTo>
                    <a:pt x="7026" y="1954"/>
                  </a:lnTo>
                  <a:cubicBezTo>
                    <a:pt x="7026" y="2174"/>
                    <a:pt x="7120" y="2332"/>
                    <a:pt x="7341" y="2363"/>
                  </a:cubicBezTo>
                  <a:cubicBezTo>
                    <a:pt x="7813" y="2489"/>
                    <a:pt x="8286" y="2647"/>
                    <a:pt x="8664" y="2899"/>
                  </a:cubicBezTo>
                  <a:cubicBezTo>
                    <a:pt x="8733" y="2954"/>
                    <a:pt x="8820" y="2979"/>
                    <a:pt x="8905" y="2979"/>
                  </a:cubicBezTo>
                  <a:cubicBezTo>
                    <a:pt x="9012" y="2979"/>
                    <a:pt x="9115" y="2938"/>
                    <a:pt x="9168" y="2868"/>
                  </a:cubicBezTo>
                  <a:lnTo>
                    <a:pt x="9924" y="2111"/>
                  </a:lnTo>
                  <a:lnTo>
                    <a:pt x="10712" y="2899"/>
                  </a:lnTo>
                  <a:lnTo>
                    <a:pt x="9956" y="3655"/>
                  </a:lnTo>
                  <a:cubicBezTo>
                    <a:pt x="9861" y="3781"/>
                    <a:pt x="9798" y="4002"/>
                    <a:pt x="9924" y="4159"/>
                  </a:cubicBezTo>
                  <a:cubicBezTo>
                    <a:pt x="10208" y="4600"/>
                    <a:pt x="10397" y="5041"/>
                    <a:pt x="10460" y="5514"/>
                  </a:cubicBezTo>
                  <a:cubicBezTo>
                    <a:pt x="10523" y="5703"/>
                    <a:pt x="10680" y="5829"/>
                    <a:pt x="10869" y="5829"/>
                  </a:cubicBezTo>
                  <a:lnTo>
                    <a:pt x="11941" y="5829"/>
                  </a:lnTo>
                  <a:lnTo>
                    <a:pt x="11941" y="6932"/>
                  </a:lnTo>
                  <a:lnTo>
                    <a:pt x="10869" y="6932"/>
                  </a:lnTo>
                  <a:cubicBezTo>
                    <a:pt x="10680" y="6932"/>
                    <a:pt x="10523" y="7058"/>
                    <a:pt x="10460" y="7247"/>
                  </a:cubicBezTo>
                  <a:cubicBezTo>
                    <a:pt x="10365" y="7719"/>
                    <a:pt x="10208" y="8192"/>
                    <a:pt x="9924" y="8570"/>
                  </a:cubicBezTo>
                  <a:cubicBezTo>
                    <a:pt x="9798" y="8727"/>
                    <a:pt x="9861" y="8979"/>
                    <a:pt x="9956" y="9105"/>
                  </a:cubicBezTo>
                  <a:lnTo>
                    <a:pt x="10712" y="9830"/>
                  </a:lnTo>
                  <a:lnTo>
                    <a:pt x="9924" y="10618"/>
                  </a:lnTo>
                  <a:lnTo>
                    <a:pt x="9168" y="9893"/>
                  </a:lnTo>
                  <a:cubicBezTo>
                    <a:pt x="9111" y="9817"/>
                    <a:pt x="8996" y="9775"/>
                    <a:pt x="8879" y="9775"/>
                  </a:cubicBezTo>
                  <a:cubicBezTo>
                    <a:pt x="8803" y="9775"/>
                    <a:pt x="8726" y="9793"/>
                    <a:pt x="8664" y="9830"/>
                  </a:cubicBezTo>
                  <a:cubicBezTo>
                    <a:pt x="8223" y="10114"/>
                    <a:pt x="7813" y="10303"/>
                    <a:pt x="7341" y="10397"/>
                  </a:cubicBezTo>
                  <a:cubicBezTo>
                    <a:pt x="7120" y="10429"/>
                    <a:pt x="7026" y="10586"/>
                    <a:pt x="7026" y="10775"/>
                  </a:cubicBezTo>
                  <a:lnTo>
                    <a:pt x="7026" y="11846"/>
                  </a:lnTo>
                  <a:lnTo>
                    <a:pt x="5923" y="11846"/>
                  </a:lnTo>
                  <a:lnTo>
                    <a:pt x="5923" y="10775"/>
                  </a:lnTo>
                  <a:cubicBezTo>
                    <a:pt x="5923" y="10586"/>
                    <a:pt x="5797" y="10429"/>
                    <a:pt x="5577" y="10397"/>
                  </a:cubicBezTo>
                  <a:cubicBezTo>
                    <a:pt x="5135" y="10271"/>
                    <a:pt x="4663" y="10114"/>
                    <a:pt x="4253" y="9830"/>
                  </a:cubicBezTo>
                  <a:cubicBezTo>
                    <a:pt x="4191" y="9793"/>
                    <a:pt x="4119" y="9775"/>
                    <a:pt x="4047" y="9775"/>
                  </a:cubicBezTo>
                  <a:cubicBezTo>
                    <a:pt x="3937" y="9775"/>
                    <a:pt x="3826" y="9817"/>
                    <a:pt x="3749" y="9893"/>
                  </a:cubicBezTo>
                  <a:lnTo>
                    <a:pt x="2993" y="10618"/>
                  </a:lnTo>
                  <a:lnTo>
                    <a:pt x="2206" y="9830"/>
                  </a:lnTo>
                  <a:lnTo>
                    <a:pt x="2962" y="9105"/>
                  </a:lnTo>
                  <a:cubicBezTo>
                    <a:pt x="3088" y="8979"/>
                    <a:pt x="3119" y="8727"/>
                    <a:pt x="2993" y="8570"/>
                  </a:cubicBezTo>
                  <a:cubicBezTo>
                    <a:pt x="2710" y="8160"/>
                    <a:pt x="2521" y="7719"/>
                    <a:pt x="2458" y="7247"/>
                  </a:cubicBezTo>
                  <a:cubicBezTo>
                    <a:pt x="2395" y="7058"/>
                    <a:pt x="2237" y="6932"/>
                    <a:pt x="2048" y="6932"/>
                  </a:cubicBezTo>
                  <a:lnTo>
                    <a:pt x="977" y="6932"/>
                  </a:lnTo>
                  <a:lnTo>
                    <a:pt x="977" y="5829"/>
                  </a:lnTo>
                  <a:lnTo>
                    <a:pt x="2048" y="5829"/>
                  </a:lnTo>
                  <a:cubicBezTo>
                    <a:pt x="2237" y="5829"/>
                    <a:pt x="2395" y="5703"/>
                    <a:pt x="2458" y="5514"/>
                  </a:cubicBezTo>
                  <a:cubicBezTo>
                    <a:pt x="2552" y="5041"/>
                    <a:pt x="2710" y="4569"/>
                    <a:pt x="2993" y="4159"/>
                  </a:cubicBezTo>
                  <a:cubicBezTo>
                    <a:pt x="3119" y="4002"/>
                    <a:pt x="3088" y="3781"/>
                    <a:pt x="2962" y="3655"/>
                  </a:cubicBezTo>
                  <a:lnTo>
                    <a:pt x="2206" y="2899"/>
                  </a:lnTo>
                  <a:lnTo>
                    <a:pt x="2993" y="2111"/>
                  </a:lnTo>
                  <a:lnTo>
                    <a:pt x="3749" y="2868"/>
                  </a:lnTo>
                  <a:cubicBezTo>
                    <a:pt x="3820" y="2938"/>
                    <a:pt x="3921" y="2979"/>
                    <a:pt x="4023" y="2979"/>
                  </a:cubicBezTo>
                  <a:cubicBezTo>
                    <a:pt x="4103" y="2979"/>
                    <a:pt x="4184" y="2954"/>
                    <a:pt x="4253" y="2899"/>
                  </a:cubicBezTo>
                  <a:cubicBezTo>
                    <a:pt x="4694" y="2647"/>
                    <a:pt x="5135" y="2426"/>
                    <a:pt x="5577" y="2363"/>
                  </a:cubicBezTo>
                  <a:cubicBezTo>
                    <a:pt x="5797" y="2332"/>
                    <a:pt x="5923" y="2174"/>
                    <a:pt x="5923" y="1954"/>
                  </a:cubicBezTo>
                  <a:lnTo>
                    <a:pt x="5923" y="914"/>
                  </a:lnTo>
                  <a:close/>
                  <a:moveTo>
                    <a:pt x="5829" y="1"/>
                  </a:moveTo>
                  <a:cubicBezTo>
                    <a:pt x="5356" y="1"/>
                    <a:pt x="5009" y="347"/>
                    <a:pt x="5009" y="820"/>
                  </a:cubicBezTo>
                  <a:lnTo>
                    <a:pt x="5009" y="1576"/>
                  </a:lnTo>
                  <a:cubicBezTo>
                    <a:pt x="4631" y="1702"/>
                    <a:pt x="4285" y="1796"/>
                    <a:pt x="3970" y="2017"/>
                  </a:cubicBezTo>
                  <a:lnTo>
                    <a:pt x="3466" y="1481"/>
                  </a:lnTo>
                  <a:cubicBezTo>
                    <a:pt x="3308" y="1324"/>
                    <a:pt x="3103" y="1245"/>
                    <a:pt x="2891" y="1245"/>
                  </a:cubicBezTo>
                  <a:cubicBezTo>
                    <a:pt x="2678" y="1245"/>
                    <a:pt x="2458" y="1324"/>
                    <a:pt x="2269" y="1481"/>
                  </a:cubicBezTo>
                  <a:lnTo>
                    <a:pt x="1481" y="2269"/>
                  </a:lnTo>
                  <a:cubicBezTo>
                    <a:pt x="1166" y="2584"/>
                    <a:pt x="1166" y="3120"/>
                    <a:pt x="1481" y="3466"/>
                  </a:cubicBezTo>
                  <a:lnTo>
                    <a:pt x="2017" y="3970"/>
                  </a:lnTo>
                  <a:cubicBezTo>
                    <a:pt x="1796" y="4285"/>
                    <a:pt x="1701" y="4632"/>
                    <a:pt x="1575" y="5010"/>
                  </a:cubicBezTo>
                  <a:lnTo>
                    <a:pt x="819" y="5010"/>
                  </a:lnTo>
                  <a:cubicBezTo>
                    <a:pt x="347" y="5010"/>
                    <a:pt x="0" y="5356"/>
                    <a:pt x="0" y="5829"/>
                  </a:cubicBezTo>
                  <a:lnTo>
                    <a:pt x="0" y="6932"/>
                  </a:lnTo>
                  <a:cubicBezTo>
                    <a:pt x="0" y="7404"/>
                    <a:pt x="347" y="7751"/>
                    <a:pt x="819" y="7751"/>
                  </a:cubicBezTo>
                  <a:lnTo>
                    <a:pt x="1575" y="7751"/>
                  </a:lnTo>
                  <a:cubicBezTo>
                    <a:pt x="1701" y="8097"/>
                    <a:pt x="1796" y="8475"/>
                    <a:pt x="2017" y="8759"/>
                  </a:cubicBezTo>
                  <a:lnTo>
                    <a:pt x="1481" y="9295"/>
                  </a:lnTo>
                  <a:cubicBezTo>
                    <a:pt x="1166" y="9610"/>
                    <a:pt x="1166" y="10114"/>
                    <a:pt x="1481" y="10460"/>
                  </a:cubicBezTo>
                  <a:lnTo>
                    <a:pt x="2269" y="11248"/>
                  </a:lnTo>
                  <a:cubicBezTo>
                    <a:pt x="2426" y="11405"/>
                    <a:pt x="2639" y="11484"/>
                    <a:pt x="2855" y="11484"/>
                  </a:cubicBezTo>
                  <a:cubicBezTo>
                    <a:pt x="3072" y="11484"/>
                    <a:pt x="3292" y="11405"/>
                    <a:pt x="3466" y="11248"/>
                  </a:cubicBezTo>
                  <a:lnTo>
                    <a:pt x="3970" y="10744"/>
                  </a:lnTo>
                  <a:cubicBezTo>
                    <a:pt x="4285" y="10933"/>
                    <a:pt x="4631" y="11059"/>
                    <a:pt x="5009" y="11185"/>
                  </a:cubicBezTo>
                  <a:lnTo>
                    <a:pt x="5009" y="11909"/>
                  </a:lnTo>
                  <a:cubicBezTo>
                    <a:pt x="5009" y="12382"/>
                    <a:pt x="5356" y="12760"/>
                    <a:pt x="5829" y="12760"/>
                  </a:cubicBezTo>
                  <a:lnTo>
                    <a:pt x="6931" y="12760"/>
                  </a:lnTo>
                  <a:cubicBezTo>
                    <a:pt x="7404" y="12760"/>
                    <a:pt x="7750" y="12382"/>
                    <a:pt x="7750" y="11909"/>
                  </a:cubicBezTo>
                  <a:lnTo>
                    <a:pt x="7750" y="11185"/>
                  </a:lnTo>
                  <a:cubicBezTo>
                    <a:pt x="8097" y="11059"/>
                    <a:pt x="8475" y="10933"/>
                    <a:pt x="8790" y="10744"/>
                  </a:cubicBezTo>
                  <a:lnTo>
                    <a:pt x="9294" y="11248"/>
                  </a:lnTo>
                  <a:cubicBezTo>
                    <a:pt x="9452" y="11405"/>
                    <a:pt x="9656" y="11484"/>
                    <a:pt x="9865" y="11484"/>
                  </a:cubicBezTo>
                  <a:cubicBezTo>
                    <a:pt x="10074" y="11484"/>
                    <a:pt x="10287" y="11405"/>
                    <a:pt x="10460" y="11248"/>
                  </a:cubicBezTo>
                  <a:lnTo>
                    <a:pt x="11247" y="10460"/>
                  </a:lnTo>
                  <a:cubicBezTo>
                    <a:pt x="11563" y="10145"/>
                    <a:pt x="11563" y="9641"/>
                    <a:pt x="11247" y="9295"/>
                  </a:cubicBezTo>
                  <a:lnTo>
                    <a:pt x="10743" y="8759"/>
                  </a:lnTo>
                  <a:cubicBezTo>
                    <a:pt x="10932" y="8444"/>
                    <a:pt x="11058" y="8097"/>
                    <a:pt x="11184" y="7751"/>
                  </a:cubicBezTo>
                  <a:lnTo>
                    <a:pt x="11941" y="7751"/>
                  </a:lnTo>
                  <a:cubicBezTo>
                    <a:pt x="12413" y="7751"/>
                    <a:pt x="12760" y="7404"/>
                    <a:pt x="12760" y="6932"/>
                  </a:cubicBezTo>
                  <a:lnTo>
                    <a:pt x="12760" y="5829"/>
                  </a:lnTo>
                  <a:cubicBezTo>
                    <a:pt x="12760" y="5356"/>
                    <a:pt x="12350" y="5010"/>
                    <a:pt x="11941" y="5010"/>
                  </a:cubicBezTo>
                  <a:lnTo>
                    <a:pt x="11184" y="5010"/>
                  </a:lnTo>
                  <a:cubicBezTo>
                    <a:pt x="11058" y="4632"/>
                    <a:pt x="10932" y="4285"/>
                    <a:pt x="10743" y="3970"/>
                  </a:cubicBezTo>
                  <a:lnTo>
                    <a:pt x="11247" y="3466"/>
                  </a:lnTo>
                  <a:cubicBezTo>
                    <a:pt x="11563" y="3151"/>
                    <a:pt x="11563" y="2647"/>
                    <a:pt x="11247" y="2269"/>
                  </a:cubicBezTo>
                  <a:lnTo>
                    <a:pt x="10460" y="1481"/>
                  </a:lnTo>
                  <a:cubicBezTo>
                    <a:pt x="10302" y="1324"/>
                    <a:pt x="10098" y="1245"/>
                    <a:pt x="9889" y="1245"/>
                  </a:cubicBezTo>
                  <a:cubicBezTo>
                    <a:pt x="9680" y="1245"/>
                    <a:pt x="9467" y="1324"/>
                    <a:pt x="9294" y="1481"/>
                  </a:cubicBezTo>
                  <a:lnTo>
                    <a:pt x="8790" y="2017"/>
                  </a:lnTo>
                  <a:cubicBezTo>
                    <a:pt x="8475" y="1796"/>
                    <a:pt x="8097" y="1702"/>
                    <a:pt x="7750" y="1576"/>
                  </a:cubicBezTo>
                  <a:lnTo>
                    <a:pt x="7750" y="820"/>
                  </a:lnTo>
                  <a:cubicBezTo>
                    <a:pt x="7750" y="347"/>
                    <a:pt x="7404" y="1"/>
                    <a:pt x="6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21;p46">
              <a:extLst>
                <a:ext uri="{FF2B5EF4-FFF2-40B4-BE49-F238E27FC236}">
                  <a16:creationId xmlns:a16="http://schemas.microsoft.com/office/drawing/2014/main" id="{D793776A-4EFD-487B-9B2C-6BAD19688FD0}"/>
                </a:ext>
              </a:extLst>
            </p:cNvPr>
            <p:cNvSpPr/>
            <p:nvPr/>
          </p:nvSpPr>
          <p:spPr>
            <a:xfrm>
              <a:off x="-63160900" y="2021425"/>
              <a:ext cx="137850" cy="137850"/>
            </a:xfrm>
            <a:custGeom>
              <a:avLst/>
              <a:gdLst/>
              <a:ahLst/>
              <a:cxnLst/>
              <a:rect l="l" t="t" r="r" b="b"/>
              <a:pathLst>
                <a:path w="5514" h="5514" extrusionOk="0">
                  <a:moveTo>
                    <a:pt x="2773" y="820"/>
                  </a:moveTo>
                  <a:cubicBezTo>
                    <a:pt x="3813" y="820"/>
                    <a:pt x="4695" y="1702"/>
                    <a:pt x="4695" y="2742"/>
                  </a:cubicBezTo>
                  <a:cubicBezTo>
                    <a:pt x="4695" y="3813"/>
                    <a:pt x="3813" y="4695"/>
                    <a:pt x="2773" y="4695"/>
                  </a:cubicBezTo>
                  <a:cubicBezTo>
                    <a:pt x="1702" y="4695"/>
                    <a:pt x="820" y="3813"/>
                    <a:pt x="820" y="2742"/>
                  </a:cubicBezTo>
                  <a:cubicBezTo>
                    <a:pt x="820" y="1702"/>
                    <a:pt x="1702" y="820"/>
                    <a:pt x="2773" y="820"/>
                  </a:cubicBezTo>
                  <a:close/>
                  <a:moveTo>
                    <a:pt x="2773" y="1"/>
                  </a:moveTo>
                  <a:cubicBezTo>
                    <a:pt x="1229" y="1"/>
                    <a:pt x="1" y="1198"/>
                    <a:pt x="1" y="2742"/>
                  </a:cubicBezTo>
                  <a:cubicBezTo>
                    <a:pt x="1" y="4285"/>
                    <a:pt x="1229" y="5514"/>
                    <a:pt x="2773" y="5514"/>
                  </a:cubicBezTo>
                  <a:cubicBezTo>
                    <a:pt x="4285" y="5514"/>
                    <a:pt x="5514" y="4285"/>
                    <a:pt x="5514" y="2742"/>
                  </a:cubicBezTo>
                  <a:cubicBezTo>
                    <a:pt x="5514" y="1229"/>
                    <a:pt x="4254" y="1"/>
                    <a:pt x="27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4322;p46">
            <a:extLst>
              <a:ext uri="{FF2B5EF4-FFF2-40B4-BE49-F238E27FC236}">
                <a16:creationId xmlns:a16="http://schemas.microsoft.com/office/drawing/2014/main" id="{F833FA33-E3F4-43DF-8652-7B030C524507}"/>
              </a:ext>
            </a:extLst>
          </p:cNvPr>
          <p:cNvSpPr/>
          <p:nvPr/>
        </p:nvSpPr>
        <p:spPr>
          <a:xfrm>
            <a:off x="4010801" y="2183226"/>
            <a:ext cx="507991" cy="501955"/>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4323;p46">
            <a:extLst>
              <a:ext uri="{FF2B5EF4-FFF2-40B4-BE49-F238E27FC236}">
                <a16:creationId xmlns:a16="http://schemas.microsoft.com/office/drawing/2014/main" id="{8087B2C0-3B45-4B85-A1F0-AEF09F66CD0C}"/>
              </a:ext>
            </a:extLst>
          </p:cNvPr>
          <p:cNvGrpSpPr/>
          <p:nvPr/>
        </p:nvGrpSpPr>
        <p:grpSpPr>
          <a:xfrm>
            <a:off x="4017164" y="2760942"/>
            <a:ext cx="500890" cy="502153"/>
            <a:chOff x="-63250675" y="2664125"/>
            <a:chExt cx="317425" cy="318225"/>
          </a:xfrm>
          <a:solidFill>
            <a:srgbClr val="5C3183"/>
          </a:solidFill>
        </p:grpSpPr>
        <p:sp>
          <p:nvSpPr>
            <p:cNvPr id="18" name="Google Shape;4324;p46">
              <a:extLst>
                <a:ext uri="{FF2B5EF4-FFF2-40B4-BE49-F238E27FC236}">
                  <a16:creationId xmlns:a16="http://schemas.microsoft.com/office/drawing/2014/main" id="{588000ED-C3FC-4845-AB88-7FB3332C8288}"/>
                </a:ext>
              </a:extLst>
            </p:cNvPr>
            <p:cNvSpPr/>
            <p:nvPr/>
          </p:nvSpPr>
          <p:spPr>
            <a:xfrm>
              <a:off x="-63250675" y="2664125"/>
              <a:ext cx="317425" cy="318225"/>
            </a:xfrm>
            <a:custGeom>
              <a:avLst/>
              <a:gdLst/>
              <a:ahLst/>
              <a:cxnLst/>
              <a:rect l="l" t="t" r="r" b="b"/>
              <a:pathLst>
                <a:path w="12697" h="12729" extrusionOk="0">
                  <a:moveTo>
                    <a:pt x="6364" y="2521"/>
                  </a:moveTo>
                  <a:cubicBezTo>
                    <a:pt x="8475" y="2521"/>
                    <a:pt x="10208" y="4254"/>
                    <a:pt x="10208" y="6396"/>
                  </a:cubicBezTo>
                  <a:cubicBezTo>
                    <a:pt x="10208" y="8507"/>
                    <a:pt x="8475" y="10240"/>
                    <a:pt x="6364" y="10240"/>
                  </a:cubicBezTo>
                  <a:cubicBezTo>
                    <a:pt x="4222" y="10240"/>
                    <a:pt x="2489" y="8507"/>
                    <a:pt x="2489" y="6396"/>
                  </a:cubicBezTo>
                  <a:cubicBezTo>
                    <a:pt x="2489" y="4254"/>
                    <a:pt x="4222" y="2521"/>
                    <a:pt x="6364" y="2521"/>
                  </a:cubicBezTo>
                  <a:close/>
                  <a:moveTo>
                    <a:pt x="6364" y="1"/>
                  </a:moveTo>
                  <a:cubicBezTo>
                    <a:pt x="6112" y="1"/>
                    <a:pt x="5923" y="190"/>
                    <a:pt x="5923" y="442"/>
                  </a:cubicBezTo>
                  <a:lnTo>
                    <a:pt x="5923" y="1702"/>
                  </a:lnTo>
                  <a:cubicBezTo>
                    <a:pt x="4946" y="1765"/>
                    <a:pt x="4033" y="2174"/>
                    <a:pt x="3308" y="2773"/>
                  </a:cubicBezTo>
                  <a:lnTo>
                    <a:pt x="2426" y="1859"/>
                  </a:lnTo>
                  <a:cubicBezTo>
                    <a:pt x="2347" y="1781"/>
                    <a:pt x="2237" y="1741"/>
                    <a:pt x="2127" y="1741"/>
                  </a:cubicBezTo>
                  <a:cubicBezTo>
                    <a:pt x="2017" y="1741"/>
                    <a:pt x="1906" y="1781"/>
                    <a:pt x="1827" y="1859"/>
                  </a:cubicBezTo>
                  <a:cubicBezTo>
                    <a:pt x="1670" y="2017"/>
                    <a:pt x="1670" y="2300"/>
                    <a:pt x="1827" y="2458"/>
                  </a:cubicBezTo>
                  <a:lnTo>
                    <a:pt x="2741" y="3340"/>
                  </a:lnTo>
                  <a:cubicBezTo>
                    <a:pt x="2143" y="4065"/>
                    <a:pt x="1733" y="4978"/>
                    <a:pt x="1670" y="5955"/>
                  </a:cubicBezTo>
                  <a:lnTo>
                    <a:pt x="410" y="5955"/>
                  </a:lnTo>
                  <a:cubicBezTo>
                    <a:pt x="158" y="5955"/>
                    <a:pt x="0" y="6144"/>
                    <a:pt x="0" y="6333"/>
                  </a:cubicBezTo>
                  <a:cubicBezTo>
                    <a:pt x="0" y="6585"/>
                    <a:pt x="221" y="6774"/>
                    <a:pt x="410" y="6774"/>
                  </a:cubicBezTo>
                  <a:lnTo>
                    <a:pt x="1670" y="6774"/>
                  </a:lnTo>
                  <a:cubicBezTo>
                    <a:pt x="1733" y="7751"/>
                    <a:pt x="2143" y="8664"/>
                    <a:pt x="2741" y="9389"/>
                  </a:cubicBezTo>
                  <a:lnTo>
                    <a:pt x="1827" y="10271"/>
                  </a:lnTo>
                  <a:cubicBezTo>
                    <a:pt x="1670" y="10429"/>
                    <a:pt x="1670" y="10712"/>
                    <a:pt x="1827" y="10870"/>
                  </a:cubicBezTo>
                  <a:cubicBezTo>
                    <a:pt x="1890" y="10964"/>
                    <a:pt x="2017" y="10996"/>
                    <a:pt x="2111" y="10996"/>
                  </a:cubicBezTo>
                  <a:cubicBezTo>
                    <a:pt x="2174" y="10996"/>
                    <a:pt x="2300" y="10964"/>
                    <a:pt x="2363" y="10870"/>
                  </a:cubicBezTo>
                  <a:lnTo>
                    <a:pt x="3277" y="9956"/>
                  </a:lnTo>
                  <a:cubicBezTo>
                    <a:pt x="4001" y="10555"/>
                    <a:pt x="4883" y="10964"/>
                    <a:pt x="5892" y="11027"/>
                  </a:cubicBezTo>
                  <a:lnTo>
                    <a:pt x="5892" y="12287"/>
                  </a:lnTo>
                  <a:cubicBezTo>
                    <a:pt x="5892" y="12508"/>
                    <a:pt x="6081" y="12729"/>
                    <a:pt x="6301" y="12729"/>
                  </a:cubicBezTo>
                  <a:cubicBezTo>
                    <a:pt x="6553" y="12729"/>
                    <a:pt x="6711" y="12508"/>
                    <a:pt x="6711" y="12287"/>
                  </a:cubicBezTo>
                  <a:lnTo>
                    <a:pt x="6711" y="11027"/>
                  </a:lnTo>
                  <a:cubicBezTo>
                    <a:pt x="7687" y="10964"/>
                    <a:pt x="8601" y="10555"/>
                    <a:pt x="9294" y="9956"/>
                  </a:cubicBezTo>
                  <a:lnTo>
                    <a:pt x="10208" y="10870"/>
                  </a:lnTo>
                  <a:cubicBezTo>
                    <a:pt x="10302" y="10964"/>
                    <a:pt x="10397" y="10996"/>
                    <a:pt x="10491" y="10996"/>
                  </a:cubicBezTo>
                  <a:cubicBezTo>
                    <a:pt x="10617" y="10996"/>
                    <a:pt x="10680" y="10964"/>
                    <a:pt x="10775" y="10870"/>
                  </a:cubicBezTo>
                  <a:cubicBezTo>
                    <a:pt x="10932" y="10712"/>
                    <a:pt x="10932" y="10429"/>
                    <a:pt x="10775" y="10271"/>
                  </a:cubicBezTo>
                  <a:lnTo>
                    <a:pt x="9861" y="9389"/>
                  </a:lnTo>
                  <a:cubicBezTo>
                    <a:pt x="10460" y="8664"/>
                    <a:pt x="10838" y="7751"/>
                    <a:pt x="10932" y="6774"/>
                  </a:cubicBezTo>
                  <a:lnTo>
                    <a:pt x="12193" y="6774"/>
                  </a:lnTo>
                  <a:cubicBezTo>
                    <a:pt x="12413" y="6774"/>
                    <a:pt x="12602" y="6585"/>
                    <a:pt x="12602" y="6333"/>
                  </a:cubicBezTo>
                  <a:cubicBezTo>
                    <a:pt x="12697" y="6144"/>
                    <a:pt x="12508" y="5955"/>
                    <a:pt x="12256" y="5955"/>
                  </a:cubicBezTo>
                  <a:lnTo>
                    <a:pt x="10995" y="5955"/>
                  </a:lnTo>
                  <a:cubicBezTo>
                    <a:pt x="10932" y="4978"/>
                    <a:pt x="10523" y="4065"/>
                    <a:pt x="9924" y="3340"/>
                  </a:cubicBezTo>
                  <a:lnTo>
                    <a:pt x="10838" y="2458"/>
                  </a:lnTo>
                  <a:cubicBezTo>
                    <a:pt x="10995" y="2300"/>
                    <a:pt x="10995" y="2017"/>
                    <a:pt x="10838" y="1859"/>
                  </a:cubicBezTo>
                  <a:cubicBezTo>
                    <a:pt x="10759" y="1781"/>
                    <a:pt x="10649" y="1741"/>
                    <a:pt x="10539" y="1741"/>
                  </a:cubicBezTo>
                  <a:cubicBezTo>
                    <a:pt x="10428" y="1741"/>
                    <a:pt x="10318" y="1781"/>
                    <a:pt x="10239" y="1859"/>
                  </a:cubicBezTo>
                  <a:lnTo>
                    <a:pt x="9357" y="2773"/>
                  </a:lnTo>
                  <a:cubicBezTo>
                    <a:pt x="8633" y="2174"/>
                    <a:pt x="7719" y="1765"/>
                    <a:pt x="6742" y="1702"/>
                  </a:cubicBezTo>
                  <a:lnTo>
                    <a:pt x="6742" y="442"/>
                  </a:lnTo>
                  <a:cubicBezTo>
                    <a:pt x="6742" y="190"/>
                    <a:pt x="6553" y="1"/>
                    <a:pt x="6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325;p46">
              <a:extLst>
                <a:ext uri="{FF2B5EF4-FFF2-40B4-BE49-F238E27FC236}">
                  <a16:creationId xmlns:a16="http://schemas.microsoft.com/office/drawing/2014/main" id="{9BCF7E22-A81A-48E3-95B6-A6A1533DE265}"/>
                </a:ext>
              </a:extLst>
            </p:cNvPr>
            <p:cNvSpPr/>
            <p:nvPr/>
          </p:nvSpPr>
          <p:spPr>
            <a:xfrm>
              <a:off x="-63167975" y="2747625"/>
              <a:ext cx="152025" cy="152025"/>
            </a:xfrm>
            <a:custGeom>
              <a:avLst/>
              <a:gdLst/>
              <a:ahLst/>
              <a:cxnLst/>
              <a:rect l="l" t="t" r="r" b="b"/>
              <a:pathLst>
                <a:path w="6081" h="6081" extrusionOk="0">
                  <a:moveTo>
                    <a:pt x="2615" y="819"/>
                  </a:moveTo>
                  <a:lnTo>
                    <a:pt x="2615" y="1701"/>
                  </a:lnTo>
                  <a:cubicBezTo>
                    <a:pt x="2521" y="1733"/>
                    <a:pt x="2458" y="1733"/>
                    <a:pt x="2363" y="1764"/>
                  </a:cubicBezTo>
                  <a:lnTo>
                    <a:pt x="1796" y="1197"/>
                  </a:lnTo>
                  <a:cubicBezTo>
                    <a:pt x="2017" y="1040"/>
                    <a:pt x="2300" y="914"/>
                    <a:pt x="2615" y="819"/>
                  </a:cubicBezTo>
                  <a:close/>
                  <a:moveTo>
                    <a:pt x="3434" y="882"/>
                  </a:moveTo>
                  <a:cubicBezTo>
                    <a:pt x="3749" y="914"/>
                    <a:pt x="4033" y="1040"/>
                    <a:pt x="4253" y="1229"/>
                  </a:cubicBezTo>
                  <a:lnTo>
                    <a:pt x="3686" y="1827"/>
                  </a:lnTo>
                  <a:cubicBezTo>
                    <a:pt x="3592" y="1796"/>
                    <a:pt x="3529" y="1733"/>
                    <a:pt x="3434" y="1733"/>
                  </a:cubicBezTo>
                  <a:lnTo>
                    <a:pt x="3434" y="882"/>
                  </a:lnTo>
                  <a:close/>
                  <a:moveTo>
                    <a:pt x="1197" y="1796"/>
                  </a:moveTo>
                  <a:lnTo>
                    <a:pt x="1796" y="2363"/>
                  </a:lnTo>
                  <a:cubicBezTo>
                    <a:pt x="1733" y="2457"/>
                    <a:pt x="1701" y="2520"/>
                    <a:pt x="1701" y="2615"/>
                  </a:cubicBezTo>
                  <a:lnTo>
                    <a:pt x="851" y="2615"/>
                  </a:lnTo>
                  <a:cubicBezTo>
                    <a:pt x="914" y="2300"/>
                    <a:pt x="1040" y="2016"/>
                    <a:pt x="1197" y="1796"/>
                  </a:cubicBezTo>
                  <a:close/>
                  <a:moveTo>
                    <a:pt x="4852" y="1796"/>
                  </a:moveTo>
                  <a:cubicBezTo>
                    <a:pt x="5010" y="2016"/>
                    <a:pt x="5136" y="2300"/>
                    <a:pt x="5199" y="2615"/>
                  </a:cubicBezTo>
                  <a:lnTo>
                    <a:pt x="4348" y="2615"/>
                  </a:lnTo>
                  <a:cubicBezTo>
                    <a:pt x="4316" y="2520"/>
                    <a:pt x="4316" y="2457"/>
                    <a:pt x="4253" y="2363"/>
                  </a:cubicBezTo>
                  <a:lnTo>
                    <a:pt x="4852" y="1796"/>
                  </a:lnTo>
                  <a:close/>
                  <a:moveTo>
                    <a:pt x="3056" y="2457"/>
                  </a:moveTo>
                  <a:cubicBezTo>
                    <a:pt x="3214" y="2457"/>
                    <a:pt x="3308" y="2520"/>
                    <a:pt x="3434" y="2615"/>
                  </a:cubicBezTo>
                  <a:cubicBezTo>
                    <a:pt x="3560" y="2741"/>
                    <a:pt x="3592" y="2836"/>
                    <a:pt x="3592" y="2993"/>
                  </a:cubicBezTo>
                  <a:cubicBezTo>
                    <a:pt x="3592" y="3151"/>
                    <a:pt x="3529" y="3308"/>
                    <a:pt x="3434" y="3403"/>
                  </a:cubicBezTo>
                  <a:cubicBezTo>
                    <a:pt x="3308" y="3529"/>
                    <a:pt x="3214" y="3560"/>
                    <a:pt x="3056" y="3560"/>
                  </a:cubicBezTo>
                  <a:cubicBezTo>
                    <a:pt x="2899" y="3560"/>
                    <a:pt x="2773" y="3466"/>
                    <a:pt x="2647" y="3403"/>
                  </a:cubicBezTo>
                  <a:cubicBezTo>
                    <a:pt x="2521" y="3277"/>
                    <a:pt x="2489" y="3151"/>
                    <a:pt x="2489" y="2993"/>
                  </a:cubicBezTo>
                  <a:cubicBezTo>
                    <a:pt x="2489" y="2836"/>
                    <a:pt x="2584" y="2741"/>
                    <a:pt x="2647" y="2615"/>
                  </a:cubicBezTo>
                  <a:cubicBezTo>
                    <a:pt x="2773" y="2489"/>
                    <a:pt x="2899" y="2457"/>
                    <a:pt x="3056" y="2457"/>
                  </a:cubicBezTo>
                  <a:close/>
                  <a:moveTo>
                    <a:pt x="1733" y="3434"/>
                  </a:moveTo>
                  <a:cubicBezTo>
                    <a:pt x="1796" y="3529"/>
                    <a:pt x="1796" y="3592"/>
                    <a:pt x="1828" y="3686"/>
                  </a:cubicBezTo>
                  <a:lnTo>
                    <a:pt x="1229" y="4253"/>
                  </a:lnTo>
                  <a:cubicBezTo>
                    <a:pt x="1040" y="4033"/>
                    <a:pt x="914" y="3749"/>
                    <a:pt x="882" y="3434"/>
                  </a:cubicBezTo>
                  <a:close/>
                  <a:moveTo>
                    <a:pt x="5199" y="3434"/>
                  </a:moveTo>
                  <a:cubicBezTo>
                    <a:pt x="5136" y="3749"/>
                    <a:pt x="5010" y="4033"/>
                    <a:pt x="4852" y="4253"/>
                  </a:cubicBezTo>
                  <a:lnTo>
                    <a:pt x="4253" y="3686"/>
                  </a:lnTo>
                  <a:cubicBezTo>
                    <a:pt x="4316" y="3592"/>
                    <a:pt x="4348" y="3529"/>
                    <a:pt x="4348" y="3434"/>
                  </a:cubicBezTo>
                  <a:close/>
                  <a:moveTo>
                    <a:pt x="2363" y="4253"/>
                  </a:moveTo>
                  <a:cubicBezTo>
                    <a:pt x="2458" y="4316"/>
                    <a:pt x="2521" y="4348"/>
                    <a:pt x="2615" y="4348"/>
                  </a:cubicBezTo>
                  <a:lnTo>
                    <a:pt x="2615" y="5198"/>
                  </a:lnTo>
                  <a:cubicBezTo>
                    <a:pt x="2300" y="5167"/>
                    <a:pt x="2017" y="5041"/>
                    <a:pt x="1796" y="4852"/>
                  </a:cubicBezTo>
                  <a:lnTo>
                    <a:pt x="2363" y="4253"/>
                  </a:lnTo>
                  <a:close/>
                  <a:moveTo>
                    <a:pt x="3686" y="4253"/>
                  </a:moveTo>
                  <a:lnTo>
                    <a:pt x="4253" y="4852"/>
                  </a:lnTo>
                  <a:cubicBezTo>
                    <a:pt x="4033" y="5009"/>
                    <a:pt x="3749" y="5135"/>
                    <a:pt x="3434" y="5198"/>
                  </a:cubicBezTo>
                  <a:lnTo>
                    <a:pt x="3434" y="4348"/>
                  </a:lnTo>
                  <a:cubicBezTo>
                    <a:pt x="3529" y="4316"/>
                    <a:pt x="3592" y="4316"/>
                    <a:pt x="3686" y="4253"/>
                  </a:cubicBezTo>
                  <a:close/>
                  <a:moveTo>
                    <a:pt x="3056" y="0"/>
                  </a:moveTo>
                  <a:cubicBezTo>
                    <a:pt x="1355" y="0"/>
                    <a:pt x="0" y="1386"/>
                    <a:pt x="0" y="3056"/>
                  </a:cubicBezTo>
                  <a:cubicBezTo>
                    <a:pt x="0" y="3875"/>
                    <a:pt x="315" y="4631"/>
                    <a:pt x="882" y="5167"/>
                  </a:cubicBezTo>
                  <a:cubicBezTo>
                    <a:pt x="1229" y="5608"/>
                    <a:pt x="2111" y="6081"/>
                    <a:pt x="3056" y="6081"/>
                  </a:cubicBezTo>
                  <a:cubicBezTo>
                    <a:pt x="4694" y="6081"/>
                    <a:pt x="6081" y="4726"/>
                    <a:pt x="6081" y="3056"/>
                  </a:cubicBezTo>
                  <a:cubicBezTo>
                    <a:pt x="6081" y="1355"/>
                    <a:pt x="4694" y="0"/>
                    <a:pt x="30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4326;p46">
            <a:extLst>
              <a:ext uri="{FF2B5EF4-FFF2-40B4-BE49-F238E27FC236}">
                <a16:creationId xmlns:a16="http://schemas.microsoft.com/office/drawing/2014/main" id="{91F3B493-CCFD-4177-9894-958520DCF4DF}"/>
              </a:ext>
            </a:extLst>
          </p:cNvPr>
          <p:cNvGrpSpPr/>
          <p:nvPr/>
        </p:nvGrpSpPr>
        <p:grpSpPr>
          <a:xfrm>
            <a:off x="7060291" y="1607517"/>
            <a:ext cx="495920" cy="492842"/>
            <a:chOff x="-61354075" y="1940500"/>
            <a:chExt cx="314275" cy="312325"/>
          </a:xfrm>
          <a:solidFill>
            <a:srgbClr val="5C3183"/>
          </a:solidFill>
        </p:grpSpPr>
        <p:sp>
          <p:nvSpPr>
            <p:cNvPr id="21" name="Google Shape;4327;p46">
              <a:extLst>
                <a:ext uri="{FF2B5EF4-FFF2-40B4-BE49-F238E27FC236}">
                  <a16:creationId xmlns:a16="http://schemas.microsoft.com/office/drawing/2014/main" id="{74B4C722-52CF-422D-8E7C-2400A2F5BC6F}"/>
                </a:ext>
              </a:extLst>
            </p:cNvPr>
            <p:cNvSpPr/>
            <p:nvPr/>
          </p:nvSpPr>
          <p:spPr>
            <a:xfrm>
              <a:off x="-61354075" y="1940500"/>
              <a:ext cx="314275" cy="312325"/>
            </a:xfrm>
            <a:custGeom>
              <a:avLst/>
              <a:gdLst/>
              <a:ahLst/>
              <a:cxnLst/>
              <a:rect l="l" t="t" r="r" b="b"/>
              <a:pathLst>
                <a:path w="12571" h="12493" extrusionOk="0">
                  <a:moveTo>
                    <a:pt x="6270" y="1001"/>
                  </a:moveTo>
                  <a:lnTo>
                    <a:pt x="7687" y="2419"/>
                  </a:lnTo>
                  <a:cubicBezTo>
                    <a:pt x="7750" y="2482"/>
                    <a:pt x="7876" y="2513"/>
                    <a:pt x="7971" y="2513"/>
                  </a:cubicBezTo>
                  <a:lnTo>
                    <a:pt x="9956" y="2513"/>
                  </a:lnTo>
                  <a:lnTo>
                    <a:pt x="9956" y="4529"/>
                  </a:lnTo>
                  <a:cubicBezTo>
                    <a:pt x="9956" y="4655"/>
                    <a:pt x="10019" y="4718"/>
                    <a:pt x="10082" y="4813"/>
                  </a:cubicBezTo>
                  <a:lnTo>
                    <a:pt x="11499" y="6231"/>
                  </a:lnTo>
                  <a:lnTo>
                    <a:pt x="10082" y="7648"/>
                  </a:lnTo>
                  <a:cubicBezTo>
                    <a:pt x="10019" y="7711"/>
                    <a:pt x="9956" y="7837"/>
                    <a:pt x="9956" y="7900"/>
                  </a:cubicBezTo>
                  <a:lnTo>
                    <a:pt x="9956" y="9917"/>
                  </a:lnTo>
                  <a:lnTo>
                    <a:pt x="7971" y="9917"/>
                  </a:lnTo>
                  <a:cubicBezTo>
                    <a:pt x="7845" y="9917"/>
                    <a:pt x="7750" y="9948"/>
                    <a:pt x="7687" y="10043"/>
                  </a:cubicBezTo>
                  <a:lnTo>
                    <a:pt x="6270" y="11460"/>
                  </a:lnTo>
                  <a:lnTo>
                    <a:pt x="4852" y="10043"/>
                  </a:lnTo>
                  <a:cubicBezTo>
                    <a:pt x="4757" y="9948"/>
                    <a:pt x="4631" y="9917"/>
                    <a:pt x="4568" y="9917"/>
                  </a:cubicBezTo>
                  <a:lnTo>
                    <a:pt x="2552" y="9917"/>
                  </a:lnTo>
                  <a:lnTo>
                    <a:pt x="2552" y="7900"/>
                  </a:lnTo>
                  <a:cubicBezTo>
                    <a:pt x="2552" y="7806"/>
                    <a:pt x="2521" y="7711"/>
                    <a:pt x="2426" y="7648"/>
                  </a:cubicBezTo>
                  <a:lnTo>
                    <a:pt x="1008" y="6231"/>
                  </a:lnTo>
                  <a:lnTo>
                    <a:pt x="2426" y="4813"/>
                  </a:lnTo>
                  <a:cubicBezTo>
                    <a:pt x="2521" y="4718"/>
                    <a:pt x="2552" y="4624"/>
                    <a:pt x="2552" y="4529"/>
                  </a:cubicBezTo>
                  <a:lnTo>
                    <a:pt x="2552" y="2513"/>
                  </a:lnTo>
                  <a:lnTo>
                    <a:pt x="4568" y="2513"/>
                  </a:lnTo>
                  <a:cubicBezTo>
                    <a:pt x="4694" y="2513"/>
                    <a:pt x="4757" y="2482"/>
                    <a:pt x="4852" y="2419"/>
                  </a:cubicBezTo>
                  <a:lnTo>
                    <a:pt x="6270" y="1001"/>
                  </a:lnTo>
                  <a:close/>
                  <a:moveTo>
                    <a:pt x="6285" y="1"/>
                  </a:moveTo>
                  <a:cubicBezTo>
                    <a:pt x="6175" y="1"/>
                    <a:pt x="6065" y="40"/>
                    <a:pt x="5986" y="119"/>
                  </a:cubicBezTo>
                  <a:lnTo>
                    <a:pt x="4411" y="1694"/>
                  </a:lnTo>
                  <a:lnTo>
                    <a:pt x="2174" y="1694"/>
                  </a:lnTo>
                  <a:cubicBezTo>
                    <a:pt x="1922" y="1694"/>
                    <a:pt x="1733" y="1883"/>
                    <a:pt x="1733" y="2135"/>
                  </a:cubicBezTo>
                  <a:lnTo>
                    <a:pt x="1733" y="4372"/>
                  </a:lnTo>
                  <a:lnTo>
                    <a:pt x="158" y="5947"/>
                  </a:lnTo>
                  <a:cubicBezTo>
                    <a:pt x="0" y="6105"/>
                    <a:pt x="0" y="6388"/>
                    <a:pt x="158" y="6546"/>
                  </a:cubicBezTo>
                  <a:lnTo>
                    <a:pt x="1733" y="8121"/>
                  </a:lnTo>
                  <a:lnTo>
                    <a:pt x="1733" y="10358"/>
                  </a:lnTo>
                  <a:cubicBezTo>
                    <a:pt x="1733" y="10578"/>
                    <a:pt x="1922" y="10736"/>
                    <a:pt x="2174" y="10736"/>
                  </a:cubicBezTo>
                  <a:lnTo>
                    <a:pt x="4411" y="10736"/>
                  </a:lnTo>
                  <a:lnTo>
                    <a:pt x="5986" y="12374"/>
                  </a:lnTo>
                  <a:cubicBezTo>
                    <a:pt x="6065" y="12453"/>
                    <a:pt x="6175" y="12492"/>
                    <a:pt x="6285" y="12492"/>
                  </a:cubicBezTo>
                  <a:cubicBezTo>
                    <a:pt x="6396" y="12492"/>
                    <a:pt x="6506" y="12453"/>
                    <a:pt x="6585" y="12374"/>
                  </a:cubicBezTo>
                  <a:lnTo>
                    <a:pt x="8160" y="10736"/>
                  </a:lnTo>
                  <a:lnTo>
                    <a:pt x="10397" y="10736"/>
                  </a:lnTo>
                  <a:cubicBezTo>
                    <a:pt x="10617" y="10736"/>
                    <a:pt x="10775" y="10547"/>
                    <a:pt x="10775" y="10358"/>
                  </a:cubicBezTo>
                  <a:lnTo>
                    <a:pt x="10775" y="8121"/>
                  </a:lnTo>
                  <a:lnTo>
                    <a:pt x="12413" y="6546"/>
                  </a:lnTo>
                  <a:cubicBezTo>
                    <a:pt x="12571" y="6388"/>
                    <a:pt x="12571" y="6105"/>
                    <a:pt x="12413" y="5947"/>
                  </a:cubicBezTo>
                  <a:lnTo>
                    <a:pt x="10775" y="4372"/>
                  </a:lnTo>
                  <a:lnTo>
                    <a:pt x="10775" y="2135"/>
                  </a:lnTo>
                  <a:cubicBezTo>
                    <a:pt x="10775" y="1883"/>
                    <a:pt x="10586" y="1694"/>
                    <a:pt x="10397" y="1694"/>
                  </a:cubicBezTo>
                  <a:lnTo>
                    <a:pt x="8160" y="1694"/>
                  </a:lnTo>
                  <a:lnTo>
                    <a:pt x="6585" y="119"/>
                  </a:lnTo>
                  <a:cubicBezTo>
                    <a:pt x="6506" y="40"/>
                    <a:pt x="6396" y="1"/>
                    <a:pt x="6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328;p46">
              <a:extLst>
                <a:ext uri="{FF2B5EF4-FFF2-40B4-BE49-F238E27FC236}">
                  <a16:creationId xmlns:a16="http://schemas.microsoft.com/office/drawing/2014/main" id="{A4A870EB-E9E4-48AD-953C-69BD0A1FA78D}"/>
                </a:ext>
              </a:extLst>
            </p:cNvPr>
            <p:cNvSpPr/>
            <p:nvPr/>
          </p:nvSpPr>
          <p:spPr>
            <a:xfrm>
              <a:off x="-61268225" y="2024575"/>
              <a:ext cx="60650" cy="61475"/>
            </a:xfrm>
            <a:custGeom>
              <a:avLst/>
              <a:gdLst/>
              <a:ahLst/>
              <a:cxnLst/>
              <a:rect l="l" t="t" r="r" b="b"/>
              <a:pathLst>
                <a:path w="2426" h="2459" extrusionOk="0">
                  <a:moveTo>
                    <a:pt x="1197" y="820"/>
                  </a:moveTo>
                  <a:cubicBezTo>
                    <a:pt x="1449" y="820"/>
                    <a:pt x="1607" y="1009"/>
                    <a:pt x="1607" y="1261"/>
                  </a:cubicBezTo>
                  <a:cubicBezTo>
                    <a:pt x="1607" y="1481"/>
                    <a:pt x="1418" y="1639"/>
                    <a:pt x="1197" y="1639"/>
                  </a:cubicBezTo>
                  <a:cubicBezTo>
                    <a:pt x="1008" y="1639"/>
                    <a:pt x="819" y="1450"/>
                    <a:pt x="819" y="1261"/>
                  </a:cubicBezTo>
                  <a:cubicBezTo>
                    <a:pt x="788" y="977"/>
                    <a:pt x="977" y="820"/>
                    <a:pt x="1197" y="820"/>
                  </a:cubicBezTo>
                  <a:close/>
                  <a:moveTo>
                    <a:pt x="1197" y="1"/>
                  </a:moveTo>
                  <a:cubicBezTo>
                    <a:pt x="536" y="1"/>
                    <a:pt x="0" y="536"/>
                    <a:pt x="0" y="1261"/>
                  </a:cubicBezTo>
                  <a:cubicBezTo>
                    <a:pt x="0" y="1954"/>
                    <a:pt x="504" y="2458"/>
                    <a:pt x="1197" y="2458"/>
                  </a:cubicBezTo>
                  <a:cubicBezTo>
                    <a:pt x="1890" y="2458"/>
                    <a:pt x="2426" y="1922"/>
                    <a:pt x="2426" y="1261"/>
                  </a:cubicBezTo>
                  <a:cubicBezTo>
                    <a:pt x="2426" y="568"/>
                    <a:pt x="1890" y="1"/>
                    <a:pt x="1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329;p46">
              <a:extLst>
                <a:ext uri="{FF2B5EF4-FFF2-40B4-BE49-F238E27FC236}">
                  <a16:creationId xmlns:a16="http://schemas.microsoft.com/office/drawing/2014/main" id="{83F3CD7A-3880-4C0C-A231-89DAA6EA1992}"/>
                </a:ext>
              </a:extLst>
            </p:cNvPr>
            <p:cNvSpPr/>
            <p:nvPr/>
          </p:nvSpPr>
          <p:spPr>
            <a:xfrm>
              <a:off x="-61187100" y="2107275"/>
              <a:ext cx="61450" cy="61475"/>
            </a:xfrm>
            <a:custGeom>
              <a:avLst/>
              <a:gdLst/>
              <a:ahLst/>
              <a:cxnLst/>
              <a:rect l="l" t="t" r="r" b="b"/>
              <a:pathLst>
                <a:path w="2458" h="2459" extrusionOk="0">
                  <a:moveTo>
                    <a:pt x="1229" y="788"/>
                  </a:moveTo>
                  <a:cubicBezTo>
                    <a:pt x="1512" y="820"/>
                    <a:pt x="1670" y="977"/>
                    <a:pt x="1670" y="1198"/>
                  </a:cubicBezTo>
                  <a:cubicBezTo>
                    <a:pt x="1670" y="1450"/>
                    <a:pt x="1481" y="1639"/>
                    <a:pt x="1229" y="1639"/>
                  </a:cubicBezTo>
                  <a:cubicBezTo>
                    <a:pt x="1008" y="1639"/>
                    <a:pt x="851" y="1450"/>
                    <a:pt x="851" y="1198"/>
                  </a:cubicBezTo>
                  <a:cubicBezTo>
                    <a:pt x="851" y="977"/>
                    <a:pt x="1040" y="788"/>
                    <a:pt x="1229" y="788"/>
                  </a:cubicBezTo>
                  <a:close/>
                  <a:moveTo>
                    <a:pt x="1229" y="1"/>
                  </a:moveTo>
                  <a:cubicBezTo>
                    <a:pt x="567" y="1"/>
                    <a:pt x="0" y="536"/>
                    <a:pt x="0" y="1198"/>
                  </a:cubicBezTo>
                  <a:cubicBezTo>
                    <a:pt x="0" y="1891"/>
                    <a:pt x="567" y="2458"/>
                    <a:pt x="1229" y="2458"/>
                  </a:cubicBezTo>
                  <a:cubicBezTo>
                    <a:pt x="1922" y="2458"/>
                    <a:pt x="2458" y="1922"/>
                    <a:pt x="2458" y="1198"/>
                  </a:cubicBezTo>
                  <a:cubicBezTo>
                    <a:pt x="2458" y="536"/>
                    <a:pt x="1922"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330;p46">
              <a:extLst>
                <a:ext uri="{FF2B5EF4-FFF2-40B4-BE49-F238E27FC236}">
                  <a16:creationId xmlns:a16="http://schemas.microsoft.com/office/drawing/2014/main" id="{38A95003-2650-4847-B10D-8A61607F095F}"/>
                </a:ext>
              </a:extLst>
            </p:cNvPr>
            <p:cNvSpPr/>
            <p:nvPr/>
          </p:nvSpPr>
          <p:spPr>
            <a:xfrm>
              <a:off x="-61250125" y="2044475"/>
              <a:ext cx="105575" cy="103600"/>
            </a:xfrm>
            <a:custGeom>
              <a:avLst/>
              <a:gdLst/>
              <a:ahLst/>
              <a:cxnLst/>
              <a:rect l="l" t="t" r="r" b="b"/>
              <a:pathLst>
                <a:path w="4223" h="4144" extrusionOk="0">
                  <a:moveTo>
                    <a:pt x="3766" y="0"/>
                  </a:moveTo>
                  <a:cubicBezTo>
                    <a:pt x="3655" y="0"/>
                    <a:pt x="3545" y="40"/>
                    <a:pt x="3466" y="118"/>
                  </a:cubicBezTo>
                  <a:lnTo>
                    <a:pt x="158" y="3426"/>
                  </a:lnTo>
                  <a:cubicBezTo>
                    <a:pt x="1" y="3615"/>
                    <a:pt x="1" y="3836"/>
                    <a:pt x="158" y="4025"/>
                  </a:cubicBezTo>
                  <a:cubicBezTo>
                    <a:pt x="237" y="4104"/>
                    <a:pt x="347" y="4143"/>
                    <a:pt x="458" y="4143"/>
                  </a:cubicBezTo>
                  <a:cubicBezTo>
                    <a:pt x="568" y="4143"/>
                    <a:pt x="678" y="4104"/>
                    <a:pt x="757" y="4025"/>
                  </a:cubicBezTo>
                  <a:lnTo>
                    <a:pt x="4065" y="717"/>
                  </a:lnTo>
                  <a:cubicBezTo>
                    <a:pt x="4222" y="559"/>
                    <a:pt x="4222" y="276"/>
                    <a:pt x="4065" y="118"/>
                  </a:cubicBezTo>
                  <a:cubicBezTo>
                    <a:pt x="3986" y="40"/>
                    <a:pt x="3876" y="0"/>
                    <a:pt x="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331;p46">
            <a:extLst>
              <a:ext uri="{FF2B5EF4-FFF2-40B4-BE49-F238E27FC236}">
                <a16:creationId xmlns:a16="http://schemas.microsoft.com/office/drawing/2014/main" id="{C3D84EA5-748B-475D-98A3-A6DE01A7E7CC}"/>
              </a:ext>
            </a:extLst>
          </p:cNvPr>
          <p:cNvGrpSpPr/>
          <p:nvPr/>
        </p:nvGrpSpPr>
        <p:grpSpPr>
          <a:xfrm>
            <a:off x="7058416" y="2204783"/>
            <a:ext cx="499667" cy="458641"/>
            <a:chOff x="-61354875" y="2322300"/>
            <a:chExt cx="316650" cy="290650"/>
          </a:xfrm>
          <a:solidFill>
            <a:srgbClr val="5C3183"/>
          </a:solidFill>
        </p:grpSpPr>
        <p:sp>
          <p:nvSpPr>
            <p:cNvPr id="26" name="Google Shape;4332;p46">
              <a:extLst>
                <a:ext uri="{FF2B5EF4-FFF2-40B4-BE49-F238E27FC236}">
                  <a16:creationId xmlns:a16="http://schemas.microsoft.com/office/drawing/2014/main" id="{C78F06E5-426A-4139-8D0D-0EFD893AA405}"/>
                </a:ext>
              </a:extLst>
            </p:cNvPr>
            <p:cNvSpPr/>
            <p:nvPr/>
          </p:nvSpPr>
          <p:spPr>
            <a:xfrm>
              <a:off x="-61354875" y="2322300"/>
              <a:ext cx="316650" cy="290650"/>
            </a:xfrm>
            <a:custGeom>
              <a:avLst/>
              <a:gdLst/>
              <a:ahLst/>
              <a:cxnLst/>
              <a:rect l="l" t="t" r="r" b="b"/>
              <a:pathLst>
                <a:path w="12666" h="11626" extrusionOk="0">
                  <a:moveTo>
                    <a:pt x="11405" y="788"/>
                  </a:moveTo>
                  <a:cubicBezTo>
                    <a:pt x="11657" y="788"/>
                    <a:pt x="11847" y="1009"/>
                    <a:pt x="11847" y="1229"/>
                  </a:cubicBezTo>
                  <a:lnTo>
                    <a:pt x="11847" y="10334"/>
                  </a:lnTo>
                  <a:cubicBezTo>
                    <a:pt x="11847" y="10555"/>
                    <a:pt x="11657" y="10775"/>
                    <a:pt x="11405" y="10775"/>
                  </a:cubicBezTo>
                  <a:lnTo>
                    <a:pt x="1198" y="10775"/>
                  </a:lnTo>
                  <a:cubicBezTo>
                    <a:pt x="977" y="10775"/>
                    <a:pt x="820" y="10555"/>
                    <a:pt x="820" y="10334"/>
                  </a:cubicBezTo>
                  <a:lnTo>
                    <a:pt x="820" y="1229"/>
                  </a:lnTo>
                  <a:cubicBezTo>
                    <a:pt x="820" y="1009"/>
                    <a:pt x="1009" y="788"/>
                    <a:pt x="1198" y="788"/>
                  </a:cubicBezTo>
                  <a:close/>
                  <a:moveTo>
                    <a:pt x="1198" y="0"/>
                  </a:moveTo>
                  <a:cubicBezTo>
                    <a:pt x="536" y="0"/>
                    <a:pt x="1" y="568"/>
                    <a:pt x="1" y="1261"/>
                  </a:cubicBezTo>
                  <a:lnTo>
                    <a:pt x="1" y="10366"/>
                  </a:lnTo>
                  <a:cubicBezTo>
                    <a:pt x="1" y="11027"/>
                    <a:pt x="536" y="11626"/>
                    <a:pt x="1198" y="11626"/>
                  </a:cubicBezTo>
                  <a:lnTo>
                    <a:pt x="11405" y="11626"/>
                  </a:lnTo>
                  <a:cubicBezTo>
                    <a:pt x="12067" y="11626"/>
                    <a:pt x="12666" y="11059"/>
                    <a:pt x="12666" y="10366"/>
                  </a:cubicBezTo>
                  <a:lnTo>
                    <a:pt x="12666" y="1261"/>
                  </a:lnTo>
                  <a:cubicBezTo>
                    <a:pt x="12666" y="568"/>
                    <a:pt x="12130" y="0"/>
                    <a:pt x="1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33;p46">
              <a:extLst>
                <a:ext uri="{FF2B5EF4-FFF2-40B4-BE49-F238E27FC236}">
                  <a16:creationId xmlns:a16="http://schemas.microsoft.com/office/drawing/2014/main" id="{FB8576B3-BD66-4E8F-B4F9-29ACCE6AD014}"/>
                </a:ext>
              </a:extLst>
            </p:cNvPr>
            <p:cNvSpPr/>
            <p:nvPr/>
          </p:nvSpPr>
          <p:spPr>
            <a:xfrm>
              <a:off x="-61313925" y="2364050"/>
              <a:ext cx="234750" cy="206375"/>
            </a:xfrm>
            <a:custGeom>
              <a:avLst/>
              <a:gdLst/>
              <a:ahLst/>
              <a:cxnLst/>
              <a:rect l="l" t="t" r="r" b="b"/>
              <a:pathLst>
                <a:path w="9390" h="8255" extrusionOk="0">
                  <a:moveTo>
                    <a:pt x="8539" y="819"/>
                  </a:moveTo>
                  <a:lnTo>
                    <a:pt x="8539" y="7435"/>
                  </a:lnTo>
                  <a:lnTo>
                    <a:pt x="820" y="7435"/>
                  </a:lnTo>
                  <a:lnTo>
                    <a:pt x="820" y="6207"/>
                  </a:lnTo>
                  <a:lnTo>
                    <a:pt x="1671" y="6207"/>
                  </a:lnTo>
                  <a:cubicBezTo>
                    <a:pt x="1891" y="6207"/>
                    <a:pt x="2080" y="6018"/>
                    <a:pt x="2080" y="5797"/>
                  </a:cubicBezTo>
                  <a:cubicBezTo>
                    <a:pt x="2080" y="5545"/>
                    <a:pt x="1891" y="5356"/>
                    <a:pt x="1671" y="5356"/>
                  </a:cubicBezTo>
                  <a:lnTo>
                    <a:pt x="820" y="5356"/>
                  </a:lnTo>
                  <a:lnTo>
                    <a:pt x="820" y="2867"/>
                  </a:lnTo>
                  <a:lnTo>
                    <a:pt x="1671" y="2867"/>
                  </a:lnTo>
                  <a:cubicBezTo>
                    <a:pt x="1891" y="2867"/>
                    <a:pt x="2080" y="2678"/>
                    <a:pt x="2080" y="2426"/>
                  </a:cubicBezTo>
                  <a:cubicBezTo>
                    <a:pt x="2080" y="2206"/>
                    <a:pt x="1891" y="2048"/>
                    <a:pt x="1671" y="2048"/>
                  </a:cubicBezTo>
                  <a:lnTo>
                    <a:pt x="820" y="2048"/>
                  </a:lnTo>
                  <a:lnTo>
                    <a:pt x="820" y="819"/>
                  </a:lnTo>
                  <a:close/>
                  <a:moveTo>
                    <a:pt x="410" y="0"/>
                  </a:moveTo>
                  <a:cubicBezTo>
                    <a:pt x="158" y="0"/>
                    <a:pt x="1" y="189"/>
                    <a:pt x="1" y="378"/>
                  </a:cubicBezTo>
                  <a:lnTo>
                    <a:pt x="1" y="7845"/>
                  </a:lnTo>
                  <a:cubicBezTo>
                    <a:pt x="1" y="8065"/>
                    <a:pt x="190" y="8255"/>
                    <a:pt x="410" y="8255"/>
                  </a:cubicBezTo>
                  <a:lnTo>
                    <a:pt x="8948" y="8255"/>
                  </a:lnTo>
                  <a:cubicBezTo>
                    <a:pt x="9169" y="8255"/>
                    <a:pt x="9326" y="8065"/>
                    <a:pt x="9326" y="7845"/>
                  </a:cubicBezTo>
                  <a:lnTo>
                    <a:pt x="9326" y="378"/>
                  </a:lnTo>
                  <a:cubicBezTo>
                    <a:pt x="9389" y="158"/>
                    <a:pt x="9169" y="0"/>
                    <a:pt x="89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34;p46">
              <a:extLst>
                <a:ext uri="{FF2B5EF4-FFF2-40B4-BE49-F238E27FC236}">
                  <a16:creationId xmlns:a16="http://schemas.microsoft.com/office/drawing/2014/main" id="{CE73DF01-6237-4D12-848F-840889F64BC9}"/>
                </a:ext>
              </a:extLst>
            </p:cNvPr>
            <p:cNvSpPr/>
            <p:nvPr/>
          </p:nvSpPr>
          <p:spPr>
            <a:xfrm>
              <a:off x="-61234375" y="2416225"/>
              <a:ext cx="104775" cy="102225"/>
            </a:xfrm>
            <a:custGeom>
              <a:avLst/>
              <a:gdLst/>
              <a:ahLst/>
              <a:cxnLst/>
              <a:rect l="l" t="t" r="r" b="b"/>
              <a:pathLst>
                <a:path w="4191" h="4089" extrusionOk="0">
                  <a:moveTo>
                    <a:pt x="2175" y="1221"/>
                  </a:moveTo>
                  <a:cubicBezTo>
                    <a:pt x="2647" y="1221"/>
                    <a:pt x="2994" y="1568"/>
                    <a:pt x="2994" y="2040"/>
                  </a:cubicBezTo>
                  <a:cubicBezTo>
                    <a:pt x="2994" y="2513"/>
                    <a:pt x="2647" y="2859"/>
                    <a:pt x="2175" y="2859"/>
                  </a:cubicBezTo>
                  <a:cubicBezTo>
                    <a:pt x="1702" y="2859"/>
                    <a:pt x="1356" y="2513"/>
                    <a:pt x="1356" y="2040"/>
                  </a:cubicBezTo>
                  <a:cubicBezTo>
                    <a:pt x="1356" y="1568"/>
                    <a:pt x="1702" y="1221"/>
                    <a:pt x="2175" y="1221"/>
                  </a:cubicBezTo>
                  <a:close/>
                  <a:moveTo>
                    <a:pt x="458" y="0"/>
                  </a:moveTo>
                  <a:cubicBezTo>
                    <a:pt x="347" y="0"/>
                    <a:pt x="237" y="40"/>
                    <a:pt x="158" y="119"/>
                  </a:cubicBezTo>
                  <a:cubicBezTo>
                    <a:pt x="1" y="276"/>
                    <a:pt x="1" y="560"/>
                    <a:pt x="158" y="717"/>
                  </a:cubicBezTo>
                  <a:lnTo>
                    <a:pt x="694" y="1221"/>
                  </a:lnTo>
                  <a:cubicBezTo>
                    <a:pt x="536" y="1442"/>
                    <a:pt x="442" y="1757"/>
                    <a:pt x="442" y="2040"/>
                  </a:cubicBezTo>
                  <a:cubicBezTo>
                    <a:pt x="442" y="2324"/>
                    <a:pt x="536" y="2639"/>
                    <a:pt x="694" y="2859"/>
                  </a:cubicBezTo>
                  <a:lnTo>
                    <a:pt x="158" y="3395"/>
                  </a:lnTo>
                  <a:cubicBezTo>
                    <a:pt x="95" y="3553"/>
                    <a:pt x="95" y="3805"/>
                    <a:pt x="253" y="3962"/>
                  </a:cubicBezTo>
                  <a:cubicBezTo>
                    <a:pt x="316" y="4057"/>
                    <a:pt x="442" y="4088"/>
                    <a:pt x="536" y="4088"/>
                  </a:cubicBezTo>
                  <a:cubicBezTo>
                    <a:pt x="631" y="4088"/>
                    <a:pt x="726" y="4057"/>
                    <a:pt x="789" y="3962"/>
                  </a:cubicBezTo>
                  <a:lnTo>
                    <a:pt x="1324" y="3458"/>
                  </a:lnTo>
                  <a:cubicBezTo>
                    <a:pt x="1545" y="3616"/>
                    <a:pt x="1860" y="3710"/>
                    <a:pt x="2143" y="3710"/>
                  </a:cubicBezTo>
                  <a:cubicBezTo>
                    <a:pt x="2427" y="3710"/>
                    <a:pt x="2742" y="3616"/>
                    <a:pt x="2962" y="3458"/>
                  </a:cubicBezTo>
                  <a:lnTo>
                    <a:pt x="3498" y="3962"/>
                  </a:lnTo>
                  <a:cubicBezTo>
                    <a:pt x="3561" y="4057"/>
                    <a:pt x="3687" y="4088"/>
                    <a:pt x="3750" y="4088"/>
                  </a:cubicBezTo>
                  <a:cubicBezTo>
                    <a:pt x="3876" y="4088"/>
                    <a:pt x="3971" y="4057"/>
                    <a:pt x="4034" y="3962"/>
                  </a:cubicBezTo>
                  <a:cubicBezTo>
                    <a:pt x="4191" y="3805"/>
                    <a:pt x="4191" y="3553"/>
                    <a:pt x="4034" y="3395"/>
                  </a:cubicBezTo>
                  <a:lnTo>
                    <a:pt x="3529" y="2859"/>
                  </a:lnTo>
                  <a:cubicBezTo>
                    <a:pt x="3687" y="2639"/>
                    <a:pt x="3750" y="2324"/>
                    <a:pt x="3750" y="2040"/>
                  </a:cubicBezTo>
                  <a:cubicBezTo>
                    <a:pt x="3750" y="1757"/>
                    <a:pt x="3687" y="1442"/>
                    <a:pt x="3529" y="1221"/>
                  </a:cubicBezTo>
                  <a:lnTo>
                    <a:pt x="4034" y="717"/>
                  </a:lnTo>
                  <a:cubicBezTo>
                    <a:pt x="4191" y="560"/>
                    <a:pt x="4191" y="276"/>
                    <a:pt x="4034" y="119"/>
                  </a:cubicBezTo>
                  <a:cubicBezTo>
                    <a:pt x="3955" y="40"/>
                    <a:pt x="3845" y="0"/>
                    <a:pt x="3734" y="0"/>
                  </a:cubicBezTo>
                  <a:cubicBezTo>
                    <a:pt x="3624" y="0"/>
                    <a:pt x="3514" y="40"/>
                    <a:pt x="3435" y="119"/>
                  </a:cubicBezTo>
                  <a:lnTo>
                    <a:pt x="2931" y="623"/>
                  </a:lnTo>
                  <a:cubicBezTo>
                    <a:pt x="2679" y="465"/>
                    <a:pt x="2395" y="402"/>
                    <a:pt x="2112" y="402"/>
                  </a:cubicBezTo>
                  <a:cubicBezTo>
                    <a:pt x="1828" y="402"/>
                    <a:pt x="1513" y="465"/>
                    <a:pt x="1261" y="623"/>
                  </a:cubicBezTo>
                  <a:lnTo>
                    <a:pt x="757" y="119"/>
                  </a:lnTo>
                  <a:cubicBezTo>
                    <a:pt x="678" y="40"/>
                    <a:pt x="568" y="0"/>
                    <a:pt x="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4335;p46">
            <a:extLst>
              <a:ext uri="{FF2B5EF4-FFF2-40B4-BE49-F238E27FC236}">
                <a16:creationId xmlns:a16="http://schemas.microsoft.com/office/drawing/2014/main" id="{FFDCD8DB-8EAB-4947-8B34-349F6CA3D531}"/>
              </a:ext>
            </a:extLst>
          </p:cNvPr>
          <p:cNvGrpSpPr/>
          <p:nvPr/>
        </p:nvGrpSpPr>
        <p:grpSpPr>
          <a:xfrm>
            <a:off x="7058416" y="2762185"/>
            <a:ext cx="499667" cy="499667"/>
            <a:chOff x="-61354875" y="2671225"/>
            <a:chExt cx="316650" cy="316650"/>
          </a:xfrm>
          <a:solidFill>
            <a:srgbClr val="5C3183"/>
          </a:solidFill>
        </p:grpSpPr>
        <p:sp>
          <p:nvSpPr>
            <p:cNvPr id="30" name="Google Shape;4336;p46">
              <a:extLst>
                <a:ext uri="{FF2B5EF4-FFF2-40B4-BE49-F238E27FC236}">
                  <a16:creationId xmlns:a16="http://schemas.microsoft.com/office/drawing/2014/main" id="{7D724F12-51C2-4DA5-848E-F9DEA964EB5C}"/>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37;p46">
              <a:extLst>
                <a:ext uri="{FF2B5EF4-FFF2-40B4-BE49-F238E27FC236}">
                  <a16:creationId xmlns:a16="http://schemas.microsoft.com/office/drawing/2014/main" id="{80B149CE-EAB8-4799-B123-AC21F89F0635}"/>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338;p46">
              <a:extLst>
                <a:ext uri="{FF2B5EF4-FFF2-40B4-BE49-F238E27FC236}">
                  <a16:creationId xmlns:a16="http://schemas.microsoft.com/office/drawing/2014/main" id="{D09E0694-4B88-4EE9-8D90-13A32F252A74}"/>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39;p46">
              <a:extLst>
                <a:ext uri="{FF2B5EF4-FFF2-40B4-BE49-F238E27FC236}">
                  <a16:creationId xmlns:a16="http://schemas.microsoft.com/office/drawing/2014/main" id="{634E2389-CB2F-44DF-AFD2-1FBF25021475}"/>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40;p46">
              <a:extLst>
                <a:ext uri="{FF2B5EF4-FFF2-40B4-BE49-F238E27FC236}">
                  <a16:creationId xmlns:a16="http://schemas.microsoft.com/office/drawing/2014/main" id="{1437B411-9D88-47DF-AA8D-CFEA3DD0739C}"/>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4341;p46">
            <a:extLst>
              <a:ext uri="{FF2B5EF4-FFF2-40B4-BE49-F238E27FC236}">
                <a16:creationId xmlns:a16="http://schemas.microsoft.com/office/drawing/2014/main" id="{80AF0349-1349-4CBE-B3CB-B2E83E456D60}"/>
              </a:ext>
            </a:extLst>
          </p:cNvPr>
          <p:cNvGrpSpPr/>
          <p:nvPr/>
        </p:nvGrpSpPr>
        <p:grpSpPr>
          <a:xfrm>
            <a:off x="10080684" y="1601858"/>
            <a:ext cx="503375" cy="504165"/>
            <a:chOff x="-59502375" y="1904375"/>
            <a:chExt cx="319000" cy="319500"/>
          </a:xfrm>
          <a:solidFill>
            <a:srgbClr val="5C3183"/>
          </a:solidFill>
        </p:grpSpPr>
        <p:sp>
          <p:nvSpPr>
            <p:cNvPr id="36" name="Google Shape;4342;p46">
              <a:extLst>
                <a:ext uri="{FF2B5EF4-FFF2-40B4-BE49-F238E27FC236}">
                  <a16:creationId xmlns:a16="http://schemas.microsoft.com/office/drawing/2014/main" id="{94FAD3B3-0D86-4885-9F8D-FBA05F4A6F14}"/>
                </a:ext>
              </a:extLst>
            </p:cNvPr>
            <p:cNvSpPr/>
            <p:nvPr/>
          </p:nvSpPr>
          <p:spPr>
            <a:xfrm>
              <a:off x="-59455125" y="2097050"/>
              <a:ext cx="227650" cy="62225"/>
            </a:xfrm>
            <a:custGeom>
              <a:avLst/>
              <a:gdLst/>
              <a:ahLst/>
              <a:cxnLst/>
              <a:rect l="l" t="t" r="r" b="b"/>
              <a:pathLst>
                <a:path w="9106" h="2489" extrusionOk="0">
                  <a:moveTo>
                    <a:pt x="1670" y="819"/>
                  </a:moveTo>
                  <a:lnTo>
                    <a:pt x="1670" y="1670"/>
                  </a:lnTo>
                  <a:lnTo>
                    <a:pt x="820" y="1670"/>
                  </a:lnTo>
                  <a:lnTo>
                    <a:pt x="820" y="819"/>
                  </a:lnTo>
                  <a:close/>
                  <a:moveTo>
                    <a:pt x="3309" y="819"/>
                  </a:moveTo>
                  <a:lnTo>
                    <a:pt x="3309" y="1670"/>
                  </a:lnTo>
                  <a:lnTo>
                    <a:pt x="2489" y="1670"/>
                  </a:lnTo>
                  <a:lnTo>
                    <a:pt x="2489" y="819"/>
                  </a:lnTo>
                  <a:close/>
                  <a:moveTo>
                    <a:pt x="4978" y="819"/>
                  </a:moveTo>
                  <a:lnTo>
                    <a:pt x="4978" y="1670"/>
                  </a:lnTo>
                  <a:lnTo>
                    <a:pt x="4128" y="1670"/>
                  </a:lnTo>
                  <a:lnTo>
                    <a:pt x="4128" y="819"/>
                  </a:lnTo>
                  <a:close/>
                  <a:moveTo>
                    <a:pt x="6617" y="819"/>
                  </a:moveTo>
                  <a:lnTo>
                    <a:pt x="6617" y="1670"/>
                  </a:lnTo>
                  <a:lnTo>
                    <a:pt x="5798" y="1670"/>
                  </a:lnTo>
                  <a:lnTo>
                    <a:pt x="5798" y="819"/>
                  </a:lnTo>
                  <a:close/>
                  <a:moveTo>
                    <a:pt x="8286" y="819"/>
                  </a:moveTo>
                  <a:lnTo>
                    <a:pt x="8286" y="1670"/>
                  </a:lnTo>
                  <a:lnTo>
                    <a:pt x="7436" y="1670"/>
                  </a:lnTo>
                  <a:lnTo>
                    <a:pt x="7436" y="819"/>
                  </a:lnTo>
                  <a:close/>
                  <a:moveTo>
                    <a:pt x="410" y="0"/>
                  </a:moveTo>
                  <a:cubicBezTo>
                    <a:pt x="158" y="0"/>
                    <a:pt x="1" y="189"/>
                    <a:pt x="1" y="410"/>
                  </a:cubicBezTo>
                  <a:lnTo>
                    <a:pt x="1" y="2048"/>
                  </a:lnTo>
                  <a:cubicBezTo>
                    <a:pt x="1" y="2300"/>
                    <a:pt x="190" y="2489"/>
                    <a:pt x="410" y="2489"/>
                  </a:cubicBezTo>
                  <a:lnTo>
                    <a:pt x="8664" y="2489"/>
                  </a:lnTo>
                  <a:cubicBezTo>
                    <a:pt x="8917" y="2489"/>
                    <a:pt x="9106" y="2300"/>
                    <a:pt x="9106" y="2048"/>
                  </a:cubicBezTo>
                  <a:lnTo>
                    <a:pt x="9106" y="410"/>
                  </a:lnTo>
                  <a:cubicBezTo>
                    <a:pt x="9106" y="158"/>
                    <a:pt x="8917" y="0"/>
                    <a:pt x="86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343;p46">
              <a:extLst>
                <a:ext uri="{FF2B5EF4-FFF2-40B4-BE49-F238E27FC236}">
                  <a16:creationId xmlns:a16="http://schemas.microsoft.com/office/drawing/2014/main" id="{39500A97-DF29-483D-9E32-A741F66AFC93}"/>
                </a:ext>
              </a:extLst>
            </p:cNvPr>
            <p:cNvSpPr/>
            <p:nvPr/>
          </p:nvSpPr>
          <p:spPr>
            <a:xfrm>
              <a:off x="-59502375" y="1966300"/>
              <a:ext cx="319000" cy="257575"/>
            </a:xfrm>
            <a:custGeom>
              <a:avLst/>
              <a:gdLst/>
              <a:ahLst/>
              <a:cxnLst/>
              <a:rect l="l" t="t" r="r" b="b"/>
              <a:pathLst>
                <a:path w="12760" h="10303" extrusionOk="0">
                  <a:moveTo>
                    <a:pt x="8633" y="1639"/>
                  </a:moveTo>
                  <a:lnTo>
                    <a:pt x="8633" y="3592"/>
                  </a:lnTo>
                  <a:lnTo>
                    <a:pt x="7814" y="3592"/>
                  </a:lnTo>
                  <a:lnTo>
                    <a:pt x="7814" y="1639"/>
                  </a:lnTo>
                  <a:close/>
                  <a:moveTo>
                    <a:pt x="11941" y="819"/>
                  </a:moveTo>
                  <a:lnTo>
                    <a:pt x="11941" y="3592"/>
                  </a:lnTo>
                  <a:lnTo>
                    <a:pt x="11122" y="3592"/>
                  </a:lnTo>
                  <a:lnTo>
                    <a:pt x="11122" y="819"/>
                  </a:lnTo>
                  <a:close/>
                  <a:moveTo>
                    <a:pt x="5041" y="3119"/>
                  </a:moveTo>
                  <a:lnTo>
                    <a:pt x="5041" y="3970"/>
                  </a:lnTo>
                  <a:cubicBezTo>
                    <a:pt x="5041" y="4222"/>
                    <a:pt x="5230" y="4411"/>
                    <a:pt x="5482" y="4411"/>
                  </a:cubicBezTo>
                  <a:lnTo>
                    <a:pt x="11941" y="4411"/>
                  </a:lnTo>
                  <a:lnTo>
                    <a:pt x="11941" y="9357"/>
                  </a:lnTo>
                  <a:lnTo>
                    <a:pt x="914" y="9357"/>
                  </a:lnTo>
                  <a:lnTo>
                    <a:pt x="914" y="4222"/>
                  </a:lnTo>
                  <a:lnTo>
                    <a:pt x="2552" y="3119"/>
                  </a:lnTo>
                  <a:lnTo>
                    <a:pt x="2552" y="3970"/>
                  </a:lnTo>
                  <a:cubicBezTo>
                    <a:pt x="2552" y="4207"/>
                    <a:pt x="2767" y="4373"/>
                    <a:pt x="2980" y="4373"/>
                  </a:cubicBezTo>
                  <a:cubicBezTo>
                    <a:pt x="3050" y="4373"/>
                    <a:pt x="3120" y="4355"/>
                    <a:pt x="3182" y="4316"/>
                  </a:cubicBezTo>
                  <a:lnTo>
                    <a:pt x="5041" y="3119"/>
                  </a:lnTo>
                  <a:close/>
                  <a:moveTo>
                    <a:pt x="10712" y="0"/>
                  </a:moveTo>
                  <a:cubicBezTo>
                    <a:pt x="10491" y="0"/>
                    <a:pt x="10334" y="189"/>
                    <a:pt x="10334" y="441"/>
                  </a:cubicBezTo>
                  <a:lnTo>
                    <a:pt x="10334" y="3592"/>
                  </a:lnTo>
                  <a:lnTo>
                    <a:pt x="9483" y="3592"/>
                  </a:lnTo>
                  <a:lnTo>
                    <a:pt x="9483" y="1261"/>
                  </a:lnTo>
                  <a:cubicBezTo>
                    <a:pt x="9483" y="1008"/>
                    <a:pt x="9294" y="819"/>
                    <a:pt x="9074" y="819"/>
                  </a:cubicBezTo>
                  <a:lnTo>
                    <a:pt x="7404" y="819"/>
                  </a:lnTo>
                  <a:cubicBezTo>
                    <a:pt x="7183" y="819"/>
                    <a:pt x="6963" y="1008"/>
                    <a:pt x="6963" y="1261"/>
                  </a:cubicBezTo>
                  <a:lnTo>
                    <a:pt x="6963" y="3592"/>
                  </a:lnTo>
                  <a:lnTo>
                    <a:pt x="5860" y="3592"/>
                  </a:lnTo>
                  <a:lnTo>
                    <a:pt x="5860" y="2363"/>
                  </a:lnTo>
                  <a:cubicBezTo>
                    <a:pt x="5860" y="2206"/>
                    <a:pt x="5797" y="2080"/>
                    <a:pt x="5640" y="2017"/>
                  </a:cubicBezTo>
                  <a:cubicBezTo>
                    <a:pt x="5581" y="1973"/>
                    <a:pt x="5509" y="1949"/>
                    <a:pt x="5436" y="1949"/>
                  </a:cubicBezTo>
                  <a:cubicBezTo>
                    <a:pt x="5352" y="1949"/>
                    <a:pt x="5266" y="1981"/>
                    <a:pt x="5199" y="2048"/>
                  </a:cubicBezTo>
                  <a:lnTo>
                    <a:pt x="3340" y="3245"/>
                  </a:lnTo>
                  <a:lnTo>
                    <a:pt x="3340" y="2395"/>
                  </a:lnTo>
                  <a:cubicBezTo>
                    <a:pt x="3340" y="2237"/>
                    <a:pt x="3277" y="2111"/>
                    <a:pt x="3119" y="2048"/>
                  </a:cubicBezTo>
                  <a:cubicBezTo>
                    <a:pt x="3061" y="2004"/>
                    <a:pt x="2989" y="1981"/>
                    <a:pt x="2916" y="1981"/>
                  </a:cubicBezTo>
                  <a:cubicBezTo>
                    <a:pt x="2831" y="1981"/>
                    <a:pt x="2746" y="2012"/>
                    <a:pt x="2678" y="2080"/>
                  </a:cubicBezTo>
                  <a:lnTo>
                    <a:pt x="189" y="3718"/>
                  </a:lnTo>
                  <a:cubicBezTo>
                    <a:pt x="95" y="3812"/>
                    <a:pt x="0" y="3938"/>
                    <a:pt x="0" y="4096"/>
                  </a:cubicBezTo>
                  <a:lnTo>
                    <a:pt x="0" y="9861"/>
                  </a:lnTo>
                  <a:cubicBezTo>
                    <a:pt x="0" y="10113"/>
                    <a:pt x="189" y="10302"/>
                    <a:pt x="441" y="10302"/>
                  </a:cubicBezTo>
                  <a:lnTo>
                    <a:pt x="12287" y="10302"/>
                  </a:lnTo>
                  <a:cubicBezTo>
                    <a:pt x="12539" y="10302"/>
                    <a:pt x="12697" y="10113"/>
                    <a:pt x="12697" y="9861"/>
                  </a:cubicBezTo>
                  <a:lnTo>
                    <a:pt x="12697" y="504"/>
                  </a:lnTo>
                  <a:cubicBezTo>
                    <a:pt x="12760" y="158"/>
                    <a:pt x="12602" y="0"/>
                    <a:pt x="12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344;p46">
              <a:extLst>
                <a:ext uri="{FF2B5EF4-FFF2-40B4-BE49-F238E27FC236}">
                  <a16:creationId xmlns:a16="http://schemas.microsoft.com/office/drawing/2014/main" id="{01EB626A-46D3-429D-B7A9-8309DD97FCD6}"/>
                </a:ext>
              </a:extLst>
            </p:cNvPr>
            <p:cNvSpPr/>
            <p:nvPr/>
          </p:nvSpPr>
          <p:spPr>
            <a:xfrm>
              <a:off x="-59322800" y="1904375"/>
              <a:ext cx="106350" cy="41175"/>
            </a:xfrm>
            <a:custGeom>
              <a:avLst/>
              <a:gdLst/>
              <a:ahLst/>
              <a:cxnLst/>
              <a:rect l="l" t="t" r="r" b="b"/>
              <a:pathLst>
                <a:path w="4254" h="1647" extrusionOk="0">
                  <a:moveTo>
                    <a:pt x="1291" y="0"/>
                  </a:moveTo>
                  <a:cubicBezTo>
                    <a:pt x="890" y="0"/>
                    <a:pt x="485" y="181"/>
                    <a:pt x="158" y="556"/>
                  </a:cubicBezTo>
                  <a:cubicBezTo>
                    <a:pt x="0" y="713"/>
                    <a:pt x="32" y="965"/>
                    <a:pt x="189" y="1123"/>
                  </a:cubicBezTo>
                  <a:cubicBezTo>
                    <a:pt x="265" y="1198"/>
                    <a:pt x="369" y="1237"/>
                    <a:pt x="474" y="1237"/>
                  </a:cubicBezTo>
                  <a:cubicBezTo>
                    <a:pt x="589" y="1237"/>
                    <a:pt x="706" y="1190"/>
                    <a:pt x="788" y="1091"/>
                  </a:cubicBezTo>
                  <a:cubicBezTo>
                    <a:pt x="946" y="918"/>
                    <a:pt x="1119" y="831"/>
                    <a:pt x="1292" y="831"/>
                  </a:cubicBezTo>
                  <a:cubicBezTo>
                    <a:pt x="1465" y="831"/>
                    <a:pt x="1639" y="918"/>
                    <a:pt x="1796" y="1091"/>
                  </a:cubicBezTo>
                  <a:cubicBezTo>
                    <a:pt x="2115" y="1457"/>
                    <a:pt x="2530" y="1646"/>
                    <a:pt x="2948" y="1646"/>
                  </a:cubicBezTo>
                  <a:cubicBezTo>
                    <a:pt x="3357" y="1646"/>
                    <a:pt x="3769" y="1465"/>
                    <a:pt x="4096" y="1091"/>
                  </a:cubicBezTo>
                  <a:cubicBezTo>
                    <a:pt x="4254" y="902"/>
                    <a:pt x="4191" y="650"/>
                    <a:pt x="4033" y="493"/>
                  </a:cubicBezTo>
                  <a:cubicBezTo>
                    <a:pt x="3975" y="420"/>
                    <a:pt x="3885" y="381"/>
                    <a:pt x="3788" y="381"/>
                  </a:cubicBezTo>
                  <a:cubicBezTo>
                    <a:pt x="3674" y="381"/>
                    <a:pt x="3551" y="436"/>
                    <a:pt x="3466" y="556"/>
                  </a:cubicBezTo>
                  <a:cubicBezTo>
                    <a:pt x="3308" y="729"/>
                    <a:pt x="3127" y="815"/>
                    <a:pt x="2946" y="815"/>
                  </a:cubicBezTo>
                  <a:cubicBezTo>
                    <a:pt x="2765" y="815"/>
                    <a:pt x="2584" y="729"/>
                    <a:pt x="2426" y="556"/>
                  </a:cubicBezTo>
                  <a:cubicBezTo>
                    <a:pt x="2108" y="189"/>
                    <a:pt x="1701" y="0"/>
                    <a:pt x="12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4345;p46">
            <a:extLst>
              <a:ext uri="{FF2B5EF4-FFF2-40B4-BE49-F238E27FC236}">
                <a16:creationId xmlns:a16="http://schemas.microsoft.com/office/drawing/2014/main" id="{D0CCEE3E-3718-4010-8C00-306811D3CE05}"/>
              </a:ext>
            </a:extLst>
          </p:cNvPr>
          <p:cNvGrpSpPr/>
          <p:nvPr/>
        </p:nvGrpSpPr>
        <p:grpSpPr>
          <a:xfrm>
            <a:off x="1611809" y="1605882"/>
            <a:ext cx="503375" cy="496118"/>
            <a:chOff x="-64774725" y="1916550"/>
            <a:chExt cx="319000" cy="314400"/>
          </a:xfrm>
          <a:solidFill>
            <a:srgbClr val="5C3183"/>
          </a:solidFill>
        </p:grpSpPr>
        <p:sp>
          <p:nvSpPr>
            <p:cNvPr id="40" name="Google Shape;4346;p46">
              <a:extLst>
                <a:ext uri="{FF2B5EF4-FFF2-40B4-BE49-F238E27FC236}">
                  <a16:creationId xmlns:a16="http://schemas.microsoft.com/office/drawing/2014/main" id="{209180C3-8BD3-40D3-9CC1-8AE558DFE626}"/>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347;p46">
              <a:extLst>
                <a:ext uri="{FF2B5EF4-FFF2-40B4-BE49-F238E27FC236}">
                  <a16:creationId xmlns:a16="http://schemas.microsoft.com/office/drawing/2014/main" id="{AE798CA5-E386-4D1D-A9C0-A1085A19F2A0}"/>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348;p46">
            <a:extLst>
              <a:ext uri="{FF2B5EF4-FFF2-40B4-BE49-F238E27FC236}">
                <a16:creationId xmlns:a16="http://schemas.microsoft.com/office/drawing/2014/main" id="{6A9C0312-C223-48CA-A54D-4C89FB740F40}"/>
              </a:ext>
            </a:extLst>
          </p:cNvPr>
          <p:cNvGrpSpPr/>
          <p:nvPr/>
        </p:nvGrpSpPr>
        <p:grpSpPr>
          <a:xfrm>
            <a:off x="1613664" y="2181784"/>
            <a:ext cx="499667" cy="504638"/>
            <a:chOff x="-64764500" y="2280550"/>
            <a:chExt cx="316650" cy="319800"/>
          </a:xfrm>
          <a:solidFill>
            <a:srgbClr val="5C3183"/>
          </a:solidFill>
        </p:grpSpPr>
        <p:sp>
          <p:nvSpPr>
            <p:cNvPr id="43" name="Google Shape;4349;p46">
              <a:extLst>
                <a:ext uri="{FF2B5EF4-FFF2-40B4-BE49-F238E27FC236}">
                  <a16:creationId xmlns:a16="http://schemas.microsoft.com/office/drawing/2014/main" id="{D2840C0A-1404-432E-A3D7-80BCA9574F13}"/>
                </a:ext>
              </a:extLst>
            </p:cNvPr>
            <p:cNvSpPr/>
            <p:nvPr/>
          </p:nvSpPr>
          <p:spPr>
            <a:xfrm>
              <a:off x="-64764500" y="2280550"/>
              <a:ext cx="316650" cy="319800"/>
            </a:xfrm>
            <a:custGeom>
              <a:avLst/>
              <a:gdLst/>
              <a:ahLst/>
              <a:cxnLst/>
              <a:rect l="l" t="t" r="r" b="b"/>
              <a:pathLst>
                <a:path w="12666" h="12792" extrusionOk="0">
                  <a:moveTo>
                    <a:pt x="11405" y="820"/>
                  </a:moveTo>
                  <a:cubicBezTo>
                    <a:pt x="11657" y="820"/>
                    <a:pt x="11815" y="1009"/>
                    <a:pt x="11815" y="1261"/>
                  </a:cubicBezTo>
                  <a:cubicBezTo>
                    <a:pt x="11815" y="1481"/>
                    <a:pt x="11657" y="1670"/>
                    <a:pt x="11405" y="1670"/>
                  </a:cubicBezTo>
                  <a:lnTo>
                    <a:pt x="1229" y="1670"/>
                  </a:lnTo>
                  <a:cubicBezTo>
                    <a:pt x="977" y="1670"/>
                    <a:pt x="788" y="1481"/>
                    <a:pt x="788" y="1261"/>
                  </a:cubicBezTo>
                  <a:cubicBezTo>
                    <a:pt x="788" y="1009"/>
                    <a:pt x="977" y="820"/>
                    <a:pt x="1229" y="820"/>
                  </a:cubicBezTo>
                  <a:close/>
                  <a:moveTo>
                    <a:pt x="10996" y="2521"/>
                  </a:moveTo>
                  <a:lnTo>
                    <a:pt x="10996" y="8286"/>
                  </a:lnTo>
                  <a:lnTo>
                    <a:pt x="1607" y="8286"/>
                  </a:lnTo>
                  <a:lnTo>
                    <a:pt x="1607" y="2521"/>
                  </a:lnTo>
                  <a:close/>
                  <a:moveTo>
                    <a:pt x="6302" y="11027"/>
                  </a:moveTo>
                  <a:cubicBezTo>
                    <a:pt x="6554" y="11027"/>
                    <a:pt x="6743" y="11216"/>
                    <a:pt x="6743" y="11437"/>
                  </a:cubicBezTo>
                  <a:cubicBezTo>
                    <a:pt x="6743" y="11689"/>
                    <a:pt x="6522" y="11878"/>
                    <a:pt x="6302" y="11878"/>
                  </a:cubicBezTo>
                  <a:cubicBezTo>
                    <a:pt x="6050" y="11878"/>
                    <a:pt x="5892" y="11689"/>
                    <a:pt x="5892" y="11437"/>
                  </a:cubicBezTo>
                  <a:cubicBezTo>
                    <a:pt x="5892" y="11216"/>
                    <a:pt x="6113" y="11027"/>
                    <a:pt x="6302" y="11027"/>
                  </a:cubicBezTo>
                  <a:close/>
                  <a:moveTo>
                    <a:pt x="1229" y="1"/>
                  </a:moveTo>
                  <a:cubicBezTo>
                    <a:pt x="536" y="1"/>
                    <a:pt x="1" y="536"/>
                    <a:pt x="1" y="1261"/>
                  </a:cubicBezTo>
                  <a:cubicBezTo>
                    <a:pt x="1" y="1797"/>
                    <a:pt x="347" y="2238"/>
                    <a:pt x="820" y="2427"/>
                  </a:cubicBezTo>
                  <a:lnTo>
                    <a:pt x="820" y="8286"/>
                  </a:lnTo>
                  <a:lnTo>
                    <a:pt x="442" y="8286"/>
                  </a:lnTo>
                  <a:cubicBezTo>
                    <a:pt x="190" y="8286"/>
                    <a:pt x="32" y="8507"/>
                    <a:pt x="32" y="8728"/>
                  </a:cubicBezTo>
                  <a:cubicBezTo>
                    <a:pt x="32" y="8980"/>
                    <a:pt x="221" y="9169"/>
                    <a:pt x="442" y="9169"/>
                  </a:cubicBezTo>
                  <a:lnTo>
                    <a:pt x="5955" y="9169"/>
                  </a:lnTo>
                  <a:lnTo>
                    <a:pt x="5955" y="10334"/>
                  </a:lnTo>
                  <a:cubicBezTo>
                    <a:pt x="5483" y="10492"/>
                    <a:pt x="5104" y="10964"/>
                    <a:pt x="5104" y="11531"/>
                  </a:cubicBezTo>
                  <a:cubicBezTo>
                    <a:pt x="5104" y="12193"/>
                    <a:pt x="5672" y="12792"/>
                    <a:pt x="6333" y="12792"/>
                  </a:cubicBezTo>
                  <a:cubicBezTo>
                    <a:pt x="6995" y="12792"/>
                    <a:pt x="7593" y="12225"/>
                    <a:pt x="7593" y="11531"/>
                  </a:cubicBezTo>
                  <a:cubicBezTo>
                    <a:pt x="7593" y="10964"/>
                    <a:pt x="7247" y="10555"/>
                    <a:pt x="6774" y="10334"/>
                  </a:cubicBezTo>
                  <a:lnTo>
                    <a:pt x="6774" y="9169"/>
                  </a:lnTo>
                  <a:lnTo>
                    <a:pt x="12288" y="9169"/>
                  </a:lnTo>
                  <a:cubicBezTo>
                    <a:pt x="12508" y="9169"/>
                    <a:pt x="12666" y="8980"/>
                    <a:pt x="12666" y="8728"/>
                  </a:cubicBezTo>
                  <a:cubicBezTo>
                    <a:pt x="12666" y="8507"/>
                    <a:pt x="12477" y="8286"/>
                    <a:pt x="12288" y="8286"/>
                  </a:cubicBezTo>
                  <a:lnTo>
                    <a:pt x="11847" y="8286"/>
                  </a:lnTo>
                  <a:lnTo>
                    <a:pt x="11847" y="2427"/>
                  </a:lnTo>
                  <a:cubicBezTo>
                    <a:pt x="12319" y="2238"/>
                    <a:pt x="12634" y="1797"/>
                    <a:pt x="12634" y="1261"/>
                  </a:cubicBezTo>
                  <a:cubicBezTo>
                    <a:pt x="12634" y="568"/>
                    <a:pt x="12099" y="1"/>
                    <a:pt x="114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350;p46">
              <a:extLst>
                <a:ext uri="{FF2B5EF4-FFF2-40B4-BE49-F238E27FC236}">
                  <a16:creationId xmlns:a16="http://schemas.microsoft.com/office/drawing/2014/main" id="{63E1B54C-5CE4-4D0C-B253-BC8ECBC4FF0A}"/>
                </a:ext>
              </a:extLst>
            </p:cNvPr>
            <p:cNvSpPr/>
            <p:nvPr/>
          </p:nvSpPr>
          <p:spPr>
            <a:xfrm>
              <a:off x="-64679425" y="2364825"/>
              <a:ext cx="146500" cy="102450"/>
            </a:xfrm>
            <a:custGeom>
              <a:avLst/>
              <a:gdLst/>
              <a:ahLst/>
              <a:cxnLst/>
              <a:rect l="l" t="t" r="r" b="b"/>
              <a:pathLst>
                <a:path w="5860" h="4098" extrusionOk="0">
                  <a:moveTo>
                    <a:pt x="3749" y="1"/>
                  </a:moveTo>
                  <a:cubicBezTo>
                    <a:pt x="3529" y="1"/>
                    <a:pt x="3371" y="190"/>
                    <a:pt x="3371" y="442"/>
                  </a:cubicBezTo>
                  <a:cubicBezTo>
                    <a:pt x="3371" y="662"/>
                    <a:pt x="3560" y="820"/>
                    <a:pt x="3749" y="820"/>
                  </a:cubicBezTo>
                  <a:lnTo>
                    <a:pt x="4442" y="820"/>
                  </a:lnTo>
                  <a:lnTo>
                    <a:pt x="2930" y="2332"/>
                  </a:lnTo>
                  <a:lnTo>
                    <a:pt x="2395" y="1765"/>
                  </a:lnTo>
                  <a:cubicBezTo>
                    <a:pt x="2316" y="1686"/>
                    <a:pt x="2206" y="1647"/>
                    <a:pt x="2095" y="1647"/>
                  </a:cubicBezTo>
                  <a:cubicBezTo>
                    <a:pt x="1985" y="1647"/>
                    <a:pt x="1875" y="1686"/>
                    <a:pt x="1796" y="1765"/>
                  </a:cubicBezTo>
                  <a:lnTo>
                    <a:pt x="126" y="3435"/>
                  </a:lnTo>
                  <a:cubicBezTo>
                    <a:pt x="0" y="3592"/>
                    <a:pt x="0" y="3844"/>
                    <a:pt x="126" y="4033"/>
                  </a:cubicBezTo>
                  <a:cubicBezTo>
                    <a:pt x="195" y="4075"/>
                    <a:pt x="288" y="4098"/>
                    <a:pt x="384" y="4098"/>
                  </a:cubicBezTo>
                  <a:cubicBezTo>
                    <a:pt x="507" y="4098"/>
                    <a:pt x="636" y="4059"/>
                    <a:pt x="725" y="3970"/>
                  </a:cubicBezTo>
                  <a:lnTo>
                    <a:pt x="2111" y="2616"/>
                  </a:lnTo>
                  <a:lnTo>
                    <a:pt x="2647" y="3151"/>
                  </a:lnTo>
                  <a:cubicBezTo>
                    <a:pt x="2725" y="3230"/>
                    <a:pt x="2836" y="3269"/>
                    <a:pt x="2946" y="3269"/>
                  </a:cubicBezTo>
                  <a:cubicBezTo>
                    <a:pt x="3056" y="3269"/>
                    <a:pt x="3166" y="3230"/>
                    <a:pt x="3245" y="3151"/>
                  </a:cubicBezTo>
                  <a:lnTo>
                    <a:pt x="5009" y="1387"/>
                  </a:lnTo>
                  <a:lnTo>
                    <a:pt x="5009" y="2049"/>
                  </a:lnTo>
                  <a:cubicBezTo>
                    <a:pt x="5009" y="2269"/>
                    <a:pt x="5230" y="2490"/>
                    <a:pt x="5451" y="2490"/>
                  </a:cubicBezTo>
                  <a:cubicBezTo>
                    <a:pt x="5703" y="2490"/>
                    <a:pt x="5860" y="2269"/>
                    <a:pt x="5860" y="2049"/>
                  </a:cubicBezTo>
                  <a:lnTo>
                    <a:pt x="5860" y="410"/>
                  </a:lnTo>
                  <a:cubicBezTo>
                    <a:pt x="5860" y="158"/>
                    <a:pt x="5640" y="1"/>
                    <a:pt x="5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351;p46">
            <a:extLst>
              <a:ext uri="{FF2B5EF4-FFF2-40B4-BE49-F238E27FC236}">
                <a16:creationId xmlns:a16="http://schemas.microsoft.com/office/drawing/2014/main" id="{9810E3C6-A2A6-409E-AF12-4AA6ABC74F92}"/>
              </a:ext>
            </a:extLst>
          </p:cNvPr>
          <p:cNvSpPr/>
          <p:nvPr/>
        </p:nvSpPr>
        <p:spPr>
          <a:xfrm>
            <a:off x="1642482" y="2762303"/>
            <a:ext cx="436273" cy="499667"/>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352;p46">
            <a:extLst>
              <a:ext uri="{FF2B5EF4-FFF2-40B4-BE49-F238E27FC236}">
                <a16:creationId xmlns:a16="http://schemas.microsoft.com/office/drawing/2014/main" id="{368D70D0-2337-42AD-951A-A136CF0230E8}"/>
              </a:ext>
            </a:extLst>
          </p:cNvPr>
          <p:cNvGrpSpPr/>
          <p:nvPr/>
        </p:nvGrpSpPr>
        <p:grpSpPr>
          <a:xfrm>
            <a:off x="4631351" y="1656296"/>
            <a:ext cx="498406" cy="395284"/>
            <a:chOff x="-62882850" y="1999375"/>
            <a:chExt cx="315850" cy="250500"/>
          </a:xfrm>
          <a:solidFill>
            <a:srgbClr val="5C3183"/>
          </a:solidFill>
        </p:grpSpPr>
        <p:sp>
          <p:nvSpPr>
            <p:cNvPr id="47" name="Google Shape;4353;p46">
              <a:extLst>
                <a:ext uri="{FF2B5EF4-FFF2-40B4-BE49-F238E27FC236}">
                  <a16:creationId xmlns:a16="http://schemas.microsoft.com/office/drawing/2014/main" id="{90392D19-91D4-4060-A95C-F7A10F0DA9EA}"/>
                </a:ext>
              </a:extLst>
            </p:cNvPr>
            <p:cNvSpPr/>
            <p:nvPr/>
          </p:nvSpPr>
          <p:spPr>
            <a:xfrm>
              <a:off x="-62882850" y="1999375"/>
              <a:ext cx="315850" cy="250500"/>
            </a:xfrm>
            <a:custGeom>
              <a:avLst/>
              <a:gdLst/>
              <a:ahLst/>
              <a:cxnLst/>
              <a:rect l="l" t="t" r="r" b="b"/>
              <a:pathLst>
                <a:path w="12634" h="10020" extrusionOk="0">
                  <a:moveTo>
                    <a:pt x="10586" y="851"/>
                  </a:moveTo>
                  <a:cubicBezTo>
                    <a:pt x="10838" y="851"/>
                    <a:pt x="11027" y="1040"/>
                    <a:pt x="11027" y="1261"/>
                  </a:cubicBezTo>
                  <a:lnTo>
                    <a:pt x="11027" y="7499"/>
                  </a:lnTo>
                  <a:lnTo>
                    <a:pt x="1638" y="7499"/>
                  </a:lnTo>
                  <a:lnTo>
                    <a:pt x="1638" y="1261"/>
                  </a:lnTo>
                  <a:lnTo>
                    <a:pt x="1607" y="1261"/>
                  </a:lnTo>
                  <a:cubicBezTo>
                    <a:pt x="1607" y="1040"/>
                    <a:pt x="1796" y="851"/>
                    <a:pt x="2048" y="851"/>
                  </a:cubicBezTo>
                  <a:close/>
                  <a:moveTo>
                    <a:pt x="11814" y="8318"/>
                  </a:moveTo>
                  <a:lnTo>
                    <a:pt x="11814" y="8727"/>
                  </a:lnTo>
                  <a:cubicBezTo>
                    <a:pt x="11814" y="8948"/>
                    <a:pt x="11594" y="9137"/>
                    <a:pt x="11405" y="9137"/>
                  </a:cubicBezTo>
                  <a:lnTo>
                    <a:pt x="1197" y="9137"/>
                  </a:lnTo>
                  <a:cubicBezTo>
                    <a:pt x="977" y="9137"/>
                    <a:pt x="788" y="8948"/>
                    <a:pt x="788" y="8727"/>
                  </a:cubicBezTo>
                  <a:lnTo>
                    <a:pt x="788" y="8318"/>
                  </a:lnTo>
                  <a:close/>
                  <a:moveTo>
                    <a:pt x="2048" y="1"/>
                  </a:moveTo>
                  <a:cubicBezTo>
                    <a:pt x="1355" y="1"/>
                    <a:pt x="788" y="568"/>
                    <a:pt x="788" y="1261"/>
                  </a:cubicBezTo>
                  <a:lnTo>
                    <a:pt x="788" y="7499"/>
                  </a:lnTo>
                  <a:lnTo>
                    <a:pt x="378" y="7499"/>
                  </a:lnTo>
                  <a:cubicBezTo>
                    <a:pt x="158" y="7499"/>
                    <a:pt x="0" y="7688"/>
                    <a:pt x="0" y="7940"/>
                  </a:cubicBezTo>
                  <a:lnTo>
                    <a:pt x="0" y="8759"/>
                  </a:lnTo>
                  <a:cubicBezTo>
                    <a:pt x="0" y="9420"/>
                    <a:pt x="536" y="10019"/>
                    <a:pt x="1197" y="10019"/>
                  </a:cubicBezTo>
                  <a:lnTo>
                    <a:pt x="11405" y="10019"/>
                  </a:lnTo>
                  <a:cubicBezTo>
                    <a:pt x="12066" y="10019"/>
                    <a:pt x="12634" y="9452"/>
                    <a:pt x="12634" y="8759"/>
                  </a:cubicBezTo>
                  <a:lnTo>
                    <a:pt x="12634" y="7940"/>
                  </a:lnTo>
                  <a:cubicBezTo>
                    <a:pt x="12634" y="7656"/>
                    <a:pt x="12444" y="7499"/>
                    <a:pt x="12224" y="7499"/>
                  </a:cubicBezTo>
                  <a:lnTo>
                    <a:pt x="11814" y="7499"/>
                  </a:lnTo>
                  <a:lnTo>
                    <a:pt x="11814" y="1261"/>
                  </a:lnTo>
                  <a:cubicBezTo>
                    <a:pt x="11814" y="599"/>
                    <a:pt x="11247" y="1"/>
                    <a:pt x="105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354;p46">
              <a:extLst>
                <a:ext uri="{FF2B5EF4-FFF2-40B4-BE49-F238E27FC236}">
                  <a16:creationId xmlns:a16="http://schemas.microsoft.com/office/drawing/2014/main" id="{31BAD335-71C3-4252-8A1E-28C5DD894F18}"/>
                </a:ext>
              </a:extLst>
            </p:cNvPr>
            <p:cNvSpPr/>
            <p:nvPr/>
          </p:nvSpPr>
          <p:spPr>
            <a:xfrm>
              <a:off x="-62806475" y="2062375"/>
              <a:ext cx="146525" cy="103800"/>
            </a:xfrm>
            <a:custGeom>
              <a:avLst/>
              <a:gdLst/>
              <a:ahLst/>
              <a:cxnLst/>
              <a:rect l="l" t="t" r="r" b="b"/>
              <a:pathLst>
                <a:path w="5861" h="4152" extrusionOk="0">
                  <a:moveTo>
                    <a:pt x="3782" y="1"/>
                  </a:moveTo>
                  <a:cubicBezTo>
                    <a:pt x="3561" y="1"/>
                    <a:pt x="3341" y="221"/>
                    <a:pt x="3341" y="410"/>
                  </a:cubicBezTo>
                  <a:cubicBezTo>
                    <a:pt x="3341" y="631"/>
                    <a:pt x="3561" y="852"/>
                    <a:pt x="3782" y="852"/>
                  </a:cubicBezTo>
                  <a:lnTo>
                    <a:pt x="4443" y="852"/>
                  </a:lnTo>
                  <a:lnTo>
                    <a:pt x="2962" y="2332"/>
                  </a:lnTo>
                  <a:lnTo>
                    <a:pt x="2395" y="1765"/>
                  </a:lnTo>
                  <a:cubicBezTo>
                    <a:pt x="2332" y="1686"/>
                    <a:pt x="2230" y="1647"/>
                    <a:pt x="2124" y="1647"/>
                  </a:cubicBezTo>
                  <a:cubicBezTo>
                    <a:pt x="2017" y="1647"/>
                    <a:pt x="1907" y="1686"/>
                    <a:pt x="1828" y="1765"/>
                  </a:cubicBezTo>
                  <a:lnTo>
                    <a:pt x="159" y="3435"/>
                  </a:lnTo>
                  <a:cubicBezTo>
                    <a:pt x="1" y="3592"/>
                    <a:pt x="1" y="3876"/>
                    <a:pt x="159" y="4034"/>
                  </a:cubicBezTo>
                  <a:cubicBezTo>
                    <a:pt x="237" y="4112"/>
                    <a:pt x="348" y="4152"/>
                    <a:pt x="458" y="4152"/>
                  </a:cubicBezTo>
                  <a:cubicBezTo>
                    <a:pt x="568" y="4152"/>
                    <a:pt x="678" y="4112"/>
                    <a:pt x="757" y="4034"/>
                  </a:cubicBezTo>
                  <a:lnTo>
                    <a:pt x="2143" y="2647"/>
                  </a:lnTo>
                  <a:lnTo>
                    <a:pt x="2679" y="3183"/>
                  </a:lnTo>
                  <a:cubicBezTo>
                    <a:pt x="2758" y="3262"/>
                    <a:pt x="2868" y="3301"/>
                    <a:pt x="2978" y="3301"/>
                  </a:cubicBezTo>
                  <a:cubicBezTo>
                    <a:pt x="3088" y="3301"/>
                    <a:pt x="3199" y="3262"/>
                    <a:pt x="3278" y="3183"/>
                  </a:cubicBezTo>
                  <a:lnTo>
                    <a:pt x="5042" y="1419"/>
                  </a:lnTo>
                  <a:lnTo>
                    <a:pt x="5042" y="2080"/>
                  </a:lnTo>
                  <a:cubicBezTo>
                    <a:pt x="5042" y="2332"/>
                    <a:pt x="5231" y="2521"/>
                    <a:pt x="5451" y="2521"/>
                  </a:cubicBezTo>
                  <a:cubicBezTo>
                    <a:pt x="5640" y="2521"/>
                    <a:pt x="5861" y="2332"/>
                    <a:pt x="5861" y="2080"/>
                  </a:cubicBezTo>
                  <a:lnTo>
                    <a:pt x="5861" y="442"/>
                  </a:lnTo>
                  <a:cubicBezTo>
                    <a:pt x="5861" y="158"/>
                    <a:pt x="5672" y="1"/>
                    <a:pt x="54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355;p46">
            <a:extLst>
              <a:ext uri="{FF2B5EF4-FFF2-40B4-BE49-F238E27FC236}">
                <a16:creationId xmlns:a16="http://schemas.microsoft.com/office/drawing/2014/main" id="{B686BDAB-2C34-4383-932E-7AF0272E777C}"/>
              </a:ext>
            </a:extLst>
          </p:cNvPr>
          <p:cNvGrpSpPr/>
          <p:nvPr/>
        </p:nvGrpSpPr>
        <p:grpSpPr>
          <a:xfrm>
            <a:off x="4619536" y="2183638"/>
            <a:ext cx="522035" cy="500930"/>
            <a:chOff x="-62890750" y="2296300"/>
            <a:chExt cx="330825" cy="317450"/>
          </a:xfrm>
          <a:solidFill>
            <a:srgbClr val="5C3183"/>
          </a:solidFill>
        </p:grpSpPr>
        <p:sp>
          <p:nvSpPr>
            <p:cNvPr id="50" name="Google Shape;4356;p46">
              <a:extLst>
                <a:ext uri="{FF2B5EF4-FFF2-40B4-BE49-F238E27FC236}">
                  <a16:creationId xmlns:a16="http://schemas.microsoft.com/office/drawing/2014/main" id="{61D68F5A-7AB4-46C6-9E1F-42DE086322B1}"/>
                </a:ext>
              </a:extLst>
            </p:cNvPr>
            <p:cNvSpPr/>
            <p:nvPr/>
          </p:nvSpPr>
          <p:spPr>
            <a:xfrm>
              <a:off x="-62890750" y="2296300"/>
              <a:ext cx="313500" cy="195375"/>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357;p46">
              <a:extLst>
                <a:ext uri="{FF2B5EF4-FFF2-40B4-BE49-F238E27FC236}">
                  <a16:creationId xmlns:a16="http://schemas.microsoft.com/office/drawing/2014/main" id="{03DD5DA7-15C5-4E46-B638-8A66BB539A59}"/>
                </a:ext>
              </a:extLst>
            </p:cNvPr>
            <p:cNvSpPr/>
            <p:nvPr/>
          </p:nvSpPr>
          <p:spPr>
            <a:xfrm>
              <a:off x="-62874975" y="2417475"/>
              <a:ext cx="315050" cy="196275"/>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358;p46">
              <a:extLst>
                <a:ext uri="{FF2B5EF4-FFF2-40B4-BE49-F238E27FC236}">
                  <a16:creationId xmlns:a16="http://schemas.microsoft.com/office/drawing/2014/main" id="{36C2794F-1694-4566-89EB-654B1286530A}"/>
                </a:ext>
              </a:extLst>
            </p:cNvPr>
            <p:cNvSpPr/>
            <p:nvPr/>
          </p:nvSpPr>
          <p:spPr>
            <a:xfrm>
              <a:off x="-62822225" y="2357750"/>
              <a:ext cx="193000" cy="192975"/>
            </a:xfrm>
            <a:custGeom>
              <a:avLst/>
              <a:gdLst/>
              <a:ahLst/>
              <a:cxnLst/>
              <a:rect l="l" t="t" r="r" b="b"/>
              <a:pathLst>
                <a:path w="7720" h="7719" extrusionOk="0">
                  <a:moveTo>
                    <a:pt x="2238" y="1323"/>
                  </a:moveTo>
                  <a:lnTo>
                    <a:pt x="2238" y="1323"/>
                  </a:lnTo>
                  <a:cubicBezTo>
                    <a:pt x="2143" y="1544"/>
                    <a:pt x="2049" y="1827"/>
                    <a:pt x="1986" y="2111"/>
                  </a:cubicBezTo>
                  <a:lnTo>
                    <a:pt x="1419" y="2111"/>
                  </a:lnTo>
                  <a:cubicBezTo>
                    <a:pt x="1671" y="1796"/>
                    <a:pt x="1923" y="1512"/>
                    <a:pt x="2238" y="1323"/>
                  </a:cubicBezTo>
                  <a:close/>
                  <a:moveTo>
                    <a:pt x="3466" y="1040"/>
                  </a:moveTo>
                  <a:lnTo>
                    <a:pt x="3466" y="2111"/>
                  </a:lnTo>
                  <a:lnTo>
                    <a:pt x="2836" y="2111"/>
                  </a:lnTo>
                  <a:cubicBezTo>
                    <a:pt x="2994" y="1575"/>
                    <a:pt x="3246" y="1229"/>
                    <a:pt x="3466" y="1040"/>
                  </a:cubicBezTo>
                  <a:close/>
                  <a:moveTo>
                    <a:pt x="4254" y="1040"/>
                  </a:moveTo>
                  <a:cubicBezTo>
                    <a:pt x="4538" y="1229"/>
                    <a:pt x="4727" y="1575"/>
                    <a:pt x="4884" y="2111"/>
                  </a:cubicBezTo>
                  <a:lnTo>
                    <a:pt x="4254" y="2111"/>
                  </a:lnTo>
                  <a:lnTo>
                    <a:pt x="4254" y="1040"/>
                  </a:lnTo>
                  <a:close/>
                  <a:moveTo>
                    <a:pt x="5483" y="1323"/>
                  </a:moveTo>
                  <a:lnTo>
                    <a:pt x="5483" y="1323"/>
                  </a:lnTo>
                  <a:cubicBezTo>
                    <a:pt x="5798" y="1512"/>
                    <a:pt x="6081" y="1796"/>
                    <a:pt x="6302" y="2111"/>
                  </a:cubicBezTo>
                  <a:lnTo>
                    <a:pt x="5766" y="2111"/>
                  </a:lnTo>
                  <a:cubicBezTo>
                    <a:pt x="5672" y="1827"/>
                    <a:pt x="5609" y="1544"/>
                    <a:pt x="5483" y="1323"/>
                  </a:cubicBezTo>
                  <a:close/>
                  <a:moveTo>
                    <a:pt x="1765" y="2930"/>
                  </a:moveTo>
                  <a:cubicBezTo>
                    <a:pt x="1734" y="3245"/>
                    <a:pt x="1702" y="3560"/>
                    <a:pt x="1702" y="3875"/>
                  </a:cubicBezTo>
                  <a:cubicBezTo>
                    <a:pt x="1702" y="4190"/>
                    <a:pt x="1734" y="4537"/>
                    <a:pt x="1765" y="4820"/>
                  </a:cubicBezTo>
                  <a:lnTo>
                    <a:pt x="978" y="4820"/>
                  </a:lnTo>
                  <a:cubicBezTo>
                    <a:pt x="883" y="4537"/>
                    <a:pt x="820" y="4222"/>
                    <a:pt x="820" y="3875"/>
                  </a:cubicBezTo>
                  <a:cubicBezTo>
                    <a:pt x="820" y="3497"/>
                    <a:pt x="883" y="3214"/>
                    <a:pt x="978" y="2930"/>
                  </a:cubicBezTo>
                  <a:close/>
                  <a:moveTo>
                    <a:pt x="5136" y="2930"/>
                  </a:moveTo>
                  <a:cubicBezTo>
                    <a:pt x="5168" y="3245"/>
                    <a:pt x="5199" y="3560"/>
                    <a:pt x="5199" y="3875"/>
                  </a:cubicBezTo>
                  <a:cubicBezTo>
                    <a:pt x="5199" y="4222"/>
                    <a:pt x="5168" y="4537"/>
                    <a:pt x="5136" y="4820"/>
                  </a:cubicBezTo>
                  <a:lnTo>
                    <a:pt x="4286" y="4820"/>
                  </a:lnTo>
                  <a:lnTo>
                    <a:pt x="4286" y="2930"/>
                  </a:lnTo>
                  <a:close/>
                  <a:moveTo>
                    <a:pt x="6743" y="2930"/>
                  </a:moveTo>
                  <a:cubicBezTo>
                    <a:pt x="6869" y="3245"/>
                    <a:pt x="6900" y="3560"/>
                    <a:pt x="6900" y="3875"/>
                  </a:cubicBezTo>
                  <a:cubicBezTo>
                    <a:pt x="6900" y="4222"/>
                    <a:pt x="6869" y="4537"/>
                    <a:pt x="6743" y="4820"/>
                  </a:cubicBezTo>
                  <a:lnTo>
                    <a:pt x="5955" y="4820"/>
                  </a:lnTo>
                  <a:cubicBezTo>
                    <a:pt x="5987" y="4505"/>
                    <a:pt x="6018" y="4190"/>
                    <a:pt x="6018" y="3875"/>
                  </a:cubicBezTo>
                  <a:cubicBezTo>
                    <a:pt x="6018" y="3560"/>
                    <a:pt x="5987" y="3214"/>
                    <a:pt x="5955" y="2930"/>
                  </a:cubicBezTo>
                  <a:close/>
                  <a:moveTo>
                    <a:pt x="3466" y="2930"/>
                  </a:moveTo>
                  <a:lnTo>
                    <a:pt x="3466" y="4852"/>
                  </a:lnTo>
                  <a:lnTo>
                    <a:pt x="2647" y="4852"/>
                  </a:lnTo>
                  <a:cubicBezTo>
                    <a:pt x="2553" y="4537"/>
                    <a:pt x="2553" y="4222"/>
                    <a:pt x="2553" y="3875"/>
                  </a:cubicBezTo>
                  <a:cubicBezTo>
                    <a:pt x="2553" y="3497"/>
                    <a:pt x="2616" y="3214"/>
                    <a:pt x="2647" y="2930"/>
                  </a:cubicBezTo>
                  <a:close/>
                  <a:moveTo>
                    <a:pt x="6302" y="5640"/>
                  </a:moveTo>
                  <a:cubicBezTo>
                    <a:pt x="6081" y="5955"/>
                    <a:pt x="5798" y="6238"/>
                    <a:pt x="5483" y="6427"/>
                  </a:cubicBezTo>
                  <a:cubicBezTo>
                    <a:pt x="5609" y="6207"/>
                    <a:pt x="5672" y="5923"/>
                    <a:pt x="5766" y="5640"/>
                  </a:cubicBezTo>
                  <a:close/>
                  <a:moveTo>
                    <a:pt x="1986" y="5671"/>
                  </a:moveTo>
                  <a:cubicBezTo>
                    <a:pt x="2049" y="5955"/>
                    <a:pt x="2143" y="6238"/>
                    <a:pt x="2238" y="6459"/>
                  </a:cubicBezTo>
                  <a:cubicBezTo>
                    <a:pt x="1923" y="6238"/>
                    <a:pt x="1671" y="5955"/>
                    <a:pt x="1419" y="5671"/>
                  </a:cubicBezTo>
                  <a:close/>
                  <a:moveTo>
                    <a:pt x="4916" y="5640"/>
                  </a:moveTo>
                  <a:cubicBezTo>
                    <a:pt x="4727" y="6144"/>
                    <a:pt x="4538" y="6522"/>
                    <a:pt x="4286" y="6711"/>
                  </a:cubicBezTo>
                  <a:lnTo>
                    <a:pt x="4286" y="5640"/>
                  </a:lnTo>
                  <a:close/>
                  <a:moveTo>
                    <a:pt x="3466" y="5671"/>
                  </a:moveTo>
                  <a:lnTo>
                    <a:pt x="3466" y="6742"/>
                  </a:lnTo>
                  <a:cubicBezTo>
                    <a:pt x="3246" y="6553"/>
                    <a:pt x="2994" y="6144"/>
                    <a:pt x="2836" y="5671"/>
                  </a:cubicBezTo>
                  <a:close/>
                  <a:moveTo>
                    <a:pt x="3876" y="0"/>
                  </a:moveTo>
                  <a:cubicBezTo>
                    <a:pt x="2301" y="0"/>
                    <a:pt x="915" y="945"/>
                    <a:pt x="316" y="2332"/>
                  </a:cubicBezTo>
                  <a:cubicBezTo>
                    <a:pt x="127" y="2804"/>
                    <a:pt x="1" y="3308"/>
                    <a:pt x="1" y="3875"/>
                  </a:cubicBezTo>
                  <a:cubicBezTo>
                    <a:pt x="1" y="4411"/>
                    <a:pt x="127" y="4946"/>
                    <a:pt x="316" y="5419"/>
                  </a:cubicBezTo>
                  <a:cubicBezTo>
                    <a:pt x="915" y="6774"/>
                    <a:pt x="2301" y="7719"/>
                    <a:pt x="3876" y="7719"/>
                  </a:cubicBezTo>
                  <a:cubicBezTo>
                    <a:pt x="5451" y="7719"/>
                    <a:pt x="6806" y="6774"/>
                    <a:pt x="7405" y="5419"/>
                  </a:cubicBezTo>
                  <a:cubicBezTo>
                    <a:pt x="7594" y="4946"/>
                    <a:pt x="7720" y="4411"/>
                    <a:pt x="7720" y="3875"/>
                  </a:cubicBezTo>
                  <a:cubicBezTo>
                    <a:pt x="7720" y="3308"/>
                    <a:pt x="7594" y="2804"/>
                    <a:pt x="7405" y="2332"/>
                  </a:cubicBezTo>
                  <a:cubicBezTo>
                    <a:pt x="6806" y="945"/>
                    <a:pt x="5451" y="0"/>
                    <a:pt x="3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359;p46">
            <a:extLst>
              <a:ext uri="{FF2B5EF4-FFF2-40B4-BE49-F238E27FC236}">
                <a16:creationId xmlns:a16="http://schemas.microsoft.com/office/drawing/2014/main" id="{492A1510-ECE5-4DE0-90C6-73E9F572D643}"/>
              </a:ext>
            </a:extLst>
          </p:cNvPr>
          <p:cNvGrpSpPr/>
          <p:nvPr/>
        </p:nvGrpSpPr>
        <p:grpSpPr>
          <a:xfrm>
            <a:off x="4631351" y="2761573"/>
            <a:ext cx="498406" cy="500890"/>
            <a:chOff x="-62882850" y="2664925"/>
            <a:chExt cx="315850" cy="317425"/>
          </a:xfrm>
          <a:solidFill>
            <a:srgbClr val="5C3183"/>
          </a:solidFill>
        </p:grpSpPr>
        <p:sp>
          <p:nvSpPr>
            <p:cNvPr id="54" name="Google Shape;4360;p46">
              <a:extLst>
                <a:ext uri="{FF2B5EF4-FFF2-40B4-BE49-F238E27FC236}">
                  <a16:creationId xmlns:a16="http://schemas.microsoft.com/office/drawing/2014/main" id="{B12E0AE7-65B3-422A-91E9-4209A1967BBA}"/>
                </a:ext>
              </a:extLst>
            </p:cNvPr>
            <p:cNvSpPr/>
            <p:nvPr/>
          </p:nvSpPr>
          <p:spPr>
            <a:xfrm>
              <a:off x="-62882850" y="2664925"/>
              <a:ext cx="315850" cy="317425"/>
            </a:xfrm>
            <a:custGeom>
              <a:avLst/>
              <a:gdLst/>
              <a:ahLst/>
              <a:cxnLst/>
              <a:rect l="l" t="t" r="r" b="b"/>
              <a:pathLst>
                <a:path w="12634" h="12697" extrusionOk="0">
                  <a:moveTo>
                    <a:pt x="11405" y="851"/>
                  </a:moveTo>
                  <a:cubicBezTo>
                    <a:pt x="11657" y="851"/>
                    <a:pt x="11814" y="1040"/>
                    <a:pt x="11814" y="1260"/>
                  </a:cubicBezTo>
                  <a:lnTo>
                    <a:pt x="11814" y="7719"/>
                  </a:lnTo>
                  <a:lnTo>
                    <a:pt x="788" y="7719"/>
                  </a:lnTo>
                  <a:lnTo>
                    <a:pt x="788" y="1260"/>
                  </a:lnTo>
                  <a:cubicBezTo>
                    <a:pt x="788" y="1040"/>
                    <a:pt x="977" y="851"/>
                    <a:pt x="1197" y="851"/>
                  </a:cubicBezTo>
                  <a:close/>
                  <a:moveTo>
                    <a:pt x="11814" y="8506"/>
                  </a:moveTo>
                  <a:lnTo>
                    <a:pt x="11814" y="8947"/>
                  </a:lnTo>
                  <a:cubicBezTo>
                    <a:pt x="11814" y="9199"/>
                    <a:pt x="11594" y="9389"/>
                    <a:pt x="11405" y="9389"/>
                  </a:cubicBezTo>
                  <a:lnTo>
                    <a:pt x="1197" y="9389"/>
                  </a:lnTo>
                  <a:cubicBezTo>
                    <a:pt x="977" y="9389"/>
                    <a:pt x="788" y="9199"/>
                    <a:pt x="788" y="8947"/>
                  </a:cubicBezTo>
                  <a:lnTo>
                    <a:pt x="788" y="8506"/>
                  </a:lnTo>
                  <a:close/>
                  <a:moveTo>
                    <a:pt x="7782" y="10208"/>
                  </a:moveTo>
                  <a:lnTo>
                    <a:pt x="8349" y="11877"/>
                  </a:lnTo>
                  <a:lnTo>
                    <a:pt x="4253" y="11877"/>
                  </a:lnTo>
                  <a:lnTo>
                    <a:pt x="4789" y="10208"/>
                  </a:lnTo>
                  <a:close/>
                  <a:moveTo>
                    <a:pt x="1197" y="0"/>
                  </a:moveTo>
                  <a:cubicBezTo>
                    <a:pt x="536" y="0"/>
                    <a:pt x="0" y="567"/>
                    <a:pt x="0" y="1229"/>
                  </a:cubicBezTo>
                  <a:lnTo>
                    <a:pt x="0" y="8947"/>
                  </a:lnTo>
                  <a:cubicBezTo>
                    <a:pt x="0" y="9609"/>
                    <a:pt x="536" y="10176"/>
                    <a:pt x="1197" y="10176"/>
                  </a:cubicBezTo>
                  <a:lnTo>
                    <a:pt x="3938" y="10176"/>
                  </a:lnTo>
                  <a:lnTo>
                    <a:pt x="3371" y="11814"/>
                  </a:lnTo>
                  <a:lnTo>
                    <a:pt x="2867" y="11814"/>
                  </a:lnTo>
                  <a:cubicBezTo>
                    <a:pt x="2615" y="11814"/>
                    <a:pt x="2457" y="12003"/>
                    <a:pt x="2457" y="12255"/>
                  </a:cubicBezTo>
                  <a:cubicBezTo>
                    <a:pt x="2457" y="12476"/>
                    <a:pt x="2678" y="12697"/>
                    <a:pt x="2867" y="12697"/>
                  </a:cubicBezTo>
                  <a:lnTo>
                    <a:pt x="9767" y="12697"/>
                  </a:lnTo>
                  <a:cubicBezTo>
                    <a:pt x="9987" y="12697"/>
                    <a:pt x="10176" y="12476"/>
                    <a:pt x="10176" y="12255"/>
                  </a:cubicBezTo>
                  <a:cubicBezTo>
                    <a:pt x="10176" y="12003"/>
                    <a:pt x="9987" y="11814"/>
                    <a:pt x="9767" y="11814"/>
                  </a:cubicBezTo>
                  <a:lnTo>
                    <a:pt x="9231" y="11814"/>
                  </a:lnTo>
                  <a:lnTo>
                    <a:pt x="8695" y="10176"/>
                  </a:lnTo>
                  <a:lnTo>
                    <a:pt x="11405" y="10176"/>
                  </a:lnTo>
                  <a:cubicBezTo>
                    <a:pt x="12066" y="10176"/>
                    <a:pt x="12634" y="9609"/>
                    <a:pt x="12634" y="8947"/>
                  </a:cubicBezTo>
                  <a:lnTo>
                    <a:pt x="12634" y="1229"/>
                  </a:lnTo>
                  <a:cubicBezTo>
                    <a:pt x="12634" y="567"/>
                    <a:pt x="12066" y="0"/>
                    <a:pt x="1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361;p46">
              <a:extLst>
                <a:ext uri="{FF2B5EF4-FFF2-40B4-BE49-F238E27FC236}">
                  <a16:creationId xmlns:a16="http://schemas.microsoft.com/office/drawing/2014/main" id="{7354674F-BA93-407E-ABD5-C24E0AE1444A}"/>
                </a:ext>
              </a:extLst>
            </p:cNvPr>
            <p:cNvSpPr/>
            <p:nvPr/>
          </p:nvSpPr>
          <p:spPr>
            <a:xfrm>
              <a:off x="-62756050" y="2702725"/>
              <a:ext cx="62225" cy="146525"/>
            </a:xfrm>
            <a:custGeom>
              <a:avLst/>
              <a:gdLst/>
              <a:ahLst/>
              <a:cxnLst/>
              <a:rect l="l" t="t" r="r" b="b"/>
              <a:pathLst>
                <a:path w="2489" h="5861" extrusionOk="0">
                  <a:moveTo>
                    <a:pt x="1229" y="0"/>
                  </a:moveTo>
                  <a:cubicBezTo>
                    <a:pt x="977" y="0"/>
                    <a:pt x="819" y="189"/>
                    <a:pt x="819" y="441"/>
                  </a:cubicBezTo>
                  <a:lnTo>
                    <a:pt x="819" y="693"/>
                  </a:lnTo>
                  <a:cubicBezTo>
                    <a:pt x="347" y="851"/>
                    <a:pt x="0" y="1324"/>
                    <a:pt x="0" y="1891"/>
                  </a:cubicBezTo>
                  <a:cubicBezTo>
                    <a:pt x="0" y="2552"/>
                    <a:pt x="536" y="2962"/>
                    <a:pt x="977" y="3277"/>
                  </a:cubicBezTo>
                  <a:cubicBezTo>
                    <a:pt x="1292" y="3497"/>
                    <a:pt x="1639" y="3749"/>
                    <a:pt x="1639" y="3970"/>
                  </a:cubicBezTo>
                  <a:cubicBezTo>
                    <a:pt x="1639" y="4222"/>
                    <a:pt x="1450" y="4411"/>
                    <a:pt x="1229" y="4411"/>
                  </a:cubicBezTo>
                  <a:cubicBezTo>
                    <a:pt x="977" y="4411"/>
                    <a:pt x="819" y="4222"/>
                    <a:pt x="819" y="3970"/>
                  </a:cubicBezTo>
                  <a:cubicBezTo>
                    <a:pt x="819" y="3749"/>
                    <a:pt x="630" y="3529"/>
                    <a:pt x="441" y="3529"/>
                  </a:cubicBezTo>
                  <a:cubicBezTo>
                    <a:pt x="189" y="3529"/>
                    <a:pt x="0" y="3749"/>
                    <a:pt x="0" y="3970"/>
                  </a:cubicBezTo>
                  <a:cubicBezTo>
                    <a:pt x="0" y="4537"/>
                    <a:pt x="347" y="4947"/>
                    <a:pt x="819" y="5167"/>
                  </a:cubicBezTo>
                  <a:lnTo>
                    <a:pt x="819" y="5419"/>
                  </a:lnTo>
                  <a:cubicBezTo>
                    <a:pt x="819" y="5671"/>
                    <a:pt x="1008" y="5860"/>
                    <a:pt x="1229" y="5860"/>
                  </a:cubicBezTo>
                  <a:cubicBezTo>
                    <a:pt x="1450" y="5860"/>
                    <a:pt x="1639" y="5671"/>
                    <a:pt x="1639" y="5419"/>
                  </a:cubicBezTo>
                  <a:lnTo>
                    <a:pt x="1639" y="5167"/>
                  </a:lnTo>
                  <a:cubicBezTo>
                    <a:pt x="2111" y="5010"/>
                    <a:pt x="2489" y="4537"/>
                    <a:pt x="2489" y="3970"/>
                  </a:cubicBezTo>
                  <a:cubicBezTo>
                    <a:pt x="2489" y="3308"/>
                    <a:pt x="1922" y="2899"/>
                    <a:pt x="1481" y="2584"/>
                  </a:cubicBezTo>
                  <a:cubicBezTo>
                    <a:pt x="1166" y="2363"/>
                    <a:pt x="819" y="2111"/>
                    <a:pt x="819" y="1891"/>
                  </a:cubicBezTo>
                  <a:cubicBezTo>
                    <a:pt x="819" y="1639"/>
                    <a:pt x="977" y="1450"/>
                    <a:pt x="1229" y="1450"/>
                  </a:cubicBezTo>
                  <a:cubicBezTo>
                    <a:pt x="1450" y="1450"/>
                    <a:pt x="1639" y="1639"/>
                    <a:pt x="1639" y="1891"/>
                  </a:cubicBezTo>
                  <a:cubicBezTo>
                    <a:pt x="1639" y="2111"/>
                    <a:pt x="1859" y="2332"/>
                    <a:pt x="2048" y="2332"/>
                  </a:cubicBezTo>
                  <a:cubicBezTo>
                    <a:pt x="2237" y="2332"/>
                    <a:pt x="2489" y="2111"/>
                    <a:pt x="2489" y="1891"/>
                  </a:cubicBezTo>
                  <a:cubicBezTo>
                    <a:pt x="2489" y="1324"/>
                    <a:pt x="2143" y="914"/>
                    <a:pt x="1639" y="693"/>
                  </a:cubicBezTo>
                  <a:lnTo>
                    <a:pt x="1639" y="441"/>
                  </a:lnTo>
                  <a:cubicBezTo>
                    <a:pt x="1639" y="189"/>
                    <a:pt x="1450"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4362;p46">
            <a:extLst>
              <a:ext uri="{FF2B5EF4-FFF2-40B4-BE49-F238E27FC236}">
                <a16:creationId xmlns:a16="http://schemas.microsoft.com/office/drawing/2014/main" id="{CACBC9CF-56E7-4AD9-B7B5-59CE3B42FCB6}"/>
              </a:ext>
            </a:extLst>
          </p:cNvPr>
          <p:cNvSpPr/>
          <p:nvPr/>
        </p:nvSpPr>
        <p:spPr>
          <a:xfrm>
            <a:off x="7662366" y="1605354"/>
            <a:ext cx="503416" cy="497340"/>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4363;p46">
            <a:extLst>
              <a:ext uri="{FF2B5EF4-FFF2-40B4-BE49-F238E27FC236}">
                <a16:creationId xmlns:a16="http://schemas.microsoft.com/office/drawing/2014/main" id="{C12A408D-AB80-4183-A867-DB8D751F42CC}"/>
              </a:ext>
            </a:extLst>
          </p:cNvPr>
          <p:cNvGrpSpPr/>
          <p:nvPr/>
        </p:nvGrpSpPr>
        <p:grpSpPr>
          <a:xfrm>
            <a:off x="7666953" y="2188609"/>
            <a:ext cx="499667" cy="490989"/>
            <a:chOff x="-60988625" y="2310475"/>
            <a:chExt cx="316650" cy="311150"/>
          </a:xfrm>
          <a:solidFill>
            <a:srgbClr val="5C3183"/>
          </a:solidFill>
        </p:grpSpPr>
        <p:sp>
          <p:nvSpPr>
            <p:cNvPr id="58" name="Google Shape;4364;p46">
              <a:extLst>
                <a:ext uri="{FF2B5EF4-FFF2-40B4-BE49-F238E27FC236}">
                  <a16:creationId xmlns:a16="http://schemas.microsoft.com/office/drawing/2014/main" id="{5710FC74-7AB3-4689-BBA7-687F2472FB39}"/>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365;p46">
              <a:extLst>
                <a:ext uri="{FF2B5EF4-FFF2-40B4-BE49-F238E27FC236}">
                  <a16:creationId xmlns:a16="http://schemas.microsoft.com/office/drawing/2014/main" id="{B438A49C-FEFB-49E7-8E31-CF83BD68CC41}"/>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366;p46">
              <a:extLst>
                <a:ext uri="{FF2B5EF4-FFF2-40B4-BE49-F238E27FC236}">
                  <a16:creationId xmlns:a16="http://schemas.microsoft.com/office/drawing/2014/main" id="{AEB3D316-8D97-477F-9FF0-4AF051229DE7}"/>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367;p46">
              <a:extLst>
                <a:ext uri="{FF2B5EF4-FFF2-40B4-BE49-F238E27FC236}">
                  <a16:creationId xmlns:a16="http://schemas.microsoft.com/office/drawing/2014/main" id="{EE2C39BC-1E94-431A-ACD6-FCB2FAAFEE10}"/>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368;p46">
              <a:extLst>
                <a:ext uri="{FF2B5EF4-FFF2-40B4-BE49-F238E27FC236}">
                  <a16:creationId xmlns:a16="http://schemas.microsoft.com/office/drawing/2014/main" id="{77E16029-3890-49C2-9621-3CB72857AB61}"/>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369;p46">
              <a:extLst>
                <a:ext uri="{FF2B5EF4-FFF2-40B4-BE49-F238E27FC236}">
                  <a16:creationId xmlns:a16="http://schemas.microsoft.com/office/drawing/2014/main" id="{AE234A2E-2168-4F40-A20D-3DCAEE4FA729}"/>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4370;p46">
            <a:extLst>
              <a:ext uri="{FF2B5EF4-FFF2-40B4-BE49-F238E27FC236}">
                <a16:creationId xmlns:a16="http://schemas.microsoft.com/office/drawing/2014/main" id="{1B6B363D-BA64-45A2-A228-9C467D0AA137}"/>
              </a:ext>
            </a:extLst>
          </p:cNvPr>
          <p:cNvGrpSpPr/>
          <p:nvPr/>
        </p:nvGrpSpPr>
        <p:grpSpPr>
          <a:xfrm>
            <a:off x="7667584" y="2760469"/>
            <a:ext cx="498406" cy="503100"/>
            <a:chOff x="-60987050" y="2671400"/>
            <a:chExt cx="315850" cy="318825"/>
          </a:xfrm>
          <a:solidFill>
            <a:srgbClr val="5C3183"/>
          </a:solidFill>
        </p:grpSpPr>
        <p:sp>
          <p:nvSpPr>
            <p:cNvPr id="65" name="Google Shape;4371;p46">
              <a:extLst>
                <a:ext uri="{FF2B5EF4-FFF2-40B4-BE49-F238E27FC236}">
                  <a16:creationId xmlns:a16="http://schemas.microsoft.com/office/drawing/2014/main" id="{661FAC70-A145-430E-9BA3-6610CC715977}"/>
                </a:ext>
              </a:extLst>
            </p:cNvPr>
            <p:cNvSpPr/>
            <p:nvPr/>
          </p:nvSpPr>
          <p:spPr>
            <a:xfrm>
              <a:off x="-60987050" y="2671400"/>
              <a:ext cx="315850" cy="318825"/>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372;p46">
              <a:extLst>
                <a:ext uri="{FF2B5EF4-FFF2-40B4-BE49-F238E27FC236}">
                  <a16:creationId xmlns:a16="http://schemas.microsoft.com/office/drawing/2014/main" id="{75EB3AFB-AD1F-49E3-9541-97BED961A1BD}"/>
                </a:ext>
              </a:extLst>
            </p:cNvPr>
            <p:cNvSpPr/>
            <p:nvPr/>
          </p:nvSpPr>
          <p:spPr>
            <a:xfrm>
              <a:off x="-60839775" y="2731075"/>
              <a:ext cx="19725" cy="19725"/>
            </a:xfrm>
            <a:custGeom>
              <a:avLst/>
              <a:gdLst/>
              <a:ahLst/>
              <a:cxnLst/>
              <a:rect l="l" t="t" r="r" b="b"/>
              <a:pathLst>
                <a:path w="789" h="789" extrusionOk="0">
                  <a:moveTo>
                    <a:pt x="379" y="0"/>
                  </a:moveTo>
                  <a:cubicBezTo>
                    <a:pt x="158" y="0"/>
                    <a:pt x="1" y="190"/>
                    <a:pt x="1" y="379"/>
                  </a:cubicBezTo>
                  <a:cubicBezTo>
                    <a:pt x="1" y="599"/>
                    <a:pt x="158" y="788"/>
                    <a:pt x="379" y="788"/>
                  </a:cubicBezTo>
                  <a:cubicBezTo>
                    <a:pt x="599" y="788"/>
                    <a:pt x="789" y="599"/>
                    <a:pt x="789" y="379"/>
                  </a:cubicBezTo>
                  <a:cubicBezTo>
                    <a:pt x="789" y="190"/>
                    <a:pt x="599"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4373;p46">
            <a:extLst>
              <a:ext uri="{FF2B5EF4-FFF2-40B4-BE49-F238E27FC236}">
                <a16:creationId xmlns:a16="http://schemas.microsoft.com/office/drawing/2014/main" id="{E49EED33-4E0C-4BCA-865B-1FCE4C9EA5E3}"/>
              </a:ext>
            </a:extLst>
          </p:cNvPr>
          <p:cNvGrpSpPr/>
          <p:nvPr/>
        </p:nvGrpSpPr>
        <p:grpSpPr>
          <a:xfrm>
            <a:off x="10080683" y="2189872"/>
            <a:ext cx="503375" cy="488464"/>
            <a:chOff x="-59481900" y="2290800"/>
            <a:chExt cx="319000" cy="309550"/>
          </a:xfrm>
          <a:solidFill>
            <a:srgbClr val="5C3183"/>
          </a:solidFill>
        </p:grpSpPr>
        <p:sp>
          <p:nvSpPr>
            <p:cNvPr id="68" name="Google Shape;4374;p46">
              <a:extLst>
                <a:ext uri="{FF2B5EF4-FFF2-40B4-BE49-F238E27FC236}">
                  <a16:creationId xmlns:a16="http://schemas.microsoft.com/office/drawing/2014/main" id="{41FABBB4-BCF6-4852-AAFD-A8C3A4FDBE90}"/>
                </a:ext>
              </a:extLst>
            </p:cNvPr>
            <p:cNvSpPr/>
            <p:nvPr/>
          </p:nvSpPr>
          <p:spPr>
            <a:xfrm>
              <a:off x="-59481900" y="2290800"/>
              <a:ext cx="319000" cy="309550"/>
            </a:xfrm>
            <a:custGeom>
              <a:avLst/>
              <a:gdLst/>
              <a:ahLst/>
              <a:cxnLst/>
              <a:rect l="l" t="t" r="r" b="b"/>
              <a:pathLst>
                <a:path w="12760" h="12382" extrusionOk="0">
                  <a:moveTo>
                    <a:pt x="6427" y="851"/>
                  </a:moveTo>
                  <a:cubicBezTo>
                    <a:pt x="6900" y="851"/>
                    <a:pt x="7247" y="1197"/>
                    <a:pt x="7247" y="1670"/>
                  </a:cubicBezTo>
                  <a:lnTo>
                    <a:pt x="7247" y="4159"/>
                  </a:lnTo>
                  <a:lnTo>
                    <a:pt x="5608" y="4159"/>
                  </a:lnTo>
                  <a:lnTo>
                    <a:pt x="5608" y="1670"/>
                  </a:lnTo>
                  <a:cubicBezTo>
                    <a:pt x="5608" y="1197"/>
                    <a:pt x="5955" y="851"/>
                    <a:pt x="6427" y="851"/>
                  </a:cubicBezTo>
                  <a:close/>
                  <a:moveTo>
                    <a:pt x="11594" y="3308"/>
                  </a:moveTo>
                  <a:cubicBezTo>
                    <a:pt x="11846" y="3308"/>
                    <a:pt x="12004" y="3529"/>
                    <a:pt x="12004" y="3749"/>
                  </a:cubicBezTo>
                  <a:lnTo>
                    <a:pt x="12004" y="11185"/>
                  </a:lnTo>
                  <a:lnTo>
                    <a:pt x="11941" y="11185"/>
                  </a:lnTo>
                  <a:cubicBezTo>
                    <a:pt x="11941" y="11437"/>
                    <a:pt x="11752" y="11594"/>
                    <a:pt x="11563" y="11594"/>
                  </a:cubicBezTo>
                  <a:lnTo>
                    <a:pt x="1355" y="11594"/>
                  </a:lnTo>
                  <a:cubicBezTo>
                    <a:pt x="1103" y="11594"/>
                    <a:pt x="914" y="11405"/>
                    <a:pt x="914" y="11185"/>
                  </a:cubicBezTo>
                  <a:lnTo>
                    <a:pt x="914" y="3749"/>
                  </a:lnTo>
                  <a:cubicBezTo>
                    <a:pt x="914" y="3529"/>
                    <a:pt x="1103" y="3308"/>
                    <a:pt x="1355" y="3308"/>
                  </a:cubicBezTo>
                  <a:lnTo>
                    <a:pt x="4821" y="3308"/>
                  </a:lnTo>
                  <a:lnTo>
                    <a:pt x="4821" y="4568"/>
                  </a:lnTo>
                  <a:cubicBezTo>
                    <a:pt x="4821" y="4821"/>
                    <a:pt x="5010" y="5010"/>
                    <a:pt x="5199" y="5010"/>
                  </a:cubicBezTo>
                  <a:lnTo>
                    <a:pt x="7688" y="5010"/>
                  </a:lnTo>
                  <a:cubicBezTo>
                    <a:pt x="7940" y="5010"/>
                    <a:pt x="8129" y="4821"/>
                    <a:pt x="8129" y="4568"/>
                  </a:cubicBezTo>
                  <a:lnTo>
                    <a:pt x="8129" y="3308"/>
                  </a:lnTo>
                  <a:close/>
                  <a:moveTo>
                    <a:pt x="6396" y="0"/>
                  </a:moveTo>
                  <a:cubicBezTo>
                    <a:pt x="5482" y="0"/>
                    <a:pt x="4726" y="756"/>
                    <a:pt x="4726" y="1670"/>
                  </a:cubicBezTo>
                  <a:lnTo>
                    <a:pt x="4726" y="2489"/>
                  </a:lnTo>
                  <a:lnTo>
                    <a:pt x="1261" y="2489"/>
                  </a:lnTo>
                  <a:cubicBezTo>
                    <a:pt x="599" y="2489"/>
                    <a:pt x="0" y="3056"/>
                    <a:pt x="0" y="3718"/>
                  </a:cubicBezTo>
                  <a:lnTo>
                    <a:pt x="0" y="11153"/>
                  </a:lnTo>
                  <a:cubicBezTo>
                    <a:pt x="0" y="11815"/>
                    <a:pt x="568" y="12382"/>
                    <a:pt x="1261" y="12382"/>
                  </a:cubicBezTo>
                  <a:lnTo>
                    <a:pt x="11468" y="12382"/>
                  </a:lnTo>
                  <a:cubicBezTo>
                    <a:pt x="12130" y="12382"/>
                    <a:pt x="12697" y="11815"/>
                    <a:pt x="12697" y="11153"/>
                  </a:cubicBezTo>
                  <a:lnTo>
                    <a:pt x="12697" y="3749"/>
                  </a:lnTo>
                  <a:cubicBezTo>
                    <a:pt x="12760" y="3025"/>
                    <a:pt x="12193" y="2489"/>
                    <a:pt x="11500" y="2489"/>
                  </a:cubicBezTo>
                  <a:lnTo>
                    <a:pt x="8034" y="2489"/>
                  </a:lnTo>
                  <a:lnTo>
                    <a:pt x="8034" y="1670"/>
                  </a:lnTo>
                  <a:cubicBezTo>
                    <a:pt x="8034" y="756"/>
                    <a:pt x="7310" y="0"/>
                    <a:pt x="6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375;p46">
              <a:extLst>
                <a:ext uri="{FF2B5EF4-FFF2-40B4-BE49-F238E27FC236}">
                  <a16:creationId xmlns:a16="http://schemas.microsoft.com/office/drawing/2014/main" id="{FE4CBD7A-ED8B-4E2C-9377-C1EB52C2BA45}"/>
                </a:ext>
              </a:extLst>
            </p:cNvPr>
            <p:cNvSpPr/>
            <p:nvPr/>
          </p:nvSpPr>
          <p:spPr>
            <a:xfrm>
              <a:off x="-59287350" y="2456200"/>
              <a:ext cx="83500" cy="21275"/>
            </a:xfrm>
            <a:custGeom>
              <a:avLst/>
              <a:gdLst/>
              <a:ahLst/>
              <a:cxnLst/>
              <a:rect l="l" t="t" r="r" b="b"/>
              <a:pathLst>
                <a:path w="3340" h="851" extrusionOk="0">
                  <a:moveTo>
                    <a:pt x="410" y="0"/>
                  </a:moveTo>
                  <a:cubicBezTo>
                    <a:pt x="189" y="0"/>
                    <a:pt x="0" y="221"/>
                    <a:pt x="0" y="441"/>
                  </a:cubicBezTo>
                  <a:cubicBezTo>
                    <a:pt x="0" y="693"/>
                    <a:pt x="189" y="851"/>
                    <a:pt x="410" y="851"/>
                  </a:cubicBezTo>
                  <a:lnTo>
                    <a:pt x="2899" y="851"/>
                  </a:lnTo>
                  <a:cubicBezTo>
                    <a:pt x="3151" y="851"/>
                    <a:pt x="3308" y="630"/>
                    <a:pt x="3308" y="441"/>
                  </a:cubicBezTo>
                  <a:cubicBezTo>
                    <a:pt x="3340" y="221"/>
                    <a:pt x="3151" y="0"/>
                    <a:pt x="28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376;p46">
              <a:extLst>
                <a:ext uri="{FF2B5EF4-FFF2-40B4-BE49-F238E27FC236}">
                  <a16:creationId xmlns:a16="http://schemas.microsoft.com/office/drawing/2014/main" id="{E04A0195-6EBB-401F-9E38-44265B499197}"/>
                </a:ext>
              </a:extLst>
            </p:cNvPr>
            <p:cNvSpPr/>
            <p:nvPr/>
          </p:nvSpPr>
          <p:spPr>
            <a:xfrm>
              <a:off x="-59287350" y="2497950"/>
              <a:ext cx="83500" cy="21275"/>
            </a:xfrm>
            <a:custGeom>
              <a:avLst/>
              <a:gdLst/>
              <a:ahLst/>
              <a:cxnLst/>
              <a:rect l="l" t="t" r="r" b="b"/>
              <a:pathLst>
                <a:path w="3340" h="851" extrusionOk="0">
                  <a:moveTo>
                    <a:pt x="410" y="0"/>
                  </a:moveTo>
                  <a:cubicBezTo>
                    <a:pt x="189" y="0"/>
                    <a:pt x="0" y="189"/>
                    <a:pt x="0" y="441"/>
                  </a:cubicBezTo>
                  <a:cubicBezTo>
                    <a:pt x="0" y="662"/>
                    <a:pt x="189" y="851"/>
                    <a:pt x="410" y="851"/>
                  </a:cubicBezTo>
                  <a:lnTo>
                    <a:pt x="2899" y="851"/>
                  </a:lnTo>
                  <a:cubicBezTo>
                    <a:pt x="3151" y="851"/>
                    <a:pt x="3308" y="662"/>
                    <a:pt x="3308" y="441"/>
                  </a:cubicBezTo>
                  <a:cubicBezTo>
                    <a:pt x="3340" y="189"/>
                    <a:pt x="3151" y="0"/>
                    <a:pt x="28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377;p46">
              <a:extLst>
                <a:ext uri="{FF2B5EF4-FFF2-40B4-BE49-F238E27FC236}">
                  <a16:creationId xmlns:a16="http://schemas.microsoft.com/office/drawing/2014/main" id="{BFF7E80F-8F71-4330-8770-BFED6D765912}"/>
                </a:ext>
              </a:extLst>
            </p:cNvPr>
            <p:cNvSpPr/>
            <p:nvPr/>
          </p:nvSpPr>
          <p:spPr>
            <a:xfrm>
              <a:off x="-59287350" y="2538900"/>
              <a:ext cx="82700" cy="22075"/>
            </a:xfrm>
            <a:custGeom>
              <a:avLst/>
              <a:gdLst/>
              <a:ahLst/>
              <a:cxnLst/>
              <a:rect l="l" t="t" r="r" b="b"/>
              <a:pathLst>
                <a:path w="3308" h="883" extrusionOk="0">
                  <a:moveTo>
                    <a:pt x="410" y="0"/>
                  </a:moveTo>
                  <a:cubicBezTo>
                    <a:pt x="189" y="0"/>
                    <a:pt x="0" y="221"/>
                    <a:pt x="0" y="441"/>
                  </a:cubicBezTo>
                  <a:cubicBezTo>
                    <a:pt x="0" y="662"/>
                    <a:pt x="189" y="882"/>
                    <a:pt x="410" y="882"/>
                  </a:cubicBezTo>
                  <a:lnTo>
                    <a:pt x="2899" y="882"/>
                  </a:lnTo>
                  <a:cubicBezTo>
                    <a:pt x="3151" y="882"/>
                    <a:pt x="3308" y="662"/>
                    <a:pt x="3308" y="441"/>
                  </a:cubicBezTo>
                  <a:cubicBezTo>
                    <a:pt x="3308" y="221"/>
                    <a:pt x="3151" y="0"/>
                    <a:pt x="28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378;p46">
              <a:extLst>
                <a:ext uri="{FF2B5EF4-FFF2-40B4-BE49-F238E27FC236}">
                  <a16:creationId xmlns:a16="http://schemas.microsoft.com/office/drawing/2014/main" id="{8140047E-7D25-4315-8A5B-A1C4008D9067}"/>
                </a:ext>
              </a:extLst>
            </p:cNvPr>
            <p:cNvSpPr/>
            <p:nvPr/>
          </p:nvSpPr>
          <p:spPr>
            <a:xfrm>
              <a:off x="-59439375" y="2425425"/>
              <a:ext cx="125250" cy="134750"/>
            </a:xfrm>
            <a:custGeom>
              <a:avLst/>
              <a:gdLst/>
              <a:ahLst/>
              <a:cxnLst/>
              <a:rect l="l" t="t" r="r" b="b"/>
              <a:pathLst>
                <a:path w="5010" h="5390" extrusionOk="0">
                  <a:moveTo>
                    <a:pt x="2518" y="855"/>
                  </a:moveTo>
                  <a:cubicBezTo>
                    <a:pt x="2722" y="855"/>
                    <a:pt x="2928" y="925"/>
                    <a:pt x="3088" y="1074"/>
                  </a:cubicBezTo>
                  <a:cubicBezTo>
                    <a:pt x="3277" y="1294"/>
                    <a:pt x="3340" y="1609"/>
                    <a:pt x="3277" y="1924"/>
                  </a:cubicBezTo>
                  <a:cubicBezTo>
                    <a:pt x="3183" y="2176"/>
                    <a:pt x="2994" y="2428"/>
                    <a:pt x="2710" y="2460"/>
                  </a:cubicBezTo>
                  <a:cubicBezTo>
                    <a:pt x="2626" y="2485"/>
                    <a:pt x="2546" y="2497"/>
                    <a:pt x="2469" y="2497"/>
                  </a:cubicBezTo>
                  <a:cubicBezTo>
                    <a:pt x="2260" y="2497"/>
                    <a:pt x="2076" y="2409"/>
                    <a:pt x="1891" y="2271"/>
                  </a:cubicBezTo>
                  <a:cubicBezTo>
                    <a:pt x="1702" y="2019"/>
                    <a:pt x="1607" y="1704"/>
                    <a:pt x="1702" y="1452"/>
                  </a:cubicBezTo>
                  <a:cubicBezTo>
                    <a:pt x="1802" y="1070"/>
                    <a:pt x="2158" y="855"/>
                    <a:pt x="2518" y="855"/>
                  </a:cubicBezTo>
                  <a:close/>
                  <a:moveTo>
                    <a:pt x="2521" y="3342"/>
                  </a:moveTo>
                  <a:cubicBezTo>
                    <a:pt x="3309" y="3342"/>
                    <a:pt x="3939" y="3846"/>
                    <a:pt x="4159" y="4539"/>
                  </a:cubicBezTo>
                  <a:lnTo>
                    <a:pt x="914" y="4539"/>
                  </a:lnTo>
                  <a:cubicBezTo>
                    <a:pt x="1103" y="3846"/>
                    <a:pt x="1733" y="3342"/>
                    <a:pt x="2521" y="3342"/>
                  </a:cubicBezTo>
                  <a:close/>
                  <a:moveTo>
                    <a:pt x="2473" y="0"/>
                  </a:moveTo>
                  <a:cubicBezTo>
                    <a:pt x="1781" y="0"/>
                    <a:pt x="1110" y="436"/>
                    <a:pt x="914" y="1200"/>
                  </a:cubicBezTo>
                  <a:cubicBezTo>
                    <a:pt x="757" y="1798"/>
                    <a:pt x="914" y="2334"/>
                    <a:pt x="1292" y="2775"/>
                  </a:cubicBezTo>
                  <a:cubicBezTo>
                    <a:pt x="568" y="3216"/>
                    <a:pt x="1" y="4004"/>
                    <a:pt x="1" y="4949"/>
                  </a:cubicBezTo>
                  <a:cubicBezTo>
                    <a:pt x="1" y="5169"/>
                    <a:pt x="190" y="5390"/>
                    <a:pt x="410" y="5390"/>
                  </a:cubicBezTo>
                  <a:lnTo>
                    <a:pt x="4537" y="5390"/>
                  </a:lnTo>
                  <a:cubicBezTo>
                    <a:pt x="4758" y="5390"/>
                    <a:pt x="4978" y="5169"/>
                    <a:pt x="4978" y="4949"/>
                  </a:cubicBezTo>
                  <a:cubicBezTo>
                    <a:pt x="5010" y="4035"/>
                    <a:pt x="4506" y="3216"/>
                    <a:pt x="3718" y="2807"/>
                  </a:cubicBezTo>
                  <a:cubicBezTo>
                    <a:pt x="3907" y="2618"/>
                    <a:pt x="4033" y="2397"/>
                    <a:pt x="4096" y="2113"/>
                  </a:cubicBezTo>
                  <a:cubicBezTo>
                    <a:pt x="4254" y="1515"/>
                    <a:pt x="4096" y="916"/>
                    <a:pt x="3655" y="507"/>
                  </a:cubicBezTo>
                  <a:cubicBezTo>
                    <a:pt x="3322" y="161"/>
                    <a:pt x="2894"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379;p46">
              <a:extLst>
                <a:ext uri="{FF2B5EF4-FFF2-40B4-BE49-F238E27FC236}">
                  <a16:creationId xmlns:a16="http://schemas.microsoft.com/office/drawing/2014/main" id="{147F4B19-E7C2-45F0-BF59-836E8B8E73A5}"/>
                </a:ext>
              </a:extLst>
            </p:cNvPr>
            <p:cNvSpPr/>
            <p:nvPr/>
          </p:nvSpPr>
          <p:spPr>
            <a:xfrm>
              <a:off x="-59327525" y="2325450"/>
              <a:ext cx="13400" cy="13425"/>
            </a:xfrm>
            <a:custGeom>
              <a:avLst/>
              <a:gdLst/>
              <a:ahLst/>
              <a:cxnLst/>
              <a:rect l="l" t="t" r="r" b="b"/>
              <a:pathLst>
                <a:path w="536" h="537" extrusionOk="0">
                  <a:moveTo>
                    <a:pt x="252" y="1"/>
                  </a:moveTo>
                  <a:cubicBezTo>
                    <a:pt x="95" y="1"/>
                    <a:pt x="0" y="127"/>
                    <a:pt x="0" y="284"/>
                  </a:cubicBezTo>
                  <a:cubicBezTo>
                    <a:pt x="0" y="442"/>
                    <a:pt x="95" y="536"/>
                    <a:pt x="252" y="536"/>
                  </a:cubicBezTo>
                  <a:cubicBezTo>
                    <a:pt x="410" y="536"/>
                    <a:pt x="536" y="442"/>
                    <a:pt x="536" y="284"/>
                  </a:cubicBezTo>
                  <a:cubicBezTo>
                    <a:pt x="536" y="127"/>
                    <a:pt x="410" y="1"/>
                    <a:pt x="2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4380;p46">
            <a:extLst>
              <a:ext uri="{FF2B5EF4-FFF2-40B4-BE49-F238E27FC236}">
                <a16:creationId xmlns:a16="http://schemas.microsoft.com/office/drawing/2014/main" id="{9138EF2B-9E99-4C1C-9781-E62F213233DB}"/>
              </a:ext>
            </a:extLst>
          </p:cNvPr>
          <p:cNvGrpSpPr/>
          <p:nvPr/>
        </p:nvGrpSpPr>
        <p:grpSpPr>
          <a:xfrm>
            <a:off x="2216405" y="1603613"/>
            <a:ext cx="503375" cy="500653"/>
            <a:chOff x="-64401400" y="1914475"/>
            <a:chExt cx="319000" cy="317275"/>
          </a:xfrm>
          <a:solidFill>
            <a:srgbClr val="5C3183"/>
          </a:solidFill>
        </p:grpSpPr>
        <p:sp>
          <p:nvSpPr>
            <p:cNvPr id="75" name="Google Shape;4381;p46">
              <a:extLst>
                <a:ext uri="{FF2B5EF4-FFF2-40B4-BE49-F238E27FC236}">
                  <a16:creationId xmlns:a16="http://schemas.microsoft.com/office/drawing/2014/main" id="{DB0EA33E-18B5-464F-A736-3EBA73E210C8}"/>
                </a:ext>
              </a:extLst>
            </p:cNvPr>
            <p:cNvSpPr/>
            <p:nvPr/>
          </p:nvSpPr>
          <p:spPr>
            <a:xfrm>
              <a:off x="-64401400" y="1914475"/>
              <a:ext cx="319000" cy="317275"/>
            </a:xfrm>
            <a:custGeom>
              <a:avLst/>
              <a:gdLst/>
              <a:ahLst/>
              <a:cxnLst/>
              <a:rect l="l" t="t" r="r" b="b"/>
              <a:pathLst>
                <a:path w="12760" h="12691" extrusionOk="0">
                  <a:moveTo>
                    <a:pt x="4726" y="1317"/>
                  </a:moveTo>
                  <a:lnTo>
                    <a:pt x="4726" y="2703"/>
                  </a:lnTo>
                  <a:cubicBezTo>
                    <a:pt x="4663" y="2735"/>
                    <a:pt x="4600" y="2829"/>
                    <a:pt x="4569" y="2861"/>
                  </a:cubicBezTo>
                  <a:lnTo>
                    <a:pt x="4065" y="3554"/>
                  </a:lnTo>
                  <a:cubicBezTo>
                    <a:pt x="3970" y="3176"/>
                    <a:pt x="3907" y="2703"/>
                    <a:pt x="3907" y="2388"/>
                  </a:cubicBezTo>
                  <a:cubicBezTo>
                    <a:pt x="3876" y="1947"/>
                    <a:pt x="3970" y="1632"/>
                    <a:pt x="4222" y="1475"/>
                  </a:cubicBezTo>
                  <a:cubicBezTo>
                    <a:pt x="4348" y="1349"/>
                    <a:pt x="4537" y="1317"/>
                    <a:pt x="4726" y="1317"/>
                  </a:cubicBezTo>
                  <a:close/>
                  <a:moveTo>
                    <a:pt x="7046" y="813"/>
                  </a:moveTo>
                  <a:cubicBezTo>
                    <a:pt x="7507" y="813"/>
                    <a:pt x="7937" y="916"/>
                    <a:pt x="8286" y="1128"/>
                  </a:cubicBezTo>
                  <a:cubicBezTo>
                    <a:pt x="8759" y="1412"/>
                    <a:pt x="8979" y="1821"/>
                    <a:pt x="8948" y="2420"/>
                  </a:cubicBezTo>
                  <a:cubicBezTo>
                    <a:pt x="8948" y="2703"/>
                    <a:pt x="8853" y="3113"/>
                    <a:pt x="8790" y="3554"/>
                  </a:cubicBezTo>
                  <a:lnTo>
                    <a:pt x="8286" y="2861"/>
                  </a:lnTo>
                  <a:cubicBezTo>
                    <a:pt x="8066" y="2609"/>
                    <a:pt x="7814" y="2451"/>
                    <a:pt x="7499" y="2451"/>
                  </a:cubicBezTo>
                  <a:lnTo>
                    <a:pt x="5514" y="2451"/>
                  </a:lnTo>
                  <a:lnTo>
                    <a:pt x="5514" y="1160"/>
                  </a:lnTo>
                  <a:cubicBezTo>
                    <a:pt x="6020" y="931"/>
                    <a:pt x="6551" y="813"/>
                    <a:pt x="7046" y="813"/>
                  </a:cubicBezTo>
                  <a:close/>
                  <a:moveTo>
                    <a:pt x="7530" y="3334"/>
                  </a:moveTo>
                  <a:cubicBezTo>
                    <a:pt x="7562" y="3334"/>
                    <a:pt x="7593" y="3365"/>
                    <a:pt x="7656" y="3365"/>
                  </a:cubicBezTo>
                  <a:lnTo>
                    <a:pt x="8601" y="4657"/>
                  </a:lnTo>
                  <a:cubicBezTo>
                    <a:pt x="8444" y="5917"/>
                    <a:pt x="7688" y="7177"/>
                    <a:pt x="6427" y="7177"/>
                  </a:cubicBezTo>
                  <a:cubicBezTo>
                    <a:pt x="5167" y="7177"/>
                    <a:pt x="4411" y="5980"/>
                    <a:pt x="4254" y="4657"/>
                  </a:cubicBezTo>
                  <a:lnTo>
                    <a:pt x="5199" y="3365"/>
                  </a:lnTo>
                  <a:cubicBezTo>
                    <a:pt x="5230" y="3334"/>
                    <a:pt x="5293" y="3334"/>
                    <a:pt x="5325" y="3334"/>
                  </a:cubicBezTo>
                  <a:close/>
                  <a:moveTo>
                    <a:pt x="5199" y="7681"/>
                  </a:moveTo>
                  <a:cubicBezTo>
                    <a:pt x="5608" y="7902"/>
                    <a:pt x="5986" y="8028"/>
                    <a:pt x="6427" y="8028"/>
                  </a:cubicBezTo>
                  <a:cubicBezTo>
                    <a:pt x="6869" y="8028"/>
                    <a:pt x="7310" y="7902"/>
                    <a:pt x="7688" y="7713"/>
                  </a:cubicBezTo>
                  <a:lnTo>
                    <a:pt x="7688" y="7807"/>
                  </a:lnTo>
                  <a:cubicBezTo>
                    <a:pt x="7688" y="8028"/>
                    <a:pt x="7719" y="8185"/>
                    <a:pt x="7814" y="8343"/>
                  </a:cubicBezTo>
                  <a:lnTo>
                    <a:pt x="6427" y="9634"/>
                  </a:lnTo>
                  <a:lnTo>
                    <a:pt x="5073" y="8280"/>
                  </a:lnTo>
                  <a:cubicBezTo>
                    <a:pt x="5167" y="8122"/>
                    <a:pt x="5199" y="7965"/>
                    <a:pt x="5199" y="7776"/>
                  </a:cubicBezTo>
                  <a:lnTo>
                    <a:pt x="5199" y="7681"/>
                  </a:lnTo>
                  <a:close/>
                  <a:moveTo>
                    <a:pt x="4537" y="8878"/>
                  </a:moveTo>
                  <a:lnTo>
                    <a:pt x="5829" y="10170"/>
                  </a:lnTo>
                  <a:lnTo>
                    <a:pt x="5230" y="10769"/>
                  </a:lnTo>
                  <a:lnTo>
                    <a:pt x="4065" y="9036"/>
                  </a:lnTo>
                  <a:cubicBezTo>
                    <a:pt x="4222" y="9036"/>
                    <a:pt x="4380" y="9004"/>
                    <a:pt x="4537" y="8878"/>
                  </a:cubicBezTo>
                  <a:close/>
                  <a:moveTo>
                    <a:pt x="8318" y="8878"/>
                  </a:moveTo>
                  <a:cubicBezTo>
                    <a:pt x="8475" y="8973"/>
                    <a:pt x="8633" y="9036"/>
                    <a:pt x="8790" y="9036"/>
                  </a:cubicBezTo>
                  <a:lnTo>
                    <a:pt x="7593" y="10769"/>
                  </a:lnTo>
                  <a:lnTo>
                    <a:pt x="7026" y="10170"/>
                  </a:lnTo>
                  <a:lnTo>
                    <a:pt x="8318" y="8878"/>
                  </a:lnTo>
                  <a:close/>
                  <a:moveTo>
                    <a:pt x="10460" y="9067"/>
                  </a:moveTo>
                  <a:cubicBezTo>
                    <a:pt x="11279" y="9067"/>
                    <a:pt x="11941" y="9760"/>
                    <a:pt x="11941" y="10580"/>
                  </a:cubicBezTo>
                  <a:lnTo>
                    <a:pt x="11941" y="11840"/>
                  </a:lnTo>
                  <a:lnTo>
                    <a:pt x="7814" y="11840"/>
                  </a:lnTo>
                  <a:cubicBezTo>
                    <a:pt x="7908" y="11808"/>
                    <a:pt x="8003" y="11745"/>
                    <a:pt x="8034" y="11682"/>
                  </a:cubicBezTo>
                  <a:lnTo>
                    <a:pt x="9798" y="9067"/>
                  </a:lnTo>
                  <a:close/>
                  <a:moveTo>
                    <a:pt x="3088" y="9067"/>
                  </a:moveTo>
                  <a:lnTo>
                    <a:pt x="4852" y="11651"/>
                  </a:lnTo>
                  <a:cubicBezTo>
                    <a:pt x="4915" y="11745"/>
                    <a:pt x="5041" y="11808"/>
                    <a:pt x="5167" y="11840"/>
                  </a:cubicBezTo>
                  <a:lnTo>
                    <a:pt x="5199" y="11840"/>
                  </a:lnTo>
                  <a:cubicBezTo>
                    <a:pt x="5325" y="11840"/>
                    <a:pt x="5419" y="11808"/>
                    <a:pt x="5482" y="11714"/>
                  </a:cubicBezTo>
                  <a:lnTo>
                    <a:pt x="6427" y="10769"/>
                  </a:lnTo>
                  <a:lnTo>
                    <a:pt x="7404" y="11745"/>
                  </a:lnTo>
                  <a:cubicBezTo>
                    <a:pt x="7436" y="11777"/>
                    <a:pt x="7530" y="11840"/>
                    <a:pt x="7593" y="11871"/>
                  </a:cubicBezTo>
                  <a:lnTo>
                    <a:pt x="914" y="11871"/>
                  </a:lnTo>
                  <a:lnTo>
                    <a:pt x="914" y="11840"/>
                  </a:lnTo>
                  <a:lnTo>
                    <a:pt x="914" y="10580"/>
                  </a:lnTo>
                  <a:cubicBezTo>
                    <a:pt x="914" y="9760"/>
                    <a:pt x="1576" y="9067"/>
                    <a:pt x="2395" y="9067"/>
                  </a:cubicBezTo>
                  <a:close/>
                  <a:moveTo>
                    <a:pt x="7043" y="1"/>
                  </a:moveTo>
                  <a:cubicBezTo>
                    <a:pt x="6380" y="1"/>
                    <a:pt x="5673" y="166"/>
                    <a:pt x="5010" y="498"/>
                  </a:cubicBezTo>
                  <a:cubicBezTo>
                    <a:pt x="4898" y="477"/>
                    <a:pt x="4788" y="467"/>
                    <a:pt x="4680" y="467"/>
                  </a:cubicBezTo>
                  <a:cubicBezTo>
                    <a:pt x="4300" y="467"/>
                    <a:pt x="3942" y="592"/>
                    <a:pt x="3624" y="813"/>
                  </a:cubicBezTo>
                  <a:cubicBezTo>
                    <a:pt x="3308" y="1034"/>
                    <a:pt x="2962" y="1506"/>
                    <a:pt x="2962" y="2388"/>
                  </a:cubicBezTo>
                  <a:cubicBezTo>
                    <a:pt x="2962" y="3144"/>
                    <a:pt x="3277" y="4405"/>
                    <a:pt x="3340" y="4625"/>
                  </a:cubicBezTo>
                  <a:cubicBezTo>
                    <a:pt x="3466" y="5570"/>
                    <a:pt x="3781" y="6389"/>
                    <a:pt x="4285" y="6988"/>
                  </a:cubicBezTo>
                  <a:lnTo>
                    <a:pt x="4285" y="7744"/>
                  </a:lnTo>
                  <a:cubicBezTo>
                    <a:pt x="4285" y="8028"/>
                    <a:pt x="4065" y="8248"/>
                    <a:pt x="3781" y="8248"/>
                  </a:cubicBezTo>
                  <a:lnTo>
                    <a:pt x="2332" y="8248"/>
                  </a:lnTo>
                  <a:cubicBezTo>
                    <a:pt x="1072" y="8248"/>
                    <a:pt x="0" y="9288"/>
                    <a:pt x="0" y="10580"/>
                  </a:cubicBezTo>
                  <a:lnTo>
                    <a:pt x="0" y="12281"/>
                  </a:lnTo>
                  <a:cubicBezTo>
                    <a:pt x="0" y="12501"/>
                    <a:pt x="189" y="12690"/>
                    <a:pt x="410" y="12690"/>
                  </a:cubicBezTo>
                  <a:lnTo>
                    <a:pt x="12256" y="12690"/>
                  </a:lnTo>
                  <a:cubicBezTo>
                    <a:pt x="12508" y="12690"/>
                    <a:pt x="12697" y="12501"/>
                    <a:pt x="12697" y="12281"/>
                  </a:cubicBezTo>
                  <a:lnTo>
                    <a:pt x="12697" y="10580"/>
                  </a:lnTo>
                  <a:cubicBezTo>
                    <a:pt x="12760" y="9319"/>
                    <a:pt x="11689" y="8248"/>
                    <a:pt x="10429" y="8248"/>
                  </a:cubicBezTo>
                  <a:lnTo>
                    <a:pt x="8979" y="8248"/>
                  </a:lnTo>
                  <a:cubicBezTo>
                    <a:pt x="8696" y="8248"/>
                    <a:pt x="8475" y="8028"/>
                    <a:pt x="8475" y="7744"/>
                  </a:cubicBezTo>
                  <a:lnTo>
                    <a:pt x="8475" y="6957"/>
                  </a:lnTo>
                  <a:cubicBezTo>
                    <a:pt x="8979" y="6358"/>
                    <a:pt x="9294" y="5539"/>
                    <a:pt x="9389" y="4625"/>
                  </a:cubicBezTo>
                  <a:cubicBezTo>
                    <a:pt x="9546" y="4121"/>
                    <a:pt x="9735" y="3050"/>
                    <a:pt x="9767" y="2420"/>
                  </a:cubicBezTo>
                  <a:cubicBezTo>
                    <a:pt x="9767" y="1538"/>
                    <a:pt x="9420" y="845"/>
                    <a:pt x="8664" y="404"/>
                  </a:cubicBezTo>
                  <a:cubicBezTo>
                    <a:pt x="8202" y="135"/>
                    <a:pt x="7640" y="1"/>
                    <a:pt x="70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382;p46">
              <a:extLst>
                <a:ext uri="{FF2B5EF4-FFF2-40B4-BE49-F238E27FC236}">
                  <a16:creationId xmlns:a16="http://schemas.microsoft.com/office/drawing/2014/main" id="{DE2F41DF-4E19-4E8F-8A34-481860D0B1F5}"/>
                </a:ext>
              </a:extLst>
            </p:cNvPr>
            <p:cNvSpPr/>
            <p:nvPr/>
          </p:nvSpPr>
          <p:spPr>
            <a:xfrm>
              <a:off x="-64172200" y="2175800"/>
              <a:ext cx="48850" cy="22075"/>
            </a:xfrm>
            <a:custGeom>
              <a:avLst/>
              <a:gdLst/>
              <a:ahLst/>
              <a:cxnLst/>
              <a:rect l="l" t="t" r="r" b="b"/>
              <a:pathLst>
                <a:path w="1954" h="883" extrusionOk="0">
                  <a:moveTo>
                    <a:pt x="410" y="1"/>
                  </a:moveTo>
                  <a:cubicBezTo>
                    <a:pt x="158" y="1"/>
                    <a:pt x="0" y="190"/>
                    <a:pt x="0" y="442"/>
                  </a:cubicBezTo>
                  <a:cubicBezTo>
                    <a:pt x="0" y="662"/>
                    <a:pt x="221" y="883"/>
                    <a:pt x="410" y="883"/>
                  </a:cubicBezTo>
                  <a:lnTo>
                    <a:pt x="1513" y="883"/>
                  </a:lnTo>
                  <a:cubicBezTo>
                    <a:pt x="1765" y="883"/>
                    <a:pt x="1891" y="662"/>
                    <a:pt x="1891" y="442"/>
                  </a:cubicBezTo>
                  <a:cubicBezTo>
                    <a:pt x="1954" y="190"/>
                    <a:pt x="1733" y="1"/>
                    <a:pt x="15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383;p46">
              <a:extLst>
                <a:ext uri="{FF2B5EF4-FFF2-40B4-BE49-F238E27FC236}">
                  <a16:creationId xmlns:a16="http://schemas.microsoft.com/office/drawing/2014/main" id="{7C036A1D-9435-4B48-AC9A-3075E8CD6F9D}"/>
                </a:ext>
              </a:extLst>
            </p:cNvPr>
            <p:cNvSpPr/>
            <p:nvPr/>
          </p:nvSpPr>
          <p:spPr>
            <a:xfrm>
              <a:off x="-64212375" y="2210450"/>
              <a:ext cx="5525" cy="25"/>
            </a:xfrm>
            <a:custGeom>
              <a:avLst/>
              <a:gdLst/>
              <a:ahLst/>
              <a:cxnLst/>
              <a:rect l="l" t="t" r="r" b="b"/>
              <a:pathLst>
                <a:path w="221" h="1" extrusionOk="0">
                  <a:moveTo>
                    <a:pt x="1" y="1"/>
                  </a:moveTo>
                  <a:lnTo>
                    <a:pt x="221" y="1"/>
                  </a:ln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4384;p46">
            <a:extLst>
              <a:ext uri="{FF2B5EF4-FFF2-40B4-BE49-F238E27FC236}">
                <a16:creationId xmlns:a16="http://schemas.microsoft.com/office/drawing/2014/main" id="{09E059F5-978F-4FD8-A8DE-6AAB09FFBE1E}"/>
              </a:ext>
            </a:extLst>
          </p:cNvPr>
          <p:cNvGrpSpPr/>
          <p:nvPr/>
        </p:nvGrpSpPr>
        <p:grpSpPr>
          <a:xfrm>
            <a:off x="2304653" y="2184783"/>
            <a:ext cx="326879" cy="498642"/>
            <a:chOff x="-64343900" y="2282125"/>
            <a:chExt cx="207150" cy="316000"/>
          </a:xfrm>
          <a:solidFill>
            <a:srgbClr val="5C3183"/>
          </a:solidFill>
        </p:grpSpPr>
        <p:sp>
          <p:nvSpPr>
            <p:cNvPr id="79" name="Google Shape;4385;p46">
              <a:extLst>
                <a:ext uri="{FF2B5EF4-FFF2-40B4-BE49-F238E27FC236}">
                  <a16:creationId xmlns:a16="http://schemas.microsoft.com/office/drawing/2014/main" id="{145108BB-D599-4C3B-868C-497751690E3B}"/>
                </a:ext>
              </a:extLst>
            </p:cNvPr>
            <p:cNvSpPr/>
            <p:nvPr/>
          </p:nvSpPr>
          <p:spPr>
            <a:xfrm>
              <a:off x="-64270650" y="2310475"/>
              <a:ext cx="61450" cy="147325"/>
            </a:xfrm>
            <a:custGeom>
              <a:avLst/>
              <a:gdLst/>
              <a:ahLst/>
              <a:cxnLst/>
              <a:rect l="l" t="t" r="r" b="b"/>
              <a:pathLst>
                <a:path w="2458" h="5893" extrusionOk="0">
                  <a:moveTo>
                    <a:pt x="1229" y="1"/>
                  </a:moveTo>
                  <a:cubicBezTo>
                    <a:pt x="1008" y="1"/>
                    <a:pt x="851" y="221"/>
                    <a:pt x="851" y="442"/>
                  </a:cubicBezTo>
                  <a:lnTo>
                    <a:pt x="851" y="726"/>
                  </a:lnTo>
                  <a:cubicBezTo>
                    <a:pt x="378" y="883"/>
                    <a:pt x="0" y="1356"/>
                    <a:pt x="0" y="1891"/>
                  </a:cubicBezTo>
                  <a:cubicBezTo>
                    <a:pt x="0" y="2584"/>
                    <a:pt x="567" y="2962"/>
                    <a:pt x="1008" y="3277"/>
                  </a:cubicBezTo>
                  <a:cubicBezTo>
                    <a:pt x="1323" y="3529"/>
                    <a:pt x="1670" y="3750"/>
                    <a:pt x="1670" y="4002"/>
                  </a:cubicBezTo>
                  <a:cubicBezTo>
                    <a:pt x="1670" y="4223"/>
                    <a:pt x="1481" y="4412"/>
                    <a:pt x="1229" y="4412"/>
                  </a:cubicBezTo>
                  <a:cubicBezTo>
                    <a:pt x="1008" y="4412"/>
                    <a:pt x="851" y="4223"/>
                    <a:pt x="851" y="4002"/>
                  </a:cubicBezTo>
                  <a:cubicBezTo>
                    <a:pt x="851" y="3750"/>
                    <a:pt x="630" y="3592"/>
                    <a:pt x="441" y="3592"/>
                  </a:cubicBezTo>
                  <a:cubicBezTo>
                    <a:pt x="221" y="3592"/>
                    <a:pt x="0" y="3781"/>
                    <a:pt x="0" y="4002"/>
                  </a:cubicBezTo>
                  <a:cubicBezTo>
                    <a:pt x="0" y="4538"/>
                    <a:pt x="378" y="4979"/>
                    <a:pt x="851" y="5168"/>
                  </a:cubicBezTo>
                  <a:lnTo>
                    <a:pt x="851" y="5451"/>
                  </a:lnTo>
                  <a:cubicBezTo>
                    <a:pt x="851" y="5672"/>
                    <a:pt x="1040" y="5892"/>
                    <a:pt x="1229" y="5892"/>
                  </a:cubicBezTo>
                  <a:cubicBezTo>
                    <a:pt x="1481" y="5829"/>
                    <a:pt x="1639" y="5640"/>
                    <a:pt x="1639" y="5451"/>
                  </a:cubicBezTo>
                  <a:lnTo>
                    <a:pt x="1639" y="5168"/>
                  </a:lnTo>
                  <a:cubicBezTo>
                    <a:pt x="2111" y="5010"/>
                    <a:pt x="2458" y="4538"/>
                    <a:pt x="2458" y="4002"/>
                  </a:cubicBezTo>
                  <a:cubicBezTo>
                    <a:pt x="2458" y="3309"/>
                    <a:pt x="1891" y="2931"/>
                    <a:pt x="1481" y="2616"/>
                  </a:cubicBezTo>
                  <a:cubicBezTo>
                    <a:pt x="1166" y="2364"/>
                    <a:pt x="788" y="2143"/>
                    <a:pt x="788" y="1891"/>
                  </a:cubicBezTo>
                  <a:cubicBezTo>
                    <a:pt x="788" y="1671"/>
                    <a:pt x="1008" y="1513"/>
                    <a:pt x="1197" y="1513"/>
                  </a:cubicBezTo>
                  <a:cubicBezTo>
                    <a:pt x="1418" y="1513"/>
                    <a:pt x="1639" y="1702"/>
                    <a:pt x="1639" y="1891"/>
                  </a:cubicBezTo>
                  <a:cubicBezTo>
                    <a:pt x="1639" y="2143"/>
                    <a:pt x="1828" y="2332"/>
                    <a:pt x="2017" y="2332"/>
                  </a:cubicBezTo>
                  <a:cubicBezTo>
                    <a:pt x="2269" y="2332"/>
                    <a:pt x="2458" y="2143"/>
                    <a:pt x="2458" y="1891"/>
                  </a:cubicBezTo>
                  <a:cubicBezTo>
                    <a:pt x="2458" y="1356"/>
                    <a:pt x="2111" y="915"/>
                    <a:pt x="1639" y="726"/>
                  </a:cubicBezTo>
                  <a:lnTo>
                    <a:pt x="1639" y="442"/>
                  </a:lnTo>
                  <a:cubicBezTo>
                    <a:pt x="1639" y="221"/>
                    <a:pt x="1418"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386;p46">
              <a:extLst>
                <a:ext uri="{FF2B5EF4-FFF2-40B4-BE49-F238E27FC236}">
                  <a16:creationId xmlns:a16="http://schemas.microsoft.com/office/drawing/2014/main" id="{0DFC3328-479F-4D6D-9C1E-907548450CBF}"/>
                </a:ext>
              </a:extLst>
            </p:cNvPr>
            <p:cNvSpPr/>
            <p:nvPr/>
          </p:nvSpPr>
          <p:spPr>
            <a:xfrm>
              <a:off x="-64343900" y="2282125"/>
              <a:ext cx="207150" cy="316000"/>
            </a:xfrm>
            <a:custGeom>
              <a:avLst/>
              <a:gdLst/>
              <a:ahLst/>
              <a:cxnLst/>
              <a:rect l="l" t="t" r="r" b="b"/>
              <a:pathLst>
                <a:path w="8286" h="12640" extrusionOk="0">
                  <a:moveTo>
                    <a:pt x="4159" y="788"/>
                  </a:moveTo>
                  <a:cubicBezTo>
                    <a:pt x="5986" y="788"/>
                    <a:pt x="7467" y="2301"/>
                    <a:pt x="7467" y="4096"/>
                  </a:cubicBezTo>
                  <a:cubicBezTo>
                    <a:pt x="7467" y="5924"/>
                    <a:pt x="5986" y="7404"/>
                    <a:pt x="4159" y="7404"/>
                  </a:cubicBezTo>
                  <a:cubicBezTo>
                    <a:pt x="2300" y="7404"/>
                    <a:pt x="851" y="5924"/>
                    <a:pt x="851" y="4096"/>
                  </a:cubicBezTo>
                  <a:cubicBezTo>
                    <a:pt x="851" y="2301"/>
                    <a:pt x="2363" y="788"/>
                    <a:pt x="4159" y="788"/>
                  </a:cubicBezTo>
                  <a:close/>
                  <a:moveTo>
                    <a:pt x="851" y="8917"/>
                  </a:moveTo>
                  <a:cubicBezTo>
                    <a:pt x="1513" y="8980"/>
                    <a:pt x="2206" y="9295"/>
                    <a:pt x="2773" y="9862"/>
                  </a:cubicBezTo>
                  <a:cubicBezTo>
                    <a:pt x="3340" y="10429"/>
                    <a:pt x="3655" y="11122"/>
                    <a:pt x="3718" y="11784"/>
                  </a:cubicBezTo>
                  <a:cubicBezTo>
                    <a:pt x="3056" y="11689"/>
                    <a:pt x="2395" y="11374"/>
                    <a:pt x="1796" y="10838"/>
                  </a:cubicBezTo>
                  <a:cubicBezTo>
                    <a:pt x="1261" y="10271"/>
                    <a:pt x="945" y="9578"/>
                    <a:pt x="851" y="8917"/>
                  </a:cubicBezTo>
                  <a:close/>
                  <a:moveTo>
                    <a:pt x="7467" y="8917"/>
                  </a:moveTo>
                  <a:lnTo>
                    <a:pt x="7467" y="8917"/>
                  </a:lnTo>
                  <a:cubicBezTo>
                    <a:pt x="7404" y="9578"/>
                    <a:pt x="7089" y="10240"/>
                    <a:pt x="6522" y="10838"/>
                  </a:cubicBezTo>
                  <a:cubicBezTo>
                    <a:pt x="5923" y="11374"/>
                    <a:pt x="5262" y="11689"/>
                    <a:pt x="4600" y="11784"/>
                  </a:cubicBezTo>
                  <a:cubicBezTo>
                    <a:pt x="4663" y="11122"/>
                    <a:pt x="4947" y="10429"/>
                    <a:pt x="5545" y="9862"/>
                  </a:cubicBezTo>
                  <a:cubicBezTo>
                    <a:pt x="6081" y="9295"/>
                    <a:pt x="6805" y="8980"/>
                    <a:pt x="7467" y="8917"/>
                  </a:cubicBezTo>
                  <a:close/>
                  <a:moveTo>
                    <a:pt x="4159" y="1"/>
                  </a:moveTo>
                  <a:cubicBezTo>
                    <a:pt x="1891" y="1"/>
                    <a:pt x="32" y="1860"/>
                    <a:pt x="32" y="4128"/>
                  </a:cubicBezTo>
                  <a:cubicBezTo>
                    <a:pt x="32" y="6270"/>
                    <a:pt x="1670" y="8034"/>
                    <a:pt x="3781" y="8223"/>
                  </a:cubicBezTo>
                  <a:lnTo>
                    <a:pt x="3781" y="9736"/>
                  </a:lnTo>
                  <a:cubicBezTo>
                    <a:pt x="3623" y="9578"/>
                    <a:pt x="3497" y="9421"/>
                    <a:pt x="3371" y="9295"/>
                  </a:cubicBezTo>
                  <a:cubicBezTo>
                    <a:pt x="2584" y="8507"/>
                    <a:pt x="1576" y="8066"/>
                    <a:pt x="410" y="8066"/>
                  </a:cubicBezTo>
                  <a:cubicBezTo>
                    <a:pt x="189" y="8066"/>
                    <a:pt x="32" y="8287"/>
                    <a:pt x="32" y="8476"/>
                  </a:cubicBezTo>
                  <a:cubicBezTo>
                    <a:pt x="0" y="9578"/>
                    <a:pt x="410" y="10649"/>
                    <a:pt x="1261" y="11437"/>
                  </a:cubicBezTo>
                  <a:cubicBezTo>
                    <a:pt x="2048" y="12225"/>
                    <a:pt x="3056" y="12634"/>
                    <a:pt x="4096" y="12634"/>
                  </a:cubicBezTo>
                  <a:lnTo>
                    <a:pt x="4159" y="12634"/>
                  </a:lnTo>
                  <a:cubicBezTo>
                    <a:pt x="4225" y="12638"/>
                    <a:pt x="4290" y="12640"/>
                    <a:pt x="4355" y="12640"/>
                  </a:cubicBezTo>
                  <a:cubicBezTo>
                    <a:pt x="5385" y="12640"/>
                    <a:pt x="6348" y="12178"/>
                    <a:pt x="7089" y="11437"/>
                  </a:cubicBezTo>
                  <a:cubicBezTo>
                    <a:pt x="7877" y="10649"/>
                    <a:pt x="8286" y="9610"/>
                    <a:pt x="8286" y="8476"/>
                  </a:cubicBezTo>
                  <a:cubicBezTo>
                    <a:pt x="8286" y="8223"/>
                    <a:pt x="8097" y="8066"/>
                    <a:pt x="7908" y="8066"/>
                  </a:cubicBezTo>
                  <a:cubicBezTo>
                    <a:pt x="7872" y="8065"/>
                    <a:pt x="7837" y="8064"/>
                    <a:pt x="7801" y="8064"/>
                  </a:cubicBezTo>
                  <a:cubicBezTo>
                    <a:pt x="6709" y="8064"/>
                    <a:pt x="5709" y="8532"/>
                    <a:pt x="4947" y="9295"/>
                  </a:cubicBezTo>
                  <a:cubicBezTo>
                    <a:pt x="4821" y="9452"/>
                    <a:pt x="4663" y="9578"/>
                    <a:pt x="4569" y="9736"/>
                  </a:cubicBezTo>
                  <a:lnTo>
                    <a:pt x="4569" y="8223"/>
                  </a:lnTo>
                  <a:cubicBezTo>
                    <a:pt x="6648" y="8034"/>
                    <a:pt x="8286" y="6270"/>
                    <a:pt x="8286" y="4128"/>
                  </a:cubicBezTo>
                  <a:cubicBezTo>
                    <a:pt x="8286" y="1860"/>
                    <a:pt x="6459" y="1"/>
                    <a:pt x="4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4387;p46">
            <a:extLst>
              <a:ext uri="{FF2B5EF4-FFF2-40B4-BE49-F238E27FC236}">
                <a16:creationId xmlns:a16="http://schemas.microsoft.com/office/drawing/2014/main" id="{5527F823-C738-4045-97F1-F32293071067}"/>
              </a:ext>
            </a:extLst>
          </p:cNvPr>
          <p:cNvSpPr/>
          <p:nvPr/>
        </p:nvSpPr>
        <p:spPr>
          <a:xfrm>
            <a:off x="2214782" y="2759817"/>
            <a:ext cx="500890" cy="504638"/>
          </a:xfrm>
          <a:custGeom>
            <a:avLst/>
            <a:gdLst/>
            <a:ahLst/>
            <a:cxnLst/>
            <a:rect l="l" t="t" r="r" b="b"/>
            <a:pathLst>
              <a:path w="12697" h="12792" extrusionOk="0">
                <a:moveTo>
                  <a:pt x="7310" y="3435"/>
                </a:moveTo>
                <a:cubicBezTo>
                  <a:pt x="7404" y="3435"/>
                  <a:pt x="7467" y="3498"/>
                  <a:pt x="7436" y="3624"/>
                </a:cubicBezTo>
                <a:cubicBezTo>
                  <a:pt x="7310" y="3939"/>
                  <a:pt x="7247" y="4223"/>
                  <a:pt x="7215" y="4538"/>
                </a:cubicBezTo>
                <a:lnTo>
                  <a:pt x="5419" y="4538"/>
                </a:lnTo>
                <a:cubicBezTo>
                  <a:pt x="5388" y="4223"/>
                  <a:pt x="5293" y="3908"/>
                  <a:pt x="5199" y="3624"/>
                </a:cubicBezTo>
                <a:cubicBezTo>
                  <a:pt x="5167" y="3498"/>
                  <a:pt x="5230" y="3435"/>
                  <a:pt x="5325" y="3435"/>
                </a:cubicBezTo>
                <a:close/>
                <a:moveTo>
                  <a:pt x="7121" y="5357"/>
                </a:moveTo>
                <a:cubicBezTo>
                  <a:pt x="7089" y="6428"/>
                  <a:pt x="7310" y="7436"/>
                  <a:pt x="7845" y="8381"/>
                </a:cubicBezTo>
                <a:lnTo>
                  <a:pt x="8003" y="8665"/>
                </a:lnTo>
                <a:lnTo>
                  <a:pt x="4726" y="8665"/>
                </a:lnTo>
                <a:lnTo>
                  <a:pt x="4852" y="8381"/>
                </a:lnTo>
                <a:cubicBezTo>
                  <a:pt x="5356" y="7436"/>
                  <a:pt x="5577" y="6396"/>
                  <a:pt x="5545" y="5357"/>
                </a:cubicBezTo>
                <a:close/>
                <a:moveTo>
                  <a:pt x="8381" y="9484"/>
                </a:moveTo>
                <a:cubicBezTo>
                  <a:pt x="8633" y="9484"/>
                  <a:pt x="8790" y="9704"/>
                  <a:pt x="8790" y="9925"/>
                </a:cubicBezTo>
                <a:lnTo>
                  <a:pt x="8790" y="10335"/>
                </a:lnTo>
                <a:lnTo>
                  <a:pt x="3813" y="10335"/>
                </a:lnTo>
                <a:lnTo>
                  <a:pt x="3813" y="9925"/>
                </a:lnTo>
                <a:lnTo>
                  <a:pt x="3844" y="9925"/>
                </a:lnTo>
                <a:cubicBezTo>
                  <a:pt x="3844" y="9704"/>
                  <a:pt x="4065" y="9484"/>
                  <a:pt x="4254" y="9484"/>
                </a:cubicBezTo>
                <a:close/>
                <a:moveTo>
                  <a:pt x="9200" y="11154"/>
                </a:moveTo>
                <a:cubicBezTo>
                  <a:pt x="9452" y="11154"/>
                  <a:pt x="9609" y="11343"/>
                  <a:pt x="9609" y="11595"/>
                </a:cubicBezTo>
                <a:lnTo>
                  <a:pt x="9609" y="12004"/>
                </a:lnTo>
                <a:lnTo>
                  <a:pt x="2993" y="12004"/>
                </a:lnTo>
                <a:lnTo>
                  <a:pt x="2993" y="11595"/>
                </a:lnTo>
                <a:lnTo>
                  <a:pt x="3025" y="11595"/>
                </a:lnTo>
                <a:cubicBezTo>
                  <a:pt x="3025" y="11343"/>
                  <a:pt x="3214" y="11154"/>
                  <a:pt x="3435" y="11154"/>
                </a:cubicBezTo>
                <a:close/>
                <a:moveTo>
                  <a:pt x="6333" y="1"/>
                </a:moveTo>
                <a:cubicBezTo>
                  <a:pt x="6144" y="1"/>
                  <a:pt x="5955" y="190"/>
                  <a:pt x="5955" y="442"/>
                </a:cubicBezTo>
                <a:lnTo>
                  <a:pt x="5955" y="883"/>
                </a:lnTo>
                <a:lnTo>
                  <a:pt x="5514" y="883"/>
                </a:lnTo>
                <a:cubicBezTo>
                  <a:pt x="5262" y="883"/>
                  <a:pt x="5104" y="1072"/>
                  <a:pt x="5104" y="1261"/>
                </a:cubicBezTo>
                <a:cubicBezTo>
                  <a:pt x="5104" y="1513"/>
                  <a:pt x="5325" y="1702"/>
                  <a:pt x="5514" y="1702"/>
                </a:cubicBezTo>
                <a:lnTo>
                  <a:pt x="5955" y="1702"/>
                </a:lnTo>
                <a:lnTo>
                  <a:pt x="5955" y="2521"/>
                </a:lnTo>
                <a:lnTo>
                  <a:pt x="5356" y="2521"/>
                </a:lnTo>
                <a:cubicBezTo>
                  <a:pt x="4695" y="2521"/>
                  <a:pt x="4222" y="3183"/>
                  <a:pt x="4443" y="3813"/>
                </a:cubicBezTo>
                <a:cubicBezTo>
                  <a:pt x="4537" y="4034"/>
                  <a:pt x="4569" y="4254"/>
                  <a:pt x="4632" y="4443"/>
                </a:cubicBezTo>
                <a:lnTo>
                  <a:pt x="4285" y="4443"/>
                </a:lnTo>
                <a:cubicBezTo>
                  <a:pt x="4065" y="4443"/>
                  <a:pt x="3907" y="4664"/>
                  <a:pt x="3907" y="4884"/>
                </a:cubicBezTo>
                <a:cubicBezTo>
                  <a:pt x="3907" y="5136"/>
                  <a:pt x="4096" y="5325"/>
                  <a:pt x="4285" y="5325"/>
                </a:cubicBezTo>
                <a:lnTo>
                  <a:pt x="4726" y="5325"/>
                </a:lnTo>
                <a:cubicBezTo>
                  <a:pt x="4821" y="6901"/>
                  <a:pt x="4191" y="7846"/>
                  <a:pt x="3718" y="8791"/>
                </a:cubicBezTo>
                <a:cubicBezTo>
                  <a:pt x="3308" y="8980"/>
                  <a:pt x="3025" y="9421"/>
                  <a:pt x="3025" y="9893"/>
                </a:cubicBezTo>
                <a:lnTo>
                  <a:pt x="3025" y="10366"/>
                </a:lnTo>
                <a:cubicBezTo>
                  <a:pt x="2552" y="10524"/>
                  <a:pt x="2206" y="10996"/>
                  <a:pt x="2206" y="11532"/>
                </a:cubicBezTo>
                <a:lnTo>
                  <a:pt x="2206" y="11973"/>
                </a:lnTo>
                <a:lnTo>
                  <a:pt x="442" y="11973"/>
                </a:lnTo>
                <a:cubicBezTo>
                  <a:pt x="189" y="11973"/>
                  <a:pt x="0" y="12162"/>
                  <a:pt x="0" y="12382"/>
                </a:cubicBezTo>
                <a:cubicBezTo>
                  <a:pt x="0" y="12603"/>
                  <a:pt x="158" y="12792"/>
                  <a:pt x="379" y="12792"/>
                </a:cubicBezTo>
                <a:lnTo>
                  <a:pt x="12256" y="12792"/>
                </a:lnTo>
                <a:cubicBezTo>
                  <a:pt x="12476" y="12792"/>
                  <a:pt x="12697" y="12603"/>
                  <a:pt x="12697" y="12382"/>
                </a:cubicBezTo>
                <a:cubicBezTo>
                  <a:pt x="12697" y="12130"/>
                  <a:pt x="12476" y="11973"/>
                  <a:pt x="12256" y="11973"/>
                </a:cubicBezTo>
                <a:lnTo>
                  <a:pt x="10460" y="11973"/>
                </a:lnTo>
                <a:lnTo>
                  <a:pt x="10460" y="11532"/>
                </a:lnTo>
                <a:cubicBezTo>
                  <a:pt x="10460" y="10996"/>
                  <a:pt x="10114" y="10555"/>
                  <a:pt x="9641" y="10366"/>
                </a:cubicBezTo>
                <a:lnTo>
                  <a:pt x="9641" y="9893"/>
                </a:lnTo>
                <a:cubicBezTo>
                  <a:pt x="9641" y="9421"/>
                  <a:pt x="9357" y="8980"/>
                  <a:pt x="8979" y="8791"/>
                </a:cubicBezTo>
                <a:cubicBezTo>
                  <a:pt x="8507" y="7877"/>
                  <a:pt x="7877" y="6932"/>
                  <a:pt x="7940" y="5325"/>
                </a:cubicBezTo>
                <a:lnTo>
                  <a:pt x="8381" y="5325"/>
                </a:lnTo>
                <a:cubicBezTo>
                  <a:pt x="8633" y="5325"/>
                  <a:pt x="8790" y="5136"/>
                  <a:pt x="8790" y="4884"/>
                </a:cubicBezTo>
                <a:cubicBezTo>
                  <a:pt x="8790" y="4664"/>
                  <a:pt x="8570" y="4443"/>
                  <a:pt x="8381" y="4443"/>
                </a:cubicBezTo>
                <a:lnTo>
                  <a:pt x="8034" y="4443"/>
                </a:lnTo>
                <a:cubicBezTo>
                  <a:pt x="8066" y="4254"/>
                  <a:pt x="8160" y="4034"/>
                  <a:pt x="8223" y="3813"/>
                </a:cubicBezTo>
                <a:cubicBezTo>
                  <a:pt x="8475" y="3183"/>
                  <a:pt x="8003" y="2521"/>
                  <a:pt x="7310" y="2521"/>
                </a:cubicBezTo>
                <a:lnTo>
                  <a:pt x="6743" y="2521"/>
                </a:lnTo>
                <a:lnTo>
                  <a:pt x="6743" y="1702"/>
                </a:lnTo>
                <a:lnTo>
                  <a:pt x="7184" y="1702"/>
                </a:lnTo>
                <a:cubicBezTo>
                  <a:pt x="7404" y="1702"/>
                  <a:pt x="7562" y="1513"/>
                  <a:pt x="7562" y="1261"/>
                </a:cubicBezTo>
                <a:cubicBezTo>
                  <a:pt x="7562" y="1041"/>
                  <a:pt x="7373" y="883"/>
                  <a:pt x="7184" y="883"/>
                </a:cubicBezTo>
                <a:lnTo>
                  <a:pt x="6743" y="883"/>
                </a:lnTo>
                <a:lnTo>
                  <a:pt x="6743" y="442"/>
                </a:lnTo>
                <a:cubicBezTo>
                  <a:pt x="6743" y="190"/>
                  <a:pt x="6522" y="1"/>
                  <a:pt x="6333"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4388;p46">
            <a:extLst>
              <a:ext uri="{FF2B5EF4-FFF2-40B4-BE49-F238E27FC236}">
                <a16:creationId xmlns:a16="http://schemas.microsoft.com/office/drawing/2014/main" id="{72494607-5542-4AC0-9C5B-6248E0D7190B}"/>
              </a:ext>
            </a:extLst>
          </p:cNvPr>
          <p:cNvGrpSpPr/>
          <p:nvPr/>
        </p:nvGrpSpPr>
        <p:grpSpPr>
          <a:xfrm>
            <a:off x="5279235" y="1603967"/>
            <a:ext cx="435010" cy="499944"/>
            <a:chOff x="-62496925" y="1931475"/>
            <a:chExt cx="275675" cy="316825"/>
          </a:xfrm>
          <a:solidFill>
            <a:srgbClr val="5C3183"/>
          </a:solidFill>
        </p:grpSpPr>
        <p:sp>
          <p:nvSpPr>
            <p:cNvPr id="83" name="Google Shape;4389;p46">
              <a:extLst>
                <a:ext uri="{FF2B5EF4-FFF2-40B4-BE49-F238E27FC236}">
                  <a16:creationId xmlns:a16="http://schemas.microsoft.com/office/drawing/2014/main" id="{AE823C85-408E-4A37-A287-F093D59BCC9F}"/>
                </a:ext>
              </a:extLst>
            </p:cNvPr>
            <p:cNvSpPr/>
            <p:nvPr/>
          </p:nvSpPr>
          <p:spPr>
            <a:xfrm>
              <a:off x="-62496925" y="1931475"/>
              <a:ext cx="275675" cy="316825"/>
            </a:xfrm>
            <a:custGeom>
              <a:avLst/>
              <a:gdLst/>
              <a:ahLst/>
              <a:cxnLst/>
              <a:rect l="l" t="t" r="r" b="b"/>
              <a:pathLst>
                <a:path w="11027" h="12673" extrusionOk="0">
                  <a:moveTo>
                    <a:pt x="5514" y="1047"/>
                  </a:moveTo>
                  <a:cubicBezTo>
                    <a:pt x="6238" y="1519"/>
                    <a:pt x="7215" y="1834"/>
                    <a:pt x="8003" y="1834"/>
                  </a:cubicBezTo>
                  <a:cubicBezTo>
                    <a:pt x="8538" y="1834"/>
                    <a:pt x="9294" y="1708"/>
                    <a:pt x="10208" y="1204"/>
                  </a:cubicBezTo>
                  <a:lnTo>
                    <a:pt x="10208" y="5237"/>
                  </a:lnTo>
                  <a:cubicBezTo>
                    <a:pt x="10177" y="8198"/>
                    <a:pt x="8349" y="10845"/>
                    <a:pt x="5514" y="11821"/>
                  </a:cubicBezTo>
                  <a:cubicBezTo>
                    <a:pt x="2710" y="10845"/>
                    <a:pt x="820" y="8198"/>
                    <a:pt x="820" y="5237"/>
                  </a:cubicBezTo>
                  <a:lnTo>
                    <a:pt x="820" y="1204"/>
                  </a:lnTo>
                  <a:cubicBezTo>
                    <a:pt x="1513" y="1582"/>
                    <a:pt x="2269" y="1834"/>
                    <a:pt x="3025" y="1834"/>
                  </a:cubicBezTo>
                  <a:cubicBezTo>
                    <a:pt x="3844" y="1834"/>
                    <a:pt x="4758" y="1551"/>
                    <a:pt x="5514" y="1047"/>
                  </a:cubicBezTo>
                  <a:close/>
                  <a:moveTo>
                    <a:pt x="10654" y="1"/>
                  </a:moveTo>
                  <a:cubicBezTo>
                    <a:pt x="10567" y="1"/>
                    <a:pt x="10476" y="33"/>
                    <a:pt x="10397" y="102"/>
                  </a:cubicBezTo>
                  <a:cubicBezTo>
                    <a:pt x="9389" y="826"/>
                    <a:pt x="8538" y="952"/>
                    <a:pt x="8034" y="952"/>
                  </a:cubicBezTo>
                  <a:cubicBezTo>
                    <a:pt x="7310" y="952"/>
                    <a:pt x="6396" y="637"/>
                    <a:pt x="5766" y="165"/>
                  </a:cubicBezTo>
                  <a:cubicBezTo>
                    <a:pt x="5703" y="102"/>
                    <a:pt x="5616" y="70"/>
                    <a:pt x="5526" y="70"/>
                  </a:cubicBezTo>
                  <a:cubicBezTo>
                    <a:pt x="5435" y="70"/>
                    <a:pt x="5341" y="102"/>
                    <a:pt x="5262" y="165"/>
                  </a:cubicBezTo>
                  <a:cubicBezTo>
                    <a:pt x="4632" y="637"/>
                    <a:pt x="3781" y="952"/>
                    <a:pt x="3025" y="952"/>
                  </a:cubicBezTo>
                  <a:cubicBezTo>
                    <a:pt x="2237" y="952"/>
                    <a:pt x="1450" y="637"/>
                    <a:pt x="662" y="102"/>
                  </a:cubicBezTo>
                  <a:cubicBezTo>
                    <a:pt x="582" y="40"/>
                    <a:pt x="495" y="13"/>
                    <a:pt x="411" y="13"/>
                  </a:cubicBezTo>
                  <a:cubicBezTo>
                    <a:pt x="196" y="13"/>
                    <a:pt x="0" y="190"/>
                    <a:pt x="0" y="417"/>
                  </a:cubicBezTo>
                  <a:lnTo>
                    <a:pt x="0" y="5237"/>
                  </a:lnTo>
                  <a:cubicBezTo>
                    <a:pt x="0" y="8608"/>
                    <a:pt x="2080" y="11601"/>
                    <a:pt x="5388" y="12641"/>
                  </a:cubicBezTo>
                  <a:cubicBezTo>
                    <a:pt x="5419" y="12641"/>
                    <a:pt x="5451" y="12672"/>
                    <a:pt x="5514" y="12672"/>
                  </a:cubicBezTo>
                  <a:cubicBezTo>
                    <a:pt x="5545" y="12672"/>
                    <a:pt x="5577" y="12672"/>
                    <a:pt x="5640" y="12641"/>
                  </a:cubicBezTo>
                  <a:cubicBezTo>
                    <a:pt x="8979" y="11538"/>
                    <a:pt x="11027" y="8513"/>
                    <a:pt x="11027" y="5237"/>
                  </a:cubicBezTo>
                  <a:lnTo>
                    <a:pt x="11027" y="417"/>
                  </a:lnTo>
                  <a:cubicBezTo>
                    <a:pt x="11027" y="157"/>
                    <a:pt x="10848" y="1"/>
                    <a:pt x="106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390;p46">
              <a:extLst>
                <a:ext uri="{FF2B5EF4-FFF2-40B4-BE49-F238E27FC236}">
                  <a16:creationId xmlns:a16="http://schemas.microsoft.com/office/drawing/2014/main" id="{BD6429C8-F3D8-41F0-A241-CFB641C9C110}"/>
                </a:ext>
              </a:extLst>
            </p:cNvPr>
            <p:cNvSpPr/>
            <p:nvPr/>
          </p:nvSpPr>
          <p:spPr>
            <a:xfrm>
              <a:off x="-62390600" y="2016700"/>
              <a:ext cx="63025" cy="146525"/>
            </a:xfrm>
            <a:custGeom>
              <a:avLst/>
              <a:gdLst/>
              <a:ahLst/>
              <a:cxnLst/>
              <a:rect l="l" t="t" r="r" b="b"/>
              <a:pathLst>
                <a:path w="2521" h="5861" extrusionOk="0">
                  <a:moveTo>
                    <a:pt x="1261" y="1"/>
                  </a:moveTo>
                  <a:cubicBezTo>
                    <a:pt x="1009" y="1"/>
                    <a:pt x="820" y="190"/>
                    <a:pt x="820" y="410"/>
                  </a:cubicBezTo>
                  <a:lnTo>
                    <a:pt x="820" y="694"/>
                  </a:lnTo>
                  <a:cubicBezTo>
                    <a:pt x="347" y="851"/>
                    <a:pt x="1" y="1324"/>
                    <a:pt x="1" y="1891"/>
                  </a:cubicBezTo>
                  <a:cubicBezTo>
                    <a:pt x="1" y="2553"/>
                    <a:pt x="536" y="2931"/>
                    <a:pt x="977" y="3246"/>
                  </a:cubicBezTo>
                  <a:cubicBezTo>
                    <a:pt x="1292" y="3498"/>
                    <a:pt x="1639" y="3718"/>
                    <a:pt x="1639" y="3970"/>
                  </a:cubicBezTo>
                  <a:cubicBezTo>
                    <a:pt x="1639" y="4191"/>
                    <a:pt x="1450" y="4411"/>
                    <a:pt x="1261" y="4411"/>
                  </a:cubicBezTo>
                  <a:cubicBezTo>
                    <a:pt x="1040" y="4411"/>
                    <a:pt x="820" y="4191"/>
                    <a:pt x="820" y="3970"/>
                  </a:cubicBezTo>
                  <a:cubicBezTo>
                    <a:pt x="820" y="3718"/>
                    <a:pt x="631" y="3561"/>
                    <a:pt x="410" y="3561"/>
                  </a:cubicBezTo>
                  <a:cubicBezTo>
                    <a:pt x="221" y="3561"/>
                    <a:pt x="32" y="3781"/>
                    <a:pt x="32" y="3970"/>
                  </a:cubicBezTo>
                  <a:cubicBezTo>
                    <a:pt x="32" y="4506"/>
                    <a:pt x="379" y="4947"/>
                    <a:pt x="851" y="5136"/>
                  </a:cubicBezTo>
                  <a:lnTo>
                    <a:pt x="851" y="5419"/>
                  </a:lnTo>
                  <a:cubicBezTo>
                    <a:pt x="851" y="5671"/>
                    <a:pt x="1040" y="5861"/>
                    <a:pt x="1292" y="5861"/>
                  </a:cubicBezTo>
                  <a:cubicBezTo>
                    <a:pt x="1513" y="5861"/>
                    <a:pt x="1670" y="5671"/>
                    <a:pt x="1670" y="5419"/>
                  </a:cubicBezTo>
                  <a:lnTo>
                    <a:pt x="1670" y="5136"/>
                  </a:lnTo>
                  <a:cubicBezTo>
                    <a:pt x="2143" y="4978"/>
                    <a:pt x="2521" y="4506"/>
                    <a:pt x="2521" y="3970"/>
                  </a:cubicBezTo>
                  <a:cubicBezTo>
                    <a:pt x="2521" y="3309"/>
                    <a:pt x="1954" y="2899"/>
                    <a:pt x="1513" y="2584"/>
                  </a:cubicBezTo>
                  <a:cubicBezTo>
                    <a:pt x="1198" y="2363"/>
                    <a:pt x="851" y="2111"/>
                    <a:pt x="851" y="1891"/>
                  </a:cubicBezTo>
                  <a:cubicBezTo>
                    <a:pt x="851" y="1670"/>
                    <a:pt x="1040" y="1481"/>
                    <a:pt x="1261" y="1481"/>
                  </a:cubicBezTo>
                  <a:cubicBezTo>
                    <a:pt x="1481" y="1481"/>
                    <a:pt x="1639" y="1670"/>
                    <a:pt x="1639" y="1891"/>
                  </a:cubicBezTo>
                  <a:cubicBezTo>
                    <a:pt x="1639" y="2111"/>
                    <a:pt x="1828" y="2300"/>
                    <a:pt x="2080" y="2300"/>
                  </a:cubicBezTo>
                  <a:cubicBezTo>
                    <a:pt x="2300" y="2300"/>
                    <a:pt x="2458" y="2111"/>
                    <a:pt x="2458" y="1891"/>
                  </a:cubicBezTo>
                  <a:cubicBezTo>
                    <a:pt x="2458" y="1324"/>
                    <a:pt x="2111" y="883"/>
                    <a:pt x="1639" y="694"/>
                  </a:cubicBezTo>
                  <a:lnTo>
                    <a:pt x="1639" y="410"/>
                  </a:lnTo>
                  <a:cubicBezTo>
                    <a:pt x="1639" y="190"/>
                    <a:pt x="1450"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4391;p46">
            <a:extLst>
              <a:ext uri="{FF2B5EF4-FFF2-40B4-BE49-F238E27FC236}">
                <a16:creationId xmlns:a16="http://schemas.microsoft.com/office/drawing/2014/main" id="{23B542E0-D5EF-492E-882D-767933BC1CBB}"/>
              </a:ext>
            </a:extLst>
          </p:cNvPr>
          <p:cNvGrpSpPr/>
          <p:nvPr/>
        </p:nvGrpSpPr>
        <p:grpSpPr>
          <a:xfrm>
            <a:off x="5247517" y="2183480"/>
            <a:ext cx="498444" cy="501245"/>
            <a:chOff x="-62516625" y="2297875"/>
            <a:chExt cx="315875" cy="317650"/>
          </a:xfrm>
          <a:solidFill>
            <a:srgbClr val="5C3183"/>
          </a:solidFill>
        </p:grpSpPr>
        <p:sp>
          <p:nvSpPr>
            <p:cNvPr id="86" name="Google Shape;4392;p46">
              <a:extLst>
                <a:ext uri="{FF2B5EF4-FFF2-40B4-BE49-F238E27FC236}">
                  <a16:creationId xmlns:a16="http://schemas.microsoft.com/office/drawing/2014/main" id="{FE2E4C3F-2504-4FEA-82D0-19B2BB1A36D4}"/>
                </a:ext>
              </a:extLst>
            </p:cNvPr>
            <p:cNvSpPr/>
            <p:nvPr/>
          </p:nvSpPr>
          <p:spPr>
            <a:xfrm>
              <a:off x="-62516625" y="2297875"/>
              <a:ext cx="315875" cy="317650"/>
            </a:xfrm>
            <a:custGeom>
              <a:avLst/>
              <a:gdLst/>
              <a:ahLst/>
              <a:cxnLst/>
              <a:rect l="l" t="t" r="r" b="b"/>
              <a:pathLst>
                <a:path w="12635" h="12706" extrusionOk="0">
                  <a:moveTo>
                    <a:pt x="4632" y="3309"/>
                  </a:moveTo>
                  <a:cubicBezTo>
                    <a:pt x="5388" y="3309"/>
                    <a:pt x="6018" y="3939"/>
                    <a:pt x="6018" y="4695"/>
                  </a:cubicBezTo>
                  <a:cubicBezTo>
                    <a:pt x="6018" y="4916"/>
                    <a:pt x="5924" y="5168"/>
                    <a:pt x="5829" y="5388"/>
                  </a:cubicBezTo>
                  <a:lnTo>
                    <a:pt x="5357" y="5861"/>
                  </a:lnTo>
                  <a:cubicBezTo>
                    <a:pt x="5136" y="5987"/>
                    <a:pt x="4916" y="6081"/>
                    <a:pt x="4632" y="6081"/>
                  </a:cubicBezTo>
                  <a:cubicBezTo>
                    <a:pt x="3876" y="6081"/>
                    <a:pt x="3246" y="5451"/>
                    <a:pt x="3246" y="4695"/>
                  </a:cubicBezTo>
                  <a:cubicBezTo>
                    <a:pt x="3246" y="3939"/>
                    <a:pt x="3876" y="3309"/>
                    <a:pt x="4632" y="3309"/>
                  </a:cubicBezTo>
                  <a:close/>
                  <a:moveTo>
                    <a:pt x="4632" y="820"/>
                  </a:moveTo>
                  <a:cubicBezTo>
                    <a:pt x="6617" y="820"/>
                    <a:pt x="8287" y="2364"/>
                    <a:pt x="8444" y="4285"/>
                  </a:cubicBezTo>
                  <a:lnTo>
                    <a:pt x="8444" y="4412"/>
                  </a:lnTo>
                  <a:cubicBezTo>
                    <a:pt x="7877" y="4412"/>
                    <a:pt x="7310" y="4538"/>
                    <a:pt x="6806" y="4758"/>
                  </a:cubicBezTo>
                  <a:lnTo>
                    <a:pt x="6806" y="4695"/>
                  </a:lnTo>
                  <a:cubicBezTo>
                    <a:pt x="6806" y="3466"/>
                    <a:pt x="5829" y="2490"/>
                    <a:pt x="4601" y="2490"/>
                  </a:cubicBezTo>
                  <a:cubicBezTo>
                    <a:pt x="3372" y="2490"/>
                    <a:pt x="2395" y="3466"/>
                    <a:pt x="2395" y="4695"/>
                  </a:cubicBezTo>
                  <a:cubicBezTo>
                    <a:pt x="2395" y="5924"/>
                    <a:pt x="3372" y="6900"/>
                    <a:pt x="4601" y="6900"/>
                  </a:cubicBezTo>
                  <a:lnTo>
                    <a:pt x="4664" y="6900"/>
                  </a:lnTo>
                  <a:cubicBezTo>
                    <a:pt x="4443" y="7404"/>
                    <a:pt x="4317" y="7972"/>
                    <a:pt x="4317" y="8539"/>
                  </a:cubicBezTo>
                  <a:cubicBezTo>
                    <a:pt x="4317" y="9421"/>
                    <a:pt x="4601" y="10240"/>
                    <a:pt x="5073" y="10902"/>
                  </a:cubicBezTo>
                  <a:lnTo>
                    <a:pt x="4601" y="11532"/>
                  </a:lnTo>
                  <a:lnTo>
                    <a:pt x="1513" y="7026"/>
                  </a:lnTo>
                  <a:cubicBezTo>
                    <a:pt x="1009" y="6333"/>
                    <a:pt x="725" y="5546"/>
                    <a:pt x="725" y="4695"/>
                  </a:cubicBezTo>
                  <a:cubicBezTo>
                    <a:pt x="788" y="2553"/>
                    <a:pt x="2521" y="820"/>
                    <a:pt x="4632" y="820"/>
                  </a:cubicBezTo>
                  <a:close/>
                  <a:moveTo>
                    <a:pt x="8507" y="5231"/>
                  </a:moveTo>
                  <a:cubicBezTo>
                    <a:pt x="10334" y="5231"/>
                    <a:pt x="11815" y="6743"/>
                    <a:pt x="11815" y="8539"/>
                  </a:cubicBezTo>
                  <a:cubicBezTo>
                    <a:pt x="11815" y="10366"/>
                    <a:pt x="10303" y="11847"/>
                    <a:pt x="8507" y="11847"/>
                  </a:cubicBezTo>
                  <a:cubicBezTo>
                    <a:pt x="6680" y="11847"/>
                    <a:pt x="5199" y="10366"/>
                    <a:pt x="5199" y="8539"/>
                  </a:cubicBezTo>
                  <a:cubicBezTo>
                    <a:pt x="5199" y="6743"/>
                    <a:pt x="6680" y="5231"/>
                    <a:pt x="8507" y="5231"/>
                  </a:cubicBezTo>
                  <a:close/>
                  <a:moveTo>
                    <a:pt x="4664" y="1"/>
                  </a:moveTo>
                  <a:cubicBezTo>
                    <a:pt x="2080" y="1"/>
                    <a:pt x="1" y="2080"/>
                    <a:pt x="1" y="4695"/>
                  </a:cubicBezTo>
                  <a:cubicBezTo>
                    <a:pt x="1" y="5703"/>
                    <a:pt x="316" y="6711"/>
                    <a:pt x="946" y="7499"/>
                  </a:cubicBezTo>
                  <a:lnTo>
                    <a:pt x="4317" y="12540"/>
                  </a:lnTo>
                  <a:cubicBezTo>
                    <a:pt x="4396" y="12650"/>
                    <a:pt x="4522" y="12705"/>
                    <a:pt x="4648" y="12705"/>
                  </a:cubicBezTo>
                  <a:cubicBezTo>
                    <a:pt x="4774" y="12705"/>
                    <a:pt x="4900" y="12650"/>
                    <a:pt x="4979" y="12540"/>
                  </a:cubicBezTo>
                  <a:lnTo>
                    <a:pt x="5672" y="11532"/>
                  </a:lnTo>
                  <a:cubicBezTo>
                    <a:pt x="6396" y="12256"/>
                    <a:pt x="7404" y="12697"/>
                    <a:pt x="8507" y="12697"/>
                  </a:cubicBezTo>
                  <a:cubicBezTo>
                    <a:pt x="10776" y="12697"/>
                    <a:pt x="12634" y="10838"/>
                    <a:pt x="12634" y="8539"/>
                  </a:cubicBezTo>
                  <a:cubicBezTo>
                    <a:pt x="12634" y="6554"/>
                    <a:pt x="11217" y="4884"/>
                    <a:pt x="9326" y="4506"/>
                  </a:cubicBezTo>
                  <a:lnTo>
                    <a:pt x="9326" y="4222"/>
                  </a:lnTo>
                  <a:cubicBezTo>
                    <a:pt x="9074" y="1891"/>
                    <a:pt x="7121" y="1"/>
                    <a:pt x="46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393;p46">
              <a:extLst>
                <a:ext uri="{FF2B5EF4-FFF2-40B4-BE49-F238E27FC236}">
                  <a16:creationId xmlns:a16="http://schemas.microsoft.com/office/drawing/2014/main" id="{DB046008-E914-4C3C-AA4D-1A7F64D1FAD7}"/>
                </a:ext>
              </a:extLst>
            </p:cNvPr>
            <p:cNvSpPr/>
            <p:nvPr/>
          </p:nvSpPr>
          <p:spPr>
            <a:xfrm>
              <a:off x="-62335475" y="2438075"/>
              <a:ext cx="62250" cy="145750"/>
            </a:xfrm>
            <a:custGeom>
              <a:avLst/>
              <a:gdLst/>
              <a:ahLst/>
              <a:cxnLst/>
              <a:rect l="l" t="t" r="r" b="b"/>
              <a:pathLst>
                <a:path w="2490" h="5830" extrusionOk="0">
                  <a:moveTo>
                    <a:pt x="1261" y="1"/>
                  </a:moveTo>
                  <a:cubicBezTo>
                    <a:pt x="1009" y="1"/>
                    <a:pt x="820" y="190"/>
                    <a:pt x="820" y="410"/>
                  </a:cubicBezTo>
                  <a:lnTo>
                    <a:pt x="820" y="694"/>
                  </a:lnTo>
                  <a:cubicBezTo>
                    <a:pt x="348" y="851"/>
                    <a:pt x="1" y="1324"/>
                    <a:pt x="1" y="1891"/>
                  </a:cubicBezTo>
                  <a:cubicBezTo>
                    <a:pt x="1" y="2553"/>
                    <a:pt x="537" y="2931"/>
                    <a:pt x="978" y="3246"/>
                  </a:cubicBezTo>
                  <a:cubicBezTo>
                    <a:pt x="1293" y="3498"/>
                    <a:pt x="1639" y="3718"/>
                    <a:pt x="1639" y="3970"/>
                  </a:cubicBezTo>
                  <a:cubicBezTo>
                    <a:pt x="1671" y="4191"/>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20"/>
                  </a:lnTo>
                  <a:cubicBezTo>
                    <a:pt x="820" y="5672"/>
                    <a:pt x="1009" y="5829"/>
                    <a:pt x="1261" y="5829"/>
                  </a:cubicBezTo>
                  <a:cubicBezTo>
                    <a:pt x="1482" y="5829"/>
                    <a:pt x="1639" y="5609"/>
                    <a:pt x="1639" y="5420"/>
                  </a:cubicBezTo>
                  <a:lnTo>
                    <a:pt x="1639" y="5136"/>
                  </a:lnTo>
                  <a:cubicBezTo>
                    <a:pt x="2112" y="4978"/>
                    <a:pt x="2458" y="4506"/>
                    <a:pt x="2458" y="3970"/>
                  </a:cubicBezTo>
                  <a:cubicBezTo>
                    <a:pt x="2458" y="3309"/>
                    <a:pt x="1923" y="2899"/>
                    <a:pt x="1482" y="2584"/>
                  </a:cubicBezTo>
                  <a:cubicBezTo>
                    <a:pt x="1167" y="2364"/>
                    <a:pt x="820" y="2112"/>
                    <a:pt x="820" y="1891"/>
                  </a:cubicBezTo>
                  <a:cubicBezTo>
                    <a:pt x="820" y="1639"/>
                    <a:pt x="1009" y="1450"/>
                    <a:pt x="1261" y="1450"/>
                  </a:cubicBezTo>
                  <a:cubicBezTo>
                    <a:pt x="1482" y="1450"/>
                    <a:pt x="1639" y="1639"/>
                    <a:pt x="1639" y="1891"/>
                  </a:cubicBezTo>
                  <a:cubicBezTo>
                    <a:pt x="1639" y="2112"/>
                    <a:pt x="1860" y="2301"/>
                    <a:pt x="2049" y="2301"/>
                  </a:cubicBezTo>
                  <a:cubicBezTo>
                    <a:pt x="2269" y="2301"/>
                    <a:pt x="2490" y="2112"/>
                    <a:pt x="2490" y="1891"/>
                  </a:cubicBezTo>
                  <a:cubicBezTo>
                    <a:pt x="2490" y="1324"/>
                    <a:pt x="2112" y="883"/>
                    <a:pt x="1639" y="694"/>
                  </a:cubicBezTo>
                  <a:lnTo>
                    <a:pt x="1639" y="410"/>
                  </a:lnTo>
                  <a:cubicBezTo>
                    <a:pt x="1639" y="190"/>
                    <a:pt x="1450"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4394;p46">
            <a:extLst>
              <a:ext uri="{FF2B5EF4-FFF2-40B4-BE49-F238E27FC236}">
                <a16:creationId xmlns:a16="http://schemas.microsoft.com/office/drawing/2014/main" id="{8494C64B-A37D-42B0-8B3D-6DFE847A5D14}"/>
              </a:ext>
            </a:extLst>
          </p:cNvPr>
          <p:cNvGrpSpPr/>
          <p:nvPr/>
        </p:nvGrpSpPr>
        <p:grpSpPr>
          <a:xfrm>
            <a:off x="5245664" y="2783921"/>
            <a:ext cx="502153" cy="456194"/>
            <a:chOff x="-62518200" y="2692475"/>
            <a:chExt cx="318225" cy="289100"/>
          </a:xfrm>
          <a:solidFill>
            <a:srgbClr val="5C3183"/>
          </a:solidFill>
        </p:grpSpPr>
        <p:sp>
          <p:nvSpPr>
            <p:cNvPr id="89" name="Google Shape;4395;p46">
              <a:extLst>
                <a:ext uri="{FF2B5EF4-FFF2-40B4-BE49-F238E27FC236}">
                  <a16:creationId xmlns:a16="http://schemas.microsoft.com/office/drawing/2014/main" id="{60564EA3-6AFF-42A5-ACFE-02F3EF8C589B}"/>
                </a:ext>
              </a:extLst>
            </p:cNvPr>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396;p46">
              <a:extLst>
                <a:ext uri="{FF2B5EF4-FFF2-40B4-BE49-F238E27FC236}">
                  <a16:creationId xmlns:a16="http://schemas.microsoft.com/office/drawing/2014/main" id="{12C874D1-D0A6-4774-BA3F-48D2B8FF852D}"/>
                </a:ext>
              </a:extLst>
            </p:cNvPr>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4397;p46">
            <a:extLst>
              <a:ext uri="{FF2B5EF4-FFF2-40B4-BE49-F238E27FC236}">
                <a16:creationId xmlns:a16="http://schemas.microsoft.com/office/drawing/2014/main" id="{93E1A793-BD98-4F74-A713-BAECAF4A0129}"/>
              </a:ext>
            </a:extLst>
          </p:cNvPr>
          <p:cNvGrpSpPr/>
          <p:nvPr/>
        </p:nvGrpSpPr>
        <p:grpSpPr>
          <a:xfrm>
            <a:off x="8302419" y="1604736"/>
            <a:ext cx="422623" cy="498406"/>
            <a:chOff x="-60597975" y="1939525"/>
            <a:chExt cx="267825" cy="315850"/>
          </a:xfrm>
          <a:solidFill>
            <a:srgbClr val="5C3183"/>
          </a:solidFill>
        </p:grpSpPr>
        <p:sp>
          <p:nvSpPr>
            <p:cNvPr id="92" name="Google Shape;4398;p46">
              <a:extLst>
                <a:ext uri="{FF2B5EF4-FFF2-40B4-BE49-F238E27FC236}">
                  <a16:creationId xmlns:a16="http://schemas.microsoft.com/office/drawing/2014/main" id="{748D5E21-0A11-49E5-B6D2-930833BF3AED}"/>
                </a:ext>
              </a:extLst>
            </p:cNvPr>
            <p:cNvSpPr/>
            <p:nvPr/>
          </p:nvSpPr>
          <p:spPr>
            <a:xfrm>
              <a:off x="-60597975" y="1939525"/>
              <a:ext cx="267825" cy="315850"/>
            </a:xfrm>
            <a:custGeom>
              <a:avLst/>
              <a:gdLst/>
              <a:ahLst/>
              <a:cxnLst/>
              <a:rect l="l" t="t" r="r" b="b"/>
              <a:pathLst>
                <a:path w="10713" h="12634" extrusionOk="0">
                  <a:moveTo>
                    <a:pt x="7436" y="788"/>
                  </a:moveTo>
                  <a:lnTo>
                    <a:pt x="7436" y="1859"/>
                  </a:lnTo>
                  <a:cubicBezTo>
                    <a:pt x="7310" y="1733"/>
                    <a:pt x="7247" y="1607"/>
                    <a:pt x="6995" y="1607"/>
                  </a:cubicBezTo>
                  <a:cubicBezTo>
                    <a:pt x="6806" y="1607"/>
                    <a:pt x="6743" y="1733"/>
                    <a:pt x="6617" y="1859"/>
                  </a:cubicBezTo>
                  <a:lnTo>
                    <a:pt x="6617" y="788"/>
                  </a:lnTo>
                  <a:close/>
                  <a:moveTo>
                    <a:pt x="9515" y="788"/>
                  </a:moveTo>
                  <a:cubicBezTo>
                    <a:pt x="9767" y="788"/>
                    <a:pt x="9925" y="977"/>
                    <a:pt x="9925" y="1197"/>
                  </a:cubicBezTo>
                  <a:lnTo>
                    <a:pt x="9925" y="4222"/>
                  </a:lnTo>
                  <a:lnTo>
                    <a:pt x="2490" y="4222"/>
                  </a:lnTo>
                  <a:lnTo>
                    <a:pt x="2490" y="788"/>
                  </a:lnTo>
                  <a:lnTo>
                    <a:pt x="5798" y="788"/>
                  </a:lnTo>
                  <a:lnTo>
                    <a:pt x="5798" y="2867"/>
                  </a:lnTo>
                  <a:cubicBezTo>
                    <a:pt x="5798" y="3119"/>
                    <a:pt x="5980" y="3287"/>
                    <a:pt x="6185" y="3287"/>
                  </a:cubicBezTo>
                  <a:cubicBezTo>
                    <a:pt x="6288" y="3287"/>
                    <a:pt x="6396" y="3245"/>
                    <a:pt x="6491" y="3151"/>
                  </a:cubicBezTo>
                  <a:lnTo>
                    <a:pt x="7058" y="2615"/>
                  </a:lnTo>
                  <a:lnTo>
                    <a:pt x="7594" y="3151"/>
                  </a:lnTo>
                  <a:cubicBezTo>
                    <a:pt x="7688" y="3245"/>
                    <a:pt x="7800" y="3287"/>
                    <a:pt x="7907" y="3287"/>
                  </a:cubicBezTo>
                  <a:cubicBezTo>
                    <a:pt x="8122" y="3287"/>
                    <a:pt x="8318" y="3119"/>
                    <a:pt x="8318" y="2867"/>
                  </a:cubicBezTo>
                  <a:lnTo>
                    <a:pt x="8318" y="788"/>
                  </a:lnTo>
                  <a:close/>
                  <a:moveTo>
                    <a:pt x="9925" y="5041"/>
                  </a:moveTo>
                  <a:lnTo>
                    <a:pt x="9925" y="8349"/>
                  </a:lnTo>
                  <a:lnTo>
                    <a:pt x="2490" y="8349"/>
                  </a:lnTo>
                  <a:lnTo>
                    <a:pt x="2490" y="5041"/>
                  </a:lnTo>
                  <a:close/>
                  <a:moveTo>
                    <a:pt x="9925" y="9168"/>
                  </a:moveTo>
                  <a:lnTo>
                    <a:pt x="9925" y="11373"/>
                  </a:lnTo>
                  <a:cubicBezTo>
                    <a:pt x="9925" y="11625"/>
                    <a:pt x="9736" y="11783"/>
                    <a:pt x="9515" y="11783"/>
                  </a:cubicBezTo>
                  <a:lnTo>
                    <a:pt x="2490" y="11783"/>
                  </a:lnTo>
                  <a:lnTo>
                    <a:pt x="2490" y="9168"/>
                  </a:lnTo>
                  <a:close/>
                  <a:moveTo>
                    <a:pt x="1639" y="788"/>
                  </a:moveTo>
                  <a:lnTo>
                    <a:pt x="1639" y="11814"/>
                  </a:lnTo>
                  <a:lnTo>
                    <a:pt x="820" y="11814"/>
                  </a:lnTo>
                  <a:lnTo>
                    <a:pt x="820" y="788"/>
                  </a:lnTo>
                  <a:close/>
                  <a:moveTo>
                    <a:pt x="379" y="0"/>
                  </a:moveTo>
                  <a:cubicBezTo>
                    <a:pt x="158" y="0"/>
                    <a:pt x="1" y="189"/>
                    <a:pt x="1" y="410"/>
                  </a:cubicBezTo>
                  <a:lnTo>
                    <a:pt x="1" y="12256"/>
                  </a:lnTo>
                  <a:cubicBezTo>
                    <a:pt x="1" y="12445"/>
                    <a:pt x="190" y="12634"/>
                    <a:pt x="379" y="12634"/>
                  </a:cubicBezTo>
                  <a:lnTo>
                    <a:pt x="9484" y="12634"/>
                  </a:lnTo>
                  <a:cubicBezTo>
                    <a:pt x="10146" y="12634"/>
                    <a:pt x="10713" y="12098"/>
                    <a:pt x="10713" y="11436"/>
                  </a:cubicBezTo>
                  <a:lnTo>
                    <a:pt x="10713" y="1229"/>
                  </a:lnTo>
                  <a:cubicBezTo>
                    <a:pt x="10713" y="567"/>
                    <a:pt x="10177" y="0"/>
                    <a:pt x="94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399;p46">
              <a:extLst>
                <a:ext uri="{FF2B5EF4-FFF2-40B4-BE49-F238E27FC236}">
                  <a16:creationId xmlns:a16="http://schemas.microsoft.com/office/drawing/2014/main" id="{4C6564E1-F34C-45C7-AE6F-DEA00671900D}"/>
                </a:ext>
              </a:extLst>
            </p:cNvPr>
            <p:cNvSpPr/>
            <p:nvPr/>
          </p:nvSpPr>
          <p:spPr>
            <a:xfrm>
              <a:off x="-60494775" y="2097050"/>
              <a:ext cx="103175" cy="20500"/>
            </a:xfrm>
            <a:custGeom>
              <a:avLst/>
              <a:gdLst/>
              <a:ahLst/>
              <a:cxnLst/>
              <a:rect l="l" t="t" r="r" b="b"/>
              <a:pathLst>
                <a:path w="4127" h="820" extrusionOk="0">
                  <a:moveTo>
                    <a:pt x="410" y="0"/>
                  </a:moveTo>
                  <a:cubicBezTo>
                    <a:pt x="158" y="0"/>
                    <a:pt x="0" y="189"/>
                    <a:pt x="0" y="410"/>
                  </a:cubicBezTo>
                  <a:cubicBezTo>
                    <a:pt x="0" y="630"/>
                    <a:pt x="189" y="819"/>
                    <a:pt x="410" y="819"/>
                  </a:cubicBezTo>
                  <a:lnTo>
                    <a:pt x="3718" y="819"/>
                  </a:lnTo>
                  <a:cubicBezTo>
                    <a:pt x="3938" y="819"/>
                    <a:pt x="4127" y="630"/>
                    <a:pt x="4127" y="410"/>
                  </a:cubicBezTo>
                  <a:cubicBezTo>
                    <a:pt x="4127" y="158"/>
                    <a:pt x="3938" y="0"/>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4400;p46">
            <a:extLst>
              <a:ext uri="{FF2B5EF4-FFF2-40B4-BE49-F238E27FC236}">
                <a16:creationId xmlns:a16="http://schemas.microsoft.com/office/drawing/2014/main" id="{4E4297BB-5D88-49EE-9D4C-4774948922C1}"/>
              </a:ext>
            </a:extLst>
          </p:cNvPr>
          <p:cNvGrpSpPr/>
          <p:nvPr/>
        </p:nvGrpSpPr>
        <p:grpSpPr>
          <a:xfrm>
            <a:off x="8262043" y="2182730"/>
            <a:ext cx="503375" cy="502745"/>
            <a:chOff x="-60620800" y="2304600"/>
            <a:chExt cx="319000" cy="318600"/>
          </a:xfrm>
          <a:solidFill>
            <a:srgbClr val="5C3183"/>
          </a:solidFill>
        </p:grpSpPr>
        <p:sp>
          <p:nvSpPr>
            <p:cNvPr id="95" name="Google Shape;4401;p46">
              <a:extLst>
                <a:ext uri="{FF2B5EF4-FFF2-40B4-BE49-F238E27FC236}">
                  <a16:creationId xmlns:a16="http://schemas.microsoft.com/office/drawing/2014/main" id="{24FE73C2-6213-4601-B36E-2AF11F8F22F9}"/>
                </a:ext>
              </a:extLst>
            </p:cNvPr>
            <p:cNvSpPr/>
            <p:nvPr/>
          </p:nvSpPr>
          <p:spPr>
            <a:xfrm>
              <a:off x="-60620800" y="2304600"/>
              <a:ext cx="319000" cy="318600"/>
            </a:xfrm>
            <a:custGeom>
              <a:avLst/>
              <a:gdLst/>
              <a:ahLst/>
              <a:cxnLst/>
              <a:rect l="l" t="t" r="r" b="b"/>
              <a:pathLst>
                <a:path w="12760" h="12744" extrusionOk="0">
                  <a:moveTo>
                    <a:pt x="10939" y="845"/>
                  </a:moveTo>
                  <a:cubicBezTo>
                    <a:pt x="10969" y="845"/>
                    <a:pt x="11001" y="853"/>
                    <a:pt x="11027" y="866"/>
                  </a:cubicBezTo>
                  <a:lnTo>
                    <a:pt x="11752" y="1276"/>
                  </a:lnTo>
                  <a:cubicBezTo>
                    <a:pt x="11783" y="1339"/>
                    <a:pt x="11815" y="1433"/>
                    <a:pt x="11783" y="1465"/>
                  </a:cubicBezTo>
                  <a:lnTo>
                    <a:pt x="11437" y="2063"/>
                  </a:lnTo>
                  <a:lnTo>
                    <a:pt x="10491" y="1496"/>
                  </a:lnTo>
                  <a:lnTo>
                    <a:pt x="10838" y="898"/>
                  </a:lnTo>
                  <a:cubicBezTo>
                    <a:pt x="10856" y="861"/>
                    <a:pt x="10897" y="845"/>
                    <a:pt x="10939" y="845"/>
                  </a:cubicBezTo>
                  <a:close/>
                  <a:moveTo>
                    <a:pt x="10050" y="2252"/>
                  </a:moveTo>
                  <a:lnTo>
                    <a:pt x="10995" y="2819"/>
                  </a:lnTo>
                  <a:lnTo>
                    <a:pt x="8916" y="6379"/>
                  </a:lnTo>
                  <a:lnTo>
                    <a:pt x="7971" y="5844"/>
                  </a:lnTo>
                  <a:lnTo>
                    <a:pt x="10050" y="2252"/>
                  </a:lnTo>
                  <a:close/>
                  <a:moveTo>
                    <a:pt x="7813" y="6663"/>
                  </a:moveTo>
                  <a:lnTo>
                    <a:pt x="8318" y="6978"/>
                  </a:lnTo>
                  <a:lnTo>
                    <a:pt x="7782" y="7324"/>
                  </a:lnTo>
                  <a:lnTo>
                    <a:pt x="7813" y="6663"/>
                  </a:lnTo>
                  <a:close/>
                  <a:moveTo>
                    <a:pt x="11342" y="5245"/>
                  </a:moveTo>
                  <a:cubicBezTo>
                    <a:pt x="11594" y="5245"/>
                    <a:pt x="11752" y="5434"/>
                    <a:pt x="11752" y="5686"/>
                  </a:cubicBezTo>
                  <a:lnTo>
                    <a:pt x="11752" y="11483"/>
                  </a:lnTo>
                  <a:cubicBezTo>
                    <a:pt x="11752" y="11704"/>
                    <a:pt x="11531" y="11893"/>
                    <a:pt x="11342" y="11893"/>
                  </a:cubicBezTo>
                  <a:lnTo>
                    <a:pt x="1197" y="11893"/>
                  </a:lnTo>
                  <a:cubicBezTo>
                    <a:pt x="945" y="11893"/>
                    <a:pt x="788" y="11704"/>
                    <a:pt x="788" y="11483"/>
                  </a:cubicBezTo>
                  <a:lnTo>
                    <a:pt x="788" y="5686"/>
                  </a:lnTo>
                  <a:cubicBezTo>
                    <a:pt x="788" y="5434"/>
                    <a:pt x="977" y="5245"/>
                    <a:pt x="1197" y="5245"/>
                  </a:cubicBezTo>
                  <a:lnTo>
                    <a:pt x="7372" y="5245"/>
                  </a:lnTo>
                  <a:lnTo>
                    <a:pt x="7057" y="5749"/>
                  </a:lnTo>
                  <a:cubicBezTo>
                    <a:pt x="7026" y="5812"/>
                    <a:pt x="7026" y="5875"/>
                    <a:pt x="7026" y="5970"/>
                  </a:cubicBezTo>
                  <a:lnTo>
                    <a:pt x="6900" y="7734"/>
                  </a:lnTo>
                  <a:lnTo>
                    <a:pt x="5545" y="7734"/>
                  </a:lnTo>
                  <a:cubicBezTo>
                    <a:pt x="5325" y="7734"/>
                    <a:pt x="5167" y="7923"/>
                    <a:pt x="5167" y="8175"/>
                  </a:cubicBezTo>
                  <a:cubicBezTo>
                    <a:pt x="5167" y="8396"/>
                    <a:pt x="5356" y="8585"/>
                    <a:pt x="5545" y="8585"/>
                  </a:cubicBezTo>
                  <a:lnTo>
                    <a:pt x="10523" y="8585"/>
                  </a:lnTo>
                  <a:cubicBezTo>
                    <a:pt x="10743" y="8585"/>
                    <a:pt x="10964" y="8396"/>
                    <a:pt x="10964" y="8175"/>
                  </a:cubicBezTo>
                  <a:cubicBezTo>
                    <a:pt x="10964" y="7923"/>
                    <a:pt x="10743" y="7734"/>
                    <a:pt x="10523" y="7734"/>
                  </a:cubicBezTo>
                  <a:lnTo>
                    <a:pt x="8633" y="7734"/>
                  </a:lnTo>
                  <a:lnTo>
                    <a:pt x="9294" y="7293"/>
                  </a:lnTo>
                  <a:cubicBezTo>
                    <a:pt x="9326" y="7261"/>
                    <a:pt x="9420" y="7230"/>
                    <a:pt x="9420" y="7135"/>
                  </a:cubicBezTo>
                  <a:lnTo>
                    <a:pt x="10523" y="5245"/>
                  </a:lnTo>
                  <a:close/>
                  <a:moveTo>
                    <a:pt x="10933" y="0"/>
                  </a:moveTo>
                  <a:cubicBezTo>
                    <a:pt x="10599" y="0"/>
                    <a:pt x="10280" y="175"/>
                    <a:pt x="10113" y="488"/>
                  </a:cubicBezTo>
                  <a:lnTo>
                    <a:pt x="9578" y="1433"/>
                  </a:lnTo>
                  <a:lnTo>
                    <a:pt x="7877" y="4395"/>
                  </a:lnTo>
                  <a:lnTo>
                    <a:pt x="1229" y="4395"/>
                  </a:lnTo>
                  <a:cubicBezTo>
                    <a:pt x="567" y="4395"/>
                    <a:pt x="0" y="4930"/>
                    <a:pt x="0" y="5592"/>
                  </a:cubicBezTo>
                  <a:lnTo>
                    <a:pt x="0" y="11483"/>
                  </a:lnTo>
                  <a:cubicBezTo>
                    <a:pt x="0" y="12145"/>
                    <a:pt x="567" y="12743"/>
                    <a:pt x="1229" y="12743"/>
                  </a:cubicBezTo>
                  <a:lnTo>
                    <a:pt x="11374" y="12743"/>
                  </a:lnTo>
                  <a:cubicBezTo>
                    <a:pt x="12067" y="12743"/>
                    <a:pt x="12602" y="12176"/>
                    <a:pt x="12602" y="11483"/>
                  </a:cubicBezTo>
                  <a:lnTo>
                    <a:pt x="12602" y="5686"/>
                  </a:lnTo>
                  <a:cubicBezTo>
                    <a:pt x="12602" y="5025"/>
                    <a:pt x="12067" y="4458"/>
                    <a:pt x="11374" y="4458"/>
                  </a:cubicBezTo>
                  <a:lnTo>
                    <a:pt x="11027" y="4458"/>
                  </a:lnTo>
                  <a:lnTo>
                    <a:pt x="12508" y="1937"/>
                  </a:lnTo>
                  <a:cubicBezTo>
                    <a:pt x="12760" y="1433"/>
                    <a:pt x="12602" y="835"/>
                    <a:pt x="12130" y="551"/>
                  </a:cubicBezTo>
                  <a:lnTo>
                    <a:pt x="11437" y="141"/>
                  </a:lnTo>
                  <a:cubicBezTo>
                    <a:pt x="11277" y="46"/>
                    <a:pt x="11103" y="0"/>
                    <a:pt x="109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402;p46">
              <a:extLst>
                <a:ext uri="{FF2B5EF4-FFF2-40B4-BE49-F238E27FC236}">
                  <a16:creationId xmlns:a16="http://schemas.microsoft.com/office/drawing/2014/main" id="{9F9F4A12-650D-4DCF-B7B2-3066F1326E42}"/>
                </a:ext>
              </a:extLst>
            </p:cNvPr>
            <p:cNvSpPr/>
            <p:nvPr/>
          </p:nvSpPr>
          <p:spPr>
            <a:xfrm>
              <a:off x="-60491625" y="2560150"/>
              <a:ext cx="144925" cy="20525"/>
            </a:xfrm>
            <a:custGeom>
              <a:avLst/>
              <a:gdLst/>
              <a:ahLst/>
              <a:cxnLst/>
              <a:rect l="l" t="t" r="r" b="b"/>
              <a:pathLst>
                <a:path w="5797" h="821" extrusionOk="0">
                  <a:moveTo>
                    <a:pt x="378" y="1"/>
                  </a:moveTo>
                  <a:cubicBezTo>
                    <a:pt x="158" y="1"/>
                    <a:pt x="0" y="190"/>
                    <a:pt x="0" y="411"/>
                  </a:cubicBezTo>
                  <a:cubicBezTo>
                    <a:pt x="0" y="663"/>
                    <a:pt x="189" y="820"/>
                    <a:pt x="378" y="820"/>
                  </a:cubicBezTo>
                  <a:lnTo>
                    <a:pt x="5356" y="820"/>
                  </a:lnTo>
                  <a:cubicBezTo>
                    <a:pt x="5576" y="820"/>
                    <a:pt x="5797" y="631"/>
                    <a:pt x="5797" y="411"/>
                  </a:cubicBezTo>
                  <a:cubicBezTo>
                    <a:pt x="5797" y="190"/>
                    <a:pt x="5576" y="1"/>
                    <a:pt x="5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403;p46">
              <a:extLst>
                <a:ext uri="{FF2B5EF4-FFF2-40B4-BE49-F238E27FC236}">
                  <a16:creationId xmlns:a16="http://schemas.microsoft.com/office/drawing/2014/main" id="{EB39D3B4-101D-4783-889C-2B1A2FFC9C93}"/>
                </a:ext>
              </a:extLst>
            </p:cNvPr>
            <p:cNvSpPr/>
            <p:nvPr/>
          </p:nvSpPr>
          <p:spPr>
            <a:xfrm>
              <a:off x="-60573550" y="2445950"/>
              <a:ext cx="62250" cy="146525"/>
            </a:xfrm>
            <a:custGeom>
              <a:avLst/>
              <a:gdLst/>
              <a:ahLst/>
              <a:cxnLst/>
              <a:rect l="l" t="t" r="r" b="b"/>
              <a:pathLst>
                <a:path w="2490" h="5861" extrusionOk="0">
                  <a:moveTo>
                    <a:pt x="1229" y="1"/>
                  </a:moveTo>
                  <a:cubicBezTo>
                    <a:pt x="977" y="1"/>
                    <a:pt x="820" y="190"/>
                    <a:pt x="820" y="410"/>
                  </a:cubicBezTo>
                  <a:lnTo>
                    <a:pt x="820" y="694"/>
                  </a:lnTo>
                  <a:cubicBezTo>
                    <a:pt x="347" y="851"/>
                    <a:pt x="1" y="1324"/>
                    <a:pt x="1" y="1891"/>
                  </a:cubicBezTo>
                  <a:cubicBezTo>
                    <a:pt x="1" y="2553"/>
                    <a:pt x="568" y="2931"/>
                    <a:pt x="977" y="3246"/>
                  </a:cubicBezTo>
                  <a:cubicBezTo>
                    <a:pt x="1292" y="3498"/>
                    <a:pt x="1670" y="3718"/>
                    <a:pt x="1670" y="3970"/>
                  </a:cubicBezTo>
                  <a:cubicBezTo>
                    <a:pt x="1670" y="4191"/>
                    <a:pt x="1450" y="4348"/>
                    <a:pt x="1229" y="4348"/>
                  </a:cubicBezTo>
                  <a:cubicBezTo>
                    <a:pt x="977" y="4348"/>
                    <a:pt x="820" y="4159"/>
                    <a:pt x="820" y="3970"/>
                  </a:cubicBezTo>
                  <a:cubicBezTo>
                    <a:pt x="820" y="3718"/>
                    <a:pt x="631" y="3529"/>
                    <a:pt x="442" y="3529"/>
                  </a:cubicBezTo>
                  <a:cubicBezTo>
                    <a:pt x="190" y="3529"/>
                    <a:pt x="1" y="3718"/>
                    <a:pt x="1" y="3970"/>
                  </a:cubicBezTo>
                  <a:cubicBezTo>
                    <a:pt x="1" y="4506"/>
                    <a:pt x="347" y="4947"/>
                    <a:pt x="820" y="5136"/>
                  </a:cubicBezTo>
                  <a:lnTo>
                    <a:pt x="820" y="5420"/>
                  </a:lnTo>
                  <a:cubicBezTo>
                    <a:pt x="820" y="5672"/>
                    <a:pt x="1040" y="5861"/>
                    <a:pt x="1229" y="5861"/>
                  </a:cubicBezTo>
                  <a:cubicBezTo>
                    <a:pt x="1450" y="5861"/>
                    <a:pt x="1670" y="5672"/>
                    <a:pt x="1670" y="5420"/>
                  </a:cubicBezTo>
                  <a:lnTo>
                    <a:pt x="1670" y="5136"/>
                  </a:lnTo>
                  <a:cubicBezTo>
                    <a:pt x="2143" y="4979"/>
                    <a:pt x="2489" y="4506"/>
                    <a:pt x="2489" y="3970"/>
                  </a:cubicBezTo>
                  <a:cubicBezTo>
                    <a:pt x="2489" y="3309"/>
                    <a:pt x="1922" y="2899"/>
                    <a:pt x="1513" y="2584"/>
                  </a:cubicBezTo>
                  <a:cubicBezTo>
                    <a:pt x="1198" y="2364"/>
                    <a:pt x="820" y="2112"/>
                    <a:pt x="820" y="1891"/>
                  </a:cubicBezTo>
                  <a:cubicBezTo>
                    <a:pt x="788" y="1639"/>
                    <a:pt x="977" y="1450"/>
                    <a:pt x="1229" y="1450"/>
                  </a:cubicBezTo>
                  <a:cubicBezTo>
                    <a:pt x="1450" y="1450"/>
                    <a:pt x="1670" y="1639"/>
                    <a:pt x="1670" y="1891"/>
                  </a:cubicBezTo>
                  <a:cubicBezTo>
                    <a:pt x="1670" y="2112"/>
                    <a:pt x="1859" y="2269"/>
                    <a:pt x="2048" y="2269"/>
                  </a:cubicBezTo>
                  <a:cubicBezTo>
                    <a:pt x="2300" y="2269"/>
                    <a:pt x="2489" y="2080"/>
                    <a:pt x="2489" y="1891"/>
                  </a:cubicBezTo>
                  <a:cubicBezTo>
                    <a:pt x="2489" y="1324"/>
                    <a:pt x="2143" y="883"/>
                    <a:pt x="1670" y="694"/>
                  </a:cubicBezTo>
                  <a:lnTo>
                    <a:pt x="1670" y="410"/>
                  </a:lnTo>
                  <a:cubicBezTo>
                    <a:pt x="1670" y="190"/>
                    <a:pt x="1450"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4404;p46">
            <a:extLst>
              <a:ext uri="{FF2B5EF4-FFF2-40B4-BE49-F238E27FC236}">
                <a16:creationId xmlns:a16="http://schemas.microsoft.com/office/drawing/2014/main" id="{54BB2749-8CE6-4A70-88C9-5EB1A6DBD336}"/>
              </a:ext>
            </a:extLst>
          </p:cNvPr>
          <p:cNvGrpSpPr/>
          <p:nvPr/>
        </p:nvGrpSpPr>
        <p:grpSpPr>
          <a:xfrm>
            <a:off x="8263897" y="2833017"/>
            <a:ext cx="499667" cy="358004"/>
            <a:chOff x="-60621600" y="2716100"/>
            <a:chExt cx="316650" cy="226875"/>
          </a:xfrm>
          <a:solidFill>
            <a:srgbClr val="5C3183"/>
          </a:solidFill>
        </p:grpSpPr>
        <p:sp>
          <p:nvSpPr>
            <p:cNvPr id="99" name="Google Shape;4405;p46">
              <a:extLst>
                <a:ext uri="{FF2B5EF4-FFF2-40B4-BE49-F238E27FC236}">
                  <a16:creationId xmlns:a16="http://schemas.microsoft.com/office/drawing/2014/main" id="{63137018-F77F-4DE6-8BBE-54C9879EF0D4}"/>
                </a:ext>
              </a:extLst>
            </p:cNvPr>
            <p:cNvSpPr/>
            <p:nvPr/>
          </p:nvSpPr>
          <p:spPr>
            <a:xfrm>
              <a:off x="-60621600" y="2716100"/>
              <a:ext cx="316650" cy="226875"/>
            </a:xfrm>
            <a:custGeom>
              <a:avLst/>
              <a:gdLst/>
              <a:ahLst/>
              <a:cxnLst/>
              <a:rect l="l" t="t" r="r" b="b"/>
              <a:pathLst>
                <a:path w="12666" h="9075" extrusionOk="0">
                  <a:moveTo>
                    <a:pt x="11374" y="789"/>
                  </a:moveTo>
                  <a:cubicBezTo>
                    <a:pt x="11626" y="789"/>
                    <a:pt x="11815" y="1009"/>
                    <a:pt x="11815" y="1230"/>
                  </a:cubicBezTo>
                  <a:lnTo>
                    <a:pt x="11815" y="1671"/>
                  </a:lnTo>
                  <a:lnTo>
                    <a:pt x="788" y="1671"/>
                  </a:lnTo>
                  <a:lnTo>
                    <a:pt x="788" y="1230"/>
                  </a:lnTo>
                  <a:cubicBezTo>
                    <a:pt x="788" y="1009"/>
                    <a:pt x="977" y="789"/>
                    <a:pt x="1166" y="789"/>
                  </a:cubicBezTo>
                  <a:close/>
                  <a:moveTo>
                    <a:pt x="11815" y="2490"/>
                  </a:moveTo>
                  <a:lnTo>
                    <a:pt x="11815" y="7877"/>
                  </a:lnTo>
                  <a:cubicBezTo>
                    <a:pt x="11815" y="8129"/>
                    <a:pt x="11626" y="8318"/>
                    <a:pt x="11374" y="8318"/>
                  </a:cubicBezTo>
                  <a:lnTo>
                    <a:pt x="1166" y="8318"/>
                  </a:lnTo>
                  <a:cubicBezTo>
                    <a:pt x="946" y="8318"/>
                    <a:pt x="788" y="8129"/>
                    <a:pt x="788" y="7877"/>
                  </a:cubicBezTo>
                  <a:lnTo>
                    <a:pt x="788" y="2490"/>
                  </a:lnTo>
                  <a:close/>
                  <a:moveTo>
                    <a:pt x="1229" y="1"/>
                  </a:moveTo>
                  <a:cubicBezTo>
                    <a:pt x="536" y="1"/>
                    <a:pt x="1" y="568"/>
                    <a:pt x="1" y="1230"/>
                  </a:cubicBezTo>
                  <a:lnTo>
                    <a:pt x="1" y="7846"/>
                  </a:lnTo>
                  <a:cubicBezTo>
                    <a:pt x="1" y="8507"/>
                    <a:pt x="536" y="9074"/>
                    <a:pt x="1229" y="9074"/>
                  </a:cubicBezTo>
                  <a:lnTo>
                    <a:pt x="11406" y="9074"/>
                  </a:lnTo>
                  <a:cubicBezTo>
                    <a:pt x="12099" y="9074"/>
                    <a:pt x="12666" y="8507"/>
                    <a:pt x="12666" y="7846"/>
                  </a:cubicBezTo>
                  <a:lnTo>
                    <a:pt x="12666" y="1230"/>
                  </a:lnTo>
                  <a:cubicBezTo>
                    <a:pt x="12634" y="568"/>
                    <a:pt x="12099" y="1"/>
                    <a:pt x="114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406;p46">
              <a:extLst>
                <a:ext uri="{FF2B5EF4-FFF2-40B4-BE49-F238E27FC236}">
                  <a16:creationId xmlns:a16="http://schemas.microsoft.com/office/drawing/2014/main" id="{1F465477-9655-4676-B6E3-33D3DC807B64}"/>
                </a:ext>
              </a:extLst>
            </p:cNvPr>
            <p:cNvSpPr/>
            <p:nvPr/>
          </p:nvSpPr>
          <p:spPr>
            <a:xfrm>
              <a:off x="-60546775" y="2798025"/>
              <a:ext cx="166225" cy="104775"/>
            </a:xfrm>
            <a:custGeom>
              <a:avLst/>
              <a:gdLst/>
              <a:ahLst/>
              <a:cxnLst/>
              <a:rect l="l" t="t" r="r" b="b"/>
              <a:pathLst>
                <a:path w="6649" h="4191" extrusionOk="0">
                  <a:moveTo>
                    <a:pt x="2080" y="883"/>
                  </a:moveTo>
                  <a:cubicBezTo>
                    <a:pt x="2332" y="883"/>
                    <a:pt x="2553" y="946"/>
                    <a:pt x="2805" y="1072"/>
                  </a:cubicBezTo>
                  <a:cubicBezTo>
                    <a:pt x="2647" y="1387"/>
                    <a:pt x="2521" y="1733"/>
                    <a:pt x="2521" y="2080"/>
                  </a:cubicBezTo>
                  <a:cubicBezTo>
                    <a:pt x="2521" y="2489"/>
                    <a:pt x="2647" y="2804"/>
                    <a:pt x="2805" y="3119"/>
                  </a:cubicBezTo>
                  <a:cubicBezTo>
                    <a:pt x="2584" y="3245"/>
                    <a:pt x="2364" y="3308"/>
                    <a:pt x="2080" y="3308"/>
                  </a:cubicBezTo>
                  <a:cubicBezTo>
                    <a:pt x="1418" y="3308"/>
                    <a:pt x="820" y="2741"/>
                    <a:pt x="820" y="2048"/>
                  </a:cubicBezTo>
                  <a:cubicBezTo>
                    <a:pt x="820" y="1418"/>
                    <a:pt x="1418" y="883"/>
                    <a:pt x="2080" y="883"/>
                  </a:cubicBezTo>
                  <a:close/>
                  <a:moveTo>
                    <a:pt x="4569" y="883"/>
                  </a:moveTo>
                  <a:cubicBezTo>
                    <a:pt x="5231" y="883"/>
                    <a:pt x="5798" y="1418"/>
                    <a:pt x="5798" y="2080"/>
                  </a:cubicBezTo>
                  <a:cubicBezTo>
                    <a:pt x="5798" y="2741"/>
                    <a:pt x="5231" y="3340"/>
                    <a:pt x="4569" y="3340"/>
                  </a:cubicBezTo>
                  <a:cubicBezTo>
                    <a:pt x="3907" y="3340"/>
                    <a:pt x="3340" y="2804"/>
                    <a:pt x="3340" y="2080"/>
                  </a:cubicBezTo>
                  <a:cubicBezTo>
                    <a:pt x="3309" y="1418"/>
                    <a:pt x="3907" y="883"/>
                    <a:pt x="4569" y="883"/>
                  </a:cubicBezTo>
                  <a:close/>
                  <a:moveTo>
                    <a:pt x="2080" y="0"/>
                  </a:moveTo>
                  <a:cubicBezTo>
                    <a:pt x="946" y="0"/>
                    <a:pt x="1" y="946"/>
                    <a:pt x="1" y="2080"/>
                  </a:cubicBezTo>
                  <a:cubicBezTo>
                    <a:pt x="1" y="3245"/>
                    <a:pt x="946" y="4191"/>
                    <a:pt x="2080" y="4191"/>
                  </a:cubicBezTo>
                  <a:cubicBezTo>
                    <a:pt x="2521" y="4191"/>
                    <a:pt x="2962" y="4033"/>
                    <a:pt x="3340" y="3749"/>
                  </a:cubicBezTo>
                  <a:cubicBezTo>
                    <a:pt x="3687" y="4033"/>
                    <a:pt x="4128" y="4191"/>
                    <a:pt x="4569" y="4191"/>
                  </a:cubicBezTo>
                  <a:cubicBezTo>
                    <a:pt x="5703" y="4191"/>
                    <a:pt x="6648" y="3245"/>
                    <a:pt x="6648" y="2080"/>
                  </a:cubicBezTo>
                  <a:cubicBezTo>
                    <a:pt x="6648" y="946"/>
                    <a:pt x="5703" y="0"/>
                    <a:pt x="4569" y="0"/>
                  </a:cubicBezTo>
                  <a:cubicBezTo>
                    <a:pt x="4096" y="0"/>
                    <a:pt x="3655" y="158"/>
                    <a:pt x="3340" y="441"/>
                  </a:cubicBezTo>
                  <a:cubicBezTo>
                    <a:pt x="2994" y="158"/>
                    <a:pt x="2553"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4407;p46">
            <a:extLst>
              <a:ext uri="{FF2B5EF4-FFF2-40B4-BE49-F238E27FC236}">
                <a16:creationId xmlns:a16="http://schemas.microsoft.com/office/drawing/2014/main" id="{287D1803-72BA-4A61-8A75-A9656694107C}"/>
              </a:ext>
            </a:extLst>
          </p:cNvPr>
          <p:cNvGrpSpPr/>
          <p:nvPr/>
        </p:nvGrpSpPr>
        <p:grpSpPr>
          <a:xfrm>
            <a:off x="10088140" y="2762205"/>
            <a:ext cx="488464" cy="499628"/>
            <a:chOff x="-59475600" y="2658625"/>
            <a:chExt cx="309550" cy="316625"/>
          </a:xfrm>
          <a:solidFill>
            <a:srgbClr val="5C3183"/>
          </a:solidFill>
        </p:grpSpPr>
        <p:sp>
          <p:nvSpPr>
            <p:cNvPr id="102" name="Google Shape;4408;p46">
              <a:extLst>
                <a:ext uri="{FF2B5EF4-FFF2-40B4-BE49-F238E27FC236}">
                  <a16:creationId xmlns:a16="http://schemas.microsoft.com/office/drawing/2014/main" id="{D1D3D874-70FC-4317-9B1B-889267BF3B25}"/>
                </a:ext>
              </a:extLst>
            </p:cNvPr>
            <p:cNvSpPr/>
            <p:nvPr/>
          </p:nvSpPr>
          <p:spPr>
            <a:xfrm>
              <a:off x="-59427550" y="291302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630" y="788"/>
                    <a:pt x="788" y="630"/>
                    <a:pt x="788" y="410"/>
                  </a:cubicBezTo>
                  <a:cubicBezTo>
                    <a:pt x="788" y="189"/>
                    <a:pt x="630"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409;p46">
              <a:extLst>
                <a:ext uri="{FF2B5EF4-FFF2-40B4-BE49-F238E27FC236}">
                  <a16:creationId xmlns:a16="http://schemas.microsoft.com/office/drawing/2014/main" id="{90413489-D207-4980-B104-44D0060E196B}"/>
                </a:ext>
              </a:extLst>
            </p:cNvPr>
            <p:cNvSpPr/>
            <p:nvPr/>
          </p:nvSpPr>
          <p:spPr>
            <a:xfrm>
              <a:off x="-59428350" y="2699575"/>
              <a:ext cx="20500" cy="152825"/>
            </a:xfrm>
            <a:custGeom>
              <a:avLst/>
              <a:gdLst/>
              <a:ahLst/>
              <a:cxnLst/>
              <a:rect l="l" t="t" r="r" b="b"/>
              <a:pathLst>
                <a:path w="820" h="6113" extrusionOk="0">
                  <a:moveTo>
                    <a:pt x="442" y="0"/>
                  </a:moveTo>
                  <a:cubicBezTo>
                    <a:pt x="190" y="0"/>
                    <a:pt x="1" y="189"/>
                    <a:pt x="1" y="441"/>
                  </a:cubicBezTo>
                  <a:lnTo>
                    <a:pt x="1" y="5671"/>
                  </a:lnTo>
                  <a:cubicBezTo>
                    <a:pt x="1" y="5923"/>
                    <a:pt x="190" y="6112"/>
                    <a:pt x="442" y="6112"/>
                  </a:cubicBezTo>
                  <a:cubicBezTo>
                    <a:pt x="662" y="6112"/>
                    <a:pt x="820" y="5923"/>
                    <a:pt x="820" y="5671"/>
                  </a:cubicBezTo>
                  <a:lnTo>
                    <a:pt x="820" y="410"/>
                  </a:lnTo>
                  <a:cubicBezTo>
                    <a:pt x="820" y="158"/>
                    <a:pt x="631"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410;p46">
              <a:extLst>
                <a:ext uri="{FF2B5EF4-FFF2-40B4-BE49-F238E27FC236}">
                  <a16:creationId xmlns:a16="http://schemas.microsoft.com/office/drawing/2014/main" id="{123A53EC-43C3-43A7-A66F-2D0F006EF1A8}"/>
                </a:ext>
              </a:extLst>
            </p:cNvPr>
            <p:cNvSpPr/>
            <p:nvPr/>
          </p:nvSpPr>
          <p:spPr>
            <a:xfrm>
              <a:off x="-59330675" y="2913025"/>
              <a:ext cx="19700" cy="19700"/>
            </a:xfrm>
            <a:custGeom>
              <a:avLst/>
              <a:gdLst/>
              <a:ahLst/>
              <a:cxnLst/>
              <a:rect l="l" t="t" r="r" b="b"/>
              <a:pathLst>
                <a:path w="788" h="788" extrusionOk="0">
                  <a:moveTo>
                    <a:pt x="378" y="0"/>
                  </a:moveTo>
                  <a:cubicBezTo>
                    <a:pt x="158" y="0"/>
                    <a:pt x="0" y="189"/>
                    <a:pt x="0" y="410"/>
                  </a:cubicBezTo>
                  <a:cubicBezTo>
                    <a:pt x="0" y="630"/>
                    <a:pt x="158" y="788"/>
                    <a:pt x="378" y="788"/>
                  </a:cubicBezTo>
                  <a:cubicBezTo>
                    <a:pt x="599" y="788"/>
                    <a:pt x="788" y="630"/>
                    <a:pt x="788" y="410"/>
                  </a:cubicBezTo>
                  <a:cubicBezTo>
                    <a:pt x="788" y="189"/>
                    <a:pt x="599"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411;p46">
              <a:extLst>
                <a:ext uri="{FF2B5EF4-FFF2-40B4-BE49-F238E27FC236}">
                  <a16:creationId xmlns:a16="http://schemas.microsoft.com/office/drawing/2014/main" id="{97597B84-9150-44E0-877E-4C67FCCAC62E}"/>
                </a:ext>
              </a:extLst>
            </p:cNvPr>
            <p:cNvSpPr/>
            <p:nvPr/>
          </p:nvSpPr>
          <p:spPr>
            <a:xfrm>
              <a:off x="-59330675" y="2699575"/>
              <a:ext cx="20500" cy="152825"/>
            </a:xfrm>
            <a:custGeom>
              <a:avLst/>
              <a:gdLst/>
              <a:ahLst/>
              <a:cxnLst/>
              <a:rect l="l" t="t" r="r" b="b"/>
              <a:pathLst>
                <a:path w="820" h="6113" extrusionOk="0">
                  <a:moveTo>
                    <a:pt x="378" y="0"/>
                  </a:moveTo>
                  <a:cubicBezTo>
                    <a:pt x="158" y="0"/>
                    <a:pt x="0" y="189"/>
                    <a:pt x="0" y="441"/>
                  </a:cubicBezTo>
                  <a:lnTo>
                    <a:pt x="0" y="5671"/>
                  </a:lnTo>
                  <a:cubicBezTo>
                    <a:pt x="0" y="5923"/>
                    <a:pt x="189" y="6112"/>
                    <a:pt x="378" y="6112"/>
                  </a:cubicBezTo>
                  <a:cubicBezTo>
                    <a:pt x="630" y="6112"/>
                    <a:pt x="820" y="5923"/>
                    <a:pt x="820" y="5671"/>
                  </a:cubicBezTo>
                  <a:lnTo>
                    <a:pt x="820" y="410"/>
                  </a:lnTo>
                  <a:cubicBezTo>
                    <a:pt x="788" y="158"/>
                    <a:pt x="567"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412;p46">
              <a:extLst>
                <a:ext uri="{FF2B5EF4-FFF2-40B4-BE49-F238E27FC236}">
                  <a16:creationId xmlns:a16="http://schemas.microsoft.com/office/drawing/2014/main" id="{744C9956-B670-477A-956C-E32D3AD4FC8F}"/>
                </a:ext>
              </a:extLst>
            </p:cNvPr>
            <p:cNvSpPr/>
            <p:nvPr/>
          </p:nvSpPr>
          <p:spPr>
            <a:xfrm>
              <a:off x="-59475600" y="2658625"/>
              <a:ext cx="309550" cy="316625"/>
            </a:xfrm>
            <a:custGeom>
              <a:avLst/>
              <a:gdLst/>
              <a:ahLst/>
              <a:cxnLst/>
              <a:rect l="l" t="t" r="r" b="b"/>
              <a:pathLst>
                <a:path w="12382" h="12665" extrusionOk="0">
                  <a:moveTo>
                    <a:pt x="3372" y="788"/>
                  </a:moveTo>
                  <a:cubicBezTo>
                    <a:pt x="3624" y="788"/>
                    <a:pt x="3813" y="977"/>
                    <a:pt x="3813" y="1197"/>
                  </a:cubicBezTo>
                  <a:lnTo>
                    <a:pt x="3813" y="8538"/>
                  </a:lnTo>
                  <a:lnTo>
                    <a:pt x="788" y="8538"/>
                  </a:lnTo>
                  <a:lnTo>
                    <a:pt x="788" y="1197"/>
                  </a:lnTo>
                  <a:cubicBezTo>
                    <a:pt x="788" y="977"/>
                    <a:pt x="977" y="788"/>
                    <a:pt x="1166" y="788"/>
                  </a:cubicBezTo>
                  <a:close/>
                  <a:moveTo>
                    <a:pt x="7278" y="788"/>
                  </a:moveTo>
                  <a:cubicBezTo>
                    <a:pt x="7530" y="788"/>
                    <a:pt x="7688" y="977"/>
                    <a:pt x="7688" y="1197"/>
                  </a:cubicBezTo>
                  <a:lnTo>
                    <a:pt x="7688" y="8538"/>
                  </a:lnTo>
                  <a:lnTo>
                    <a:pt x="4632" y="8538"/>
                  </a:lnTo>
                  <a:lnTo>
                    <a:pt x="4632" y="1197"/>
                  </a:lnTo>
                  <a:cubicBezTo>
                    <a:pt x="4632" y="977"/>
                    <a:pt x="4852" y="788"/>
                    <a:pt x="5073" y="788"/>
                  </a:cubicBezTo>
                  <a:close/>
                  <a:moveTo>
                    <a:pt x="11122" y="788"/>
                  </a:moveTo>
                  <a:cubicBezTo>
                    <a:pt x="11342" y="788"/>
                    <a:pt x="11500" y="977"/>
                    <a:pt x="11500" y="1197"/>
                  </a:cubicBezTo>
                  <a:lnTo>
                    <a:pt x="11500" y="8538"/>
                  </a:lnTo>
                  <a:lnTo>
                    <a:pt x="8507" y="8538"/>
                  </a:lnTo>
                  <a:lnTo>
                    <a:pt x="8507" y="1197"/>
                  </a:lnTo>
                  <a:cubicBezTo>
                    <a:pt x="8507" y="977"/>
                    <a:pt x="8696" y="788"/>
                    <a:pt x="8885" y="788"/>
                  </a:cubicBezTo>
                  <a:close/>
                  <a:moveTo>
                    <a:pt x="3813" y="9325"/>
                  </a:moveTo>
                  <a:lnTo>
                    <a:pt x="3813" y="11405"/>
                  </a:lnTo>
                  <a:cubicBezTo>
                    <a:pt x="3813" y="11657"/>
                    <a:pt x="3624" y="11846"/>
                    <a:pt x="3372" y="11846"/>
                  </a:cubicBezTo>
                  <a:lnTo>
                    <a:pt x="1166" y="11846"/>
                  </a:lnTo>
                  <a:cubicBezTo>
                    <a:pt x="946" y="11846"/>
                    <a:pt x="788" y="11657"/>
                    <a:pt x="788" y="11405"/>
                  </a:cubicBezTo>
                  <a:lnTo>
                    <a:pt x="788" y="9325"/>
                  </a:lnTo>
                  <a:close/>
                  <a:moveTo>
                    <a:pt x="7688" y="9325"/>
                  </a:moveTo>
                  <a:lnTo>
                    <a:pt x="7688" y="11405"/>
                  </a:lnTo>
                  <a:cubicBezTo>
                    <a:pt x="7688" y="11657"/>
                    <a:pt x="7467" y="11846"/>
                    <a:pt x="7278" y="11846"/>
                  </a:cubicBezTo>
                  <a:lnTo>
                    <a:pt x="5073" y="11846"/>
                  </a:lnTo>
                  <a:cubicBezTo>
                    <a:pt x="4852" y="11846"/>
                    <a:pt x="4632" y="11657"/>
                    <a:pt x="4632" y="11405"/>
                  </a:cubicBezTo>
                  <a:lnTo>
                    <a:pt x="4632" y="9325"/>
                  </a:lnTo>
                  <a:close/>
                  <a:moveTo>
                    <a:pt x="11563" y="9325"/>
                  </a:moveTo>
                  <a:lnTo>
                    <a:pt x="11563" y="11405"/>
                  </a:lnTo>
                  <a:lnTo>
                    <a:pt x="11531" y="11405"/>
                  </a:lnTo>
                  <a:cubicBezTo>
                    <a:pt x="11531" y="11657"/>
                    <a:pt x="11342" y="11846"/>
                    <a:pt x="11153" y="11846"/>
                  </a:cubicBezTo>
                  <a:lnTo>
                    <a:pt x="8948" y="11846"/>
                  </a:lnTo>
                  <a:cubicBezTo>
                    <a:pt x="8696" y="11846"/>
                    <a:pt x="8538" y="11657"/>
                    <a:pt x="8538" y="11405"/>
                  </a:cubicBezTo>
                  <a:lnTo>
                    <a:pt x="8538" y="9325"/>
                  </a:lnTo>
                  <a:close/>
                  <a:moveTo>
                    <a:pt x="1229" y="0"/>
                  </a:moveTo>
                  <a:cubicBezTo>
                    <a:pt x="536" y="0"/>
                    <a:pt x="0" y="536"/>
                    <a:pt x="0" y="1197"/>
                  </a:cubicBezTo>
                  <a:lnTo>
                    <a:pt x="0" y="11405"/>
                  </a:lnTo>
                  <a:cubicBezTo>
                    <a:pt x="0" y="12066"/>
                    <a:pt x="536" y="12665"/>
                    <a:pt x="1229" y="12665"/>
                  </a:cubicBezTo>
                  <a:lnTo>
                    <a:pt x="3435" y="12665"/>
                  </a:lnTo>
                  <a:cubicBezTo>
                    <a:pt x="3750" y="12665"/>
                    <a:pt x="4002" y="12539"/>
                    <a:pt x="4254" y="12350"/>
                  </a:cubicBezTo>
                  <a:cubicBezTo>
                    <a:pt x="4474" y="12539"/>
                    <a:pt x="4758" y="12665"/>
                    <a:pt x="5073" y="12665"/>
                  </a:cubicBezTo>
                  <a:lnTo>
                    <a:pt x="7278" y="12665"/>
                  </a:lnTo>
                  <a:cubicBezTo>
                    <a:pt x="7593" y="12665"/>
                    <a:pt x="7877" y="12539"/>
                    <a:pt x="8097" y="12350"/>
                  </a:cubicBezTo>
                  <a:cubicBezTo>
                    <a:pt x="8349" y="12539"/>
                    <a:pt x="8633" y="12665"/>
                    <a:pt x="8948" y="12665"/>
                  </a:cubicBezTo>
                  <a:lnTo>
                    <a:pt x="11153" y="12665"/>
                  </a:lnTo>
                  <a:cubicBezTo>
                    <a:pt x="11815" y="12665"/>
                    <a:pt x="12382" y="12129"/>
                    <a:pt x="12382" y="11405"/>
                  </a:cubicBezTo>
                  <a:lnTo>
                    <a:pt x="12382" y="1197"/>
                  </a:lnTo>
                  <a:cubicBezTo>
                    <a:pt x="12350" y="536"/>
                    <a:pt x="11815" y="0"/>
                    <a:pt x="11153" y="0"/>
                  </a:cubicBezTo>
                  <a:lnTo>
                    <a:pt x="8948" y="0"/>
                  </a:lnTo>
                  <a:cubicBezTo>
                    <a:pt x="8633" y="0"/>
                    <a:pt x="8349" y="95"/>
                    <a:pt x="8097" y="315"/>
                  </a:cubicBezTo>
                  <a:cubicBezTo>
                    <a:pt x="7877" y="95"/>
                    <a:pt x="7593" y="0"/>
                    <a:pt x="7278" y="0"/>
                  </a:cubicBezTo>
                  <a:lnTo>
                    <a:pt x="5073" y="0"/>
                  </a:lnTo>
                  <a:cubicBezTo>
                    <a:pt x="4758" y="0"/>
                    <a:pt x="4474" y="95"/>
                    <a:pt x="4254" y="315"/>
                  </a:cubicBezTo>
                  <a:cubicBezTo>
                    <a:pt x="4002" y="95"/>
                    <a:pt x="3750" y="0"/>
                    <a:pt x="34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413;p46">
              <a:extLst>
                <a:ext uri="{FF2B5EF4-FFF2-40B4-BE49-F238E27FC236}">
                  <a16:creationId xmlns:a16="http://schemas.microsoft.com/office/drawing/2014/main" id="{A0FE73FF-C941-4C07-974F-8EF3CEF22681}"/>
                </a:ext>
              </a:extLst>
            </p:cNvPr>
            <p:cNvSpPr/>
            <p:nvPr/>
          </p:nvSpPr>
          <p:spPr>
            <a:xfrm>
              <a:off x="-59234600" y="2913025"/>
              <a:ext cx="19725" cy="19700"/>
            </a:xfrm>
            <a:custGeom>
              <a:avLst/>
              <a:gdLst/>
              <a:ahLst/>
              <a:cxnLst/>
              <a:rect l="l" t="t" r="r" b="b"/>
              <a:pathLst>
                <a:path w="789" h="788" extrusionOk="0">
                  <a:moveTo>
                    <a:pt x="411" y="0"/>
                  </a:moveTo>
                  <a:cubicBezTo>
                    <a:pt x="190" y="0"/>
                    <a:pt x="1" y="189"/>
                    <a:pt x="1" y="410"/>
                  </a:cubicBezTo>
                  <a:cubicBezTo>
                    <a:pt x="1" y="630"/>
                    <a:pt x="190" y="788"/>
                    <a:pt x="411" y="788"/>
                  </a:cubicBezTo>
                  <a:cubicBezTo>
                    <a:pt x="631" y="788"/>
                    <a:pt x="789" y="630"/>
                    <a:pt x="789" y="410"/>
                  </a:cubicBezTo>
                  <a:cubicBezTo>
                    <a:pt x="789" y="189"/>
                    <a:pt x="631" y="0"/>
                    <a:pt x="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414;p46">
              <a:extLst>
                <a:ext uri="{FF2B5EF4-FFF2-40B4-BE49-F238E27FC236}">
                  <a16:creationId xmlns:a16="http://schemas.microsoft.com/office/drawing/2014/main" id="{69FB889D-C3B7-471C-8AEC-41D8C885740E}"/>
                </a:ext>
              </a:extLst>
            </p:cNvPr>
            <p:cNvSpPr/>
            <p:nvPr/>
          </p:nvSpPr>
          <p:spPr>
            <a:xfrm>
              <a:off x="-59235375" y="2699575"/>
              <a:ext cx="20500" cy="152825"/>
            </a:xfrm>
            <a:custGeom>
              <a:avLst/>
              <a:gdLst/>
              <a:ahLst/>
              <a:cxnLst/>
              <a:rect l="l" t="t" r="r" b="b"/>
              <a:pathLst>
                <a:path w="820" h="6113" extrusionOk="0">
                  <a:moveTo>
                    <a:pt x="442" y="0"/>
                  </a:moveTo>
                  <a:cubicBezTo>
                    <a:pt x="190" y="0"/>
                    <a:pt x="0" y="189"/>
                    <a:pt x="0" y="441"/>
                  </a:cubicBezTo>
                  <a:lnTo>
                    <a:pt x="0" y="5671"/>
                  </a:lnTo>
                  <a:cubicBezTo>
                    <a:pt x="0" y="5923"/>
                    <a:pt x="190" y="6112"/>
                    <a:pt x="442" y="6112"/>
                  </a:cubicBezTo>
                  <a:cubicBezTo>
                    <a:pt x="662" y="6112"/>
                    <a:pt x="820" y="5923"/>
                    <a:pt x="820" y="5671"/>
                  </a:cubicBezTo>
                  <a:lnTo>
                    <a:pt x="820" y="410"/>
                  </a:lnTo>
                  <a:cubicBezTo>
                    <a:pt x="820" y="158"/>
                    <a:pt x="631"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4415;p46">
            <a:extLst>
              <a:ext uri="{FF2B5EF4-FFF2-40B4-BE49-F238E27FC236}">
                <a16:creationId xmlns:a16="http://schemas.microsoft.com/office/drawing/2014/main" id="{4D9C8DB9-8E0A-463A-AE2A-B14D254D2374}"/>
              </a:ext>
            </a:extLst>
          </p:cNvPr>
          <p:cNvSpPr/>
          <p:nvPr/>
        </p:nvSpPr>
        <p:spPr>
          <a:xfrm>
            <a:off x="2814138" y="1604822"/>
            <a:ext cx="498444" cy="498406"/>
          </a:xfrm>
          <a:custGeom>
            <a:avLst/>
            <a:gdLst/>
            <a:ahLst/>
            <a:cxnLst/>
            <a:rect l="l" t="t" r="r" b="b"/>
            <a:pathLst>
              <a:path w="12635" h="12634" extrusionOk="0">
                <a:moveTo>
                  <a:pt x="6302" y="2741"/>
                </a:moveTo>
                <a:cubicBezTo>
                  <a:pt x="6774" y="2741"/>
                  <a:pt x="7152" y="3087"/>
                  <a:pt x="7152" y="3560"/>
                </a:cubicBezTo>
                <a:cubicBezTo>
                  <a:pt x="7152" y="4033"/>
                  <a:pt x="6774" y="4411"/>
                  <a:pt x="6302" y="4411"/>
                </a:cubicBezTo>
                <a:cubicBezTo>
                  <a:pt x="5861" y="4411"/>
                  <a:pt x="5483" y="4033"/>
                  <a:pt x="5483" y="3560"/>
                </a:cubicBezTo>
                <a:cubicBezTo>
                  <a:pt x="5483" y="3087"/>
                  <a:pt x="5829" y="2741"/>
                  <a:pt x="6302" y="2741"/>
                </a:cubicBezTo>
                <a:close/>
                <a:moveTo>
                  <a:pt x="11910" y="819"/>
                </a:moveTo>
                <a:lnTo>
                  <a:pt x="11910" y="5230"/>
                </a:lnTo>
                <a:lnTo>
                  <a:pt x="8161" y="5230"/>
                </a:lnTo>
                <a:cubicBezTo>
                  <a:pt x="7972" y="5041"/>
                  <a:pt x="7751" y="4820"/>
                  <a:pt x="7530" y="4726"/>
                </a:cubicBezTo>
                <a:cubicBezTo>
                  <a:pt x="7814" y="4411"/>
                  <a:pt x="8003" y="4001"/>
                  <a:pt x="8003" y="3560"/>
                </a:cubicBezTo>
                <a:cubicBezTo>
                  <a:pt x="8003" y="2678"/>
                  <a:pt x="7247" y="1922"/>
                  <a:pt x="6333" y="1922"/>
                </a:cubicBezTo>
                <a:cubicBezTo>
                  <a:pt x="5451" y="1922"/>
                  <a:pt x="4695" y="2678"/>
                  <a:pt x="4695" y="3560"/>
                </a:cubicBezTo>
                <a:cubicBezTo>
                  <a:pt x="4695" y="4001"/>
                  <a:pt x="4853" y="4411"/>
                  <a:pt x="5168" y="4726"/>
                </a:cubicBezTo>
                <a:cubicBezTo>
                  <a:pt x="4916" y="4820"/>
                  <a:pt x="4695" y="5041"/>
                  <a:pt x="4537" y="5230"/>
                </a:cubicBezTo>
                <a:lnTo>
                  <a:pt x="883" y="5230"/>
                </a:lnTo>
                <a:lnTo>
                  <a:pt x="883" y="819"/>
                </a:lnTo>
                <a:close/>
                <a:moveTo>
                  <a:pt x="6302" y="5230"/>
                </a:moveTo>
                <a:cubicBezTo>
                  <a:pt x="7215" y="5230"/>
                  <a:pt x="7972" y="5986"/>
                  <a:pt x="7972" y="6868"/>
                </a:cubicBezTo>
                <a:lnTo>
                  <a:pt x="4664" y="6868"/>
                </a:lnTo>
                <a:cubicBezTo>
                  <a:pt x="4664" y="5986"/>
                  <a:pt x="5388" y="5230"/>
                  <a:pt x="6302" y="5230"/>
                </a:cubicBezTo>
                <a:close/>
                <a:moveTo>
                  <a:pt x="8287" y="7719"/>
                </a:moveTo>
                <a:lnTo>
                  <a:pt x="7593" y="11846"/>
                </a:lnTo>
                <a:lnTo>
                  <a:pt x="5010" y="11846"/>
                </a:lnTo>
                <a:lnTo>
                  <a:pt x="4285" y="7719"/>
                </a:lnTo>
                <a:close/>
                <a:moveTo>
                  <a:pt x="410" y="0"/>
                </a:moveTo>
                <a:cubicBezTo>
                  <a:pt x="158" y="0"/>
                  <a:pt x="1" y="189"/>
                  <a:pt x="1" y="378"/>
                </a:cubicBezTo>
                <a:lnTo>
                  <a:pt x="1" y="5608"/>
                </a:lnTo>
                <a:cubicBezTo>
                  <a:pt x="1" y="5860"/>
                  <a:pt x="190" y="6017"/>
                  <a:pt x="410" y="6017"/>
                </a:cubicBezTo>
                <a:lnTo>
                  <a:pt x="3970" y="6017"/>
                </a:lnTo>
                <a:cubicBezTo>
                  <a:pt x="3907" y="6301"/>
                  <a:pt x="3813" y="6553"/>
                  <a:pt x="3813" y="6837"/>
                </a:cubicBezTo>
                <a:lnTo>
                  <a:pt x="2994" y="6837"/>
                </a:lnTo>
                <a:cubicBezTo>
                  <a:pt x="2773" y="6837"/>
                  <a:pt x="2616" y="7026"/>
                  <a:pt x="2616" y="7246"/>
                </a:cubicBezTo>
                <a:cubicBezTo>
                  <a:pt x="2616" y="7467"/>
                  <a:pt x="2805" y="7656"/>
                  <a:pt x="2994" y="7656"/>
                </a:cubicBezTo>
                <a:lnTo>
                  <a:pt x="3466" y="7656"/>
                </a:lnTo>
                <a:lnTo>
                  <a:pt x="4254" y="12255"/>
                </a:lnTo>
                <a:cubicBezTo>
                  <a:pt x="4285" y="12476"/>
                  <a:pt x="4443" y="12633"/>
                  <a:pt x="4664" y="12633"/>
                </a:cubicBezTo>
                <a:lnTo>
                  <a:pt x="7972" y="12633"/>
                </a:lnTo>
                <a:cubicBezTo>
                  <a:pt x="8161" y="12633"/>
                  <a:pt x="8350" y="12476"/>
                  <a:pt x="8350" y="12255"/>
                </a:cubicBezTo>
                <a:lnTo>
                  <a:pt x="9137" y="7656"/>
                </a:lnTo>
                <a:lnTo>
                  <a:pt x="9610" y="7656"/>
                </a:lnTo>
                <a:cubicBezTo>
                  <a:pt x="9862" y="7656"/>
                  <a:pt x="10019" y="7467"/>
                  <a:pt x="10019" y="7215"/>
                </a:cubicBezTo>
                <a:cubicBezTo>
                  <a:pt x="10019" y="6994"/>
                  <a:pt x="9799" y="6837"/>
                  <a:pt x="9610" y="6837"/>
                </a:cubicBezTo>
                <a:lnTo>
                  <a:pt x="8791" y="6837"/>
                </a:lnTo>
                <a:cubicBezTo>
                  <a:pt x="8791" y="6553"/>
                  <a:pt x="8759" y="6269"/>
                  <a:pt x="8633" y="6017"/>
                </a:cubicBezTo>
                <a:lnTo>
                  <a:pt x="12225" y="6017"/>
                </a:lnTo>
                <a:cubicBezTo>
                  <a:pt x="12445" y="6017"/>
                  <a:pt x="12603" y="5797"/>
                  <a:pt x="12603" y="5608"/>
                </a:cubicBezTo>
                <a:lnTo>
                  <a:pt x="12603" y="378"/>
                </a:lnTo>
                <a:cubicBezTo>
                  <a:pt x="12634" y="189"/>
                  <a:pt x="12445" y="0"/>
                  <a:pt x="12256"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416;p46">
            <a:extLst>
              <a:ext uri="{FF2B5EF4-FFF2-40B4-BE49-F238E27FC236}">
                <a16:creationId xmlns:a16="http://schemas.microsoft.com/office/drawing/2014/main" id="{D04D6A5F-AEF4-4292-8561-6CB54F6ACD64}"/>
              </a:ext>
            </a:extLst>
          </p:cNvPr>
          <p:cNvSpPr/>
          <p:nvPr/>
        </p:nvSpPr>
        <p:spPr>
          <a:xfrm>
            <a:off x="2851439" y="2182497"/>
            <a:ext cx="423846" cy="503416"/>
          </a:xfrm>
          <a:custGeom>
            <a:avLst/>
            <a:gdLst/>
            <a:ahLst/>
            <a:cxnLst/>
            <a:rect l="l" t="t" r="r" b="b"/>
            <a:pathLst>
              <a:path w="10744" h="12761" extrusionOk="0">
                <a:moveTo>
                  <a:pt x="5419" y="820"/>
                </a:moveTo>
                <a:cubicBezTo>
                  <a:pt x="6585" y="820"/>
                  <a:pt x="7530" y="1765"/>
                  <a:pt x="7530" y="2899"/>
                </a:cubicBezTo>
                <a:cubicBezTo>
                  <a:pt x="7530" y="3655"/>
                  <a:pt x="7121" y="4317"/>
                  <a:pt x="6490" y="4663"/>
                </a:cubicBezTo>
                <a:cubicBezTo>
                  <a:pt x="6364" y="4758"/>
                  <a:pt x="6301" y="4884"/>
                  <a:pt x="6301" y="5042"/>
                </a:cubicBezTo>
                <a:lnTo>
                  <a:pt x="6301" y="7436"/>
                </a:lnTo>
                <a:lnTo>
                  <a:pt x="4632" y="7436"/>
                </a:lnTo>
                <a:lnTo>
                  <a:pt x="4632" y="5042"/>
                </a:lnTo>
                <a:cubicBezTo>
                  <a:pt x="4632" y="4884"/>
                  <a:pt x="4569" y="4758"/>
                  <a:pt x="4443" y="4663"/>
                </a:cubicBezTo>
                <a:cubicBezTo>
                  <a:pt x="3687" y="4317"/>
                  <a:pt x="3340" y="3655"/>
                  <a:pt x="3340" y="2899"/>
                </a:cubicBezTo>
                <a:cubicBezTo>
                  <a:pt x="3340" y="1765"/>
                  <a:pt x="4285" y="820"/>
                  <a:pt x="5419" y="820"/>
                </a:cubicBezTo>
                <a:close/>
                <a:moveTo>
                  <a:pt x="8696" y="8286"/>
                </a:moveTo>
                <a:cubicBezTo>
                  <a:pt x="9357" y="8286"/>
                  <a:pt x="9924" y="8854"/>
                  <a:pt x="9924" y="9547"/>
                </a:cubicBezTo>
                <a:lnTo>
                  <a:pt x="9924" y="10271"/>
                </a:lnTo>
                <a:lnTo>
                  <a:pt x="820" y="10271"/>
                </a:lnTo>
                <a:lnTo>
                  <a:pt x="820" y="9547"/>
                </a:lnTo>
                <a:cubicBezTo>
                  <a:pt x="820" y="8885"/>
                  <a:pt x="1387" y="8286"/>
                  <a:pt x="2048" y="8286"/>
                </a:cubicBezTo>
                <a:close/>
                <a:moveTo>
                  <a:pt x="9137" y="11059"/>
                </a:moveTo>
                <a:lnTo>
                  <a:pt x="9137" y="11878"/>
                </a:lnTo>
                <a:lnTo>
                  <a:pt x="1702" y="11878"/>
                </a:lnTo>
                <a:lnTo>
                  <a:pt x="1702" y="11059"/>
                </a:lnTo>
                <a:close/>
                <a:moveTo>
                  <a:pt x="5325" y="1"/>
                </a:moveTo>
                <a:cubicBezTo>
                  <a:pt x="3718" y="1"/>
                  <a:pt x="2458" y="1292"/>
                  <a:pt x="2458" y="2899"/>
                </a:cubicBezTo>
                <a:cubicBezTo>
                  <a:pt x="2458" y="3403"/>
                  <a:pt x="2615" y="3939"/>
                  <a:pt x="2836" y="4348"/>
                </a:cubicBezTo>
                <a:cubicBezTo>
                  <a:pt x="3025" y="4726"/>
                  <a:pt x="3340" y="5010"/>
                  <a:pt x="3655" y="5262"/>
                </a:cubicBezTo>
                <a:lnTo>
                  <a:pt x="3655" y="7467"/>
                </a:lnTo>
                <a:lnTo>
                  <a:pt x="2080" y="7467"/>
                </a:lnTo>
                <a:cubicBezTo>
                  <a:pt x="946" y="7467"/>
                  <a:pt x="0" y="8413"/>
                  <a:pt x="0" y="9547"/>
                </a:cubicBezTo>
                <a:lnTo>
                  <a:pt x="0" y="10649"/>
                </a:lnTo>
                <a:cubicBezTo>
                  <a:pt x="0" y="10901"/>
                  <a:pt x="189" y="11059"/>
                  <a:pt x="441" y="11059"/>
                </a:cubicBezTo>
                <a:lnTo>
                  <a:pt x="820" y="11059"/>
                </a:lnTo>
                <a:lnTo>
                  <a:pt x="820" y="12319"/>
                </a:lnTo>
                <a:cubicBezTo>
                  <a:pt x="820" y="12540"/>
                  <a:pt x="1009" y="12760"/>
                  <a:pt x="1229" y="12760"/>
                </a:cubicBezTo>
                <a:lnTo>
                  <a:pt x="9483" y="12760"/>
                </a:lnTo>
                <a:cubicBezTo>
                  <a:pt x="9735" y="12760"/>
                  <a:pt x="9924" y="12540"/>
                  <a:pt x="9924" y="12319"/>
                </a:cubicBezTo>
                <a:lnTo>
                  <a:pt x="9924" y="11059"/>
                </a:lnTo>
                <a:lnTo>
                  <a:pt x="10303" y="11059"/>
                </a:lnTo>
                <a:cubicBezTo>
                  <a:pt x="10555" y="11059"/>
                  <a:pt x="10744" y="10870"/>
                  <a:pt x="10744" y="10649"/>
                </a:cubicBezTo>
                <a:lnTo>
                  <a:pt x="10744" y="9547"/>
                </a:lnTo>
                <a:cubicBezTo>
                  <a:pt x="10744" y="8413"/>
                  <a:pt x="9798" y="7467"/>
                  <a:pt x="8664" y="7467"/>
                </a:cubicBezTo>
                <a:lnTo>
                  <a:pt x="7026" y="7467"/>
                </a:lnTo>
                <a:lnTo>
                  <a:pt x="7026" y="5262"/>
                </a:lnTo>
                <a:cubicBezTo>
                  <a:pt x="7373" y="5042"/>
                  <a:pt x="7656" y="4726"/>
                  <a:pt x="7845" y="4348"/>
                </a:cubicBezTo>
                <a:cubicBezTo>
                  <a:pt x="8129" y="3939"/>
                  <a:pt x="8223" y="3403"/>
                  <a:pt x="8223" y="2899"/>
                </a:cubicBezTo>
                <a:cubicBezTo>
                  <a:pt x="8223" y="1292"/>
                  <a:pt x="6932" y="1"/>
                  <a:pt x="532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4417;p46">
            <a:extLst>
              <a:ext uri="{FF2B5EF4-FFF2-40B4-BE49-F238E27FC236}">
                <a16:creationId xmlns:a16="http://schemas.microsoft.com/office/drawing/2014/main" id="{F5818E7D-049E-48BA-A1A0-112BFB0DC32C}"/>
              </a:ext>
            </a:extLst>
          </p:cNvPr>
          <p:cNvGrpSpPr/>
          <p:nvPr/>
        </p:nvGrpSpPr>
        <p:grpSpPr>
          <a:xfrm>
            <a:off x="2886615" y="2761575"/>
            <a:ext cx="359188" cy="500890"/>
            <a:chOff x="-63987100" y="2646800"/>
            <a:chExt cx="227625" cy="317425"/>
          </a:xfrm>
          <a:solidFill>
            <a:srgbClr val="5C3183"/>
          </a:solidFill>
        </p:grpSpPr>
        <p:sp>
          <p:nvSpPr>
            <p:cNvPr id="112" name="Google Shape;4418;p46">
              <a:extLst>
                <a:ext uri="{FF2B5EF4-FFF2-40B4-BE49-F238E27FC236}">
                  <a16:creationId xmlns:a16="http://schemas.microsoft.com/office/drawing/2014/main" id="{D25AC544-365D-4ABD-BE1B-D54F72CE9295}"/>
                </a:ext>
              </a:extLst>
            </p:cNvPr>
            <p:cNvSpPr/>
            <p:nvPr/>
          </p:nvSpPr>
          <p:spPr>
            <a:xfrm>
              <a:off x="-63987100" y="2646800"/>
              <a:ext cx="227625" cy="317425"/>
            </a:xfrm>
            <a:custGeom>
              <a:avLst/>
              <a:gdLst/>
              <a:ahLst/>
              <a:cxnLst/>
              <a:rect l="l" t="t" r="r" b="b"/>
              <a:pathLst>
                <a:path w="9105" h="12697" extrusionOk="0">
                  <a:moveTo>
                    <a:pt x="7467" y="851"/>
                  </a:moveTo>
                  <a:lnTo>
                    <a:pt x="7467" y="2426"/>
                  </a:lnTo>
                  <a:cubicBezTo>
                    <a:pt x="7152" y="2300"/>
                    <a:pt x="6711" y="2237"/>
                    <a:pt x="6238" y="2237"/>
                  </a:cubicBezTo>
                  <a:cubicBezTo>
                    <a:pt x="5198" y="2237"/>
                    <a:pt x="4411" y="2678"/>
                    <a:pt x="4379" y="2710"/>
                  </a:cubicBezTo>
                  <a:cubicBezTo>
                    <a:pt x="4379" y="2710"/>
                    <a:pt x="3718" y="3056"/>
                    <a:pt x="2930" y="3056"/>
                  </a:cubicBezTo>
                  <a:cubicBezTo>
                    <a:pt x="2426" y="3056"/>
                    <a:pt x="1953" y="2899"/>
                    <a:pt x="1701" y="2773"/>
                  </a:cubicBezTo>
                  <a:lnTo>
                    <a:pt x="1701" y="851"/>
                  </a:lnTo>
                  <a:close/>
                  <a:moveTo>
                    <a:pt x="6207" y="3088"/>
                  </a:moveTo>
                  <a:cubicBezTo>
                    <a:pt x="6711" y="3088"/>
                    <a:pt x="7183" y="3245"/>
                    <a:pt x="7404" y="3371"/>
                  </a:cubicBezTo>
                  <a:cubicBezTo>
                    <a:pt x="7309" y="4789"/>
                    <a:pt x="6049" y="5986"/>
                    <a:pt x="4537" y="5986"/>
                  </a:cubicBezTo>
                  <a:cubicBezTo>
                    <a:pt x="3151" y="5986"/>
                    <a:pt x="2016" y="5041"/>
                    <a:pt x="1701" y="3718"/>
                  </a:cubicBezTo>
                  <a:lnTo>
                    <a:pt x="1701" y="3718"/>
                  </a:lnTo>
                  <a:cubicBezTo>
                    <a:pt x="2016" y="3844"/>
                    <a:pt x="2426" y="3939"/>
                    <a:pt x="2899" y="3939"/>
                  </a:cubicBezTo>
                  <a:cubicBezTo>
                    <a:pt x="3907" y="3939"/>
                    <a:pt x="4694" y="3498"/>
                    <a:pt x="4726" y="3466"/>
                  </a:cubicBezTo>
                  <a:cubicBezTo>
                    <a:pt x="4726" y="3466"/>
                    <a:pt x="5419" y="3088"/>
                    <a:pt x="6207" y="3088"/>
                  </a:cubicBezTo>
                  <a:close/>
                  <a:moveTo>
                    <a:pt x="4537" y="10240"/>
                  </a:moveTo>
                  <a:cubicBezTo>
                    <a:pt x="5135" y="10240"/>
                    <a:pt x="5639" y="10933"/>
                    <a:pt x="5765" y="11878"/>
                  </a:cubicBezTo>
                  <a:lnTo>
                    <a:pt x="3308" y="11878"/>
                  </a:lnTo>
                  <a:cubicBezTo>
                    <a:pt x="3434" y="10933"/>
                    <a:pt x="3938" y="10240"/>
                    <a:pt x="4537" y="10240"/>
                  </a:cubicBezTo>
                  <a:close/>
                  <a:moveTo>
                    <a:pt x="4505" y="6774"/>
                  </a:moveTo>
                  <a:cubicBezTo>
                    <a:pt x="6144" y="6806"/>
                    <a:pt x="7467" y="8066"/>
                    <a:pt x="7467" y="9672"/>
                  </a:cubicBezTo>
                  <a:lnTo>
                    <a:pt x="7467" y="11878"/>
                  </a:lnTo>
                  <a:lnTo>
                    <a:pt x="6585" y="11878"/>
                  </a:lnTo>
                  <a:cubicBezTo>
                    <a:pt x="6553" y="11279"/>
                    <a:pt x="6364" y="10744"/>
                    <a:pt x="6049" y="10303"/>
                  </a:cubicBezTo>
                  <a:cubicBezTo>
                    <a:pt x="5639" y="9704"/>
                    <a:pt x="5104" y="9389"/>
                    <a:pt x="4537" y="9389"/>
                  </a:cubicBezTo>
                  <a:cubicBezTo>
                    <a:pt x="3938" y="9389"/>
                    <a:pt x="3434" y="9704"/>
                    <a:pt x="3056" y="10303"/>
                  </a:cubicBezTo>
                  <a:cubicBezTo>
                    <a:pt x="2772" y="10744"/>
                    <a:pt x="2583" y="11279"/>
                    <a:pt x="2489" y="11878"/>
                  </a:cubicBezTo>
                  <a:lnTo>
                    <a:pt x="1638" y="11878"/>
                  </a:lnTo>
                  <a:lnTo>
                    <a:pt x="1638" y="9672"/>
                  </a:lnTo>
                  <a:cubicBezTo>
                    <a:pt x="1638" y="8066"/>
                    <a:pt x="2930" y="6774"/>
                    <a:pt x="4505" y="6774"/>
                  </a:cubicBezTo>
                  <a:close/>
                  <a:moveTo>
                    <a:pt x="410" y="0"/>
                  </a:moveTo>
                  <a:cubicBezTo>
                    <a:pt x="158" y="0"/>
                    <a:pt x="0" y="189"/>
                    <a:pt x="0" y="410"/>
                  </a:cubicBezTo>
                  <a:cubicBezTo>
                    <a:pt x="0" y="662"/>
                    <a:pt x="221" y="851"/>
                    <a:pt x="410" y="851"/>
                  </a:cubicBezTo>
                  <a:lnTo>
                    <a:pt x="851" y="851"/>
                  </a:lnTo>
                  <a:lnTo>
                    <a:pt x="851" y="3056"/>
                  </a:lnTo>
                  <a:cubicBezTo>
                    <a:pt x="851" y="4506"/>
                    <a:pt x="1670" y="5734"/>
                    <a:pt x="2867" y="6364"/>
                  </a:cubicBezTo>
                  <a:cubicBezTo>
                    <a:pt x="1670" y="6995"/>
                    <a:pt x="851" y="8223"/>
                    <a:pt x="851" y="9672"/>
                  </a:cubicBezTo>
                  <a:lnTo>
                    <a:pt x="851" y="11878"/>
                  </a:lnTo>
                  <a:lnTo>
                    <a:pt x="410" y="11878"/>
                  </a:lnTo>
                  <a:cubicBezTo>
                    <a:pt x="158" y="11878"/>
                    <a:pt x="0" y="12067"/>
                    <a:pt x="0" y="12287"/>
                  </a:cubicBezTo>
                  <a:cubicBezTo>
                    <a:pt x="0" y="12508"/>
                    <a:pt x="221" y="12697"/>
                    <a:pt x="410" y="12697"/>
                  </a:cubicBezTo>
                  <a:lnTo>
                    <a:pt x="8664" y="12697"/>
                  </a:lnTo>
                  <a:cubicBezTo>
                    <a:pt x="8916" y="12697"/>
                    <a:pt x="9105" y="12508"/>
                    <a:pt x="9105" y="12287"/>
                  </a:cubicBezTo>
                  <a:cubicBezTo>
                    <a:pt x="9105" y="12035"/>
                    <a:pt x="8916" y="11878"/>
                    <a:pt x="8664" y="11878"/>
                  </a:cubicBezTo>
                  <a:lnTo>
                    <a:pt x="8286" y="11878"/>
                  </a:lnTo>
                  <a:lnTo>
                    <a:pt x="8286" y="9672"/>
                  </a:lnTo>
                  <a:cubicBezTo>
                    <a:pt x="8286" y="8223"/>
                    <a:pt x="7467" y="6995"/>
                    <a:pt x="6270" y="6364"/>
                  </a:cubicBezTo>
                  <a:cubicBezTo>
                    <a:pt x="7467" y="5734"/>
                    <a:pt x="8286" y="4506"/>
                    <a:pt x="8286" y="3056"/>
                  </a:cubicBezTo>
                  <a:lnTo>
                    <a:pt x="8286" y="851"/>
                  </a:lnTo>
                  <a:lnTo>
                    <a:pt x="8664" y="851"/>
                  </a:lnTo>
                  <a:cubicBezTo>
                    <a:pt x="8916" y="851"/>
                    <a:pt x="9105" y="662"/>
                    <a:pt x="9105" y="410"/>
                  </a:cubicBezTo>
                  <a:cubicBezTo>
                    <a:pt x="9105" y="189"/>
                    <a:pt x="8916" y="0"/>
                    <a:pt x="86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419;p46">
              <a:extLst>
                <a:ext uri="{FF2B5EF4-FFF2-40B4-BE49-F238E27FC236}">
                  <a16:creationId xmlns:a16="http://schemas.microsoft.com/office/drawing/2014/main" id="{3F9DE116-5AE9-4B91-B3F0-74F84C377E4A}"/>
                </a:ext>
              </a:extLst>
            </p:cNvPr>
            <p:cNvSpPr/>
            <p:nvPr/>
          </p:nvSpPr>
          <p:spPr>
            <a:xfrm>
              <a:off x="-63883150" y="2826375"/>
              <a:ext cx="20500" cy="41775"/>
            </a:xfrm>
            <a:custGeom>
              <a:avLst/>
              <a:gdLst/>
              <a:ahLst/>
              <a:cxnLst/>
              <a:rect l="l" t="t" r="r" b="b"/>
              <a:pathLst>
                <a:path w="820" h="1671" extrusionOk="0">
                  <a:moveTo>
                    <a:pt x="379" y="1"/>
                  </a:moveTo>
                  <a:cubicBezTo>
                    <a:pt x="158" y="1"/>
                    <a:pt x="1" y="221"/>
                    <a:pt x="1" y="442"/>
                  </a:cubicBezTo>
                  <a:lnTo>
                    <a:pt x="1" y="1261"/>
                  </a:lnTo>
                  <a:cubicBezTo>
                    <a:pt x="1" y="1513"/>
                    <a:pt x="190" y="1670"/>
                    <a:pt x="379" y="1670"/>
                  </a:cubicBezTo>
                  <a:cubicBezTo>
                    <a:pt x="631" y="1670"/>
                    <a:pt x="820" y="1481"/>
                    <a:pt x="820" y="1261"/>
                  </a:cubicBezTo>
                  <a:lnTo>
                    <a:pt x="820" y="442"/>
                  </a:lnTo>
                  <a:cubicBezTo>
                    <a:pt x="820" y="221"/>
                    <a:pt x="631"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4420;p46">
            <a:extLst>
              <a:ext uri="{FF2B5EF4-FFF2-40B4-BE49-F238E27FC236}">
                <a16:creationId xmlns:a16="http://schemas.microsoft.com/office/drawing/2014/main" id="{CA5A3E11-F2F2-4EA4-B92E-63805F08905D}"/>
              </a:ext>
            </a:extLst>
          </p:cNvPr>
          <p:cNvGrpSpPr/>
          <p:nvPr/>
        </p:nvGrpSpPr>
        <p:grpSpPr>
          <a:xfrm>
            <a:off x="5851539" y="1601620"/>
            <a:ext cx="488464" cy="504638"/>
            <a:chOff x="-62148000" y="1930075"/>
            <a:chExt cx="309550" cy="319800"/>
          </a:xfrm>
          <a:solidFill>
            <a:srgbClr val="5C3183"/>
          </a:solidFill>
        </p:grpSpPr>
        <p:sp>
          <p:nvSpPr>
            <p:cNvPr id="115" name="Google Shape;4421;p46">
              <a:extLst>
                <a:ext uri="{FF2B5EF4-FFF2-40B4-BE49-F238E27FC236}">
                  <a16:creationId xmlns:a16="http://schemas.microsoft.com/office/drawing/2014/main" id="{1690E998-8F5C-4DC7-8023-FDC7B7E03041}"/>
                </a:ext>
              </a:extLst>
            </p:cNvPr>
            <p:cNvSpPr/>
            <p:nvPr/>
          </p:nvSpPr>
          <p:spPr>
            <a:xfrm>
              <a:off x="-62148000" y="1930075"/>
              <a:ext cx="309550" cy="319800"/>
            </a:xfrm>
            <a:custGeom>
              <a:avLst/>
              <a:gdLst/>
              <a:ahLst/>
              <a:cxnLst/>
              <a:rect l="l" t="t" r="r" b="b"/>
              <a:pathLst>
                <a:path w="12382" h="12792" extrusionOk="0">
                  <a:moveTo>
                    <a:pt x="11594" y="1670"/>
                  </a:moveTo>
                  <a:lnTo>
                    <a:pt x="11594" y="2899"/>
                  </a:lnTo>
                  <a:cubicBezTo>
                    <a:pt x="11594" y="3970"/>
                    <a:pt x="10775" y="4883"/>
                    <a:pt x="9735" y="4946"/>
                  </a:cubicBezTo>
                  <a:cubicBezTo>
                    <a:pt x="9861" y="4631"/>
                    <a:pt x="9924" y="4190"/>
                    <a:pt x="9924" y="3781"/>
                  </a:cubicBezTo>
                  <a:lnTo>
                    <a:pt x="9924" y="1670"/>
                  </a:lnTo>
                  <a:close/>
                  <a:moveTo>
                    <a:pt x="2489" y="1733"/>
                  </a:moveTo>
                  <a:lnTo>
                    <a:pt x="2489" y="3812"/>
                  </a:lnTo>
                  <a:cubicBezTo>
                    <a:pt x="2489" y="4253"/>
                    <a:pt x="2584" y="4631"/>
                    <a:pt x="2678" y="5041"/>
                  </a:cubicBezTo>
                  <a:cubicBezTo>
                    <a:pt x="1638" y="4915"/>
                    <a:pt x="851" y="4033"/>
                    <a:pt x="851" y="2993"/>
                  </a:cubicBezTo>
                  <a:lnTo>
                    <a:pt x="851" y="1733"/>
                  </a:lnTo>
                  <a:close/>
                  <a:moveTo>
                    <a:pt x="9105" y="882"/>
                  </a:moveTo>
                  <a:lnTo>
                    <a:pt x="9105" y="3812"/>
                  </a:lnTo>
                  <a:cubicBezTo>
                    <a:pt x="9105" y="5419"/>
                    <a:pt x="7813" y="6679"/>
                    <a:pt x="6207" y="6679"/>
                  </a:cubicBezTo>
                  <a:cubicBezTo>
                    <a:pt x="4600" y="6679"/>
                    <a:pt x="3308" y="5387"/>
                    <a:pt x="3308" y="3812"/>
                  </a:cubicBezTo>
                  <a:lnTo>
                    <a:pt x="3308" y="882"/>
                  </a:lnTo>
                  <a:close/>
                  <a:moveTo>
                    <a:pt x="6648" y="7467"/>
                  </a:moveTo>
                  <a:lnTo>
                    <a:pt x="6648" y="8601"/>
                  </a:lnTo>
                  <a:lnTo>
                    <a:pt x="5797" y="8601"/>
                  </a:lnTo>
                  <a:lnTo>
                    <a:pt x="5797" y="7467"/>
                  </a:lnTo>
                  <a:cubicBezTo>
                    <a:pt x="5923" y="7467"/>
                    <a:pt x="6081" y="7498"/>
                    <a:pt x="6207" y="7498"/>
                  </a:cubicBezTo>
                  <a:cubicBezTo>
                    <a:pt x="6301" y="7498"/>
                    <a:pt x="6459" y="7498"/>
                    <a:pt x="6648" y="7467"/>
                  </a:cubicBezTo>
                  <a:close/>
                  <a:moveTo>
                    <a:pt x="7057" y="9389"/>
                  </a:moveTo>
                  <a:cubicBezTo>
                    <a:pt x="7309" y="9389"/>
                    <a:pt x="7498" y="9609"/>
                    <a:pt x="7498" y="9830"/>
                  </a:cubicBezTo>
                  <a:lnTo>
                    <a:pt x="7498" y="10271"/>
                  </a:lnTo>
                  <a:lnTo>
                    <a:pt x="5009" y="10271"/>
                  </a:lnTo>
                  <a:lnTo>
                    <a:pt x="5009" y="9830"/>
                  </a:lnTo>
                  <a:lnTo>
                    <a:pt x="4978" y="9830"/>
                  </a:lnTo>
                  <a:cubicBezTo>
                    <a:pt x="4978" y="9609"/>
                    <a:pt x="5167" y="9389"/>
                    <a:pt x="5419" y="9389"/>
                  </a:cubicBezTo>
                  <a:close/>
                  <a:moveTo>
                    <a:pt x="8727" y="11090"/>
                  </a:moveTo>
                  <a:cubicBezTo>
                    <a:pt x="8948" y="11090"/>
                    <a:pt x="9105" y="11279"/>
                    <a:pt x="9105" y="11499"/>
                  </a:cubicBezTo>
                  <a:lnTo>
                    <a:pt x="9105" y="11909"/>
                  </a:lnTo>
                  <a:lnTo>
                    <a:pt x="3308" y="11909"/>
                  </a:lnTo>
                  <a:lnTo>
                    <a:pt x="3308" y="11499"/>
                  </a:lnTo>
                  <a:cubicBezTo>
                    <a:pt x="3308" y="11247"/>
                    <a:pt x="3529" y="11090"/>
                    <a:pt x="3718" y="11090"/>
                  </a:cubicBezTo>
                  <a:close/>
                  <a:moveTo>
                    <a:pt x="2899" y="0"/>
                  </a:moveTo>
                  <a:cubicBezTo>
                    <a:pt x="2647" y="0"/>
                    <a:pt x="2489" y="189"/>
                    <a:pt x="2489" y="410"/>
                  </a:cubicBezTo>
                  <a:lnTo>
                    <a:pt x="2489" y="819"/>
                  </a:lnTo>
                  <a:lnTo>
                    <a:pt x="410" y="819"/>
                  </a:lnTo>
                  <a:cubicBezTo>
                    <a:pt x="221" y="882"/>
                    <a:pt x="0" y="1040"/>
                    <a:pt x="0" y="1292"/>
                  </a:cubicBezTo>
                  <a:lnTo>
                    <a:pt x="0" y="2930"/>
                  </a:lnTo>
                  <a:cubicBezTo>
                    <a:pt x="0" y="4568"/>
                    <a:pt x="1323" y="5860"/>
                    <a:pt x="2930" y="5860"/>
                  </a:cubicBezTo>
                  <a:lnTo>
                    <a:pt x="3119" y="5860"/>
                  </a:lnTo>
                  <a:cubicBezTo>
                    <a:pt x="3560" y="6522"/>
                    <a:pt x="4222" y="7026"/>
                    <a:pt x="4978" y="7309"/>
                  </a:cubicBezTo>
                  <a:lnTo>
                    <a:pt x="4978" y="8695"/>
                  </a:lnTo>
                  <a:cubicBezTo>
                    <a:pt x="4505" y="8853"/>
                    <a:pt x="4159" y="9326"/>
                    <a:pt x="4159" y="9861"/>
                  </a:cubicBezTo>
                  <a:lnTo>
                    <a:pt x="4159" y="10302"/>
                  </a:lnTo>
                  <a:lnTo>
                    <a:pt x="3749" y="10302"/>
                  </a:lnTo>
                  <a:cubicBezTo>
                    <a:pt x="3088" y="10302"/>
                    <a:pt x="2521" y="10869"/>
                    <a:pt x="2521" y="11531"/>
                  </a:cubicBezTo>
                  <a:lnTo>
                    <a:pt x="2521" y="12350"/>
                  </a:lnTo>
                  <a:cubicBezTo>
                    <a:pt x="2521" y="12571"/>
                    <a:pt x="2741" y="12791"/>
                    <a:pt x="2930" y="12791"/>
                  </a:cubicBezTo>
                  <a:lnTo>
                    <a:pt x="9546" y="12791"/>
                  </a:lnTo>
                  <a:cubicBezTo>
                    <a:pt x="9767" y="12791"/>
                    <a:pt x="9924" y="12571"/>
                    <a:pt x="9924" y="12350"/>
                  </a:cubicBezTo>
                  <a:lnTo>
                    <a:pt x="9924" y="11499"/>
                  </a:lnTo>
                  <a:cubicBezTo>
                    <a:pt x="9924" y="10806"/>
                    <a:pt x="9389" y="10271"/>
                    <a:pt x="8727" y="10271"/>
                  </a:cubicBezTo>
                  <a:lnTo>
                    <a:pt x="8286" y="10271"/>
                  </a:lnTo>
                  <a:lnTo>
                    <a:pt x="8286" y="9830"/>
                  </a:lnTo>
                  <a:cubicBezTo>
                    <a:pt x="8286" y="9294"/>
                    <a:pt x="7939" y="8853"/>
                    <a:pt x="7467" y="8664"/>
                  </a:cubicBezTo>
                  <a:lnTo>
                    <a:pt x="7467" y="7278"/>
                  </a:lnTo>
                  <a:cubicBezTo>
                    <a:pt x="8191" y="6994"/>
                    <a:pt x="8885" y="6490"/>
                    <a:pt x="9294" y="5828"/>
                  </a:cubicBezTo>
                  <a:lnTo>
                    <a:pt x="9515" y="5828"/>
                  </a:lnTo>
                  <a:cubicBezTo>
                    <a:pt x="11121" y="5828"/>
                    <a:pt x="12382" y="4505"/>
                    <a:pt x="12382" y="2899"/>
                  </a:cubicBezTo>
                  <a:lnTo>
                    <a:pt x="12382" y="1260"/>
                  </a:lnTo>
                  <a:cubicBezTo>
                    <a:pt x="12382" y="1008"/>
                    <a:pt x="12193" y="819"/>
                    <a:pt x="11972" y="819"/>
                  </a:cubicBezTo>
                  <a:lnTo>
                    <a:pt x="9893" y="819"/>
                  </a:lnTo>
                  <a:lnTo>
                    <a:pt x="9893" y="410"/>
                  </a:lnTo>
                  <a:cubicBezTo>
                    <a:pt x="9893" y="189"/>
                    <a:pt x="9704" y="0"/>
                    <a:pt x="9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422;p46">
              <a:extLst>
                <a:ext uri="{FF2B5EF4-FFF2-40B4-BE49-F238E27FC236}">
                  <a16:creationId xmlns:a16="http://schemas.microsoft.com/office/drawing/2014/main" id="{C69EF9F0-6A8B-443A-8E22-487A419E8CF1}"/>
                </a:ext>
              </a:extLst>
            </p:cNvPr>
            <p:cNvSpPr/>
            <p:nvPr/>
          </p:nvSpPr>
          <p:spPr>
            <a:xfrm>
              <a:off x="-62044825" y="1972200"/>
              <a:ext cx="107125" cy="97700"/>
            </a:xfrm>
            <a:custGeom>
              <a:avLst/>
              <a:gdLst/>
              <a:ahLst/>
              <a:cxnLst/>
              <a:rect l="l" t="t" r="r" b="b"/>
              <a:pathLst>
                <a:path w="4285" h="3908" extrusionOk="0">
                  <a:moveTo>
                    <a:pt x="2111" y="1308"/>
                  </a:moveTo>
                  <a:lnTo>
                    <a:pt x="2237" y="1560"/>
                  </a:lnTo>
                  <a:cubicBezTo>
                    <a:pt x="2300" y="1686"/>
                    <a:pt x="2395" y="1781"/>
                    <a:pt x="2552" y="1812"/>
                  </a:cubicBezTo>
                  <a:lnTo>
                    <a:pt x="2867" y="1844"/>
                  </a:lnTo>
                  <a:lnTo>
                    <a:pt x="2615" y="2033"/>
                  </a:lnTo>
                  <a:cubicBezTo>
                    <a:pt x="2552" y="2127"/>
                    <a:pt x="2458" y="2285"/>
                    <a:pt x="2521" y="2411"/>
                  </a:cubicBezTo>
                  <a:lnTo>
                    <a:pt x="2552" y="2726"/>
                  </a:lnTo>
                  <a:lnTo>
                    <a:pt x="2269" y="2568"/>
                  </a:lnTo>
                  <a:cubicBezTo>
                    <a:pt x="2206" y="2505"/>
                    <a:pt x="2143" y="2505"/>
                    <a:pt x="2080" y="2505"/>
                  </a:cubicBezTo>
                  <a:cubicBezTo>
                    <a:pt x="1985" y="2505"/>
                    <a:pt x="1954" y="2505"/>
                    <a:pt x="1891" y="2568"/>
                  </a:cubicBezTo>
                  <a:lnTo>
                    <a:pt x="1607" y="2726"/>
                  </a:lnTo>
                  <a:lnTo>
                    <a:pt x="1639" y="2411"/>
                  </a:lnTo>
                  <a:cubicBezTo>
                    <a:pt x="1670" y="2285"/>
                    <a:pt x="1607" y="2127"/>
                    <a:pt x="1513" y="2033"/>
                  </a:cubicBezTo>
                  <a:lnTo>
                    <a:pt x="1292" y="1844"/>
                  </a:lnTo>
                  <a:lnTo>
                    <a:pt x="1670" y="1812"/>
                  </a:lnTo>
                  <a:cubicBezTo>
                    <a:pt x="1796" y="1812"/>
                    <a:pt x="1922" y="1686"/>
                    <a:pt x="1985" y="1560"/>
                  </a:cubicBezTo>
                  <a:lnTo>
                    <a:pt x="2111" y="1308"/>
                  </a:lnTo>
                  <a:close/>
                  <a:moveTo>
                    <a:pt x="2143" y="1"/>
                  </a:moveTo>
                  <a:cubicBezTo>
                    <a:pt x="1993" y="1"/>
                    <a:pt x="1843" y="79"/>
                    <a:pt x="1765" y="237"/>
                  </a:cubicBezTo>
                  <a:lnTo>
                    <a:pt x="1355" y="1056"/>
                  </a:lnTo>
                  <a:lnTo>
                    <a:pt x="473" y="1182"/>
                  </a:lnTo>
                  <a:cubicBezTo>
                    <a:pt x="95" y="1214"/>
                    <a:pt x="0" y="1655"/>
                    <a:pt x="221" y="1875"/>
                  </a:cubicBezTo>
                  <a:lnTo>
                    <a:pt x="851" y="2505"/>
                  </a:lnTo>
                  <a:lnTo>
                    <a:pt x="693" y="3419"/>
                  </a:lnTo>
                  <a:cubicBezTo>
                    <a:pt x="668" y="3693"/>
                    <a:pt x="880" y="3908"/>
                    <a:pt x="1110" y="3908"/>
                  </a:cubicBezTo>
                  <a:cubicBezTo>
                    <a:pt x="1171" y="3908"/>
                    <a:pt x="1233" y="3893"/>
                    <a:pt x="1292" y="3860"/>
                  </a:cubicBezTo>
                  <a:lnTo>
                    <a:pt x="2111" y="3419"/>
                  </a:lnTo>
                  <a:lnTo>
                    <a:pt x="2930" y="3860"/>
                  </a:lnTo>
                  <a:cubicBezTo>
                    <a:pt x="2992" y="3891"/>
                    <a:pt x="3056" y="3905"/>
                    <a:pt x="3119" y="3905"/>
                  </a:cubicBezTo>
                  <a:cubicBezTo>
                    <a:pt x="3376" y="3905"/>
                    <a:pt x="3605" y="3672"/>
                    <a:pt x="3529" y="3419"/>
                  </a:cubicBezTo>
                  <a:lnTo>
                    <a:pt x="3371" y="2505"/>
                  </a:lnTo>
                  <a:lnTo>
                    <a:pt x="4033" y="1875"/>
                  </a:lnTo>
                  <a:cubicBezTo>
                    <a:pt x="4285" y="1655"/>
                    <a:pt x="4159" y="1214"/>
                    <a:pt x="3812" y="1182"/>
                  </a:cubicBezTo>
                  <a:lnTo>
                    <a:pt x="2899" y="1056"/>
                  </a:lnTo>
                  <a:lnTo>
                    <a:pt x="2521" y="237"/>
                  </a:lnTo>
                  <a:cubicBezTo>
                    <a:pt x="2442" y="79"/>
                    <a:pt x="2292" y="1"/>
                    <a:pt x="21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4423;p46">
            <a:extLst>
              <a:ext uri="{FF2B5EF4-FFF2-40B4-BE49-F238E27FC236}">
                <a16:creationId xmlns:a16="http://schemas.microsoft.com/office/drawing/2014/main" id="{4E6C8203-8804-4FF1-868B-BB8A55EF4C29}"/>
              </a:ext>
            </a:extLst>
          </p:cNvPr>
          <p:cNvGrpSpPr/>
          <p:nvPr/>
        </p:nvGrpSpPr>
        <p:grpSpPr>
          <a:xfrm>
            <a:off x="5847812" y="2184881"/>
            <a:ext cx="495920" cy="498444"/>
            <a:chOff x="-62150375" y="2297875"/>
            <a:chExt cx="314275" cy="315875"/>
          </a:xfrm>
          <a:solidFill>
            <a:srgbClr val="5C3183"/>
          </a:solidFill>
        </p:grpSpPr>
        <p:sp>
          <p:nvSpPr>
            <p:cNvPr id="118" name="Google Shape;4424;p46">
              <a:extLst>
                <a:ext uri="{FF2B5EF4-FFF2-40B4-BE49-F238E27FC236}">
                  <a16:creationId xmlns:a16="http://schemas.microsoft.com/office/drawing/2014/main" id="{BC68AEF3-D5C1-4FDF-95CA-D4F5E5D682E1}"/>
                </a:ext>
              </a:extLst>
            </p:cNvPr>
            <p:cNvSpPr/>
            <p:nvPr/>
          </p:nvSpPr>
          <p:spPr>
            <a:xfrm>
              <a:off x="-61994425" y="2297875"/>
              <a:ext cx="64600" cy="69925"/>
            </a:xfrm>
            <a:custGeom>
              <a:avLst/>
              <a:gdLst/>
              <a:ahLst/>
              <a:cxnLst/>
              <a:rect l="l" t="t" r="r" b="b"/>
              <a:pathLst>
                <a:path w="2584" h="2797" extrusionOk="0">
                  <a:moveTo>
                    <a:pt x="1324" y="1"/>
                  </a:moveTo>
                  <a:cubicBezTo>
                    <a:pt x="1072" y="1"/>
                    <a:pt x="883" y="190"/>
                    <a:pt x="883" y="442"/>
                  </a:cubicBezTo>
                  <a:lnTo>
                    <a:pt x="883" y="1387"/>
                  </a:lnTo>
                  <a:lnTo>
                    <a:pt x="757" y="1261"/>
                  </a:lnTo>
                  <a:cubicBezTo>
                    <a:pt x="678" y="1182"/>
                    <a:pt x="568" y="1143"/>
                    <a:pt x="457" y="1143"/>
                  </a:cubicBezTo>
                  <a:cubicBezTo>
                    <a:pt x="347" y="1143"/>
                    <a:pt x="237" y="1182"/>
                    <a:pt x="158" y="1261"/>
                  </a:cubicBezTo>
                  <a:cubicBezTo>
                    <a:pt x="1" y="1419"/>
                    <a:pt x="1" y="1702"/>
                    <a:pt x="158" y="1860"/>
                  </a:cubicBezTo>
                  <a:lnTo>
                    <a:pt x="1009" y="2679"/>
                  </a:lnTo>
                  <a:cubicBezTo>
                    <a:pt x="1088" y="2758"/>
                    <a:pt x="1190" y="2797"/>
                    <a:pt x="1292" y="2797"/>
                  </a:cubicBezTo>
                  <a:cubicBezTo>
                    <a:pt x="1395" y="2797"/>
                    <a:pt x="1497" y="2758"/>
                    <a:pt x="1576" y="2679"/>
                  </a:cubicBezTo>
                  <a:lnTo>
                    <a:pt x="2426" y="1860"/>
                  </a:lnTo>
                  <a:cubicBezTo>
                    <a:pt x="2584" y="1702"/>
                    <a:pt x="2584" y="1419"/>
                    <a:pt x="2426" y="1261"/>
                  </a:cubicBezTo>
                  <a:cubicBezTo>
                    <a:pt x="2348" y="1182"/>
                    <a:pt x="2237" y="1143"/>
                    <a:pt x="2127" y="1143"/>
                  </a:cubicBezTo>
                  <a:cubicBezTo>
                    <a:pt x="2017" y="1143"/>
                    <a:pt x="1907" y="1182"/>
                    <a:pt x="1828" y="1261"/>
                  </a:cubicBezTo>
                  <a:lnTo>
                    <a:pt x="1702" y="1387"/>
                  </a:lnTo>
                  <a:lnTo>
                    <a:pt x="1702" y="442"/>
                  </a:lnTo>
                  <a:cubicBezTo>
                    <a:pt x="1733" y="190"/>
                    <a:pt x="1544" y="1"/>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425;p46">
              <a:extLst>
                <a:ext uri="{FF2B5EF4-FFF2-40B4-BE49-F238E27FC236}">
                  <a16:creationId xmlns:a16="http://schemas.microsoft.com/office/drawing/2014/main" id="{EE62B808-645F-4577-938A-EB0E6C22B88E}"/>
                </a:ext>
              </a:extLst>
            </p:cNvPr>
            <p:cNvSpPr/>
            <p:nvPr/>
          </p:nvSpPr>
          <p:spPr>
            <a:xfrm>
              <a:off x="-62150375" y="2338050"/>
              <a:ext cx="314275" cy="275700"/>
            </a:xfrm>
            <a:custGeom>
              <a:avLst/>
              <a:gdLst/>
              <a:ahLst/>
              <a:cxnLst/>
              <a:rect l="l" t="t" r="r" b="b"/>
              <a:pathLst>
                <a:path w="12571" h="11028" extrusionOk="0">
                  <a:moveTo>
                    <a:pt x="11752" y="2805"/>
                  </a:moveTo>
                  <a:lnTo>
                    <a:pt x="11059" y="6932"/>
                  </a:lnTo>
                  <a:lnTo>
                    <a:pt x="3970" y="6932"/>
                  </a:lnTo>
                  <a:lnTo>
                    <a:pt x="3183" y="2805"/>
                  </a:lnTo>
                  <a:close/>
                  <a:moveTo>
                    <a:pt x="5199" y="9421"/>
                  </a:moveTo>
                  <a:cubicBezTo>
                    <a:pt x="5388" y="9452"/>
                    <a:pt x="5514" y="9610"/>
                    <a:pt x="5514" y="9830"/>
                  </a:cubicBezTo>
                  <a:cubicBezTo>
                    <a:pt x="5514" y="10051"/>
                    <a:pt x="5293" y="10240"/>
                    <a:pt x="5073" y="10240"/>
                  </a:cubicBezTo>
                  <a:cubicBezTo>
                    <a:pt x="4821" y="10240"/>
                    <a:pt x="4663" y="10051"/>
                    <a:pt x="4663" y="9830"/>
                  </a:cubicBezTo>
                  <a:cubicBezTo>
                    <a:pt x="4663" y="9610"/>
                    <a:pt x="4789" y="9452"/>
                    <a:pt x="4978" y="9421"/>
                  </a:cubicBezTo>
                  <a:close/>
                  <a:moveTo>
                    <a:pt x="9830" y="9421"/>
                  </a:moveTo>
                  <a:cubicBezTo>
                    <a:pt x="10019" y="9452"/>
                    <a:pt x="10145" y="9610"/>
                    <a:pt x="10145" y="9830"/>
                  </a:cubicBezTo>
                  <a:cubicBezTo>
                    <a:pt x="10145" y="10051"/>
                    <a:pt x="9956" y="10240"/>
                    <a:pt x="9704" y="10240"/>
                  </a:cubicBezTo>
                  <a:cubicBezTo>
                    <a:pt x="9484" y="10240"/>
                    <a:pt x="9326" y="10051"/>
                    <a:pt x="9326" y="9830"/>
                  </a:cubicBezTo>
                  <a:cubicBezTo>
                    <a:pt x="9358" y="9610"/>
                    <a:pt x="9484" y="9452"/>
                    <a:pt x="9673" y="9421"/>
                  </a:cubicBezTo>
                  <a:close/>
                  <a:moveTo>
                    <a:pt x="284" y="1"/>
                  </a:moveTo>
                  <a:cubicBezTo>
                    <a:pt x="190" y="64"/>
                    <a:pt x="1" y="253"/>
                    <a:pt x="1" y="473"/>
                  </a:cubicBezTo>
                  <a:cubicBezTo>
                    <a:pt x="1" y="725"/>
                    <a:pt x="190" y="883"/>
                    <a:pt x="379" y="883"/>
                  </a:cubicBezTo>
                  <a:lnTo>
                    <a:pt x="1954" y="883"/>
                  </a:lnTo>
                  <a:lnTo>
                    <a:pt x="3151" y="7058"/>
                  </a:lnTo>
                  <a:cubicBezTo>
                    <a:pt x="2710" y="7247"/>
                    <a:pt x="2427" y="7688"/>
                    <a:pt x="2427" y="8192"/>
                  </a:cubicBezTo>
                  <a:cubicBezTo>
                    <a:pt x="2427" y="8885"/>
                    <a:pt x="2994" y="9421"/>
                    <a:pt x="3655" y="9421"/>
                  </a:cubicBezTo>
                  <a:lnTo>
                    <a:pt x="3844" y="9421"/>
                  </a:lnTo>
                  <a:cubicBezTo>
                    <a:pt x="3813" y="9547"/>
                    <a:pt x="3781" y="9704"/>
                    <a:pt x="3781" y="9830"/>
                  </a:cubicBezTo>
                  <a:cubicBezTo>
                    <a:pt x="3781" y="10492"/>
                    <a:pt x="4317" y="11027"/>
                    <a:pt x="5010" y="11027"/>
                  </a:cubicBezTo>
                  <a:cubicBezTo>
                    <a:pt x="5672" y="11027"/>
                    <a:pt x="6207" y="10492"/>
                    <a:pt x="6207" y="9830"/>
                  </a:cubicBezTo>
                  <a:cubicBezTo>
                    <a:pt x="6207" y="9673"/>
                    <a:pt x="6176" y="9547"/>
                    <a:pt x="6144" y="9421"/>
                  </a:cubicBezTo>
                  <a:lnTo>
                    <a:pt x="8475" y="9421"/>
                  </a:lnTo>
                  <a:cubicBezTo>
                    <a:pt x="8412" y="9547"/>
                    <a:pt x="8381" y="9704"/>
                    <a:pt x="8381" y="9830"/>
                  </a:cubicBezTo>
                  <a:cubicBezTo>
                    <a:pt x="8381" y="10492"/>
                    <a:pt x="8948" y="11027"/>
                    <a:pt x="9610" y="11027"/>
                  </a:cubicBezTo>
                  <a:cubicBezTo>
                    <a:pt x="10271" y="11027"/>
                    <a:pt x="10870" y="10492"/>
                    <a:pt x="10870" y="9830"/>
                  </a:cubicBezTo>
                  <a:cubicBezTo>
                    <a:pt x="10870" y="9673"/>
                    <a:pt x="10838" y="9547"/>
                    <a:pt x="10775" y="9421"/>
                  </a:cubicBezTo>
                  <a:lnTo>
                    <a:pt x="11405" y="9421"/>
                  </a:lnTo>
                  <a:cubicBezTo>
                    <a:pt x="11657" y="9421"/>
                    <a:pt x="11815" y="9231"/>
                    <a:pt x="11815" y="9042"/>
                  </a:cubicBezTo>
                  <a:cubicBezTo>
                    <a:pt x="11815" y="8822"/>
                    <a:pt x="11626" y="8601"/>
                    <a:pt x="11405" y="8601"/>
                  </a:cubicBezTo>
                  <a:lnTo>
                    <a:pt x="3529" y="8601"/>
                  </a:lnTo>
                  <a:cubicBezTo>
                    <a:pt x="3309" y="8601"/>
                    <a:pt x="3151" y="8412"/>
                    <a:pt x="3151" y="8160"/>
                  </a:cubicBezTo>
                  <a:cubicBezTo>
                    <a:pt x="3151" y="7940"/>
                    <a:pt x="3340" y="7719"/>
                    <a:pt x="3529" y="7719"/>
                  </a:cubicBezTo>
                  <a:lnTo>
                    <a:pt x="11311" y="7719"/>
                  </a:lnTo>
                  <a:cubicBezTo>
                    <a:pt x="11500" y="7719"/>
                    <a:pt x="11689" y="7562"/>
                    <a:pt x="11689" y="7373"/>
                  </a:cubicBezTo>
                  <a:lnTo>
                    <a:pt x="12508" y="2426"/>
                  </a:lnTo>
                  <a:cubicBezTo>
                    <a:pt x="12571" y="2174"/>
                    <a:pt x="12351" y="1954"/>
                    <a:pt x="12130" y="1954"/>
                  </a:cubicBezTo>
                  <a:lnTo>
                    <a:pt x="2899" y="1954"/>
                  </a:lnTo>
                  <a:lnTo>
                    <a:pt x="2584" y="379"/>
                  </a:lnTo>
                  <a:cubicBezTo>
                    <a:pt x="2553" y="158"/>
                    <a:pt x="2395" y="1"/>
                    <a:pt x="22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426;p46">
              <a:extLst>
                <a:ext uri="{FF2B5EF4-FFF2-40B4-BE49-F238E27FC236}">
                  <a16:creationId xmlns:a16="http://schemas.microsoft.com/office/drawing/2014/main" id="{1B8D9990-54DD-4CB9-AA67-E5D3D360C649}"/>
                </a:ext>
              </a:extLst>
            </p:cNvPr>
            <p:cNvSpPr/>
            <p:nvPr/>
          </p:nvSpPr>
          <p:spPr>
            <a:xfrm>
              <a:off x="-61972375" y="2430200"/>
              <a:ext cx="20500" cy="60675"/>
            </a:xfrm>
            <a:custGeom>
              <a:avLst/>
              <a:gdLst/>
              <a:ahLst/>
              <a:cxnLst/>
              <a:rect l="l" t="t" r="r" b="b"/>
              <a:pathLst>
                <a:path w="820" h="2427" extrusionOk="0">
                  <a:moveTo>
                    <a:pt x="442" y="1"/>
                  </a:moveTo>
                  <a:cubicBezTo>
                    <a:pt x="190" y="1"/>
                    <a:pt x="1" y="190"/>
                    <a:pt x="1" y="379"/>
                  </a:cubicBezTo>
                  <a:lnTo>
                    <a:pt x="1" y="2048"/>
                  </a:lnTo>
                  <a:cubicBezTo>
                    <a:pt x="32" y="2269"/>
                    <a:pt x="221" y="2427"/>
                    <a:pt x="442" y="2427"/>
                  </a:cubicBezTo>
                  <a:cubicBezTo>
                    <a:pt x="662" y="2427"/>
                    <a:pt x="820" y="2237"/>
                    <a:pt x="820" y="2048"/>
                  </a:cubicBezTo>
                  <a:lnTo>
                    <a:pt x="820" y="379"/>
                  </a:lnTo>
                  <a:cubicBezTo>
                    <a:pt x="820" y="158"/>
                    <a:pt x="631"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427;p46">
              <a:extLst>
                <a:ext uri="{FF2B5EF4-FFF2-40B4-BE49-F238E27FC236}">
                  <a16:creationId xmlns:a16="http://schemas.microsoft.com/office/drawing/2014/main" id="{6C316D6D-B901-454B-8E3F-08D34BA7164D}"/>
                </a:ext>
              </a:extLst>
            </p:cNvPr>
            <p:cNvSpPr/>
            <p:nvPr/>
          </p:nvSpPr>
          <p:spPr>
            <a:xfrm>
              <a:off x="-61909350" y="2430200"/>
              <a:ext cx="19700" cy="60675"/>
            </a:xfrm>
            <a:custGeom>
              <a:avLst/>
              <a:gdLst/>
              <a:ahLst/>
              <a:cxnLst/>
              <a:rect l="l" t="t" r="r" b="b"/>
              <a:pathLst>
                <a:path w="788" h="2427" extrusionOk="0">
                  <a:moveTo>
                    <a:pt x="378" y="1"/>
                  </a:moveTo>
                  <a:cubicBezTo>
                    <a:pt x="189" y="1"/>
                    <a:pt x="0" y="190"/>
                    <a:pt x="0" y="379"/>
                  </a:cubicBezTo>
                  <a:lnTo>
                    <a:pt x="0" y="2048"/>
                  </a:lnTo>
                  <a:cubicBezTo>
                    <a:pt x="0" y="2269"/>
                    <a:pt x="189" y="2427"/>
                    <a:pt x="378" y="2427"/>
                  </a:cubicBezTo>
                  <a:cubicBezTo>
                    <a:pt x="630" y="2427"/>
                    <a:pt x="788" y="2237"/>
                    <a:pt x="788" y="2048"/>
                  </a:cubicBezTo>
                  <a:lnTo>
                    <a:pt x="788" y="379"/>
                  </a:lnTo>
                  <a:cubicBezTo>
                    <a:pt x="788" y="158"/>
                    <a:pt x="599"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428;p46">
              <a:extLst>
                <a:ext uri="{FF2B5EF4-FFF2-40B4-BE49-F238E27FC236}">
                  <a16:creationId xmlns:a16="http://schemas.microsoft.com/office/drawing/2014/main" id="{E16D5453-FD9B-4187-A42E-1D9E81257E64}"/>
                </a:ext>
              </a:extLst>
            </p:cNvPr>
            <p:cNvSpPr/>
            <p:nvPr/>
          </p:nvSpPr>
          <p:spPr>
            <a:xfrm>
              <a:off x="-62033800" y="2430200"/>
              <a:ext cx="21275" cy="60675"/>
            </a:xfrm>
            <a:custGeom>
              <a:avLst/>
              <a:gdLst/>
              <a:ahLst/>
              <a:cxnLst/>
              <a:rect l="l" t="t" r="r" b="b"/>
              <a:pathLst>
                <a:path w="851" h="2427" extrusionOk="0">
                  <a:moveTo>
                    <a:pt x="410" y="1"/>
                  </a:moveTo>
                  <a:cubicBezTo>
                    <a:pt x="158" y="1"/>
                    <a:pt x="0" y="190"/>
                    <a:pt x="0" y="379"/>
                  </a:cubicBezTo>
                  <a:lnTo>
                    <a:pt x="0" y="2048"/>
                  </a:lnTo>
                  <a:cubicBezTo>
                    <a:pt x="0" y="2269"/>
                    <a:pt x="221" y="2427"/>
                    <a:pt x="410" y="2427"/>
                  </a:cubicBezTo>
                  <a:cubicBezTo>
                    <a:pt x="630" y="2427"/>
                    <a:pt x="851" y="2237"/>
                    <a:pt x="851" y="2048"/>
                  </a:cubicBezTo>
                  <a:lnTo>
                    <a:pt x="851" y="379"/>
                  </a:lnTo>
                  <a:cubicBezTo>
                    <a:pt x="851" y="158"/>
                    <a:pt x="630" y="1"/>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4429;p46">
            <a:extLst>
              <a:ext uri="{FF2B5EF4-FFF2-40B4-BE49-F238E27FC236}">
                <a16:creationId xmlns:a16="http://schemas.microsoft.com/office/drawing/2014/main" id="{2F80AB51-DDB9-466B-956D-BAC8D547F8AB}"/>
              </a:ext>
            </a:extLst>
          </p:cNvPr>
          <p:cNvGrpSpPr/>
          <p:nvPr/>
        </p:nvGrpSpPr>
        <p:grpSpPr>
          <a:xfrm>
            <a:off x="5845937" y="2760942"/>
            <a:ext cx="499667" cy="502153"/>
            <a:chOff x="-62150375" y="2664925"/>
            <a:chExt cx="316650" cy="318225"/>
          </a:xfrm>
          <a:solidFill>
            <a:srgbClr val="5C3183"/>
          </a:solidFill>
        </p:grpSpPr>
        <p:sp>
          <p:nvSpPr>
            <p:cNvPr id="124" name="Google Shape;4430;p46">
              <a:extLst>
                <a:ext uri="{FF2B5EF4-FFF2-40B4-BE49-F238E27FC236}">
                  <a16:creationId xmlns:a16="http://schemas.microsoft.com/office/drawing/2014/main" id="{BCA8E53B-C985-42D3-9124-F92993E6DDBE}"/>
                </a:ext>
              </a:extLst>
            </p:cNvPr>
            <p:cNvSpPr/>
            <p:nvPr/>
          </p:nvSpPr>
          <p:spPr>
            <a:xfrm>
              <a:off x="-62150375" y="2961850"/>
              <a:ext cx="316650" cy="21300"/>
            </a:xfrm>
            <a:custGeom>
              <a:avLst/>
              <a:gdLst/>
              <a:ahLst/>
              <a:cxnLst/>
              <a:rect l="l" t="t" r="r" b="b"/>
              <a:pathLst>
                <a:path w="12666" h="852" extrusionOk="0">
                  <a:moveTo>
                    <a:pt x="379" y="0"/>
                  </a:moveTo>
                  <a:cubicBezTo>
                    <a:pt x="158" y="0"/>
                    <a:pt x="1" y="189"/>
                    <a:pt x="1" y="410"/>
                  </a:cubicBezTo>
                  <a:cubicBezTo>
                    <a:pt x="1" y="662"/>
                    <a:pt x="190" y="851"/>
                    <a:pt x="379" y="851"/>
                  </a:cubicBezTo>
                  <a:lnTo>
                    <a:pt x="12225" y="851"/>
                  </a:lnTo>
                  <a:cubicBezTo>
                    <a:pt x="12477" y="851"/>
                    <a:pt x="12634" y="662"/>
                    <a:pt x="12634" y="410"/>
                  </a:cubicBezTo>
                  <a:cubicBezTo>
                    <a:pt x="12666" y="158"/>
                    <a:pt x="12477" y="0"/>
                    <a:pt x="122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431;p46">
              <a:extLst>
                <a:ext uri="{FF2B5EF4-FFF2-40B4-BE49-F238E27FC236}">
                  <a16:creationId xmlns:a16="http://schemas.microsoft.com/office/drawing/2014/main" id="{0A320861-D99B-4530-9BA8-9205ADF25A9B}"/>
                </a:ext>
              </a:extLst>
            </p:cNvPr>
            <p:cNvSpPr/>
            <p:nvPr/>
          </p:nvSpPr>
          <p:spPr>
            <a:xfrm>
              <a:off x="-62150375" y="2838200"/>
              <a:ext cx="82725" cy="102400"/>
            </a:xfrm>
            <a:custGeom>
              <a:avLst/>
              <a:gdLst/>
              <a:ahLst/>
              <a:cxnLst/>
              <a:rect l="l" t="t" r="r" b="b"/>
              <a:pathLst>
                <a:path w="3309" h="4096" extrusionOk="0">
                  <a:moveTo>
                    <a:pt x="2363" y="756"/>
                  </a:moveTo>
                  <a:cubicBezTo>
                    <a:pt x="2427" y="756"/>
                    <a:pt x="2521" y="851"/>
                    <a:pt x="2521" y="914"/>
                  </a:cubicBezTo>
                  <a:lnTo>
                    <a:pt x="2521" y="3119"/>
                  </a:lnTo>
                  <a:cubicBezTo>
                    <a:pt x="2521" y="3214"/>
                    <a:pt x="2427" y="3245"/>
                    <a:pt x="2363" y="3245"/>
                  </a:cubicBezTo>
                  <a:lnTo>
                    <a:pt x="977" y="3245"/>
                  </a:lnTo>
                  <a:cubicBezTo>
                    <a:pt x="883" y="3245"/>
                    <a:pt x="820" y="3151"/>
                    <a:pt x="820" y="3119"/>
                  </a:cubicBezTo>
                  <a:lnTo>
                    <a:pt x="820" y="914"/>
                  </a:lnTo>
                  <a:cubicBezTo>
                    <a:pt x="820" y="851"/>
                    <a:pt x="883" y="756"/>
                    <a:pt x="977" y="756"/>
                  </a:cubicBezTo>
                  <a:close/>
                  <a:moveTo>
                    <a:pt x="946" y="0"/>
                  </a:moveTo>
                  <a:cubicBezTo>
                    <a:pt x="379" y="0"/>
                    <a:pt x="1" y="441"/>
                    <a:pt x="1" y="945"/>
                  </a:cubicBezTo>
                  <a:lnTo>
                    <a:pt x="1" y="3151"/>
                  </a:lnTo>
                  <a:cubicBezTo>
                    <a:pt x="1" y="3686"/>
                    <a:pt x="410" y="4096"/>
                    <a:pt x="946" y="4096"/>
                  </a:cubicBezTo>
                  <a:lnTo>
                    <a:pt x="2300" y="4096"/>
                  </a:lnTo>
                  <a:cubicBezTo>
                    <a:pt x="2868" y="4096"/>
                    <a:pt x="3309" y="3686"/>
                    <a:pt x="3309" y="3151"/>
                  </a:cubicBezTo>
                  <a:lnTo>
                    <a:pt x="3309" y="945"/>
                  </a:lnTo>
                  <a:cubicBezTo>
                    <a:pt x="3309" y="410"/>
                    <a:pt x="2868" y="0"/>
                    <a:pt x="2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432;p46">
              <a:extLst>
                <a:ext uri="{FF2B5EF4-FFF2-40B4-BE49-F238E27FC236}">
                  <a16:creationId xmlns:a16="http://schemas.microsoft.com/office/drawing/2014/main" id="{47BBD7F9-7CE8-4A32-9E98-BAA3EB26F479}"/>
                </a:ext>
              </a:extLst>
            </p:cNvPr>
            <p:cNvSpPr/>
            <p:nvPr/>
          </p:nvSpPr>
          <p:spPr>
            <a:xfrm>
              <a:off x="-62033800" y="2664925"/>
              <a:ext cx="82725" cy="274900"/>
            </a:xfrm>
            <a:custGeom>
              <a:avLst/>
              <a:gdLst/>
              <a:ahLst/>
              <a:cxnLst/>
              <a:rect l="l" t="t" r="r" b="b"/>
              <a:pathLst>
                <a:path w="3309" h="10996" extrusionOk="0">
                  <a:moveTo>
                    <a:pt x="2332" y="788"/>
                  </a:moveTo>
                  <a:cubicBezTo>
                    <a:pt x="2426" y="851"/>
                    <a:pt x="2489" y="882"/>
                    <a:pt x="2489" y="945"/>
                  </a:cubicBezTo>
                  <a:lnTo>
                    <a:pt x="2489" y="10050"/>
                  </a:lnTo>
                  <a:cubicBezTo>
                    <a:pt x="2489" y="10145"/>
                    <a:pt x="2426" y="10176"/>
                    <a:pt x="2332" y="10176"/>
                  </a:cubicBezTo>
                  <a:lnTo>
                    <a:pt x="946" y="10176"/>
                  </a:lnTo>
                  <a:cubicBezTo>
                    <a:pt x="882" y="10176"/>
                    <a:pt x="851" y="10082"/>
                    <a:pt x="851" y="10050"/>
                  </a:cubicBezTo>
                  <a:lnTo>
                    <a:pt x="851" y="945"/>
                  </a:lnTo>
                  <a:cubicBezTo>
                    <a:pt x="851" y="882"/>
                    <a:pt x="914" y="788"/>
                    <a:pt x="946" y="788"/>
                  </a:cubicBezTo>
                  <a:close/>
                  <a:moveTo>
                    <a:pt x="946" y="0"/>
                  </a:moveTo>
                  <a:cubicBezTo>
                    <a:pt x="410" y="0"/>
                    <a:pt x="0" y="441"/>
                    <a:pt x="0" y="945"/>
                  </a:cubicBezTo>
                  <a:lnTo>
                    <a:pt x="0" y="10050"/>
                  </a:lnTo>
                  <a:cubicBezTo>
                    <a:pt x="0" y="10617"/>
                    <a:pt x="441" y="10995"/>
                    <a:pt x="946" y="10995"/>
                  </a:cubicBezTo>
                  <a:lnTo>
                    <a:pt x="2332" y="10995"/>
                  </a:lnTo>
                  <a:cubicBezTo>
                    <a:pt x="2899" y="10995"/>
                    <a:pt x="3308" y="10554"/>
                    <a:pt x="3308" y="10050"/>
                  </a:cubicBezTo>
                  <a:lnTo>
                    <a:pt x="3308" y="945"/>
                  </a:lnTo>
                  <a:cubicBezTo>
                    <a:pt x="3308" y="410"/>
                    <a:pt x="2899"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433;p46">
              <a:extLst>
                <a:ext uri="{FF2B5EF4-FFF2-40B4-BE49-F238E27FC236}">
                  <a16:creationId xmlns:a16="http://schemas.microsoft.com/office/drawing/2014/main" id="{8A29626B-6FEE-4454-9D2A-17E5AB85E986}"/>
                </a:ext>
              </a:extLst>
            </p:cNvPr>
            <p:cNvSpPr/>
            <p:nvPr/>
          </p:nvSpPr>
          <p:spPr>
            <a:xfrm>
              <a:off x="-61917225" y="2754700"/>
              <a:ext cx="83500" cy="185900"/>
            </a:xfrm>
            <a:custGeom>
              <a:avLst/>
              <a:gdLst/>
              <a:ahLst/>
              <a:cxnLst/>
              <a:rect l="l" t="t" r="r" b="b"/>
              <a:pathLst>
                <a:path w="3340" h="7436" extrusionOk="0">
                  <a:moveTo>
                    <a:pt x="2394" y="788"/>
                  </a:moveTo>
                  <a:cubicBezTo>
                    <a:pt x="2489" y="788"/>
                    <a:pt x="2520" y="883"/>
                    <a:pt x="2520" y="946"/>
                  </a:cubicBezTo>
                  <a:lnTo>
                    <a:pt x="2520" y="6459"/>
                  </a:lnTo>
                  <a:cubicBezTo>
                    <a:pt x="2520" y="6554"/>
                    <a:pt x="2426" y="6585"/>
                    <a:pt x="2394" y="6585"/>
                  </a:cubicBezTo>
                  <a:lnTo>
                    <a:pt x="1008" y="6585"/>
                  </a:lnTo>
                  <a:cubicBezTo>
                    <a:pt x="945" y="6585"/>
                    <a:pt x="851" y="6491"/>
                    <a:pt x="851" y="6459"/>
                  </a:cubicBezTo>
                  <a:lnTo>
                    <a:pt x="851" y="946"/>
                  </a:lnTo>
                  <a:cubicBezTo>
                    <a:pt x="851" y="883"/>
                    <a:pt x="945" y="788"/>
                    <a:pt x="1008" y="788"/>
                  </a:cubicBezTo>
                  <a:close/>
                  <a:moveTo>
                    <a:pt x="977" y="1"/>
                  </a:moveTo>
                  <a:cubicBezTo>
                    <a:pt x="441" y="1"/>
                    <a:pt x="0" y="442"/>
                    <a:pt x="0" y="977"/>
                  </a:cubicBezTo>
                  <a:lnTo>
                    <a:pt x="0" y="6491"/>
                  </a:lnTo>
                  <a:cubicBezTo>
                    <a:pt x="0" y="7058"/>
                    <a:pt x="441" y="7436"/>
                    <a:pt x="977" y="7436"/>
                  </a:cubicBezTo>
                  <a:lnTo>
                    <a:pt x="2363" y="7436"/>
                  </a:lnTo>
                  <a:cubicBezTo>
                    <a:pt x="2899" y="7436"/>
                    <a:pt x="3308" y="7026"/>
                    <a:pt x="3308" y="6491"/>
                  </a:cubicBezTo>
                  <a:lnTo>
                    <a:pt x="3308" y="977"/>
                  </a:lnTo>
                  <a:cubicBezTo>
                    <a:pt x="3340" y="442"/>
                    <a:pt x="2899" y="1"/>
                    <a:pt x="2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4434;p46">
            <a:extLst>
              <a:ext uri="{FF2B5EF4-FFF2-40B4-BE49-F238E27FC236}">
                <a16:creationId xmlns:a16="http://schemas.microsoft.com/office/drawing/2014/main" id="{528DA61A-4EF6-4BF6-8930-762EE04F8047}"/>
              </a:ext>
            </a:extLst>
          </p:cNvPr>
          <p:cNvGrpSpPr/>
          <p:nvPr/>
        </p:nvGrpSpPr>
        <p:grpSpPr>
          <a:xfrm>
            <a:off x="8871190" y="1602310"/>
            <a:ext cx="500890" cy="503258"/>
            <a:chOff x="-60254550" y="1938025"/>
            <a:chExt cx="317425" cy="318925"/>
          </a:xfrm>
          <a:solidFill>
            <a:srgbClr val="5C3183"/>
          </a:solidFill>
        </p:grpSpPr>
        <p:sp>
          <p:nvSpPr>
            <p:cNvPr id="129" name="Google Shape;4435;p46">
              <a:extLst>
                <a:ext uri="{FF2B5EF4-FFF2-40B4-BE49-F238E27FC236}">
                  <a16:creationId xmlns:a16="http://schemas.microsoft.com/office/drawing/2014/main" id="{DC874181-9182-4BBF-B7D5-050C648B8C81}"/>
                </a:ext>
              </a:extLst>
            </p:cNvPr>
            <p:cNvSpPr/>
            <p:nvPr/>
          </p:nvSpPr>
          <p:spPr>
            <a:xfrm>
              <a:off x="-60254550" y="2049000"/>
              <a:ext cx="317425" cy="207950"/>
            </a:xfrm>
            <a:custGeom>
              <a:avLst/>
              <a:gdLst/>
              <a:ahLst/>
              <a:cxnLst/>
              <a:rect l="l" t="t" r="r" b="b"/>
              <a:pathLst>
                <a:path w="12697" h="8318" extrusionOk="0">
                  <a:moveTo>
                    <a:pt x="10428" y="1639"/>
                  </a:moveTo>
                  <a:cubicBezTo>
                    <a:pt x="11184" y="1639"/>
                    <a:pt x="11814" y="2269"/>
                    <a:pt x="11814" y="3025"/>
                  </a:cubicBezTo>
                  <a:cubicBezTo>
                    <a:pt x="11814" y="3781"/>
                    <a:pt x="11184" y="4411"/>
                    <a:pt x="10428" y="4411"/>
                  </a:cubicBezTo>
                  <a:lnTo>
                    <a:pt x="9767" y="4411"/>
                  </a:lnTo>
                  <a:cubicBezTo>
                    <a:pt x="9861" y="4033"/>
                    <a:pt x="9893" y="3686"/>
                    <a:pt x="9893" y="3308"/>
                  </a:cubicBezTo>
                  <a:lnTo>
                    <a:pt x="9893" y="1639"/>
                  </a:lnTo>
                  <a:close/>
                  <a:moveTo>
                    <a:pt x="9073" y="819"/>
                  </a:moveTo>
                  <a:lnTo>
                    <a:pt x="9073" y="3308"/>
                  </a:lnTo>
                  <a:cubicBezTo>
                    <a:pt x="9073" y="5577"/>
                    <a:pt x="7215" y="7435"/>
                    <a:pt x="4915" y="7435"/>
                  </a:cubicBezTo>
                  <a:cubicBezTo>
                    <a:pt x="2646" y="7435"/>
                    <a:pt x="788" y="5577"/>
                    <a:pt x="788" y="3308"/>
                  </a:cubicBezTo>
                  <a:lnTo>
                    <a:pt x="788" y="819"/>
                  </a:lnTo>
                  <a:close/>
                  <a:moveTo>
                    <a:pt x="410" y="0"/>
                  </a:moveTo>
                  <a:cubicBezTo>
                    <a:pt x="158" y="0"/>
                    <a:pt x="0" y="189"/>
                    <a:pt x="0" y="441"/>
                  </a:cubicBezTo>
                  <a:lnTo>
                    <a:pt x="0" y="3308"/>
                  </a:lnTo>
                  <a:cubicBezTo>
                    <a:pt x="0" y="5041"/>
                    <a:pt x="882" y="6522"/>
                    <a:pt x="2205" y="7435"/>
                  </a:cubicBezTo>
                  <a:lnTo>
                    <a:pt x="410" y="7435"/>
                  </a:lnTo>
                  <a:cubicBezTo>
                    <a:pt x="158" y="7435"/>
                    <a:pt x="0" y="7624"/>
                    <a:pt x="0" y="7877"/>
                  </a:cubicBezTo>
                  <a:cubicBezTo>
                    <a:pt x="0" y="8097"/>
                    <a:pt x="189" y="8318"/>
                    <a:pt x="410" y="8318"/>
                  </a:cubicBezTo>
                  <a:lnTo>
                    <a:pt x="9483" y="8318"/>
                  </a:lnTo>
                  <a:cubicBezTo>
                    <a:pt x="9735" y="8318"/>
                    <a:pt x="9893" y="8097"/>
                    <a:pt x="9893" y="7877"/>
                  </a:cubicBezTo>
                  <a:cubicBezTo>
                    <a:pt x="9893" y="7624"/>
                    <a:pt x="9704" y="7435"/>
                    <a:pt x="9483" y="7435"/>
                  </a:cubicBezTo>
                  <a:lnTo>
                    <a:pt x="7687" y="7435"/>
                  </a:lnTo>
                  <a:cubicBezTo>
                    <a:pt x="8506" y="6900"/>
                    <a:pt x="9137" y="6144"/>
                    <a:pt x="9546" y="5230"/>
                  </a:cubicBezTo>
                  <a:lnTo>
                    <a:pt x="10491" y="5230"/>
                  </a:lnTo>
                  <a:cubicBezTo>
                    <a:pt x="11688" y="5230"/>
                    <a:pt x="12697" y="4253"/>
                    <a:pt x="12697" y="3025"/>
                  </a:cubicBezTo>
                  <a:cubicBezTo>
                    <a:pt x="12697" y="1796"/>
                    <a:pt x="11657" y="819"/>
                    <a:pt x="10428" y="819"/>
                  </a:cubicBezTo>
                  <a:lnTo>
                    <a:pt x="9893" y="819"/>
                  </a:lnTo>
                  <a:lnTo>
                    <a:pt x="9893" y="441"/>
                  </a:lnTo>
                  <a:cubicBezTo>
                    <a:pt x="9893" y="189"/>
                    <a:pt x="9704" y="0"/>
                    <a:pt x="94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436;p46">
              <a:extLst>
                <a:ext uri="{FF2B5EF4-FFF2-40B4-BE49-F238E27FC236}">
                  <a16:creationId xmlns:a16="http://schemas.microsoft.com/office/drawing/2014/main" id="{F185615B-BAAD-4A70-9CA6-59284624C6B8}"/>
                </a:ext>
              </a:extLst>
            </p:cNvPr>
            <p:cNvSpPr/>
            <p:nvPr/>
          </p:nvSpPr>
          <p:spPr>
            <a:xfrm>
              <a:off x="-60219125" y="1938025"/>
              <a:ext cx="51225" cy="103625"/>
            </a:xfrm>
            <a:custGeom>
              <a:avLst/>
              <a:gdLst/>
              <a:ahLst/>
              <a:cxnLst/>
              <a:rect l="l" t="t" r="r" b="b"/>
              <a:pathLst>
                <a:path w="2049" h="4145" extrusionOk="0">
                  <a:moveTo>
                    <a:pt x="1068" y="0"/>
                  </a:moveTo>
                  <a:cubicBezTo>
                    <a:pt x="947" y="0"/>
                    <a:pt x="819" y="61"/>
                    <a:pt x="725" y="155"/>
                  </a:cubicBezTo>
                  <a:cubicBezTo>
                    <a:pt x="568" y="312"/>
                    <a:pt x="568" y="564"/>
                    <a:pt x="757" y="722"/>
                  </a:cubicBezTo>
                  <a:cubicBezTo>
                    <a:pt x="1103" y="1100"/>
                    <a:pt x="1103" y="1446"/>
                    <a:pt x="757" y="1761"/>
                  </a:cubicBezTo>
                  <a:cubicBezTo>
                    <a:pt x="32" y="2392"/>
                    <a:pt x="1" y="3368"/>
                    <a:pt x="757" y="4030"/>
                  </a:cubicBezTo>
                  <a:cubicBezTo>
                    <a:pt x="832" y="4105"/>
                    <a:pt x="936" y="4144"/>
                    <a:pt x="1041" y="4144"/>
                  </a:cubicBezTo>
                  <a:cubicBezTo>
                    <a:pt x="1156" y="4144"/>
                    <a:pt x="1273" y="4097"/>
                    <a:pt x="1356" y="3998"/>
                  </a:cubicBezTo>
                  <a:cubicBezTo>
                    <a:pt x="1513" y="3841"/>
                    <a:pt x="1513" y="3557"/>
                    <a:pt x="1292" y="3400"/>
                  </a:cubicBezTo>
                  <a:cubicBezTo>
                    <a:pt x="946" y="3085"/>
                    <a:pt x="946" y="2707"/>
                    <a:pt x="1292" y="2392"/>
                  </a:cubicBezTo>
                  <a:cubicBezTo>
                    <a:pt x="2017" y="1761"/>
                    <a:pt x="2049" y="785"/>
                    <a:pt x="1292" y="92"/>
                  </a:cubicBezTo>
                  <a:cubicBezTo>
                    <a:pt x="1229" y="28"/>
                    <a:pt x="1150" y="0"/>
                    <a:pt x="10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437;p46">
              <a:extLst>
                <a:ext uri="{FF2B5EF4-FFF2-40B4-BE49-F238E27FC236}">
                  <a16:creationId xmlns:a16="http://schemas.microsoft.com/office/drawing/2014/main" id="{6A590982-9C03-4D51-97CF-647C221D5681}"/>
                </a:ext>
              </a:extLst>
            </p:cNvPr>
            <p:cNvSpPr/>
            <p:nvPr/>
          </p:nvSpPr>
          <p:spPr>
            <a:xfrm>
              <a:off x="-60156900" y="1938025"/>
              <a:ext cx="51225" cy="103625"/>
            </a:xfrm>
            <a:custGeom>
              <a:avLst/>
              <a:gdLst/>
              <a:ahLst/>
              <a:cxnLst/>
              <a:rect l="l" t="t" r="r" b="b"/>
              <a:pathLst>
                <a:path w="2049" h="4145" extrusionOk="0">
                  <a:moveTo>
                    <a:pt x="1057" y="0"/>
                  </a:moveTo>
                  <a:cubicBezTo>
                    <a:pt x="926" y="0"/>
                    <a:pt x="788" y="61"/>
                    <a:pt x="694" y="155"/>
                  </a:cubicBezTo>
                  <a:cubicBezTo>
                    <a:pt x="536" y="312"/>
                    <a:pt x="536" y="564"/>
                    <a:pt x="757" y="722"/>
                  </a:cubicBezTo>
                  <a:cubicBezTo>
                    <a:pt x="1103" y="1100"/>
                    <a:pt x="1103" y="1446"/>
                    <a:pt x="757" y="1761"/>
                  </a:cubicBezTo>
                  <a:cubicBezTo>
                    <a:pt x="32" y="2392"/>
                    <a:pt x="1" y="3368"/>
                    <a:pt x="757" y="4030"/>
                  </a:cubicBezTo>
                  <a:cubicBezTo>
                    <a:pt x="832" y="4105"/>
                    <a:pt x="929" y="4144"/>
                    <a:pt x="1026" y="4144"/>
                  </a:cubicBezTo>
                  <a:cubicBezTo>
                    <a:pt x="1133" y="4144"/>
                    <a:pt x="1242" y="4097"/>
                    <a:pt x="1324" y="3998"/>
                  </a:cubicBezTo>
                  <a:cubicBezTo>
                    <a:pt x="1859" y="3463"/>
                    <a:pt x="473" y="3179"/>
                    <a:pt x="1292" y="2392"/>
                  </a:cubicBezTo>
                  <a:cubicBezTo>
                    <a:pt x="2017" y="1761"/>
                    <a:pt x="2049" y="785"/>
                    <a:pt x="1292" y="92"/>
                  </a:cubicBezTo>
                  <a:cubicBezTo>
                    <a:pt x="1229" y="28"/>
                    <a:pt x="1145" y="0"/>
                    <a:pt x="10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438;p46">
              <a:extLst>
                <a:ext uri="{FF2B5EF4-FFF2-40B4-BE49-F238E27FC236}">
                  <a16:creationId xmlns:a16="http://schemas.microsoft.com/office/drawing/2014/main" id="{772376AF-2667-4068-B189-929439F0F5AC}"/>
                </a:ext>
              </a:extLst>
            </p:cNvPr>
            <p:cNvSpPr/>
            <p:nvPr/>
          </p:nvSpPr>
          <p:spPr>
            <a:xfrm>
              <a:off x="-60094675" y="1938025"/>
              <a:ext cx="51225" cy="103625"/>
            </a:xfrm>
            <a:custGeom>
              <a:avLst/>
              <a:gdLst/>
              <a:ahLst/>
              <a:cxnLst/>
              <a:rect l="l" t="t" r="r" b="b"/>
              <a:pathLst>
                <a:path w="2049" h="4145" extrusionOk="0">
                  <a:moveTo>
                    <a:pt x="1056" y="0"/>
                  </a:moveTo>
                  <a:cubicBezTo>
                    <a:pt x="926" y="0"/>
                    <a:pt x="788" y="61"/>
                    <a:pt x="694" y="155"/>
                  </a:cubicBezTo>
                  <a:cubicBezTo>
                    <a:pt x="536" y="312"/>
                    <a:pt x="536" y="564"/>
                    <a:pt x="725" y="722"/>
                  </a:cubicBezTo>
                  <a:cubicBezTo>
                    <a:pt x="1103" y="1100"/>
                    <a:pt x="1103" y="1446"/>
                    <a:pt x="725" y="1761"/>
                  </a:cubicBezTo>
                  <a:cubicBezTo>
                    <a:pt x="32" y="2392"/>
                    <a:pt x="1" y="3368"/>
                    <a:pt x="725" y="4030"/>
                  </a:cubicBezTo>
                  <a:cubicBezTo>
                    <a:pt x="800" y="4105"/>
                    <a:pt x="904" y="4144"/>
                    <a:pt x="1009" y="4144"/>
                  </a:cubicBezTo>
                  <a:cubicBezTo>
                    <a:pt x="1125" y="4144"/>
                    <a:pt x="1241" y="4097"/>
                    <a:pt x="1324" y="3998"/>
                  </a:cubicBezTo>
                  <a:cubicBezTo>
                    <a:pt x="1481" y="3841"/>
                    <a:pt x="1481" y="3557"/>
                    <a:pt x="1292" y="3400"/>
                  </a:cubicBezTo>
                  <a:cubicBezTo>
                    <a:pt x="946" y="3085"/>
                    <a:pt x="946" y="2707"/>
                    <a:pt x="1292" y="2392"/>
                  </a:cubicBezTo>
                  <a:cubicBezTo>
                    <a:pt x="1985" y="1761"/>
                    <a:pt x="2048" y="785"/>
                    <a:pt x="1292" y="92"/>
                  </a:cubicBezTo>
                  <a:cubicBezTo>
                    <a:pt x="1229" y="28"/>
                    <a:pt x="1145" y="0"/>
                    <a:pt x="10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4439;p46">
            <a:extLst>
              <a:ext uri="{FF2B5EF4-FFF2-40B4-BE49-F238E27FC236}">
                <a16:creationId xmlns:a16="http://schemas.microsoft.com/office/drawing/2014/main" id="{EFF6CF78-923E-4C12-A53A-B44E77433DDE}"/>
              </a:ext>
            </a:extLst>
          </p:cNvPr>
          <p:cNvGrpSpPr/>
          <p:nvPr/>
        </p:nvGrpSpPr>
        <p:grpSpPr>
          <a:xfrm>
            <a:off x="8842081" y="2184171"/>
            <a:ext cx="500176" cy="499865"/>
            <a:chOff x="6479471" y="2079003"/>
            <a:chExt cx="348923" cy="348706"/>
          </a:xfrm>
          <a:solidFill>
            <a:srgbClr val="5C3183"/>
          </a:solidFill>
        </p:grpSpPr>
        <p:sp>
          <p:nvSpPr>
            <p:cNvPr id="134" name="Google Shape;4440;p46">
              <a:extLst>
                <a:ext uri="{FF2B5EF4-FFF2-40B4-BE49-F238E27FC236}">
                  <a16:creationId xmlns:a16="http://schemas.microsoft.com/office/drawing/2014/main" id="{53187F0C-3FC4-49E0-B510-A28F22E629A1}"/>
                </a:ext>
              </a:extLst>
            </p:cNvPr>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4441;p46">
              <a:extLst>
                <a:ext uri="{FF2B5EF4-FFF2-40B4-BE49-F238E27FC236}">
                  <a16:creationId xmlns:a16="http://schemas.microsoft.com/office/drawing/2014/main" id="{7FBF8B55-E5AF-4320-A811-43FF1447CEBC}"/>
                </a:ext>
              </a:extLst>
            </p:cNvPr>
            <p:cNvGrpSpPr/>
            <p:nvPr/>
          </p:nvGrpSpPr>
          <p:grpSpPr>
            <a:xfrm>
              <a:off x="6520582" y="2079003"/>
              <a:ext cx="307811" cy="348706"/>
              <a:chOff x="-60218325" y="2304850"/>
              <a:chExt cx="279625" cy="316775"/>
            </a:xfrm>
            <a:grpFill/>
          </p:grpSpPr>
          <p:sp>
            <p:nvSpPr>
              <p:cNvPr id="136" name="Google Shape;4442;p46">
                <a:extLst>
                  <a:ext uri="{FF2B5EF4-FFF2-40B4-BE49-F238E27FC236}">
                    <a16:creationId xmlns:a16="http://schemas.microsoft.com/office/drawing/2014/main" id="{F66B8C81-D2CE-43C2-842F-F3E563541BAE}"/>
                  </a:ext>
                </a:extLst>
              </p:cNvPr>
              <p:cNvSpPr/>
              <p:nvPr/>
            </p:nvSpPr>
            <p:spPr>
              <a:xfrm>
                <a:off x="-60218325" y="2304850"/>
                <a:ext cx="235525" cy="316775"/>
              </a:xfrm>
              <a:custGeom>
                <a:avLst/>
                <a:gdLst/>
                <a:ahLst/>
                <a:cxnLst/>
                <a:rect l="l" t="t" r="r" b="b"/>
                <a:pathLst>
                  <a:path w="9421" h="12671" extrusionOk="0">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443;p46">
                <a:extLst>
                  <a:ext uri="{FF2B5EF4-FFF2-40B4-BE49-F238E27FC236}">
                    <a16:creationId xmlns:a16="http://schemas.microsoft.com/office/drawing/2014/main" id="{22F21BC8-5FCE-41EF-93A8-4176E179A4C8}"/>
                  </a:ext>
                </a:extLst>
              </p:cNvPr>
              <p:cNvSpPr/>
              <p:nvPr/>
            </p:nvSpPr>
            <p:spPr>
              <a:xfrm>
                <a:off x="-60127750" y="2347500"/>
                <a:ext cx="62250" cy="145750"/>
              </a:xfrm>
              <a:custGeom>
                <a:avLst/>
                <a:gdLst/>
                <a:ahLst/>
                <a:cxnLst/>
                <a:rect l="l" t="t" r="r" b="b"/>
                <a:pathLst>
                  <a:path w="2490" h="5830" extrusionOk="0">
                    <a:moveTo>
                      <a:pt x="1229" y="1"/>
                    </a:moveTo>
                    <a:cubicBezTo>
                      <a:pt x="1009" y="1"/>
                      <a:pt x="851" y="190"/>
                      <a:pt x="851" y="379"/>
                    </a:cubicBezTo>
                    <a:lnTo>
                      <a:pt x="851" y="662"/>
                    </a:lnTo>
                    <a:cubicBezTo>
                      <a:pt x="378" y="820"/>
                      <a:pt x="0" y="1292"/>
                      <a:pt x="0" y="1828"/>
                    </a:cubicBezTo>
                    <a:cubicBezTo>
                      <a:pt x="0" y="2521"/>
                      <a:pt x="567" y="2899"/>
                      <a:pt x="1009" y="3214"/>
                    </a:cubicBezTo>
                    <a:cubicBezTo>
                      <a:pt x="1324" y="3466"/>
                      <a:pt x="1670" y="3687"/>
                      <a:pt x="1670" y="3939"/>
                    </a:cubicBezTo>
                    <a:cubicBezTo>
                      <a:pt x="1670" y="4159"/>
                      <a:pt x="1481" y="4348"/>
                      <a:pt x="1229" y="4348"/>
                    </a:cubicBezTo>
                    <a:cubicBezTo>
                      <a:pt x="1009" y="4348"/>
                      <a:pt x="851" y="4159"/>
                      <a:pt x="851" y="3939"/>
                    </a:cubicBezTo>
                    <a:cubicBezTo>
                      <a:pt x="851" y="3687"/>
                      <a:pt x="630" y="3498"/>
                      <a:pt x="441" y="3498"/>
                    </a:cubicBezTo>
                    <a:cubicBezTo>
                      <a:pt x="221" y="3498"/>
                      <a:pt x="0" y="3687"/>
                      <a:pt x="0" y="3939"/>
                    </a:cubicBezTo>
                    <a:cubicBezTo>
                      <a:pt x="0" y="4474"/>
                      <a:pt x="378" y="4915"/>
                      <a:pt x="851" y="5104"/>
                    </a:cubicBezTo>
                    <a:lnTo>
                      <a:pt x="851" y="5388"/>
                    </a:lnTo>
                    <a:cubicBezTo>
                      <a:pt x="851" y="5608"/>
                      <a:pt x="1040" y="5829"/>
                      <a:pt x="1229" y="5829"/>
                    </a:cubicBezTo>
                    <a:cubicBezTo>
                      <a:pt x="1481" y="5829"/>
                      <a:pt x="1670" y="5608"/>
                      <a:pt x="1670" y="5388"/>
                    </a:cubicBezTo>
                    <a:lnTo>
                      <a:pt x="1670" y="5104"/>
                    </a:lnTo>
                    <a:cubicBezTo>
                      <a:pt x="2143" y="4947"/>
                      <a:pt x="2489" y="4474"/>
                      <a:pt x="2489" y="3939"/>
                    </a:cubicBezTo>
                    <a:cubicBezTo>
                      <a:pt x="2489" y="3246"/>
                      <a:pt x="1954" y="2868"/>
                      <a:pt x="1513" y="2553"/>
                    </a:cubicBezTo>
                    <a:cubicBezTo>
                      <a:pt x="1198" y="2300"/>
                      <a:pt x="851" y="2080"/>
                      <a:pt x="851" y="1828"/>
                    </a:cubicBezTo>
                    <a:cubicBezTo>
                      <a:pt x="788" y="1607"/>
                      <a:pt x="1009" y="1418"/>
                      <a:pt x="1229" y="1418"/>
                    </a:cubicBezTo>
                    <a:cubicBezTo>
                      <a:pt x="1481" y="1418"/>
                      <a:pt x="1670" y="1607"/>
                      <a:pt x="1670" y="1828"/>
                    </a:cubicBezTo>
                    <a:cubicBezTo>
                      <a:pt x="1670" y="2080"/>
                      <a:pt x="1859" y="2269"/>
                      <a:pt x="2048" y="2269"/>
                    </a:cubicBezTo>
                    <a:cubicBezTo>
                      <a:pt x="2300" y="2269"/>
                      <a:pt x="2489" y="2080"/>
                      <a:pt x="2489" y="1828"/>
                    </a:cubicBezTo>
                    <a:cubicBezTo>
                      <a:pt x="2489" y="1292"/>
                      <a:pt x="2143" y="851"/>
                      <a:pt x="1670" y="662"/>
                    </a:cubicBezTo>
                    <a:lnTo>
                      <a:pt x="1670" y="379"/>
                    </a:lnTo>
                    <a:cubicBezTo>
                      <a:pt x="1670" y="158"/>
                      <a:pt x="1481"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444;p46">
                <a:extLst>
                  <a:ext uri="{FF2B5EF4-FFF2-40B4-BE49-F238E27FC236}">
                    <a16:creationId xmlns:a16="http://schemas.microsoft.com/office/drawing/2014/main" id="{E2E97264-E0C8-4742-8F11-E6D803D3740A}"/>
                  </a:ext>
                </a:extLst>
              </p:cNvPr>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445;p46">
                <a:extLst>
                  <a:ext uri="{FF2B5EF4-FFF2-40B4-BE49-F238E27FC236}">
                    <a16:creationId xmlns:a16="http://schemas.microsoft.com/office/drawing/2014/main" id="{DBA9A328-8F54-43C0-A06F-CFE93BFE8561}"/>
                  </a:ext>
                </a:extLst>
              </p:cNvPr>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446;p46">
                <a:extLst>
                  <a:ext uri="{FF2B5EF4-FFF2-40B4-BE49-F238E27FC236}">
                    <a16:creationId xmlns:a16="http://schemas.microsoft.com/office/drawing/2014/main" id="{AF89902A-55CC-41F6-9F41-5FD09D6054B0}"/>
                  </a:ext>
                </a:extLst>
              </p:cNvPr>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447;p46">
                <a:extLst>
                  <a:ext uri="{FF2B5EF4-FFF2-40B4-BE49-F238E27FC236}">
                    <a16:creationId xmlns:a16="http://schemas.microsoft.com/office/drawing/2014/main" id="{F710CDE1-9546-4BB2-94AF-4A66234AD5F1}"/>
                  </a:ext>
                </a:extLst>
              </p:cNvPr>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448;p46">
                <a:extLst>
                  <a:ext uri="{FF2B5EF4-FFF2-40B4-BE49-F238E27FC236}">
                    <a16:creationId xmlns:a16="http://schemas.microsoft.com/office/drawing/2014/main" id="{DEB8C114-927E-4B9C-98A7-A7FE903D3C88}"/>
                  </a:ext>
                </a:extLst>
              </p:cNvPr>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 name="Google Shape;4449;p46">
            <a:extLst>
              <a:ext uri="{FF2B5EF4-FFF2-40B4-BE49-F238E27FC236}">
                <a16:creationId xmlns:a16="http://schemas.microsoft.com/office/drawing/2014/main" id="{EF2C8184-2392-494E-9631-7FE56969B92B}"/>
              </a:ext>
            </a:extLst>
          </p:cNvPr>
          <p:cNvGrpSpPr/>
          <p:nvPr/>
        </p:nvGrpSpPr>
        <p:grpSpPr>
          <a:xfrm>
            <a:off x="8909713" y="2760330"/>
            <a:ext cx="423846" cy="503375"/>
            <a:chOff x="-60232500" y="2671225"/>
            <a:chExt cx="268600" cy="319000"/>
          </a:xfrm>
          <a:solidFill>
            <a:srgbClr val="5C3183"/>
          </a:solidFill>
        </p:grpSpPr>
        <p:sp>
          <p:nvSpPr>
            <p:cNvPr id="144" name="Google Shape;4450;p46">
              <a:extLst>
                <a:ext uri="{FF2B5EF4-FFF2-40B4-BE49-F238E27FC236}">
                  <a16:creationId xmlns:a16="http://schemas.microsoft.com/office/drawing/2014/main" id="{DEFD8880-34F0-412D-BD25-762DC76F6573}"/>
                </a:ext>
              </a:extLst>
            </p:cNvPr>
            <p:cNvSpPr/>
            <p:nvPr/>
          </p:nvSpPr>
          <p:spPr>
            <a:xfrm>
              <a:off x="-60222275" y="2843700"/>
              <a:ext cx="63025" cy="146525"/>
            </a:xfrm>
            <a:custGeom>
              <a:avLst/>
              <a:gdLst/>
              <a:ahLst/>
              <a:cxnLst/>
              <a:rect l="l" t="t" r="r" b="b"/>
              <a:pathLst>
                <a:path w="2521" h="5861" extrusionOk="0">
                  <a:moveTo>
                    <a:pt x="1261" y="1"/>
                  </a:moveTo>
                  <a:cubicBezTo>
                    <a:pt x="1040" y="1"/>
                    <a:pt x="851" y="190"/>
                    <a:pt x="851" y="410"/>
                  </a:cubicBezTo>
                  <a:lnTo>
                    <a:pt x="851" y="694"/>
                  </a:lnTo>
                  <a:cubicBezTo>
                    <a:pt x="379" y="851"/>
                    <a:pt x="1" y="1324"/>
                    <a:pt x="1" y="1891"/>
                  </a:cubicBezTo>
                  <a:cubicBezTo>
                    <a:pt x="1" y="2553"/>
                    <a:pt x="568" y="2931"/>
                    <a:pt x="1009" y="3246"/>
                  </a:cubicBezTo>
                  <a:cubicBezTo>
                    <a:pt x="1324" y="3498"/>
                    <a:pt x="1671" y="3718"/>
                    <a:pt x="1671" y="3970"/>
                  </a:cubicBezTo>
                  <a:cubicBezTo>
                    <a:pt x="1671" y="4191"/>
                    <a:pt x="1482" y="4348"/>
                    <a:pt x="1261" y="4348"/>
                  </a:cubicBezTo>
                  <a:cubicBezTo>
                    <a:pt x="1072" y="4348"/>
                    <a:pt x="851" y="4159"/>
                    <a:pt x="851" y="3970"/>
                  </a:cubicBezTo>
                  <a:cubicBezTo>
                    <a:pt x="851" y="3718"/>
                    <a:pt x="631" y="3529"/>
                    <a:pt x="442" y="3529"/>
                  </a:cubicBezTo>
                  <a:cubicBezTo>
                    <a:pt x="253" y="3529"/>
                    <a:pt x="64" y="3718"/>
                    <a:pt x="64" y="3970"/>
                  </a:cubicBezTo>
                  <a:cubicBezTo>
                    <a:pt x="64" y="4506"/>
                    <a:pt x="410" y="4947"/>
                    <a:pt x="883" y="5136"/>
                  </a:cubicBezTo>
                  <a:lnTo>
                    <a:pt x="883" y="5419"/>
                  </a:lnTo>
                  <a:cubicBezTo>
                    <a:pt x="883" y="5672"/>
                    <a:pt x="1072" y="5861"/>
                    <a:pt x="1324" y="5861"/>
                  </a:cubicBezTo>
                  <a:cubicBezTo>
                    <a:pt x="1545" y="5861"/>
                    <a:pt x="1702" y="5672"/>
                    <a:pt x="1702" y="5419"/>
                  </a:cubicBezTo>
                  <a:lnTo>
                    <a:pt x="1702" y="5136"/>
                  </a:lnTo>
                  <a:cubicBezTo>
                    <a:pt x="2175" y="4978"/>
                    <a:pt x="2521" y="4506"/>
                    <a:pt x="2521" y="3970"/>
                  </a:cubicBezTo>
                  <a:cubicBezTo>
                    <a:pt x="2521" y="3309"/>
                    <a:pt x="1986" y="2899"/>
                    <a:pt x="1545" y="2584"/>
                  </a:cubicBezTo>
                  <a:cubicBezTo>
                    <a:pt x="1229" y="2364"/>
                    <a:pt x="883" y="2111"/>
                    <a:pt x="883" y="1891"/>
                  </a:cubicBezTo>
                  <a:cubicBezTo>
                    <a:pt x="883" y="1639"/>
                    <a:pt x="1072" y="1450"/>
                    <a:pt x="1261" y="1450"/>
                  </a:cubicBezTo>
                  <a:cubicBezTo>
                    <a:pt x="1513" y="1450"/>
                    <a:pt x="1671" y="1639"/>
                    <a:pt x="1671" y="1891"/>
                  </a:cubicBezTo>
                  <a:cubicBezTo>
                    <a:pt x="1671" y="2111"/>
                    <a:pt x="1860" y="2269"/>
                    <a:pt x="2112" y="2269"/>
                  </a:cubicBezTo>
                  <a:cubicBezTo>
                    <a:pt x="2332" y="2269"/>
                    <a:pt x="2490" y="2080"/>
                    <a:pt x="2490" y="1891"/>
                  </a:cubicBezTo>
                  <a:cubicBezTo>
                    <a:pt x="2490" y="1324"/>
                    <a:pt x="2143" y="883"/>
                    <a:pt x="1671" y="694"/>
                  </a:cubicBezTo>
                  <a:lnTo>
                    <a:pt x="1671" y="410"/>
                  </a:lnTo>
                  <a:cubicBezTo>
                    <a:pt x="1671" y="190"/>
                    <a:pt x="1482"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451;p46">
              <a:extLst>
                <a:ext uri="{FF2B5EF4-FFF2-40B4-BE49-F238E27FC236}">
                  <a16:creationId xmlns:a16="http://schemas.microsoft.com/office/drawing/2014/main" id="{D1B3EEDA-304A-449D-8B21-C364998AA996}"/>
                </a:ext>
              </a:extLst>
            </p:cNvPr>
            <p:cNvSpPr/>
            <p:nvPr/>
          </p:nvSpPr>
          <p:spPr>
            <a:xfrm>
              <a:off x="-60232500" y="2671225"/>
              <a:ext cx="268600" cy="318225"/>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4452;p46">
            <a:extLst>
              <a:ext uri="{FF2B5EF4-FFF2-40B4-BE49-F238E27FC236}">
                <a16:creationId xmlns:a16="http://schemas.microsoft.com/office/drawing/2014/main" id="{24CD59F0-B7F9-4419-BE04-0AF7A09F5D74}"/>
              </a:ext>
            </a:extLst>
          </p:cNvPr>
          <p:cNvGrpSpPr/>
          <p:nvPr/>
        </p:nvGrpSpPr>
        <p:grpSpPr>
          <a:xfrm>
            <a:off x="10690083" y="1602252"/>
            <a:ext cx="498444" cy="503375"/>
            <a:chOff x="-59100700" y="1911950"/>
            <a:chExt cx="315875" cy="319000"/>
          </a:xfrm>
          <a:solidFill>
            <a:srgbClr val="5C3183"/>
          </a:solidFill>
        </p:grpSpPr>
        <p:sp>
          <p:nvSpPr>
            <p:cNvPr id="147" name="Google Shape;4453;p46">
              <a:extLst>
                <a:ext uri="{FF2B5EF4-FFF2-40B4-BE49-F238E27FC236}">
                  <a16:creationId xmlns:a16="http://schemas.microsoft.com/office/drawing/2014/main" id="{D0F0AE44-8539-4C6E-9F74-DD31A11223B8}"/>
                </a:ext>
              </a:extLst>
            </p:cNvPr>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454;p46">
              <a:extLst>
                <a:ext uri="{FF2B5EF4-FFF2-40B4-BE49-F238E27FC236}">
                  <a16:creationId xmlns:a16="http://schemas.microsoft.com/office/drawing/2014/main" id="{B038728D-C5DC-471B-88FA-70D132B39AF7}"/>
                </a:ext>
              </a:extLst>
            </p:cNvPr>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455;p46">
              <a:extLst>
                <a:ext uri="{FF2B5EF4-FFF2-40B4-BE49-F238E27FC236}">
                  <a16:creationId xmlns:a16="http://schemas.microsoft.com/office/drawing/2014/main" id="{417E67D2-F86E-4DB2-AADE-4572AEBC6E44}"/>
                </a:ext>
              </a:extLst>
            </p:cNvPr>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456;p46">
              <a:extLst>
                <a:ext uri="{FF2B5EF4-FFF2-40B4-BE49-F238E27FC236}">
                  <a16:creationId xmlns:a16="http://schemas.microsoft.com/office/drawing/2014/main" id="{B54BE0D2-EF1A-49E9-A404-66BE72CF4292}"/>
                </a:ext>
              </a:extLst>
            </p:cNvPr>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457;p46">
              <a:extLst>
                <a:ext uri="{FF2B5EF4-FFF2-40B4-BE49-F238E27FC236}">
                  <a16:creationId xmlns:a16="http://schemas.microsoft.com/office/drawing/2014/main" id="{0729E5C0-0ADA-42A5-9260-C55277A2F3AF}"/>
                </a:ext>
              </a:extLst>
            </p:cNvPr>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458;p46">
              <a:extLst>
                <a:ext uri="{FF2B5EF4-FFF2-40B4-BE49-F238E27FC236}">
                  <a16:creationId xmlns:a16="http://schemas.microsoft.com/office/drawing/2014/main" id="{5FE9481D-D791-47BC-8E69-170D205C74F7}"/>
                </a:ext>
              </a:extLst>
            </p:cNvPr>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459;p46">
              <a:extLst>
                <a:ext uri="{FF2B5EF4-FFF2-40B4-BE49-F238E27FC236}">
                  <a16:creationId xmlns:a16="http://schemas.microsoft.com/office/drawing/2014/main" id="{CD862CB6-89A4-4C0E-81EB-95767CC87999}"/>
                </a:ext>
              </a:extLst>
            </p:cNvPr>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460;p46">
              <a:extLst>
                <a:ext uri="{FF2B5EF4-FFF2-40B4-BE49-F238E27FC236}">
                  <a16:creationId xmlns:a16="http://schemas.microsoft.com/office/drawing/2014/main" id="{0E988B94-B5C2-4312-8D9E-E70FAD2E1C28}"/>
                </a:ext>
              </a:extLst>
            </p:cNvPr>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61;p46">
              <a:extLst>
                <a:ext uri="{FF2B5EF4-FFF2-40B4-BE49-F238E27FC236}">
                  <a16:creationId xmlns:a16="http://schemas.microsoft.com/office/drawing/2014/main" id="{F915ABC9-D919-447D-94F5-A6B40FE673E1}"/>
                </a:ext>
              </a:extLst>
            </p:cNvPr>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462;p46">
              <a:extLst>
                <a:ext uri="{FF2B5EF4-FFF2-40B4-BE49-F238E27FC236}">
                  <a16:creationId xmlns:a16="http://schemas.microsoft.com/office/drawing/2014/main" id="{8F17DE0D-5B7C-4B8C-9535-F4138B3DF328}"/>
                </a:ext>
              </a:extLst>
            </p:cNvPr>
            <p:cNvSpPr/>
            <p:nvPr/>
          </p:nvSpPr>
          <p:spPr>
            <a:xfrm>
              <a:off x="-59100700" y="1911950"/>
              <a:ext cx="315875" cy="31900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4463;p46">
            <a:extLst>
              <a:ext uri="{FF2B5EF4-FFF2-40B4-BE49-F238E27FC236}">
                <a16:creationId xmlns:a16="http://schemas.microsoft.com/office/drawing/2014/main" id="{1517E3DF-311A-46DA-BD03-7396EB909E80}"/>
              </a:ext>
            </a:extLst>
          </p:cNvPr>
          <p:cNvGrpSpPr/>
          <p:nvPr/>
        </p:nvGrpSpPr>
        <p:grpSpPr>
          <a:xfrm>
            <a:off x="3416914" y="1604263"/>
            <a:ext cx="518288" cy="499352"/>
            <a:chOff x="-63665750" y="1914325"/>
            <a:chExt cx="328450" cy="316450"/>
          </a:xfrm>
          <a:solidFill>
            <a:srgbClr val="5C3183"/>
          </a:solidFill>
        </p:grpSpPr>
        <p:sp>
          <p:nvSpPr>
            <p:cNvPr id="158" name="Google Shape;4464;p46">
              <a:extLst>
                <a:ext uri="{FF2B5EF4-FFF2-40B4-BE49-F238E27FC236}">
                  <a16:creationId xmlns:a16="http://schemas.microsoft.com/office/drawing/2014/main" id="{B25720AA-AFA3-4A79-82A4-326E2971619D}"/>
                </a:ext>
              </a:extLst>
            </p:cNvPr>
            <p:cNvSpPr/>
            <p:nvPr/>
          </p:nvSpPr>
          <p:spPr>
            <a:xfrm>
              <a:off x="-63665750" y="1914325"/>
              <a:ext cx="328450" cy="316450"/>
            </a:xfrm>
            <a:custGeom>
              <a:avLst/>
              <a:gdLst/>
              <a:ahLst/>
              <a:cxnLst/>
              <a:rect l="l" t="t" r="r" b="b"/>
              <a:pathLst>
                <a:path w="13138" h="12658" extrusionOk="0">
                  <a:moveTo>
                    <a:pt x="8144" y="835"/>
                  </a:moveTo>
                  <a:cubicBezTo>
                    <a:pt x="9097" y="835"/>
                    <a:pt x="10050" y="1197"/>
                    <a:pt x="10775" y="1922"/>
                  </a:cubicBezTo>
                  <a:cubicBezTo>
                    <a:pt x="12256" y="3371"/>
                    <a:pt x="12256" y="5734"/>
                    <a:pt x="10775" y="7183"/>
                  </a:cubicBezTo>
                  <a:cubicBezTo>
                    <a:pt x="10050" y="7908"/>
                    <a:pt x="9097" y="8270"/>
                    <a:pt x="8144" y="8270"/>
                  </a:cubicBezTo>
                  <a:cubicBezTo>
                    <a:pt x="7191" y="8270"/>
                    <a:pt x="6238" y="7908"/>
                    <a:pt x="5513" y="7183"/>
                  </a:cubicBezTo>
                  <a:cubicBezTo>
                    <a:pt x="4064" y="5734"/>
                    <a:pt x="4064" y="3371"/>
                    <a:pt x="5513" y="1922"/>
                  </a:cubicBezTo>
                  <a:cubicBezTo>
                    <a:pt x="6238" y="1197"/>
                    <a:pt x="7191" y="835"/>
                    <a:pt x="8144" y="835"/>
                  </a:cubicBezTo>
                  <a:close/>
                  <a:moveTo>
                    <a:pt x="3466" y="8632"/>
                  </a:moveTo>
                  <a:lnTo>
                    <a:pt x="4064" y="9231"/>
                  </a:lnTo>
                  <a:lnTo>
                    <a:pt x="1607" y="11688"/>
                  </a:lnTo>
                  <a:lnTo>
                    <a:pt x="1008" y="11090"/>
                  </a:lnTo>
                  <a:lnTo>
                    <a:pt x="3466" y="8632"/>
                  </a:lnTo>
                  <a:close/>
                  <a:moveTo>
                    <a:pt x="8172" y="0"/>
                  </a:moveTo>
                  <a:cubicBezTo>
                    <a:pt x="7010" y="0"/>
                    <a:pt x="5844" y="441"/>
                    <a:pt x="4946" y="1323"/>
                  </a:cubicBezTo>
                  <a:cubicBezTo>
                    <a:pt x="3277" y="3024"/>
                    <a:pt x="3182" y="5671"/>
                    <a:pt x="4694" y="7467"/>
                  </a:cubicBezTo>
                  <a:lnTo>
                    <a:pt x="4096" y="8065"/>
                  </a:lnTo>
                  <a:lnTo>
                    <a:pt x="3214" y="7183"/>
                  </a:lnTo>
                  <a:cubicBezTo>
                    <a:pt x="3151" y="7104"/>
                    <a:pt x="3048" y="7065"/>
                    <a:pt x="2942" y="7065"/>
                  </a:cubicBezTo>
                  <a:cubicBezTo>
                    <a:pt x="2836" y="7065"/>
                    <a:pt x="2725" y="7104"/>
                    <a:pt x="2646" y="7183"/>
                  </a:cubicBezTo>
                  <a:cubicBezTo>
                    <a:pt x="2489" y="7341"/>
                    <a:pt x="2489" y="7624"/>
                    <a:pt x="2646" y="7782"/>
                  </a:cubicBezTo>
                  <a:lnTo>
                    <a:pt x="2899" y="8065"/>
                  </a:lnTo>
                  <a:lnTo>
                    <a:pt x="158" y="10806"/>
                  </a:lnTo>
                  <a:cubicBezTo>
                    <a:pt x="0" y="10964"/>
                    <a:pt x="0" y="11247"/>
                    <a:pt x="158" y="11405"/>
                  </a:cubicBezTo>
                  <a:lnTo>
                    <a:pt x="1292" y="12539"/>
                  </a:lnTo>
                  <a:cubicBezTo>
                    <a:pt x="1371" y="12618"/>
                    <a:pt x="1481" y="12657"/>
                    <a:pt x="1591" y="12657"/>
                  </a:cubicBezTo>
                  <a:cubicBezTo>
                    <a:pt x="1701" y="12657"/>
                    <a:pt x="1812" y="12618"/>
                    <a:pt x="1890" y="12539"/>
                  </a:cubicBezTo>
                  <a:lnTo>
                    <a:pt x="4631" y="9798"/>
                  </a:lnTo>
                  <a:lnTo>
                    <a:pt x="4915" y="10050"/>
                  </a:lnTo>
                  <a:cubicBezTo>
                    <a:pt x="4994" y="10129"/>
                    <a:pt x="5104" y="10168"/>
                    <a:pt x="5214" y="10168"/>
                  </a:cubicBezTo>
                  <a:cubicBezTo>
                    <a:pt x="5324" y="10168"/>
                    <a:pt x="5435" y="10129"/>
                    <a:pt x="5513" y="10050"/>
                  </a:cubicBezTo>
                  <a:cubicBezTo>
                    <a:pt x="5671" y="9893"/>
                    <a:pt x="5671" y="9640"/>
                    <a:pt x="5513" y="9483"/>
                  </a:cubicBezTo>
                  <a:lnTo>
                    <a:pt x="4631" y="8601"/>
                  </a:lnTo>
                  <a:lnTo>
                    <a:pt x="5230" y="8034"/>
                  </a:lnTo>
                  <a:cubicBezTo>
                    <a:pt x="6059" y="8730"/>
                    <a:pt x="7090" y="9078"/>
                    <a:pt x="8127" y="9078"/>
                  </a:cubicBezTo>
                  <a:cubicBezTo>
                    <a:pt x="9296" y="9078"/>
                    <a:pt x="10472" y="8635"/>
                    <a:pt x="11373" y="7750"/>
                  </a:cubicBezTo>
                  <a:cubicBezTo>
                    <a:pt x="13138" y="5986"/>
                    <a:pt x="13138" y="3087"/>
                    <a:pt x="11373" y="1323"/>
                  </a:cubicBezTo>
                  <a:cubicBezTo>
                    <a:pt x="10491" y="441"/>
                    <a:pt x="9333" y="0"/>
                    <a:pt x="81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465;p46">
              <a:extLst>
                <a:ext uri="{FF2B5EF4-FFF2-40B4-BE49-F238E27FC236}">
                  <a16:creationId xmlns:a16="http://schemas.microsoft.com/office/drawing/2014/main" id="{840F833F-CD6F-4AB5-B8D5-27B2DEBEB48F}"/>
                </a:ext>
              </a:extLst>
            </p:cNvPr>
            <p:cNvSpPr/>
            <p:nvPr/>
          </p:nvSpPr>
          <p:spPr>
            <a:xfrm>
              <a:off x="-63524775" y="1955275"/>
              <a:ext cx="123675" cy="134700"/>
            </a:xfrm>
            <a:custGeom>
              <a:avLst/>
              <a:gdLst/>
              <a:ahLst/>
              <a:cxnLst/>
              <a:rect l="l" t="t" r="r" b="b"/>
              <a:pathLst>
                <a:path w="4947" h="5388" extrusionOk="0">
                  <a:moveTo>
                    <a:pt x="2458" y="882"/>
                  </a:moveTo>
                  <a:cubicBezTo>
                    <a:pt x="2930" y="882"/>
                    <a:pt x="3308" y="1229"/>
                    <a:pt x="3308" y="1702"/>
                  </a:cubicBezTo>
                  <a:cubicBezTo>
                    <a:pt x="3308" y="2174"/>
                    <a:pt x="2962" y="2521"/>
                    <a:pt x="2458" y="2521"/>
                  </a:cubicBezTo>
                  <a:cubicBezTo>
                    <a:pt x="1985" y="2521"/>
                    <a:pt x="1639" y="2174"/>
                    <a:pt x="1639" y="1702"/>
                  </a:cubicBezTo>
                  <a:cubicBezTo>
                    <a:pt x="1639" y="1229"/>
                    <a:pt x="2048" y="882"/>
                    <a:pt x="2458" y="882"/>
                  </a:cubicBezTo>
                  <a:close/>
                  <a:moveTo>
                    <a:pt x="2458" y="3340"/>
                  </a:moveTo>
                  <a:cubicBezTo>
                    <a:pt x="3245" y="3340"/>
                    <a:pt x="3876" y="3875"/>
                    <a:pt x="4096" y="4600"/>
                  </a:cubicBezTo>
                  <a:lnTo>
                    <a:pt x="883" y="4600"/>
                  </a:lnTo>
                  <a:cubicBezTo>
                    <a:pt x="1040" y="3875"/>
                    <a:pt x="1733" y="3340"/>
                    <a:pt x="2458" y="3340"/>
                  </a:cubicBezTo>
                  <a:close/>
                  <a:moveTo>
                    <a:pt x="2458" y="0"/>
                  </a:moveTo>
                  <a:cubicBezTo>
                    <a:pt x="1576" y="0"/>
                    <a:pt x="820" y="756"/>
                    <a:pt x="820" y="1670"/>
                  </a:cubicBezTo>
                  <a:cubicBezTo>
                    <a:pt x="820" y="2080"/>
                    <a:pt x="977" y="2489"/>
                    <a:pt x="1292" y="2804"/>
                  </a:cubicBezTo>
                  <a:cubicBezTo>
                    <a:pt x="536" y="3245"/>
                    <a:pt x="0" y="4033"/>
                    <a:pt x="0" y="4978"/>
                  </a:cubicBezTo>
                  <a:cubicBezTo>
                    <a:pt x="0" y="5230"/>
                    <a:pt x="189" y="5388"/>
                    <a:pt x="410" y="5388"/>
                  </a:cubicBezTo>
                  <a:lnTo>
                    <a:pt x="4569" y="5388"/>
                  </a:lnTo>
                  <a:cubicBezTo>
                    <a:pt x="4789" y="5388"/>
                    <a:pt x="4947" y="5199"/>
                    <a:pt x="4947" y="4978"/>
                  </a:cubicBezTo>
                  <a:cubicBezTo>
                    <a:pt x="4947" y="4033"/>
                    <a:pt x="4443" y="3245"/>
                    <a:pt x="3655" y="2804"/>
                  </a:cubicBezTo>
                  <a:cubicBezTo>
                    <a:pt x="3939" y="2489"/>
                    <a:pt x="4128" y="2080"/>
                    <a:pt x="4128" y="1670"/>
                  </a:cubicBezTo>
                  <a:cubicBezTo>
                    <a:pt x="4128" y="756"/>
                    <a:pt x="3371"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4466;p46">
            <a:extLst>
              <a:ext uri="{FF2B5EF4-FFF2-40B4-BE49-F238E27FC236}">
                <a16:creationId xmlns:a16="http://schemas.microsoft.com/office/drawing/2014/main" id="{82CD9955-FBD4-4D7B-8C36-1BEE862C2036}"/>
              </a:ext>
            </a:extLst>
          </p:cNvPr>
          <p:cNvGrpSpPr/>
          <p:nvPr/>
        </p:nvGrpSpPr>
        <p:grpSpPr>
          <a:xfrm>
            <a:off x="3423739" y="2182712"/>
            <a:ext cx="504638" cy="502783"/>
            <a:chOff x="-63666550" y="2278975"/>
            <a:chExt cx="319800" cy="318625"/>
          </a:xfrm>
          <a:solidFill>
            <a:srgbClr val="5C3183"/>
          </a:solidFill>
        </p:grpSpPr>
        <p:sp>
          <p:nvSpPr>
            <p:cNvPr id="161" name="Google Shape;4467;p46">
              <a:extLst>
                <a:ext uri="{FF2B5EF4-FFF2-40B4-BE49-F238E27FC236}">
                  <a16:creationId xmlns:a16="http://schemas.microsoft.com/office/drawing/2014/main" id="{49AA2EFB-4AC3-4BC5-8555-12459B3A2B64}"/>
                </a:ext>
              </a:extLst>
            </p:cNvPr>
            <p:cNvSpPr/>
            <p:nvPr/>
          </p:nvSpPr>
          <p:spPr>
            <a:xfrm>
              <a:off x="-63481450" y="2309700"/>
              <a:ext cx="62225" cy="146525"/>
            </a:xfrm>
            <a:custGeom>
              <a:avLst/>
              <a:gdLst/>
              <a:ahLst/>
              <a:cxnLst/>
              <a:rect l="l" t="t" r="r" b="b"/>
              <a:pathLst>
                <a:path w="2489" h="5861" extrusionOk="0">
                  <a:moveTo>
                    <a:pt x="1229" y="0"/>
                  </a:moveTo>
                  <a:cubicBezTo>
                    <a:pt x="977" y="0"/>
                    <a:pt x="819" y="189"/>
                    <a:pt x="819" y="441"/>
                  </a:cubicBezTo>
                  <a:lnTo>
                    <a:pt x="819" y="694"/>
                  </a:lnTo>
                  <a:cubicBezTo>
                    <a:pt x="347" y="883"/>
                    <a:pt x="0" y="1324"/>
                    <a:pt x="0" y="1891"/>
                  </a:cubicBezTo>
                  <a:cubicBezTo>
                    <a:pt x="0" y="2552"/>
                    <a:pt x="536" y="2962"/>
                    <a:pt x="977" y="3277"/>
                  </a:cubicBezTo>
                  <a:cubicBezTo>
                    <a:pt x="1292" y="3497"/>
                    <a:pt x="1638" y="3749"/>
                    <a:pt x="1638" y="3970"/>
                  </a:cubicBezTo>
                  <a:cubicBezTo>
                    <a:pt x="1607" y="4254"/>
                    <a:pt x="1418" y="4411"/>
                    <a:pt x="1197" y="4411"/>
                  </a:cubicBezTo>
                  <a:cubicBezTo>
                    <a:pt x="977" y="4411"/>
                    <a:pt x="819" y="4222"/>
                    <a:pt x="819" y="3970"/>
                  </a:cubicBezTo>
                  <a:cubicBezTo>
                    <a:pt x="819" y="3749"/>
                    <a:pt x="630" y="3560"/>
                    <a:pt x="410" y="3560"/>
                  </a:cubicBezTo>
                  <a:cubicBezTo>
                    <a:pt x="189" y="3560"/>
                    <a:pt x="0" y="3749"/>
                    <a:pt x="0" y="3970"/>
                  </a:cubicBezTo>
                  <a:cubicBezTo>
                    <a:pt x="0" y="4537"/>
                    <a:pt x="347" y="4978"/>
                    <a:pt x="819" y="5167"/>
                  </a:cubicBezTo>
                  <a:lnTo>
                    <a:pt x="819" y="5419"/>
                  </a:lnTo>
                  <a:cubicBezTo>
                    <a:pt x="819" y="5671"/>
                    <a:pt x="1008" y="5860"/>
                    <a:pt x="1197" y="5860"/>
                  </a:cubicBezTo>
                  <a:cubicBezTo>
                    <a:pt x="1449" y="5860"/>
                    <a:pt x="1638" y="5671"/>
                    <a:pt x="1638" y="5419"/>
                  </a:cubicBezTo>
                  <a:lnTo>
                    <a:pt x="1638" y="5167"/>
                  </a:lnTo>
                  <a:cubicBezTo>
                    <a:pt x="2111" y="5010"/>
                    <a:pt x="2489" y="4537"/>
                    <a:pt x="2489" y="3970"/>
                  </a:cubicBezTo>
                  <a:cubicBezTo>
                    <a:pt x="2489" y="3308"/>
                    <a:pt x="1922" y="2930"/>
                    <a:pt x="1481" y="2615"/>
                  </a:cubicBezTo>
                  <a:cubicBezTo>
                    <a:pt x="1166" y="2363"/>
                    <a:pt x="819" y="2143"/>
                    <a:pt x="819" y="1891"/>
                  </a:cubicBezTo>
                  <a:cubicBezTo>
                    <a:pt x="819" y="1670"/>
                    <a:pt x="1008" y="1450"/>
                    <a:pt x="1229" y="1450"/>
                  </a:cubicBezTo>
                  <a:cubicBezTo>
                    <a:pt x="1449" y="1450"/>
                    <a:pt x="1638" y="1670"/>
                    <a:pt x="1638" y="1891"/>
                  </a:cubicBezTo>
                  <a:cubicBezTo>
                    <a:pt x="1638" y="2111"/>
                    <a:pt x="1859" y="2332"/>
                    <a:pt x="2048" y="2332"/>
                  </a:cubicBezTo>
                  <a:cubicBezTo>
                    <a:pt x="2269" y="2332"/>
                    <a:pt x="2489" y="2111"/>
                    <a:pt x="2489" y="1891"/>
                  </a:cubicBezTo>
                  <a:cubicBezTo>
                    <a:pt x="2489" y="1324"/>
                    <a:pt x="2111" y="914"/>
                    <a:pt x="1638" y="694"/>
                  </a:cubicBezTo>
                  <a:lnTo>
                    <a:pt x="1638" y="441"/>
                  </a:lnTo>
                  <a:cubicBezTo>
                    <a:pt x="1638" y="189"/>
                    <a:pt x="1449"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468;p46">
              <a:extLst>
                <a:ext uri="{FF2B5EF4-FFF2-40B4-BE49-F238E27FC236}">
                  <a16:creationId xmlns:a16="http://schemas.microsoft.com/office/drawing/2014/main" id="{E50066B5-3117-4C9D-B835-441E8D4B867E}"/>
                </a:ext>
              </a:extLst>
            </p:cNvPr>
            <p:cNvSpPr/>
            <p:nvPr/>
          </p:nvSpPr>
          <p:spPr>
            <a:xfrm>
              <a:off x="-63666550" y="2278975"/>
              <a:ext cx="319800" cy="318625"/>
            </a:xfrm>
            <a:custGeom>
              <a:avLst/>
              <a:gdLst/>
              <a:ahLst/>
              <a:cxnLst/>
              <a:rect l="l" t="t" r="r" b="b"/>
              <a:pathLst>
                <a:path w="12792" h="12745" extrusionOk="0">
                  <a:moveTo>
                    <a:pt x="8601" y="914"/>
                  </a:moveTo>
                  <a:cubicBezTo>
                    <a:pt x="10429" y="914"/>
                    <a:pt x="11909" y="2427"/>
                    <a:pt x="11909" y="4222"/>
                  </a:cubicBezTo>
                  <a:cubicBezTo>
                    <a:pt x="11909" y="6050"/>
                    <a:pt x="10429" y="7530"/>
                    <a:pt x="8601" y="7530"/>
                  </a:cubicBezTo>
                  <a:cubicBezTo>
                    <a:pt x="7971" y="7530"/>
                    <a:pt x="7404" y="7373"/>
                    <a:pt x="6869" y="7026"/>
                  </a:cubicBezTo>
                  <a:lnTo>
                    <a:pt x="7089" y="6270"/>
                  </a:lnTo>
                  <a:cubicBezTo>
                    <a:pt x="7144" y="5997"/>
                    <a:pt x="6938" y="5748"/>
                    <a:pt x="6677" y="5748"/>
                  </a:cubicBezTo>
                  <a:cubicBezTo>
                    <a:pt x="6637" y="5748"/>
                    <a:pt x="6596" y="5754"/>
                    <a:pt x="6554" y="5766"/>
                  </a:cubicBezTo>
                  <a:lnTo>
                    <a:pt x="5829" y="5955"/>
                  </a:lnTo>
                  <a:cubicBezTo>
                    <a:pt x="5514" y="5451"/>
                    <a:pt x="5293" y="4852"/>
                    <a:pt x="5293" y="4222"/>
                  </a:cubicBezTo>
                  <a:cubicBezTo>
                    <a:pt x="5293" y="2364"/>
                    <a:pt x="6774" y="914"/>
                    <a:pt x="8601" y="914"/>
                  </a:cubicBezTo>
                  <a:close/>
                  <a:moveTo>
                    <a:pt x="6050" y="6711"/>
                  </a:moveTo>
                  <a:lnTo>
                    <a:pt x="5041" y="10303"/>
                  </a:lnTo>
                  <a:lnTo>
                    <a:pt x="4789" y="9421"/>
                  </a:lnTo>
                  <a:cubicBezTo>
                    <a:pt x="4749" y="9221"/>
                    <a:pt x="4571" y="9098"/>
                    <a:pt x="4389" y="9098"/>
                  </a:cubicBezTo>
                  <a:cubicBezTo>
                    <a:pt x="4284" y="9098"/>
                    <a:pt x="4177" y="9139"/>
                    <a:pt x="4096" y="9232"/>
                  </a:cubicBezTo>
                  <a:lnTo>
                    <a:pt x="1418" y="11910"/>
                  </a:lnTo>
                  <a:lnTo>
                    <a:pt x="820" y="11311"/>
                  </a:lnTo>
                  <a:lnTo>
                    <a:pt x="3529" y="8665"/>
                  </a:lnTo>
                  <a:cubicBezTo>
                    <a:pt x="3781" y="8444"/>
                    <a:pt x="3655" y="8034"/>
                    <a:pt x="3340" y="7971"/>
                  </a:cubicBezTo>
                  <a:lnTo>
                    <a:pt x="2458" y="7719"/>
                  </a:lnTo>
                  <a:lnTo>
                    <a:pt x="6050" y="6711"/>
                  </a:lnTo>
                  <a:close/>
                  <a:moveTo>
                    <a:pt x="8664" y="1"/>
                  </a:moveTo>
                  <a:cubicBezTo>
                    <a:pt x="6365" y="1"/>
                    <a:pt x="4506" y="1860"/>
                    <a:pt x="4506" y="4159"/>
                  </a:cubicBezTo>
                  <a:cubicBezTo>
                    <a:pt x="4506" y="4852"/>
                    <a:pt x="4663" y="5514"/>
                    <a:pt x="5041" y="6113"/>
                  </a:cubicBezTo>
                  <a:lnTo>
                    <a:pt x="820" y="7341"/>
                  </a:lnTo>
                  <a:cubicBezTo>
                    <a:pt x="631" y="7373"/>
                    <a:pt x="505" y="7562"/>
                    <a:pt x="505" y="7719"/>
                  </a:cubicBezTo>
                  <a:cubicBezTo>
                    <a:pt x="505" y="7940"/>
                    <a:pt x="631" y="8097"/>
                    <a:pt x="820" y="8129"/>
                  </a:cubicBezTo>
                  <a:lnTo>
                    <a:pt x="2458" y="8570"/>
                  </a:lnTo>
                  <a:lnTo>
                    <a:pt x="316" y="10712"/>
                  </a:lnTo>
                  <a:cubicBezTo>
                    <a:pt x="1" y="11027"/>
                    <a:pt x="1" y="11563"/>
                    <a:pt x="316" y="11910"/>
                  </a:cubicBezTo>
                  <a:lnTo>
                    <a:pt x="883" y="12508"/>
                  </a:lnTo>
                  <a:cubicBezTo>
                    <a:pt x="1040" y="12666"/>
                    <a:pt x="1253" y="12744"/>
                    <a:pt x="1469" y="12744"/>
                  </a:cubicBezTo>
                  <a:cubicBezTo>
                    <a:pt x="1686" y="12744"/>
                    <a:pt x="1907" y="12666"/>
                    <a:pt x="2080" y="12508"/>
                  </a:cubicBezTo>
                  <a:lnTo>
                    <a:pt x="4254" y="10334"/>
                  </a:lnTo>
                  <a:lnTo>
                    <a:pt x="4663" y="11973"/>
                  </a:lnTo>
                  <a:cubicBezTo>
                    <a:pt x="4727" y="12181"/>
                    <a:pt x="4906" y="12292"/>
                    <a:pt x="5078" y="12292"/>
                  </a:cubicBezTo>
                  <a:cubicBezTo>
                    <a:pt x="5244" y="12292"/>
                    <a:pt x="5405" y="12189"/>
                    <a:pt x="5451" y="11973"/>
                  </a:cubicBezTo>
                  <a:lnTo>
                    <a:pt x="6680" y="7782"/>
                  </a:lnTo>
                  <a:cubicBezTo>
                    <a:pt x="7278" y="8097"/>
                    <a:pt x="7940" y="8286"/>
                    <a:pt x="8664" y="8286"/>
                  </a:cubicBezTo>
                  <a:cubicBezTo>
                    <a:pt x="10933" y="8286"/>
                    <a:pt x="12792" y="6428"/>
                    <a:pt x="12792" y="4159"/>
                  </a:cubicBezTo>
                  <a:cubicBezTo>
                    <a:pt x="12792" y="1860"/>
                    <a:pt x="10933" y="1"/>
                    <a:pt x="86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4469;p46">
            <a:extLst>
              <a:ext uri="{FF2B5EF4-FFF2-40B4-BE49-F238E27FC236}">
                <a16:creationId xmlns:a16="http://schemas.microsoft.com/office/drawing/2014/main" id="{04171DFF-BAE7-4DEB-AE73-F25781F3307B}"/>
              </a:ext>
            </a:extLst>
          </p:cNvPr>
          <p:cNvGrpSpPr/>
          <p:nvPr/>
        </p:nvGrpSpPr>
        <p:grpSpPr>
          <a:xfrm>
            <a:off x="3420010" y="2761417"/>
            <a:ext cx="512094" cy="501207"/>
            <a:chOff x="-63669700" y="2646600"/>
            <a:chExt cx="324525" cy="317625"/>
          </a:xfrm>
          <a:solidFill>
            <a:srgbClr val="5C3183"/>
          </a:solidFill>
        </p:grpSpPr>
        <p:sp>
          <p:nvSpPr>
            <p:cNvPr id="164" name="Google Shape;4470;p46">
              <a:extLst>
                <a:ext uri="{FF2B5EF4-FFF2-40B4-BE49-F238E27FC236}">
                  <a16:creationId xmlns:a16="http://schemas.microsoft.com/office/drawing/2014/main" id="{0D937D21-FF02-442C-9973-79609A9CC68F}"/>
                </a:ext>
              </a:extLst>
            </p:cNvPr>
            <p:cNvSpPr/>
            <p:nvPr/>
          </p:nvSpPr>
          <p:spPr>
            <a:xfrm>
              <a:off x="-63669700" y="2646600"/>
              <a:ext cx="324525" cy="317550"/>
            </a:xfrm>
            <a:custGeom>
              <a:avLst/>
              <a:gdLst/>
              <a:ahLst/>
              <a:cxnLst/>
              <a:rect l="l" t="t" r="r" b="b"/>
              <a:pathLst>
                <a:path w="12981" h="12702" extrusionOk="0">
                  <a:moveTo>
                    <a:pt x="6947" y="867"/>
                  </a:moveTo>
                  <a:cubicBezTo>
                    <a:pt x="7058" y="867"/>
                    <a:pt x="7168" y="906"/>
                    <a:pt x="7247" y="985"/>
                  </a:cubicBezTo>
                  <a:cubicBezTo>
                    <a:pt x="7404" y="1143"/>
                    <a:pt x="7404" y="1426"/>
                    <a:pt x="7247" y="1584"/>
                  </a:cubicBezTo>
                  <a:lnTo>
                    <a:pt x="5199" y="3632"/>
                  </a:lnTo>
                  <a:cubicBezTo>
                    <a:pt x="5120" y="3710"/>
                    <a:pt x="5010" y="3750"/>
                    <a:pt x="4900" y="3750"/>
                  </a:cubicBezTo>
                  <a:cubicBezTo>
                    <a:pt x="4789" y="3750"/>
                    <a:pt x="4679" y="3710"/>
                    <a:pt x="4600" y="3632"/>
                  </a:cubicBezTo>
                  <a:cubicBezTo>
                    <a:pt x="4443" y="3474"/>
                    <a:pt x="4443" y="3190"/>
                    <a:pt x="4600" y="3033"/>
                  </a:cubicBezTo>
                  <a:lnTo>
                    <a:pt x="6648" y="985"/>
                  </a:lnTo>
                  <a:cubicBezTo>
                    <a:pt x="6727" y="906"/>
                    <a:pt x="6837" y="867"/>
                    <a:pt x="6947" y="867"/>
                  </a:cubicBezTo>
                  <a:close/>
                  <a:moveTo>
                    <a:pt x="7530" y="2434"/>
                  </a:moveTo>
                  <a:lnTo>
                    <a:pt x="10429" y="5364"/>
                  </a:lnTo>
                  <a:lnTo>
                    <a:pt x="8979" y="6814"/>
                  </a:lnTo>
                  <a:lnTo>
                    <a:pt x="6050" y="3884"/>
                  </a:lnTo>
                  <a:lnTo>
                    <a:pt x="7530" y="2434"/>
                  </a:lnTo>
                  <a:close/>
                  <a:moveTo>
                    <a:pt x="6648" y="5679"/>
                  </a:moveTo>
                  <a:lnTo>
                    <a:pt x="7247" y="6246"/>
                  </a:lnTo>
                  <a:lnTo>
                    <a:pt x="5482" y="8042"/>
                  </a:lnTo>
                  <a:lnTo>
                    <a:pt x="4884" y="7444"/>
                  </a:lnTo>
                  <a:lnTo>
                    <a:pt x="6648" y="5679"/>
                  </a:lnTo>
                  <a:close/>
                  <a:moveTo>
                    <a:pt x="11642" y="5561"/>
                  </a:moveTo>
                  <a:cubicBezTo>
                    <a:pt x="11752" y="5561"/>
                    <a:pt x="11862" y="5601"/>
                    <a:pt x="11941" y="5679"/>
                  </a:cubicBezTo>
                  <a:cubicBezTo>
                    <a:pt x="12098" y="5837"/>
                    <a:pt x="12098" y="6089"/>
                    <a:pt x="11941" y="6246"/>
                  </a:cubicBezTo>
                  <a:lnTo>
                    <a:pt x="9893" y="8294"/>
                  </a:lnTo>
                  <a:cubicBezTo>
                    <a:pt x="9814" y="8373"/>
                    <a:pt x="9704" y="8412"/>
                    <a:pt x="9594" y="8412"/>
                  </a:cubicBezTo>
                  <a:cubicBezTo>
                    <a:pt x="9484" y="8412"/>
                    <a:pt x="9373" y="8373"/>
                    <a:pt x="9295" y="8294"/>
                  </a:cubicBezTo>
                  <a:cubicBezTo>
                    <a:pt x="9137" y="8137"/>
                    <a:pt x="9137" y="7885"/>
                    <a:pt x="9295" y="7727"/>
                  </a:cubicBezTo>
                  <a:lnTo>
                    <a:pt x="11342" y="5679"/>
                  </a:lnTo>
                  <a:cubicBezTo>
                    <a:pt x="11421" y="5601"/>
                    <a:pt x="11531" y="5561"/>
                    <a:pt x="11642" y="5561"/>
                  </a:cubicBezTo>
                  <a:close/>
                  <a:moveTo>
                    <a:pt x="4065" y="7664"/>
                  </a:moveTo>
                  <a:lnTo>
                    <a:pt x="5230" y="8861"/>
                  </a:lnTo>
                  <a:lnTo>
                    <a:pt x="2426" y="11665"/>
                  </a:lnTo>
                  <a:cubicBezTo>
                    <a:pt x="2269" y="11823"/>
                    <a:pt x="2064" y="11902"/>
                    <a:pt x="1855" y="11902"/>
                  </a:cubicBezTo>
                  <a:cubicBezTo>
                    <a:pt x="1647" y="11902"/>
                    <a:pt x="1434" y="11823"/>
                    <a:pt x="1261" y="11665"/>
                  </a:cubicBezTo>
                  <a:cubicBezTo>
                    <a:pt x="914" y="11350"/>
                    <a:pt x="914" y="10783"/>
                    <a:pt x="1261" y="10468"/>
                  </a:cubicBezTo>
                  <a:lnTo>
                    <a:pt x="4065" y="7664"/>
                  </a:lnTo>
                  <a:close/>
                  <a:moveTo>
                    <a:pt x="6971" y="1"/>
                  </a:moveTo>
                  <a:cubicBezTo>
                    <a:pt x="6648" y="1"/>
                    <a:pt x="6317" y="119"/>
                    <a:pt x="6050" y="355"/>
                  </a:cubicBezTo>
                  <a:lnTo>
                    <a:pt x="4002" y="2403"/>
                  </a:lnTo>
                  <a:cubicBezTo>
                    <a:pt x="3529" y="2875"/>
                    <a:pt x="3529" y="3663"/>
                    <a:pt x="4002" y="4167"/>
                  </a:cubicBezTo>
                  <a:cubicBezTo>
                    <a:pt x="4258" y="4424"/>
                    <a:pt x="4564" y="4544"/>
                    <a:pt x="4874" y="4544"/>
                  </a:cubicBezTo>
                  <a:cubicBezTo>
                    <a:pt x="5058" y="4544"/>
                    <a:pt x="5243" y="4501"/>
                    <a:pt x="5419" y="4419"/>
                  </a:cubicBezTo>
                  <a:lnTo>
                    <a:pt x="6081" y="5018"/>
                  </a:lnTo>
                  <a:lnTo>
                    <a:pt x="4285" y="6814"/>
                  </a:lnTo>
                  <a:cubicBezTo>
                    <a:pt x="4206" y="6735"/>
                    <a:pt x="4096" y="6695"/>
                    <a:pt x="3990" y="6695"/>
                  </a:cubicBezTo>
                  <a:cubicBezTo>
                    <a:pt x="3884" y="6695"/>
                    <a:pt x="3781" y="6735"/>
                    <a:pt x="3718" y="6814"/>
                  </a:cubicBezTo>
                  <a:lnTo>
                    <a:pt x="631" y="9869"/>
                  </a:lnTo>
                  <a:cubicBezTo>
                    <a:pt x="1" y="10500"/>
                    <a:pt x="1" y="11571"/>
                    <a:pt x="631" y="12201"/>
                  </a:cubicBezTo>
                  <a:cubicBezTo>
                    <a:pt x="965" y="12536"/>
                    <a:pt x="1405" y="12701"/>
                    <a:pt x="1840" y="12701"/>
                  </a:cubicBezTo>
                  <a:cubicBezTo>
                    <a:pt x="2264" y="12701"/>
                    <a:pt x="2682" y="12544"/>
                    <a:pt x="2994" y="12232"/>
                  </a:cubicBezTo>
                  <a:lnTo>
                    <a:pt x="6050" y="9176"/>
                  </a:lnTo>
                  <a:cubicBezTo>
                    <a:pt x="6207" y="9019"/>
                    <a:pt x="6207" y="8735"/>
                    <a:pt x="6050" y="8578"/>
                  </a:cubicBezTo>
                  <a:lnTo>
                    <a:pt x="7845" y="6814"/>
                  </a:lnTo>
                  <a:lnTo>
                    <a:pt x="8475" y="7444"/>
                  </a:lnTo>
                  <a:cubicBezTo>
                    <a:pt x="8255" y="7853"/>
                    <a:pt x="8318" y="8452"/>
                    <a:pt x="8696" y="8861"/>
                  </a:cubicBezTo>
                  <a:cubicBezTo>
                    <a:pt x="8932" y="9098"/>
                    <a:pt x="9247" y="9216"/>
                    <a:pt x="9566" y="9216"/>
                  </a:cubicBezTo>
                  <a:cubicBezTo>
                    <a:pt x="9885" y="9216"/>
                    <a:pt x="10208" y="9098"/>
                    <a:pt x="10460" y="8861"/>
                  </a:cubicBezTo>
                  <a:lnTo>
                    <a:pt x="12508" y="6814"/>
                  </a:lnTo>
                  <a:cubicBezTo>
                    <a:pt x="12981" y="6341"/>
                    <a:pt x="12981" y="5553"/>
                    <a:pt x="12508" y="5018"/>
                  </a:cubicBezTo>
                  <a:cubicBezTo>
                    <a:pt x="12274" y="4784"/>
                    <a:pt x="11979" y="4670"/>
                    <a:pt x="11669" y="4670"/>
                  </a:cubicBezTo>
                  <a:cubicBezTo>
                    <a:pt x="11479" y="4670"/>
                    <a:pt x="11282" y="4713"/>
                    <a:pt x="11090" y="4797"/>
                  </a:cubicBezTo>
                  <a:lnTo>
                    <a:pt x="8066" y="1773"/>
                  </a:lnTo>
                  <a:cubicBezTo>
                    <a:pt x="8255" y="1332"/>
                    <a:pt x="8223" y="733"/>
                    <a:pt x="7845" y="355"/>
                  </a:cubicBezTo>
                  <a:cubicBezTo>
                    <a:pt x="7609" y="119"/>
                    <a:pt x="7294" y="1"/>
                    <a:pt x="69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471;p46">
              <a:extLst>
                <a:ext uri="{FF2B5EF4-FFF2-40B4-BE49-F238E27FC236}">
                  <a16:creationId xmlns:a16="http://schemas.microsoft.com/office/drawing/2014/main" id="{A133AB31-6D80-465C-8620-600576EEF894}"/>
                </a:ext>
              </a:extLst>
            </p:cNvPr>
            <p:cNvSpPr/>
            <p:nvPr/>
          </p:nvSpPr>
          <p:spPr>
            <a:xfrm>
              <a:off x="-63532650" y="2901200"/>
              <a:ext cx="185900" cy="63025"/>
            </a:xfrm>
            <a:custGeom>
              <a:avLst/>
              <a:gdLst/>
              <a:ahLst/>
              <a:cxnLst/>
              <a:rect l="l" t="t" r="r" b="b"/>
              <a:pathLst>
                <a:path w="7436" h="2521" extrusionOk="0">
                  <a:moveTo>
                    <a:pt x="5356" y="851"/>
                  </a:moveTo>
                  <a:cubicBezTo>
                    <a:pt x="5577" y="851"/>
                    <a:pt x="5734" y="1040"/>
                    <a:pt x="5734" y="1261"/>
                  </a:cubicBezTo>
                  <a:lnTo>
                    <a:pt x="5734" y="1702"/>
                  </a:lnTo>
                  <a:lnTo>
                    <a:pt x="1607" y="1702"/>
                  </a:lnTo>
                  <a:lnTo>
                    <a:pt x="1607" y="1261"/>
                  </a:lnTo>
                  <a:cubicBezTo>
                    <a:pt x="1607" y="1040"/>
                    <a:pt x="1796" y="851"/>
                    <a:pt x="2048" y="851"/>
                  </a:cubicBezTo>
                  <a:close/>
                  <a:moveTo>
                    <a:pt x="2048" y="1"/>
                  </a:moveTo>
                  <a:cubicBezTo>
                    <a:pt x="1355" y="1"/>
                    <a:pt x="788" y="568"/>
                    <a:pt x="788" y="1261"/>
                  </a:cubicBezTo>
                  <a:lnTo>
                    <a:pt x="788" y="1702"/>
                  </a:lnTo>
                  <a:lnTo>
                    <a:pt x="378" y="1702"/>
                  </a:lnTo>
                  <a:cubicBezTo>
                    <a:pt x="158" y="1702"/>
                    <a:pt x="0" y="1891"/>
                    <a:pt x="0" y="2111"/>
                  </a:cubicBezTo>
                  <a:cubicBezTo>
                    <a:pt x="0" y="2332"/>
                    <a:pt x="189" y="2521"/>
                    <a:pt x="378" y="2521"/>
                  </a:cubicBezTo>
                  <a:lnTo>
                    <a:pt x="6995" y="2521"/>
                  </a:lnTo>
                  <a:cubicBezTo>
                    <a:pt x="7247" y="2521"/>
                    <a:pt x="7436" y="2332"/>
                    <a:pt x="7436" y="2111"/>
                  </a:cubicBezTo>
                  <a:cubicBezTo>
                    <a:pt x="7404" y="1891"/>
                    <a:pt x="7184" y="1702"/>
                    <a:pt x="6963" y="1702"/>
                  </a:cubicBezTo>
                  <a:lnTo>
                    <a:pt x="6553" y="1702"/>
                  </a:lnTo>
                  <a:lnTo>
                    <a:pt x="6553" y="1261"/>
                  </a:lnTo>
                  <a:cubicBezTo>
                    <a:pt x="6553" y="599"/>
                    <a:pt x="6018" y="1"/>
                    <a:pt x="5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4472;p46">
            <a:extLst>
              <a:ext uri="{FF2B5EF4-FFF2-40B4-BE49-F238E27FC236}">
                <a16:creationId xmlns:a16="http://schemas.microsoft.com/office/drawing/2014/main" id="{D954A0F8-B200-4D15-A4E2-A6F82DFC4D55}"/>
              </a:ext>
            </a:extLst>
          </p:cNvPr>
          <p:cNvGrpSpPr/>
          <p:nvPr/>
        </p:nvGrpSpPr>
        <p:grpSpPr>
          <a:xfrm>
            <a:off x="6443513" y="1603790"/>
            <a:ext cx="499667" cy="500299"/>
            <a:chOff x="-61784125" y="1931250"/>
            <a:chExt cx="316650" cy="317050"/>
          </a:xfrm>
          <a:solidFill>
            <a:srgbClr val="5C3183"/>
          </a:solidFill>
        </p:grpSpPr>
        <p:sp>
          <p:nvSpPr>
            <p:cNvPr id="167" name="Google Shape;4473;p46">
              <a:extLst>
                <a:ext uri="{FF2B5EF4-FFF2-40B4-BE49-F238E27FC236}">
                  <a16:creationId xmlns:a16="http://schemas.microsoft.com/office/drawing/2014/main" id="{2FBB5895-A308-400F-906F-4737A1034979}"/>
                </a:ext>
              </a:extLst>
            </p:cNvPr>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474;p46">
              <a:extLst>
                <a:ext uri="{FF2B5EF4-FFF2-40B4-BE49-F238E27FC236}">
                  <a16:creationId xmlns:a16="http://schemas.microsoft.com/office/drawing/2014/main" id="{8A678937-8E01-4896-96C0-CFB0D0C6196A}"/>
                </a:ext>
              </a:extLst>
            </p:cNvPr>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475;p46">
              <a:extLst>
                <a:ext uri="{FF2B5EF4-FFF2-40B4-BE49-F238E27FC236}">
                  <a16:creationId xmlns:a16="http://schemas.microsoft.com/office/drawing/2014/main" id="{8FE16147-634A-4262-BD0D-981CABFFB568}"/>
                </a:ext>
              </a:extLst>
            </p:cNvPr>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476;p46">
              <a:extLst>
                <a:ext uri="{FF2B5EF4-FFF2-40B4-BE49-F238E27FC236}">
                  <a16:creationId xmlns:a16="http://schemas.microsoft.com/office/drawing/2014/main" id="{0B626145-D1C6-4336-BAF6-6743FF077EFD}"/>
                </a:ext>
              </a:extLst>
            </p:cNvPr>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4477;p46">
            <a:extLst>
              <a:ext uri="{FF2B5EF4-FFF2-40B4-BE49-F238E27FC236}">
                <a16:creationId xmlns:a16="http://schemas.microsoft.com/office/drawing/2014/main" id="{687BA6D2-7274-44B6-8CE3-3E2ACB7656DE}"/>
              </a:ext>
            </a:extLst>
          </p:cNvPr>
          <p:cNvGrpSpPr/>
          <p:nvPr/>
        </p:nvGrpSpPr>
        <p:grpSpPr>
          <a:xfrm>
            <a:off x="6443513" y="2184270"/>
            <a:ext cx="499667" cy="499667"/>
            <a:chOff x="-61783350" y="2297100"/>
            <a:chExt cx="316650" cy="316650"/>
          </a:xfrm>
          <a:solidFill>
            <a:srgbClr val="5C3183"/>
          </a:solidFill>
        </p:grpSpPr>
        <p:sp>
          <p:nvSpPr>
            <p:cNvPr id="172" name="Google Shape;4478;p46">
              <a:extLst>
                <a:ext uri="{FF2B5EF4-FFF2-40B4-BE49-F238E27FC236}">
                  <a16:creationId xmlns:a16="http://schemas.microsoft.com/office/drawing/2014/main" id="{115979DD-2C29-49DD-8A3C-B2194D0B7A55}"/>
                </a:ext>
              </a:extLst>
            </p:cNvPr>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479;p46">
              <a:extLst>
                <a:ext uri="{FF2B5EF4-FFF2-40B4-BE49-F238E27FC236}">
                  <a16:creationId xmlns:a16="http://schemas.microsoft.com/office/drawing/2014/main" id="{D58FD138-2105-46D8-AA53-9CC0A8E0F050}"/>
                </a:ext>
              </a:extLst>
            </p:cNvPr>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4480;p46">
            <a:extLst>
              <a:ext uri="{FF2B5EF4-FFF2-40B4-BE49-F238E27FC236}">
                <a16:creationId xmlns:a16="http://schemas.microsoft.com/office/drawing/2014/main" id="{9A590C46-5551-4673-ACAB-443CD75C7AF6}"/>
              </a:ext>
            </a:extLst>
          </p:cNvPr>
          <p:cNvGrpSpPr/>
          <p:nvPr/>
        </p:nvGrpSpPr>
        <p:grpSpPr>
          <a:xfrm>
            <a:off x="6443513" y="2760114"/>
            <a:ext cx="499667" cy="503810"/>
            <a:chOff x="-61782550" y="2664925"/>
            <a:chExt cx="316650" cy="319275"/>
          </a:xfrm>
          <a:solidFill>
            <a:srgbClr val="5C3183"/>
          </a:solidFill>
        </p:grpSpPr>
        <p:sp>
          <p:nvSpPr>
            <p:cNvPr id="175" name="Google Shape;4481;p46">
              <a:extLst>
                <a:ext uri="{FF2B5EF4-FFF2-40B4-BE49-F238E27FC236}">
                  <a16:creationId xmlns:a16="http://schemas.microsoft.com/office/drawing/2014/main" id="{0147E91B-C160-437B-8DFB-7C8F50486BE5}"/>
                </a:ext>
              </a:extLst>
            </p:cNvPr>
            <p:cNvSpPr/>
            <p:nvPr/>
          </p:nvSpPr>
          <p:spPr>
            <a:xfrm>
              <a:off x="-61782550" y="2664925"/>
              <a:ext cx="316650" cy="319275"/>
            </a:xfrm>
            <a:custGeom>
              <a:avLst/>
              <a:gdLst/>
              <a:ahLst/>
              <a:cxnLst/>
              <a:rect l="l" t="t" r="r" b="b"/>
              <a:pathLst>
                <a:path w="12666" h="12771" extrusionOk="0">
                  <a:moveTo>
                    <a:pt x="10208" y="851"/>
                  </a:moveTo>
                  <a:cubicBezTo>
                    <a:pt x="10366" y="1670"/>
                    <a:pt x="10996" y="2300"/>
                    <a:pt x="11815" y="2457"/>
                  </a:cubicBezTo>
                  <a:lnTo>
                    <a:pt x="11815" y="6679"/>
                  </a:lnTo>
                  <a:lnTo>
                    <a:pt x="11783" y="6679"/>
                  </a:lnTo>
                  <a:cubicBezTo>
                    <a:pt x="10964" y="6837"/>
                    <a:pt x="10334" y="7467"/>
                    <a:pt x="10177" y="8286"/>
                  </a:cubicBezTo>
                  <a:lnTo>
                    <a:pt x="9011" y="8286"/>
                  </a:lnTo>
                  <a:cubicBezTo>
                    <a:pt x="9105" y="8002"/>
                    <a:pt x="9168" y="7719"/>
                    <a:pt x="9168" y="7467"/>
                  </a:cubicBezTo>
                  <a:cubicBezTo>
                    <a:pt x="9168" y="6081"/>
                    <a:pt x="8066" y="4978"/>
                    <a:pt x="6711" y="4978"/>
                  </a:cubicBezTo>
                  <a:cubicBezTo>
                    <a:pt x="5325" y="4978"/>
                    <a:pt x="4222" y="6081"/>
                    <a:pt x="4222" y="7467"/>
                  </a:cubicBezTo>
                  <a:cubicBezTo>
                    <a:pt x="4222" y="7719"/>
                    <a:pt x="4254" y="8002"/>
                    <a:pt x="4380" y="8286"/>
                  </a:cubicBezTo>
                  <a:lnTo>
                    <a:pt x="2395" y="8286"/>
                  </a:lnTo>
                  <a:cubicBezTo>
                    <a:pt x="2237" y="7467"/>
                    <a:pt x="1607" y="6837"/>
                    <a:pt x="788" y="6679"/>
                  </a:cubicBezTo>
                  <a:lnTo>
                    <a:pt x="788" y="2457"/>
                  </a:lnTo>
                  <a:cubicBezTo>
                    <a:pt x="1607" y="2300"/>
                    <a:pt x="2237" y="1670"/>
                    <a:pt x="2395" y="851"/>
                  </a:cubicBezTo>
                  <a:close/>
                  <a:moveTo>
                    <a:pt x="6711" y="5797"/>
                  </a:moveTo>
                  <a:cubicBezTo>
                    <a:pt x="7593" y="5797"/>
                    <a:pt x="8349" y="6553"/>
                    <a:pt x="8349" y="7467"/>
                  </a:cubicBezTo>
                  <a:cubicBezTo>
                    <a:pt x="8349" y="8349"/>
                    <a:pt x="7593" y="9105"/>
                    <a:pt x="6711" y="9105"/>
                  </a:cubicBezTo>
                  <a:cubicBezTo>
                    <a:pt x="5797" y="9105"/>
                    <a:pt x="5041" y="8349"/>
                    <a:pt x="5041" y="7467"/>
                  </a:cubicBezTo>
                  <a:cubicBezTo>
                    <a:pt x="5041" y="6553"/>
                    <a:pt x="5797" y="5797"/>
                    <a:pt x="6711" y="5797"/>
                  </a:cubicBezTo>
                  <a:close/>
                  <a:moveTo>
                    <a:pt x="7530" y="9767"/>
                  </a:moveTo>
                  <a:lnTo>
                    <a:pt x="7530" y="11468"/>
                  </a:lnTo>
                  <a:lnTo>
                    <a:pt x="6932" y="11090"/>
                  </a:lnTo>
                  <a:cubicBezTo>
                    <a:pt x="6853" y="11043"/>
                    <a:pt x="6774" y="11019"/>
                    <a:pt x="6695" y="11019"/>
                  </a:cubicBezTo>
                  <a:cubicBezTo>
                    <a:pt x="6616" y="11019"/>
                    <a:pt x="6538" y="11043"/>
                    <a:pt x="6459" y="11090"/>
                  </a:cubicBezTo>
                  <a:lnTo>
                    <a:pt x="5860" y="11468"/>
                  </a:lnTo>
                  <a:lnTo>
                    <a:pt x="5860" y="9767"/>
                  </a:lnTo>
                  <a:cubicBezTo>
                    <a:pt x="6144" y="9861"/>
                    <a:pt x="6427" y="9924"/>
                    <a:pt x="6711" y="9924"/>
                  </a:cubicBezTo>
                  <a:cubicBezTo>
                    <a:pt x="6995" y="9924"/>
                    <a:pt x="7247" y="9893"/>
                    <a:pt x="7530" y="9767"/>
                  </a:cubicBezTo>
                  <a:close/>
                  <a:moveTo>
                    <a:pt x="2048" y="0"/>
                  </a:moveTo>
                  <a:cubicBezTo>
                    <a:pt x="1828" y="0"/>
                    <a:pt x="1670" y="221"/>
                    <a:pt x="1670" y="441"/>
                  </a:cubicBezTo>
                  <a:cubicBezTo>
                    <a:pt x="1670" y="1103"/>
                    <a:pt x="1103" y="1670"/>
                    <a:pt x="410" y="1670"/>
                  </a:cubicBezTo>
                  <a:cubicBezTo>
                    <a:pt x="158" y="1670"/>
                    <a:pt x="0" y="1859"/>
                    <a:pt x="0" y="2111"/>
                  </a:cubicBezTo>
                  <a:lnTo>
                    <a:pt x="0" y="7057"/>
                  </a:lnTo>
                  <a:cubicBezTo>
                    <a:pt x="0" y="7278"/>
                    <a:pt x="189" y="7498"/>
                    <a:pt x="410" y="7498"/>
                  </a:cubicBezTo>
                  <a:cubicBezTo>
                    <a:pt x="1072" y="7498"/>
                    <a:pt x="1670" y="8034"/>
                    <a:pt x="1670" y="8758"/>
                  </a:cubicBezTo>
                  <a:cubicBezTo>
                    <a:pt x="1670" y="8979"/>
                    <a:pt x="1859" y="9136"/>
                    <a:pt x="2048" y="9136"/>
                  </a:cubicBezTo>
                  <a:lnTo>
                    <a:pt x="4884" y="9136"/>
                  </a:lnTo>
                  <a:lnTo>
                    <a:pt x="5073" y="9326"/>
                  </a:lnTo>
                  <a:lnTo>
                    <a:pt x="5073" y="12318"/>
                  </a:lnTo>
                  <a:cubicBezTo>
                    <a:pt x="5073" y="12562"/>
                    <a:pt x="5298" y="12749"/>
                    <a:pt x="5517" y="12749"/>
                  </a:cubicBezTo>
                  <a:cubicBezTo>
                    <a:pt x="5581" y="12749"/>
                    <a:pt x="5645" y="12732"/>
                    <a:pt x="5703" y="12697"/>
                  </a:cubicBezTo>
                  <a:lnTo>
                    <a:pt x="6743" y="12003"/>
                  </a:lnTo>
                  <a:lnTo>
                    <a:pt x="7782" y="12697"/>
                  </a:lnTo>
                  <a:cubicBezTo>
                    <a:pt x="7850" y="12747"/>
                    <a:pt x="7926" y="12771"/>
                    <a:pt x="8002" y="12771"/>
                  </a:cubicBezTo>
                  <a:cubicBezTo>
                    <a:pt x="8210" y="12771"/>
                    <a:pt x="8412" y="12595"/>
                    <a:pt x="8412" y="12318"/>
                  </a:cubicBezTo>
                  <a:lnTo>
                    <a:pt x="8412" y="9262"/>
                  </a:lnTo>
                  <a:lnTo>
                    <a:pt x="8601" y="9073"/>
                  </a:lnTo>
                  <a:lnTo>
                    <a:pt x="10618" y="9073"/>
                  </a:lnTo>
                  <a:cubicBezTo>
                    <a:pt x="10838" y="9073"/>
                    <a:pt x="10996" y="8884"/>
                    <a:pt x="10996" y="8664"/>
                  </a:cubicBezTo>
                  <a:cubicBezTo>
                    <a:pt x="10996" y="8002"/>
                    <a:pt x="11563" y="7404"/>
                    <a:pt x="12224" y="7404"/>
                  </a:cubicBezTo>
                  <a:cubicBezTo>
                    <a:pt x="12445" y="7404"/>
                    <a:pt x="12665" y="7215"/>
                    <a:pt x="12665" y="6994"/>
                  </a:cubicBezTo>
                  <a:lnTo>
                    <a:pt x="12665" y="2016"/>
                  </a:lnTo>
                  <a:cubicBezTo>
                    <a:pt x="12602" y="1827"/>
                    <a:pt x="12445" y="1670"/>
                    <a:pt x="12224" y="1670"/>
                  </a:cubicBezTo>
                  <a:cubicBezTo>
                    <a:pt x="11531" y="1670"/>
                    <a:pt x="10996" y="1103"/>
                    <a:pt x="10996" y="441"/>
                  </a:cubicBezTo>
                  <a:cubicBezTo>
                    <a:pt x="10996" y="221"/>
                    <a:pt x="10807" y="0"/>
                    <a:pt x="105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482;p46">
              <a:extLst>
                <a:ext uri="{FF2B5EF4-FFF2-40B4-BE49-F238E27FC236}">
                  <a16:creationId xmlns:a16="http://schemas.microsoft.com/office/drawing/2014/main" id="{EAC46CF2-318F-4010-B3CA-1CDCC01244DD}"/>
                </a:ext>
              </a:extLst>
            </p:cNvPr>
            <p:cNvSpPr/>
            <p:nvPr/>
          </p:nvSpPr>
          <p:spPr>
            <a:xfrm>
              <a:off x="-61701425" y="2705875"/>
              <a:ext cx="151250" cy="21275"/>
            </a:xfrm>
            <a:custGeom>
              <a:avLst/>
              <a:gdLst/>
              <a:ahLst/>
              <a:cxnLst/>
              <a:rect l="l" t="t" r="r" b="b"/>
              <a:pathLst>
                <a:path w="6050" h="851" extrusionOk="0">
                  <a:moveTo>
                    <a:pt x="410" y="0"/>
                  </a:moveTo>
                  <a:cubicBezTo>
                    <a:pt x="189" y="0"/>
                    <a:pt x="0" y="189"/>
                    <a:pt x="0" y="410"/>
                  </a:cubicBezTo>
                  <a:cubicBezTo>
                    <a:pt x="0" y="662"/>
                    <a:pt x="189" y="851"/>
                    <a:pt x="410" y="851"/>
                  </a:cubicBezTo>
                  <a:lnTo>
                    <a:pt x="5671" y="851"/>
                  </a:lnTo>
                  <a:cubicBezTo>
                    <a:pt x="5892" y="851"/>
                    <a:pt x="6049" y="662"/>
                    <a:pt x="6049" y="410"/>
                  </a:cubicBezTo>
                  <a:cubicBezTo>
                    <a:pt x="6049" y="189"/>
                    <a:pt x="5860" y="0"/>
                    <a:pt x="56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483;p46">
              <a:extLst>
                <a:ext uri="{FF2B5EF4-FFF2-40B4-BE49-F238E27FC236}">
                  <a16:creationId xmlns:a16="http://schemas.microsoft.com/office/drawing/2014/main" id="{0694D70A-4BFC-40FC-8A9C-EA74391ADC0D}"/>
                </a:ext>
              </a:extLst>
            </p:cNvPr>
            <p:cNvSpPr/>
            <p:nvPr/>
          </p:nvSpPr>
          <p:spPr>
            <a:xfrm>
              <a:off x="-61742375" y="2747625"/>
              <a:ext cx="233925" cy="22075"/>
            </a:xfrm>
            <a:custGeom>
              <a:avLst/>
              <a:gdLst/>
              <a:ahLst/>
              <a:cxnLst/>
              <a:rect l="l" t="t" r="r" b="b"/>
              <a:pathLst>
                <a:path w="9357" h="883" extrusionOk="0">
                  <a:moveTo>
                    <a:pt x="410" y="0"/>
                  </a:moveTo>
                  <a:cubicBezTo>
                    <a:pt x="158" y="0"/>
                    <a:pt x="0" y="221"/>
                    <a:pt x="0" y="441"/>
                  </a:cubicBezTo>
                  <a:cubicBezTo>
                    <a:pt x="0" y="693"/>
                    <a:pt x="221" y="882"/>
                    <a:pt x="410" y="882"/>
                  </a:cubicBezTo>
                  <a:lnTo>
                    <a:pt x="8948" y="882"/>
                  </a:lnTo>
                  <a:cubicBezTo>
                    <a:pt x="9200" y="882"/>
                    <a:pt x="9357" y="693"/>
                    <a:pt x="9357" y="441"/>
                  </a:cubicBezTo>
                  <a:cubicBezTo>
                    <a:pt x="9357" y="221"/>
                    <a:pt x="9137" y="0"/>
                    <a:pt x="89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4484;p46">
            <a:extLst>
              <a:ext uri="{FF2B5EF4-FFF2-40B4-BE49-F238E27FC236}">
                <a16:creationId xmlns:a16="http://schemas.microsoft.com/office/drawing/2014/main" id="{195E4CEB-7CB8-4BF7-B0A5-C655323319AE}"/>
              </a:ext>
            </a:extLst>
          </p:cNvPr>
          <p:cNvGrpSpPr/>
          <p:nvPr/>
        </p:nvGrpSpPr>
        <p:grpSpPr>
          <a:xfrm>
            <a:off x="9474478" y="1615684"/>
            <a:ext cx="500890" cy="476510"/>
            <a:chOff x="-59889100" y="1945025"/>
            <a:chExt cx="317425" cy="301975"/>
          </a:xfrm>
          <a:solidFill>
            <a:srgbClr val="5C3183"/>
          </a:solidFill>
        </p:grpSpPr>
        <p:sp>
          <p:nvSpPr>
            <p:cNvPr id="179" name="Google Shape;4485;p46">
              <a:extLst>
                <a:ext uri="{FF2B5EF4-FFF2-40B4-BE49-F238E27FC236}">
                  <a16:creationId xmlns:a16="http://schemas.microsoft.com/office/drawing/2014/main" id="{D0DC1692-C19A-4897-A882-32865C4BC10B}"/>
                </a:ext>
              </a:extLst>
            </p:cNvPr>
            <p:cNvSpPr/>
            <p:nvPr/>
          </p:nvSpPr>
          <p:spPr>
            <a:xfrm>
              <a:off x="-59845000" y="2074200"/>
              <a:ext cx="63025" cy="61450"/>
            </a:xfrm>
            <a:custGeom>
              <a:avLst/>
              <a:gdLst/>
              <a:ahLst/>
              <a:cxnLst/>
              <a:rect l="l" t="t" r="r" b="b"/>
              <a:pathLst>
                <a:path w="2521" h="2458" extrusionOk="0">
                  <a:moveTo>
                    <a:pt x="1702" y="788"/>
                  </a:moveTo>
                  <a:lnTo>
                    <a:pt x="1702" y="1639"/>
                  </a:lnTo>
                  <a:lnTo>
                    <a:pt x="883" y="1639"/>
                  </a:lnTo>
                  <a:lnTo>
                    <a:pt x="883" y="788"/>
                  </a:lnTo>
                  <a:close/>
                  <a:moveTo>
                    <a:pt x="442" y="0"/>
                  </a:moveTo>
                  <a:cubicBezTo>
                    <a:pt x="190" y="0"/>
                    <a:pt x="1" y="190"/>
                    <a:pt x="1" y="410"/>
                  </a:cubicBezTo>
                  <a:lnTo>
                    <a:pt x="1" y="2048"/>
                  </a:lnTo>
                  <a:cubicBezTo>
                    <a:pt x="1" y="2300"/>
                    <a:pt x="190" y="2458"/>
                    <a:pt x="442" y="2458"/>
                  </a:cubicBezTo>
                  <a:lnTo>
                    <a:pt x="2080" y="2458"/>
                  </a:lnTo>
                  <a:cubicBezTo>
                    <a:pt x="2332" y="2458"/>
                    <a:pt x="2521" y="2237"/>
                    <a:pt x="2521" y="2048"/>
                  </a:cubicBezTo>
                  <a:lnTo>
                    <a:pt x="2521" y="410"/>
                  </a:lnTo>
                  <a:cubicBezTo>
                    <a:pt x="2521" y="158"/>
                    <a:pt x="2332"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486;p46">
              <a:extLst>
                <a:ext uri="{FF2B5EF4-FFF2-40B4-BE49-F238E27FC236}">
                  <a16:creationId xmlns:a16="http://schemas.microsoft.com/office/drawing/2014/main" id="{CE615E17-3853-4394-A34E-BC34A54359E4}"/>
                </a:ext>
              </a:extLst>
            </p:cNvPr>
            <p:cNvSpPr/>
            <p:nvPr/>
          </p:nvSpPr>
          <p:spPr>
            <a:xfrm>
              <a:off x="-59761500" y="1990700"/>
              <a:ext cx="61450" cy="144950"/>
            </a:xfrm>
            <a:custGeom>
              <a:avLst/>
              <a:gdLst/>
              <a:ahLst/>
              <a:cxnLst/>
              <a:rect l="l" t="t" r="r" b="b"/>
              <a:pathLst>
                <a:path w="2458" h="5798" extrusionOk="0">
                  <a:moveTo>
                    <a:pt x="1670" y="820"/>
                  </a:moveTo>
                  <a:lnTo>
                    <a:pt x="1670" y="4979"/>
                  </a:lnTo>
                  <a:lnTo>
                    <a:pt x="851" y="4979"/>
                  </a:lnTo>
                  <a:lnTo>
                    <a:pt x="851" y="820"/>
                  </a:lnTo>
                  <a:close/>
                  <a:moveTo>
                    <a:pt x="410" y="1"/>
                  </a:moveTo>
                  <a:cubicBezTo>
                    <a:pt x="158" y="1"/>
                    <a:pt x="0" y="190"/>
                    <a:pt x="0" y="411"/>
                  </a:cubicBezTo>
                  <a:lnTo>
                    <a:pt x="0" y="5357"/>
                  </a:lnTo>
                  <a:cubicBezTo>
                    <a:pt x="0" y="5577"/>
                    <a:pt x="158" y="5798"/>
                    <a:pt x="410" y="5798"/>
                  </a:cubicBezTo>
                  <a:lnTo>
                    <a:pt x="2048" y="5798"/>
                  </a:lnTo>
                  <a:cubicBezTo>
                    <a:pt x="2300" y="5798"/>
                    <a:pt x="2458" y="5577"/>
                    <a:pt x="2458" y="5388"/>
                  </a:cubicBezTo>
                  <a:lnTo>
                    <a:pt x="2458" y="411"/>
                  </a:lnTo>
                  <a:cubicBezTo>
                    <a:pt x="2458" y="158"/>
                    <a:pt x="2269"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487;p46">
              <a:extLst>
                <a:ext uri="{FF2B5EF4-FFF2-40B4-BE49-F238E27FC236}">
                  <a16:creationId xmlns:a16="http://schemas.microsoft.com/office/drawing/2014/main" id="{2C17D791-701C-477C-8CCC-4410AAA354A7}"/>
                </a:ext>
              </a:extLst>
            </p:cNvPr>
            <p:cNvSpPr/>
            <p:nvPr/>
          </p:nvSpPr>
          <p:spPr>
            <a:xfrm>
              <a:off x="-59678800" y="2053725"/>
              <a:ext cx="61450" cy="81925"/>
            </a:xfrm>
            <a:custGeom>
              <a:avLst/>
              <a:gdLst/>
              <a:ahLst/>
              <a:cxnLst/>
              <a:rect l="l" t="t" r="r" b="b"/>
              <a:pathLst>
                <a:path w="2458" h="3277" extrusionOk="0">
                  <a:moveTo>
                    <a:pt x="1670" y="788"/>
                  </a:moveTo>
                  <a:lnTo>
                    <a:pt x="1670" y="2458"/>
                  </a:lnTo>
                  <a:lnTo>
                    <a:pt x="851" y="2458"/>
                  </a:lnTo>
                  <a:lnTo>
                    <a:pt x="851" y="788"/>
                  </a:lnTo>
                  <a:close/>
                  <a:moveTo>
                    <a:pt x="410" y="0"/>
                  </a:moveTo>
                  <a:cubicBezTo>
                    <a:pt x="158" y="0"/>
                    <a:pt x="0" y="189"/>
                    <a:pt x="0" y="410"/>
                  </a:cubicBezTo>
                  <a:lnTo>
                    <a:pt x="0" y="2867"/>
                  </a:lnTo>
                  <a:cubicBezTo>
                    <a:pt x="0" y="3056"/>
                    <a:pt x="158" y="3277"/>
                    <a:pt x="410" y="3277"/>
                  </a:cubicBezTo>
                  <a:lnTo>
                    <a:pt x="2048" y="3277"/>
                  </a:lnTo>
                  <a:cubicBezTo>
                    <a:pt x="2300" y="3277"/>
                    <a:pt x="2458" y="3056"/>
                    <a:pt x="2458" y="2867"/>
                  </a:cubicBezTo>
                  <a:lnTo>
                    <a:pt x="2458" y="410"/>
                  </a:lnTo>
                  <a:cubicBezTo>
                    <a:pt x="2458" y="158"/>
                    <a:pt x="2269"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488;p46">
              <a:extLst>
                <a:ext uri="{FF2B5EF4-FFF2-40B4-BE49-F238E27FC236}">
                  <a16:creationId xmlns:a16="http://schemas.microsoft.com/office/drawing/2014/main" id="{B7B01A5F-E4C2-4A13-8A2D-63CBE67DA5E0}"/>
                </a:ext>
              </a:extLst>
            </p:cNvPr>
            <p:cNvSpPr/>
            <p:nvPr/>
          </p:nvSpPr>
          <p:spPr>
            <a:xfrm>
              <a:off x="-59889100" y="1945025"/>
              <a:ext cx="317425" cy="301975"/>
            </a:xfrm>
            <a:custGeom>
              <a:avLst/>
              <a:gdLst/>
              <a:ahLst/>
              <a:cxnLst/>
              <a:rect l="l" t="t" r="r" b="b"/>
              <a:pathLst>
                <a:path w="12697" h="12079" extrusionOk="0">
                  <a:moveTo>
                    <a:pt x="6333" y="851"/>
                  </a:moveTo>
                  <a:cubicBezTo>
                    <a:pt x="9357" y="851"/>
                    <a:pt x="11846" y="2931"/>
                    <a:pt x="11846" y="5546"/>
                  </a:cubicBezTo>
                  <a:cubicBezTo>
                    <a:pt x="11846" y="8129"/>
                    <a:pt x="9357" y="10208"/>
                    <a:pt x="6333" y="10208"/>
                  </a:cubicBezTo>
                  <a:cubicBezTo>
                    <a:pt x="5482" y="10208"/>
                    <a:pt x="4600" y="10019"/>
                    <a:pt x="3812" y="9704"/>
                  </a:cubicBezTo>
                  <a:cubicBezTo>
                    <a:pt x="3757" y="9682"/>
                    <a:pt x="3697" y="9671"/>
                    <a:pt x="3637" y="9671"/>
                  </a:cubicBezTo>
                  <a:cubicBezTo>
                    <a:pt x="3529" y="9671"/>
                    <a:pt x="3421" y="9706"/>
                    <a:pt x="3340" y="9767"/>
                  </a:cubicBezTo>
                  <a:lnTo>
                    <a:pt x="2489" y="10649"/>
                  </a:lnTo>
                  <a:lnTo>
                    <a:pt x="2489" y="9074"/>
                  </a:lnTo>
                  <a:cubicBezTo>
                    <a:pt x="2489" y="8948"/>
                    <a:pt x="2426" y="8822"/>
                    <a:pt x="2363" y="8759"/>
                  </a:cubicBezTo>
                  <a:cubicBezTo>
                    <a:pt x="1387" y="7877"/>
                    <a:pt x="819" y="6743"/>
                    <a:pt x="819" y="5514"/>
                  </a:cubicBezTo>
                  <a:cubicBezTo>
                    <a:pt x="819" y="2962"/>
                    <a:pt x="3308" y="851"/>
                    <a:pt x="6333" y="851"/>
                  </a:cubicBezTo>
                  <a:close/>
                  <a:moveTo>
                    <a:pt x="6333" y="1"/>
                  </a:moveTo>
                  <a:cubicBezTo>
                    <a:pt x="2836" y="1"/>
                    <a:pt x="0" y="2490"/>
                    <a:pt x="0" y="5514"/>
                  </a:cubicBezTo>
                  <a:cubicBezTo>
                    <a:pt x="0" y="6963"/>
                    <a:pt x="599" y="8255"/>
                    <a:pt x="1639" y="9263"/>
                  </a:cubicBezTo>
                  <a:lnTo>
                    <a:pt x="1639" y="11689"/>
                  </a:lnTo>
                  <a:cubicBezTo>
                    <a:pt x="1639" y="11918"/>
                    <a:pt x="1832" y="12079"/>
                    <a:pt x="2045" y="12079"/>
                  </a:cubicBezTo>
                  <a:cubicBezTo>
                    <a:pt x="2153" y="12079"/>
                    <a:pt x="2267" y="12037"/>
                    <a:pt x="2363" y="11941"/>
                  </a:cubicBezTo>
                  <a:lnTo>
                    <a:pt x="3749" y="10555"/>
                  </a:lnTo>
                  <a:cubicBezTo>
                    <a:pt x="4569" y="10901"/>
                    <a:pt x="5419" y="11027"/>
                    <a:pt x="6333" y="11027"/>
                  </a:cubicBezTo>
                  <a:cubicBezTo>
                    <a:pt x="9830" y="11027"/>
                    <a:pt x="12697" y="8570"/>
                    <a:pt x="12697" y="5514"/>
                  </a:cubicBezTo>
                  <a:cubicBezTo>
                    <a:pt x="12697" y="2490"/>
                    <a:pt x="9861"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4489;p46">
            <a:extLst>
              <a:ext uri="{FF2B5EF4-FFF2-40B4-BE49-F238E27FC236}">
                <a16:creationId xmlns:a16="http://schemas.microsoft.com/office/drawing/2014/main" id="{80204CBF-D989-444F-9AF2-758235A2659E}"/>
              </a:ext>
            </a:extLst>
          </p:cNvPr>
          <p:cNvSpPr/>
          <p:nvPr/>
        </p:nvSpPr>
        <p:spPr>
          <a:xfrm>
            <a:off x="9471184" y="2238439"/>
            <a:ext cx="502153" cy="391536"/>
          </a:xfrm>
          <a:custGeom>
            <a:avLst/>
            <a:gdLst/>
            <a:ahLst/>
            <a:cxnLst/>
            <a:rect l="l" t="t" r="r" b="b"/>
            <a:pathLst>
              <a:path w="12729" h="9925" extrusionOk="0">
                <a:moveTo>
                  <a:pt x="925" y="3644"/>
                </a:moveTo>
                <a:cubicBezTo>
                  <a:pt x="944" y="3644"/>
                  <a:pt x="963" y="3648"/>
                  <a:pt x="978" y="3655"/>
                </a:cubicBezTo>
                <a:lnTo>
                  <a:pt x="1608" y="3970"/>
                </a:lnTo>
                <a:lnTo>
                  <a:pt x="1608" y="5923"/>
                </a:lnTo>
                <a:lnTo>
                  <a:pt x="978" y="6239"/>
                </a:lnTo>
                <a:cubicBezTo>
                  <a:pt x="963" y="6253"/>
                  <a:pt x="945" y="6259"/>
                  <a:pt x="926" y="6259"/>
                </a:cubicBezTo>
                <a:cubicBezTo>
                  <a:pt x="863" y="6259"/>
                  <a:pt x="788" y="6192"/>
                  <a:pt x="788" y="6144"/>
                </a:cubicBezTo>
                <a:lnTo>
                  <a:pt x="788" y="3781"/>
                </a:lnTo>
                <a:cubicBezTo>
                  <a:pt x="788" y="3685"/>
                  <a:pt x="862" y="3644"/>
                  <a:pt x="925" y="3644"/>
                </a:cubicBezTo>
                <a:close/>
                <a:moveTo>
                  <a:pt x="10177" y="1796"/>
                </a:moveTo>
                <a:lnTo>
                  <a:pt x="10177" y="8129"/>
                </a:lnTo>
                <a:lnTo>
                  <a:pt x="2458" y="5892"/>
                </a:lnTo>
                <a:lnTo>
                  <a:pt x="2458" y="4033"/>
                </a:lnTo>
                <a:lnTo>
                  <a:pt x="10177" y="1796"/>
                </a:lnTo>
                <a:close/>
                <a:moveTo>
                  <a:pt x="4128" y="7247"/>
                </a:moveTo>
                <a:lnTo>
                  <a:pt x="6963" y="8066"/>
                </a:lnTo>
                <a:cubicBezTo>
                  <a:pt x="6648" y="8507"/>
                  <a:pt x="6176" y="8822"/>
                  <a:pt x="5640" y="8822"/>
                </a:cubicBezTo>
                <a:cubicBezTo>
                  <a:pt x="4758" y="8822"/>
                  <a:pt x="4097" y="8097"/>
                  <a:pt x="4128" y="7247"/>
                </a:cubicBezTo>
                <a:close/>
                <a:moveTo>
                  <a:pt x="11374" y="820"/>
                </a:moveTo>
                <a:cubicBezTo>
                  <a:pt x="11626" y="820"/>
                  <a:pt x="11815" y="1009"/>
                  <a:pt x="11815" y="1261"/>
                </a:cubicBezTo>
                <a:lnTo>
                  <a:pt x="11815" y="8696"/>
                </a:lnTo>
                <a:cubicBezTo>
                  <a:pt x="11815" y="8916"/>
                  <a:pt x="11626" y="9137"/>
                  <a:pt x="11374" y="9137"/>
                </a:cubicBezTo>
                <a:cubicBezTo>
                  <a:pt x="11154" y="9137"/>
                  <a:pt x="10996" y="8916"/>
                  <a:pt x="10996" y="8696"/>
                </a:cubicBezTo>
                <a:lnTo>
                  <a:pt x="10996" y="1261"/>
                </a:lnTo>
                <a:cubicBezTo>
                  <a:pt x="10996" y="1009"/>
                  <a:pt x="11185" y="820"/>
                  <a:pt x="11374" y="820"/>
                </a:cubicBezTo>
                <a:close/>
                <a:moveTo>
                  <a:pt x="11437" y="1"/>
                </a:moveTo>
                <a:cubicBezTo>
                  <a:pt x="10839"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4"/>
                  <a:pt x="983" y="7094"/>
                </a:cubicBezTo>
                <a:cubicBezTo>
                  <a:pt x="1127" y="7094"/>
                  <a:pt x="1275" y="7063"/>
                  <a:pt x="1419" y="6995"/>
                </a:cubicBezTo>
                <a:lnTo>
                  <a:pt x="2143" y="6648"/>
                </a:lnTo>
                <a:lnTo>
                  <a:pt x="3340" y="6995"/>
                </a:lnTo>
                <a:cubicBezTo>
                  <a:pt x="3151" y="8412"/>
                  <a:pt x="4254" y="9641"/>
                  <a:pt x="5672" y="9641"/>
                </a:cubicBezTo>
                <a:cubicBezTo>
                  <a:pt x="6585" y="9641"/>
                  <a:pt x="7405" y="9074"/>
                  <a:pt x="7814" y="8286"/>
                </a:cubicBezTo>
                <a:lnTo>
                  <a:pt x="10271" y="9011"/>
                </a:lnTo>
                <a:cubicBezTo>
                  <a:pt x="10429" y="9515"/>
                  <a:pt x="10902" y="9925"/>
                  <a:pt x="11469" y="9925"/>
                </a:cubicBezTo>
                <a:cubicBezTo>
                  <a:pt x="12130" y="9925"/>
                  <a:pt x="12729" y="9358"/>
                  <a:pt x="12729" y="8664"/>
                </a:cubicBezTo>
                <a:lnTo>
                  <a:pt x="12729" y="1198"/>
                </a:lnTo>
                <a:cubicBezTo>
                  <a:pt x="12634" y="536"/>
                  <a:pt x="12099" y="1"/>
                  <a:pt x="11437"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4490;p46">
            <a:extLst>
              <a:ext uri="{FF2B5EF4-FFF2-40B4-BE49-F238E27FC236}">
                <a16:creationId xmlns:a16="http://schemas.microsoft.com/office/drawing/2014/main" id="{373A2524-E389-4EDB-B787-78DB07F0FE33}"/>
              </a:ext>
            </a:extLst>
          </p:cNvPr>
          <p:cNvGrpSpPr/>
          <p:nvPr/>
        </p:nvGrpSpPr>
        <p:grpSpPr>
          <a:xfrm>
            <a:off x="9473235" y="2762737"/>
            <a:ext cx="503375" cy="498563"/>
            <a:chOff x="-59889100" y="2671925"/>
            <a:chExt cx="319000" cy="315950"/>
          </a:xfrm>
          <a:solidFill>
            <a:srgbClr val="5C3183"/>
          </a:solidFill>
        </p:grpSpPr>
        <p:sp>
          <p:nvSpPr>
            <p:cNvPr id="185" name="Google Shape;4491;p46">
              <a:extLst>
                <a:ext uri="{FF2B5EF4-FFF2-40B4-BE49-F238E27FC236}">
                  <a16:creationId xmlns:a16="http://schemas.microsoft.com/office/drawing/2014/main" id="{86C94285-E358-42CA-8C7B-5E44B20A1131}"/>
                </a:ext>
              </a:extLst>
            </p:cNvPr>
            <p:cNvSpPr/>
            <p:nvPr/>
          </p:nvSpPr>
          <p:spPr>
            <a:xfrm>
              <a:off x="-59889100" y="2672000"/>
              <a:ext cx="149675" cy="256025"/>
            </a:xfrm>
            <a:custGeom>
              <a:avLst/>
              <a:gdLst/>
              <a:ahLst/>
              <a:cxnLst/>
              <a:rect l="l" t="t" r="r" b="b"/>
              <a:pathLst>
                <a:path w="5987" h="10241" extrusionOk="0">
                  <a:moveTo>
                    <a:pt x="5073" y="946"/>
                  </a:moveTo>
                  <a:lnTo>
                    <a:pt x="5073" y="2647"/>
                  </a:lnTo>
                  <a:lnTo>
                    <a:pt x="5104" y="2647"/>
                  </a:lnTo>
                  <a:cubicBezTo>
                    <a:pt x="3623" y="3151"/>
                    <a:pt x="2489" y="4569"/>
                    <a:pt x="2489" y="6302"/>
                  </a:cubicBezTo>
                  <a:cubicBezTo>
                    <a:pt x="2489" y="6900"/>
                    <a:pt x="2647" y="7499"/>
                    <a:pt x="2867" y="8034"/>
                  </a:cubicBezTo>
                  <a:lnTo>
                    <a:pt x="1639" y="9263"/>
                  </a:lnTo>
                  <a:cubicBezTo>
                    <a:pt x="1103" y="8381"/>
                    <a:pt x="788" y="7373"/>
                    <a:pt x="788" y="6302"/>
                  </a:cubicBezTo>
                  <a:cubicBezTo>
                    <a:pt x="788" y="3750"/>
                    <a:pt x="2584" y="1513"/>
                    <a:pt x="5073" y="946"/>
                  </a:cubicBezTo>
                  <a:close/>
                  <a:moveTo>
                    <a:pt x="5482" y="1"/>
                  </a:moveTo>
                  <a:cubicBezTo>
                    <a:pt x="2395" y="442"/>
                    <a:pt x="0" y="3088"/>
                    <a:pt x="0" y="6270"/>
                  </a:cubicBezTo>
                  <a:cubicBezTo>
                    <a:pt x="0" y="7688"/>
                    <a:pt x="441" y="8979"/>
                    <a:pt x="1292" y="10082"/>
                  </a:cubicBezTo>
                  <a:cubicBezTo>
                    <a:pt x="1377" y="10184"/>
                    <a:pt x="1500" y="10241"/>
                    <a:pt x="1624" y="10241"/>
                  </a:cubicBezTo>
                  <a:cubicBezTo>
                    <a:pt x="1729" y="10241"/>
                    <a:pt x="1835" y="10200"/>
                    <a:pt x="1922" y="10114"/>
                  </a:cubicBezTo>
                  <a:lnTo>
                    <a:pt x="3718" y="8349"/>
                  </a:lnTo>
                  <a:cubicBezTo>
                    <a:pt x="3812" y="8223"/>
                    <a:pt x="3844" y="8003"/>
                    <a:pt x="3781" y="7845"/>
                  </a:cubicBezTo>
                  <a:cubicBezTo>
                    <a:pt x="3497" y="7373"/>
                    <a:pt x="3340" y="6806"/>
                    <a:pt x="3340" y="6270"/>
                  </a:cubicBezTo>
                  <a:cubicBezTo>
                    <a:pt x="3340" y="4884"/>
                    <a:pt x="4285" y="3655"/>
                    <a:pt x="5671" y="3309"/>
                  </a:cubicBezTo>
                  <a:cubicBezTo>
                    <a:pt x="5860" y="3277"/>
                    <a:pt x="5986" y="3120"/>
                    <a:pt x="5986" y="2899"/>
                  </a:cubicBezTo>
                  <a:lnTo>
                    <a:pt x="5986" y="379"/>
                  </a:lnTo>
                  <a:cubicBezTo>
                    <a:pt x="5955" y="190"/>
                    <a:pt x="5703" y="1"/>
                    <a:pt x="5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492;p46">
              <a:extLst>
                <a:ext uri="{FF2B5EF4-FFF2-40B4-BE49-F238E27FC236}">
                  <a16:creationId xmlns:a16="http://schemas.microsoft.com/office/drawing/2014/main" id="{EE486483-424F-4241-A535-E5983F9528CB}"/>
                </a:ext>
              </a:extLst>
            </p:cNvPr>
            <p:cNvSpPr/>
            <p:nvPr/>
          </p:nvSpPr>
          <p:spPr>
            <a:xfrm>
              <a:off x="-59830825" y="2892525"/>
              <a:ext cx="201650" cy="95350"/>
            </a:xfrm>
            <a:custGeom>
              <a:avLst/>
              <a:gdLst/>
              <a:ahLst/>
              <a:cxnLst/>
              <a:rect l="l" t="t" r="r" b="b"/>
              <a:pathLst>
                <a:path w="8066" h="3814" extrusionOk="0">
                  <a:moveTo>
                    <a:pt x="5735" y="946"/>
                  </a:moveTo>
                  <a:lnTo>
                    <a:pt x="6963" y="2175"/>
                  </a:lnTo>
                  <a:cubicBezTo>
                    <a:pt x="6113" y="2710"/>
                    <a:pt x="5073" y="2994"/>
                    <a:pt x="4065" y="2994"/>
                  </a:cubicBezTo>
                  <a:cubicBezTo>
                    <a:pt x="3025" y="2994"/>
                    <a:pt x="2017" y="2710"/>
                    <a:pt x="1135" y="2175"/>
                  </a:cubicBezTo>
                  <a:lnTo>
                    <a:pt x="2364" y="946"/>
                  </a:lnTo>
                  <a:cubicBezTo>
                    <a:pt x="2868" y="1198"/>
                    <a:pt x="3466" y="1356"/>
                    <a:pt x="4065" y="1356"/>
                  </a:cubicBezTo>
                  <a:cubicBezTo>
                    <a:pt x="4600" y="1356"/>
                    <a:pt x="5199" y="1198"/>
                    <a:pt x="5735" y="946"/>
                  </a:cubicBezTo>
                  <a:close/>
                  <a:moveTo>
                    <a:pt x="5758" y="1"/>
                  </a:moveTo>
                  <a:cubicBezTo>
                    <a:pt x="5693" y="1"/>
                    <a:pt x="5630" y="11"/>
                    <a:pt x="5577" y="32"/>
                  </a:cubicBezTo>
                  <a:cubicBezTo>
                    <a:pt x="5105" y="316"/>
                    <a:pt x="4569" y="474"/>
                    <a:pt x="4002" y="474"/>
                  </a:cubicBezTo>
                  <a:cubicBezTo>
                    <a:pt x="3956" y="476"/>
                    <a:pt x="3911" y="478"/>
                    <a:pt x="3865" y="478"/>
                  </a:cubicBezTo>
                  <a:cubicBezTo>
                    <a:pt x="3376" y="478"/>
                    <a:pt x="2890" y="326"/>
                    <a:pt x="2458" y="95"/>
                  </a:cubicBezTo>
                  <a:cubicBezTo>
                    <a:pt x="2389" y="54"/>
                    <a:pt x="2315" y="31"/>
                    <a:pt x="2239" y="31"/>
                  </a:cubicBezTo>
                  <a:cubicBezTo>
                    <a:pt x="2142" y="31"/>
                    <a:pt x="2043" y="70"/>
                    <a:pt x="1954" y="158"/>
                  </a:cubicBezTo>
                  <a:lnTo>
                    <a:pt x="190" y="1923"/>
                  </a:lnTo>
                  <a:cubicBezTo>
                    <a:pt x="1" y="2143"/>
                    <a:pt x="32" y="2395"/>
                    <a:pt x="221" y="2553"/>
                  </a:cubicBezTo>
                  <a:cubicBezTo>
                    <a:pt x="1324" y="3403"/>
                    <a:pt x="2616" y="3813"/>
                    <a:pt x="4002" y="3813"/>
                  </a:cubicBezTo>
                  <a:cubicBezTo>
                    <a:pt x="5388" y="3813"/>
                    <a:pt x="6711" y="3403"/>
                    <a:pt x="7814" y="2521"/>
                  </a:cubicBezTo>
                  <a:cubicBezTo>
                    <a:pt x="8035" y="2364"/>
                    <a:pt x="8066" y="2080"/>
                    <a:pt x="7877" y="1891"/>
                  </a:cubicBezTo>
                  <a:lnTo>
                    <a:pt x="6113" y="127"/>
                  </a:lnTo>
                  <a:cubicBezTo>
                    <a:pt x="6029" y="43"/>
                    <a:pt x="5889" y="1"/>
                    <a:pt x="5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493;p46">
              <a:extLst>
                <a:ext uri="{FF2B5EF4-FFF2-40B4-BE49-F238E27FC236}">
                  <a16:creationId xmlns:a16="http://schemas.microsoft.com/office/drawing/2014/main" id="{EECC3D32-9116-4E72-A443-C6CC7D9A1648}"/>
                </a:ext>
              </a:extLst>
            </p:cNvPr>
            <p:cNvSpPr/>
            <p:nvPr/>
          </p:nvSpPr>
          <p:spPr>
            <a:xfrm>
              <a:off x="-59719775" y="2671925"/>
              <a:ext cx="149675" cy="256425"/>
            </a:xfrm>
            <a:custGeom>
              <a:avLst/>
              <a:gdLst/>
              <a:ahLst/>
              <a:cxnLst/>
              <a:rect l="l" t="t" r="r" b="b"/>
              <a:pathLst>
                <a:path w="5987" h="10257" extrusionOk="0">
                  <a:moveTo>
                    <a:pt x="820" y="917"/>
                  </a:moveTo>
                  <a:cubicBezTo>
                    <a:pt x="3309" y="1453"/>
                    <a:pt x="5105" y="3690"/>
                    <a:pt x="5105" y="6273"/>
                  </a:cubicBezTo>
                  <a:cubicBezTo>
                    <a:pt x="5073" y="7344"/>
                    <a:pt x="4790" y="8352"/>
                    <a:pt x="4254" y="9235"/>
                  </a:cubicBezTo>
                  <a:lnTo>
                    <a:pt x="3025" y="8006"/>
                  </a:lnTo>
                  <a:cubicBezTo>
                    <a:pt x="3309" y="7502"/>
                    <a:pt x="3435" y="6903"/>
                    <a:pt x="3435" y="6305"/>
                  </a:cubicBezTo>
                  <a:cubicBezTo>
                    <a:pt x="3435" y="4572"/>
                    <a:pt x="2332" y="3154"/>
                    <a:pt x="820" y="2650"/>
                  </a:cubicBezTo>
                  <a:lnTo>
                    <a:pt x="820" y="917"/>
                  </a:lnTo>
                  <a:close/>
                  <a:moveTo>
                    <a:pt x="419" y="0"/>
                  </a:moveTo>
                  <a:cubicBezTo>
                    <a:pt x="190" y="0"/>
                    <a:pt x="1" y="180"/>
                    <a:pt x="1" y="413"/>
                  </a:cubicBezTo>
                  <a:lnTo>
                    <a:pt x="1" y="2934"/>
                  </a:lnTo>
                  <a:cubicBezTo>
                    <a:pt x="1" y="3123"/>
                    <a:pt x="127" y="3280"/>
                    <a:pt x="316" y="3312"/>
                  </a:cubicBezTo>
                  <a:cubicBezTo>
                    <a:pt x="1639" y="3658"/>
                    <a:pt x="2647" y="4855"/>
                    <a:pt x="2647" y="6273"/>
                  </a:cubicBezTo>
                  <a:cubicBezTo>
                    <a:pt x="2647" y="6809"/>
                    <a:pt x="2490" y="7376"/>
                    <a:pt x="2206" y="7848"/>
                  </a:cubicBezTo>
                  <a:cubicBezTo>
                    <a:pt x="2080" y="8006"/>
                    <a:pt x="2112" y="8195"/>
                    <a:pt x="2269" y="8352"/>
                  </a:cubicBezTo>
                  <a:lnTo>
                    <a:pt x="4065" y="10117"/>
                  </a:lnTo>
                  <a:cubicBezTo>
                    <a:pt x="4149" y="10214"/>
                    <a:pt x="4251" y="10257"/>
                    <a:pt x="4353" y="10257"/>
                  </a:cubicBezTo>
                  <a:cubicBezTo>
                    <a:pt x="4481" y="10257"/>
                    <a:pt x="4608" y="10190"/>
                    <a:pt x="4695" y="10085"/>
                  </a:cubicBezTo>
                  <a:cubicBezTo>
                    <a:pt x="5514" y="8982"/>
                    <a:pt x="5987" y="7659"/>
                    <a:pt x="5987" y="6273"/>
                  </a:cubicBezTo>
                  <a:cubicBezTo>
                    <a:pt x="5892" y="3123"/>
                    <a:pt x="3529" y="445"/>
                    <a:pt x="474" y="4"/>
                  </a:cubicBezTo>
                  <a:cubicBezTo>
                    <a:pt x="455" y="1"/>
                    <a:pt x="437" y="0"/>
                    <a:pt x="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494;p46">
              <a:extLst>
                <a:ext uri="{FF2B5EF4-FFF2-40B4-BE49-F238E27FC236}">
                  <a16:creationId xmlns:a16="http://schemas.microsoft.com/office/drawing/2014/main" id="{41202E98-9D29-43D5-BBE1-5459C17EF198}"/>
                </a:ext>
              </a:extLst>
            </p:cNvPr>
            <p:cNvSpPr/>
            <p:nvPr/>
          </p:nvSpPr>
          <p:spPr>
            <a:xfrm>
              <a:off x="-59762300" y="2757075"/>
              <a:ext cx="63025" cy="145725"/>
            </a:xfrm>
            <a:custGeom>
              <a:avLst/>
              <a:gdLst/>
              <a:ahLst/>
              <a:cxnLst/>
              <a:rect l="l" t="t" r="r" b="b"/>
              <a:pathLst>
                <a:path w="2521" h="5829" extrusionOk="0">
                  <a:moveTo>
                    <a:pt x="1261" y="0"/>
                  </a:moveTo>
                  <a:cubicBezTo>
                    <a:pt x="1040" y="0"/>
                    <a:pt x="820" y="189"/>
                    <a:pt x="820" y="378"/>
                  </a:cubicBezTo>
                  <a:lnTo>
                    <a:pt x="820" y="662"/>
                  </a:lnTo>
                  <a:cubicBezTo>
                    <a:pt x="347" y="819"/>
                    <a:pt x="1" y="1292"/>
                    <a:pt x="1" y="1827"/>
                  </a:cubicBezTo>
                  <a:cubicBezTo>
                    <a:pt x="1" y="2521"/>
                    <a:pt x="568" y="2899"/>
                    <a:pt x="977" y="3214"/>
                  </a:cubicBezTo>
                  <a:cubicBezTo>
                    <a:pt x="1292" y="3466"/>
                    <a:pt x="1670" y="3686"/>
                    <a:pt x="1670" y="3938"/>
                  </a:cubicBezTo>
                  <a:cubicBezTo>
                    <a:pt x="1670" y="4159"/>
                    <a:pt x="1450" y="4348"/>
                    <a:pt x="1261" y="4348"/>
                  </a:cubicBezTo>
                  <a:cubicBezTo>
                    <a:pt x="1072" y="4348"/>
                    <a:pt x="820" y="4159"/>
                    <a:pt x="820" y="3938"/>
                  </a:cubicBezTo>
                  <a:cubicBezTo>
                    <a:pt x="820" y="3686"/>
                    <a:pt x="631" y="3497"/>
                    <a:pt x="442" y="3497"/>
                  </a:cubicBezTo>
                  <a:cubicBezTo>
                    <a:pt x="253" y="3497"/>
                    <a:pt x="32" y="3686"/>
                    <a:pt x="32" y="3938"/>
                  </a:cubicBezTo>
                  <a:cubicBezTo>
                    <a:pt x="32" y="4474"/>
                    <a:pt x="410" y="4915"/>
                    <a:pt x="883" y="5104"/>
                  </a:cubicBezTo>
                  <a:lnTo>
                    <a:pt x="883" y="5387"/>
                  </a:lnTo>
                  <a:cubicBezTo>
                    <a:pt x="883" y="5608"/>
                    <a:pt x="1072" y="5829"/>
                    <a:pt x="1292" y="5829"/>
                  </a:cubicBezTo>
                  <a:cubicBezTo>
                    <a:pt x="1544" y="5829"/>
                    <a:pt x="1702" y="5608"/>
                    <a:pt x="1702" y="5387"/>
                  </a:cubicBezTo>
                  <a:lnTo>
                    <a:pt x="1702" y="5104"/>
                  </a:lnTo>
                  <a:cubicBezTo>
                    <a:pt x="2175" y="4946"/>
                    <a:pt x="2521" y="4474"/>
                    <a:pt x="2521" y="3938"/>
                  </a:cubicBezTo>
                  <a:cubicBezTo>
                    <a:pt x="2521" y="3245"/>
                    <a:pt x="1985" y="2867"/>
                    <a:pt x="1544" y="2552"/>
                  </a:cubicBezTo>
                  <a:cubicBezTo>
                    <a:pt x="1229" y="2300"/>
                    <a:pt x="883" y="2079"/>
                    <a:pt x="883" y="1827"/>
                  </a:cubicBezTo>
                  <a:cubicBezTo>
                    <a:pt x="883" y="1607"/>
                    <a:pt x="1072" y="1418"/>
                    <a:pt x="1292" y="1418"/>
                  </a:cubicBezTo>
                  <a:cubicBezTo>
                    <a:pt x="1544" y="1418"/>
                    <a:pt x="1702" y="1607"/>
                    <a:pt x="1702" y="1827"/>
                  </a:cubicBezTo>
                  <a:cubicBezTo>
                    <a:pt x="1702" y="2079"/>
                    <a:pt x="1891" y="2268"/>
                    <a:pt x="2143" y="2268"/>
                  </a:cubicBezTo>
                  <a:cubicBezTo>
                    <a:pt x="2364" y="2268"/>
                    <a:pt x="2521" y="2079"/>
                    <a:pt x="2521" y="1827"/>
                  </a:cubicBezTo>
                  <a:cubicBezTo>
                    <a:pt x="2521" y="1292"/>
                    <a:pt x="2175" y="851"/>
                    <a:pt x="1702" y="662"/>
                  </a:cubicBezTo>
                  <a:lnTo>
                    <a:pt x="1702" y="378"/>
                  </a:lnTo>
                  <a:cubicBezTo>
                    <a:pt x="1702" y="189"/>
                    <a:pt x="1513"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4495;p46">
            <a:extLst>
              <a:ext uri="{FF2B5EF4-FFF2-40B4-BE49-F238E27FC236}">
                <a16:creationId xmlns:a16="http://schemas.microsoft.com/office/drawing/2014/main" id="{1EC3242F-37F1-4649-90B2-26C26A8BC457}"/>
              </a:ext>
            </a:extLst>
          </p:cNvPr>
          <p:cNvGrpSpPr/>
          <p:nvPr/>
        </p:nvGrpSpPr>
        <p:grpSpPr>
          <a:xfrm>
            <a:off x="10688860" y="2184270"/>
            <a:ext cx="500890" cy="499667"/>
            <a:chOff x="-59092025" y="2296300"/>
            <a:chExt cx="317425" cy="316650"/>
          </a:xfrm>
          <a:solidFill>
            <a:srgbClr val="5C3183"/>
          </a:solidFill>
        </p:grpSpPr>
        <p:sp>
          <p:nvSpPr>
            <p:cNvPr id="190" name="Google Shape;4496;p46">
              <a:extLst>
                <a:ext uri="{FF2B5EF4-FFF2-40B4-BE49-F238E27FC236}">
                  <a16:creationId xmlns:a16="http://schemas.microsoft.com/office/drawing/2014/main" id="{37FE8C4A-978D-438D-8E25-39A63C59C256}"/>
                </a:ext>
              </a:extLst>
            </p:cNvPr>
            <p:cNvSpPr/>
            <p:nvPr/>
          </p:nvSpPr>
          <p:spPr>
            <a:xfrm>
              <a:off x="-58994350" y="2382950"/>
              <a:ext cx="122875" cy="133925"/>
            </a:xfrm>
            <a:custGeom>
              <a:avLst/>
              <a:gdLst/>
              <a:ahLst/>
              <a:cxnLst/>
              <a:rect l="l" t="t" r="r" b="b"/>
              <a:pathLst>
                <a:path w="4915" h="5357" extrusionOk="0">
                  <a:moveTo>
                    <a:pt x="2457" y="819"/>
                  </a:moveTo>
                  <a:cubicBezTo>
                    <a:pt x="2930" y="819"/>
                    <a:pt x="3277" y="1166"/>
                    <a:pt x="3277" y="1639"/>
                  </a:cubicBezTo>
                  <a:cubicBezTo>
                    <a:pt x="3277" y="2111"/>
                    <a:pt x="2930" y="2458"/>
                    <a:pt x="2457" y="2458"/>
                  </a:cubicBezTo>
                  <a:cubicBezTo>
                    <a:pt x="1985" y="2458"/>
                    <a:pt x="1607" y="2111"/>
                    <a:pt x="1607" y="1639"/>
                  </a:cubicBezTo>
                  <a:cubicBezTo>
                    <a:pt x="1607" y="1166"/>
                    <a:pt x="2016" y="819"/>
                    <a:pt x="2457" y="819"/>
                  </a:cubicBezTo>
                  <a:close/>
                  <a:moveTo>
                    <a:pt x="2489" y="3245"/>
                  </a:moveTo>
                  <a:cubicBezTo>
                    <a:pt x="3277" y="3245"/>
                    <a:pt x="3907" y="3781"/>
                    <a:pt x="4096" y="4506"/>
                  </a:cubicBezTo>
                  <a:lnTo>
                    <a:pt x="882" y="4506"/>
                  </a:lnTo>
                  <a:cubicBezTo>
                    <a:pt x="1071" y="3812"/>
                    <a:pt x="1701" y="3245"/>
                    <a:pt x="2489" y="3245"/>
                  </a:cubicBezTo>
                  <a:close/>
                  <a:moveTo>
                    <a:pt x="2489" y="0"/>
                  </a:moveTo>
                  <a:cubicBezTo>
                    <a:pt x="1575" y="0"/>
                    <a:pt x="819" y="725"/>
                    <a:pt x="819" y="1639"/>
                  </a:cubicBezTo>
                  <a:cubicBezTo>
                    <a:pt x="819" y="2080"/>
                    <a:pt x="977" y="2458"/>
                    <a:pt x="1292" y="2773"/>
                  </a:cubicBezTo>
                  <a:cubicBezTo>
                    <a:pt x="567" y="3214"/>
                    <a:pt x="0" y="4001"/>
                    <a:pt x="0" y="4947"/>
                  </a:cubicBezTo>
                  <a:cubicBezTo>
                    <a:pt x="0" y="5199"/>
                    <a:pt x="189" y="5356"/>
                    <a:pt x="410" y="5356"/>
                  </a:cubicBezTo>
                  <a:lnTo>
                    <a:pt x="4537" y="5356"/>
                  </a:lnTo>
                  <a:cubicBezTo>
                    <a:pt x="4757" y="5356"/>
                    <a:pt x="4915" y="5136"/>
                    <a:pt x="4915" y="4947"/>
                  </a:cubicBezTo>
                  <a:cubicBezTo>
                    <a:pt x="4915" y="4001"/>
                    <a:pt x="4411" y="3182"/>
                    <a:pt x="3655" y="2773"/>
                  </a:cubicBezTo>
                  <a:cubicBezTo>
                    <a:pt x="3938" y="2458"/>
                    <a:pt x="4127" y="2080"/>
                    <a:pt x="4127" y="1639"/>
                  </a:cubicBezTo>
                  <a:cubicBezTo>
                    <a:pt x="4127" y="725"/>
                    <a:pt x="3403"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497;p46">
              <a:extLst>
                <a:ext uri="{FF2B5EF4-FFF2-40B4-BE49-F238E27FC236}">
                  <a16:creationId xmlns:a16="http://schemas.microsoft.com/office/drawing/2014/main" id="{B86FA8EC-34D1-44D9-9829-13B44C85E038}"/>
                </a:ext>
              </a:extLst>
            </p:cNvPr>
            <p:cNvSpPr/>
            <p:nvPr/>
          </p:nvSpPr>
          <p:spPr>
            <a:xfrm>
              <a:off x="-59092025" y="2296300"/>
              <a:ext cx="317425" cy="316650"/>
            </a:xfrm>
            <a:custGeom>
              <a:avLst/>
              <a:gdLst/>
              <a:ahLst/>
              <a:cxnLst/>
              <a:rect l="l" t="t" r="r" b="b"/>
              <a:pathLst>
                <a:path w="12697" h="12666" extrusionOk="0">
                  <a:moveTo>
                    <a:pt x="1261" y="820"/>
                  </a:moveTo>
                  <a:cubicBezTo>
                    <a:pt x="1513" y="820"/>
                    <a:pt x="1702" y="1009"/>
                    <a:pt x="1702" y="1198"/>
                  </a:cubicBezTo>
                  <a:cubicBezTo>
                    <a:pt x="1670" y="1450"/>
                    <a:pt x="1513" y="1639"/>
                    <a:pt x="1261" y="1639"/>
                  </a:cubicBezTo>
                  <a:cubicBezTo>
                    <a:pt x="1040" y="1639"/>
                    <a:pt x="883" y="1450"/>
                    <a:pt x="883" y="1198"/>
                  </a:cubicBezTo>
                  <a:cubicBezTo>
                    <a:pt x="883" y="977"/>
                    <a:pt x="1072" y="820"/>
                    <a:pt x="1261" y="820"/>
                  </a:cubicBezTo>
                  <a:close/>
                  <a:moveTo>
                    <a:pt x="11468" y="820"/>
                  </a:moveTo>
                  <a:cubicBezTo>
                    <a:pt x="11720" y="820"/>
                    <a:pt x="11878" y="1009"/>
                    <a:pt x="11878" y="1198"/>
                  </a:cubicBezTo>
                  <a:cubicBezTo>
                    <a:pt x="11878" y="1450"/>
                    <a:pt x="11657" y="1639"/>
                    <a:pt x="11468" y="1639"/>
                  </a:cubicBezTo>
                  <a:cubicBezTo>
                    <a:pt x="11248" y="1639"/>
                    <a:pt x="11027" y="1450"/>
                    <a:pt x="11027" y="1198"/>
                  </a:cubicBezTo>
                  <a:cubicBezTo>
                    <a:pt x="11027" y="1009"/>
                    <a:pt x="11248" y="820"/>
                    <a:pt x="11468" y="820"/>
                  </a:cubicBezTo>
                  <a:close/>
                  <a:moveTo>
                    <a:pt x="6396" y="2616"/>
                  </a:moveTo>
                  <a:cubicBezTo>
                    <a:pt x="7341" y="2616"/>
                    <a:pt x="8286" y="2994"/>
                    <a:pt x="9042" y="3718"/>
                  </a:cubicBezTo>
                  <a:cubicBezTo>
                    <a:pt x="10492" y="5136"/>
                    <a:pt x="10492" y="7499"/>
                    <a:pt x="9042" y="8917"/>
                  </a:cubicBezTo>
                  <a:cubicBezTo>
                    <a:pt x="8318" y="9641"/>
                    <a:pt x="7373" y="10019"/>
                    <a:pt x="6396" y="10019"/>
                  </a:cubicBezTo>
                  <a:cubicBezTo>
                    <a:pt x="4348" y="10019"/>
                    <a:pt x="2647" y="8381"/>
                    <a:pt x="2647" y="6333"/>
                  </a:cubicBezTo>
                  <a:cubicBezTo>
                    <a:pt x="2647" y="4222"/>
                    <a:pt x="4348" y="2616"/>
                    <a:pt x="6396" y="2616"/>
                  </a:cubicBezTo>
                  <a:close/>
                  <a:moveTo>
                    <a:pt x="1261" y="10965"/>
                  </a:moveTo>
                  <a:cubicBezTo>
                    <a:pt x="1513" y="10965"/>
                    <a:pt x="1702" y="11185"/>
                    <a:pt x="1702" y="11406"/>
                  </a:cubicBezTo>
                  <a:cubicBezTo>
                    <a:pt x="1670" y="11658"/>
                    <a:pt x="1513" y="11847"/>
                    <a:pt x="1261" y="11847"/>
                  </a:cubicBezTo>
                  <a:cubicBezTo>
                    <a:pt x="1040" y="11847"/>
                    <a:pt x="883" y="11658"/>
                    <a:pt x="883" y="11406"/>
                  </a:cubicBezTo>
                  <a:cubicBezTo>
                    <a:pt x="883" y="11185"/>
                    <a:pt x="1072" y="10965"/>
                    <a:pt x="1261" y="10965"/>
                  </a:cubicBezTo>
                  <a:close/>
                  <a:moveTo>
                    <a:pt x="11468" y="11028"/>
                  </a:moveTo>
                  <a:cubicBezTo>
                    <a:pt x="11720" y="11028"/>
                    <a:pt x="11878" y="11217"/>
                    <a:pt x="11878" y="11437"/>
                  </a:cubicBezTo>
                  <a:cubicBezTo>
                    <a:pt x="11878" y="11689"/>
                    <a:pt x="11657" y="11878"/>
                    <a:pt x="11468" y="11878"/>
                  </a:cubicBezTo>
                  <a:cubicBezTo>
                    <a:pt x="11248" y="11878"/>
                    <a:pt x="11027" y="11689"/>
                    <a:pt x="11027" y="11437"/>
                  </a:cubicBezTo>
                  <a:cubicBezTo>
                    <a:pt x="11027" y="11217"/>
                    <a:pt x="11248" y="11028"/>
                    <a:pt x="11468" y="11028"/>
                  </a:cubicBezTo>
                  <a:close/>
                  <a:moveTo>
                    <a:pt x="1229" y="1"/>
                  </a:moveTo>
                  <a:cubicBezTo>
                    <a:pt x="567" y="1"/>
                    <a:pt x="0" y="536"/>
                    <a:pt x="0" y="1198"/>
                  </a:cubicBezTo>
                  <a:cubicBezTo>
                    <a:pt x="0" y="1891"/>
                    <a:pt x="567" y="2458"/>
                    <a:pt x="1229" y="2458"/>
                  </a:cubicBezTo>
                  <a:cubicBezTo>
                    <a:pt x="1418" y="2458"/>
                    <a:pt x="1576" y="2427"/>
                    <a:pt x="1796" y="2364"/>
                  </a:cubicBezTo>
                  <a:lnTo>
                    <a:pt x="2836" y="3403"/>
                  </a:lnTo>
                  <a:cubicBezTo>
                    <a:pt x="2174" y="4222"/>
                    <a:pt x="1828" y="5231"/>
                    <a:pt x="1828" y="6302"/>
                  </a:cubicBezTo>
                  <a:cubicBezTo>
                    <a:pt x="1828" y="7341"/>
                    <a:pt x="2174" y="8381"/>
                    <a:pt x="2899" y="9200"/>
                  </a:cubicBezTo>
                  <a:lnTo>
                    <a:pt x="1796" y="10303"/>
                  </a:lnTo>
                  <a:cubicBezTo>
                    <a:pt x="1639" y="10240"/>
                    <a:pt x="1418" y="10177"/>
                    <a:pt x="1229" y="10177"/>
                  </a:cubicBezTo>
                  <a:cubicBezTo>
                    <a:pt x="567" y="10177"/>
                    <a:pt x="0" y="10744"/>
                    <a:pt x="0" y="11437"/>
                  </a:cubicBezTo>
                  <a:cubicBezTo>
                    <a:pt x="0" y="12130"/>
                    <a:pt x="567" y="12666"/>
                    <a:pt x="1229" y="12666"/>
                  </a:cubicBezTo>
                  <a:cubicBezTo>
                    <a:pt x="1891" y="12666"/>
                    <a:pt x="2489" y="12130"/>
                    <a:pt x="2489" y="11437"/>
                  </a:cubicBezTo>
                  <a:cubicBezTo>
                    <a:pt x="2489" y="11248"/>
                    <a:pt x="2458" y="11091"/>
                    <a:pt x="2363" y="10901"/>
                  </a:cubicBezTo>
                  <a:lnTo>
                    <a:pt x="3466" y="9799"/>
                  </a:lnTo>
                  <a:cubicBezTo>
                    <a:pt x="4317" y="10460"/>
                    <a:pt x="5325" y="10838"/>
                    <a:pt x="6396" y="10838"/>
                  </a:cubicBezTo>
                  <a:cubicBezTo>
                    <a:pt x="7467" y="10838"/>
                    <a:pt x="8475" y="10492"/>
                    <a:pt x="9263" y="9830"/>
                  </a:cubicBezTo>
                  <a:lnTo>
                    <a:pt x="10334" y="10901"/>
                  </a:lnTo>
                  <a:cubicBezTo>
                    <a:pt x="10240" y="11059"/>
                    <a:pt x="10208" y="11248"/>
                    <a:pt x="10208" y="11437"/>
                  </a:cubicBezTo>
                  <a:cubicBezTo>
                    <a:pt x="10208" y="12099"/>
                    <a:pt x="10775" y="12666"/>
                    <a:pt x="11468" y="12666"/>
                  </a:cubicBezTo>
                  <a:cubicBezTo>
                    <a:pt x="12130" y="12666"/>
                    <a:pt x="12697" y="12099"/>
                    <a:pt x="12697" y="11437"/>
                  </a:cubicBezTo>
                  <a:cubicBezTo>
                    <a:pt x="12697" y="10775"/>
                    <a:pt x="12130" y="10177"/>
                    <a:pt x="11468" y="10177"/>
                  </a:cubicBezTo>
                  <a:cubicBezTo>
                    <a:pt x="11279" y="10177"/>
                    <a:pt x="11122" y="10208"/>
                    <a:pt x="10933" y="10303"/>
                  </a:cubicBezTo>
                  <a:lnTo>
                    <a:pt x="9861" y="9232"/>
                  </a:lnTo>
                  <a:cubicBezTo>
                    <a:pt x="11279" y="7562"/>
                    <a:pt x="11279" y="5073"/>
                    <a:pt x="9861" y="3403"/>
                  </a:cubicBezTo>
                  <a:lnTo>
                    <a:pt x="10933" y="2364"/>
                  </a:lnTo>
                  <a:cubicBezTo>
                    <a:pt x="11122" y="2427"/>
                    <a:pt x="11279" y="2458"/>
                    <a:pt x="11468" y="2458"/>
                  </a:cubicBezTo>
                  <a:cubicBezTo>
                    <a:pt x="12130" y="2458"/>
                    <a:pt x="12697" y="1923"/>
                    <a:pt x="12697" y="1198"/>
                  </a:cubicBezTo>
                  <a:cubicBezTo>
                    <a:pt x="12697" y="536"/>
                    <a:pt x="12130" y="1"/>
                    <a:pt x="11468" y="1"/>
                  </a:cubicBezTo>
                  <a:cubicBezTo>
                    <a:pt x="10807" y="1"/>
                    <a:pt x="10208" y="536"/>
                    <a:pt x="10208" y="1198"/>
                  </a:cubicBezTo>
                  <a:cubicBezTo>
                    <a:pt x="10208" y="1419"/>
                    <a:pt x="10240" y="1576"/>
                    <a:pt x="10334" y="1765"/>
                  </a:cubicBezTo>
                  <a:lnTo>
                    <a:pt x="9263" y="2836"/>
                  </a:lnTo>
                  <a:cubicBezTo>
                    <a:pt x="8412" y="2127"/>
                    <a:pt x="7373" y="1773"/>
                    <a:pt x="6337" y="1773"/>
                  </a:cubicBezTo>
                  <a:cubicBezTo>
                    <a:pt x="5301" y="1773"/>
                    <a:pt x="4269" y="2127"/>
                    <a:pt x="3434" y="2836"/>
                  </a:cubicBezTo>
                  <a:lnTo>
                    <a:pt x="2363" y="1765"/>
                  </a:lnTo>
                  <a:cubicBezTo>
                    <a:pt x="2458" y="1608"/>
                    <a:pt x="2489" y="1419"/>
                    <a:pt x="2489" y="1198"/>
                  </a:cubicBezTo>
                  <a:cubicBezTo>
                    <a:pt x="2489" y="536"/>
                    <a:pt x="1954"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4498;p46">
            <a:extLst>
              <a:ext uri="{FF2B5EF4-FFF2-40B4-BE49-F238E27FC236}">
                <a16:creationId xmlns:a16="http://schemas.microsoft.com/office/drawing/2014/main" id="{DCD72541-7958-406B-BA6D-86B7991C26A1}"/>
              </a:ext>
            </a:extLst>
          </p:cNvPr>
          <p:cNvSpPr/>
          <p:nvPr/>
        </p:nvSpPr>
        <p:spPr>
          <a:xfrm>
            <a:off x="1002250" y="3566902"/>
            <a:ext cx="500890" cy="499667"/>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4499;p46">
            <a:extLst>
              <a:ext uri="{FF2B5EF4-FFF2-40B4-BE49-F238E27FC236}">
                <a16:creationId xmlns:a16="http://schemas.microsoft.com/office/drawing/2014/main" id="{73043913-B77B-4020-AB4C-784F8D20EC3E}"/>
              </a:ext>
            </a:extLst>
          </p:cNvPr>
          <p:cNvGrpSpPr/>
          <p:nvPr/>
        </p:nvGrpSpPr>
        <p:grpSpPr>
          <a:xfrm>
            <a:off x="1005149" y="4170332"/>
            <a:ext cx="500890" cy="500890"/>
            <a:chOff x="-65145700" y="3727425"/>
            <a:chExt cx="317425" cy="317425"/>
          </a:xfrm>
          <a:solidFill>
            <a:srgbClr val="5C3183"/>
          </a:solidFill>
        </p:grpSpPr>
        <p:sp>
          <p:nvSpPr>
            <p:cNvPr id="194" name="Google Shape;4500;p46">
              <a:extLst>
                <a:ext uri="{FF2B5EF4-FFF2-40B4-BE49-F238E27FC236}">
                  <a16:creationId xmlns:a16="http://schemas.microsoft.com/office/drawing/2014/main" id="{D6A6E6D8-E5E3-403B-A0C2-D9619578D1A2}"/>
                </a:ext>
              </a:extLst>
            </p:cNvPr>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501;p46">
              <a:extLst>
                <a:ext uri="{FF2B5EF4-FFF2-40B4-BE49-F238E27FC236}">
                  <a16:creationId xmlns:a16="http://schemas.microsoft.com/office/drawing/2014/main" id="{AA3B8EDB-1A09-480C-B078-39FA3F324F53}"/>
                </a:ext>
              </a:extLst>
            </p:cNvPr>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4502;p46">
            <a:extLst>
              <a:ext uri="{FF2B5EF4-FFF2-40B4-BE49-F238E27FC236}">
                <a16:creationId xmlns:a16="http://schemas.microsoft.com/office/drawing/2014/main" id="{4C88F118-0BE5-4C1A-90AE-008BFD49EC47}"/>
              </a:ext>
            </a:extLst>
          </p:cNvPr>
          <p:cNvGrpSpPr/>
          <p:nvPr/>
        </p:nvGrpSpPr>
        <p:grpSpPr>
          <a:xfrm>
            <a:off x="1009508" y="4755309"/>
            <a:ext cx="492173" cy="500890"/>
            <a:chOff x="-65144125" y="4094450"/>
            <a:chExt cx="311900" cy="317425"/>
          </a:xfrm>
          <a:solidFill>
            <a:srgbClr val="5C3183"/>
          </a:solidFill>
        </p:grpSpPr>
        <p:sp>
          <p:nvSpPr>
            <p:cNvPr id="197" name="Google Shape;4503;p46">
              <a:extLst>
                <a:ext uri="{FF2B5EF4-FFF2-40B4-BE49-F238E27FC236}">
                  <a16:creationId xmlns:a16="http://schemas.microsoft.com/office/drawing/2014/main" id="{6744247D-9D3A-4065-A0AA-E445DFB62238}"/>
                </a:ext>
              </a:extLst>
            </p:cNvPr>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504;p46">
              <a:extLst>
                <a:ext uri="{FF2B5EF4-FFF2-40B4-BE49-F238E27FC236}">
                  <a16:creationId xmlns:a16="http://schemas.microsoft.com/office/drawing/2014/main" id="{BD71DC37-CD88-4864-A96C-A6C5AA4261D4}"/>
                </a:ext>
              </a:extLst>
            </p:cNvPr>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505;p46">
              <a:extLst>
                <a:ext uri="{FF2B5EF4-FFF2-40B4-BE49-F238E27FC236}">
                  <a16:creationId xmlns:a16="http://schemas.microsoft.com/office/drawing/2014/main" id="{527FE0C0-AB8B-4433-8093-CE25B90E90A7}"/>
                </a:ext>
              </a:extLst>
            </p:cNvPr>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4506;p46">
            <a:extLst>
              <a:ext uri="{FF2B5EF4-FFF2-40B4-BE49-F238E27FC236}">
                <a16:creationId xmlns:a16="http://schemas.microsoft.com/office/drawing/2014/main" id="{26BA56FE-8BC6-4E80-8A33-BEA73C10132E}"/>
              </a:ext>
            </a:extLst>
          </p:cNvPr>
          <p:cNvSpPr/>
          <p:nvPr/>
        </p:nvSpPr>
        <p:spPr>
          <a:xfrm>
            <a:off x="4013109" y="3565029"/>
            <a:ext cx="503375" cy="503416"/>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4507;p46">
            <a:extLst>
              <a:ext uri="{FF2B5EF4-FFF2-40B4-BE49-F238E27FC236}">
                <a16:creationId xmlns:a16="http://schemas.microsoft.com/office/drawing/2014/main" id="{F1FBCA39-6B15-4B70-AE12-BB7B1A599E72}"/>
              </a:ext>
            </a:extLst>
          </p:cNvPr>
          <p:cNvGrpSpPr/>
          <p:nvPr/>
        </p:nvGrpSpPr>
        <p:grpSpPr>
          <a:xfrm>
            <a:off x="4014856" y="4169799"/>
            <a:ext cx="505506" cy="501955"/>
            <a:chOff x="-63250675" y="3744075"/>
            <a:chExt cx="320350" cy="318100"/>
          </a:xfrm>
          <a:solidFill>
            <a:srgbClr val="5C3183"/>
          </a:solidFill>
        </p:grpSpPr>
        <p:sp>
          <p:nvSpPr>
            <p:cNvPr id="202" name="Google Shape;4508;p46">
              <a:extLst>
                <a:ext uri="{FF2B5EF4-FFF2-40B4-BE49-F238E27FC236}">
                  <a16:creationId xmlns:a16="http://schemas.microsoft.com/office/drawing/2014/main" id="{DDDDC55C-0C04-445B-99A8-D3220BE9CF11}"/>
                </a:ext>
              </a:extLst>
            </p:cNvPr>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509;p46">
              <a:extLst>
                <a:ext uri="{FF2B5EF4-FFF2-40B4-BE49-F238E27FC236}">
                  <a16:creationId xmlns:a16="http://schemas.microsoft.com/office/drawing/2014/main" id="{3EE9950C-EAAA-4CAA-8B08-D1AF3B90E39E}"/>
                </a:ext>
              </a:extLst>
            </p:cNvPr>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510;p46">
              <a:extLst>
                <a:ext uri="{FF2B5EF4-FFF2-40B4-BE49-F238E27FC236}">
                  <a16:creationId xmlns:a16="http://schemas.microsoft.com/office/drawing/2014/main" id="{11BAB110-F536-4261-9A40-877092312194}"/>
                </a:ext>
              </a:extLst>
            </p:cNvPr>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4511;p46">
            <a:extLst>
              <a:ext uri="{FF2B5EF4-FFF2-40B4-BE49-F238E27FC236}">
                <a16:creationId xmlns:a16="http://schemas.microsoft.com/office/drawing/2014/main" id="{132F2767-82CF-48CD-9556-0623BE62CB98}"/>
              </a:ext>
            </a:extLst>
          </p:cNvPr>
          <p:cNvGrpSpPr/>
          <p:nvPr/>
        </p:nvGrpSpPr>
        <p:grpSpPr>
          <a:xfrm>
            <a:off x="4017164" y="4755309"/>
            <a:ext cx="500890" cy="500890"/>
            <a:chOff x="-63250675" y="4110200"/>
            <a:chExt cx="317425" cy="317425"/>
          </a:xfrm>
          <a:solidFill>
            <a:srgbClr val="5C3183"/>
          </a:solidFill>
        </p:grpSpPr>
        <p:sp>
          <p:nvSpPr>
            <p:cNvPr id="206" name="Google Shape;4512;p46">
              <a:extLst>
                <a:ext uri="{FF2B5EF4-FFF2-40B4-BE49-F238E27FC236}">
                  <a16:creationId xmlns:a16="http://schemas.microsoft.com/office/drawing/2014/main" id="{A22574BE-3D61-484E-A6BD-8694DE398225}"/>
                </a:ext>
              </a:extLst>
            </p:cNvPr>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513;p46">
              <a:extLst>
                <a:ext uri="{FF2B5EF4-FFF2-40B4-BE49-F238E27FC236}">
                  <a16:creationId xmlns:a16="http://schemas.microsoft.com/office/drawing/2014/main" id="{9B190434-975E-4F44-8C26-644C8AC45445}"/>
                </a:ext>
              </a:extLst>
            </p:cNvPr>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514;p46">
              <a:extLst>
                <a:ext uri="{FF2B5EF4-FFF2-40B4-BE49-F238E27FC236}">
                  <a16:creationId xmlns:a16="http://schemas.microsoft.com/office/drawing/2014/main" id="{E1F065CA-6ECE-40D9-9FB1-3A18DDE818FE}"/>
                </a:ext>
              </a:extLst>
            </p:cNvPr>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515;p46">
              <a:extLst>
                <a:ext uri="{FF2B5EF4-FFF2-40B4-BE49-F238E27FC236}">
                  <a16:creationId xmlns:a16="http://schemas.microsoft.com/office/drawing/2014/main" id="{90481EAA-1A18-46B4-BE82-6785B3A54A35}"/>
                </a:ext>
              </a:extLst>
            </p:cNvPr>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516;p46">
              <a:extLst>
                <a:ext uri="{FF2B5EF4-FFF2-40B4-BE49-F238E27FC236}">
                  <a16:creationId xmlns:a16="http://schemas.microsoft.com/office/drawing/2014/main" id="{9ED16E72-F8E7-4005-AA41-ACCD4106C217}"/>
                </a:ext>
              </a:extLst>
            </p:cNvPr>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517;p46">
              <a:extLst>
                <a:ext uri="{FF2B5EF4-FFF2-40B4-BE49-F238E27FC236}">
                  <a16:creationId xmlns:a16="http://schemas.microsoft.com/office/drawing/2014/main" id="{8F693B5A-11DF-4002-B1BB-351C7DDCEB63}"/>
                </a:ext>
              </a:extLst>
            </p:cNvPr>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518;p46">
              <a:extLst>
                <a:ext uri="{FF2B5EF4-FFF2-40B4-BE49-F238E27FC236}">
                  <a16:creationId xmlns:a16="http://schemas.microsoft.com/office/drawing/2014/main" id="{0E9476A1-8719-40C3-A436-113BFF5403BD}"/>
                </a:ext>
              </a:extLst>
            </p:cNvPr>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519;p46">
              <a:extLst>
                <a:ext uri="{FF2B5EF4-FFF2-40B4-BE49-F238E27FC236}">
                  <a16:creationId xmlns:a16="http://schemas.microsoft.com/office/drawing/2014/main" id="{3E9DA49C-0407-4463-BD15-4807CD6362F0}"/>
                </a:ext>
              </a:extLst>
            </p:cNvPr>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520;p46">
              <a:extLst>
                <a:ext uri="{FF2B5EF4-FFF2-40B4-BE49-F238E27FC236}">
                  <a16:creationId xmlns:a16="http://schemas.microsoft.com/office/drawing/2014/main" id="{2551E050-B499-4412-9350-4E80093E62B5}"/>
                </a:ext>
              </a:extLst>
            </p:cNvPr>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4521;p46">
            <a:extLst>
              <a:ext uri="{FF2B5EF4-FFF2-40B4-BE49-F238E27FC236}">
                <a16:creationId xmlns:a16="http://schemas.microsoft.com/office/drawing/2014/main" id="{969F20A6-13D3-4606-8D0F-7DAB1A7DBFAD}"/>
              </a:ext>
            </a:extLst>
          </p:cNvPr>
          <p:cNvGrpSpPr/>
          <p:nvPr/>
        </p:nvGrpSpPr>
        <p:grpSpPr>
          <a:xfrm>
            <a:off x="7063387" y="3571882"/>
            <a:ext cx="489726" cy="489410"/>
            <a:chOff x="-61351725" y="3372400"/>
            <a:chExt cx="310350" cy="310150"/>
          </a:xfrm>
          <a:solidFill>
            <a:srgbClr val="5C3183"/>
          </a:solidFill>
        </p:grpSpPr>
        <p:sp>
          <p:nvSpPr>
            <p:cNvPr id="216" name="Google Shape;4522;p46">
              <a:extLst>
                <a:ext uri="{FF2B5EF4-FFF2-40B4-BE49-F238E27FC236}">
                  <a16:creationId xmlns:a16="http://schemas.microsoft.com/office/drawing/2014/main" id="{F177D606-1AF3-43A8-91E2-03ABCC8F760A}"/>
                </a:ext>
              </a:extLst>
            </p:cNvPr>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523;p46">
              <a:extLst>
                <a:ext uri="{FF2B5EF4-FFF2-40B4-BE49-F238E27FC236}">
                  <a16:creationId xmlns:a16="http://schemas.microsoft.com/office/drawing/2014/main" id="{0A07EE76-7BB7-439A-BEDE-4F3DBEF5A04F}"/>
                </a:ext>
              </a:extLst>
            </p:cNvPr>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524;p46">
              <a:extLst>
                <a:ext uri="{FF2B5EF4-FFF2-40B4-BE49-F238E27FC236}">
                  <a16:creationId xmlns:a16="http://schemas.microsoft.com/office/drawing/2014/main" id="{2A268274-D4BE-4B68-BFCD-3A11BCF3DF0E}"/>
                </a:ext>
              </a:extLst>
            </p:cNvPr>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4525;p46">
            <a:extLst>
              <a:ext uri="{FF2B5EF4-FFF2-40B4-BE49-F238E27FC236}">
                <a16:creationId xmlns:a16="http://schemas.microsoft.com/office/drawing/2014/main" id="{EA87B17C-68B5-42E7-A146-BD107CEF0029}"/>
              </a:ext>
            </a:extLst>
          </p:cNvPr>
          <p:cNvGrpSpPr/>
          <p:nvPr/>
        </p:nvGrpSpPr>
        <p:grpSpPr>
          <a:xfrm>
            <a:off x="7058416" y="4193331"/>
            <a:ext cx="499667" cy="454892"/>
            <a:chOff x="-61354875" y="3751050"/>
            <a:chExt cx="316650" cy="288275"/>
          </a:xfrm>
          <a:solidFill>
            <a:srgbClr val="5C3183"/>
          </a:solidFill>
        </p:grpSpPr>
        <p:sp>
          <p:nvSpPr>
            <p:cNvPr id="220" name="Google Shape;4526;p46">
              <a:extLst>
                <a:ext uri="{FF2B5EF4-FFF2-40B4-BE49-F238E27FC236}">
                  <a16:creationId xmlns:a16="http://schemas.microsoft.com/office/drawing/2014/main" id="{A0CFDB30-0CB7-46E3-A4CB-6A0B9A0E1B42}"/>
                </a:ext>
              </a:extLst>
            </p:cNvPr>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527;p46">
              <a:extLst>
                <a:ext uri="{FF2B5EF4-FFF2-40B4-BE49-F238E27FC236}">
                  <a16:creationId xmlns:a16="http://schemas.microsoft.com/office/drawing/2014/main" id="{E5D43EF9-6D09-47EE-ADC4-17B90D2CA289}"/>
                </a:ext>
              </a:extLst>
            </p:cNvPr>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528;p46">
              <a:extLst>
                <a:ext uri="{FF2B5EF4-FFF2-40B4-BE49-F238E27FC236}">
                  <a16:creationId xmlns:a16="http://schemas.microsoft.com/office/drawing/2014/main" id="{6144CB59-6687-4C36-91EE-FF2A2A252E1E}"/>
                </a:ext>
              </a:extLst>
            </p:cNvPr>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4529;p46">
            <a:extLst>
              <a:ext uri="{FF2B5EF4-FFF2-40B4-BE49-F238E27FC236}">
                <a16:creationId xmlns:a16="http://schemas.microsoft.com/office/drawing/2014/main" id="{7190945E-EB09-4DCA-AF37-EA266E295D21}"/>
              </a:ext>
            </a:extLst>
          </p:cNvPr>
          <p:cNvGrpSpPr/>
          <p:nvPr/>
        </p:nvGrpSpPr>
        <p:grpSpPr>
          <a:xfrm>
            <a:off x="7058416" y="4755289"/>
            <a:ext cx="499667" cy="500930"/>
            <a:chOff x="-61354875" y="4101525"/>
            <a:chExt cx="316650" cy="317450"/>
          </a:xfrm>
          <a:solidFill>
            <a:srgbClr val="5C3183"/>
          </a:solidFill>
        </p:grpSpPr>
        <p:sp>
          <p:nvSpPr>
            <p:cNvPr id="224" name="Google Shape;4530;p46">
              <a:extLst>
                <a:ext uri="{FF2B5EF4-FFF2-40B4-BE49-F238E27FC236}">
                  <a16:creationId xmlns:a16="http://schemas.microsoft.com/office/drawing/2014/main" id="{AA5A33F5-60F1-4D88-A076-96E7B209F913}"/>
                </a:ext>
              </a:extLst>
            </p:cNvPr>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531;p46">
              <a:extLst>
                <a:ext uri="{FF2B5EF4-FFF2-40B4-BE49-F238E27FC236}">
                  <a16:creationId xmlns:a16="http://schemas.microsoft.com/office/drawing/2014/main" id="{1D65962E-8E6F-43CB-9B24-903C2D774F64}"/>
                </a:ext>
              </a:extLst>
            </p:cNvPr>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4532;p46">
            <a:extLst>
              <a:ext uri="{FF2B5EF4-FFF2-40B4-BE49-F238E27FC236}">
                <a16:creationId xmlns:a16="http://schemas.microsoft.com/office/drawing/2014/main" id="{8E58EEC9-9B5F-46D0-9B4C-0A36490B823C}"/>
              </a:ext>
            </a:extLst>
          </p:cNvPr>
          <p:cNvGrpSpPr/>
          <p:nvPr/>
        </p:nvGrpSpPr>
        <p:grpSpPr>
          <a:xfrm>
            <a:off x="10081313" y="3567209"/>
            <a:ext cx="502114" cy="498760"/>
            <a:chOff x="-59470075" y="3308975"/>
            <a:chExt cx="318200" cy="316075"/>
          </a:xfrm>
          <a:solidFill>
            <a:srgbClr val="5C3183"/>
          </a:solidFill>
        </p:grpSpPr>
        <p:sp>
          <p:nvSpPr>
            <p:cNvPr id="227" name="Google Shape;4533;p46">
              <a:extLst>
                <a:ext uri="{FF2B5EF4-FFF2-40B4-BE49-F238E27FC236}">
                  <a16:creationId xmlns:a16="http://schemas.microsoft.com/office/drawing/2014/main" id="{8A177147-FB97-42DE-A5F3-45077C332C91}"/>
                </a:ext>
              </a:extLst>
            </p:cNvPr>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534;p46">
              <a:extLst>
                <a:ext uri="{FF2B5EF4-FFF2-40B4-BE49-F238E27FC236}">
                  <a16:creationId xmlns:a16="http://schemas.microsoft.com/office/drawing/2014/main" id="{A97D1FA8-BBAA-4B06-8CB7-70BE37099304}"/>
                </a:ext>
              </a:extLst>
            </p:cNvPr>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535;p46">
              <a:extLst>
                <a:ext uri="{FF2B5EF4-FFF2-40B4-BE49-F238E27FC236}">
                  <a16:creationId xmlns:a16="http://schemas.microsoft.com/office/drawing/2014/main" id="{17EFA757-F863-4EA2-9001-A4C50C3E98A3}"/>
                </a:ext>
              </a:extLst>
            </p:cNvPr>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536;p46">
              <a:extLst>
                <a:ext uri="{FF2B5EF4-FFF2-40B4-BE49-F238E27FC236}">
                  <a16:creationId xmlns:a16="http://schemas.microsoft.com/office/drawing/2014/main" id="{E3B458A1-4FFD-4CDC-B63F-BC3E724FCB1F}"/>
                </a:ext>
              </a:extLst>
            </p:cNvPr>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537;p46">
              <a:extLst>
                <a:ext uri="{FF2B5EF4-FFF2-40B4-BE49-F238E27FC236}">
                  <a16:creationId xmlns:a16="http://schemas.microsoft.com/office/drawing/2014/main" id="{72417A93-2FC7-4FDC-AFA0-E6EE3738D44E}"/>
                </a:ext>
              </a:extLst>
            </p:cNvPr>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538;p46">
              <a:extLst>
                <a:ext uri="{FF2B5EF4-FFF2-40B4-BE49-F238E27FC236}">
                  <a16:creationId xmlns:a16="http://schemas.microsoft.com/office/drawing/2014/main" id="{EAC074B8-BBAB-4486-9522-A94BFEAEB925}"/>
                </a:ext>
              </a:extLst>
            </p:cNvPr>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539;p46">
              <a:extLst>
                <a:ext uri="{FF2B5EF4-FFF2-40B4-BE49-F238E27FC236}">
                  <a16:creationId xmlns:a16="http://schemas.microsoft.com/office/drawing/2014/main" id="{019596D7-AF9C-48A2-8F40-BEA076DD49F7}"/>
                </a:ext>
              </a:extLst>
            </p:cNvPr>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540;p46">
              <a:extLst>
                <a:ext uri="{FF2B5EF4-FFF2-40B4-BE49-F238E27FC236}">
                  <a16:creationId xmlns:a16="http://schemas.microsoft.com/office/drawing/2014/main" id="{AAADD008-FC88-4D6C-AFB1-3499A5B26DD1}"/>
                </a:ext>
              </a:extLst>
            </p:cNvPr>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541;p46">
              <a:extLst>
                <a:ext uri="{FF2B5EF4-FFF2-40B4-BE49-F238E27FC236}">
                  <a16:creationId xmlns:a16="http://schemas.microsoft.com/office/drawing/2014/main" id="{4A223C50-A1F6-4839-8980-0F58A2419BE3}"/>
                </a:ext>
              </a:extLst>
            </p:cNvPr>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4542;p46">
            <a:extLst>
              <a:ext uri="{FF2B5EF4-FFF2-40B4-BE49-F238E27FC236}">
                <a16:creationId xmlns:a16="http://schemas.microsoft.com/office/drawing/2014/main" id="{93791E6E-07BB-44E5-854D-C36FF42673C4}"/>
              </a:ext>
            </a:extLst>
          </p:cNvPr>
          <p:cNvGrpSpPr/>
          <p:nvPr/>
        </p:nvGrpSpPr>
        <p:grpSpPr>
          <a:xfrm>
            <a:off x="1613052" y="3567897"/>
            <a:ext cx="500890" cy="497379"/>
            <a:chOff x="-64781025" y="3361050"/>
            <a:chExt cx="317425" cy="315200"/>
          </a:xfrm>
          <a:solidFill>
            <a:srgbClr val="5C3183"/>
          </a:solidFill>
        </p:grpSpPr>
        <p:sp>
          <p:nvSpPr>
            <p:cNvPr id="237" name="Google Shape;4543;p46">
              <a:extLst>
                <a:ext uri="{FF2B5EF4-FFF2-40B4-BE49-F238E27FC236}">
                  <a16:creationId xmlns:a16="http://schemas.microsoft.com/office/drawing/2014/main" id="{A34ED77F-9E2A-4B24-B55D-36A99E1537F4}"/>
                </a:ext>
              </a:extLst>
            </p:cNvPr>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544;p46">
              <a:extLst>
                <a:ext uri="{FF2B5EF4-FFF2-40B4-BE49-F238E27FC236}">
                  <a16:creationId xmlns:a16="http://schemas.microsoft.com/office/drawing/2014/main" id="{5003D4EC-49A5-4E32-8F5F-E1A3B990FA5D}"/>
                </a:ext>
              </a:extLst>
            </p:cNvPr>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545;p46">
              <a:extLst>
                <a:ext uri="{FF2B5EF4-FFF2-40B4-BE49-F238E27FC236}">
                  <a16:creationId xmlns:a16="http://schemas.microsoft.com/office/drawing/2014/main" id="{F87A3CAD-617F-4D74-A027-7B695CAA421D}"/>
                </a:ext>
              </a:extLst>
            </p:cNvPr>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546;p46">
              <a:extLst>
                <a:ext uri="{FF2B5EF4-FFF2-40B4-BE49-F238E27FC236}">
                  <a16:creationId xmlns:a16="http://schemas.microsoft.com/office/drawing/2014/main" id="{A9710209-880F-4457-8E00-CF0111F6604B}"/>
                </a:ext>
              </a:extLst>
            </p:cNvPr>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4547;p46">
            <a:extLst>
              <a:ext uri="{FF2B5EF4-FFF2-40B4-BE49-F238E27FC236}">
                <a16:creationId xmlns:a16="http://schemas.microsoft.com/office/drawing/2014/main" id="{D3DD549C-3EF6-4B66-A13D-8B588254F5E4}"/>
              </a:ext>
            </a:extLst>
          </p:cNvPr>
          <p:cNvSpPr/>
          <p:nvPr/>
        </p:nvSpPr>
        <p:spPr>
          <a:xfrm>
            <a:off x="1610172" y="4171740"/>
            <a:ext cx="500890" cy="498406"/>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548;p46">
            <a:extLst>
              <a:ext uri="{FF2B5EF4-FFF2-40B4-BE49-F238E27FC236}">
                <a16:creationId xmlns:a16="http://schemas.microsoft.com/office/drawing/2014/main" id="{3A1880D1-1AC0-4F90-BB60-99532BAA678C}"/>
              </a:ext>
            </a:extLst>
          </p:cNvPr>
          <p:cNvSpPr/>
          <p:nvPr/>
        </p:nvSpPr>
        <p:spPr>
          <a:xfrm>
            <a:off x="1647453" y="4755489"/>
            <a:ext cx="426331" cy="500890"/>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549;p46">
            <a:extLst>
              <a:ext uri="{FF2B5EF4-FFF2-40B4-BE49-F238E27FC236}">
                <a16:creationId xmlns:a16="http://schemas.microsoft.com/office/drawing/2014/main" id="{E757EB13-0909-4C6C-947A-3492EE8722C4}"/>
              </a:ext>
            </a:extLst>
          </p:cNvPr>
          <p:cNvSpPr/>
          <p:nvPr/>
        </p:nvSpPr>
        <p:spPr>
          <a:xfrm>
            <a:off x="4627942" y="3621600"/>
            <a:ext cx="499628" cy="390273"/>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4550;p46">
            <a:extLst>
              <a:ext uri="{FF2B5EF4-FFF2-40B4-BE49-F238E27FC236}">
                <a16:creationId xmlns:a16="http://schemas.microsoft.com/office/drawing/2014/main" id="{F8A40C9D-57C7-4728-84D9-C866212B51DB}"/>
              </a:ext>
            </a:extLst>
          </p:cNvPr>
          <p:cNvGrpSpPr/>
          <p:nvPr/>
        </p:nvGrpSpPr>
        <p:grpSpPr>
          <a:xfrm>
            <a:off x="4619536" y="4169956"/>
            <a:ext cx="522035" cy="501639"/>
            <a:chOff x="-62890750" y="3747425"/>
            <a:chExt cx="330825" cy="317900"/>
          </a:xfrm>
          <a:solidFill>
            <a:srgbClr val="5C3183"/>
          </a:solidFill>
        </p:grpSpPr>
        <p:sp>
          <p:nvSpPr>
            <p:cNvPr id="245" name="Google Shape;4551;p46">
              <a:extLst>
                <a:ext uri="{FF2B5EF4-FFF2-40B4-BE49-F238E27FC236}">
                  <a16:creationId xmlns:a16="http://schemas.microsoft.com/office/drawing/2014/main" id="{8813BF1F-42AA-4995-BC12-82E86EED8F84}"/>
                </a:ext>
              </a:extLst>
            </p:cNvPr>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552;p46">
              <a:extLst>
                <a:ext uri="{FF2B5EF4-FFF2-40B4-BE49-F238E27FC236}">
                  <a16:creationId xmlns:a16="http://schemas.microsoft.com/office/drawing/2014/main" id="{768769BB-6B26-45DD-9B25-7858E08304B4}"/>
                </a:ext>
              </a:extLst>
            </p:cNvPr>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553;p46">
              <a:extLst>
                <a:ext uri="{FF2B5EF4-FFF2-40B4-BE49-F238E27FC236}">
                  <a16:creationId xmlns:a16="http://schemas.microsoft.com/office/drawing/2014/main" id="{C3A6A789-D37F-4560-AD27-3FAD2275111C}"/>
                </a:ext>
              </a:extLst>
            </p:cNvPr>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554;p46">
              <a:extLst>
                <a:ext uri="{FF2B5EF4-FFF2-40B4-BE49-F238E27FC236}">
                  <a16:creationId xmlns:a16="http://schemas.microsoft.com/office/drawing/2014/main" id="{55C5498F-7E04-4AAB-9095-AD4E25326619}"/>
                </a:ext>
              </a:extLst>
            </p:cNvPr>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555;p46">
              <a:extLst>
                <a:ext uri="{FF2B5EF4-FFF2-40B4-BE49-F238E27FC236}">
                  <a16:creationId xmlns:a16="http://schemas.microsoft.com/office/drawing/2014/main" id="{E0B01038-8969-4BFF-9D93-FF12691B1059}"/>
                </a:ext>
              </a:extLst>
            </p:cNvPr>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556;p46">
              <a:extLst>
                <a:ext uri="{FF2B5EF4-FFF2-40B4-BE49-F238E27FC236}">
                  <a16:creationId xmlns:a16="http://schemas.microsoft.com/office/drawing/2014/main" id="{0B2D3F6A-69FA-422D-95A9-5889021CB42D}"/>
                </a:ext>
              </a:extLst>
            </p:cNvPr>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557;p46">
              <a:extLst>
                <a:ext uri="{FF2B5EF4-FFF2-40B4-BE49-F238E27FC236}">
                  <a16:creationId xmlns:a16="http://schemas.microsoft.com/office/drawing/2014/main" id="{54AC740B-FED1-412D-9F05-4B8CF553350B}"/>
                </a:ext>
              </a:extLst>
            </p:cNvPr>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558;p46">
              <a:extLst>
                <a:ext uri="{FF2B5EF4-FFF2-40B4-BE49-F238E27FC236}">
                  <a16:creationId xmlns:a16="http://schemas.microsoft.com/office/drawing/2014/main" id="{924DE8CA-4008-46FE-A415-28A059B78B28}"/>
                </a:ext>
              </a:extLst>
            </p:cNvPr>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559;p46">
              <a:extLst>
                <a:ext uri="{FF2B5EF4-FFF2-40B4-BE49-F238E27FC236}">
                  <a16:creationId xmlns:a16="http://schemas.microsoft.com/office/drawing/2014/main" id="{BE31DF7C-3412-46B8-8859-9D52FB5A524B}"/>
                </a:ext>
              </a:extLst>
            </p:cNvPr>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560;p46">
              <a:extLst>
                <a:ext uri="{FF2B5EF4-FFF2-40B4-BE49-F238E27FC236}">
                  <a16:creationId xmlns:a16="http://schemas.microsoft.com/office/drawing/2014/main" id="{D9FFFCB1-29BD-4EF4-A9EF-247A3C76C51E}"/>
                </a:ext>
              </a:extLst>
            </p:cNvPr>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561;p46">
              <a:extLst>
                <a:ext uri="{FF2B5EF4-FFF2-40B4-BE49-F238E27FC236}">
                  <a16:creationId xmlns:a16="http://schemas.microsoft.com/office/drawing/2014/main" id="{BC494EAC-EB26-4F95-88D9-E4E2D0CAD758}"/>
                </a:ext>
              </a:extLst>
            </p:cNvPr>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562;p46">
              <a:extLst>
                <a:ext uri="{FF2B5EF4-FFF2-40B4-BE49-F238E27FC236}">
                  <a16:creationId xmlns:a16="http://schemas.microsoft.com/office/drawing/2014/main" id="{3ACC8866-7F00-4330-B1F5-22A3181F5742}"/>
                </a:ext>
              </a:extLst>
            </p:cNvPr>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563;p46">
              <a:extLst>
                <a:ext uri="{FF2B5EF4-FFF2-40B4-BE49-F238E27FC236}">
                  <a16:creationId xmlns:a16="http://schemas.microsoft.com/office/drawing/2014/main" id="{7CCD4FDF-F7E3-42CA-B06E-919345836E73}"/>
                </a:ext>
              </a:extLst>
            </p:cNvPr>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564;p46">
              <a:extLst>
                <a:ext uri="{FF2B5EF4-FFF2-40B4-BE49-F238E27FC236}">
                  <a16:creationId xmlns:a16="http://schemas.microsoft.com/office/drawing/2014/main" id="{C5989A76-F160-401F-984B-4317583FEF54}"/>
                </a:ext>
              </a:extLst>
            </p:cNvPr>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4565;p46">
            <a:extLst>
              <a:ext uri="{FF2B5EF4-FFF2-40B4-BE49-F238E27FC236}">
                <a16:creationId xmlns:a16="http://schemas.microsoft.com/office/drawing/2014/main" id="{0900BA81-E3BE-41B6-A200-E2B426B5413D}"/>
              </a:ext>
            </a:extLst>
          </p:cNvPr>
          <p:cNvGrpSpPr/>
          <p:nvPr/>
        </p:nvGrpSpPr>
        <p:grpSpPr>
          <a:xfrm>
            <a:off x="4630108" y="4755919"/>
            <a:ext cx="500890" cy="499667"/>
            <a:chOff x="-62884425" y="4111775"/>
            <a:chExt cx="317425" cy="316650"/>
          </a:xfrm>
          <a:solidFill>
            <a:srgbClr val="5C3183"/>
          </a:solidFill>
        </p:grpSpPr>
        <p:sp>
          <p:nvSpPr>
            <p:cNvPr id="260" name="Google Shape;4566;p46">
              <a:extLst>
                <a:ext uri="{FF2B5EF4-FFF2-40B4-BE49-F238E27FC236}">
                  <a16:creationId xmlns:a16="http://schemas.microsoft.com/office/drawing/2014/main" id="{42552DD9-EFC6-4F75-A853-FCC8D0C3DABC}"/>
                </a:ext>
              </a:extLst>
            </p:cNvPr>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567;p46">
              <a:extLst>
                <a:ext uri="{FF2B5EF4-FFF2-40B4-BE49-F238E27FC236}">
                  <a16:creationId xmlns:a16="http://schemas.microsoft.com/office/drawing/2014/main" id="{0F7763B5-1E26-4FCB-AA8D-48D8950F7DE5}"/>
                </a:ext>
              </a:extLst>
            </p:cNvPr>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4568;p46">
            <a:extLst>
              <a:ext uri="{FF2B5EF4-FFF2-40B4-BE49-F238E27FC236}">
                <a16:creationId xmlns:a16="http://schemas.microsoft.com/office/drawing/2014/main" id="{4261A53B-6080-44DB-8C60-4000973CFDC6}"/>
              </a:ext>
            </a:extLst>
          </p:cNvPr>
          <p:cNvGrpSpPr/>
          <p:nvPr/>
        </p:nvGrpSpPr>
        <p:grpSpPr>
          <a:xfrm>
            <a:off x="7667584" y="3571092"/>
            <a:ext cx="498406" cy="490989"/>
            <a:chOff x="-60991775" y="3376900"/>
            <a:chExt cx="315850" cy="311150"/>
          </a:xfrm>
          <a:solidFill>
            <a:srgbClr val="5C3183"/>
          </a:solidFill>
        </p:grpSpPr>
        <p:sp>
          <p:nvSpPr>
            <p:cNvPr id="263" name="Google Shape;4569;p46">
              <a:extLst>
                <a:ext uri="{FF2B5EF4-FFF2-40B4-BE49-F238E27FC236}">
                  <a16:creationId xmlns:a16="http://schemas.microsoft.com/office/drawing/2014/main" id="{781885F7-9658-43F2-ABC7-82A3E3C3FCC2}"/>
                </a:ext>
              </a:extLst>
            </p:cNvPr>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570;p46">
              <a:extLst>
                <a:ext uri="{FF2B5EF4-FFF2-40B4-BE49-F238E27FC236}">
                  <a16:creationId xmlns:a16="http://schemas.microsoft.com/office/drawing/2014/main" id="{8206691C-73D0-4D69-9379-B6F0C97AD597}"/>
                </a:ext>
              </a:extLst>
            </p:cNvPr>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571;p46">
              <a:extLst>
                <a:ext uri="{FF2B5EF4-FFF2-40B4-BE49-F238E27FC236}">
                  <a16:creationId xmlns:a16="http://schemas.microsoft.com/office/drawing/2014/main" id="{3024118D-1DA0-44A3-8EF4-DC42C6364C35}"/>
                </a:ext>
              </a:extLst>
            </p:cNvPr>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4572;p46">
            <a:extLst>
              <a:ext uri="{FF2B5EF4-FFF2-40B4-BE49-F238E27FC236}">
                <a16:creationId xmlns:a16="http://schemas.microsoft.com/office/drawing/2014/main" id="{EDE80992-4305-4594-A6ED-16B326D7853D}"/>
              </a:ext>
            </a:extLst>
          </p:cNvPr>
          <p:cNvGrpSpPr/>
          <p:nvPr/>
        </p:nvGrpSpPr>
        <p:grpSpPr>
          <a:xfrm>
            <a:off x="7666953" y="4175913"/>
            <a:ext cx="499667" cy="489726"/>
            <a:chOff x="-60988625" y="3740800"/>
            <a:chExt cx="316650" cy="310350"/>
          </a:xfrm>
          <a:solidFill>
            <a:srgbClr val="5C3183"/>
          </a:solidFill>
        </p:grpSpPr>
        <p:sp>
          <p:nvSpPr>
            <p:cNvPr id="267" name="Google Shape;4573;p46">
              <a:extLst>
                <a:ext uri="{FF2B5EF4-FFF2-40B4-BE49-F238E27FC236}">
                  <a16:creationId xmlns:a16="http://schemas.microsoft.com/office/drawing/2014/main" id="{8B3FE72C-08D3-44DE-AE3A-4BA657DCD122}"/>
                </a:ext>
              </a:extLst>
            </p:cNvPr>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574;p46">
              <a:extLst>
                <a:ext uri="{FF2B5EF4-FFF2-40B4-BE49-F238E27FC236}">
                  <a16:creationId xmlns:a16="http://schemas.microsoft.com/office/drawing/2014/main" id="{FD0A8F2D-8F92-4F33-8776-5DC98E4F36C5}"/>
                </a:ext>
              </a:extLst>
            </p:cNvPr>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575;p46">
              <a:extLst>
                <a:ext uri="{FF2B5EF4-FFF2-40B4-BE49-F238E27FC236}">
                  <a16:creationId xmlns:a16="http://schemas.microsoft.com/office/drawing/2014/main" id="{28994D08-EA43-499F-84B3-2BC885837153}"/>
                </a:ext>
              </a:extLst>
            </p:cNvPr>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4576;p46">
            <a:extLst>
              <a:ext uri="{FF2B5EF4-FFF2-40B4-BE49-F238E27FC236}">
                <a16:creationId xmlns:a16="http://schemas.microsoft.com/office/drawing/2014/main" id="{684A6F61-6F43-4AD9-8A0E-78598AE5FC7B}"/>
              </a:ext>
            </a:extLst>
          </p:cNvPr>
          <p:cNvGrpSpPr/>
          <p:nvPr/>
        </p:nvGrpSpPr>
        <p:grpSpPr>
          <a:xfrm>
            <a:off x="7666953" y="4756709"/>
            <a:ext cx="499667" cy="498090"/>
            <a:chOff x="-60987850" y="4100950"/>
            <a:chExt cx="316650" cy="315650"/>
          </a:xfrm>
          <a:solidFill>
            <a:srgbClr val="5C3183"/>
          </a:solidFill>
        </p:grpSpPr>
        <p:sp>
          <p:nvSpPr>
            <p:cNvPr id="271" name="Google Shape;4577;p46">
              <a:extLst>
                <a:ext uri="{FF2B5EF4-FFF2-40B4-BE49-F238E27FC236}">
                  <a16:creationId xmlns:a16="http://schemas.microsoft.com/office/drawing/2014/main" id="{B884515C-D34A-4633-846B-2EF32486E39D}"/>
                </a:ext>
              </a:extLst>
            </p:cNvPr>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578;p46">
              <a:extLst>
                <a:ext uri="{FF2B5EF4-FFF2-40B4-BE49-F238E27FC236}">
                  <a16:creationId xmlns:a16="http://schemas.microsoft.com/office/drawing/2014/main" id="{A17B54F0-31AC-482F-9FEC-21582ABA0F63}"/>
                </a:ext>
              </a:extLst>
            </p:cNvPr>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579;p46">
              <a:extLst>
                <a:ext uri="{FF2B5EF4-FFF2-40B4-BE49-F238E27FC236}">
                  <a16:creationId xmlns:a16="http://schemas.microsoft.com/office/drawing/2014/main" id="{2D6D68B3-5337-41BF-86E3-C2461357333E}"/>
                </a:ext>
              </a:extLst>
            </p:cNvPr>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580;p46">
              <a:extLst>
                <a:ext uri="{FF2B5EF4-FFF2-40B4-BE49-F238E27FC236}">
                  <a16:creationId xmlns:a16="http://schemas.microsoft.com/office/drawing/2014/main" id="{38572DCF-151C-45F3-A46A-33A87D9DFAEA}"/>
                </a:ext>
              </a:extLst>
            </p:cNvPr>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581;p46">
              <a:extLst>
                <a:ext uri="{FF2B5EF4-FFF2-40B4-BE49-F238E27FC236}">
                  <a16:creationId xmlns:a16="http://schemas.microsoft.com/office/drawing/2014/main" id="{C6406230-448F-4101-8FD3-BD57F0DAACB1}"/>
                </a:ext>
              </a:extLst>
            </p:cNvPr>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4582;p46">
            <a:extLst>
              <a:ext uri="{FF2B5EF4-FFF2-40B4-BE49-F238E27FC236}">
                <a16:creationId xmlns:a16="http://schemas.microsoft.com/office/drawing/2014/main" id="{25AB5FB2-65CD-404A-B0AD-EDDAE7A8886C}"/>
              </a:ext>
            </a:extLst>
          </p:cNvPr>
          <p:cNvGrpSpPr/>
          <p:nvPr/>
        </p:nvGrpSpPr>
        <p:grpSpPr>
          <a:xfrm>
            <a:off x="10080681" y="4177157"/>
            <a:ext cx="503375" cy="487242"/>
            <a:chOff x="-59447250" y="3706150"/>
            <a:chExt cx="319000" cy="308775"/>
          </a:xfrm>
          <a:solidFill>
            <a:srgbClr val="5C3183"/>
          </a:solidFill>
        </p:grpSpPr>
        <p:sp>
          <p:nvSpPr>
            <p:cNvPr id="277" name="Google Shape;4583;p46">
              <a:extLst>
                <a:ext uri="{FF2B5EF4-FFF2-40B4-BE49-F238E27FC236}">
                  <a16:creationId xmlns:a16="http://schemas.microsoft.com/office/drawing/2014/main" id="{4AEB0310-8F89-42F7-8EAC-2B4FAFED4966}"/>
                </a:ext>
              </a:extLst>
            </p:cNvPr>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584;p46">
              <a:extLst>
                <a:ext uri="{FF2B5EF4-FFF2-40B4-BE49-F238E27FC236}">
                  <a16:creationId xmlns:a16="http://schemas.microsoft.com/office/drawing/2014/main" id="{6AC388D8-CCAB-4C53-ACC6-DF12F94E60D9}"/>
                </a:ext>
              </a:extLst>
            </p:cNvPr>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585;p46">
              <a:extLst>
                <a:ext uri="{FF2B5EF4-FFF2-40B4-BE49-F238E27FC236}">
                  <a16:creationId xmlns:a16="http://schemas.microsoft.com/office/drawing/2014/main" id="{95E97937-50F3-470A-B0D5-9D9A896C511F}"/>
                </a:ext>
              </a:extLst>
            </p:cNvPr>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586;p46">
              <a:extLst>
                <a:ext uri="{FF2B5EF4-FFF2-40B4-BE49-F238E27FC236}">
                  <a16:creationId xmlns:a16="http://schemas.microsoft.com/office/drawing/2014/main" id="{EBDE1B6F-A768-432D-A060-E9D31B916206}"/>
                </a:ext>
              </a:extLst>
            </p:cNvPr>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4587;p46">
            <a:extLst>
              <a:ext uri="{FF2B5EF4-FFF2-40B4-BE49-F238E27FC236}">
                <a16:creationId xmlns:a16="http://schemas.microsoft.com/office/drawing/2014/main" id="{420165B8-5A7C-4932-B1F3-C58B1712FA56}"/>
              </a:ext>
            </a:extLst>
          </p:cNvPr>
          <p:cNvGrpSpPr/>
          <p:nvPr/>
        </p:nvGrpSpPr>
        <p:grpSpPr>
          <a:xfrm>
            <a:off x="2217015" y="3568212"/>
            <a:ext cx="502153" cy="496748"/>
            <a:chOff x="-64406125" y="3362225"/>
            <a:chExt cx="318225" cy="314800"/>
          </a:xfrm>
          <a:solidFill>
            <a:srgbClr val="5C3183"/>
          </a:solidFill>
        </p:grpSpPr>
        <p:sp>
          <p:nvSpPr>
            <p:cNvPr id="282" name="Google Shape;4588;p46">
              <a:extLst>
                <a:ext uri="{FF2B5EF4-FFF2-40B4-BE49-F238E27FC236}">
                  <a16:creationId xmlns:a16="http://schemas.microsoft.com/office/drawing/2014/main" id="{E53D6E68-4026-47EF-87AE-4206F4DF0BC4}"/>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589;p46">
              <a:extLst>
                <a:ext uri="{FF2B5EF4-FFF2-40B4-BE49-F238E27FC236}">
                  <a16:creationId xmlns:a16="http://schemas.microsoft.com/office/drawing/2014/main" id="{EC043199-EEFB-444E-B19C-11CB094E0E04}"/>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4590;p46">
            <a:extLst>
              <a:ext uri="{FF2B5EF4-FFF2-40B4-BE49-F238E27FC236}">
                <a16:creationId xmlns:a16="http://schemas.microsoft.com/office/drawing/2014/main" id="{928A0BB8-024E-42A5-8DB7-E4CA216C3C4E}"/>
              </a:ext>
            </a:extLst>
          </p:cNvPr>
          <p:cNvSpPr/>
          <p:nvPr/>
        </p:nvSpPr>
        <p:spPr>
          <a:xfrm>
            <a:off x="2300529" y="4170497"/>
            <a:ext cx="329403" cy="500890"/>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4591;p46">
            <a:extLst>
              <a:ext uri="{FF2B5EF4-FFF2-40B4-BE49-F238E27FC236}">
                <a16:creationId xmlns:a16="http://schemas.microsoft.com/office/drawing/2014/main" id="{09C6B2B1-68EC-40C6-B26E-5AD3243221AD}"/>
              </a:ext>
            </a:extLst>
          </p:cNvPr>
          <p:cNvGrpSpPr/>
          <p:nvPr/>
        </p:nvGrpSpPr>
        <p:grpSpPr>
          <a:xfrm>
            <a:off x="2217647" y="4755921"/>
            <a:ext cx="500890" cy="499667"/>
            <a:chOff x="-64410850" y="4094450"/>
            <a:chExt cx="317425" cy="316650"/>
          </a:xfrm>
          <a:solidFill>
            <a:srgbClr val="5C3183"/>
          </a:solidFill>
        </p:grpSpPr>
        <p:sp>
          <p:nvSpPr>
            <p:cNvPr id="286" name="Google Shape;4592;p46">
              <a:extLst>
                <a:ext uri="{FF2B5EF4-FFF2-40B4-BE49-F238E27FC236}">
                  <a16:creationId xmlns:a16="http://schemas.microsoft.com/office/drawing/2014/main" id="{B2D87A02-5F7F-4BD1-9087-ED3D946C531A}"/>
                </a:ext>
              </a:extLst>
            </p:cNvPr>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593;p46">
              <a:extLst>
                <a:ext uri="{FF2B5EF4-FFF2-40B4-BE49-F238E27FC236}">
                  <a16:creationId xmlns:a16="http://schemas.microsoft.com/office/drawing/2014/main" id="{D27D3209-7C91-4BA1-917B-B92D7D6D4B13}"/>
                </a:ext>
              </a:extLst>
            </p:cNvPr>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594;p46">
              <a:extLst>
                <a:ext uri="{FF2B5EF4-FFF2-40B4-BE49-F238E27FC236}">
                  <a16:creationId xmlns:a16="http://schemas.microsoft.com/office/drawing/2014/main" id="{BC13AEE2-CE6A-489C-BFE9-7C518191007B}"/>
                </a:ext>
              </a:extLst>
            </p:cNvPr>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4595;p46">
            <a:extLst>
              <a:ext uri="{FF2B5EF4-FFF2-40B4-BE49-F238E27FC236}">
                <a16:creationId xmlns:a16="http://schemas.microsoft.com/office/drawing/2014/main" id="{8BC6C065-633F-478E-9E57-5A1E8281C4CF}"/>
              </a:ext>
            </a:extLst>
          </p:cNvPr>
          <p:cNvSpPr/>
          <p:nvPr/>
        </p:nvSpPr>
        <p:spPr>
          <a:xfrm>
            <a:off x="5275824" y="3566152"/>
            <a:ext cx="436273" cy="501166"/>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4596;p46">
            <a:extLst>
              <a:ext uri="{FF2B5EF4-FFF2-40B4-BE49-F238E27FC236}">
                <a16:creationId xmlns:a16="http://schemas.microsoft.com/office/drawing/2014/main" id="{2BD283D2-943F-4470-A426-9D5B882B3D94}"/>
              </a:ext>
            </a:extLst>
          </p:cNvPr>
          <p:cNvGrpSpPr/>
          <p:nvPr/>
        </p:nvGrpSpPr>
        <p:grpSpPr>
          <a:xfrm>
            <a:off x="5247517" y="4169562"/>
            <a:ext cx="498444" cy="502429"/>
            <a:chOff x="-62516625" y="3743175"/>
            <a:chExt cx="315875" cy="318400"/>
          </a:xfrm>
          <a:solidFill>
            <a:srgbClr val="5C3183"/>
          </a:solidFill>
        </p:grpSpPr>
        <p:sp>
          <p:nvSpPr>
            <p:cNvPr id="291" name="Google Shape;4597;p46">
              <a:extLst>
                <a:ext uri="{FF2B5EF4-FFF2-40B4-BE49-F238E27FC236}">
                  <a16:creationId xmlns:a16="http://schemas.microsoft.com/office/drawing/2014/main" id="{45933CE2-F470-43B8-8459-51FFE9FE1C65}"/>
                </a:ext>
              </a:extLst>
            </p:cNvPr>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598;p46">
              <a:extLst>
                <a:ext uri="{FF2B5EF4-FFF2-40B4-BE49-F238E27FC236}">
                  <a16:creationId xmlns:a16="http://schemas.microsoft.com/office/drawing/2014/main" id="{2165B414-9DFE-4F1A-8B5A-BE27B7E4B71A}"/>
                </a:ext>
              </a:extLst>
            </p:cNvPr>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4599;p46">
            <a:extLst>
              <a:ext uri="{FF2B5EF4-FFF2-40B4-BE49-F238E27FC236}">
                <a16:creationId xmlns:a16="http://schemas.microsoft.com/office/drawing/2014/main" id="{C58703C3-30AA-46E6-9B7A-5F8035C0C108}"/>
              </a:ext>
            </a:extLst>
          </p:cNvPr>
          <p:cNvGrpSpPr/>
          <p:nvPr/>
        </p:nvGrpSpPr>
        <p:grpSpPr>
          <a:xfrm>
            <a:off x="5256848" y="4783259"/>
            <a:ext cx="479785" cy="444991"/>
            <a:chOff x="-62511900" y="4129100"/>
            <a:chExt cx="304050" cy="282000"/>
          </a:xfrm>
          <a:solidFill>
            <a:srgbClr val="5C3183"/>
          </a:solidFill>
        </p:grpSpPr>
        <p:sp>
          <p:nvSpPr>
            <p:cNvPr id="294" name="Google Shape;4600;p46">
              <a:extLst>
                <a:ext uri="{FF2B5EF4-FFF2-40B4-BE49-F238E27FC236}">
                  <a16:creationId xmlns:a16="http://schemas.microsoft.com/office/drawing/2014/main" id="{017B9D75-D304-41A8-AFBA-D13906E1717F}"/>
                </a:ext>
              </a:extLst>
            </p:cNvPr>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601;p46">
              <a:extLst>
                <a:ext uri="{FF2B5EF4-FFF2-40B4-BE49-F238E27FC236}">
                  <a16:creationId xmlns:a16="http://schemas.microsoft.com/office/drawing/2014/main" id="{CD41C087-6E81-481D-AD56-01B961F626E2}"/>
                </a:ext>
              </a:extLst>
            </p:cNvPr>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602;p46">
              <a:extLst>
                <a:ext uri="{FF2B5EF4-FFF2-40B4-BE49-F238E27FC236}">
                  <a16:creationId xmlns:a16="http://schemas.microsoft.com/office/drawing/2014/main" id="{A4831560-753A-4D80-B950-F4DB195EF8CF}"/>
                </a:ext>
              </a:extLst>
            </p:cNvPr>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603;p46">
              <a:extLst>
                <a:ext uri="{FF2B5EF4-FFF2-40B4-BE49-F238E27FC236}">
                  <a16:creationId xmlns:a16="http://schemas.microsoft.com/office/drawing/2014/main" id="{F3A75D34-9A43-4F06-B7FE-AA4F3E051CC0}"/>
                </a:ext>
              </a:extLst>
            </p:cNvPr>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604;p46">
              <a:extLst>
                <a:ext uri="{FF2B5EF4-FFF2-40B4-BE49-F238E27FC236}">
                  <a16:creationId xmlns:a16="http://schemas.microsoft.com/office/drawing/2014/main" id="{ED28D65D-7C5F-4093-A8B1-E7A4CB09E7F1}"/>
                </a:ext>
              </a:extLst>
            </p:cNvPr>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4605;p46">
            <a:extLst>
              <a:ext uri="{FF2B5EF4-FFF2-40B4-BE49-F238E27FC236}">
                <a16:creationId xmlns:a16="http://schemas.microsoft.com/office/drawing/2014/main" id="{D7A8C561-E99D-4C96-802B-F1F34A1BB10B}"/>
              </a:ext>
            </a:extLst>
          </p:cNvPr>
          <p:cNvGrpSpPr/>
          <p:nvPr/>
        </p:nvGrpSpPr>
        <p:grpSpPr>
          <a:xfrm>
            <a:off x="8301808" y="3566141"/>
            <a:ext cx="423846" cy="500890"/>
            <a:chOff x="-60597975" y="3367475"/>
            <a:chExt cx="268600" cy="317425"/>
          </a:xfrm>
          <a:solidFill>
            <a:srgbClr val="5C3183"/>
          </a:solidFill>
        </p:grpSpPr>
        <p:sp>
          <p:nvSpPr>
            <p:cNvPr id="300" name="Google Shape;4606;p46">
              <a:extLst>
                <a:ext uri="{FF2B5EF4-FFF2-40B4-BE49-F238E27FC236}">
                  <a16:creationId xmlns:a16="http://schemas.microsoft.com/office/drawing/2014/main" id="{A577D0B2-78A7-4953-9397-198048DA6197}"/>
                </a:ext>
              </a:extLst>
            </p:cNvPr>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607;p46">
              <a:extLst>
                <a:ext uri="{FF2B5EF4-FFF2-40B4-BE49-F238E27FC236}">
                  <a16:creationId xmlns:a16="http://schemas.microsoft.com/office/drawing/2014/main" id="{CE3D77D3-1633-4AA4-AF43-AF63536577CF}"/>
                </a:ext>
              </a:extLst>
            </p:cNvPr>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608;p46">
              <a:extLst>
                <a:ext uri="{FF2B5EF4-FFF2-40B4-BE49-F238E27FC236}">
                  <a16:creationId xmlns:a16="http://schemas.microsoft.com/office/drawing/2014/main" id="{4410A0A4-308F-49CC-BE61-8DE33D7A7F92}"/>
                </a:ext>
              </a:extLst>
            </p:cNvPr>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609;p46">
              <a:extLst>
                <a:ext uri="{FF2B5EF4-FFF2-40B4-BE49-F238E27FC236}">
                  <a16:creationId xmlns:a16="http://schemas.microsoft.com/office/drawing/2014/main" id="{EB1563DE-4841-4043-9C49-4AFE8A3B9D17}"/>
                </a:ext>
              </a:extLst>
            </p:cNvPr>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610;p46">
              <a:extLst>
                <a:ext uri="{FF2B5EF4-FFF2-40B4-BE49-F238E27FC236}">
                  <a16:creationId xmlns:a16="http://schemas.microsoft.com/office/drawing/2014/main" id="{AF2E20CF-3348-4A64-AE68-DC91634A92CE}"/>
                </a:ext>
              </a:extLst>
            </p:cNvPr>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4611;p46">
            <a:extLst>
              <a:ext uri="{FF2B5EF4-FFF2-40B4-BE49-F238E27FC236}">
                <a16:creationId xmlns:a16="http://schemas.microsoft.com/office/drawing/2014/main" id="{96A2ACFB-DCA8-40BD-BF09-3843436B6A7E}"/>
              </a:ext>
            </a:extLst>
          </p:cNvPr>
          <p:cNvSpPr/>
          <p:nvPr/>
        </p:nvSpPr>
        <p:spPr>
          <a:xfrm>
            <a:off x="8259347" y="4172035"/>
            <a:ext cx="503375" cy="497814"/>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4612;p46">
            <a:extLst>
              <a:ext uri="{FF2B5EF4-FFF2-40B4-BE49-F238E27FC236}">
                <a16:creationId xmlns:a16="http://schemas.microsoft.com/office/drawing/2014/main" id="{8CD5A694-F0C7-453D-8F0A-2001F53A3147}"/>
              </a:ext>
            </a:extLst>
          </p:cNvPr>
          <p:cNvGrpSpPr/>
          <p:nvPr/>
        </p:nvGrpSpPr>
        <p:grpSpPr>
          <a:xfrm>
            <a:off x="8263897" y="4826771"/>
            <a:ext cx="499667" cy="357964"/>
            <a:chOff x="-60621600" y="4145650"/>
            <a:chExt cx="316650" cy="226850"/>
          </a:xfrm>
          <a:solidFill>
            <a:srgbClr val="5C3183"/>
          </a:solidFill>
        </p:grpSpPr>
        <p:sp>
          <p:nvSpPr>
            <p:cNvPr id="307" name="Google Shape;4613;p46">
              <a:extLst>
                <a:ext uri="{FF2B5EF4-FFF2-40B4-BE49-F238E27FC236}">
                  <a16:creationId xmlns:a16="http://schemas.microsoft.com/office/drawing/2014/main" id="{C752399D-4DDB-4FBD-9A15-4B05A95CB72F}"/>
                </a:ext>
              </a:extLst>
            </p:cNvPr>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614;p46">
              <a:extLst>
                <a:ext uri="{FF2B5EF4-FFF2-40B4-BE49-F238E27FC236}">
                  <a16:creationId xmlns:a16="http://schemas.microsoft.com/office/drawing/2014/main" id="{416044F6-0727-4537-910A-D535D9E81F8E}"/>
                </a:ext>
              </a:extLst>
            </p:cNvPr>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615;p46">
              <a:extLst>
                <a:ext uri="{FF2B5EF4-FFF2-40B4-BE49-F238E27FC236}">
                  <a16:creationId xmlns:a16="http://schemas.microsoft.com/office/drawing/2014/main" id="{707552E8-1ACE-4691-9684-5798B4C2437B}"/>
                </a:ext>
              </a:extLst>
            </p:cNvPr>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4616;p46">
            <a:extLst>
              <a:ext uri="{FF2B5EF4-FFF2-40B4-BE49-F238E27FC236}">
                <a16:creationId xmlns:a16="http://schemas.microsoft.com/office/drawing/2014/main" id="{35716E98-944F-4D1C-B4C9-E210EAF8D7B3}"/>
              </a:ext>
            </a:extLst>
          </p:cNvPr>
          <p:cNvGrpSpPr/>
          <p:nvPr/>
        </p:nvGrpSpPr>
        <p:grpSpPr>
          <a:xfrm>
            <a:off x="10086893" y="4756533"/>
            <a:ext cx="490949" cy="498444"/>
            <a:chOff x="-59400775" y="4084200"/>
            <a:chExt cx="311125" cy="315875"/>
          </a:xfrm>
          <a:solidFill>
            <a:srgbClr val="5C3183"/>
          </a:solidFill>
        </p:grpSpPr>
        <p:sp>
          <p:nvSpPr>
            <p:cNvPr id="311" name="Google Shape;4617;p46">
              <a:extLst>
                <a:ext uri="{FF2B5EF4-FFF2-40B4-BE49-F238E27FC236}">
                  <a16:creationId xmlns:a16="http://schemas.microsoft.com/office/drawing/2014/main" id="{5A52BBC7-09CD-43BE-9712-7F86905A4B32}"/>
                </a:ext>
              </a:extLst>
            </p:cNvPr>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618;p46">
              <a:extLst>
                <a:ext uri="{FF2B5EF4-FFF2-40B4-BE49-F238E27FC236}">
                  <a16:creationId xmlns:a16="http://schemas.microsoft.com/office/drawing/2014/main" id="{49915990-C4C9-4E0D-8188-7736B2E8B082}"/>
                </a:ext>
              </a:extLst>
            </p:cNvPr>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619;p46">
              <a:extLst>
                <a:ext uri="{FF2B5EF4-FFF2-40B4-BE49-F238E27FC236}">
                  <a16:creationId xmlns:a16="http://schemas.microsoft.com/office/drawing/2014/main" id="{8DCAF0A0-C03E-4F12-BE9D-AE73376A91B0}"/>
                </a:ext>
              </a:extLst>
            </p:cNvPr>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620;p46">
              <a:extLst>
                <a:ext uri="{FF2B5EF4-FFF2-40B4-BE49-F238E27FC236}">
                  <a16:creationId xmlns:a16="http://schemas.microsoft.com/office/drawing/2014/main" id="{58ED863E-9DA1-4E06-B357-DF612218C58B}"/>
                </a:ext>
              </a:extLst>
            </p:cNvPr>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621;p46">
              <a:extLst>
                <a:ext uri="{FF2B5EF4-FFF2-40B4-BE49-F238E27FC236}">
                  <a16:creationId xmlns:a16="http://schemas.microsoft.com/office/drawing/2014/main" id="{77567636-4473-4994-9FE0-CC2938F09A99}"/>
                </a:ext>
              </a:extLst>
            </p:cNvPr>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622;p46">
              <a:extLst>
                <a:ext uri="{FF2B5EF4-FFF2-40B4-BE49-F238E27FC236}">
                  <a16:creationId xmlns:a16="http://schemas.microsoft.com/office/drawing/2014/main" id="{0EC2B050-31F3-44A8-AB98-A6C3F9D4E00D}"/>
                </a:ext>
              </a:extLst>
            </p:cNvPr>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4623;p46">
            <a:extLst>
              <a:ext uri="{FF2B5EF4-FFF2-40B4-BE49-F238E27FC236}">
                <a16:creationId xmlns:a16="http://schemas.microsoft.com/office/drawing/2014/main" id="{EE645380-FEA0-41BC-B222-11A175280C94}"/>
              </a:ext>
            </a:extLst>
          </p:cNvPr>
          <p:cNvGrpSpPr/>
          <p:nvPr/>
        </p:nvGrpSpPr>
        <p:grpSpPr>
          <a:xfrm>
            <a:off x="2817006" y="3566753"/>
            <a:ext cx="498406" cy="499667"/>
            <a:chOff x="-64044600" y="3360375"/>
            <a:chExt cx="315850" cy="316650"/>
          </a:xfrm>
          <a:solidFill>
            <a:srgbClr val="5C3183"/>
          </a:solidFill>
        </p:grpSpPr>
        <p:sp>
          <p:nvSpPr>
            <p:cNvPr id="318" name="Google Shape;4624;p46">
              <a:extLst>
                <a:ext uri="{FF2B5EF4-FFF2-40B4-BE49-F238E27FC236}">
                  <a16:creationId xmlns:a16="http://schemas.microsoft.com/office/drawing/2014/main" id="{72EF2ACB-9656-4C35-A895-B119282166E3}"/>
                </a:ext>
              </a:extLst>
            </p:cNvPr>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625;p46">
              <a:extLst>
                <a:ext uri="{FF2B5EF4-FFF2-40B4-BE49-F238E27FC236}">
                  <a16:creationId xmlns:a16="http://schemas.microsoft.com/office/drawing/2014/main" id="{5AD91E2A-C04B-4527-A77A-FE838D852B2B}"/>
                </a:ext>
              </a:extLst>
            </p:cNvPr>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626;p46">
              <a:extLst>
                <a:ext uri="{FF2B5EF4-FFF2-40B4-BE49-F238E27FC236}">
                  <a16:creationId xmlns:a16="http://schemas.microsoft.com/office/drawing/2014/main" id="{5E5A9BF7-949F-4DFB-978A-F30B9E915C25}"/>
                </a:ext>
              </a:extLst>
            </p:cNvPr>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4627;p46">
            <a:extLst>
              <a:ext uri="{FF2B5EF4-FFF2-40B4-BE49-F238E27FC236}">
                <a16:creationId xmlns:a16="http://schemas.microsoft.com/office/drawing/2014/main" id="{76877E6B-3917-4095-A8F5-846A99CBBDF3}"/>
              </a:ext>
            </a:extLst>
          </p:cNvPr>
          <p:cNvGrpSpPr/>
          <p:nvPr/>
        </p:nvGrpSpPr>
        <p:grpSpPr>
          <a:xfrm>
            <a:off x="2853043" y="4170332"/>
            <a:ext cx="426331" cy="500890"/>
            <a:chOff x="-64022550" y="3727425"/>
            <a:chExt cx="270175" cy="317425"/>
          </a:xfrm>
          <a:solidFill>
            <a:srgbClr val="5C3183"/>
          </a:solidFill>
        </p:grpSpPr>
        <p:sp>
          <p:nvSpPr>
            <p:cNvPr id="322" name="Google Shape;4628;p46">
              <a:extLst>
                <a:ext uri="{FF2B5EF4-FFF2-40B4-BE49-F238E27FC236}">
                  <a16:creationId xmlns:a16="http://schemas.microsoft.com/office/drawing/2014/main" id="{9461B79A-8387-4C44-9249-B5471ACE8679}"/>
                </a:ext>
              </a:extLst>
            </p:cNvPr>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629;p46">
              <a:extLst>
                <a:ext uri="{FF2B5EF4-FFF2-40B4-BE49-F238E27FC236}">
                  <a16:creationId xmlns:a16="http://schemas.microsoft.com/office/drawing/2014/main" id="{A7316564-BF65-46AA-871B-06B445639F46}"/>
                </a:ext>
              </a:extLst>
            </p:cNvPr>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630;p46">
              <a:extLst>
                <a:ext uri="{FF2B5EF4-FFF2-40B4-BE49-F238E27FC236}">
                  <a16:creationId xmlns:a16="http://schemas.microsoft.com/office/drawing/2014/main" id="{72463F54-8573-41A5-A35F-586FF86461DE}"/>
                </a:ext>
              </a:extLst>
            </p:cNvPr>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4631;p46">
            <a:extLst>
              <a:ext uri="{FF2B5EF4-FFF2-40B4-BE49-F238E27FC236}">
                <a16:creationId xmlns:a16="http://schemas.microsoft.com/office/drawing/2014/main" id="{E61E0A22-556D-48C5-9921-30B56E9C5F0A}"/>
              </a:ext>
            </a:extLst>
          </p:cNvPr>
          <p:cNvGrpSpPr/>
          <p:nvPr/>
        </p:nvGrpSpPr>
        <p:grpSpPr>
          <a:xfrm>
            <a:off x="2885964" y="4755289"/>
            <a:ext cx="360490" cy="500930"/>
            <a:chOff x="-64001300" y="4093650"/>
            <a:chExt cx="228450" cy="317450"/>
          </a:xfrm>
          <a:solidFill>
            <a:srgbClr val="5C3183"/>
          </a:solidFill>
        </p:grpSpPr>
        <p:sp>
          <p:nvSpPr>
            <p:cNvPr id="326" name="Google Shape;4632;p46">
              <a:extLst>
                <a:ext uri="{FF2B5EF4-FFF2-40B4-BE49-F238E27FC236}">
                  <a16:creationId xmlns:a16="http://schemas.microsoft.com/office/drawing/2014/main" id="{E42FAAE4-F0D4-4BA7-9DE6-60ECC704EE2D}"/>
                </a:ext>
              </a:extLst>
            </p:cNvPr>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633;p46">
              <a:extLst>
                <a:ext uri="{FF2B5EF4-FFF2-40B4-BE49-F238E27FC236}">
                  <a16:creationId xmlns:a16="http://schemas.microsoft.com/office/drawing/2014/main" id="{5FE73C16-1BDC-4E33-9480-0F47B771EB60}"/>
                </a:ext>
              </a:extLst>
            </p:cNvPr>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634;p46">
              <a:extLst>
                <a:ext uri="{FF2B5EF4-FFF2-40B4-BE49-F238E27FC236}">
                  <a16:creationId xmlns:a16="http://schemas.microsoft.com/office/drawing/2014/main" id="{9B18FC20-8AD0-49BF-AB14-1024D58ADB8A}"/>
                </a:ext>
              </a:extLst>
            </p:cNvPr>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635;p46">
              <a:extLst>
                <a:ext uri="{FF2B5EF4-FFF2-40B4-BE49-F238E27FC236}">
                  <a16:creationId xmlns:a16="http://schemas.microsoft.com/office/drawing/2014/main" id="{9F622D17-D850-4236-B555-32F490DC15FD}"/>
                </a:ext>
              </a:extLst>
            </p:cNvPr>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4636;p46">
            <a:extLst>
              <a:ext uri="{FF2B5EF4-FFF2-40B4-BE49-F238E27FC236}">
                <a16:creationId xmlns:a16="http://schemas.microsoft.com/office/drawing/2014/main" id="{12319184-7AA3-40EE-8210-347DB45713D0}"/>
              </a:ext>
            </a:extLst>
          </p:cNvPr>
          <p:cNvGrpSpPr/>
          <p:nvPr/>
        </p:nvGrpSpPr>
        <p:grpSpPr>
          <a:xfrm>
            <a:off x="5850296" y="3566674"/>
            <a:ext cx="490949" cy="499825"/>
            <a:chOff x="-62148800" y="3377700"/>
            <a:chExt cx="311125" cy="316750"/>
          </a:xfrm>
          <a:solidFill>
            <a:srgbClr val="5C3183"/>
          </a:solidFill>
        </p:grpSpPr>
        <p:sp>
          <p:nvSpPr>
            <p:cNvPr id="331" name="Google Shape;4637;p46">
              <a:extLst>
                <a:ext uri="{FF2B5EF4-FFF2-40B4-BE49-F238E27FC236}">
                  <a16:creationId xmlns:a16="http://schemas.microsoft.com/office/drawing/2014/main" id="{3CF6BD6E-184C-4988-A750-C5529462B6B8}"/>
                </a:ext>
              </a:extLst>
            </p:cNvPr>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638;p46">
              <a:extLst>
                <a:ext uri="{FF2B5EF4-FFF2-40B4-BE49-F238E27FC236}">
                  <a16:creationId xmlns:a16="http://schemas.microsoft.com/office/drawing/2014/main" id="{48809CBE-7331-4999-8BB6-5785A9B3ECA9}"/>
                </a:ext>
              </a:extLst>
            </p:cNvPr>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4639;p46">
            <a:extLst>
              <a:ext uri="{FF2B5EF4-FFF2-40B4-BE49-F238E27FC236}">
                <a16:creationId xmlns:a16="http://schemas.microsoft.com/office/drawing/2014/main" id="{ED75D5AE-A455-4F5E-98EA-5B55AAC795BA}"/>
              </a:ext>
            </a:extLst>
          </p:cNvPr>
          <p:cNvGrpSpPr/>
          <p:nvPr/>
        </p:nvGrpSpPr>
        <p:grpSpPr>
          <a:xfrm>
            <a:off x="5844714" y="4170311"/>
            <a:ext cx="502114" cy="500930"/>
            <a:chOff x="-62154300" y="3743950"/>
            <a:chExt cx="318200" cy="317450"/>
          </a:xfrm>
          <a:solidFill>
            <a:srgbClr val="5C3183"/>
          </a:solidFill>
        </p:grpSpPr>
        <p:sp>
          <p:nvSpPr>
            <p:cNvPr id="334" name="Google Shape;4640;p46">
              <a:extLst>
                <a:ext uri="{FF2B5EF4-FFF2-40B4-BE49-F238E27FC236}">
                  <a16:creationId xmlns:a16="http://schemas.microsoft.com/office/drawing/2014/main" id="{89AFF099-B42A-4B8F-B641-B0A14090D6F8}"/>
                </a:ext>
              </a:extLst>
            </p:cNvPr>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641;p46">
              <a:extLst>
                <a:ext uri="{FF2B5EF4-FFF2-40B4-BE49-F238E27FC236}">
                  <a16:creationId xmlns:a16="http://schemas.microsoft.com/office/drawing/2014/main" id="{88A06BB0-CC51-4061-9F20-309F803B865C}"/>
                </a:ext>
              </a:extLst>
            </p:cNvPr>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4642;p46">
            <a:extLst>
              <a:ext uri="{FF2B5EF4-FFF2-40B4-BE49-F238E27FC236}">
                <a16:creationId xmlns:a16="http://schemas.microsoft.com/office/drawing/2014/main" id="{E221FC3F-4B5C-4F43-9828-3EA8DDAAA9E2}"/>
              </a:ext>
            </a:extLst>
          </p:cNvPr>
          <p:cNvGrpSpPr/>
          <p:nvPr/>
        </p:nvGrpSpPr>
        <p:grpSpPr>
          <a:xfrm>
            <a:off x="5844696" y="4755919"/>
            <a:ext cx="502153" cy="499667"/>
            <a:chOff x="-62151950" y="4111775"/>
            <a:chExt cx="318225" cy="316650"/>
          </a:xfrm>
          <a:solidFill>
            <a:srgbClr val="5C3183"/>
          </a:solidFill>
        </p:grpSpPr>
        <p:sp>
          <p:nvSpPr>
            <p:cNvPr id="337" name="Google Shape;4643;p46">
              <a:extLst>
                <a:ext uri="{FF2B5EF4-FFF2-40B4-BE49-F238E27FC236}">
                  <a16:creationId xmlns:a16="http://schemas.microsoft.com/office/drawing/2014/main" id="{45E9259C-D02F-4414-B1EF-75ED9AF84C8D}"/>
                </a:ext>
              </a:extLst>
            </p:cNvPr>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644;p46">
              <a:extLst>
                <a:ext uri="{FF2B5EF4-FFF2-40B4-BE49-F238E27FC236}">
                  <a16:creationId xmlns:a16="http://schemas.microsoft.com/office/drawing/2014/main" id="{75D4232E-5485-4CA8-A2C3-5DB821CA0068}"/>
                </a:ext>
              </a:extLst>
            </p:cNvPr>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645;p46">
              <a:extLst>
                <a:ext uri="{FF2B5EF4-FFF2-40B4-BE49-F238E27FC236}">
                  <a16:creationId xmlns:a16="http://schemas.microsoft.com/office/drawing/2014/main" id="{FD39291A-0513-45AA-B42C-6474A83CF187}"/>
                </a:ext>
              </a:extLst>
            </p:cNvPr>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646;p46">
              <a:extLst>
                <a:ext uri="{FF2B5EF4-FFF2-40B4-BE49-F238E27FC236}">
                  <a16:creationId xmlns:a16="http://schemas.microsoft.com/office/drawing/2014/main" id="{EBF690A7-B11F-455B-A47B-B9040DCF1578}"/>
                </a:ext>
              </a:extLst>
            </p:cNvPr>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4647;p46">
            <a:extLst>
              <a:ext uri="{FF2B5EF4-FFF2-40B4-BE49-F238E27FC236}">
                <a16:creationId xmlns:a16="http://schemas.microsoft.com/office/drawing/2014/main" id="{6022FFED-A44B-4701-AF4E-83BCD9414A6A}"/>
              </a:ext>
            </a:extLst>
          </p:cNvPr>
          <p:cNvGrpSpPr/>
          <p:nvPr/>
        </p:nvGrpSpPr>
        <p:grpSpPr>
          <a:xfrm>
            <a:off x="8870579" y="3566023"/>
            <a:ext cx="502114" cy="501128"/>
            <a:chOff x="-60254550" y="3367325"/>
            <a:chExt cx="318200" cy="317575"/>
          </a:xfrm>
          <a:solidFill>
            <a:srgbClr val="5C3183"/>
          </a:solidFill>
        </p:grpSpPr>
        <p:sp>
          <p:nvSpPr>
            <p:cNvPr id="342" name="Google Shape;4648;p46">
              <a:extLst>
                <a:ext uri="{FF2B5EF4-FFF2-40B4-BE49-F238E27FC236}">
                  <a16:creationId xmlns:a16="http://schemas.microsoft.com/office/drawing/2014/main" id="{8B30D04F-25D8-4EC3-B8FA-EFFCB91DBC9A}"/>
                </a:ext>
              </a:extLst>
            </p:cNvPr>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649;p46">
              <a:extLst>
                <a:ext uri="{FF2B5EF4-FFF2-40B4-BE49-F238E27FC236}">
                  <a16:creationId xmlns:a16="http://schemas.microsoft.com/office/drawing/2014/main" id="{12AE557D-5C07-4C28-8E2C-4FD100CB3D34}"/>
                </a:ext>
              </a:extLst>
            </p:cNvPr>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650;p46">
              <a:extLst>
                <a:ext uri="{FF2B5EF4-FFF2-40B4-BE49-F238E27FC236}">
                  <a16:creationId xmlns:a16="http://schemas.microsoft.com/office/drawing/2014/main" id="{8B61A653-0555-484B-A78D-12414F2042DB}"/>
                </a:ext>
              </a:extLst>
            </p:cNvPr>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651;p46">
              <a:extLst>
                <a:ext uri="{FF2B5EF4-FFF2-40B4-BE49-F238E27FC236}">
                  <a16:creationId xmlns:a16="http://schemas.microsoft.com/office/drawing/2014/main" id="{2F0E0AE1-E3B7-477A-9668-0E3348C1BE32}"/>
                </a:ext>
              </a:extLst>
            </p:cNvPr>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4652;p46">
            <a:extLst>
              <a:ext uri="{FF2B5EF4-FFF2-40B4-BE49-F238E27FC236}">
                <a16:creationId xmlns:a16="http://schemas.microsoft.com/office/drawing/2014/main" id="{A0336EFA-8507-4F20-8531-64BE99CE8DF3}"/>
              </a:ext>
            </a:extLst>
          </p:cNvPr>
          <p:cNvGrpSpPr/>
          <p:nvPr/>
        </p:nvGrpSpPr>
        <p:grpSpPr>
          <a:xfrm>
            <a:off x="8871802" y="4171022"/>
            <a:ext cx="499667" cy="499509"/>
            <a:chOff x="-60255350" y="3733825"/>
            <a:chExt cx="316650" cy="316550"/>
          </a:xfrm>
          <a:solidFill>
            <a:srgbClr val="5C3183"/>
          </a:solidFill>
        </p:grpSpPr>
        <p:sp>
          <p:nvSpPr>
            <p:cNvPr id="347" name="Google Shape;4653;p46">
              <a:extLst>
                <a:ext uri="{FF2B5EF4-FFF2-40B4-BE49-F238E27FC236}">
                  <a16:creationId xmlns:a16="http://schemas.microsoft.com/office/drawing/2014/main" id="{2CD82286-4A3A-40B5-9FE9-A7AEDB4E2D60}"/>
                </a:ext>
              </a:extLst>
            </p:cNvPr>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654;p46">
              <a:extLst>
                <a:ext uri="{FF2B5EF4-FFF2-40B4-BE49-F238E27FC236}">
                  <a16:creationId xmlns:a16="http://schemas.microsoft.com/office/drawing/2014/main" id="{B7912B74-58F5-4B58-9A36-5A4FE12AB9B1}"/>
                </a:ext>
              </a:extLst>
            </p:cNvPr>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655;p46">
              <a:extLst>
                <a:ext uri="{FF2B5EF4-FFF2-40B4-BE49-F238E27FC236}">
                  <a16:creationId xmlns:a16="http://schemas.microsoft.com/office/drawing/2014/main" id="{033D80DC-9404-47F7-9D2C-753F16035938}"/>
                </a:ext>
              </a:extLst>
            </p:cNvPr>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656;p46">
              <a:extLst>
                <a:ext uri="{FF2B5EF4-FFF2-40B4-BE49-F238E27FC236}">
                  <a16:creationId xmlns:a16="http://schemas.microsoft.com/office/drawing/2014/main" id="{17F1FC2B-62F2-4E91-BC72-DBC971E36CF4}"/>
                </a:ext>
              </a:extLst>
            </p:cNvPr>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657;p46">
              <a:extLst>
                <a:ext uri="{FF2B5EF4-FFF2-40B4-BE49-F238E27FC236}">
                  <a16:creationId xmlns:a16="http://schemas.microsoft.com/office/drawing/2014/main" id="{7C56C671-519E-4475-88E7-7DBE6D045287}"/>
                </a:ext>
              </a:extLst>
            </p:cNvPr>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658;p46">
              <a:extLst>
                <a:ext uri="{FF2B5EF4-FFF2-40B4-BE49-F238E27FC236}">
                  <a16:creationId xmlns:a16="http://schemas.microsoft.com/office/drawing/2014/main" id="{53052F3E-93E5-468E-8410-F9DFD9DDCD08}"/>
                </a:ext>
              </a:extLst>
            </p:cNvPr>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659;p46">
              <a:extLst>
                <a:ext uri="{FF2B5EF4-FFF2-40B4-BE49-F238E27FC236}">
                  <a16:creationId xmlns:a16="http://schemas.microsoft.com/office/drawing/2014/main" id="{FEA578EC-DDDC-4457-B895-4E6A58A85A3C}"/>
                </a:ext>
              </a:extLst>
            </p:cNvPr>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4660;p46">
            <a:extLst>
              <a:ext uri="{FF2B5EF4-FFF2-40B4-BE49-F238E27FC236}">
                <a16:creationId xmlns:a16="http://schemas.microsoft.com/office/drawing/2014/main" id="{6C25DE17-5541-4F7E-95E6-3B3FAADB41A2}"/>
              </a:ext>
            </a:extLst>
          </p:cNvPr>
          <p:cNvGrpSpPr/>
          <p:nvPr/>
        </p:nvGrpSpPr>
        <p:grpSpPr>
          <a:xfrm>
            <a:off x="8909713" y="4756531"/>
            <a:ext cx="423846" cy="498444"/>
            <a:chOff x="-60232500" y="4101525"/>
            <a:chExt cx="268600" cy="315875"/>
          </a:xfrm>
          <a:solidFill>
            <a:srgbClr val="5C3183"/>
          </a:solidFill>
        </p:grpSpPr>
        <p:sp>
          <p:nvSpPr>
            <p:cNvPr id="355" name="Google Shape;4661;p46">
              <a:extLst>
                <a:ext uri="{FF2B5EF4-FFF2-40B4-BE49-F238E27FC236}">
                  <a16:creationId xmlns:a16="http://schemas.microsoft.com/office/drawing/2014/main" id="{1752382B-7F01-482E-B905-430B1ADF9DBC}"/>
                </a:ext>
              </a:extLst>
            </p:cNvPr>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662;p46">
              <a:extLst>
                <a:ext uri="{FF2B5EF4-FFF2-40B4-BE49-F238E27FC236}">
                  <a16:creationId xmlns:a16="http://schemas.microsoft.com/office/drawing/2014/main" id="{B6A5B76E-5230-418E-989F-F74B85AE2E39}"/>
                </a:ext>
              </a:extLst>
            </p:cNvPr>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4663;p46">
            <a:extLst>
              <a:ext uri="{FF2B5EF4-FFF2-40B4-BE49-F238E27FC236}">
                <a16:creationId xmlns:a16="http://schemas.microsoft.com/office/drawing/2014/main" id="{B375418E-A7D8-45D6-BE2E-DC9E211FA3EF}"/>
              </a:ext>
            </a:extLst>
          </p:cNvPr>
          <p:cNvSpPr/>
          <p:nvPr/>
        </p:nvSpPr>
        <p:spPr>
          <a:xfrm>
            <a:off x="10686863" y="3566271"/>
            <a:ext cx="499628" cy="50093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4664;p46">
            <a:extLst>
              <a:ext uri="{FF2B5EF4-FFF2-40B4-BE49-F238E27FC236}">
                <a16:creationId xmlns:a16="http://schemas.microsoft.com/office/drawing/2014/main" id="{FC62A52D-3E78-4AF8-A687-11B04C83128A}"/>
              </a:ext>
            </a:extLst>
          </p:cNvPr>
          <p:cNvGrpSpPr/>
          <p:nvPr/>
        </p:nvGrpSpPr>
        <p:grpSpPr>
          <a:xfrm>
            <a:off x="3424982" y="3566753"/>
            <a:ext cx="502153" cy="499667"/>
            <a:chOff x="-63679950" y="3360375"/>
            <a:chExt cx="318225" cy="316650"/>
          </a:xfrm>
          <a:solidFill>
            <a:srgbClr val="5C3183"/>
          </a:solidFill>
        </p:grpSpPr>
        <p:sp>
          <p:nvSpPr>
            <p:cNvPr id="359" name="Google Shape;4665;p46">
              <a:extLst>
                <a:ext uri="{FF2B5EF4-FFF2-40B4-BE49-F238E27FC236}">
                  <a16:creationId xmlns:a16="http://schemas.microsoft.com/office/drawing/2014/main" id="{D1DD384F-F261-487D-9A5E-7B5DD07207A4}"/>
                </a:ext>
              </a:extLst>
            </p:cNvPr>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666;p46">
              <a:extLst>
                <a:ext uri="{FF2B5EF4-FFF2-40B4-BE49-F238E27FC236}">
                  <a16:creationId xmlns:a16="http://schemas.microsoft.com/office/drawing/2014/main" id="{F65DFC80-8FD6-4DBA-A2E3-297FF2AF0080}"/>
                </a:ext>
              </a:extLst>
            </p:cNvPr>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667;p46">
              <a:extLst>
                <a:ext uri="{FF2B5EF4-FFF2-40B4-BE49-F238E27FC236}">
                  <a16:creationId xmlns:a16="http://schemas.microsoft.com/office/drawing/2014/main" id="{CABCEF8E-AE90-44FC-AB7B-551F1DBD4BDB}"/>
                </a:ext>
              </a:extLst>
            </p:cNvPr>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668;p46">
              <a:extLst>
                <a:ext uri="{FF2B5EF4-FFF2-40B4-BE49-F238E27FC236}">
                  <a16:creationId xmlns:a16="http://schemas.microsoft.com/office/drawing/2014/main" id="{D8347397-7381-4CFF-9817-CE51EBC0743C}"/>
                </a:ext>
              </a:extLst>
            </p:cNvPr>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4669;p46">
            <a:extLst>
              <a:ext uri="{FF2B5EF4-FFF2-40B4-BE49-F238E27FC236}">
                <a16:creationId xmlns:a16="http://schemas.microsoft.com/office/drawing/2014/main" id="{25AB1FEE-7130-4D73-9701-93538005128A}"/>
              </a:ext>
            </a:extLst>
          </p:cNvPr>
          <p:cNvSpPr/>
          <p:nvPr/>
        </p:nvSpPr>
        <p:spPr>
          <a:xfrm>
            <a:off x="3420906" y="4170182"/>
            <a:ext cx="504638" cy="501522"/>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4670;p46">
            <a:extLst>
              <a:ext uri="{FF2B5EF4-FFF2-40B4-BE49-F238E27FC236}">
                <a16:creationId xmlns:a16="http://schemas.microsoft.com/office/drawing/2014/main" id="{436F9DC3-95BC-4054-9247-55CF01C0BED7}"/>
              </a:ext>
            </a:extLst>
          </p:cNvPr>
          <p:cNvGrpSpPr/>
          <p:nvPr/>
        </p:nvGrpSpPr>
        <p:grpSpPr>
          <a:xfrm>
            <a:off x="3423108" y="4755131"/>
            <a:ext cx="505900" cy="501245"/>
            <a:chOff x="-63679950" y="4093450"/>
            <a:chExt cx="320600" cy="317650"/>
          </a:xfrm>
          <a:solidFill>
            <a:srgbClr val="5C3183"/>
          </a:solidFill>
        </p:grpSpPr>
        <p:sp>
          <p:nvSpPr>
            <p:cNvPr id="365" name="Google Shape;4671;p46">
              <a:extLst>
                <a:ext uri="{FF2B5EF4-FFF2-40B4-BE49-F238E27FC236}">
                  <a16:creationId xmlns:a16="http://schemas.microsoft.com/office/drawing/2014/main" id="{06B78612-4CC3-47BE-B5D4-273F6B03683B}"/>
                </a:ext>
              </a:extLst>
            </p:cNvPr>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672;p46">
              <a:extLst>
                <a:ext uri="{FF2B5EF4-FFF2-40B4-BE49-F238E27FC236}">
                  <a16:creationId xmlns:a16="http://schemas.microsoft.com/office/drawing/2014/main" id="{154AE8D2-79DE-4BEC-9A10-F82EE08A06C0}"/>
                </a:ext>
              </a:extLst>
            </p:cNvPr>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673;p46">
              <a:extLst>
                <a:ext uri="{FF2B5EF4-FFF2-40B4-BE49-F238E27FC236}">
                  <a16:creationId xmlns:a16="http://schemas.microsoft.com/office/drawing/2014/main" id="{A272DC84-966F-4B84-B9F1-93FD163A0646}"/>
                </a:ext>
              </a:extLst>
            </p:cNvPr>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4674;p46">
            <a:extLst>
              <a:ext uri="{FF2B5EF4-FFF2-40B4-BE49-F238E27FC236}">
                <a16:creationId xmlns:a16="http://schemas.microsoft.com/office/drawing/2014/main" id="{FEAEC88B-5599-4234-AD2B-F09FA8F8A431}"/>
              </a:ext>
            </a:extLst>
          </p:cNvPr>
          <p:cNvGrpSpPr/>
          <p:nvPr/>
        </p:nvGrpSpPr>
        <p:grpSpPr>
          <a:xfrm>
            <a:off x="6443513" y="3566121"/>
            <a:ext cx="499667" cy="500930"/>
            <a:chOff x="-61784125" y="3377700"/>
            <a:chExt cx="316650" cy="317450"/>
          </a:xfrm>
          <a:solidFill>
            <a:srgbClr val="5C3183"/>
          </a:solidFill>
        </p:grpSpPr>
        <p:sp>
          <p:nvSpPr>
            <p:cNvPr id="369" name="Google Shape;4675;p46">
              <a:extLst>
                <a:ext uri="{FF2B5EF4-FFF2-40B4-BE49-F238E27FC236}">
                  <a16:creationId xmlns:a16="http://schemas.microsoft.com/office/drawing/2014/main" id="{5DD72A0A-E8F4-49C7-BAAB-564929D11F48}"/>
                </a:ext>
              </a:extLst>
            </p:cNvPr>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676;p46">
              <a:extLst>
                <a:ext uri="{FF2B5EF4-FFF2-40B4-BE49-F238E27FC236}">
                  <a16:creationId xmlns:a16="http://schemas.microsoft.com/office/drawing/2014/main" id="{C200A4C1-17DD-4463-BF82-79DBFFFE1237}"/>
                </a:ext>
              </a:extLst>
            </p:cNvPr>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677;p46">
              <a:extLst>
                <a:ext uri="{FF2B5EF4-FFF2-40B4-BE49-F238E27FC236}">
                  <a16:creationId xmlns:a16="http://schemas.microsoft.com/office/drawing/2014/main" id="{D83A5372-8683-4764-AE94-7476AC5320EE}"/>
                </a:ext>
              </a:extLst>
            </p:cNvPr>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678;p46">
              <a:extLst>
                <a:ext uri="{FF2B5EF4-FFF2-40B4-BE49-F238E27FC236}">
                  <a16:creationId xmlns:a16="http://schemas.microsoft.com/office/drawing/2014/main" id="{1184FE21-19B4-4C44-A9DB-0416875CC1A6}"/>
                </a:ext>
              </a:extLst>
            </p:cNvPr>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679;p46">
              <a:extLst>
                <a:ext uri="{FF2B5EF4-FFF2-40B4-BE49-F238E27FC236}">
                  <a16:creationId xmlns:a16="http://schemas.microsoft.com/office/drawing/2014/main" id="{BAE8BD0C-4235-45C2-BAC4-928F39EA5CC9}"/>
                </a:ext>
              </a:extLst>
            </p:cNvPr>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680;p46">
              <a:extLst>
                <a:ext uri="{FF2B5EF4-FFF2-40B4-BE49-F238E27FC236}">
                  <a16:creationId xmlns:a16="http://schemas.microsoft.com/office/drawing/2014/main" id="{A6D74303-4360-4318-B9C3-986FDD1C90AB}"/>
                </a:ext>
              </a:extLst>
            </p:cNvPr>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681;p46">
              <a:extLst>
                <a:ext uri="{FF2B5EF4-FFF2-40B4-BE49-F238E27FC236}">
                  <a16:creationId xmlns:a16="http://schemas.microsoft.com/office/drawing/2014/main" id="{095405ED-B3DB-4D22-9152-33C0CD420344}"/>
                </a:ext>
              </a:extLst>
            </p:cNvPr>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4682;p46">
            <a:extLst>
              <a:ext uri="{FF2B5EF4-FFF2-40B4-BE49-F238E27FC236}">
                <a16:creationId xmlns:a16="http://schemas.microsoft.com/office/drawing/2014/main" id="{3EAB77B2-7FE2-4CF4-B7EB-066F04DFFB14}"/>
              </a:ext>
            </a:extLst>
          </p:cNvPr>
          <p:cNvGrpSpPr/>
          <p:nvPr/>
        </p:nvGrpSpPr>
        <p:grpSpPr>
          <a:xfrm>
            <a:off x="6443513" y="4170311"/>
            <a:ext cx="499667" cy="500930"/>
            <a:chOff x="-61783350" y="3743950"/>
            <a:chExt cx="316650" cy="317450"/>
          </a:xfrm>
          <a:solidFill>
            <a:srgbClr val="5C3183"/>
          </a:solidFill>
        </p:grpSpPr>
        <p:sp>
          <p:nvSpPr>
            <p:cNvPr id="377" name="Google Shape;4683;p46">
              <a:extLst>
                <a:ext uri="{FF2B5EF4-FFF2-40B4-BE49-F238E27FC236}">
                  <a16:creationId xmlns:a16="http://schemas.microsoft.com/office/drawing/2014/main" id="{3FA327C2-7303-42A3-A148-5104C2D677BE}"/>
                </a:ext>
              </a:extLst>
            </p:cNvPr>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684;p46">
              <a:extLst>
                <a:ext uri="{FF2B5EF4-FFF2-40B4-BE49-F238E27FC236}">
                  <a16:creationId xmlns:a16="http://schemas.microsoft.com/office/drawing/2014/main" id="{F92255AA-0D61-4054-9126-91F926BA5EEF}"/>
                </a:ext>
              </a:extLst>
            </p:cNvPr>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4685;p46">
            <a:extLst>
              <a:ext uri="{FF2B5EF4-FFF2-40B4-BE49-F238E27FC236}">
                <a16:creationId xmlns:a16="http://schemas.microsoft.com/office/drawing/2014/main" id="{3A2D3316-D5B1-4EEF-9116-F7F7C47B6C13}"/>
              </a:ext>
            </a:extLst>
          </p:cNvPr>
          <p:cNvSpPr/>
          <p:nvPr/>
        </p:nvSpPr>
        <p:spPr>
          <a:xfrm>
            <a:off x="6440765" y="4755885"/>
            <a:ext cx="499667" cy="500101"/>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686;p46">
            <a:extLst>
              <a:ext uri="{FF2B5EF4-FFF2-40B4-BE49-F238E27FC236}">
                <a16:creationId xmlns:a16="http://schemas.microsoft.com/office/drawing/2014/main" id="{59609A69-E56F-4BCA-8AD0-5151E1FA9CFE}"/>
              </a:ext>
            </a:extLst>
          </p:cNvPr>
          <p:cNvSpPr/>
          <p:nvPr/>
        </p:nvSpPr>
        <p:spPr>
          <a:xfrm>
            <a:off x="9472426" y="3579723"/>
            <a:ext cx="499667" cy="474025"/>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687;p46">
            <a:extLst>
              <a:ext uri="{FF2B5EF4-FFF2-40B4-BE49-F238E27FC236}">
                <a16:creationId xmlns:a16="http://schemas.microsoft.com/office/drawing/2014/main" id="{82AE9D02-4BB0-479A-82C4-6BD1B174FC2C}"/>
              </a:ext>
            </a:extLst>
          </p:cNvPr>
          <p:cNvSpPr/>
          <p:nvPr/>
        </p:nvSpPr>
        <p:spPr>
          <a:xfrm>
            <a:off x="9471184" y="4225174"/>
            <a:ext cx="502153" cy="391536"/>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4688;p46">
            <a:extLst>
              <a:ext uri="{FF2B5EF4-FFF2-40B4-BE49-F238E27FC236}">
                <a16:creationId xmlns:a16="http://schemas.microsoft.com/office/drawing/2014/main" id="{8D03AA56-221E-4549-B76C-32EC296732AE}"/>
              </a:ext>
            </a:extLst>
          </p:cNvPr>
          <p:cNvGrpSpPr/>
          <p:nvPr/>
        </p:nvGrpSpPr>
        <p:grpSpPr>
          <a:xfrm>
            <a:off x="9473215" y="4757083"/>
            <a:ext cx="503416" cy="497340"/>
            <a:chOff x="-59869425" y="4102225"/>
            <a:chExt cx="319025" cy="315175"/>
          </a:xfrm>
          <a:solidFill>
            <a:srgbClr val="5C3183"/>
          </a:solidFill>
        </p:grpSpPr>
        <p:sp>
          <p:nvSpPr>
            <p:cNvPr id="383" name="Google Shape;4689;p46">
              <a:extLst>
                <a:ext uri="{FF2B5EF4-FFF2-40B4-BE49-F238E27FC236}">
                  <a16:creationId xmlns:a16="http://schemas.microsoft.com/office/drawing/2014/main" id="{F00F4526-5DDA-4E86-B0EB-89DDA7147EB9}"/>
                </a:ext>
              </a:extLst>
            </p:cNvPr>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690;p46">
              <a:extLst>
                <a:ext uri="{FF2B5EF4-FFF2-40B4-BE49-F238E27FC236}">
                  <a16:creationId xmlns:a16="http://schemas.microsoft.com/office/drawing/2014/main" id="{745B2B6E-879F-47E3-AA80-978580EC11CE}"/>
                </a:ext>
              </a:extLst>
            </p:cNvPr>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691;p46">
              <a:extLst>
                <a:ext uri="{FF2B5EF4-FFF2-40B4-BE49-F238E27FC236}">
                  <a16:creationId xmlns:a16="http://schemas.microsoft.com/office/drawing/2014/main" id="{7227F311-9252-4F65-86AF-6FE454D508E6}"/>
                </a:ext>
              </a:extLst>
            </p:cNvPr>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692;p46">
              <a:extLst>
                <a:ext uri="{FF2B5EF4-FFF2-40B4-BE49-F238E27FC236}">
                  <a16:creationId xmlns:a16="http://schemas.microsoft.com/office/drawing/2014/main" id="{63871B66-46C6-4770-9574-B1BF144315B8}"/>
                </a:ext>
              </a:extLst>
            </p:cNvPr>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4693;p46">
            <a:extLst>
              <a:ext uri="{FF2B5EF4-FFF2-40B4-BE49-F238E27FC236}">
                <a16:creationId xmlns:a16="http://schemas.microsoft.com/office/drawing/2014/main" id="{07326A2D-6235-4166-A068-2D64DEC3257C}"/>
              </a:ext>
            </a:extLst>
          </p:cNvPr>
          <p:cNvGrpSpPr/>
          <p:nvPr/>
        </p:nvGrpSpPr>
        <p:grpSpPr>
          <a:xfrm>
            <a:off x="10689468" y="4171555"/>
            <a:ext cx="499667" cy="498444"/>
            <a:chOff x="-59029025" y="3711650"/>
            <a:chExt cx="316650" cy="315875"/>
          </a:xfrm>
          <a:solidFill>
            <a:srgbClr val="5C3183"/>
          </a:solidFill>
        </p:grpSpPr>
        <p:sp>
          <p:nvSpPr>
            <p:cNvPr id="388" name="Google Shape;4694;p46">
              <a:extLst>
                <a:ext uri="{FF2B5EF4-FFF2-40B4-BE49-F238E27FC236}">
                  <a16:creationId xmlns:a16="http://schemas.microsoft.com/office/drawing/2014/main" id="{F4F3F5B9-0955-41F9-BD3C-65D097E99092}"/>
                </a:ext>
              </a:extLst>
            </p:cNvPr>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695;p46">
              <a:extLst>
                <a:ext uri="{FF2B5EF4-FFF2-40B4-BE49-F238E27FC236}">
                  <a16:creationId xmlns:a16="http://schemas.microsoft.com/office/drawing/2014/main" id="{7F36E709-0921-4C1D-B3DF-B6752E61E07F}"/>
                </a:ext>
              </a:extLst>
            </p:cNvPr>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696;p46">
              <a:extLst>
                <a:ext uri="{FF2B5EF4-FFF2-40B4-BE49-F238E27FC236}">
                  <a16:creationId xmlns:a16="http://schemas.microsoft.com/office/drawing/2014/main" id="{1A16E129-78CE-46B4-A26C-7513C7DDD311}"/>
                </a:ext>
              </a:extLst>
            </p:cNvPr>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697;p46">
              <a:extLst>
                <a:ext uri="{FF2B5EF4-FFF2-40B4-BE49-F238E27FC236}">
                  <a16:creationId xmlns:a16="http://schemas.microsoft.com/office/drawing/2014/main" id="{FD3BE0E9-4793-4812-9391-536AF48BBAE6}"/>
                </a:ext>
              </a:extLst>
            </p:cNvPr>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698;p46">
              <a:extLst>
                <a:ext uri="{FF2B5EF4-FFF2-40B4-BE49-F238E27FC236}">
                  <a16:creationId xmlns:a16="http://schemas.microsoft.com/office/drawing/2014/main" id="{619D68A1-C07E-4E1E-B8A1-50DE2CC23913}"/>
                </a:ext>
              </a:extLst>
            </p:cNvPr>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699;p46">
              <a:extLst>
                <a:ext uri="{FF2B5EF4-FFF2-40B4-BE49-F238E27FC236}">
                  <a16:creationId xmlns:a16="http://schemas.microsoft.com/office/drawing/2014/main" id="{A796C7A7-1179-4113-8C1C-C2E8C652E87D}"/>
                </a:ext>
              </a:extLst>
            </p:cNvPr>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700;p46">
              <a:extLst>
                <a:ext uri="{FF2B5EF4-FFF2-40B4-BE49-F238E27FC236}">
                  <a16:creationId xmlns:a16="http://schemas.microsoft.com/office/drawing/2014/main" id="{C50078F6-C311-40E6-BB4F-22C24F872036}"/>
                </a:ext>
              </a:extLst>
            </p:cNvPr>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30737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oogle Shape;4706;p47">
            <a:extLst>
              <a:ext uri="{FF2B5EF4-FFF2-40B4-BE49-F238E27FC236}">
                <a16:creationId xmlns:a16="http://schemas.microsoft.com/office/drawing/2014/main" id="{E9AAF3A3-D665-4003-926A-EF8C1C027FFA}"/>
              </a:ext>
            </a:extLst>
          </p:cNvPr>
          <p:cNvGrpSpPr/>
          <p:nvPr/>
        </p:nvGrpSpPr>
        <p:grpSpPr>
          <a:xfrm>
            <a:off x="972215" y="1559207"/>
            <a:ext cx="496352" cy="496352"/>
            <a:chOff x="-57970450" y="1903275"/>
            <a:chExt cx="318225" cy="318225"/>
          </a:xfrm>
          <a:solidFill>
            <a:srgbClr val="5C3183"/>
          </a:solidFill>
        </p:grpSpPr>
        <p:sp>
          <p:nvSpPr>
            <p:cNvPr id="589" name="Google Shape;4707;p47">
              <a:extLst>
                <a:ext uri="{FF2B5EF4-FFF2-40B4-BE49-F238E27FC236}">
                  <a16:creationId xmlns:a16="http://schemas.microsoft.com/office/drawing/2014/main" id="{0F002F6B-A99C-4477-ADC9-66A8A800C16B}"/>
                </a:ext>
              </a:extLst>
            </p:cNvPr>
            <p:cNvSpPr/>
            <p:nvPr/>
          </p:nvSpPr>
          <p:spPr>
            <a:xfrm>
              <a:off x="-57847575" y="2135825"/>
              <a:ext cx="73250" cy="28975"/>
            </a:xfrm>
            <a:custGeom>
              <a:avLst/>
              <a:gdLst/>
              <a:ahLst/>
              <a:cxnLst/>
              <a:rect l="l" t="t" r="r" b="b"/>
              <a:pathLst>
                <a:path w="2930" h="1159" extrusionOk="0">
                  <a:moveTo>
                    <a:pt x="414" y="1"/>
                  </a:moveTo>
                  <a:cubicBezTo>
                    <a:pt x="315" y="1"/>
                    <a:pt x="221" y="40"/>
                    <a:pt x="158" y="119"/>
                  </a:cubicBezTo>
                  <a:cubicBezTo>
                    <a:pt x="0" y="276"/>
                    <a:pt x="0" y="497"/>
                    <a:pt x="158" y="623"/>
                  </a:cubicBezTo>
                  <a:cubicBezTo>
                    <a:pt x="536" y="970"/>
                    <a:pt x="1008" y="1159"/>
                    <a:pt x="1481" y="1159"/>
                  </a:cubicBezTo>
                  <a:cubicBezTo>
                    <a:pt x="1954" y="1159"/>
                    <a:pt x="2458" y="970"/>
                    <a:pt x="2773" y="623"/>
                  </a:cubicBezTo>
                  <a:cubicBezTo>
                    <a:pt x="2930" y="465"/>
                    <a:pt x="2930" y="213"/>
                    <a:pt x="2773" y="119"/>
                  </a:cubicBezTo>
                  <a:cubicBezTo>
                    <a:pt x="2694" y="40"/>
                    <a:pt x="2592" y="1"/>
                    <a:pt x="2497" y="1"/>
                  </a:cubicBezTo>
                  <a:cubicBezTo>
                    <a:pt x="2402" y="1"/>
                    <a:pt x="2316" y="40"/>
                    <a:pt x="2269" y="119"/>
                  </a:cubicBezTo>
                  <a:cubicBezTo>
                    <a:pt x="2048" y="308"/>
                    <a:pt x="1733" y="434"/>
                    <a:pt x="1481" y="434"/>
                  </a:cubicBezTo>
                  <a:cubicBezTo>
                    <a:pt x="1197" y="434"/>
                    <a:pt x="882" y="339"/>
                    <a:pt x="693" y="119"/>
                  </a:cubicBezTo>
                  <a:cubicBezTo>
                    <a:pt x="615" y="40"/>
                    <a:pt x="512" y="1"/>
                    <a:pt x="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4708;p47">
              <a:extLst>
                <a:ext uri="{FF2B5EF4-FFF2-40B4-BE49-F238E27FC236}">
                  <a16:creationId xmlns:a16="http://schemas.microsoft.com/office/drawing/2014/main" id="{FF42E735-568F-43A4-9F50-F47EBB938923}"/>
                </a:ext>
              </a:extLst>
            </p:cNvPr>
            <p:cNvSpPr/>
            <p:nvPr/>
          </p:nvSpPr>
          <p:spPr>
            <a:xfrm>
              <a:off x="-57857025" y="2053725"/>
              <a:ext cx="18125" cy="18125"/>
            </a:xfrm>
            <a:custGeom>
              <a:avLst/>
              <a:gdLst/>
              <a:ahLst/>
              <a:cxnLst/>
              <a:rect l="l" t="t" r="r" b="b"/>
              <a:pathLst>
                <a:path w="725" h="725" extrusionOk="0">
                  <a:moveTo>
                    <a:pt x="347" y="0"/>
                  </a:moveTo>
                  <a:cubicBezTo>
                    <a:pt x="158" y="0"/>
                    <a:pt x="0" y="158"/>
                    <a:pt x="0" y="347"/>
                  </a:cubicBezTo>
                  <a:cubicBezTo>
                    <a:pt x="0" y="536"/>
                    <a:pt x="158" y="725"/>
                    <a:pt x="347" y="725"/>
                  </a:cubicBezTo>
                  <a:cubicBezTo>
                    <a:pt x="536" y="725"/>
                    <a:pt x="725" y="536"/>
                    <a:pt x="725"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4709;p47">
              <a:extLst>
                <a:ext uri="{FF2B5EF4-FFF2-40B4-BE49-F238E27FC236}">
                  <a16:creationId xmlns:a16="http://schemas.microsoft.com/office/drawing/2014/main" id="{8D80B3FC-4673-45B3-959D-37A0C05223DD}"/>
                </a:ext>
              </a:extLst>
            </p:cNvPr>
            <p:cNvSpPr/>
            <p:nvPr/>
          </p:nvSpPr>
          <p:spPr>
            <a:xfrm>
              <a:off x="-57782200" y="2053725"/>
              <a:ext cx="18125" cy="18125"/>
            </a:xfrm>
            <a:custGeom>
              <a:avLst/>
              <a:gdLst/>
              <a:ahLst/>
              <a:cxnLst/>
              <a:rect l="l" t="t" r="r" b="b"/>
              <a:pathLst>
                <a:path w="725" h="725" extrusionOk="0">
                  <a:moveTo>
                    <a:pt x="347" y="0"/>
                  </a:moveTo>
                  <a:cubicBezTo>
                    <a:pt x="158" y="0"/>
                    <a:pt x="0" y="158"/>
                    <a:pt x="0" y="347"/>
                  </a:cubicBezTo>
                  <a:cubicBezTo>
                    <a:pt x="0" y="536"/>
                    <a:pt x="158" y="725"/>
                    <a:pt x="347" y="725"/>
                  </a:cubicBezTo>
                  <a:cubicBezTo>
                    <a:pt x="536" y="725"/>
                    <a:pt x="725" y="536"/>
                    <a:pt x="725"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4710;p47">
              <a:extLst>
                <a:ext uri="{FF2B5EF4-FFF2-40B4-BE49-F238E27FC236}">
                  <a16:creationId xmlns:a16="http://schemas.microsoft.com/office/drawing/2014/main" id="{5BBF7D8A-10C5-43B3-82D7-630DC3A48AAA}"/>
                </a:ext>
              </a:extLst>
            </p:cNvPr>
            <p:cNvSpPr/>
            <p:nvPr/>
          </p:nvSpPr>
          <p:spPr>
            <a:xfrm>
              <a:off x="-57970450" y="1903275"/>
              <a:ext cx="318225" cy="318225"/>
            </a:xfrm>
            <a:custGeom>
              <a:avLst/>
              <a:gdLst/>
              <a:ahLst/>
              <a:cxnLst/>
              <a:rect l="l" t="t" r="r" b="b"/>
              <a:pathLst>
                <a:path w="12729" h="12729" extrusionOk="0">
                  <a:moveTo>
                    <a:pt x="6396" y="757"/>
                  </a:moveTo>
                  <a:cubicBezTo>
                    <a:pt x="6774" y="757"/>
                    <a:pt x="7121" y="915"/>
                    <a:pt x="7404" y="1167"/>
                  </a:cubicBezTo>
                  <a:lnTo>
                    <a:pt x="8507" y="2269"/>
                  </a:lnTo>
                  <a:lnTo>
                    <a:pt x="4348" y="2269"/>
                  </a:lnTo>
                  <a:lnTo>
                    <a:pt x="5356" y="1167"/>
                  </a:lnTo>
                  <a:cubicBezTo>
                    <a:pt x="5640" y="915"/>
                    <a:pt x="5986" y="757"/>
                    <a:pt x="6396" y="757"/>
                  </a:cubicBezTo>
                  <a:close/>
                  <a:moveTo>
                    <a:pt x="11783" y="2994"/>
                  </a:moveTo>
                  <a:cubicBezTo>
                    <a:pt x="11626" y="3845"/>
                    <a:pt x="10838" y="4475"/>
                    <a:pt x="9925" y="4475"/>
                  </a:cubicBezTo>
                  <a:lnTo>
                    <a:pt x="2489" y="4475"/>
                  </a:lnTo>
                  <a:cubicBezTo>
                    <a:pt x="2454" y="4478"/>
                    <a:pt x="2420" y="4479"/>
                    <a:pt x="2385" y="4479"/>
                  </a:cubicBezTo>
                  <a:cubicBezTo>
                    <a:pt x="1665" y="4479"/>
                    <a:pt x="968" y="3867"/>
                    <a:pt x="788" y="3025"/>
                  </a:cubicBezTo>
                  <a:lnTo>
                    <a:pt x="2300" y="3025"/>
                  </a:lnTo>
                  <a:lnTo>
                    <a:pt x="2300" y="3372"/>
                  </a:lnTo>
                  <a:cubicBezTo>
                    <a:pt x="2300" y="3592"/>
                    <a:pt x="2458" y="3750"/>
                    <a:pt x="2647" y="3750"/>
                  </a:cubicBezTo>
                  <a:cubicBezTo>
                    <a:pt x="2836" y="3750"/>
                    <a:pt x="2993" y="3592"/>
                    <a:pt x="2993" y="3372"/>
                  </a:cubicBezTo>
                  <a:lnTo>
                    <a:pt x="2993" y="3025"/>
                  </a:lnTo>
                  <a:lnTo>
                    <a:pt x="3750" y="3025"/>
                  </a:lnTo>
                  <a:lnTo>
                    <a:pt x="3750" y="3372"/>
                  </a:lnTo>
                  <a:cubicBezTo>
                    <a:pt x="3750" y="3592"/>
                    <a:pt x="3907" y="3750"/>
                    <a:pt x="4096" y="3750"/>
                  </a:cubicBezTo>
                  <a:cubicBezTo>
                    <a:pt x="4285" y="3750"/>
                    <a:pt x="4443" y="3592"/>
                    <a:pt x="4443" y="3372"/>
                  </a:cubicBezTo>
                  <a:lnTo>
                    <a:pt x="4443" y="3025"/>
                  </a:lnTo>
                  <a:lnTo>
                    <a:pt x="5199" y="3025"/>
                  </a:lnTo>
                  <a:lnTo>
                    <a:pt x="5199" y="3372"/>
                  </a:lnTo>
                  <a:cubicBezTo>
                    <a:pt x="5199" y="3592"/>
                    <a:pt x="5356" y="3750"/>
                    <a:pt x="5545" y="3750"/>
                  </a:cubicBezTo>
                  <a:cubicBezTo>
                    <a:pt x="5766" y="3750"/>
                    <a:pt x="5923" y="3592"/>
                    <a:pt x="5923" y="3372"/>
                  </a:cubicBezTo>
                  <a:lnTo>
                    <a:pt x="5923" y="3025"/>
                  </a:lnTo>
                  <a:lnTo>
                    <a:pt x="6648" y="3025"/>
                  </a:lnTo>
                  <a:lnTo>
                    <a:pt x="6648" y="3372"/>
                  </a:lnTo>
                  <a:cubicBezTo>
                    <a:pt x="6648" y="3592"/>
                    <a:pt x="6806" y="3750"/>
                    <a:pt x="7026" y="3750"/>
                  </a:cubicBezTo>
                  <a:cubicBezTo>
                    <a:pt x="7215" y="3750"/>
                    <a:pt x="7373" y="3592"/>
                    <a:pt x="7373" y="3372"/>
                  </a:cubicBezTo>
                  <a:lnTo>
                    <a:pt x="7373" y="3025"/>
                  </a:lnTo>
                  <a:lnTo>
                    <a:pt x="8129" y="3025"/>
                  </a:lnTo>
                  <a:lnTo>
                    <a:pt x="8129" y="3372"/>
                  </a:lnTo>
                  <a:cubicBezTo>
                    <a:pt x="8129" y="3592"/>
                    <a:pt x="8286" y="3750"/>
                    <a:pt x="8475" y="3750"/>
                  </a:cubicBezTo>
                  <a:cubicBezTo>
                    <a:pt x="8664" y="3750"/>
                    <a:pt x="8822" y="3592"/>
                    <a:pt x="8822" y="3372"/>
                  </a:cubicBezTo>
                  <a:lnTo>
                    <a:pt x="8822" y="2994"/>
                  </a:lnTo>
                  <a:lnTo>
                    <a:pt x="9578" y="2994"/>
                  </a:lnTo>
                  <a:lnTo>
                    <a:pt x="9578" y="3372"/>
                  </a:lnTo>
                  <a:cubicBezTo>
                    <a:pt x="9578" y="3592"/>
                    <a:pt x="9735" y="3750"/>
                    <a:pt x="9925" y="3750"/>
                  </a:cubicBezTo>
                  <a:cubicBezTo>
                    <a:pt x="10114" y="3750"/>
                    <a:pt x="10271" y="3592"/>
                    <a:pt x="10271" y="3372"/>
                  </a:cubicBezTo>
                  <a:lnTo>
                    <a:pt x="10271" y="2994"/>
                  </a:lnTo>
                  <a:close/>
                  <a:moveTo>
                    <a:pt x="2300" y="6774"/>
                  </a:moveTo>
                  <a:lnTo>
                    <a:pt x="2300" y="8255"/>
                  </a:lnTo>
                  <a:cubicBezTo>
                    <a:pt x="1859" y="8255"/>
                    <a:pt x="1544" y="7909"/>
                    <a:pt x="1544" y="7531"/>
                  </a:cubicBezTo>
                  <a:cubicBezTo>
                    <a:pt x="1544" y="7121"/>
                    <a:pt x="1891" y="6774"/>
                    <a:pt x="2300" y="6774"/>
                  </a:cubicBezTo>
                  <a:close/>
                  <a:moveTo>
                    <a:pt x="10492" y="6774"/>
                  </a:moveTo>
                  <a:cubicBezTo>
                    <a:pt x="10870" y="6774"/>
                    <a:pt x="11216" y="7090"/>
                    <a:pt x="11216" y="7531"/>
                  </a:cubicBezTo>
                  <a:cubicBezTo>
                    <a:pt x="11216" y="7940"/>
                    <a:pt x="10901" y="8255"/>
                    <a:pt x="10492" y="8255"/>
                  </a:cubicBezTo>
                  <a:lnTo>
                    <a:pt x="10492" y="6774"/>
                  </a:lnTo>
                  <a:close/>
                  <a:moveTo>
                    <a:pt x="9767" y="5262"/>
                  </a:moveTo>
                  <a:cubicBezTo>
                    <a:pt x="9735" y="5388"/>
                    <a:pt x="9735" y="8507"/>
                    <a:pt x="9735" y="8633"/>
                  </a:cubicBezTo>
                  <a:cubicBezTo>
                    <a:pt x="9735" y="9421"/>
                    <a:pt x="9452" y="10145"/>
                    <a:pt x="8979" y="10744"/>
                  </a:cubicBezTo>
                  <a:lnTo>
                    <a:pt x="8979" y="9358"/>
                  </a:lnTo>
                  <a:cubicBezTo>
                    <a:pt x="8979" y="8350"/>
                    <a:pt x="8160" y="7531"/>
                    <a:pt x="7121" y="7531"/>
                  </a:cubicBezTo>
                  <a:cubicBezTo>
                    <a:pt x="6932" y="7531"/>
                    <a:pt x="6774" y="7688"/>
                    <a:pt x="6774" y="7877"/>
                  </a:cubicBezTo>
                  <a:cubicBezTo>
                    <a:pt x="6774" y="8066"/>
                    <a:pt x="6932" y="8224"/>
                    <a:pt x="7121" y="8224"/>
                  </a:cubicBezTo>
                  <a:cubicBezTo>
                    <a:pt x="7751" y="8224"/>
                    <a:pt x="8223" y="8728"/>
                    <a:pt x="8223" y="9326"/>
                  </a:cubicBezTo>
                  <a:lnTo>
                    <a:pt x="8223" y="11374"/>
                  </a:lnTo>
                  <a:cubicBezTo>
                    <a:pt x="7688" y="11721"/>
                    <a:pt x="7058" y="11973"/>
                    <a:pt x="6396" y="11973"/>
                  </a:cubicBezTo>
                  <a:cubicBezTo>
                    <a:pt x="5734" y="11973"/>
                    <a:pt x="5041" y="11784"/>
                    <a:pt x="4537" y="11374"/>
                  </a:cubicBezTo>
                  <a:lnTo>
                    <a:pt x="4537" y="9326"/>
                  </a:lnTo>
                  <a:cubicBezTo>
                    <a:pt x="4537" y="8696"/>
                    <a:pt x="5041" y="8224"/>
                    <a:pt x="5640" y="8224"/>
                  </a:cubicBezTo>
                  <a:cubicBezTo>
                    <a:pt x="5829" y="8224"/>
                    <a:pt x="5986" y="8066"/>
                    <a:pt x="5986" y="7877"/>
                  </a:cubicBezTo>
                  <a:cubicBezTo>
                    <a:pt x="5986" y="7688"/>
                    <a:pt x="5829" y="7499"/>
                    <a:pt x="5640" y="7499"/>
                  </a:cubicBezTo>
                  <a:cubicBezTo>
                    <a:pt x="4600" y="7499"/>
                    <a:pt x="3781" y="8350"/>
                    <a:pt x="3781" y="9358"/>
                  </a:cubicBezTo>
                  <a:lnTo>
                    <a:pt x="3781" y="10744"/>
                  </a:lnTo>
                  <a:cubicBezTo>
                    <a:pt x="3308" y="10145"/>
                    <a:pt x="3056" y="9389"/>
                    <a:pt x="3056" y="8602"/>
                  </a:cubicBezTo>
                  <a:lnTo>
                    <a:pt x="3056" y="5262"/>
                  </a:lnTo>
                  <a:close/>
                  <a:moveTo>
                    <a:pt x="6333" y="1"/>
                  </a:moveTo>
                  <a:cubicBezTo>
                    <a:pt x="5766" y="1"/>
                    <a:pt x="5199" y="221"/>
                    <a:pt x="4821" y="631"/>
                  </a:cubicBezTo>
                  <a:lnTo>
                    <a:pt x="3182" y="2238"/>
                  </a:lnTo>
                  <a:lnTo>
                    <a:pt x="347" y="2238"/>
                  </a:lnTo>
                  <a:cubicBezTo>
                    <a:pt x="158" y="2238"/>
                    <a:pt x="0" y="2395"/>
                    <a:pt x="0" y="2584"/>
                  </a:cubicBezTo>
                  <a:cubicBezTo>
                    <a:pt x="0" y="3908"/>
                    <a:pt x="1009" y="5010"/>
                    <a:pt x="2237" y="5199"/>
                  </a:cubicBezTo>
                  <a:lnTo>
                    <a:pt x="2237" y="5987"/>
                  </a:lnTo>
                  <a:cubicBezTo>
                    <a:pt x="1418" y="5987"/>
                    <a:pt x="757" y="6648"/>
                    <a:pt x="757" y="7468"/>
                  </a:cubicBezTo>
                  <a:cubicBezTo>
                    <a:pt x="757" y="8318"/>
                    <a:pt x="1418" y="8980"/>
                    <a:pt x="2237" y="8980"/>
                  </a:cubicBezTo>
                  <a:cubicBezTo>
                    <a:pt x="2363" y="10114"/>
                    <a:pt x="2930" y="11091"/>
                    <a:pt x="3718" y="11784"/>
                  </a:cubicBezTo>
                  <a:lnTo>
                    <a:pt x="3718" y="12351"/>
                  </a:lnTo>
                  <a:cubicBezTo>
                    <a:pt x="3718" y="12571"/>
                    <a:pt x="3876" y="12729"/>
                    <a:pt x="4065" y="12729"/>
                  </a:cubicBezTo>
                  <a:cubicBezTo>
                    <a:pt x="4254" y="12729"/>
                    <a:pt x="4411" y="12571"/>
                    <a:pt x="4411" y="12351"/>
                  </a:cubicBezTo>
                  <a:lnTo>
                    <a:pt x="4411" y="12288"/>
                  </a:lnTo>
                  <a:cubicBezTo>
                    <a:pt x="4978" y="12571"/>
                    <a:pt x="5608" y="12729"/>
                    <a:pt x="6270" y="12729"/>
                  </a:cubicBezTo>
                  <a:cubicBezTo>
                    <a:pt x="6932" y="12729"/>
                    <a:pt x="7562" y="12571"/>
                    <a:pt x="8129" y="12288"/>
                  </a:cubicBezTo>
                  <a:lnTo>
                    <a:pt x="8129" y="12351"/>
                  </a:lnTo>
                  <a:cubicBezTo>
                    <a:pt x="8129" y="12571"/>
                    <a:pt x="8286" y="12729"/>
                    <a:pt x="8475" y="12729"/>
                  </a:cubicBezTo>
                  <a:cubicBezTo>
                    <a:pt x="8664" y="12729"/>
                    <a:pt x="8822" y="12571"/>
                    <a:pt x="8822" y="12351"/>
                  </a:cubicBezTo>
                  <a:lnTo>
                    <a:pt x="8822" y="11784"/>
                  </a:lnTo>
                  <a:cubicBezTo>
                    <a:pt x="9641" y="11091"/>
                    <a:pt x="10208" y="10082"/>
                    <a:pt x="10271" y="8980"/>
                  </a:cubicBezTo>
                  <a:cubicBezTo>
                    <a:pt x="11122" y="8980"/>
                    <a:pt x="11783" y="8318"/>
                    <a:pt x="11783" y="7468"/>
                  </a:cubicBezTo>
                  <a:cubicBezTo>
                    <a:pt x="11972" y="6680"/>
                    <a:pt x="11311" y="6018"/>
                    <a:pt x="10492" y="6018"/>
                  </a:cubicBezTo>
                  <a:lnTo>
                    <a:pt x="10492" y="5231"/>
                  </a:lnTo>
                  <a:cubicBezTo>
                    <a:pt x="11752" y="5042"/>
                    <a:pt x="12728" y="3971"/>
                    <a:pt x="12728" y="2647"/>
                  </a:cubicBezTo>
                  <a:cubicBezTo>
                    <a:pt x="12728" y="2521"/>
                    <a:pt x="12697" y="2427"/>
                    <a:pt x="12602" y="2364"/>
                  </a:cubicBezTo>
                  <a:cubicBezTo>
                    <a:pt x="12539" y="2269"/>
                    <a:pt x="12445" y="2238"/>
                    <a:pt x="12319" y="2238"/>
                  </a:cubicBezTo>
                  <a:lnTo>
                    <a:pt x="9483" y="2238"/>
                  </a:lnTo>
                  <a:lnTo>
                    <a:pt x="7877" y="631"/>
                  </a:lnTo>
                  <a:cubicBezTo>
                    <a:pt x="7499" y="221"/>
                    <a:pt x="6932"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4711;p47">
            <a:extLst>
              <a:ext uri="{FF2B5EF4-FFF2-40B4-BE49-F238E27FC236}">
                <a16:creationId xmlns:a16="http://schemas.microsoft.com/office/drawing/2014/main" id="{96499B63-F376-476E-8E1B-07841FF46760}"/>
              </a:ext>
            </a:extLst>
          </p:cNvPr>
          <p:cNvGrpSpPr/>
          <p:nvPr/>
        </p:nvGrpSpPr>
        <p:grpSpPr>
          <a:xfrm>
            <a:off x="1002318" y="2172230"/>
            <a:ext cx="436146" cy="493895"/>
            <a:chOff x="-57950750" y="2296300"/>
            <a:chExt cx="279625" cy="316650"/>
          </a:xfrm>
          <a:solidFill>
            <a:srgbClr val="5C3183"/>
          </a:solidFill>
        </p:grpSpPr>
        <p:sp>
          <p:nvSpPr>
            <p:cNvPr id="585" name="Google Shape;4712;p47">
              <a:extLst>
                <a:ext uri="{FF2B5EF4-FFF2-40B4-BE49-F238E27FC236}">
                  <a16:creationId xmlns:a16="http://schemas.microsoft.com/office/drawing/2014/main" id="{6E18DB06-495F-4E2B-B606-02C69C8942EA}"/>
                </a:ext>
              </a:extLst>
            </p:cNvPr>
            <p:cNvSpPr/>
            <p:nvPr/>
          </p:nvSpPr>
          <p:spPr>
            <a:xfrm>
              <a:off x="-57847575" y="2528075"/>
              <a:ext cx="73250" cy="29750"/>
            </a:xfrm>
            <a:custGeom>
              <a:avLst/>
              <a:gdLst/>
              <a:ahLst/>
              <a:cxnLst/>
              <a:rect l="l" t="t" r="r" b="b"/>
              <a:pathLst>
                <a:path w="2930" h="1190" extrusionOk="0">
                  <a:moveTo>
                    <a:pt x="414" y="0"/>
                  </a:moveTo>
                  <a:cubicBezTo>
                    <a:pt x="315" y="0"/>
                    <a:pt x="221" y="40"/>
                    <a:pt x="158" y="118"/>
                  </a:cubicBezTo>
                  <a:cubicBezTo>
                    <a:pt x="0" y="276"/>
                    <a:pt x="0" y="528"/>
                    <a:pt x="158" y="654"/>
                  </a:cubicBezTo>
                  <a:cubicBezTo>
                    <a:pt x="536" y="1000"/>
                    <a:pt x="1008" y="1189"/>
                    <a:pt x="1481" y="1189"/>
                  </a:cubicBezTo>
                  <a:cubicBezTo>
                    <a:pt x="1954" y="1189"/>
                    <a:pt x="2458" y="1000"/>
                    <a:pt x="2773" y="654"/>
                  </a:cubicBezTo>
                  <a:cubicBezTo>
                    <a:pt x="2930" y="496"/>
                    <a:pt x="2930" y="244"/>
                    <a:pt x="2773" y="118"/>
                  </a:cubicBezTo>
                  <a:cubicBezTo>
                    <a:pt x="2710" y="40"/>
                    <a:pt x="2623" y="0"/>
                    <a:pt x="2532" y="0"/>
                  </a:cubicBezTo>
                  <a:cubicBezTo>
                    <a:pt x="2442" y="0"/>
                    <a:pt x="2347" y="40"/>
                    <a:pt x="2269" y="118"/>
                  </a:cubicBezTo>
                  <a:cubicBezTo>
                    <a:pt x="2048" y="339"/>
                    <a:pt x="1733" y="433"/>
                    <a:pt x="1481" y="433"/>
                  </a:cubicBezTo>
                  <a:cubicBezTo>
                    <a:pt x="1197" y="433"/>
                    <a:pt x="882" y="339"/>
                    <a:pt x="693" y="118"/>
                  </a:cubicBezTo>
                  <a:cubicBezTo>
                    <a:pt x="615" y="40"/>
                    <a:pt x="512" y="0"/>
                    <a:pt x="4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4713;p47">
              <a:extLst>
                <a:ext uri="{FF2B5EF4-FFF2-40B4-BE49-F238E27FC236}">
                  <a16:creationId xmlns:a16="http://schemas.microsoft.com/office/drawing/2014/main" id="{353F7B9B-0CEA-4404-B73E-98E3DC41D61A}"/>
                </a:ext>
              </a:extLst>
            </p:cNvPr>
            <p:cNvSpPr/>
            <p:nvPr/>
          </p:nvSpPr>
          <p:spPr>
            <a:xfrm>
              <a:off x="-57857025"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4714;p47">
              <a:extLst>
                <a:ext uri="{FF2B5EF4-FFF2-40B4-BE49-F238E27FC236}">
                  <a16:creationId xmlns:a16="http://schemas.microsoft.com/office/drawing/2014/main" id="{3C695AA6-0CB0-4646-822A-58C2CD28F757}"/>
                </a:ext>
              </a:extLst>
            </p:cNvPr>
            <p:cNvSpPr/>
            <p:nvPr/>
          </p:nvSpPr>
          <p:spPr>
            <a:xfrm>
              <a:off x="-57782200"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4715;p47">
              <a:extLst>
                <a:ext uri="{FF2B5EF4-FFF2-40B4-BE49-F238E27FC236}">
                  <a16:creationId xmlns:a16="http://schemas.microsoft.com/office/drawing/2014/main" id="{9A315124-E181-4DD6-A538-5A81AAC653DC}"/>
                </a:ext>
              </a:extLst>
            </p:cNvPr>
            <p:cNvSpPr/>
            <p:nvPr/>
          </p:nvSpPr>
          <p:spPr>
            <a:xfrm>
              <a:off x="-57950750" y="2296300"/>
              <a:ext cx="279625" cy="316650"/>
            </a:xfrm>
            <a:custGeom>
              <a:avLst/>
              <a:gdLst/>
              <a:ahLst/>
              <a:cxnLst/>
              <a:rect l="l" t="t" r="r" b="b"/>
              <a:pathLst>
                <a:path w="11185" h="12666" extrusionOk="0">
                  <a:moveTo>
                    <a:pt x="5639" y="694"/>
                  </a:moveTo>
                  <a:cubicBezTo>
                    <a:pt x="5955" y="694"/>
                    <a:pt x="6270" y="914"/>
                    <a:pt x="6333" y="1230"/>
                  </a:cubicBezTo>
                  <a:cubicBezTo>
                    <a:pt x="6381" y="1399"/>
                    <a:pt x="6523" y="1513"/>
                    <a:pt x="6701" y="1513"/>
                  </a:cubicBezTo>
                  <a:cubicBezTo>
                    <a:pt x="6754" y="1513"/>
                    <a:pt x="6810" y="1503"/>
                    <a:pt x="6868" y="1482"/>
                  </a:cubicBezTo>
                  <a:cubicBezTo>
                    <a:pt x="6931" y="1450"/>
                    <a:pt x="7057" y="1450"/>
                    <a:pt x="7120" y="1450"/>
                  </a:cubicBezTo>
                  <a:cubicBezTo>
                    <a:pt x="7435" y="1450"/>
                    <a:pt x="7719" y="1639"/>
                    <a:pt x="7845" y="1954"/>
                  </a:cubicBezTo>
                  <a:cubicBezTo>
                    <a:pt x="7876" y="2112"/>
                    <a:pt x="8034" y="2206"/>
                    <a:pt x="8191" y="2206"/>
                  </a:cubicBezTo>
                  <a:cubicBezTo>
                    <a:pt x="8632" y="2206"/>
                    <a:pt x="9010" y="2553"/>
                    <a:pt x="9010" y="3025"/>
                  </a:cubicBezTo>
                  <a:lnTo>
                    <a:pt x="9010" y="3970"/>
                  </a:lnTo>
                  <a:lnTo>
                    <a:pt x="8160" y="3088"/>
                  </a:lnTo>
                  <a:cubicBezTo>
                    <a:pt x="8084" y="3032"/>
                    <a:pt x="7986" y="2986"/>
                    <a:pt x="7885" y="2986"/>
                  </a:cubicBezTo>
                  <a:cubicBezTo>
                    <a:pt x="7818" y="2986"/>
                    <a:pt x="7750" y="3006"/>
                    <a:pt x="7687" y="3057"/>
                  </a:cubicBezTo>
                  <a:cubicBezTo>
                    <a:pt x="7073" y="3466"/>
                    <a:pt x="6364" y="3671"/>
                    <a:pt x="5655" y="3671"/>
                  </a:cubicBezTo>
                  <a:cubicBezTo>
                    <a:pt x="4946" y="3671"/>
                    <a:pt x="4237" y="3466"/>
                    <a:pt x="3623" y="3057"/>
                  </a:cubicBezTo>
                  <a:cubicBezTo>
                    <a:pt x="3560" y="3006"/>
                    <a:pt x="3492" y="2986"/>
                    <a:pt x="3425" y="2986"/>
                  </a:cubicBezTo>
                  <a:cubicBezTo>
                    <a:pt x="3324" y="2986"/>
                    <a:pt x="3226" y="3032"/>
                    <a:pt x="3151" y="3088"/>
                  </a:cubicBezTo>
                  <a:lnTo>
                    <a:pt x="2300" y="3970"/>
                  </a:lnTo>
                  <a:cubicBezTo>
                    <a:pt x="2268" y="3293"/>
                    <a:pt x="2253" y="3191"/>
                    <a:pt x="2245" y="3191"/>
                  </a:cubicBezTo>
                  <a:cubicBezTo>
                    <a:pt x="2241" y="3191"/>
                    <a:pt x="2239" y="3210"/>
                    <a:pt x="2238" y="3210"/>
                  </a:cubicBezTo>
                  <a:cubicBezTo>
                    <a:pt x="2237" y="3210"/>
                    <a:pt x="2237" y="3177"/>
                    <a:pt x="2237" y="3025"/>
                  </a:cubicBezTo>
                  <a:cubicBezTo>
                    <a:pt x="2237" y="2584"/>
                    <a:pt x="2615" y="2206"/>
                    <a:pt x="3088" y="2206"/>
                  </a:cubicBezTo>
                  <a:cubicBezTo>
                    <a:pt x="3245" y="2206"/>
                    <a:pt x="3403" y="2080"/>
                    <a:pt x="3434" y="1954"/>
                  </a:cubicBezTo>
                  <a:cubicBezTo>
                    <a:pt x="3560" y="1639"/>
                    <a:pt x="3812" y="1450"/>
                    <a:pt x="4127" y="1450"/>
                  </a:cubicBezTo>
                  <a:cubicBezTo>
                    <a:pt x="4222" y="1450"/>
                    <a:pt x="4348" y="1450"/>
                    <a:pt x="4411" y="1482"/>
                  </a:cubicBezTo>
                  <a:cubicBezTo>
                    <a:pt x="4449" y="1494"/>
                    <a:pt x="4491" y="1501"/>
                    <a:pt x="4532" y="1501"/>
                  </a:cubicBezTo>
                  <a:cubicBezTo>
                    <a:pt x="4695" y="1501"/>
                    <a:pt x="4865" y="1405"/>
                    <a:pt x="4915" y="1230"/>
                  </a:cubicBezTo>
                  <a:cubicBezTo>
                    <a:pt x="5009" y="914"/>
                    <a:pt x="5324" y="694"/>
                    <a:pt x="5639" y="694"/>
                  </a:cubicBezTo>
                  <a:close/>
                  <a:moveTo>
                    <a:pt x="1512" y="5955"/>
                  </a:moveTo>
                  <a:lnTo>
                    <a:pt x="1512" y="7467"/>
                  </a:lnTo>
                  <a:cubicBezTo>
                    <a:pt x="1071" y="7467"/>
                    <a:pt x="756" y="7152"/>
                    <a:pt x="756" y="6711"/>
                  </a:cubicBezTo>
                  <a:cubicBezTo>
                    <a:pt x="756" y="6333"/>
                    <a:pt x="1103" y="5955"/>
                    <a:pt x="1512" y="5955"/>
                  </a:cubicBezTo>
                  <a:close/>
                  <a:moveTo>
                    <a:pt x="9704" y="5955"/>
                  </a:moveTo>
                  <a:cubicBezTo>
                    <a:pt x="10082" y="5955"/>
                    <a:pt x="10428" y="6302"/>
                    <a:pt x="10428" y="6711"/>
                  </a:cubicBezTo>
                  <a:cubicBezTo>
                    <a:pt x="10428" y="7152"/>
                    <a:pt x="10113" y="7467"/>
                    <a:pt x="9704" y="7467"/>
                  </a:cubicBezTo>
                  <a:lnTo>
                    <a:pt x="9704" y="5955"/>
                  </a:lnTo>
                  <a:close/>
                  <a:moveTo>
                    <a:pt x="7813" y="3813"/>
                  </a:moveTo>
                  <a:lnTo>
                    <a:pt x="8979" y="5042"/>
                  </a:lnTo>
                  <a:lnTo>
                    <a:pt x="8979" y="8224"/>
                  </a:lnTo>
                  <a:lnTo>
                    <a:pt x="7971" y="8224"/>
                  </a:lnTo>
                  <a:cubicBezTo>
                    <a:pt x="7230" y="7767"/>
                    <a:pt x="6411" y="7538"/>
                    <a:pt x="5600" y="7538"/>
                  </a:cubicBezTo>
                  <a:cubicBezTo>
                    <a:pt x="4789" y="7538"/>
                    <a:pt x="3985" y="7767"/>
                    <a:pt x="3277" y="8224"/>
                  </a:cubicBezTo>
                  <a:lnTo>
                    <a:pt x="2237" y="8224"/>
                  </a:lnTo>
                  <a:lnTo>
                    <a:pt x="2237" y="5042"/>
                  </a:lnTo>
                  <a:lnTo>
                    <a:pt x="3434" y="3813"/>
                  </a:lnTo>
                  <a:cubicBezTo>
                    <a:pt x="4096" y="4207"/>
                    <a:pt x="4844" y="4404"/>
                    <a:pt x="5600" y="4404"/>
                  </a:cubicBezTo>
                  <a:cubicBezTo>
                    <a:pt x="6356" y="4404"/>
                    <a:pt x="7120" y="4207"/>
                    <a:pt x="7813" y="3813"/>
                  </a:cubicBezTo>
                  <a:close/>
                  <a:moveTo>
                    <a:pt x="5576" y="8302"/>
                  </a:moveTo>
                  <a:cubicBezTo>
                    <a:pt x="6285" y="8302"/>
                    <a:pt x="6994" y="8507"/>
                    <a:pt x="7593" y="8917"/>
                  </a:cubicBezTo>
                  <a:cubicBezTo>
                    <a:pt x="7687" y="8980"/>
                    <a:pt x="7719" y="8980"/>
                    <a:pt x="7813" y="8980"/>
                  </a:cubicBezTo>
                  <a:lnTo>
                    <a:pt x="8916" y="8980"/>
                  </a:lnTo>
                  <a:cubicBezTo>
                    <a:pt x="8758" y="10649"/>
                    <a:pt x="7341" y="11973"/>
                    <a:pt x="5608" y="11973"/>
                  </a:cubicBezTo>
                  <a:cubicBezTo>
                    <a:pt x="3875" y="11973"/>
                    <a:pt x="2457" y="10649"/>
                    <a:pt x="2237" y="8980"/>
                  </a:cubicBezTo>
                  <a:lnTo>
                    <a:pt x="3340" y="8980"/>
                  </a:lnTo>
                  <a:cubicBezTo>
                    <a:pt x="3434" y="8980"/>
                    <a:pt x="3466" y="8980"/>
                    <a:pt x="3560" y="8917"/>
                  </a:cubicBezTo>
                  <a:cubicBezTo>
                    <a:pt x="4159" y="8507"/>
                    <a:pt x="4868" y="8302"/>
                    <a:pt x="5576" y="8302"/>
                  </a:cubicBezTo>
                  <a:close/>
                  <a:moveTo>
                    <a:pt x="5608" y="1"/>
                  </a:moveTo>
                  <a:cubicBezTo>
                    <a:pt x="5041" y="1"/>
                    <a:pt x="4568" y="316"/>
                    <a:pt x="4285" y="725"/>
                  </a:cubicBezTo>
                  <a:cubicBezTo>
                    <a:pt x="4231" y="720"/>
                    <a:pt x="4178" y="717"/>
                    <a:pt x="4125" y="717"/>
                  </a:cubicBezTo>
                  <a:cubicBezTo>
                    <a:pt x="3560" y="717"/>
                    <a:pt x="3063" y="1020"/>
                    <a:pt x="2804" y="1482"/>
                  </a:cubicBezTo>
                  <a:cubicBezTo>
                    <a:pt x="2048" y="1608"/>
                    <a:pt x="1512" y="2238"/>
                    <a:pt x="1512" y="3025"/>
                  </a:cubicBezTo>
                  <a:lnTo>
                    <a:pt x="1512" y="5231"/>
                  </a:lnTo>
                  <a:cubicBezTo>
                    <a:pt x="662" y="5231"/>
                    <a:pt x="0" y="5892"/>
                    <a:pt x="0" y="6711"/>
                  </a:cubicBezTo>
                  <a:cubicBezTo>
                    <a:pt x="0" y="7562"/>
                    <a:pt x="662" y="8224"/>
                    <a:pt x="1512" y="8224"/>
                  </a:cubicBezTo>
                  <a:lnTo>
                    <a:pt x="1512" y="8570"/>
                  </a:lnTo>
                  <a:cubicBezTo>
                    <a:pt x="1512" y="10807"/>
                    <a:pt x="3340" y="12666"/>
                    <a:pt x="5608" y="12666"/>
                  </a:cubicBezTo>
                  <a:cubicBezTo>
                    <a:pt x="7845" y="12666"/>
                    <a:pt x="9704" y="10807"/>
                    <a:pt x="9704" y="8570"/>
                  </a:cubicBezTo>
                  <a:lnTo>
                    <a:pt x="9704" y="8224"/>
                  </a:lnTo>
                  <a:cubicBezTo>
                    <a:pt x="10523" y="8224"/>
                    <a:pt x="11184" y="7562"/>
                    <a:pt x="11184" y="6711"/>
                  </a:cubicBezTo>
                  <a:cubicBezTo>
                    <a:pt x="11184" y="5892"/>
                    <a:pt x="10523" y="5231"/>
                    <a:pt x="9704" y="5231"/>
                  </a:cubicBezTo>
                  <a:lnTo>
                    <a:pt x="9704" y="3025"/>
                  </a:lnTo>
                  <a:cubicBezTo>
                    <a:pt x="9704" y="2238"/>
                    <a:pt x="9137" y="1608"/>
                    <a:pt x="8380" y="1482"/>
                  </a:cubicBezTo>
                  <a:cubicBezTo>
                    <a:pt x="8150" y="1020"/>
                    <a:pt x="7629" y="717"/>
                    <a:pt x="7060" y="717"/>
                  </a:cubicBezTo>
                  <a:cubicBezTo>
                    <a:pt x="7007" y="717"/>
                    <a:pt x="6953" y="720"/>
                    <a:pt x="6900" y="725"/>
                  </a:cubicBezTo>
                  <a:cubicBezTo>
                    <a:pt x="6616" y="253"/>
                    <a:pt x="6144" y="1"/>
                    <a:pt x="5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4716;p47">
            <a:extLst>
              <a:ext uri="{FF2B5EF4-FFF2-40B4-BE49-F238E27FC236}">
                <a16:creationId xmlns:a16="http://schemas.microsoft.com/office/drawing/2014/main" id="{271C0DEF-EBD9-439F-8145-649A44A2D2E1}"/>
              </a:ext>
            </a:extLst>
          </p:cNvPr>
          <p:cNvGrpSpPr/>
          <p:nvPr/>
        </p:nvGrpSpPr>
        <p:grpSpPr>
          <a:xfrm>
            <a:off x="972371" y="2782794"/>
            <a:ext cx="496041" cy="495143"/>
            <a:chOff x="-57969675" y="2687750"/>
            <a:chExt cx="318025" cy="317450"/>
          </a:xfrm>
          <a:solidFill>
            <a:srgbClr val="5C3183"/>
          </a:solidFill>
        </p:grpSpPr>
        <p:sp>
          <p:nvSpPr>
            <p:cNvPr id="581" name="Google Shape;4717;p47">
              <a:extLst>
                <a:ext uri="{FF2B5EF4-FFF2-40B4-BE49-F238E27FC236}">
                  <a16:creationId xmlns:a16="http://schemas.microsoft.com/office/drawing/2014/main" id="{4B93542E-5312-4C38-886A-869B4AB75301}"/>
                </a:ext>
              </a:extLst>
            </p:cNvPr>
            <p:cNvSpPr/>
            <p:nvPr/>
          </p:nvSpPr>
          <p:spPr>
            <a:xfrm>
              <a:off x="-57856250" y="285630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4718;p47">
              <a:extLst>
                <a:ext uri="{FF2B5EF4-FFF2-40B4-BE49-F238E27FC236}">
                  <a16:creationId xmlns:a16="http://schemas.microsoft.com/office/drawing/2014/main" id="{C8AA6ECA-CF2C-495F-8D01-58CBE8530B28}"/>
                </a:ext>
              </a:extLst>
            </p:cNvPr>
            <p:cNvSpPr/>
            <p:nvPr/>
          </p:nvSpPr>
          <p:spPr>
            <a:xfrm>
              <a:off x="-57846000" y="2920300"/>
              <a:ext cx="72475" cy="29750"/>
            </a:xfrm>
            <a:custGeom>
              <a:avLst/>
              <a:gdLst/>
              <a:ahLst/>
              <a:cxnLst/>
              <a:rect l="l" t="t" r="r" b="b"/>
              <a:pathLst>
                <a:path w="2899" h="1190" extrusionOk="0">
                  <a:moveTo>
                    <a:pt x="386" y="1"/>
                  </a:moveTo>
                  <a:cubicBezTo>
                    <a:pt x="292" y="1"/>
                    <a:pt x="205" y="40"/>
                    <a:pt x="158" y="119"/>
                  </a:cubicBezTo>
                  <a:cubicBezTo>
                    <a:pt x="0" y="276"/>
                    <a:pt x="0" y="497"/>
                    <a:pt x="158" y="623"/>
                  </a:cubicBezTo>
                  <a:cubicBezTo>
                    <a:pt x="504" y="969"/>
                    <a:pt x="977" y="1190"/>
                    <a:pt x="1449" y="1190"/>
                  </a:cubicBezTo>
                  <a:cubicBezTo>
                    <a:pt x="1922" y="1190"/>
                    <a:pt x="2426" y="969"/>
                    <a:pt x="2741" y="623"/>
                  </a:cubicBezTo>
                  <a:cubicBezTo>
                    <a:pt x="2899" y="465"/>
                    <a:pt x="2899" y="245"/>
                    <a:pt x="2741" y="119"/>
                  </a:cubicBezTo>
                  <a:cubicBezTo>
                    <a:pt x="2678" y="40"/>
                    <a:pt x="2592" y="1"/>
                    <a:pt x="2501" y="1"/>
                  </a:cubicBezTo>
                  <a:cubicBezTo>
                    <a:pt x="2410" y="1"/>
                    <a:pt x="2316" y="40"/>
                    <a:pt x="2237" y="119"/>
                  </a:cubicBezTo>
                  <a:cubicBezTo>
                    <a:pt x="2048" y="308"/>
                    <a:pt x="1733" y="434"/>
                    <a:pt x="1449" y="434"/>
                  </a:cubicBezTo>
                  <a:cubicBezTo>
                    <a:pt x="1134" y="434"/>
                    <a:pt x="851" y="308"/>
                    <a:pt x="662" y="119"/>
                  </a:cubicBezTo>
                  <a:cubicBezTo>
                    <a:pt x="583" y="40"/>
                    <a:pt x="481"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4719;p47">
              <a:extLst>
                <a:ext uri="{FF2B5EF4-FFF2-40B4-BE49-F238E27FC236}">
                  <a16:creationId xmlns:a16="http://schemas.microsoft.com/office/drawing/2014/main" id="{17C87EAD-F1B4-44A7-A6EA-3BCF37394C3A}"/>
                </a:ext>
              </a:extLst>
            </p:cNvPr>
            <p:cNvSpPr/>
            <p:nvPr/>
          </p:nvSpPr>
          <p:spPr>
            <a:xfrm>
              <a:off x="-57969675" y="2687750"/>
              <a:ext cx="318025" cy="317450"/>
            </a:xfrm>
            <a:custGeom>
              <a:avLst/>
              <a:gdLst/>
              <a:ahLst/>
              <a:cxnLst/>
              <a:rect l="l" t="t" r="r" b="b"/>
              <a:pathLst>
                <a:path w="12721" h="12698" extrusionOk="0">
                  <a:moveTo>
                    <a:pt x="6365" y="757"/>
                  </a:moveTo>
                  <a:cubicBezTo>
                    <a:pt x="7090" y="757"/>
                    <a:pt x="7783" y="1072"/>
                    <a:pt x="8255" y="1576"/>
                  </a:cubicBezTo>
                  <a:cubicBezTo>
                    <a:pt x="8888" y="2274"/>
                    <a:pt x="9792" y="2670"/>
                    <a:pt x="10717" y="2670"/>
                  </a:cubicBezTo>
                  <a:cubicBezTo>
                    <a:pt x="11128" y="2670"/>
                    <a:pt x="11544" y="2591"/>
                    <a:pt x="11941" y="2427"/>
                  </a:cubicBezTo>
                  <a:lnTo>
                    <a:pt x="11941" y="3183"/>
                  </a:lnTo>
                  <a:lnTo>
                    <a:pt x="11973" y="3183"/>
                  </a:lnTo>
                  <a:cubicBezTo>
                    <a:pt x="11973" y="4348"/>
                    <a:pt x="11028" y="5231"/>
                    <a:pt x="9925" y="5231"/>
                  </a:cubicBezTo>
                  <a:cubicBezTo>
                    <a:pt x="9358" y="5231"/>
                    <a:pt x="9043" y="5041"/>
                    <a:pt x="8192" y="4600"/>
                  </a:cubicBezTo>
                  <a:cubicBezTo>
                    <a:pt x="8066" y="4537"/>
                    <a:pt x="7877" y="4506"/>
                    <a:pt x="7688" y="4506"/>
                  </a:cubicBezTo>
                  <a:lnTo>
                    <a:pt x="5042" y="4506"/>
                  </a:lnTo>
                  <a:cubicBezTo>
                    <a:pt x="4916" y="4506"/>
                    <a:pt x="4695" y="4537"/>
                    <a:pt x="4538" y="4600"/>
                  </a:cubicBezTo>
                  <a:cubicBezTo>
                    <a:pt x="3687" y="5041"/>
                    <a:pt x="3403" y="5231"/>
                    <a:pt x="2805" y="5231"/>
                  </a:cubicBezTo>
                  <a:cubicBezTo>
                    <a:pt x="1671" y="5231"/>
                    <a:pt x="757" y="4348"/>
                    <a:pt x="757" y="3183"/>
                  </a:cubicBezTo>
                  <a:lnTo>
                    <a:pt x="757" y="2490"/>
                  </a:lnTo>
                  <a:cubicBezTo>
                    <a:pt x="1150" y="2639"/>
                    <a:pt x="1556" y="2711"/>
                    <a:pt x="1958" y="2711"/>
                  </a:cubicBezTo>
                  <a:cubicBezTo>
                    <a:pt x="2909" y="2711"/>
                    <a:pt x="3832" y="2307"/>
                    <a:pt x="4475" y="1576"/>
                  </a:cubicBezTo>
                  <a:cubicBezTo>
                    <a:pt x="4947" y="1072"/>
                    <a:pt x="5640" y="757"/>
                    <a:pt x="6365" y="757"/>
                  </a:cubicBezTo>
                  <a:close/>
                  <a:moveTo>
                    <a:pt x="7846" y="6743"/>
                  </a:moveTo>
                  <a:cubicBezTo>
                    <a:pt x="8035" y="6743"/>
                    <a:pt x="8192" y="6900"/>
                    <a:pt x="8192" y="7089"/>
                  </a:cubicBezTo>
                  <a:cubicBezTo>
                    <a:pt x="8192" y="7278"/>
                    <a:pt x="8035" y="7436"/>
                    <a:pt x="7846" y="7436"/>
                  </a:cubicBezTo>
                  <a:cubicBezTo>
                    <a:pt x="7657" y="7436"/>
                    <a:pt x="7499" y="7278"/>
                    <a:pt x="7499" y="7089"/>
                  </a:cubicBezTo>
                  <a:cubicBezTo>
                    <a:pt x="7499" y="6900"/>
                    <a:pt x="7657" y="6743"/>
                    <a:pt x="7846" y="6743"/>
                  </a:cubicBezTo>
                  <a:close/>
                  <a:moveTo>
                    <a:pt x="7720" y="5231"/>
                  </a:moveTo>
                  <a:cubicBezTo>
                    <a:pt x="7783" y="5231"/>
                    <a:pt x="7846" y="5231"/>
                    <a:pt x="7877" y="5294"/>
                  </a:cubicBezTo>
                  <a:cubicBezTo>
                    <a:pt x="8759" y="5703"/>
                    <a:pt x="9074" y="5955"/>
                    <a:pt x="9767" y="5987"/>
                  </a:cubicBezTo>
                  <a:lnTo>
                    <a:pt x="9767" y="7656"/>
                  </a:lnTo>
                  <a:lnTo>
                    <a:pt x="9736" y="7656"/>
                  </a:lnTo>
                  <a:lnTo>
                    <a:pt x="8980" y="7278"/>
                  </a:lnTo>
                  <a:cubicBezTo>
                    <a:pt x="9106" y="6617"/>
                    <a:pt x="8570" y="5987"/>
                    <a:pt x="7877" y="5987"/>
                  </a:cubicBezTo>
                  <a:cubicBezTo>
                    <a:pt x="7562" y="5987"/>
                    <a:pt x="7247" y="6144"/>
                    <a:pt x="7058" y="6333"/>
                  </a:cubicBezTo>
                  <a:lnTo>
                    <a:pt x="4884" y="5294"/>
                  </a:lnTo>
                  <a:lnTo>
                    <a:pt x="4947" y="5294"/>
                  </a:lnTo>
                  <a:cubicBezTo>
                    <a:pt x="4979" y="5231"/>
                    <a:pt x="5042" y="5231"/>
                    <a:pt x="5105" y="5231"/>
                  </a:cubicBezTo>
                  <a:close/>
                  <a:moveTo>
                    <a:pt x="4065" y="5672"/>
                  </a:moveTo>
                  <a:cubicBezTo>
                    <a:pt x="4065" y="5672"/>
                    <a:pt x="4128" y="5672"/>
                    <a:pt x="4128" y="5703"/>
                  </a:cubicBezTo>
                  <a:lnTo>
                    <a:pt x="6806" y="7026"/>
                  </a:lnTo>
                  <a:cubicBezTo>
                    <a:pt x="6743" y="7656"/>
                    <a:pt x="7279" y="8192"/>
                    <a:pt x="7909" y="8192"/>
                  </a:cubicBezTo>
                  <a:cubicBezTo>
                    <a:pt x="8161" y="8192"/>
                    <a:pt x="8444" y="8066"/>
                    <a:pt x="8633" y="7908"/>
                  </a:cubicBezTo>
                  <a:lnTo>
                    <a:pt x="9767" y="8476"/>
                  </a:lnTo>
                  <a:lnTo>
                    <a:pt x="9767" y="8602"/>
                  </a:lnTo>
                  <a:lnTo>
                    <a:pt x="9736" y="8602"/>
                  </a:lnTo>
                  <a:cubicBezTo>
                    <a:pt x="9736" y="10429"/>
                    <a:pt x="8255" y="11973"/>
                    <a:pt x="6396" y="11973"/>
                  </a:cubicBezTo>
                  <a:cubicBezTo>
                    <a:pt x="4538" y="11973"/>
                    <a:pt x="3057" y="10429"/>
                    <a:pt x="3057" y="8602"/>
                  </a:cubicBezTo>
                  <a:lnTo>
                    <a:pt x="3057" y="5955"/>
                  </a:lnTo>
                  <a:cubicBezTo>
                    <a:pt x="3403" y="5924"/>
                    <a:pt x="3750" y="5829"/>
                    <a:pt x="4065" y="5672"/>
                  </a:cubicBezTo>
                  <a:close/>
                  <a:moveTo>
                    <a:pt x="6365" y="1"/>
                  </a:moveTo>
                  <a:cubicBezTo>
                    <a:pt x="5420" y="1"/>
                    <a:pt x="4506" y="410"/>
                    <a:pt x="3908" y="1072"/>
                  </a:cubicBezTo>
                  <a:cubicBezTo>
                    <a:pt x="3408" y="1648"/>
                    <a:pt x="2687" y="1943"/>
                    <a:pt x="1957" y="1943"/>
                  </a:cubicBezTo>
                  <a:cubicBezTo>
                    <a:pt x="1489" y="1943"/>
                    <a:pt x="1018" y="1822"/>
                    <a:pt x="600" y="1576"/>
                  </a:cubicBezTo>
                  <a:lnTo>
                    <a:pt x="568" y="1544"/>
                  </a:lnTo>
                  <a:cubicBezTo>
                    <a:pt x="505" y="1505"/>
                    <a:pt x="438" y="1487"/>
                    <a:pt x="373" y="1487"/>
                  </a:cubicBezTo>
                  <a:cubicBezTo>
                    <a:pt x="178" y="1487"/>
                    <a:pt x="1" y="1647"/>
                    <a:pt x="1" y="1860"/>
                  </a:cubicBezTo>
                  <a:lnTo>
                    <a:pt x="1" y="3151"/>
                  </a:lnTo>
                  <a:cubicBezTo>
                    <a:pt x="1" y="4506"/>
                    <a:pt x="1009" y="5640"/>
                    <a:pt x="2269" y="5861"/>
                  </a:cubicBezTo>
                  <a:lnTo>
                    <a:pt x="2269" y="8539"/>
                  </a:lnTo>
                  <a:cubicBezTo>
                    <a:pt x="2269" y="10838"/>
                    <a:pt x="4097" y="12697"/>
                    <a:pt x="6365" y="12697"/>
                  </a:cubicBezTo>
                  <a:cubicBezTo>
                    <a:pt x="8602" y="12697"/>
                    <a:pt x="10461" y="10838"/>
                    <a:pt x="10461" y="8539"/>
                  </a:cubicBezTo>
                  <a:lnTo>
                    <a:pt x="10461" y="5861"/>
                  </a:lnTo>
                  <a:cubicBezTo>
                    <a:pt x="11752" y="5640"/>
                    <a:pt x="12697" y="4506"/>
                    <a:pt x="12697" y="3151"/>
                  </a:cubicBezTo>
                  <a:lnTo>
                    <a:pt x="12697" y="1860"/>
                  </a:lnTo>
                  <a:cubicBezTo>
                    <a:pt x="12721" y="1647"/>
                    <a:pt x="12550" y="1487"/>
                    <a:pt x="12370" y="1487"/>
                  </a:cubicBezTo>
                  <a:cubicBezTo>
                    <a:pt x="12310" y="1487"/>
                    <a:pt x="12249" y="1505"/>
                    <a:pt x="12193" y="1544"/>
                  </a:cubicBezTo>
                  <a:lnTo>
                    <a:pt x="12130" y="1576"/>
                  </a:lnTo>
                  <a:cubicBezTo>
                    <a:pt x="11721" y="1824"/>
                    <a:pt x="11253" y="1945"/>
                    <a:pt x="10785" y="1945"/>
                  </a:cubicBezTo>
                  <a:cubicBezTo>
                    <a:pt x="10063" y="1945"/>
                    <a:pt x="9338" y="1657"/>
                    <a:pt x="8822" y="1103"/>
                  </a:cubicBezTo>
                  <a:cubicBezTo>
                    <a:pt x="8192" y="442"/>
                    <a:pt x="7342" y="1"/>
                    <a:pt x="63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4720;p47">
              <a:extLst>
                <a:ext uri="{FF2B5EF4-FFF2-40B4-BE49-F238E27FC236}">
                  <a16:creationId xmlns:a16="http://schemas.microsoft.com/office/drawing/2014/main" id="{E944F570-06CB-4AF5-9DC1-21F1A438690D}"/>
                </a:ext>
              </a:extLst>
            </p:cNvPr>
            <p:cNvSpPr/>
            <p:nvPr/>
          </p:nvSpPr>
          <p:spPr>
            <a:xfrm>
              <a:off x="-57838125" y="2724975"/>
              <a:ext cx="56725" cy="55550"/>
            </a:xfrm>
            <a:custGeom>
              <a:avLst/>
              <a:gdLst/>
              <a:ahLst/>
              <a:cxnLst/>
              <a:rect l="l" t="t" r="r" b="b"/>
              <a:pathLst>
                <a:path w="2269" h="2222" extrusionOk="0">
                  <a:moveTo>
                    <a:pt x="386" y="0"/>
                  </a:moveTo>
                  <a:cubicBezTo>
                    <a:pt x="292" y="0"/>
                    <a:pt x="205" y="40"/>
                    <a:pt x="158" y="118"/>
                  </a:cubicBezTo>
                  <a:cubicBezTo>
                    <a:pt x="0" y="276"/>
                    <a:pt x="0" y="528"/>
                    <a:pt x="158" y="654"/>
                  </a:cubicBezTo>
                  <a:lnTo>
                    <a:pt x="630" y="1127"/>
                  </a:lnTo>
                  <a:lnTo>
                    <a:pt x="158" y="1599"/>
                  </a:lnTo>
                  <a:cubicBezTo>
                    <a:pt x="0" y="1757"/>
                    <a:pt x="0" y="1977"/>
                    <a:pt x="158" y="2103"/>
                  </a:cubicBezTo>
                  <a:cubicBezTo>
                    <a:pt x="237" y="2182"/>
                    <a:pt x="331" y="2221"/>
                    <a:pt x="422" y="2221"/>
                  </a:cubicBezTo>
                  <a:cubicBezTo>
                    <a:pt x="512" y="2221"/>
                    <a:pt x="599" y="2182"/>
                    <a:pt x="662" y="2103"/>
                  </a:cubicBezTo>
                  <a:lnTo>
                    <a:pt x="1134" y="1631"/>
                  </a:lnTo>
                  <a:lnTo>
                    <a:pt x="1607" y="2103"/>
                  </a:lnTo>
                  <a:cubicBezTo>
                    <a:pt x="1686" y="2182"/>
                    <a:pt x="1780" y="2221"/>
                    <a:pt x="1871" y="2221"/>
                  </a:cubicBezTo>
                  <a:cubicBezTo>
                    <a:pt x="1961" y="2221"/>
                    <a:pt x="2048" y="2182"/>
                    <a:pt x="2111" y="2103"/>
                  </a:cubicBezTo>
                  <a:cubicBezTo>
                    <a:pt x="2269" y="1946"/>
                    <a:pt x="2269" y="1694"/>
                    <a:pt x="2111" y="1599"/>
                  </a:cubicBezTo>
                  <a:lnTo>
                    <a:pt x="1639" y="1127"/>
                  </a:lnTo>
                  <a:lnTo>
                    <a:pt x="2111" y="654"/>
                  </a:lnTo>
                  <a:cubicBezTo>
                    <a:pt x="2269" y="497"/>
                    <a:pt x="2269" y="244"/>
                    <a:pt x="2111" y="118"/>
                  </a:cubicBezTo>
                  <a:cubicBezTo>
                    <a:pt x="2032" y="40"/>
                    <a:pt x="1938" y="0"/>
                    <a:pt x="1847" y="0"/>
                  </a:cubicBezTo>
                  <a:cubicBezTo>
                    <a:pt x="1757" y="0"/>
                    <a:pt x="1670" y="40"/>
                    <a:pt x="1607" y="118"/>
                  </a:cubicBezTo>
                  <a:lnTo>
                    <a:pt x="1134" y="591"/>
                  </a:lnTo>
                  <a:lnTo>
                    <a:pt x="662" y="118"/>
                  </a:lnTo>
                  <a:cubicBezTo>
                    <a:pt x="583" y="40"/>
                    <a:pt x="481" y="0"/>
                    <a:pt x="3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4721;p47">
            <a:extLst>
              <a:ext uri="{FF2B5EF4-FFF2-40B4-BE49-F238E27FC236}">
                <a16:creationId xmlns:a16="http://schemas.microsoft.com/office/drawing/2014/main" id="{B00392F9-A0F2-4F12-B135-B61CBE0BDB9A}"/>
              </a:ext>
            </a:extLst>
          </p:cNvPr>
          <p:cNvGrpSpPr/>
          <p:nvPr/>
        </p:nvGrpSpPr>
        <p:grpSpPr>
          <a:xfrm>
            <a:off x="4009100" y="1559207"/>
            <a:ext cx="500056" cy="496352"/>
            <a:chOff x="-56012425" y="1903275"/>
            <a:chExt cx="320600" cy="318225"/>
          </a:xfrm>
          <a:solidFill>
            <a:srgbClr val="5C3183"/>
          </a:solidFill>
        </p:grpSpPr>
        <p:sp>
          <p:nvSpPr>
            <p:cNvPr id="579" name="Google Shape;4722;p47">
              <a:extLst>
                <a:ext uri="{FF2B5EF4-FFF2-40B4-BE49-F238E27FC236}">
                  <a16:creationId xmlns:a16="http://schemas.microsoft.com/office/drawing/2014/main" id="{C52F9F48-8EEE-4C3B-A2CE-CA81C8BE3648}"/>
                </a:ext>
              </a:extLst>
            </p:cNvPr>
            <p:cNvSpPr/>
            <p:nvPr/>
          </p:nvSpPr>
          <p:spPr>
            <a:xfrm>
              <a:off x="-55897425" y="2015125"/>
              <a:ext cx="17350" cy="18150"/>
            </a:xfrm>
            <a:custGeom>
              <a:avLst/>
              <a:gdLst/>
              <a:ahLst/>
              <a:cxnLst/>
              <a:rect l="l" t="t" r="r" b="b"/>
              <a:pathLst>
                <a:path w="694" h="726" extrusionOk="0">
                  <a:moveTo>
                    <a:pt x="347" y="1"/>
                  </a:moveTo>
                  <a:cubicBezTo>
                    <a:pt x="158" y="1"/>
                    <a:pt x="1" y="158"/>
                    <a:pt x="1" y="379"/>
                  </a:cubicBezTo>
                  <a:cubicBezTo>
                    <a:pt x="1" y="568"/>
                    <a:pt x="158" y="725"/>
                    <a:pt x="347" y="725"/>
                  </a:cubicBezTo>
                  <a:cubicBezTo>
                    <a:pt x="536" y="725"/>
                    <a:pt x="694" y="568"/>
                    <a:pt x="694" y="379"/>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4723;p47">
              <a:extLst>
                <a:ext uri="{FF2B5EF4-FFF2-40B4-BE49-F238E27FC236}">
                  <a16:creationId xmlns:a16="http://schemas.microsoft.com/office/drawing/2014/main" id="{B4BD81BE-3542-48C0-8C69-FCA9AB0D0349}"/>
                </a:ext>
              </a:extLst>
            </p:cNvPr>
            <p:cNvSpPr/>
            <p:nvPr/>
          </p:nvSpPr>
          <p:spPr>
            <a:xfrm>
              <a:off x="-56012425" y="1903275"/>
              <a:ext cx="320600" cy="318225"/>
            </a:xfrm>
            <a:custGeom>
              <a:avLst/>
              <a:gdLst/>
              <a:ahLst/>
              <a:cxnLst/>
              <a:rect l="l" t="t" r="r" b="b"/>
              <a:pathLst>
                <a:path w="12824" h="12729" extrusionOk="0">
                  <a:moveTo>
                    <a:pt x="5262" y="946"/>
                  </a:moveTo>
                  <a:lnTo>
                    <a:pt x="5262" y="946"/>
                  </a:lnTo>
                  <a:cubicBezTo>
                    <a:pt x="5010" y="1923"/>
                    <a:pt x="4254" y="2679"/>
                    <a:pt x="3277" y="2899"/>
                  </a:cubicBezTo>
                  <a:cubicBezTo>
                    <a:pt x="3592" y="2017"/>
                    <a:pt x="4348" y="1293"/>
                    <a:pt x="5262" y="946"/>
                  </a:cubicBezTo>
                  <a:close/>
                  <a:moveTo>
                    <a:pt x="2301" y="5231"/>
                  </a:moveTo>
                  <a:lnTo>
                    <a:pt x="2301" y="6333"/>
                  </a:lnTo>
                  <a:lnTo>
                    <a:pt x="2301" y="6680"/>
                  </a:lnTo>
                  <a:cubicBezTo>
                    <a:pt x="1891" y="6680"/>
                    <a:pt x="1545" y="6365"/>
                    <a:pt x="1545" y="5955"/>
                  </a:cubicBezTo>
                  <a:cubicBezTo>
                    <a:pt x="1545" y="5514"/>
                    <a:pt x="1891" y="5231"/>
                    <a:pt x="2301" y="5231"/>
                  </a:cubicBezTo>
                  <a:close/>
                  <a:moveTo>
                    <a:pt x="10555" y="5231"/>
                  </a:moveTo>
                  <a:cubicBezTo>
                    <a:pt x="10965" y="5231"/>
                    <a:pt x="11311" y="5546"/>
                    <a:pt x="11311" y="5987"/>
                  </a:cubicBezTo>
                  <a:cubicBezTo>
                    <a:pt x="11311" y="6365"/>
                    <a:pt x="10965" y="6743"/>
                    <a:pt x="10555" y="6743"/>
                  </a:cubicBezTo>
                  <a:lnTo>
                    <a:pt x="10555" y="5231"/>
                  </a:lnTo>
                  <a:close/>
                  <a:moveTo>
                    <a:pt x="1103" y="6837"/>
                  </a:moveTo>
                  <a:cubicBezTo>
                    <a:pt x="1387" y="7216"/>
                    <a:pt x="1828" y="7436"/>
                    <a:pt x="2301" y="7436"/>
                  </a:cubicBezTo>
                  <a:cubicBezTo>
                    <a:pt x="2301" y="7877"/>
                    <a:pt x="1986" y="8192"/>
                    <a:pt x="1545" y="8192"/>
                  </a:cubicBezTo>
                  <a:cubicBezTo>
                    <a:pt x="1166" y="8192"/>
                    <a:pt x="788" y="7877"/>
                    <a:pt x="788" y="7436"/>
                  </a:cubicBezTo>
                  <a:cubicBezTo>
                    <a:pt x="788" y="7216"/>
                    <a:pt x="914" y="6963"/>
                    <a:pt x="1103" y="6837"/>
                  </a:cubicBezTo>
                  <a:close/>
                  <a:moveTo>
                    <a:pt x="11752" y="6837"/>
                  </a:moveTo>
                  <a:cubicBezTo>
                    <a:pt x="11941" y="6995"/>
                    <a:pt x="12067" y="7216"/>
                    <a:pt x="12067" y="7436"/>
                  </a:cubicBezTo>
                  <a:cubicBezTo>
                    <a:pt x="12067" y="7877"/>
                    <a:pt x="11721" y="8192"/>
                    <a:pt x="11311" y="8192"/>
                  </a:cubicBezTo>
                  <a:cubicBezTo>
                    <a:pt x="10933" y="8192"/>
                    <a:pt x="10555" y="7877"/>
                    <a:pt x="10555" y="7436"/>
                  </a:cubicBezTo>
                  <a:cubicBezTo>
                    <a:pt x="11028" y="7436"/>
                    <a:pt x="11469" y="7216"/>
                    <a:pt x="11752" y="6837"/>
                  </a:cubicBezTo>
                  <a:close/>
                  <a:moveTo>
                    <a:pt x="5325" y="2490"/>
                  </a:moveTo>
                  <a:lnTo>
                    <a:pt x="5325" y="2647"/>
                  </a:lnTo>
                  <a:cubicBezTo>
                    <a:pt x="5325" y="3529"/>
                    <a:pt x="5955" y="4286"/>
                    <a:pt x="6837" y="4443"/>
                  </a:cubicBezTo>
                  <a:lnTo>
                    <a:pt x="6837" y="7405"/>
                  </a:lnTo>
                  <a:cubicBezTo>
                    <a:pt x="6711" y="7436"/>
                    <a:pt x="6585" y="7468"/>
                    <a:pt x="6491" y="7468"/>
                  </a:cubicBezTo>
                  <a:cubicBezTo>
                    <a:pt x="6176" y="7468"/>
                    <a:pt x="5892" y="7373"/>
                    <a:pt x="5703" y="7153"/>
                  </a:cubicBezTo>
                  <a:cubicBezTo>
                    <a:pt x="5624" y="7074"/>
                    <a:pt x="5522" y="7034"/>
                    <a:pt x="5424" y="7034"/>
                  </a:cubicBezTo>
                  <a:cubicBezTo>
                    <a:pt x="5325" y="7034"/>
                    <a:pt x="5231" y="7074"/>
                    <a:pt x="5168" y="7153"/>
                  </a:cubicBezTo>
                  <a:cubicBezTo>
                    <a:pt x="5010" y="7310"/>
                    <a:pt x="5010" y="7562"/>
                    <a:pt x="5168" y="7688"/>
                  </a:cubicBezTo>
                  <a:cubicBezTo>
                    <a:pt x="5514" y="8035"/>
                    <a:pt x="6018" y="8224"/>
                    <a:pt x="6491" y="8224"/>
                  </a:cubicBezTo>
                  <a:cubicBezTo>
                    <a:pt x="6585" y="8224"/>
                    <a:pt x="6711" y="8224"/>
                    <a:pt x="6837" y="8192"/>
                  </a:cubicBezTo>
                  <a:lnTo>
                    <a:pt x="6837" y="9326"/>
                  </a:lnTo>
                  <a:lnTo>
                    <a:pt x="6837" y="9673"/>
                  </a:lnTo>
                  <a:cubicBezTo>
                    <a:pt x="6711" y="9673"/>
                    <a:pt x="6554" y="9736"/>
                    <a:pt x="6428" y="9736"/>
                  </a:cubicBezTo>
                  <a:cubicBezTo>
                    <a:pt x="4569" y="9673"/>
                    <a:pt x="3057" y="8192"/>
                    <a:pt x="3057" y="6333"/>
                  </a:cubicBezTo>
                  <a:cubicBezTo>
                    <a:pt x="3057" y="3908"/>
                    <a:pt x="3057" y="3971"/>
                    <a:pt x="3088" y="3687"/>
                  </a:cubicBezTo>
                  <a:cubicBezTo>
                    <a:pt x="3939" y="3592"/>
                    <a:pt x="4790" y="3151"/>
                    <a:pt x="5325" y="2490"/>
                  </a:cubicBezTo>
                  <a:close/>
                  <a:moveTo>
                    <a:pt x="6459" y="694"/>
                  </a:moveTo>
                  <a:cubicBezTo>
                    <a:pt x="8287" y="757"/>
                    <a:pt x="9830" y="2238"/>
                    <a:pt x="9830" y="4097"/>
                  </a:cubicBezTo>
                  <a:lnTo>
                    <a:pt x="9830" y="11941"/>
                  </a:lnTo>
                  <a:cubicBezTo>
                    <a:pt x="8570" y="11721"/>
                    <a:pt x="7562" y="10618"/>
                    <a:pt x="7562" y="9295"/>
                  </a:cubicBezTo>
                  <a:lnTo>
                    <a:pt x="7562" y="4065"/>
                  </a:lnTo>
                  <a:cubicBezTo>
                    <a:pt x="7562" y="3845"/>
                    <a:pt x="7404" y="3687"/>
                    <a:pt x="7215" y="3687"/>
                  </a:cubicBezTo>
                  <a:cubicBezTo>
                    <a:pt x="6585" y="3687"/>
                    <a:pt x="6113" y="3183"/>
                    <a:pt x="6113" y="2584"/>
                  </a:cubicBezTo>
                  <a:lnTo>
                    <a:pt x="6113" y="757"/>
                  </a:lnTo>
                  <a:cubicBezTo>
                    <a:pt x="6239" y="757"/>
                    <a:pt x="6365" y="694"/>
                    <a:pt x="6459" y="694"/>
                  </a:cubicBezTo>
                  <a:close/>
                  <a:moveTo>
                    <a:pt x="3057" y="8665"/>
                  </a:moveTo>
                  <a:cubicBezTo>
                    <a:pt x="3781" y="9704"/>
                    <a:pt x="5010" y="10429"/>
                    <a:pt x="6428" y="10429"/>
                  </a:cubicBezTo>
                  <a:cubicBezTo>
                    <a:pt x="6617" y="10429"/>
                    <a:pt x="6774" y="10429"/>
                    <a:pt x="6995" y="10398"/>
                  </a:cubicBezTo>
                  <a:cubicBezTo>
                    <a:pt x="7184" y="11028"/>
                    <a:pt x="7562" y="11563"/>
                    <a:pt x="8098" y="11973"/>
                  </a:cubicBezTo>
                  <a:lnTo>
                    <a:pt x="3057" y="11973"/>
                  </a:lnTo>
                  <a:lnTo>
                    <a:pt x="3057" y="8665"/>
                  </a:lnTo>
                  <a:close/>
                  <a:moveTo>
                    <a:pt x="6396" y="1"/>
                  </a:moveTo>
                  <a:cubicBezTo>
                    <a:pt x="4096" y="1"/>
                    <a:pt x="2269" y="1860"/>
                    <a:pt x="2269" y="4097"/>
                  </a:cubicBezTo>
                  <a:lnTo>
                    <a:pt x="2269" y="4443"/>
                  </a:lnTo>
                  <a:cubicBezTo>
                    <a:pt x="1356" y="4443"/>
                    <a:pt x="631" y="5231"/>
                    <a:pt x="757" y="6144"/>
                  </a:cubicBezTo>
                  <a:cubicBezTo>
                    <a:pt x="284" y="6428"/>
                    <a:pt x="1" y="6900"/>
                    <a:pt x="1" y="7436"/>
                  </a:cubicBezTo>
                  <a:cubicBezTo>
                    <a:pt x="1" y="8255"/>
                    <a:pt x="694" y="8948"/>
                    <a:pt x="1513" y="8948"/>
                  </a:cubicBezTo>
                  <a:cubicBezTo>
                    <a:pt x="1797" y="8948"/>
                    <a:pt x="2017" y="8854"/>
                    <a:pt x="2269" y="8728"/>
                  </a:cubicBezTo>
                  <a:lnTo>
                    <a:pt x="2269" y="12351"/>
                  </a:lnTo>
                  <a:cubicBezTo>
                    <a:pt x="2269" y="12571"/>
                    <a:pt x="2427" y="12729"/>
                    <a:pt x="2616" y="12729"/>
                  </a:cubicBezTo>
                  <a:lnTo>
                    <a:pt x="10145" y="12729"/>
                  </a:lnTo>
                  <a:cubicBezTo>
                    <a:pt x="10334" y="12729"/>
                    <a:pt x="10492" y="12571"/>
                    <a:pt x="10492" y="12351"/>
                  </a:cubicBezTo>
                  <a:lnTo>
                    <a:pt x="10492" y="8728"/>
                  </a:lnTo>
                  <a:cubicBezTo>
                    <a:pt x="10712" y="8854"/>
                    <a:pt x="10965" y="8948"/>
                    <a:pt x="11248" y="8948"/>
                  </a:cubicBezTo>
                  <a:cubicBezTo>
                    <a:pt x="12067" y="8948"/>
                    <a:pt x="12729" y="8255"/>
                    <a:pt x="12729" y="7436"/>
                  </a:cubicBezTo>
                  <a:cubicBezTo>
                    <a:pt x="12823" y="6932"/>
                    <a:pt x="12508" y="6428"/>
                    <a:pt x="12036" y="6144"/>
                  </a:cubicBezTo>
                  <a:cubicBezTo>
                    <a:pt x="12130" y="5231"/>
                    <a:pt x="11437" y="4443"/>
                    <a:pt x="10523" y="4443"/>
                  </a:cubicBezTo>
                  <a:lnTo>
                    <a:pt x="10523" y="4097"/>
                  </a:lnTo>
                  <a:cubicBezTo>
                    <a:pt x="10523" y="1860"/>
                    <a:pt x="8665" y="1"/>
                    <a:pt x="63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4724;p47">
            <a:extLst>
              <a:ext uri="{FF2B5EF4-FFF2-40B4-BE49-F238E27FC236}">
                <a16:creationId xmlns:a16="http://schemas.microsoft.com/office/drawing/2014/main" id="{1CFA10F8-7DD2-49D2-BE73-0D26945AA2BE}"/>
              </a:ext>
            </a:extLst>
          </p:cNvPr>
          <p:cNvGrpSpPr/>
          <p:nvPr/>
        </p:nvGrpSpPr>
        <p:grpSpPr>
          <a:xfrm>
            <a:off x="4010329" y="2169772"/>
            <a:ext cx="497601" cy="497601"/>
            <a:chOff x="-56010850" y="2294725"/>
            <a:chExt cx="319025" cy="319025"/>
          </a:xfrm>
          <a:solidFill>
            <a:srgbClr val="5C3183"/>
          </a:solidFill>
        </p:grpSpPr>
        <p:sp>
          <p:nvSpPr>
            <p:cNvPr id="575" name="Google Shape;4725;p47">
              <a:extLst>
                <a:ext uri="{FF2B5EF4-FFF2-40B4-BE49-F238E27FC236}">
                  <a16:creationId xmlns:a16="http://schemas.microsoft.com/office/drawing/2014/main" id="{7F4A018E-CC8E-47A7-9E6B-8B4F3874BCBE}"/>
                </a:ext>
              </a:extLst>
            </p:cNvPr>
            <p:cNvSpPr/>
            <p:nvPr/>
          </p:nvSpPr>
          <p:spPr>
            <a:xfrm>
              <a:off x="-55906875" y="2527275"/>
              <a:ext cx="73275" cy="29750"/>
            </a:xfrm>
            <a:custGeom>
              <a:avLst/>
              <a:gdLst/>
              <a:ahLst/>
              <a:cxnLst/>
              <a:rect l="l" t="t" r="r" b="b"/>
              <a:pathLst>
                <a:path w="2931" h="1190" extrusionOk="0">
                  <a:moveTo>
                    <a:pt x="398" y="1"/>
                  </a:moveTo>
                  <a:cubicBezTo>
                    <a:pt x="308" y="1"/>
                    <a:pt x="221" y="40"/>
                    <a:pt x="158" y="119"/>
                  </a:cubicBezTo>
                  <a:cubicBezTo>
                    <a:pt x="0" y="276"/>
                    <a:pt x="0" y="528"/>
                    <a:pt x="158" y="623"/>
                  </a:cubicBezTo>
                  <a:cubicBezTo>
                    <a:pt x="505" y="1001"/>
                    <a:pt x="977" y="1190"/>
                    <a:pt x="1450" y="1190"/>
                  </a:cubicBezTo>
                  <a:cubicBezTo>
                    <a:pt x="1922" y="1190"/>
                    <a:pt x="2458" y="1001"/>
                    <a:pt x="2773" y="623"/>
                  </a:cubicBezTo>
                  <a:cubicBezTo>
                    <a:pt x="2930" y="465"/>
                    <a:pt x="2930" y="245"/>
                    <a:pt x="2773" y="119"/>
                  </a:cubicBezTo>
                  <a:cubicBezTo>
                    <a:pt x="2694" y="40"/>
                    <a:pt x="2592" y="1"/>
                    <a:pt x="2493" y="1"/>
                  </a:cubicBezTo>
                  <a:cubicBezTo>
                    <a:pt x="2395" y="1"/>
                    <a:pt x="2300" y="40"/>
                    <a:pt x="2237" y="119"/>
                  </a:cubicBezTo>
                  <a:cubicBezTo>
                    <a:pt x="2048" y="308"/>
                    <a:pt x="1733" y="434"/>
                    <a:pt x="1450" y="434"/>
                  </a:cubicBezTo>
                  <a:cubicBezTo>
                    <a:pt x="1135" y="434"/>
                    <a:pt x="883" y="308"/>
                    <a:pt x="662" y="119"/>
                  </a:cubicBezTo>
                  <a:cubicBezTo>
                    <a:pt x="583" y="40"/>
                    <a:pt x="489" y="1"/>
                    <a:pt x="3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4726;p47">
              <a:extLst>
                <a:ext uri="{FF2B5EF4-FFF2-40B4-BE49-F238E27FC236}">
                  <a16:creationId xmlns:a16="http://schemas.microsoft.com/office/drawing/2014/main" id="{4660C24B-3D71-42CC-8C53-A74AB01096D3}"/>
                </a:ext>
              </a:extLst>
            </p:cNvPr>
            <p:cNvSpPr/>
            <p:nvPr/>
          </p:nvSpPr>
          <p:spPr>
            <a:xfrm>
              <a:off x="-55916325" y="2463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4727;p47">
              <a:extLst>
                <a:ext uri="{FF2B5EF4-FFF2-40B4-BE49-F238E27FC236}">
                  <a16:creationId xmlns:a16="http://schemas.microsoft.com/office/drawing/2014/main" id="{4B49E793-4F60-4A11-A806-BFEB62B4AECE}"/>
                </a:ext>
              </a:extLst>
            </p:cNvPr>
            <p:cNvSpPr/>
            <p:nvPr/>
          </p:nvSpPr>
          <p:spPr>
            <a:xfrm>
              <a:off x="-55842300" y="2463275"/>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4728;p47">
              <a:extLst>
                <a:ext uri="{FF2B5EF4-FFF2-40B4-BE49-F238E27FC236}">
                  <a16:creationId xmlns:a16="http://schemas.microsoft.com/office/drawing/2014/main" id="{FDEA1BE9-4A08-49DE-8BEF-CBA2A1951A86}"/>
                </a:ext>
              </a:extLst>
            </p:cNvPr>
            <p:cNvSpPr/>
            <p:nvPr/>
          </p:nvSpPr>
          <p:spPr>
            <a:xfrm>
              <a:off x="-56010850" y="2294725"/>
              <a:ext cx="319025" cy="319025"/>
            </a:xfrm>
            <a:custGeom>
              <a:avLst/>
              <a:gdLst/>
              <a:ahLst/>
              <a:cxnLst/>
              <a:rect l="l" t="t" r="r" b="b"/>
              <a:pathLst>
                <a:path w="12761" h="12761" extrusionOk="0">
                  <a:moveTo>
                    <a:pt x="6333" y="4506"/>
                  </a:moveTo>
                  <a:cubicBezTo>
                    <a:pt x="6522" y="4506"/>
                    <a:pt x="6680" y="4664"/>
                    <a:pt x="6680" y="4853"/>
                  </a:cubicBezTo>
                  <a:lnTo>
                    <a:pt x="6680" y="5199"/>
                  </a:lnTo>
                  <a:lnTo>
                    <a:pt x="4475" y="5199"/>
                  </a:lnTo>
                  <a:lnTo>
                    <a:pt x="4475" y="4853"/>
                  </a:lnTo>
                  <a:cubicBezTo>
                    <a:pt x="4475" y="4664"/>
                    <a:pt x="4632" y="4506"/>
                    <a:pt x="4821" y="4506"/>
                  </a:cubicBezTo>
                  <a:close/>
                  <a:moveTo>
                    <a:pt x="5577" y="757"/>
                  </a:moveTo>
                  <a:cubicBezTo>
                    <a:pt x="7814" y="757"/>
                    <a:pt x="9673" y="2616"/>
                    <a:pt x="9673" y="4853"/>
                  </a:cubicBezTo>
                  <a:lnTo>
                    <a:pt x="9673" y="5199"/>
                  </a:lnTo>
                  <a:lnTo>
                    <a:pt x="7436" y="5199"/>
                  </a:lnTo>
                  <a:lnTo>
                    <a:pt x="7436" y="4853"/>
                  </a:lnTo>
                  <a:cubicBezTo>
                    <a:pt x="7436" y="4222"/>
                    <a:pt x="6932" y="3750"/>
                    <a:pt x="6333" y="3750"/>
                  </a:cubicBezTo>
                  <a:lnTo>
                    <a:pt x="4821" y="3750"/>
                  </a:lnTo>
                  <a:cubicBezTo>
                    <a:pt x="4191" y="3750"/>
                    <a:pt x="3718" y="4254"/>
                    <a:pt x="3718" y="4853"/>
                  </a:cubicBezTo>
                  <a:lnTo>
                    <a:pt x="3718" y="5199"/>
                  </a:lnTo>
                  <a:lnTo>
                    <a:pt x="1482" y="5199"/>
                  </a:lnTo>
                  <a:lnTo>
                    <a:pt x="1482" y="4853"/>
                  </a:lnTo>
                  <a:cubicBezTo>
                    <a:pt x="1482" y="2616"/>
                    <a:pt x="3340" y="757"/>
                    <a:pt x="5577" y="757"/>
                  </a:cubicBezTo>
                  <a:close/>
                  <a:moveTo>
                    <a:pt x="1482" y="5955"/>
                  </a:moveTo>
                  <a:lnTo>
                    <a:pt x="1482" y="7467"/>
                  </a:lnTo>
                  <a:cubicBezTo>
                    <a:pt x="1103" y="7467"/>
                    <a:pt x="725" y="7152"/>
                    <a:pt x="725" y="6711"/>
                  </a:cubicBezTo>
                  <a:cubicBezTo>
                    <a:pt x="725" y="6302"/>
                    <a:pt x="1103" y="5955"/>
                    <a:pt x="1482" y="5955"/>
                  </a:cubicBezTo>
                  <a:close/>
                  <a:moveTo>
                    <a:pt x="9704" y="5955"/>
                  </a:moveTo>
                  <a:cubicBezTo>
                    <a:pt x="10114" y="5955"/>
                    <a:pt x="10460" y="6302"/>
                    <a:pt x="10460" y="6711"/>
                  </a:cubicBezTo>
                  <a:cubicBezTo>
                    <a:pt x="10460" y="7089"/>
                    <a:pt x="10145" y="7467"/>
                    <a:pt x="9704" y="7467"/>
                  </a:cubicBezTo>
                  <a:lnTo>
                    <a:pt x="9704" y="5955"/>
                  </a:lnTo>
                  <a:close/>
                  <a:moveTo>
                    <a:pt x="9011" y="5955"/>
                  </a:moveTo>
                  <a:cubicBezTo>
                    <a:pt x="8980" y="6270"/>
                    <a:pt x="8980" y="8318"/>
                    <a:pt x="8980" y="8633"/>
                  </a:cubicBezTo>
                  <a:cubicBezTo>
                    <a:pt x="8980" y="10492"/>
                    <a:pt x="7467" y="11973"/>
                    <a:pt x="5609" y="11973"/>
                  </a:cubicBezTo>
                  <a:cubicBezTo>
                    <a:pt x="3781" y="11973"/>
                    <a:pt x="2269" y="10492"/>
                    <a:pt x="2269" y="8633"/>
                  </a:cubicBezTo>
                  <a:lnTo>
                    <a:pt x="2269" y="5955"/>
                  </a:lnTo>
                  <a:close/>
                  <a:moveTo>
                    <a:pt x="5577" y="1"/>
                  </a:moveTo>
                  <a:cubicBezTo>
                    <a:pt x="2899" y="1"/>
                    <a:pt x="725" y="2175"/>
                    <a:pt x="725" y="4853"/>
                  </a:cubicBezTo>
                  <a:lnTo>
                    <a:pt x="725" y="5451"/>
                  </a:lnTo>
                  <a:cubicBezTo>
                    <a:pt x="316" y="5703"/>
                    <a:pt x="1" y="6207"/>
                    <a:pt x="1" y="6743"/>
                  </a:cubicBezTo>
                  <a:cubicBezTo>
                    <a:pt x="1" y="7562"/>
                    <a:pt x="662" y="8255"/>
                    <a:pt x="1482" y="8255"/>
                  </a:cubicBezTo>
                  <a:lnTo>
                    <a:pt x="1482" y="8665"/>
                  </a:lnTo>
                  <a:cubicBezTo>
                    <a:pt x="1482" y="10933"/>
                    <a:pt x="3340" y="12760"/>
                    <a:pt x="5577" y="12760"/>
                  </a:cubicBezTo>
                  <a:cubicBezTo>
                    <a:pt x="7814" y="12760"/>
                    <a:pt x="9673" y="10933"/>
                    <a:pt x="9673" y="8665"/>
                  </a:cubicBezTo>
                  <a:lnTo>
                    <a:pt x="9673" y="8255"/>
                  </a:lnTo>
                  <a:cubicBezTo>
                    <a:pt x="10492" y="8255"/>
                    <a:pt x="11185" y="7562"/>
                    <a:pt x="11185" y="6743"/>
                  </a:cubicBezTo>
                  <a:cubicBezTo>
                    <a:pt x="11185" y="6459"/>
                    <a:pt x="11091" y="6239"/>
                    <a:pt x="10965" y="5987"/>
                  </a:cubicBezTo>
                  <a:lnTo>
                    <a:pt x="12351" y="5987"/>
                  </a:lnTo>
                  <a:cubicBezTo>
                    <a:pt x="12540" y="5987"/>
                    <a:pt x="12697" y="5829"/>
                    <a:pt x="12697" y="5640"/>
                  </a:cubicBezTo>
                  <a:cubicBezTo>
                    <a:pt x="12760" y="5420"/>
                    <a:pt x="12540" y="5199"/>
                    <a:pt x="12351" y="5199"/>
                  </a:cubicBezTo>
                  <a:lnTo>
                    <a:pt x="10429" y="5199"/>
                  </a:lnTo>
                  <a:lnTo>
                    <a:pt x="10429" y="4853"/>
                  </a:lnTo>
                  <a:cubicBezTo>
                    <a:pt x="10429" y="2175"/>
                    <a:pt x="8255"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4729;p47">
            <a:extLst>
              <a:ext uri="{FF2B5EF4-FFF2-40B4-BE49-F238E27FC236}">
                <a16:creationId xmlns:a16="http://schemas.microsoft.com/office/drawing/2014/main" id="{D139005B-2769-4991-8678-7D8097AAE6D1}"/>
              </a:ext>
            </a:extLst>
          </p:cNvPr>
          <p:cNvGrpSpPr/>
          <p:nvPr/>
        </p:nvGrpSpPr>
        <p:grpSpPr>
          <a:xfrm>
            <a:off x="4010349" y="2781585"/>
            <a:ext cx="497561" cy="496352"/>
            <a:chOff x="-56010050" y="2686975"/>
            <a:chExt cx="319000" cy="318225"/>
          </a:xfrm>
          <a:solidFill>
            <a:srgbClr val="5C3183"/>
          </a:solidFill>
        </p:grpSpPr>
        <p:sp>
          <p:nvSpPr>
            <p:cNvPr id="571" name="Google Shape;4730;p47">
              <a:extLst>
                <a:ext uri="{FF2B5EF4-FFF2-40B4-BE49-F238E27FC236}">
                  <a16:creationId xmlns:a16="http://schemas.microsoft.com/office/drawing/2014/main" id="{A43CBD47-A495-4A18-9A83-8AE9C2720C18}"/>
                </a:ext>
              </a:extLst>
            </p:cNvPr>
            <p:cNvSpPr/>
            <p:nvPr/>
          </p:nvSpPr>
          <p:spPr>
            <a:xfrm>
              <a:off x="-55887975" y="2917925"/>
              <a:ext cx="72475" cy="29775"/>
            </a:xfrm>
            <a:custGeom>
              <a:avLst/>
              <a:gdLst/>
              <a:ahLst/>
              <a:cxnLst/>
              <a:rect l="l" t="t" r="r" b="b"/>
              <a:pathLst>
                <a:path w="2899" h="1191" extrusionOk="0">
                  <a:moveTo>
                    <a:pt x="398" y="1"/>
                  </a:moveTo>
                  <a:cubicBezTo>
                    <a:pt x="308" y="1"/>
                    <a:pt x="221" y="40"/>
                    <a:pt x="158" y="119"/>
                  </a:cubicBezTo>
                  <a:cubicBezTo>
                    <a:pt x="1" y="277"/>
                    <a:pt x="1" y="529"/>
                    <a:pt x="158" y="655"/>
                  </a:cubicBezTo>
                  <a:cubicBezTo>
                    <a:pt x="505" y="1001"/>
                    <a:pt x="977" y="1190"/>
                    <a:pt x="1450" y="1190"/>
                  </a:cubicBezTo>
                  <a:cubicBezTo>
                    <a:pt x="1922" y="1190"/>
                    <a:pt x="2426" y="1001"/>
                    <a:pt x="2742" y="655"/>
                  </a:cubicBezTo>
                  <a:cubicBezTo>
                    <a:pt x="2899" y="497"/>
                    <a:pt x="2899" y="245"/>
                    <a:pt x="2742" y="119"/>
                  </a:cubicBezTo>
                  <a:cubicBezTo>
                    <a:pt x="2694" y="72"/>
                    <a:pt x="2608" y="48"/>
                    <a:pt x="2513" y="48"/>
                  </a:cubicBezTo>
                  <a:cubicBezTo>
                    <a:pt x="2419" y="48"/>
                    <a:pt x="2316" y="72"/>
                    <a:pt x="2237" y="119"/>
                  </a:cubicBezTo>
                  <a:cubicBezTo>
                    <a:pt x="2048" y="340"/>
                    <a:pt x="1733" y="434"/>
                    <a:pt x="1450" y="434"/>
                  </a:cubicBezTo>
                  <a:cubicBezTo>
                    <a:pt x="1135" y="434"/>
                    <a:pt x="851" y="340"/>
                    <a:pt x="662" y="119"/>
                  </a:cubicBezTo>
                  <a:cubicBezTo>
                    <a:pt x="583" y="40"/>
                    <a:pt x="489" y="1"/>
                    <a:pt x="3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4731;p47">
              <a:extLst>
                <a:ext uri="{FF2B5EF4-FFF2-40B4-BE49-F238E27FC236}">
                  <a16:creationId xmlns:a16="http://schemas.microsoft.com/office/drawing/2014/main" id="{FA3A61BB-4517-474E-88BC-8E0C719355C5}"/>
                </a:ext>
              </a:extLst>
            </p:cNvPr>
            <p:cNvSpPr/>
            <p:nvPr/>
          </p:nvSpPr>
          <p:spPr>
            <a:xfrm>
              <a:off x="-55897425" y="28547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4732;p47">
              <a:extLst>
                <a:ext uri="{FF2B5EF4-FFF2-40B4-BE49-F238E27FC236}">
                  <a16:creationId xmlns:a16="http://schemas.microsoft.com/office/drawing/2014/main" id="{ADFB2CDE-F329-4872-A4C4-D46B1661B8B8}"/>
                </a:ext>
              </a:extLst>
            </p:cNvPr>
            <p:cNvSpPr/>
            <p:nvPr/>
          </p:nvSpPr>
          <p:spPr>
            <a:xfrm>
              <a:off x="-55822600" y="2854725"/>
              <a:ext cx="17350" cy="18150"/>
            </a:xfrm>
            <a:custGeom>
              <a:avLst/>
              <a:gdLst/>
              <a:ahLst/>
              <a:cxnLst/>
              <a:rect l="l" t="t" r="r" b="b"/>
              <a:pathLst>
                <a:path w="694" h="726" extrusionOk="0">
                  <a:moveTo>
                    <a:pt x="347" y="1"/>
                  </a:moveTo>
                  <a:cubicBezTo>
                    <a:pt x="158" y="1"/>
                    <a:pt x="0" y="190"/>
                    <a:pt x="0" y="379"/>
                  </a:cubicBezTo>
                  <a:cubicBezTo>
                    <a:pt x="0"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4733;p47">
              <a:extLst>
                <a:ext uri="{FF2B5EF4-FFF2-40B4-BE49-F238E27FC236}">
                  <a16:creationId xmlns:a16="http://schemas.microsoft.com/office/drawing/2014/main" id="{765BEC9C-5AE4-438C-AF80-D87E5D055814}"/>
                </a:ext>
              </a:extLst>
            </p:cNvPr>
            <p:cNvSpPr/>
            <p:nvPr/>
          </p:nvSpPr>
          <p:spPr>
            <a:xfrm>
              <a:off x="-56010050" y="2686975"/>
              <a:ext cx="319000" cy="318225"/>
            </a:xfrm>
            <a:custGeom>
              <a:avLst/>
              <a:gdLst/>
              <a:ahLst/>
              <a:cxnLst/>
              <a:rect l="l" t="t" r="r" b="b"/>
              <a:pathLst>
                <a:path w="12760" h="12729" extrusionOk="0">
                  <a:moveTo>
                    <a:pt x="2962" y="756"/>
                  </a:moveTo>
                  <a:cubicBezTo>
                    <a:pt x="3686" y="756"/>
                    <a:pt x="4285" y="1260"/>
                    <a:pt x="4443" y="1954"/>
                  </a:cubicBezTo>
                  <a:cubicBezTo>
                    <a:pt x="4096" y="2174"/>
                    <a:pt x="3749" y="2395"/>
                    <a:pt x="3434" y="2710"/>
                  </a:cubicBezTo>
                  <a:cubicBezTo>
                    <a:pt x="3119" y="3025"/>
                    <a:pt x="2867" y="3340"/>
                    <a:pt x="2678" y="3686"/>
                  </a:cubicBezTo>
                  <a:cubicBezTo>
                    <a:pt x="1954" y="3592"/>
                    <a:pt x="1450" y="2962"/>
                    <a:pt x="1450" y="2237"/>
                  </a:cubicBezTo>
                  <a:cubicBezTo>
                    <a:pt x="1450" y="1418"/>
                    <a:pt x="2111" y="756"/>
                    <a:pt x="2962" y="756"/>
                  </a:cubicBezTo>
                  <a:close/>
                  <a:moveTo>
                    <a:pt x="9735" y="756"/>
                  </a:moveTo>
                  <a:cubicBezTo>
                    <a:pt x="10554" y="756"/>
                    <a:pt x="11216" y="1418"/>
                    <a:pt x="11216" y="2237"/>
                  </a:cubicBezTo>
                  <a:cubicBezTo>
                    <a:pt x="11216" y="2993"/>
                    <a:pt x="10712" y="3592"/>
                    <a:pt x="9987" y="3686"/>
                  </a:cubicBezTo>
                  <a:cubicBezTo>
                    <a:pt x="9798" y="3340"/>
                    <a:pt x="9578" y="2993"/>
                    <a:pt x="9263" y="2710"/>
                  </a:cubicBezTo>
                  <a:cubicBezTo>
                    <a:pt x="8948" y="2395"/>
                    <a:pt x="8570" y="2174"/>
                    <a:pt x="8223" y="1954"/>
                  </a:cubicBezTo>
                  <a:cubicBezTo>
                    <a:pt x="8381" y="1260"/>
                    <a:pt x="8979" y="756"/>
                    <a:pt x="9735" y="756"/>
                  </a:cubicBezTo>
                  <a:close/>
                  <a:moveTo>
                    <a:pt x="5986" y="2237"/>
                  </a:moveTo>
                  <a:lnTo>
                    <a:pt x="5986" y="2584"/>
                  </a:lnTo>
                  <a:cubicBezTo>
                    <a:pt x="5986" y="4064"/>
                    <a:pt x="4789" y="5230"/>
                    <a:pt x="3340" y="5230"/>
                  </a:cubicBezTo>
                  <a:lnTo>
                    <a:pt x="2993" y="5230"/>
                  </a:lnTo>
                  <a:cubicBezTo>
                    <a:pt x="3151" y="3655"/>
                    <a:pt x="4411" y="2395"/>
                    <a:pt x="5986" y="2237"/>
                  </a:cubicBezTo>
                  <a:close/>
                  <a:moveTo>
                    <a:pt x="6742" y="2237"/>
                  </a:moveTo>
                  <a:cubicBezTo>
                    <a:pt x="8318" y="2395"/>
                    <a:pt x="9578" y="3655"/>
                    <a:pt x="9735" y="5230"/>
                  </a:cubicBezTo>
                  <a:lnTo>
                    <a:pt x="9357" y="5230"/>
                  </a:lnTo>
                  <a:cubicBezTo>
                    <a:pt x="7908" y="5230"/>
                    <a:pt x="6742" y="4064"/>
                    <a:pt x="6742" y="2584"/>
                  </a:cubicBezTo>
                  <a:lnTo>
                    <a:pt x="6742" y="2237"/>
                  </a:lnTo>
                  <a:close/>
                  <a:moveTo>
                    <a:pt x="2206" y="5986"/>
                  </a:moveTo>
                  <a:lnTo>
                    <a:pt x="2206" y="7467"/>
                  </a:lnTo>
                  <a:cubicBezTo>
                    <a:pt x="1796" y="7467"/>
                    <a:pt x="1450" y="7152"/>
                    <a:pt x="1450" y="6742"/>
                  </a:cubicBezTo>
                  <a:cubicBezTo>
                    <a:pt x="1450" y="6301"/>
                    <a:pt x="1796" y="5986"/>
                    <a:pt x="2206" y="5986"/>
                  </a:cubicBezTo>
                  <a:close/>
                  <a:moveTo>
                    <a:pt x="10460" y="5986"/>
                  </a:moveTo>
                  <a:cubicBezTo>
                    <a:pt x="10870" y="5986"/>
                    <a:pt x="11216" y="6301"/>
                    <a:pt x="11216" y="6742"/>
                  </a:cubicBezTo>
                  <a:cubicBezTo>
                    <a:pt x="11216" y="7120"/>
                    <a:pt x="10870" y="7467"/>
                    <a:pt x="10460" y="7467"/>
                  </a:cubicBezTo>
                  <a:lnTo>
                    <a:pt x="10460" y="5986"/>
                  </a:lnTo>
                  <a:close/>
                  <a:moveTo>
                    <a:pt x="1008" y="7624"/>
                  </a:moveTo>
                  <a:cubicBezTo>
                    <a:pt x="1292" y="8002"/>
                    <a:pt x="1733" y="8223"/>
                    <a:pt x="2206" y="8223"/>
                  </a:cubicBezTo>
                  <a:cubicBezTo>
                    <a:pt x="2206" y="8633"/>
                    <a:pt x="1891" y="8979"/>
                    <a:pt x="1450" y="8979"/>
                  </a:cubicBezTo>
                  <a:cubicBezTo>
                    <a:pt x="1071" y="8979"/>
                    <a:pt x="693" y="8664"/>
                    <a:pt x="693" y="8223"/>
                  </a:cubicBezTo>
                  <a:cubicBezTo>
                    <a:pt x="693" y="8002"/>
                    <a:pt x="819" y="7750"/>
                    <a:pt x="1008" y="7624"/>
                  </a:cubicBezTo>
                  <a:close/>
                  <a:moveTo>
                    <a:pt x="11657" y="7624"/>
                  </a:moveTo>
                  <a:cubicBezTo>
                    <a:pt x="11846" y="7782"/>
                    <a:pt x="11972" y="8002"/>
                    <a:pt x="11972" y="8223"/>
                  </a:cubicBezTo>
                  <a:cubicBezTo>
                    <a:pt x="11972" y="8633"/>
                    <a:pt x="11626" y="8979"/>
                    <a:pt x="11216" y="8979"/>
                  </a:cubicBezTo>
                  <a:cubicBezTo>
                    <a:pt x="10838" y="8979"/>
                    <a:pt x="10460" y="8664"/>
                    <a:pt x="10460" y="8223"/>
                  </a:cubicBezTo>
                  <a:cubicBezTo>
                    <a:pt x="10933" y="8223"/>
                    <a:pt x="11374" y="8002"/>
                    <a:pt x="11657" y="7624"/>
                  </a:cubicBezTo>
                  <a:close/>
                  <a:moveTo>
                    <a:pt x="6333" y="4127"/>
                  </a:moveTo>
                  <a:cubicBezTo>
                    <a:pt x="6490" y="4442"/>
                    <a:pt x="6679" y="4726"/>
                    <a:pt x="6963" y="5009"/>
                  </a:cubicBezTo>
                  <a:cubicBezTo>
                    <a:pt x="7593" y="5640"/>
                    <a:pt x="8475" y="5986"/>
                    <a:pt x="9357" y="5986"/>
                  </a:cubicBezTo>
                  <a:lnTo>
                    <a:pt x="9735" y="5986"/>
                  </a:lnTo>
                  <a:lnTo>
                    <a:pt x="9735" y="8570"/>
                  </a:lnTo>
                  <a:cubicBezTo>
                    <a:pt x="9735" y="10428"/>
                    <a:pt x="8192" y="11972"/>
                    <a:pt x="6333" y="11972"/>
                  </a:cubicBezTo>
                  <a:cubicBezTo>
                    <a:pt x="4474" y="11972"/>
                    <a:pt x="2962" y="10428"/>
                    <a:pt x="2962" y="8570"/>
                  </a:cubicBezTo>
                  <a:lnTo>
                    <a:pt x="2962" y="5986"/>
                  </a:lnTo>
                  <a:lnTo>
                    <a:pt x="3308" y="5986"/>
                  </a:lnTo>
                  <a:cubicBezTo>
                    <a:pt x="4222" y="5986"/>
                    <a:pt x="5041" y="5640"/>
                    <a:pt x="5703" y="5009"/>
                  </a:cubicBezTo>
                  <a:cubicBezTo>
                    <a:pt x="5955" y="4757"/>
                    <a:pt x="6175" y="4442"/>
                    <a:pt x="6333" y="4127"/>
                  </a:cubicBezTo>
                  <a:close/>
                  <a:moveTo>
                    <a:pt x="2962" y="0"/>
                  </a:moveTo>
                  <a:cubicBezTo>
                    <a:pt x="1733" y="0"/>
                    <a:pt x="693" y="977"/>
                    <a:pt x="693" y="2237"/>
                  </a:cubicBezTo>
                  <a:cubicBezTo>
                    <a:pt x="693" y="3277"/>
                    <a:pt x="1418" y="4159"/>
                    <a:pt x="2395" y="4411"/>
                  </a:cubicBezTo>
                  <a:cubicBezTo>
                    <a:pt x="2332" y="4694"/>
                    <a:pt x="2237" y="4946"/>
                    <a:pt x="2237" y="5230"/>
                  </a:cubicBezTo>
                  <a:cubicBezTo>
                    <a:pt x="1355" y="5230"/>
                    <a:pt x="630" y="6018"/>
                    <a:pt x="756" y="6931"/>
                  </a:cubicBezTo>
                  <a:cubicBezTo>
                    <a:pt x="284" y="7215"/>
                    <a:pt x="0" y="7687"/>
                    <a:pt x="0" y="8223"/>
                  </a:cubicBezTo>
                  <a:cubicBezTo>
                    <a:pt x="0" y="9042"/>
                    <a:pt x="662" y="9735"/>
                    <a:pt x="1513" y="9735"/>
                  </a:cubicBezTo>
                  <a:cubicBezTo>
                    <a:pt x="1828" y="9735"/>
                    <a:pt x="2080" y="9641"/>
                    <a:pt x="2332" y="9452"/>
                  </a:cubicBezTo>
                  <a:cubicBezTo>
                    <a:pt x="2710" y="11310"/>
                    <a:pt x="4379" y="12728"/>
                    <a:pt x="6396" y="12728"/>
                  </a:cubicBezTo>
                  <a:cubicBezTo>
                    <a:pt x="8381" y="12728"/>
                    <a:pt x="10050" y="11310"/>
                    <a:pt x="10428" y="9452"/>
                  </a:cubicBezTo>
                  <a:cubicBezTo>
                    <a:pt x="10680" y="9609"/>
                    <a:pt x="10964" y="9735"/>
                    <a:pt x="11279" y="9735"/>
                  </a:cubicBezTo>
                  <a:cubicBezTo>
                    <a:pt x="12098" y="9735"/>
                    <a:pt x="12760" y="9042"/>
                    <a:pt x="12760" y="8223"/>
                  </a:cubicBezTo>
                  <a:cubicBezTo>
                    <a:pt x="12728" y="7687"/>
                    <a:pt x="12413" y="7152"/>
                    <a:pt x="11941" y="6931"/>
                  </a:cubicBezTo>
                  <a:cubicBezTo>
                    <a:pt x="12035" y="6018"/>
                    <a:pt x="11342" y="5230"/>
                    <a:pt x="10428" y="5230"/>
                  </a:cubicBezTo>
                  <a:cubicBezTo>
                    <a:pt x="10397" y="4946"/>
                    <a:pt x="10365" y="4694"/>
                    <a:pt x="10271" y="4411"/>
                  </a:cubicBezTo>
                  <a:cubicBezTo>
                    <a:pt x="11248" y="4159"/>
                    <a:pt x="11972" y="3277"/>
                    <a:pt x="11972" y="2237"/>
                  </a:cubicBezTo>
                  <a:cubicBezTo>
                    <a:pt x="11972" y="1008"/>
                    <a:pt x="10996" y="0"/>
                    <a:pt x="9735" y="0"/>
                  </a:cubicBezTo>
                  <a:cubicBezTo>
                    <a:pt x="8664" y="0"/>
                    <a:pt x="7814" y="693"/>
                    <a:pt x="7530" y="1638"/>
                  </a:cubicBezTo>
                  <a:cubicBezTo>
                    <a:pt x="7120" y="1544"/>
                    <a:pt x="6742" y="1481"/>
                    <a:pt x="6333" y="1481"/>
                  </a:cubicBezTo>
                  <a:cubicBezTo>
                    <a:pt x="5955" y="1481"/>
                    <a:pt x="5514" y="1575"/>
                    <a:pt x="5167" y="1638"/>
                  </a:cubicBezTo>
                  <a:cubicBezTo>
                    <a:pt x="4915" y="693"/>
                    <a:pt x="4033" y="0"/>
                    <a:pt x="29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4734;p47">
            <a:extLst>
              <a:ext uri="{FF2B5EF4-FFF2-40B4-BE49-F238E27FC236}">
                <a16:creationId xmlns:a16="http://schemas.microsoft.com/office/drawing/2014/main" id="{BAE4C2BF-47D2-48A3-8236-831D7C28F80B}"/>
              </a:ext>
            </a:extLst>
          </p:cNvPr>
          <p:cNvGrpSpPr/>
          <p:nvPr/>
        </p:nvGrpSpPr>
        <p:grpSpPr>
          <a:xfrm>
            <a:off x="7075579" y="1559207"/>
            <a:ext cx="497601" cy="496352"/>
            <a:chOff x="-54081175" y="1903275"/>
            <a:chExt cx="319025" cy="318225"/>
          </a:xfrm>
          <a:solidFill>
            <a:srgbClr val="5C3183"/>
          </a:solidFill>
        </p:grpSpPr>
        <p:sp>
          <p:nvSpPr>
            <p:cNvPr id="569" name="Google Shape;4735;p47">
              <a:extLst>
                <a:ext uri="{FF2B5EF4-FFF2-40B4-BE49-F238E27FC236}">
                  <a16:creationId xmlns:a16="http://schemas.microsoft.com/office/drawing/2014/main" id="{B25E49F2-7626-4096-B32A-1B54E0B29BED}"/>
                </a:ext>
              </a:extLst>
            </p:cNvPr>
            <p:cNvSpPr/>
            <p:nvPr/>
          </p:nvSpPr>
          <p:spPr>
            <a:xfrm>
              <a:off x="-53959075" y="2135825"/>
              <a:ext cx="72475" cy="28975"/>
            </a:xfrm>
            <a:custGeom>
              <a:avLst/>
              <a:gdLst/>
              <a:ahLst/>
              <a:cxnLst/>
              <a:rect l="l" t="t" r="r" b="b"/>
              <a:pathLst>
                <a:path w="2899" h="1159" extrusionOk="0">
                  <a:moveTo>
                    <a:pt x="386" y="1"/>
                  </a:moveTo>
                  <a:cubicBezTo>
                    <a:pt x="292" y="1"/>
                    <a:pt x="205" y="40"/>
                    <a:pt x="158" y="119"/>
                  </a:cubicBezTo>
                  <a:cubicBezTo>
                    <a:pt x="0" y="276"/>
                    <a:pt x="0" y="497"/>
                    <a:pt x="158" y="623"/>
                  </a:cubicBezTo>
                  <a:cubicBezTo>
                    <a:pt x="504" y="970"/>
                    <a:pt x="977" y="1159"/>
                    <a:pt x="1449" y="1159"/>
                  </a:cubicBezTo>
                  <a:cubicBezTo>
                    <a:pt x="1922" y="1159"/>
                    <a:pt x="2426" y="970"/>
                    <a:pt x="2741" y="623"/>
                  </a:cubicBezTo>
                  <a:cubicBezTo>
                    <a:pt x="2899" y="465"/>
                    <a:pt x="2899" y="213"/>
                    <a:pt x="2741" y="119"/>
                  </a:cubicBezTo>
                  <a:cubicBezTo>
                    <a:pt x="2678" y="40"/>
                    <a:pt x="2592" y="1"/>
                    <a:pt x="2501" y="1"/>
                  </a:cubicBezTo>
                  <a:cubicBezTo>
                    <a:pt x="2410" y="1"/>
                    <a:pt x="2316" y="40"/>
                    <a:pt x="2237" y="119"/>
                  </a:cubicBezTo>
                  <a:cubicBezTo>
                    <a:pt x="2048" y="308"/>
                    <a:pt x="1733" y="434"/>
                    <a:pt x="1449" y="434"/>
                  </a:cubicBezTo>
                  <a:cubicBezTo>
                    <a:pt x="1134" y="434"/>
                    <a:pt x="851" y="308"/>
                    <a:pt x="662" y="119"/>
                  </a:cubicBezTo>
                  <a:cubicBezTo>
                    <a:pt x="583" y="40"/>
                    <a:pt x="481"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4736;p47">
              <a:extLst>
                <a:ext uri="{FF2B5EF4-FFF2-40B4-BE49-F238E27FC236}">
                  <a16:creationId xmlns:a16="http://schemas.microsoft.com/office/drawing/2014/main" id="{EAD35B5D-6FD9-4F65-9D60-EED00121EA88}"/>
                </a:ext>
              </a:extLst>
            </p:cNvPr>
            <p:cNvSpPr/>
            <p:nvPr/>
          </p:nvSpPr>
          <p:spPr>
            <a:xfrm>
              <a:off x="-54081175" y="1903275"/>
              <a:ext cx="319025" cy="318225"/>
            </a:xfrm>
            <a:custGeom>
              <a:avLst/>
              <a:gdLst/>
              <a:ahLst/>
              <a:cxnLst/>
              <a:rect l="l" t="t" r="r" b="b"/>
              <a:pathLst>
                <a:path w="12761" h="12729" extrusionOk="0">
                  <a:moveTo>
                    <a:pt x="6365" y="757"/>
                  </a:moveTo>
                  <a:cubicBezTo>
                    <a:pt x="7594" y="757"/>
                    <a:pt x="8728" y="1324"/>
                    <a:pt x="9515" y="2238"/>
                  </a:cubicBezTo>
                  <a:lnTo>
                    <a:pt x="8570" y="2238"/>
                  </a:lnTo>
                  <a:cubicBezTo>
                    <a:pt x="7436" y="2238"/>
                    <a:pt x="6396" y="1702"/>
                    <a:pt x="5829" y="789"/>
                  </a:cubicBezTo>
                  <a:cubicBezTo>
                    <a:pt x="5987" y="757"/>
                    <a:pt x="6176" y="757"/>
                    <a:pt x="6365" y="757"/>
                  </a:cubicBezTo>
                  <a:close/>
                  <a:moveTo>
                    <a:pt x="5042" y="946"/>
                  </a:moveTo>
                  <a:cubicBezTo>
                    <a:pt x="5357" y="1482"/>
                    <a:pt x="5829" y="1954"/>
                    <a:pt x="6365" y="2332"/>
                  </a:cubicBezTo>
                  <a:cubicBezTo>
                    <a:pt x="7027" y="2742"/>
                    <a:pt x="7783" y="2962"/>
                    <a:pt x="8570" y="2962"/>
                  </a:cubicBezTo>
                  <a:lnTo>
                    <a:pt x="9988" y="2962"/>
                  </a:lnTo>
                  <a:cubicBezTo>
                    <a:pt x="10272" y="3498"/>
                    <a:pt x="10461" y="4160"/>
                    <a:pt x="10461" y="4853"/>
                  </a:cubicBezTo>
                  <a:lnTo>
                    <a:pt x="10461" y="5199"/>
                  </a:lnTo>
                  <a:lnTo>
                    <a:pt x="10429" y="5199"/>
                  </a:lnTo>
                  <a:cubicBezTo>
                    <a:pt x="10272" y="4380"/>
                    <a:pt x="9484" y="3687"/>
                    <a:pt x="8570" y="3687"/>
                  </a:cubicBezTo>
                  <a:cubicBezTo>
                    <a:pt x="7657" y="3687"/>
                    <a:pt x="6932" y="4317"/>
                    <a:pt x="6775" y="5199"/>
                  </a:cubicBezTo>
                  <a:lnTo>
                    <a:pt x="5924" y="5199"/>
                  </a:lnTo>
                  <a:cubicBezTo>
                    <a:pt x="5766" y="4317"/>
                    <a:pt x="4979" y="3687"/>
                    <a:pt x="4128" y="3687"/>
                  </a:cubicBezTo>
                  <a:cubicBezTo>
                    <a:pt x="3214" y="3687"/>
                    <a:pt x="2427" y="4380"/>
                    <a:pt x="2269" y="5199"/>
                  </a:cubicBezTo>
                  <a:lnTo>
                    <a:pt x="2238" y="5199"/>
                  </a:lnTo>
                  <a:lnTo>
                    <a:pt x="2238" y="4853"/>
                  </a:lnTo>
                  <a:cubicBezTo>
                    <a:pt x="2206" y="3025"/>
                    <a:pt x="3372" y="1482"/>
                    <a:pt x="5042" y="946"/>
                  </a:cubicBezTo>
                  <a:close/>
                  <a:moveTo>
                    <a:pt x="1450" y="5231"/>
                  </a:moveTo>
                  <a:lnTo>
                    <a:pt x="1450" y="6711"/>
                  </a:lnTo>
                  <a:cubicBezTo>
                    <a:pt x="1431" y="6713"/>
                    <a:pt x="1413" y="6714"/>
                    <a:pt x="1394" y="6714"/>
                  </a:cubicBezTo>
                  <a:cubicBezTo>
                    <a:pt x="1009" y="6714"/>
                    <a:pt x="694" y="6408"/>
                    <a:pt x="694" y="5987"/>
                  </a:cubicBezTo>
                  <a:cubicBezTo>
                    <a:pt x="694" y="5577"/>
                    <a:pt x="1009" y="5231"/>
                    <a:pt x="1450" y="5231"/>
                  </a:cubicBezTo>
                  <a:close/>
                  <a:moveTo>
                    <a:pt x="4097" y="4538"/>
                  </a:moveTo>
                  <a:cubicBezTo>
                    <a:pt x="4727" y="4538"/>
                    <a:pt x="5199" y="5042"/>
                    <a:pt x="5199" y="5640"/>
                  </a:cubicBezTo>
                  <a:cubicBezTo>
                    <a:pt x="5199" y="6270"/>
                    <a:pt x="4664" y="6743"/>
                    <a:pt x="4097" y="6743"/>
                  </a:cubicBezTo>
                  <a:cubicBezTo>
                    <a:pt x="3467" y="6743"/>
                    <a:pt x="2931" y="6207"/>
                    <a:pt x="2931" y="5640"/>
                  </a:cubicBezTo>
                  <a:cubicBezTo>
                    <a:pt x="2931" y="5042"/>
                    <a:pt x="3467" y="4538"/>
                    <a:pt x="4097" y="4538"/>
                  </a:cubicBezTo>
                  <a:close/>
                  <a:moveTo>
                    <a:pt x="8539" y="4538"/>
                  </a:moveTo>
                  <a:cubicBezTo>
                    <a:pt x="9169" y="4538"/>
                    <a:pt x="9673" y="5042"/>
                    <a:pt x="9673" y="5640"/>
                  </a:cubicBezTo>
                  <a:cubicBezTo>
                    <a:pt x="9673" y="6207"/>
                    <a:pt x="9169" y="6743"/>
                    <a:pt x="8539" y="6743"/>
                  </a:cubicBezTo>
                  <a:cubicBezTo>
                    <a:pt x="7940" y="6743"/>
                    <a:pt x="7436" y="6207"/>
                    <a:pt x="7436" y="5640"/>
                  </a:cubicBezTo>
                  <a:cubicBezTo>
                    <a:pt x="7436" y="5010"/>
                    <a:pt x="7940" y="4538"/>
                    <a:pt x="8539" y="4538"/>
                  </a:cubicBezTo>
                  <a:close/>
                  <a:moveTo>
                    <a:pt x="11217" y="5231"/>
                  </a:moveTo>
                  <a:cubicBezTo>
                    <a:pt x="11595" y="5231"/>
                    <a:pt x="11973" y="5577"/>
                    <a:pt x="11973" y="5987"/>
                  </a:cubicBezTo>
                  <a:cubicBezTo>
                    <a:pt x="11973" y="6428"/>
                    <a:pt x="11595" y="6743"/>
                    <a:pt x="11217" y="6743"/>
                  </a:cubicBezTo>
                  <a:lnTo>
                    <a:pt x="11217" y="5231"/>
                  </a:lnTo>
                  <a:close/>
                  <a:moveTo>
                    <a:pt x="10461" y="5987"/>
                  </a:moveTo>
                  <a:lnTo>
                    <a:pt x="10461" y="7877"/>
                  </a:lnTo>
                  <a:lnTo>
                    <a:pt x="10461" y="8224"/>
                  </a:lnTo>
                  <a:lnTo>
                    <a:pt x="8696" y="8224"/>
                  </a:lnTo>
                  <a:cubicBezTo>
                    <a:pt x="7972" y="7767"/>
                    <a:pt x="7153" y="7538"/>
                    <a:pt x="6337" y="7538"/>
                  </a:cubicBezTo>
                  <a:cubicBezTo>
                    <a:pt x="5522" y="7538"/>
                    <a:pt x="4711" y="7767"/>
                    <a:pt x="4002" y="8224"/>
                  </a:cubicBezTo>
                  <a:lnTo>
                    <a:pt x="2238" y="8224"/>
                  </a:lnTo>
                  <a:lnTo>
                    <a:pt x="2238" y="7877"/>
                  </a:lnTo>
                  <a:lnTo>
                    <a:pt x="2238" y="5987"/>
                  </a:lnTo>
                  <a:lnTo>
                    <a:pt x="2269" y="5987"/>
                  </a:lnTo>
                  <a:cubicBezTo>
                    <a:pt x="2427" y="6806"/>
                    <a:pt x="3214" y="7468"/>
                    <a:pt x="4128" y="7468"/>
                  </a:cubicBezTo>
                  <a:cubicBezTo>
                    <a:pt x="5042" y="7468"/>
                    <a:pt x="5766" y="6837"/>
                    <a:pt x="5955" y="5987"/>
                  </a:cubicBezTo>
                  <a:lnTo>
                    <a:pt x="6775" y="5987"/>
                  </a:lnTo>
                  <a:cubicBezTo>
                    <a:pt x="6932" y="6837"/>
                    <a:pt x="7720" y="7468"/>
                    <a:pt x="8570" y="7468"/>
                  </a:cubicBezTo>
                  <a:cubicBezTo>
                    <a:pt x="9106" y="7468"/>
                    <a:pt x="9578" y="7279"/>
                    <a:pt x="9925" y="6932"/>
                  </a:cubicBezTo>
                  <a:cubicBezTo>
                    <a:pt x="10209" y="6648"/>
                    <a:pt x="10366" y="6333"/>
                    <a:pt x="10429" y="5987"/>
                  </a:cubicBezTo>
                  <a:close/>
                  <a:moveTo>
                    <a:pt x="6318" y="8271"/>
                  </a:moveTo>
                  <a:cubicBezTo>
                    <a:pt x="7027" y="8271"/>
                    <a:pt x="7735" y="8476"/>
                    <a:pt x="8350" y="8885"/>
                  </a:cubicBezTo>
                  <a:cubicBezTo>
                    <a:pt x="8413" y="8948"/>
                    <a:pt x="8444" y="8980"/>
                    <a:pt x="8539" y="8980"/>
                  </a:cubicBezTo>
                  <a:lnTo>
                    <a:pt x="10272" y="8980"/>
                  </a:lnTo>
                  <a:cubicBezTo>
                    <a:pt x="9799" y="10713"/>
                    <a:pt x="8224" y="11973"/>
                    <a:pt x="6333" y="11973"/>
                  </a:cubicBezTo>
                  <a:cubicBezTo>
                    <a:pt x="4443" y="11973"/>
                    <a:pt x="2868" y="10713"/>
                    <a:pt x="2364" y="8980"/>
                  </a:cubicBezTo>
                  <a:lnTo>
                    <a:pt x="4097" y="8980"/>
                  </a:lnTo>
                  <a:cubicBezTo>
                    <a:pt x="4160" y="8980"/>
                    <a:pt x="4254" y="8948"/>
                    <a:pt x="4286" y="8885"/>
                  </a:cubicBezTo>
                  <a:cubicBezTo>
                    <a:pt x="4900" y="8476"/>
                    <a:pt x="5609" y="8271"/>
                    <a:pt x="6318" y="8271"/>
                  </a:cubicBezTo>
                  <a:close/>
                  <a:moveTo>
                    <a:pt x="6333" y="1"/>
                  </a:moveTo>
                  <a:cubicBezTo>
                    <a:pt x="3782" y="1"/>
                    <a:pt x="1639" y="1986"/>
                    <a:pt x="1482" y="4475"/>
                  </a:cubicBezTo>
                  <a:cubicBezTo>
                    <a:pt x="663" y="4475"/>
                    <a:pt x="1" y="5168"/>
                    <a:pt x="1" y="5987"/>
                  </a:cubicBezTo>
                  <a:cubicBezTo>
                    <a:pt x="1" y="6806"/>
                    <a:pt x="663" y="7468"/>
                    <a:pt x="1482" y="7468"/>
                  </a:cubicBezTo>
                  <a:lnTo>
                    <a:pt x="1482" y="7877"/>
                  </a:lnTo>
                  <a:cubicBezTo>
                    <a:pt x="1482" y="10555"/>
                    <a:pt x="3656" y="12729"/>
                    <a:pt x="6365" y="12729"/>
                  </a:cubicBezTo>
                  <a:cubicBezTo>
                    <a:pt x="9043" y="12729"/>
                    <a:pt x="11248" y="10555"/>
                    <a:pt x="11248" y="7877"/>
                  </a:cubicBezTo>
                  <a:lnTo>
                    <a:pt x="11248" y="7468"/>
                  </a:lnTo>
                  <a:cubicBezTo>
                    <a:pt x="12067" y="7468"/>
                    <a:pt x="12760" y="6806"/>
                    <a:pt x="12760" y="5987"/>
                  </a:cubicBezTo>
                  <a:cubicBezTo>
                    <a:pt x="12697" y="5168"/>
                    <a:pt x="12036" y="4475"/>
                    <a:pt x="11217" y="4475"/>
                  </a:cubicBezTo>
                  <a:cubicBezTo>
                    <a:pt x="11028" y="1954"/>
                    <a:pt x="8885"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4737;p47">
            <a:extLst>
              <a:ext uri="{FF2B5EF4-FFF2-40B4-BE49-F238E27FC236}">
                <a16:creationId xmlns:a16="http://schemas.microsoft.com/office/drawing/2014/main" id="{4E45BDDC-C36A-4B59-B2BD-5E5EF182E6D6}"/>
              </a:ext>
            </a:extLst>
          </p:cNvPr>
          <p:cNvGrpSpPr/>
          <p:nvPr/>
        </p:nvGrpSpPr>
        <p:grpSpPr>
          <a:xfrm>
            <a:off x="7106307" y="2172230"/>
            <a:ext cx="436146" cy="495143"/>
            <a:chOff x="-54063050" y="2296300"/>
            <a:chExt cx="279625" cy="317450"/>
          </a:xfrm>
          <a:solidFill>
            <a:srgbClr val="5C3183"/>
          </a:solidFill>
        </p:grpSpPr>
        <p:sp>
          <p:nvSpPr>
            <p:cNvPr id="565" name="Google Shape;4738;p47">
              <a:extLst>
                <a:ext uri="{FF2B5EF4-FFF2-40B4-BE49-F238E27FC236}">
                  <a16:creationId xmlns:a16="http://schemas.microsoft.com/office/drawing/2014/main" id="{63ADB5AD-A558-43EC-BA01-B3262B4D7E43}"/>
                </a:ext>
              </a:extLst>
            </p:cNvPr>
            <p:cNvSpPr/>
            <p:nvPr/>
          </p:nvSpPr>
          <p:spPr>
            <a:xfrm>
              <a:off x="-53959075" y="2527275"/>
              <a:ext cx="72475" cy="29750"/>
            </a:xfrm>
            <a:custGeom>
              <a:avLst/>
              <a:gdLst/>
              <a:ahLst/>
              <a:cxnLst/>
              <a:rect l="l" t="t" r="r" b="b"/>
              <a:pathLst>
                <a:path w="2899" h="1190" extrusionOk="0">
                  <a:moveTo>
                    <a:pt x="386" y="1"/>
                  </a:moveTo>
                  <a:cubicBezTo>
                    <a:pt x="292" y="1"/>
                    <a:pt x="205" y="40"/>
                    <a:pt x="158" y="119"/>
                  </a:cubicBezTo>
                  <a:cubicBezTo>
                    <a:pt x="0" y="276"/>
                    <a:pt x="0" y="528"/>
                    <a:pt x="158" y="623"/>
                  </a:cubicBezTo>
                  <a:cubicBezTo>
                    <a:pt x="504" y="1001"/>
                    <a:pt x="977" y="1190"/>
                    <a:pt x="1449" y="1190"/>
                  </a:cubicBezTo>
                  <a:cubicBezTo>
                    <a:pt x="1922" y="1190"/>
                    <a:pt x="2426" y="1001"/>
                    <a:pt x="2741" y="623"/>
                  </a:cubicBezTo>
                  <a:cubicBezTo>
                    <a:pt x="2899" y="465"/>
                    <a:pt x="2899" y="245"/>
                    <a:pt x="2741" y="119"/>
                  </a:cubicBezTo>
                  <a:cubicBezTo>
                    <a:pt x="2678" y="40"/>
                    <a:pt x="2592" y="1"/>
                    <a:pt x="2501" y="1"/>
                  </a:cubicBezTo>
                  <a:cubicBezTo>
                    <a:pt x="2410" y="1"/>
                    <a:pt x="2316" y="40"/>
                    <a:pt x="2237" y="119"/>
                  </a:cubicBezTo>
                  <a:cubicBezTo>
                    <a:pt x="2048" y="308"/>
                    <a:pt x="1733" y="434"/>
                    <a:pt x="1449" y="434"/>
                  </a:cubicBezTo>
                  <a:cubicBezTo>
                    <a:pt x="1134" y="434"/>
                    <a:pt x="851" y="308"/>
                    <a:pt x="662" y="119"/>
                  </a:cubicBezTo>
                  <a:cubicBezTo>
                    <a:pt x="583" y="40"/>
                    <a:pt x="481"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4739;p47">
              <a:extLst>
                <a:ext uri="{FF2B5EF4-FFF2-40B4-BE49-F238E27FC236}">
                  <a16:creationId xmlns:a16="http://schemas.microsoft.com/office/drawing/2014/main" id="{2F2598E4-6600-460D-BCBE-12C5BBBE9E9D}"/>
                </a:ext>
              </a:extLst>
            </p:cNvPr>
            <p:cNvSpPr/>
            <p:nvPr/>
          </p:nvSpPr>
          <p:spPr>
            <a:xfrm>
              <a:off x="-53969325" y="24829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68" y="694"/>
                    <a:pt x="725" y="536"/>
                    <a:pt x="725" y="347"/>
                  </a:cubicBezTo>
                  <a:cubicBezTo>
                    <a:pt x="725"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4740;p47">
              <a:extLst>
                <a:ext uri="{FF2B5EF4-FFF2-40B4-BE49-F238E27FC236}">
                  <a16:creationId xmlns:a16="http://schemas.microsoft.com/office/drawing/2014/main" id="{036D8D80-D40F-4AEB-93A3-5E655E62F76F}"/>
                </a:ext>
              </a:extLst>
            </p:cNvPr>
            <p:cNvSpPr/>
            <p:nvPr/>
          </p:nvSpPr>
          <p:spPr>
            <a:xfrm>
              <a:off x="-53894500" y="2482975"/>
              <a:ext cx="18125" cy="17350"/>
            </a:xfrm>
            <a:custGeom>
              <a:avLst/>
              <a:gdLst/>
              <a:ahLst/>
              <a:cxnLst/>
              <a:rect l="l" t="t" r="r" b="b"/>
              <a:pathLst>
                <a:path w="725"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4741;p47">
              <a:extLst>
                <a:ext uri="{FF2B5EF4-FFF2-40B4-BE49-F238E27FC236}">
                  <a16:creationId xmlns:a16="http://schemas.microsoft.com/office/drawing/2014/main" id="{E110E86D-9DD6-4705-BB4F-875A7C3416AB}"/>
                </a:ext>
              </a:extLst>
            </p:cNvPr>
            <p:cNvSpPr/>
            <p:nvPr/>
          </p:nvSpPr>
          <p:spPr>
            <a:xfrm>
              <a:off x="-54063050" y="2296300"/>
              <a:ext cx="279625" cy="317450"/>
            </a:xfrm>
            <a:custGeom>
              <a:avLst/>
              <a:gdLst/>
              <a:ahLst/>
              <a:cxnLst/>
              <a:rect l="l" t="t" r="r" b="b"/>
              <a:pathLst>
                <a:path w="11185" h="12698" extrusionOk="0">
                  <a:moveTo>
                    <a:pt x="5640" y="694"/>
                  </a:moveTo>
                  <a:cubicBezTo>
                    <a:pt x="7026" y="694"/>
                    <a:pt x="8286" y="883"/>
                    <a:pt x="9232" y="1198"/>
                  </a:cubicBezTo>
                  <a:cubicBezTo>
                    <a:pt x="10177" y="1576"/>
                    <a:pt x="10523" y="1923"/>
                    <a:pt x="10523" y="2206"/>
                  </a:cubicBezTo>
                  <a:cubicBezTo>
                    <a:pt x="10523" y="2427"/>
                    <a:pt x="10114" y="2647"/>
                    <a:pt x="9358" y="2931"/>
                  </a:cubicBezTo>
                  <a:lnTo>
                    <a:pt x="2017" y="2931"/>
                  </a:lnTo>
                  <a:cubicBezTo>
                    <a:pt x="1198" y="2679"/>
                    <a:pt x="757" y="2427"/>
                    <a:pt x="757" y="2206"/>
                  </a:cubicBezTo>
                  <a:cubicBezTo>
                    <a:pt x="757" y="1954"/>
                    <a:pt x="1103" y="1576"/>
                    <a:pt x="2048" y="1198"/>
                  </a:cubicBezTo>
                  <a:cubicBezTo>
                    <a:pt x="2994" y="851"/>
                    <a:pt x="4254" y="694"/>
                    <a:pt x="5640" y="694"/>
                  </a:cubicBezTo>
                  <a:close/>
                  <a:moveTo>
                    <a:pt x="8948" y="3687"/>
                  </a:moveTo>
                  <a:lnTo>
                    <a:pt x="8948" y="4475"/>
                  </a:lnTo>
                  <a:lnTo>
                    <a:pt x="2206" y="4475"/>
                  </a:lnTo>
                  <a:lnTo>
                    <a:pt x="2206" y="3687"/>
                  </a:lnTo>
                  <a:close/>
                  <a:moveTo>
                    <a:pt x="8633" y="5231"/>
                  </a:moveTo>
                  <a:cubicBezTo>
                    <a:pt x="8192" y="5703"/>
                    <a:pt x="7562" y="5987"/>
                    <a:pt x="6932" y="5987"/>
                  </a:cubicBezTo>
                  <a:lnTo>
                    <a:pt x="4317" y="5987"/>
                  </a:lnTo>
                  <a:cubicBezTo>
                    <a:pt x="3624" y="5987"/>
                    <a:pt x="3057" y="5703"/>
                    <a:pt x="2615" y="5231"/>
                  </a:cubicBezTo>
                  <a:close/>
                  <a:moveTo>
                    <a:pt x="9704" y="6680"/>
                  </a:moveTo>
                  <a:cubicBezTo>
                    <a:pt x="10082" y="6680"/>
                    <a:pt x="10460" y="6995"/>
                    <a:pt x="10460" y="7436"/>
                  </a:cubicBezTo>
                  <a:cubicBezTo>
                    <a:pt x="10460" y="7877"/>
                    <a:pt x="10145" y="8192"/>
                    <a:pt x="9704" y="8192"/>
                  </a:cubicBezTo>
                  <a:lnTo>
                    <a:pt x="9704" y="6680"/>
                  </a:lnTo>
                  <a:close/>
                  <a:moveTo>
                    <a:pt x="1513" y="6711"/>
                  </a:moveTo>
                  <a:lnTo>
                    <a:pt x="1513" y="8224"/>
                  </a:lnTo>
                  <a:cubicBezTo>
                    <a:pt x="1072" y="8192"/>
                    <a:pt x="757" y="7877"/>
                    <a:pt x="757" y="7467"/>
                  </a:cubicBezTo>
                  <a:cubicBezTo>
                    <a:pt x="757" y="7089"/>
                    <a:pt x="1103" y="6711"/>
                    <a:pt x="1513" y="6711"/>
                  </a:cubicBezTo>
                  <a:close/>
                  <a:moveTo>
                    <a:pt x="8979" y="5924"/>
                  </a:moveTo>
                  <a:lnTo>
                    <a:pt x="8979" y="8570"/>
                  </a:lnTo>
                  <a:cubicBezTo>
                    <a:pt x="8948" y="10429"/>
                    <a:pt x="7467" y="11910"/>
                    <a:pt x="5608" y="11910"/>
                  </a:cubicBezTo>
                  <a:cubicBezTo>
                    <a:pt x="3750" y="11910"/>
                    <a:pt x="2269" y="10429"/>
                    <a:pt x="2269" y="8570"/>
                  </a:cubicBezTo>
                  <a:lnTo>
                    <a:pt x="2269" y="5924"/>
                  </a:lnTo>
                  <a:cubicBezTo>
                    <a:pt x="2805" y="6459"/>
                    <a:pt x="3561" y="6711"/>
                    <a:pt x="4317" y="6711"/>
                  </a:cubicBezTo>
                  <a:lnTo>
                    <a:pt x="6932" y="6711"/>
                  </a:lnTo>
                  <a:cubicBezTo>
                    <a:pt x="7688" y="6711"/>
                    <a:pt x="8444" y="6459"/>
                    <a:pt x="8979" y="5924"/>
                  </a:cubicBezTo>
                  <a:close/>
                  <a:moveTo>
                    <a:pt x="5608" y="1"/>
                  </a:moveTo>
                  <a:cubicBezTo>
                    <a:pt x="4191" y="1"/>
                    <a:pt x="2805" y="190"/>
                    <a:pt x="1796" y="536"/>
                  </a:cubicBezTo>
                  <a:cubicBezTo>
                    <a:pt x="316" y="1040"/>
                    <a:pt x="1" y="1734"/>
                    <a:pt x="1" y="2206"/>
                  </a:cubicBezTo>
                  <a:cubicBezTo>
                    <a:pt x="1" y="2931"/>
                    <a:pt x="788" y="3309"/>
                    <a:pt x="1513" y="3561"/>
                  </a:cubicBezTo>
                  <a:lnTo>
                    <a:pt x="1513" y="5955"/>
                  </a:lnTo>
                  <a:cubicBezTo>
                    <a:pt x="694" y="5955"/>
                    <a:pt x="1" y="6648"/>
                    <a:pt x="1" y="7467"/>
                  </a:cubicBezTo>
                  <a:cubicBezTo>
                    <a:pt x="1" y="8287"/>
                    <a:pt x="694" y="8980"/>
                    <a:pt x="1513" y="8980"/>
                  </a:cubicBezTo>
                  <a:cubicBezTo>
                    <a:pt x="1702" y="11059"/>
                    <a:pt x="3466" y="12697"/>
                    <a:pt x="5608" y="12697"/>
                  </a:cubicBezTo>
                  <a:cubicBezTo>
                    <a:pt x="7719" y="12697"/>
                    <a:pt x="9515" y="11059"/>
                    <a:pt x="9704" y="8980"/>
                  </a:cubicBezTo>
                  <a:cubicBezTo>
                    <a:pt x="10523" y="8980"/>
                    <a:pt x="11185" y="8287"/>
                    <a:pt x="11185" y="7467"/>
                  </a:cubicBezTo>
                  <a:cubicBezTo>
                    <a:pt x="11185" y="6648"/>
                    <a:pt x="10523" y="5955"/>
                    <a:pt x="9704" y="5955"/>
                  </a:cubicBezTo>
                  <a:lnTo>
                    <a:pt x="9704" y="3561"/>
                  </a:lnTo>
                  <a:cubicBezTo>
                    <a:pt x="10397" y="3309"/>
                    <a:pt x="11185" y="2931"/>
                    <a:pt x="11185" y="2206"/>
                  </a:cubicBezTo>
                  <a:cubicBezTo>
                    <a:pt x="11185" y="1734"/>
                    <a:pt x="10870" y="1040"/>
                    <a:pt x="9421" y="536"/>
                  </a:cubicBezTo>
                  <a:cubicBezTo>
                    <a:pt x="8412" y="190"/>
                    <a:pt x="7058" y="1"/>
                    <a:pt x="5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4742;p47">
            <a:extLst>
              <a:ext uri="{FF2B5EF4-FFF2-40B4-BE49-F238E27FC236}">
                <a16:creationId xmlns:a16="http://schemas.microsoft.com/office/drawing/2014/main" id="{E0B9B2CE-E10E-4999-A68A-907D4FFB5067}"/>
              </a:ext>
            </a:extLst>
          </p:cNvPr>
          <p:cNvGrpSpPr/>
          <p:nvPr/>
        </p:nvGrpSpPr>
        <p:grpSpPr>
          <a:xfrm>
            <a:off x="7106307" y="2779206"/>
            <a:ext cx="436146" cy="496274"/>
            <a:chOff x="-54061475" y="2685450"/>
            <a:chExt cx="279625" cy="318175"/>
          </a:xfrm>
          <a:solidFill>
            <a:srgbClr val="5C3183"/>
          </a:solidFill>
        </p:grpSpPr>
        <p:sp>
          <p:nvSpPr>
            <p:cNvPr id="561" name="Google Shape;4743;p47">
              <a:extLst>
                <a:ext uri="{FF2B5EF4-FFF2-40B4-BE49-F238E27FC236}">
                  <a16:creationId xmlns:a16="http://schemas.microsoft.com/office/drawing/2014/main" id="{6638E1CC-AADD-4A7F-B2AE-996D0586AC53}"/>
                </a:ext>
              </a:extLst>
            </p:cNvPr>
            <p:cNvSpPr/>
            <p:nvPr/>
          </p:nvSpPr>
          <p:spPr>
            <a:xfrm>
              <a:off x="-53959075" y="2919525"/>
              <a:ext cx="72475" cy="28950"/>
            </a:xfrm>
            <a:custGeom>
              <a:avLst/>
              <a:gdLst/>
              <a:ahLst/>
              <a:cxnLst/>
              <a:rect l="l" t="t" r="r" b="b"/>
              <a:pathLst>
                <a:path w="2899" h="1158" extrusionOk="0">
                  <a:moveTo>
                    <a:pt x="386" y="0"/>
                  </a:moveTo>
                  <a:cubicBezTo>
                    <a:pt x="292" y="0"/>
                    <a:pt x="205" y="39"/>
                    <a:pt x="158" y="118"/>
                  </a:cubicBezTo>
                  <a:cubicBezTo>
                    <a:pt x="0" y="276"/>
                    <a:pt x="0" y="496"/>
                    <a:pt x="158" y="622"/>
                  </a:cubicBezTo>
                  <a:cubicBezTo>
                    <a:pt x="504" y="969"/>
                    <a:pt x="977" y="1158"/>
                    <a:pt x="1449" y="1158"/>
                  </a:cubicBezTo>
                  <a:cubicBezTo>
                    <a:pt x="1922" y="1158"/>
                    <a:pt x="2426" y="969"/>
                    <a:pt x="2741" y="622"/>
                  </a:cubicBezTo>
                  <a:cubicBezTo>
                    <a:pt x="2899" y="465"/>
                    <a:pt x="2899" y="213"/>
                    <a:pt x="2741" y="118"/>
                  </a:cubicBezTo>
                  <a:cubicBezTo>
                    <a:pt x="2678" y="39"/>
                    <a:pt x="2592" y="0"/>
                    <a:pt x="2501" y="0"/>
                  </a:cubicBezTo>
                  <a:cubicBezTo>
                    <a:pt x="2410" y="0"/>
                    <a:pt x="2316" y="39"/>
                    <a:pt x="2237" y="118"/>
                  </a:cubicBezTo>
                  <a:cubicBezTo>
                    <a:pt x="2048" y="307"/>
                    <a:pt x="1733" y="433"/>
                    <a:pt x="1449" y="433"/>
                  </a:cubicBezTo>
                  <a:cubicBezTo>
                    <a:pt x="1134" y="433"/>
                    <a:pt x="851" y="307"/>
                    <a:pt x="662" y="118"/>
                  </a:cubicBezTo>
                  <a:cubicBezTo>
                    <a:pt x="583" y="39"/>
                    <a:pt x="481" y="0"/>
                    <a:pt x="3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4744;p47">
              <a:extLst>
                <a:ext uri="{FF2B5EF4-FFF2-40B4-BE49-F238E27FC236}">
                  <a16:creationId xmlns:a16="http://schemas.microsoft.com/office/drawing/2014/main" id="{680167E5-5ED8-4988-B635-B92438113B1B}"/>
                </a:ext>
              </a:extLst>
            </p:cNvPr>
            <p:cNvSpPr/>
            <p:nvPr/>
          </p:nvSpPr>
          <p:spPr>
            <a:xfrm>
              <a:off x="-53969325" y="2854725"/>
              <a:ext cx="18150" cy="18150"/>
            </a:xfrm>
            <a:custGeom>
              <a:avLst/>
              <a:gdLst/>
              <a:ahLst/>
              <a:cxnLst/>
              <a:rect l="l" t="t" r="r" b="b"/>
              <a:pathLst>
                <a:path w="726" h="726" extrusionOk="0">
                  <a:moveTo>
                    <a:pt x="347" y="1"/>
                  </a:moveTo>
                  <a:cubicBezTo>
                    <a:pt x="158" y="1"/>
                    <a:pt x="1" y="190"/>
                    <a:pt x="1" y="379"/>
                  </a:cubicBezTo>
                  <a:cubicBezTo>
                    <a:pt x="1" y="568"/>
                    <a:pt x="158" y="725"/>
                    <a:pt x="347" y="725"/>
                  </a:cubicBezTo>
                  <a:cubicBezTo>
                    <a:pt x="568" y="725"/>
                    <a:pt x="725" y="568"/>
                    <a:pt x="725" y="379"/>
                  </a:cubicBezTo>
                  <a:cubicBezTo>
                    <a:pt x="725" y="190"/>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4745;p47">
              <a:extLst>
                <a:ext uri="{FF2B5EF4-FFF2-40B4-BE49-F238E27FC236}">
                  <a16:creationId xmlns:a16="http://schemas.microsoft.com/office/drawing/2014/main" id="{3E6DE416-3C32-4DFE-9C16-7943F13FC248}"/>
                </a:ext>
              </a:extLst>
            </p:cNvPr>
            <p:cNvSpPr/>
            <p:nvPr/>
          </p:nvSpPr>
          <p:spPr>
            <a:xfrm>
              <a:off x="-53894500" y="2854725"/>
              <a:ext cx="18125" cy="18150"/>
            </a:xfrm>
            <a:custGeom>
              <a:avLst/>
              <a:gdLst/>
              <a:ahLst/>
              <a:cxnLst/>
              <a:rect l="l" t="t" r="r" b="b"/>
              <a:pathLst>
                <a:path w="725" h="726" extrusionOk="0">
                  <a:moveTo>
                    <a:pt x="379" y="1"/>
                  </a:moveTo>
                  <a:cubicBezTo>
                    <a:pt x="158" y="1"/>
                    <a:pt x="1" y="190"/>
                    <a:pt x="1" y="379"/>
                  </a:cubicBezTo>
                  <a:cubicBezTo>
                    <a:pt x="1" y="568"/>
                    <a:pt x="158" y="725"/>
                    <a:pt x="379" y="725"/>
                  </a:cubicBezTo>
                  <a:cubicBezTo>
                    <a:pt x="568" y="725"/>
                    <a:pt x="725" y="568"/>
                    <a:pt x="725" y="379"/>
                  </a:cubicBezTo>
                  <a:cubicBezTo>
                    <a:pt x="725" y="190"/>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4746;p47">
              <a:extLst>
                <a:ext uri="{FF2B5EF4-FFF2-40B4-BE49-F238E27FC236}">
                  <a16:creationId xmlns:a16="http://schemas.microsoft.com/office/drawing/2014/main" id="{CF1402C3-B004-4F97-A319-1105CB0E2F3D}"/>
                </a:ext>
              </a:extLst>
            </p:cNvPr>
            <p:cNvSpPr/>
            <p:nvPr/>
          </p:nvSpPr>
          <p:spPr>
            <a:xfrm>
              <a:off x="-54061475" y="2685450"/>
              <a:ext cx="279625" cy="318175"/>
            </a:xfrm>
            <a:custGeom>
              <a:avLst/>
              <a:gdLst/>
              <a:ahLst/>
              <a:cxnLst/>
              <a:rect l="l" t="t" r="r" b="b"/>
              <a:pathLst>
                <a:path w="11185" h="12727" extrusionOk="0">
                  <a:moveTo>
                    <a:pt x="4096" y="1699"/>
                  </a:moveTo>
                  <a:cubicBezTo>
                    <a:pt x="4348" y="1699"/>
                    <a:pt x="4537" y="1762"/>
                    <a:pt x="4726" y="1794"/>
                  </a:cubicBezTo>
                  <a:cubicBezTo>
                    <a:pt x="4254" y="2235"/>
                    <a:pt x="3970" y="2897"/>
                    <a:pt x="3844" y="3527"/>
                  </a:cubicBezTo>
                  <a:cubicBezTo>
                    <a:pt x="3813" y="3716"/>
                    <a:pt x="3970" y="3905"/>
                    <a:pt x="4159" y="3968"/>
                  </a:cubicBezTo>
                  <a:cubicBezTo>
                    <a:pt x="4178" y="3971"/>
                    <a:pt x="4197" y="3972"/>
                    <a:pt x="4216" y="3972"/>
                  </a:cubicBezTo>
                  <a:cubicBezTo>
                    <a:pt x="4411" y="3972"/>
                    <a:pt x="4572" y="3825"/>
                    <a:pt x="4600" y="3653"/>
                  </a:cubicBezTo>
                  <a:cubicBezTo>
                    <a:pt x="4695" y="3117"/>
                    <a:pt x="4915" y="2645"/>
                    <a:pt x="5199" y="2330"/>
                  </a:cubicBezTo>
                  <a:cubicBezTo>
                    <a:pt x="5335" y="2194"/>
                    <a:pt x="5588" y="1964"/>
                    <a:pt x="5877" y="1964"/>
                  </a:cubicBezTo>
                  <a:cubicBezTo>
                    <a:pt x="5923" y="1964"/>
                    <a:pt x="5970" y="1970"/>
                    <a:pt x="6018" y="1983"/>
                  </a:cubicBezTo>
                  <a:cubicBezTo>
                    <a:pt x="6365" y="2046"/>
                    <a:pt x="6585" y="2361"/>
                    <a:pt x="6648" y="2613"/>
                  </a:cubicBezTo>
                  <a:cubicBezTo>
                    <a:pt x="6806" y="2991"/>
                    <a:pt x="6900" y="3527"/>
                    <a:pt x="6774" y="4031"/>
                  </a:cubicBezTo>
                  <a:cubicBezTo>
                    <a:pt x="6743" y="4251"/>
                    <a:pt x="6900" y="4472"/>
                    <a:pt x="7121" y="4472"/>
                  </a:cubicBezTo>
                  <a:cubicBezTo>
                    <a:pt x="7310" y="4472"/>
                    <a:pt x="7467" y="4346"/>
                    <a:pt x="7467" y="4157"/>
                  </a:cubicBezTo>
                  <a:cubicBezTo>
                    <a:pt x="7593" y="3527"/>
                    <a:pt x="7562" y="2802"/>
                    <a:pt x="7247" y="2204"/>
                  </a:cubicBezTo>
                  <a:lnTo>
                    <a:pt x="7247" y="2204"/>
                  </a:lnTo>
                  <a:lnTo>
                    <a:pt x="7404" y="2267"/>
                  </a:lnTo>
                  <a:cubicBezTo>
                    <a:pt x="8822" y="2487"/>
                    <a:pt x="9767" y="3873"/>
                    <a:pt x="9515" y="5291"/>
                  </a:cubicBezTo>
                  <a:cubicBezTo>
                    <a:pt x="9486" y="5464"/>
                    <a:pt x="9326" y="5610"/>
                    <a:pt x="9130" y="5610"/>
                  </a:cubicBezTo>
                  <a:cubicBezTo>
                    <a:pt x="9112" y="5610"/>
                    <a:pt x="9093" y="5609"/>
                    <a:pt x="9074" y="5606"/>
                  </a:cubicBezTo>
                  <a:lnTo>
                    <a:pt x="1733" y="4314"/>
                  </a:lnTo>
                  <a:cubicBezTo>
                    <a:pt x="1639" y="4283"/>
                    <a:pt x="1481" y="4062"/>
                    <a:pt x="1513" y="3873"/>
                  </a:cubicBezTo>
                  <a:cubicBezTo>
                    <a:pt x="1765" y="2613"/>
                    <a:pt x="2868" y="1699"/>
                    <a:pt x="4096" y="1699"/>
                  </a:cubicBezTo>
                  <a:close/>
                  <a:moveTo>
                    <a:pt x="1450" y="6740"/>
                  </a:moveTo>
                  <a:lnTo>
                    <a:pt x="1450" y="8252"/>
                  </a:lnTo>
                  <a:cubicBezTo>
                    <a:pt x="1009" y="8252"/>
                    <a:pt x="694" y="7937"/>
                    <a:pt x="694" y="7496"/>
                  </a:cubicBezTo>
                  <a:cubicBezTo>
                    <a:pt x="694" y="7118"/>
                    <a:pt x="1040" y="6740"/>
                    <a:pt x="1450" y="6740"/>
                  </a:cubicBezTo>
                  <a:close/>
                  <a:moveTo>
                    <a:pt x="9641" y="6740"/>
                  </a:moveTo>
                  <a:cubicBezTo>
                    <a:pt x="10019" y="6740"/>
                    <a:pt x="10397" y="7118"/>
                    <a:pt x="10397" y="7496"/>
                  </a:cubicBezTo>
                  <a:cubicBezTo>
                    <a:pt x="10397" y="7937"/>
                    <a:pt x="10082" y="8252"/>
                    <a:pt x="9641" y="8252"/>
                  </a:cubicBezTo>
                  <a:lnTo>
                    <a:pt x="9641" y="6740"/>
                  </a:lnTo>
                  <a:close/>
                  <a:moveTo>
                    <a:pt x="2206" y="5102"/>
                  </a:moveTo>
                  <a:lnTo>
                    <a:pt x="8916" y="6268"/>
                  </a:lnTo>
                  <a:lnTo>
                    <a:pt x="8916" y="8599"/>
                  </a:lnTo>
                  <a:cubicBezTo>
                    <a:pt x="8885" y="10489"/>
                    <a:pt x="7404" y="12033"/>
                    <a:pt x="5545" y="12033"/>
                  </a:cubicBezTo>
                  <a:cubicBezTo>
                    <a:pt x="3687" y="12033"/>
                    <a:pt x="2206" y="10489"/>
                    <a:pt x="2206" y="8599"/>
                  </a:cubicBezTo>
                  <a:lnTo>
                    <a:pt x="2206" y="5102"/>
                  </a:lnTo>
                  <a:close/>
                  <a:moveTo>
                    <a:pt x="7575" y="1"/>
                  </a:moveTo>
                  <a:cubicBezTo>
                    <a:pt x="6800" y="1"/>
                    <a:pt x="6137" y="473"/>
                    <a:pt x="5861" y="1164"/>
                  </a:cubicBezTo>
                  <a:lnTo>
                    <a:pt x="4726" y="975"/>
                  </a:lnTo>
                  <a:cubicBezTo>
                    <a:pt x="4530" y="941"/>
                    <a:pt x="4334" y="925"/>
                    <a:pt x="4141" y="925"/>
                  </a:cubicBezTo>
                  <a:cubicBezTo>
                    <a:pt x="2536" y="925"/>
                    <a:pt x="1101" y="2053"/>
                    <a:pt x="820" y="3684"/>
                  </a:cubicBezTo>
                  <a:cubicBezTo>
                    <a:pt x="757" y="4188"/>
                    <a:pt x="1009" y="4692"/>
                    <a:pt x="1481" y="4913"/>
                  </a:cubicBezTo>
                  <a:lnTo>
                    <a:pt x="1481" y="5953"/>
                  </a:lnTo>
                  <a:cubicBezTo>
                    <a:pt x="662" y="5953"/>
                    <a:pt x="1" y="6614"/>
                    <a:pt x="1" y="7465"/>
                  </a:cubicBezTo>
                  <a:cubicBezTo>
                    <a:pt x="1" y="8284"/>
                    <a:pt x="662" y="8946"/>
                    <a:pt x="1481" y="8946"/>
                  </a:cubicBezTo>
                  <a:cubicBezTo>
                    <a:pt x="1702" y="11056"/>
                    <a:pt x="3403" y="12726"/>
                    <a:pt x="5577" y="12726"/>
                  </a:cubicBezTo>
                  <a:cubicBezTo>
                    <a:pt x="7751" y="12726"/>
                    <a:pt x="9484" y="11056"/>
                    <a:pt x="9673" y="8946"/>
                  </a:cubicBezTo>
                  <a:cubicBezTo>
                    <a:pt x="10492" y="8946"/>
                    <a:pt x="11185" y="8284"/>
                    <a:pt x="11185" y="7465"/>
                  </a:cubicBezTo>
                  <a:cubicBezTo>
                    <a:pt x="11122" y="6803"/>
                    <a:pt x="10649" y="6205"/>
                    <a:pt x="9988" y="6047"/>
                  </a:cubicBezTo>
                  <a:cubicBezTo>
                    <a:pt x="10177" y="5890"/>
                    <a:pt x="10303" y="5638"/>
                    <a:pt x="10334" y="5417"/>
                  </a:cubicBezTo>
                  <a:cubicBezTo>
                    <a:pt x="10649" y="3590"/>
                    <a:pt x="9452" y="1825"/>
                    <a:pt x="7625" y="1510"/>
                  </a:cubicBezTo>
                  <a:lnTo>
                    <a:pt x="6617" y="1321"/>
                  </a:lnTo>
                  <a:cubicBezTo>
                    <a:pt x="6812" y="958"/>
                    <a:pt x="7206" y="744"/>
                    <a:pt x="7622" y="744"/>
                  </a:cubicBezTo>
                  <a:cubicBezTo>
                    <a:pt x="7675" y="744"/>
                    <a:pt x="7729" y="747"/>
                    <a:pt x="7782" y="754"/>
                  </a:cubicBezTo>
                  <a:cubicBezTo>
                    <a:pt x="7811" y="764"/>
                    <a:pt x="7840" y="768"/>
                    <a:pt x="7869" y="768"/>
                  </a:cubicBezTo>
                  <a:cubicBezTo>
                    <a:pt x="8034" y="768"/>
                    <a:pt x="8197" y="627"/>
                    <a:pt x="8223" y="439"/>
                  </a:cubicBezTo>
                  <a:cubicBezTo>
                    <a:pt x="8255" y="250"/>
                    <a:pt x="8097" y="61"/>
                    <a:pt x="7908" y="30"/>
                  </a:cubicBezTo>
                  <a:cubicBezTo>
                    <a:pt x="7796" y="10"/>
                    <a:pt x="7684" y="1"/>
                    <a:pt x="75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4747;p47">
            <a:extLst>
              <a:ext uri="{FF2B5EF4-FFF2-40B4-BE49-F238E27FC236}">
                <a16:creationId xmlns:a16="http://schemas.microsoft.com/office/drawing/2014/main" id="{4DEA88E2-04C6-4A59-A14A-00DB4EABEBD2}"/>
              </a:ext>
            </a:extLst>
          </p:cNvPr>
          <p:cNvGrpSpPr/>
          <p:nvPr/>
        </p:nvGrpSpPr>
        <p:grpSpPr>
          <a:xfrm>
            <a:off x="10204003" y="1572738"/>
            <a:ext cx="378396" cy="497561"/>
            <a:chOff x="-52074300" y="1911950"/>
            <a:chExt cx="242600" cy="319000"/>
          </a:xfrm>
          <a:solidFill>
            <a:srgbClr val="5C3183"/>
          </a:solidFill>
        </p:grpSpPr>
        <p:sp>
          <p:nvSpPr>
            <p:cNvPr id="557" name="Google Shape;4748;p47">
              <a:extLst>
                <a:ext uri="{FF2B5EF4-FFF2-40B4-BE49-F238E27FC236}">
                  <a16:creationId xmlns:a16="http://schemas.microsoft.com/office/drawing/2014/main" id="{34D0680E-62B1-4C17-81FB-52FE19711D14}"/>
                </a:ext>
              </a:extLst>
            </p:cNvPr>
            <p:cNvSpPr/>
            <p:nvPr/>
          </p:nvSpPr>
          <p:spPr>
            <a:xfrm>
              <a:off x="-51989225" y="2125600"/>
              <a:ext cx="72475" cy="29750"/>
            </a:xfrm>
            <a:custGeom>
              <a:avLst/>
              <a:gdLst/>
              <a:ahLst/>
              <a:cxnLst/>
              <a:rect l="l" t="t" r="r" b="b"/>
              <a:pathLst>
                <a:path w="2899" h="1190" extrusionOk="0">
                  <a:moveTo>
                    <a:pt x="398" y="0"/>
                  </a:moveTo>
                  <a:cubicBezTo>
                    <a:pt x="307" y="0"/>
                    <a:pt x="221" y="40"/>
                    <a:pt x="158" y="118"/>
                  </a:cubicBezTo>
                  <a:cubicBezTo>
                    <a:pt x="0" y="276"/>
                    <a:pt x="0" y="528"/>
                    <a:pt x="158" y="622"/>
                  </a:cubicBezTo>
                  <a:cubicBezTo>
                    <a:pt x="504" y="1000"/>
                    <a:pt x="977" y="1189"/>
                    <a:pt x="1449" y="1189"/>
                  </a:cubicBezTo>
                  <a:cubicBezTo>
                    <a:pt x="1922" y="1189"/>
                    <a:pt x="2426" y="1000"/>
                    <a:pt x="2741" y="622"/>
                  </a:cubicBezTo>
                  <a:cubicBezTo>
                    <a:pt x="2899" y="465"/>
                    <a:pt x="2899" y="244"/>
                    <a:pt x="2741" y="118"/>
                  </a:cubicBezTo>
                  <a:cubicBezTo>
                    <a:pt x="2662" y="40"/>
                    <a:pt x="2568" y="0"/>
                    <a:pt x="2477" y="0"/>
                  </a:cubicBezTo>
                  <a:cubicBezTo>
                    <a:pt x="2387" y="0"/>
                    <a:pt x="2300" y="40"/>
                    <a:pt x="2237" y="118"/>
                  </a:cubicBezTo>
                  <a:cubicBezTo>
                    <a:pt x="2048" y="307"/>
                    <a:pt x="1733" y="433"/>
                    <a:pt x="1449" y="433"/>
                  </a:cubicBezTo>
                  <a:cubicBezTo>
                    <a:pt x="1134" y="433"/>
                    <a:pt x="851" y="307"/>
                    <a:pt x="662" y="118"/>
                  </a:cubicBezTo>
                  <a:cubicBezTo>
                    <a:pt x="583" y="40"/>
                    <a:pt x="488"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4749;p47">
              <a:extLst>
                <a:ext uri="{FF2B5EF4-FFF2-40B4-BE49-F238E27FC236}">
                  <a16:creationId xmlns:a16="http://schemas.microsoft.com/office/drawing/2014/main" id="{534A8F9E-348F-418A-88BD-9214BD7831E5}"/>
                </a:ext>
              </a:extLst>
            </p:cNvPr>
            <p:cNvSpPr/>
            <p:nvPr/>
          </p:nvSpPr>
          <p:spPr>
            <a:xfrm>
              <a:off x="-51998675" y="2062375"/>
              <a:ext cx="17325" cy="18150"/>
            </a:xfrm>
            <a:custGeom>
              <a:avLst/>
              <a:gdLst/>
              <a:ahLst/>
              <a:cxnLst/>
              <a:rect l="l" t="t" r="r" b="b"/>
              <a:pathLst>
                <a:path w="693" h="726" extrusionOk="0">
                  <a:moveTo>
                    <a:pt x="347" y="1"/>
                  </a:moveTo>
                  <a:cubicBezTo>
                    <a:pt x="158" y="1"/>
                    <a:pt x="0" y="158"/>
                    <a:pt x="0" y="347"/>
                  </a:cubicBezTo>
                  <a:cubicBezTo>
                    <a:pt x="0" y="568"/>
                    <a:pt x="158" y="726"/>
                    <a:pt x="347" y="726"/>
                  </a:cubicBezTo>
                  <a:cubicBezTo>
                    <a:pt x="536" y="726"/>
                    <a:pt x="693" y="568"/>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4750;p47">
              <a:extLst>
                <a:ext uri="{FF2B5EF4-FFF2-40B4-BE49-F238E27FC236}">
                  <a16:creationId xmlns:a16="http://schemas.microsoft.com/office/drawing/2014/main" id="{3BE45E7F-50A1-49C2-9F50-51122A816589}"/>
                </a:ext>
              </a:extLst>
            </p:cNvPr>
            <p:cNvSpPr/>
            <p:nvPr/>
          </p:nvSpPr>
          <p:spPr>
            <a:xfrm>
              <a:off x="-51925450" y="2062375"/>
              <a:ext cx="18150" cy="18150"/>
            </a:xfrm>
            <a:custGeom>
              <a:avLst/>
              <a:gdLst/>
              <a:ahLst/>
              <a:cxnLst/>
              <a:rect l="l" t="t" r="r" b="b"/>
              <a:pathLst>
                <a:path w="726" h="726" extrusionOk="0">
                  <a:moveTo>
                    <a:pt x="379" y="1"/>
                  </a:moveTo>
                  <a:cubicBezTo>
                    <a:pt x="158" y="1"/>
                    <a:pt x="1" y="158"/>
                    <a:pt x="1" y="347"/>
                  </a:cubicBezTo>
                  <a:cubicBezTo>
                    <a:pt x="1" y="568"/>
                    <a:pt x="158" y="726"/>
                    <a:pt x="379" y="726"/>
                  </a:cubicBezTo>
                  <a:cubicBezTo>
                    <a:pt x="568" y="726"/>
                    <a:pt x="726" y="568"/>
                    <a:pt x="726" y="347"/>
                  </a:cubicBezTo>
                  <a:cubicBezTo>
                    <a:pt x="726"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4751;p47">
              <a:extLst>
                <a:ext uri="{FF2B5EF4-FFF2-40B4-BE49-F238E27FC236}">
                  <a16:creationId xmlns:a16="http://schemas.microsoft.com/office/drawing/2014/main" id="{27A4CED2-061D-44AB-A123-B428357B49B0}"/>
                </a:ext>
              </a:extLst>
            </p:cNvPr>
            <p:cNvSpPr/>
            <p:nvPr/>
          </p:nvSpPr>
          <p:spPr>
            <a:xfrm>
              <a:off x="-52074300" y="1911950"/>
              <a:ext cx="242600" cy="319000"/>
            </a:xfrm>
            <a:custGeom>
              <a:avLst/>
              <a:gdLst/>
              <a:ahLst/>
              <a:cxnLst/>
              <a:rect l="l" t="t" r="r" b="b"/>
              <a:pathLst>
                <a:path w="9704" h="12760" extrusionOk="0">
                  <a:moveTo>
                    <a:pt x="6743" y="694"/>
                  </a:moveTo>
                  <a:cubicBezTo>
                    <a:pt x="7940" y="757"/>
                    <a:pt x="8948" y="1733"/>
                    <a:pt x="8948" y="2993"/>
                  </a:cubicBezTo>
                  <a:lnTo>
                    <a:pt x="8948" y="5293"/>
                  </a:lnTo>
                  <a:lnTo>
                    <a:pt x="8601" y="5293"/>
                  </a:lnTo>
                  <a:cubicBezTo>
                    <a:pt x="6743" y="5293"/>
                    <a:pt x="5262" y="3750"/>
                    <a:pt x="5262" y="1859"/>
                  </a:cubicBezTo>
                  <a:lnTo>
                    <a:pt x="5262" y="1292"/>
                  </a:lnTo>
                  <a:cubicBezTo>
                    <a:pt x="5640" y="946"/>
                    <a:pt x="6207" y="694"/>
                    <a:pt x="6743" y="694"/>
                  </a:cubicBezTo>
                  <a:close/>
                  <a:moveTo>
                    <a:pt x="2962" y="757"/>
                  </a:moveTo>
                  <a:cubicBezTo>
                    <a:pt x="3529" y="757"/>
                    <a:pt x="4033" y="946"/>
                    <a:pt x="4474" y="1355"/>
                  </a:cubicBezTo>
                  <a:lnTo>
                    <a:pt x="4474" y="1891"/>
                  </a:lnTo>
                  <a:cubicBezTo>
                    <a:pt x="4474" y="3781"/>
                    <a:pt x="2962" y="5325"/>
                    <a:pt x="1103" y="5325"/>
                  </a:cubicBezTo>
                  <a:lnTo>
                    <a:pt x="757" y="5325"/>
                  </a:lnTo>
                  <a:lnTo>
                    <a:pt x="757" y="3025"/>
                  </a:lnTo>
                  <a:cubicBezTo>
                    <a:pt x="725" y="1733"/>
                    <a:pt x="1733" y="757"/>
                    <a:pt x="2962" y="757"/>
                  </a:cubicBezTo>
                  <a:close/>
                  <a:moveTo>
                    <a:pt x="1103" y="6018"/>
                  </a:moveTo>
                  <a:cubicBezTo>
                    <a:pt x="1324" y="6018"/>
                    <a:pt x="1481" y="6175"/>
                    <a:pt x="1481" y="6396"/>
                  </a:cubicBezTo>
                  <a:cubicBezTo>
                    <a:pt x="1481" y="6585"/>
                    <a:pt x="1324" y="6743"/>
                    <a:pt x="1103" y="6743"/>
                  </a:cubicBezTo>
                  <a:cubicBezTo>
                    <a:pt x="914" y="6743"/>
                    <a:pt x="757" y="6585"/>
                    <a:pt x="757" y="6396"/>
                  </a:cubicBezTo>
                  <a:cubicBezTo>
                    <a:pt x="757" y="6175"/>
                    <a:pt x="914" y="6018"/>
                    <a:pt x="1103" y="6018"/>
                  </a:cubicBezTo>
                  <a:close/>
                  <a:moveTo>
                    <a:pt x="8570" y="6018"/>
                  </a:moveTo>
                  <a:cubicBezTo>
                    <a:pt x="8759" y="6018"/>
                    <a:pt x="8916" y="6175"/>
                    <a:pt x="8916" y="6396"/>
                  </a:cubicBezTo>
                  <a:cubicBezTo>
                    <a:pt x="8916" y="6585"/>
                    <a:pt x="8759" y="6743"/>
                    <a:pt x="8570" y="6743"/>
                  </a:cubicBezTo>
                  <a:cubicBezTo>
                    <a:pt x="8349" y="6743"/>
                    <a:pt x="8192" y="6585"/>
                    <a:pt x="8192" y="6396"/>
                  </a:cubicBezTo>
                  <a:cubicBezTo>
                    <a:pt x="8192" y="6175"/>
                    <a:pt x="8349" y="6018"/>
                    <a:pt x="8570" y="6018"/>
                  </a:cubicBezTo>
                  <a:close/>
                  <a:moveTo>
                    <a:pt x="1072" y="7530"/>
                  </a:moveTo>
                  <a:cubicBezTo>
                    <a:pt x="1261" y="7530"/>
                    <a:pt x="1418" y="7688"/>
                    <a:pt x="1418" y="7877"/>
                  </a:cubicBezTo>
                  <a:cubicBezTo>
                    <a:pt x="1418" y="8066"/>
                    <a:pt x="1261" y="8223"/>
                    <a:pt x="1072" y="8223"/>
                  </a:cubicBezTo>
                  <a:cubicBezTo>
                    <a:pt x="914" y="8223"/>
                    <a:pt x="725" y="8066"/>
                    <a:pt x="725" y="7877"/>
                  </a:cubicBezTo>
                  <a:cubicBezTo>
                    <a:pt x="725" y="7688"/>
                    <a:pt x="883" y="7530"/>
                    <a:pt x="1072" y="7530"/>
                  </a:cubicBezTo>
                  <a:close/>
                  <a:moveTo>
                    <a:pt x="8601" y="7530"/>
                  </a:moveTo>
                  <a:cubicBezTo>
                    <a:pt x="8790" y="7530"/>
                    <a:pt x="8948" y="7688"/>
                    <a:pt x="8948" y="7877"/>
                  </a:cubicBezTo>
                  <a:cubicBezTo>
                    <a:pt x="8948" y="8066"/>
                    <a:pt x="8790" y="8223"/>
                    <a:pt x="8601" y="8223"/>
                  </a:cubicBezTo>
                  <a:cubicBezTo>
                    <a:pt x="8412" y="8223"/>
                    <a:pt x="8255" y="8066"/>
                    <a:pt x="8255" y="7877"/>
                  </a:cubicBezTo>
                  <a:cubicBezTo>
                    <a:pt x="8255" y="7688"/>
                    <a:pt x="8412" y="7530"/>
                    <a:pt x="8601" y="7530"/>
                  </a:cubicBezTo>
                  <a:close/>
                  <a:moveTo>
                    <a:pt x="1072" y="9011"/>
                  </a:moveTo>
                  <a:cubicBezTo>
                    <a:pt x="1261" y="9011"/>
                    <a:pt x="1418" y="9168"/>
                    <a:pt x="1418" y="9389"/>
                  </a:cubicBezTo>
                  <a:cubicBezTo>
                    <a:pt x="1418" y="9578"/>
                    <a:pt x="1261" y="9735"/>
                    <a:pt x="1072" y="9735"/>
                  </a:cubicBezTo>
                  <a:cubicBezTo>
                    <a:pt x="914" y="9735"/>
                    <a:pt x="725" y="9578"/>
                    <a:pt x="725" y="9389"/>
                  </a:cubicBezTo>
                  <a:cubicBezTo>
                    <a:pt x="725" y="9168"/>
                    <a:pt x="883" y="9011"/>
                    <a:pt x="1072" y="9011"/>
                  </a:cubicBezTo>
                  <a:close/>
                  <a:moveTo>
                    <a:pt x="8601" y="9011"/>
                  </a:moveTo>
                  <a:cubicBezTo>
                    <a:pt x="8790" y="9011"/>
                    <a:pt x="8948" y="9168"/>
                    <a:pt x="8948" y="9389"/>
                  </a:cubicBezTo>
                  <a:cubicBezTo>
                    <a:pt x="8948" y="9578"/>
                    <a:pt x="8790" y="9735"/>
                    <a:pt x="8601" y="9735"/>
                  </a:cubicBezTo>
                  <a:cubicBezTo>
                    <a:pt x="8412" y="9735"/>
                    <a:pt x="8255" y="9578"/>
                    <a:pt x="8255" y="9389"/>
                  </a:cubicBezTo>
                  <a:cubicBezTo>
                    <a:pt x="8255" y="9168"/>
                    <a:pt x="8412" y="9011"/>
                    <a:pt x="8601" y="9011"/>
                  </a:cubicBezTo>
                  <a:close/>
                  <a:moveTo>
                    <a:pt x="4852" y="3592"/>
                  </a:moveTo>
                  <a:cubicBezTo>
                    <a:pt x="5041" y="4002"/>
                    <a:pt x="5325" y="4411"/>
                    <a:pt x="5703" y="4758"/>
                  </a:cubicBezTo>
                  <a:cubicBezTo>
                    <a:pt x="6239" y="5325"/>
                    <a:pt x="6869" y="5671"/>
                    <a:pt x="7593" y="5860"/>
                  </a:cubicBezTo>
                  <a:cubicBezTo>
                    <a:pt x="7499" y="6018"/>
                    <a:pt x="7467" y="6175"/>
                    <a:pt x="7467" y="6364"/>
                  </a:cubicBezTo>
                  <a:cubicBezTo>
                    <a:pt x="7467" y="6648"/>
                    <a:pt x="7593" y="6932"/>
                    <a:pt x="7751" y="7121"/>
                  </a:cubicBezTo>
                  <a:cubicBezTo>
                    <a:pt x="7530" y="7341"/>
                    <a:pt x="7467" y="7593"/>
                    <a:pt x="7467" y="7877"/>
                  </a:cubicBezTo>
                  <a:cubicBezTo>
                    <a:pt x="7467" y="8160"/>
                    <a:pt x="7593" y="8444"/>
                    <a:pt x="7751" y="8633"/>
                  </a:cubicBezTo>
                  <a:cubicBezTo>
                    <a:pt x="7530" y="8822"/>
                    <a:pt x="7467" y="9105"/>
                    <a:pt x="7467" y="9389"/>
                  </a:cubicBezTo>
                  <a:cubicBezTo>
                    <a:pt x="7467" y="9546"/>
                    <a:pt x="7499" y="9704"/>
                    <a:pt x="7593" y="9861"/>
                  </a:cubicBezTo>
                  <a:cubicBezTo>
                    <a:pt x="6932" y="10712"/>
                    <a:pt x="5923" y="11216"/>
                    <a:pt x="4852" y="11216"/>
                  </a:cubicBezTo>
                  <a:cubicBezTo>
                    <a:pt x="3750" y="11216"/>
                    <a:pt x="2773" y="10712"/>
                    <a:pt x="2143" y="9861"/>
                  </a:cubicBezTo>
                  <a:cubicBezTo>
                    <a:pt x="2206" y="9704"/>
                    <a:pt x="2269" y="9515"/>
                    <a:pt x="2269" y="9389"/>
                  </a:cubicBezTo>
                  <a:cubicBezTo>
                    <a:pt x="2269" y="9105"/>
                    <a:pt x="2143" y="8822"/>
                    <a:pt x="1985" y="8633"/>
                  </a:cubicBezTo>
                  <a:cubicBezTo>
                    <a:pt x="2174" y="8444"/>
                    <a:pt x="2269" y="8160"/>
                    <a:pt x="2269" y="7877"/>
                  </a:cubicBezTo>
                  <a:cubicBezTo>
                    <a:pt x="2269" y="7593"/>
                    <a:pt x="2143" y="7341"/>
                    <a:pt x="1985" y="7121"/>
                  </a:cubicBezTo>
                  <a:cubicBezTo>
                    <a:pt x="2174" y="6932"/>
                    <a:pt x="2269" y="6648"/>
                    <a:pt x="2269" y="6364"/>
                  </a:cubicBezTo>
                  <a:cubicBezTo>
                    <a:pt x="2269" y="6175"/>
                    <a:pt x="2206" y="6018"/>
                    <a:pt x="2143" y="5860"/>
                  </a:cubicBezTo>
                  <a:cubicBezTo>
                    <a:pt x="2836" y="5671"/>
                    <a:pt x="3529" y="5325"/>
                    <a:pt x="4033" y="4758"/>
                  </a:cubicBezTo>
                  <a:cubicBezTo>
                    <a:pt x="4380" y="4411"/>
                    <a:pt x="4663" y="4002"/>
                    <a:pt x="4852" y="3592"/>
                  </a:cubicBezTo>
                  <a:close/>
                  <a:moveTo>
                    <a:pt x="1103" y="10523"/>
                  </a:moveTo>
                  <a:cubicBezTo>
                    <a:pt x="1324" y="10523"/>
                    <a:pt x="1481" y="10681"/>
                    <a:pt x="1481" y="10870"/>
                  </a:cubicBezTo>
                  <a:cubicBezTo>
                    <a:pt x="1481" y="10996"/>
                    <a:pt x="1481" y="10996"/>
                    <a:pt x="1103" y="11626"/>
                  </a:cubicBezTo>
                  <a:cubicBezTo>
                    <a:pt x="757" y="10996"/>
                    <a:pt x="757" y="10996"/>
                    <a:pt x="757" y="10870"/>
                  </a:cubicBezTo>
                  <a:cubicBezTo>
                    <a:pt x="757" y="10681"/>
                    <a:pt x="914" y="10523"/>
                    <a:pt x="1103" y="10523"/>
                  </a:cubicBezTo>
                  <a:close/>
                  <a:moveTo>
                    <a:pt x="8570" y="10523"/>
                  </a:moveTo>
                  <a:cubicBezTo>
                    <a:pt x="8759" y="10523"/>
                    <a:pt x="8916" y="10681"/>
                    <a:pt x="8916" y="10870"/>
                  </a:cubicBezTo>
                  <a:cubicBezTo>
                    <a:pt x="8948" y="10996"/>
                    <a:pt x="8916" y="10996"/>
                    <a:pt x="8570" y="11626"/>
                  </a:cubicBezTo>
                  <a:cubicBezTo>
                    <a:pt x="8192" y="10996"/>
                    <a:pt x="8192" y="10996"/>
                    <a:pt x="8192" y="10870"/>
                  </a:cubicBezTo>
                  <a:cubicBezTo>
                    <a:pt x="8192" y="10681"/>
                    <a:pt x="8349" y="10523"/>
                    <a:pt x="8570" y="10523"/>
                  </a:cubicBezTo>
                  <a:close/>
                  <a:moveTo>
                    <a:pt x="3025" y="0"/>
                  </a:moveTo>
                  <a:cubicBezTo>
                    <a:pt x="1355" y="0"/>
                    <a:pt x="1" y="1355"/>
                    <a:pt x="1" y="2993"/>
                  </a:cubicBezTo>
                  <a:lnTo>
                    <a:pt x="1" y="6427"/>
                  </a:lnTo>
                  <a:cubicBezTo>
                    <a:pt x="1" y="6711"/>
                    <a:pt x="127" y="6963"/>
                    <a:pt x="284" y="7184"/>
                  </a:cubicBezTo>
                  <a:cubicBezTo>
                    <a:pt x="95" y="7373"/>
                    <a:pt x="1" y="7656"/>
                    <a:pt x="1" y="7908"/>
                  </a:cubicBezTo>
                  <a:cubicBezTo>
                    <a:pt x="1" y="8192"/>
                    <a:pt x="127" y="8475"/>
                    <a:pt x="284" y="8664"/>
                  </a:cubicBezTo>
                  <a:cubicBezTo>
                    <a:pt x="95" y="8853"/>
                    <a:pt x="1" y="9137"/>
                    <a:pt x="1" y="9420"/>
                  </a:cubicBezTo>
                  <a:cubicBezTo>
                    <a:pt x="1" y="9704"/>
                    <a:pt x="127" y="9956"/>
                    <a:pt x="284" y="10177"/>
                  </a:cubicBezTo>
                  <a:cubicBezTo>
                    <a:pt x="95" y="10366"/>
                    <a:pt x="1" y="10649"/>
                    <a:pt x="1" y="10901"/>
                  </a:cubicBezTo>
                  <a:cubicBezTo>
                    <a:pt x="1" y="11122"/>
                    <a:pt x="64" y="11311"/>
                    <a:pt x="127" y="11374"/>
                  </a:cubicBezTo>
                  <a:lnTo>
                    <a:pt x="788" y="12571"/>
                  </a:lnTo>
                  <a:cubicBezTo>
                    <a:pt x="883" y="12697"/>
                    <a:pt x="1009" y="12760"/>
                    <a:pt x="1103" y="12760"/>
                  </a:cubicBezTo>
                  <a:cubicBezTo>
                    <a:pt x="1229" y="12760"/>
                    <a:pt x="1387" y="12697"/>
                    <a:pt x="1450" y="12571"/>
                  </a:cubicBezTo>
                  <a:lnTo>
                    <a:pt x="2111" y="11437"/>
                  </a:lnTo>
                  <a:lnTo>
                    <a:pt x="2237" y="11059"/>
                  </a:lnTo>
                  <a:cubicBezTo>
                    <a:pt x="2930" y="11657"/>
                    <a:pt x="3876" y="12004"/>
                    <a:pt x="4852" y="12004"/>
                  </a:cubicBezTo>
                  <a:cubicBezTo>
                    <a:pt x="5829" y="12004"/>
                    <a:pt x="6743" y="11657"/>
                    <a:pt x="7499" y="11059"/>
                  </a:cubicBezTo>
                  <a:cubicBezTo>
                    <a:pt x="7499" y="11153"/>
                    <a:pt x="7530" y="11279"/>
                    <a:pt x="7562" y="11342"/>
                  </a:cubicBezTo>
                  <a:cubicBezTo>
                    <a:pt x="7562" y="11374"/>
                    <a:pt x="7530" y="11279"/>
                    <a:pt x="8286" y="12571"/>
                  </a:cubicBezTo>
                  <a:cubicBezTo>
                    <a:pt x="8349" y="12665"/>
                    <a:pt x="8475" y="12760"/>
                    <a:pt x="8601" y="12760"/>
                  </a:cubicBezTo>
                  <a:cubicBezTo>
                    <a:pt x="8727" y="12760"/>
                    <a:pt x="8885" y="12665"/>
                    <a:pt x="8916" y="12571"/>
                  </a:cubicBezTo>
                  <a:lnTo>
                    <a:pt x="9578" y="11405"/>
                  </a:lnTo>
                  <a:cubicBezTo>
                    <a:pt x="9673" y="11248"/>
                    <a:pt x="9704" y="11059"/>
                    <a:pt x="9704" y="10901"/>
                  </a:cubicBezTo>
                  <a:cubicBezTo>
                    <a:pt x="9704" y="10618"/>
                    <a:pt x="9578" y="10366"/>
                    <a:pt x="9421" y="10145"/>
                  </a:cubicBezTo>
                  <a:cubicBezTo>
                    <a:pt x="9641" y="9956"/>
                    <a:pt x="9704" y="9672"/>
                    <a:pt x="9704" y="9420"/>
                  </a:cubicBezTo>
                  <a:cubicBezTo>
                    <a:pt x="9704" y="9137"/>
                    <a:pt x="9578" y="8853"/>
                    <a:pt x="9421" y="8664"/>
                  </a:cubicBezTo>
                  <a:cubicBezTo>
                    <a:pt x="9641" y="8475"/>
                    <a:pt x="9704" y="8192"/>
                    <a:pt x="9704" y="7908"/>
                  </a:cubicBezTo>
                  <a:cubicBezTo>
                    <a:pt x="9704" y="7625"/>
                    <a:pt x="9578" y="7373"/>
                    <a:pt x="9421" y="7152"/>
                  </a:cubicBezTo>
                  <a:cubicBezTo>
                    <a:pt x="9641" y="6963"/>
                    <a:pt x="9704" y="6680"/>
                    <a:pt x="9704" y="6427"/>
                  </a:cubicBezTo>
                  <a:lnTo>
                    <a:pt x="9704" y="2993"/>
                  </a:lnTo>
                  <a:cubicBezTo>
                    <a:pt x="9704" y="1355"/>
                    <a:pt x="8349" y="0"/>
                    <a:pt x="6711" y="0"/>
                  </a:cubicBezTo>
                  <a:cubicBezTo>
                    <a:pt x="6049" y="0"/>
                    <a:pt x="5388" y="253"/>
                    <a:pt x="4852" y="662"/>
                  </a:cubicBezTo>
                  <a:cubicBezTo>
                    <a:pt x="4348" y="253"/>
                    <a:pt x="3687" y="0"/>
                    <a:pt x="3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4752;p47">
            <a:extLst>
              <a:ext uri="{FF2B5EF4-FFF2-40B4-BE49-F238E27FC236}">
                <a16:creationId xmlns:a16="http://schemas.microsoft.com/office/drawing/2014/main" id="{0DC717F0-030C-4090-96FE-E45E6244DE2E}"/>
              </a:ext>
            </a:extLst>
          </p:cNvPr>
          <p:cNvGrpSpPr/>
          <p:nvPr/>
        </p:nvGrpSpPr>
        <p:grpSpPr>
          <a:xfrm>
            <a:off x="1562724" y="1560455"/>
            <a:ext cx="497601" cy="496352"/>
            <a:chOff x="-57578225" y="1904075"/>
            <a:chExt cx="319025" cy="318225"/>
          </a:xfrm>
          <a:solidFill>
            <a:srgbClr val="5C3183"/>
          </a:solidFill>
        </p:grpSpPr>
        <p:sp>
          <p:nvSpPr>
            <p:cNvPr id="553" name="Google Shape;4753;p47">
              <a:extLst>
                <a:ext uri="{FF2B5EF4-FFF2-40B4-BE49-F238E27FC236}">
                  <a16:creationId xmlns:a16="http://schemas.microsoft.com/office/drawing/2014/main" id="{3935D6DA-38B9-40F3-A18E-20E0DC38EE0C}"/>
                </a:ext>
              </a:extLst>
            </p:cNvPr>
            <p:cNvSpPr/>
            <p:nvPr/>
          </p:nvSpPr>
          <p:spPr>
            <a:xfrm>
              <a:off x="-57578225" y="1904075"/>
              <a:ext cx="319025" cy="318225"/>
            </a:xfrm>
            <a:custGeom>
              <a:avLst/>
              <a:gdLst/>
              <a:ahLst/>
              <a:cxnLst/>
              <a:rect l="l" t="t" r="r" b="b"/>
              <a:pathLst>
                <a:path w="12761" h="12729" extrusionOk="0">
                  <a:moveTo>
                    <a:pt x="4601" y="1418"/>
                  </a:moveTo>
                  <a:cubicBezTo>
                    <a:pt x="4632" y="1702"/>
                    <a:pt x="4727" y="1922"/>
                    <a:pt x="4790" y="2206"/>
                  </a:cubicBezTo>
                  <a:cubicBezTo>
                    <a:pt x="3687" y="2962"/>
                    <a:pt x="2994" y="4254"/>
                    <a:pt x="2994" y="5640"/>
                  </a:cubicBezTo>
                  <a:lnTo>
                    <a:pt x="2994" y="5986"/>
                  </a:lnTo>
                  <a:cubicBezTo>
                    <a:pt x="2710" y="5986"/>
                    <a:pt x="2458" y="6081"/>
                    <a:pt x="2238" y="6175"/>
                  </a:cubicBezTo>
                  <a:lnTo>
                    <a:pt x="2238" y="5608"/>
                  </a:lnTo>
                  <a:cubicBezTo>
                    <a:pt x="2238" y="3876"/>
                    <a:pt x="3183" y="2300"/>
                    <a:pt x="4601" y="1418"/>
                  </a:cubicBezTo>
                  <a:close/>
                  <a:moveTo>
                    <a:pt x="7121" y="757"/>
                  </a:moveTo>
                  <a:cubicBezTo>
                    <a:pt x="9799" y="757"/>
                    <a:pt x="12004" y="2930"/>
                    <a:pt x="12004" y="5640"/>
                  </a:cubicBezTo>
                  <a:lnTo>
                    <a:pt x="12004" y="6238"/>
                  </a:lnTo>
                  <a:cubicBezTo>
                    <a:pt x="11752" y="6112"/>
                    <a:pt x="11532" y="6018"/>
                    <a:pt x="11248" y="6018"/>
                  </a:cubicBezTo>
                  <a:lnTo>
                    <a:pt x="10902" y="6018"/>
                  </a:lnTo>
                  <a:cubicBezTo>
                    <a:pt x="8098" y="6018"/>
                    <a:pt x="5703" y="3907"/>
                    <a:pt x="5325" y="1103"/>
                  </a:cubicBezTo>
                  <a:cubicBezTo>
                    <a:pt x="5861" y="883"/>
                    <a:pt x="6491" y="757"/>
                    <a:pt x="7121" y="757"/>
                  </a:cubicBezTo>
                  <a:close/>
                  <a:moveTo>
                    <a:pt x="2994" y="6742"/>
                  </a:moveTo>
                  <a:lnTo>
                    <a:pt x="2994" y="8223"/>
                  </a:lnTo>
                  <a:cubicBezTo>
                    <a:pt x="2616" y="8223"/>
                    <a:pt x="2238" y="7971"/>
                    <a:pt x="2238" y="7436"/>
                  </a:cubicBezTo>
                  <a:cubicBezTo>
                    <a:pt x="2269" y="7058"/>
                    <a:pt x="2584" y="6742"/>
                    <a:pt x="2994" y="6742"/>
                  </a:cubicBezTo>
                  <a:close/>
                  <a:moveTo>
                    <a:pt x="11248" y="6742"/>
                  </a:moveTo>
                  <a:cubicBezTo>
                    <a:pt x="11658" y="6742"/>
                    <a:pt x="12004" y="7058"/>
                    <a:pt x="12004" y="7499"/>
                  </a:cubicBezTo>
                  <a:cubicBezTo>
                    <a:pt x="12004" y="7908"/>
                    <a:pt x="11658" y="8223"/>
                    <a:pt x="11248" y="8223"/>
                  </a:cubicBezTo>
                  <a:lnTo>
                    <a:pt x="11248" y="6742"/>
                  </a:lnTo>
                  <a:close/>
                  <a:moveTo>
                    <a:pt x="1828" y="8444"/>
                  </a:moveTo>
                  <a:cubicBezTo>
                    <a:pt x="2112" y="8790"/>
                    <a:pt x="2553" y="8979"/>
                    <a:pt x="3025" y="8979"/>
                  </a:cubicBezTo>
                  <a:cubicBezTo>
                    <a:pt x="3088" y="9830"/>
                    <a:pt x="3466" y="10681"/>
                    <a:pt x="4034" y="11311"/>
                  </a:cubicBezTo>
                  <a:cubicBezTo>
                    <a:pt x="3656" y="11752"/>
                    <a:pt x="3183" y="11972"/>
                    <a:pt x="2616" y="11972"/>
                  </a:cubicBezTo>
                  <a:cubicBezTo>
                    <a:pt x="1608" y="11972"/>
                    <a:pt x="789" y="11153"/>
                    <a:pt x="789" y="10113"/>
                  </a:cubicBezTo>
                  <a:cubicBezTo>
                    <a:pt x="789" y="9420"/>
                    <a:pt x="1198" y="8759"/>
                    <a:pt x="1828" y="8444"/>
                  </a:cubicBezTo>
                  <a:close/>
                  <a:moveTo>
                    <a:pt x="5042" y="2962"/>
                  </a:moveTo>
                  <a:cubicBezTo>
                    <a:pt x="5987" y="5073"/>
                    <a:pt x="8066" y="6616"/>
                    <a:pt x="10461" y="6774"/>
                  </a:cubicBezTo>
                  <a:lnTo>
                    <a:pt x="10461" y="8664"/>
                  </a:lnTo>
                  <a:cubicBezTo>
                    <a:pt x="10492" y="10492"/>
                    <a:pt x="8980" y="11972"/>
                    <a:pt x="7121" y="11972"/>
                  </a:cubicBezTo>
                  <a:cubicBezTo>
                    <a:pt x="5262" y="11972"/>
                    <a:pt x="3719" y="10460"/>
                    <a:pt x="3719" y="8633"/>
                  </a:cubicBezTo>
                  <a:lnTo>
                    <a:pt x="3719" y="5640"/>
                  </a:lnTo>
                  <a:cubicBezTo>
                    <a:pt x="3719" y="4600"/>
                    <a:pt x="4254" y="3592"/>
                    <a:pt x="5042" y="2962"/>
                  </a:cubicBezTo>
                  <a:close/>
                  <a:moveTo>
                    <a:pt x="7121" y="0"/>
                  </a:moveTo>
                  <a:cubicBezTo>
                    <a:pt x="5577" y="0"/>
                    <a:pt x="4191" y="631"/>
                    <a:pt x="3151" y="1670"/>
                  </a:cubicBezTo>
                  <a:cubicBezTo>
                    <a:pt x="2080" y="2710"/>
                    <a:pt x="1482" y="4128"/>
                    <a:pt x="1482" y="5640"/>
                  </a:cubicBezTo>
                  <a:lnTo>
                    <a:pt x="1482" y="7751"/>
                  </a:lnTo>
                  <a:cubicBezTo>
                    <a:pt x="568" y="8192"/>
                    <a:pt x="1" y="9105"/>
                    <a:pt x="1" y="10113"/>
                  </a:cubicBezTo>
                  <a:cubicBezTo>
                    <a:pt x="1" y="11594"/>
                    <a:pt x="1167" y="12728"/>
                    <a:pt x="2584" y="12728"/>
                  </a:cubicBezTo>
                  <a:cubicBezTo>
                    <a:pt x="3340" y="12728"/>
                    <a:pt x="4034" y="12413"/>
                    <a:pt x="4569" y="11846"/>
                  </a:cubicBezTo>
                  <a:cubicBezTo>
                    <a:pt x="5262" y="12413"/>
                    <a:pt x="6176" y="12728"/>
                    <a:pt x="7121" y="12728"/>
                  </a:cubicBezTo>
                  <a:cubicBezTo>
                    <a:pt x="8224" y="12728"/>
                    <a:pt x="9232" y="12287"/>
                    <a:pt x="10020" y="11500"/>
                  </a:cubicBezTo>
                  <a:cubicBezTo>
                    <a:pt x="10744" y="10838"/>
                    <a:pt x="11122" y="9924"/>
                    <a:pt x="11217" y="8979"/>
                  </a:cubicBezTo>
                  <a:cubicBezTo>
                    <a:pt x="12036" y="8979"/>
                    <a:pt x="12697" y="8318"/>
                    <a:pt x="12697" y="7499"/>
                  </a:cubicBezTo>
                  <a:lnTo>
                    <a:pt x="12697" y="5640"/>
                  </a:lnTo>
                  <a:cubicBezTo>
                    <a:pt x="12760" y="4128"/>
                    <a:pt x="12162" y="2710"/>
                    <a:pt x="11091" y="1670"/>
                  </a:cubicBezTo>
                  <a:cubicBezTo>
                    <a:pt x="10020" y="599"/>
                    <a:pt x="8602" y="0"/>
                    <a:pt x="71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4754;p47">
              <a:extLst>
                <a:ext uri="{FF2B5EF4-FFF2-40B4-BE49-F238E27FC236}">
                  <a16:creationId xmlns:a16="http://schemas.microsoft.com/office/drawing/2014/main" id="{576E9B4A-841D-4CC6-A3C8-A3607F21CFC8}"/>
                </a:ext>
              </a:extLst>
            </p:cNvPr>
            <p:cNvSpPr/>
            <p:nvPr/>
          </p:nvSpPr>
          <p:spPr>
            <a:xfrm>
              <a:off x="-57446675" y="2073400"/>
              <a:ext cx="18125" cy="18150"/>
            </a:xfrm>
            <a:custGeom>
              <a:avLst/>
              <a:gdLst/>
              <a:ahLst/>
              <a:cxnLst/>
              <a:rect l="l" t="t" r="r" b="b"/>
              <a:pathLst>
                <a:path w="725" h="726" extrusionOk="0">
                  <a:moveTo>
                    <a:pt x="347" y="1"/>
                  </a:moveTo>
                  <a:cubicBezTo>
                    <a:pt x="158" y="1"/>
                    <a:pt x="0" y="158"/>
                    <a:pt x="0" y="348"/>
                  </a:cubicBezTo>
                  <a:cubicBezTo>
                    <a:pt x="0" y="568"/>
                    <a:pt x="158" y="726"/>
                    <a:pt x="347" y="726"/>
                  </a:cubicBezTo>
                  <a:cubicBezTo>
                    <a:pt x="567" y="726"/>
                    <a:pt x="725" y="568"/>
                    <a:pt x="725" y="348"/>
                  </a:cubicBezTo>
                  <a:cubicBezTo>
                    <a:pt x="725" y="158"/>
                    <a:pt x="56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4755;p47">
              <a:extLst>
                <a:ext uri="{FF2B5EF4-FFF2-40B4-BE49-F238E27FC236}">
                  <a16:creationId xmlns:a16="http://schemas.microsoft.com/office/drawing/2014/main" id="{089B9810-7B8A-43FC-9E26-708D17766AC4}"/>
                </a:ext>
              </a:extLst>
            </p:cNvPr>
            <p:cNvSpPr/>
            <p:nvPr/>
          </p:nvSpPr>
          <p:spPr>
            <a:xfrm>
              <a:off x="-57371850" y="2073400"/>
              <a:ext cx="18125" cy="18150"/>
            </a:xfrm>
            <a:custGeom>
              <a:avLst/>
              <a:gdLst/>
              <a:ahLst/>
              <a:cxnLst/>
              <a:rect l="l" t="t" r="r" b="b"/>
              <a:pathLst>
                <a:path w="725" h="726" extrusionOk="0">
                  <a:moveTo>
                    <a:pt x="347" y="1"/>
                  </a:moveTo>
                  <a:cubicBezTo>
                    <a:pt x="158" y="1"/>
                    <a:pt x="0" y="158"/>
                    <a:pt x="0" y="348"/>
                  </a:cubicBezTo>
                  <a:cubicBezTo>
                    <a:pt x="0" y="537"/>
                    <a:pt x="158" y="726"/>
                    <a:pt x="347" y="726"/>
                  </a:cubicBezTo>
                  <a:cubicBezTo>
                    <a:pt x="567" y="726"/>
                    <a:pt x="725" y="537"/>
                    <a:pt x="725" y="348"/>
                  </a:cubicBezTo>
                  <a:cubicBezTo>
                    <a:pt x="725" y="158"/>
                    <a:pt x="56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4756;p47">
              <a:extLst>
                <a:ext uri="{FF2B5EF4-FFF2-40B4-BE49-F238E27FC236}">
                  <a16:creationId xmlns:a16="http://schemas.microsoft.com/office/drawing/2014/main" id="{CCA92D98-05CC-421C-AB79-9A73F965E791}"/>
                </a:ext>
              </a:extLst>
            </p:cNvPr>
            <p:cNvSpPr/>
            <p:nvPr/>
          </p:nvSpPr>
          <p:spPr>
            <a:xfrm>
              <a:off x="-57436450" y="2136625"/>
              <a:ext cx="72500" cy="29750"/>
            </a:xfrm>
            <a:custGeom>
              <a:avLst/>
              <a:gdLst/>
              <a:ahLst/>
              <a:cxnLst/>
              <a:rect l="l" t="t" r="r" b="b"/>
              <a:pathLst>
                <a:path w="2900" h="1190" extrusionOk="0">
                  <a:moveTo>
                    <a:pt x="387" y="0"/>
                  </a:moveTo>
                  <a:cubicBezTo>
                    <a:pt x="292" y="0"/>
                    <a:pt x="206" y="40"/>
                    <a:pt x="158" y="118"/>
                  </a:cubicBezTo>
                  <a:cubicBezTo>
                    <a:pt x="1" y="276"/>
                    <a:pt x="1" y="496"/>
                    <a:pt x="158" y="622"/>
                  </a:cubicBezTo>
                  <a:cubicBezTo>
                    <a:pt x="505" y="969"/>
                    <a:pt x="977" y="1190"/>
                    <a:pt x="1450" y="1190"/>
                  </a:cubicBezTo>
                  <a:cubicBezTo>
                    <a:pt x="1923" y="1190"/>
                    <a:pt x="2427" y="969"/>
                    <a:pt x="2742" y="622"/>
                  </a:cubicBezTo>
                  <a:cubicBezTo>
                    <a:pt x="2899" y="465"/>
                    <a:pt x="2899" y="244"/>
                    <a:pt x="2742" y="118"/>
                  </a:cubicBezTo>
                  <a:cubicBezTo>
                    <a:pt x="2679" y="40"/>
                    <a:pt x="2592" y="0"/>
                    <a:pt x="2502" y="0"/>
                  </a:cubicBezTo>
                  <a:cubicBezTo>
                    <a:pt x="2411" y="0"/>
                    <a:pt x="2316" y="40"/>
                    <a:pt x="2238" y="118"/>
                  </a:cubicBezTo>
                  <a:cubicBezTo>
                    <a:pt x="2049" y="307"/>
                    <a:pt x="1734" y="433"/>
                    <a:pt x="1450" y="433"/>
                  </a:cubicBezTo>
                  <a:cubicBezTo>
                    <a:pt x="1167" y="433"/>
                    <a:pt x="851" y="307"/>
                    <a:pt x="662" y="118"/>
                  </a:cubicBezTo>
                  <a:cubicBezTo>
                    <a:pt x="584" y="40"/>
                    <a:pt x="481" y="0"/>
                    <a:pt x="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4757;p47">
            <a:extLst>
              <a:ext uri="{FF2B5EF4-FFF2-40B4-BE49-F238E27FC236}">
                <a16:creationId xmlns:a16="http://schemas.microsoft.com/office/drawing/2014/main" id="{2CD8ED84-3F83-4A25-9AD7-9B18C3A2C8D5}"/>
              </a:ext>
            </a:extLst>
          </p:cNvPr>
          <p:cNvGrpSpPr/>
          <p:nvPr/>
        </p:nvGrpSpPr>
        <p:grpSpPr>
          <a:xfrm>
            <a:off x="1593450" y="2169772"/>
            <a:ext cx="436146" cy="496352"/>
            <a:chOff x="-57558525" y="2294725"/>
            <a:chExt cx="279625" cy="318225"/>
          </a:xfrm>
          <a:solidFill>
            <a:srgbClr val="5C3183"/>
          </a:solidFill>
        </p:grpSpPr>
        <p:sp>
          <p:nvSpPr>
            <p:cNvPr id="548" name="Google Shape;4758;p47">
              <a:extLst>
                <a:ext uri="{FF2B5EF4-FFF2-40B4-BE49-F238E27FC236}">
                  <a16:creationId xmlns:a16="http://schemas.microsoft.com/office/drawing/2014/main" id="{1DF50259-48FF-4BAB-BE89-482567AE12E6}"/>
                </a:ext>
              </a:extLst>
            </p:cNvPr>
            <p:cNvSpPr/>
            <p:nvPr/>
          </p:nvSpPr>
          <p:spPr>
            <a:xfrm>
              <a:off x="-57455350" y="2498925"/>
              <a:ext cx="72475" cy="29750"/>
            </a:xfrm>
            <a:custGeom>
              <a:avLst/>
              <a:gdLst/>
              <a:ahLst/>
              <a:cxnLst/>
              <a:rect l="l" t="t" r="r" b="b"/>
              <a:pathLst>
                <a:path w="2899" h="1190" extrusionOk="0">
                  <a:moveTo>
                    <a:pt x="398" y="0"/>
                  </a:moveTo>
                  <a:cubicBezTo>
                    <a:pt x="308" y="0"/>
                    <a:pt x="221" y="40"/>
                    <a:pt x="158" y="119"/>
                  </a:cubicBezTo>
                  <a:cubicBezTo>
                    <a:pt x="1" y="276"/>
                    <a:pt x="1" y="497"/>
                    <a:pt x="158" y="623"/>
                  </a:cubicBezTo>
                  <a:cubicBezTo>
                    <a:pt x="505" y="969"/>
                    <a:pt x="977" y="1190"/>
                    <a:pt x="1450" y="1190"/>
                  </a:cubicBezTo>
                  <a:cubicBezTo>
                    <a:pt x="1923" y="1190"/>
                    <a:pt x="2427" y="969"/>
                    <a:pt x="2742" y="623"/>
                  </a:cubicBezTo>
                  <a:cubicBezTo>
                    <a:pt x="2899" y="465"/>
                    <a:pt x="2899" y="245"/>
                    <a:pt x="2742" y="119"/>
                  </a:cubicBezTo>
                  <a:cubicBezTo>
                    <a:pt x="2694" y="40"/>
                    <a:pt x="2608" y="0"/>
                    <a:pt x="2513" y="0"/>
                  </a:cubicBezTo>
                  <a:cubicBezTo>
                    <a:pt x="2419" y="0"/>
                    <a:pt x="2316" y="40"/>
                    <a:pt x="2238" y="119"/>
                  </a:cubicBezTo>
                  <a:cubicBezTo>
                    <a:pt x="2049" y="308"/>
                    <a:pt x="1733" y="434"/>
                    <a:pt x="1450" y="434"/>
                  </a:cubicBezTo>
                  <a:cubicBezTo>
                    <a:pt x="1135" y="434"/>
                    <a:pt x="851" y="308"/>
                    <a:pt x="662" y="119"/>
                  </a:cubicBezTo>
                  <a:cubicBezTo>
                    <a:pt x="584" y="40"/>
                    <a:pt x="489"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4759;p47">
              <a:extLst>
                <a:ext uri="{FF2B5EF4-FFF2-40B4-BE49-F238E27FC236}">
                  <a16:creationId xmlns:a16="http://schemas.microsoft.com/office/drawing/2014/main" id="{7FD1D9F4-FA82-480A-9AFB-BE5F2252D603}"/>
                </a:ext>
              </a:extLst>
            </p:cNvPr>
            <p:cNvSpPr/>
            <p:nvPr/>
          </p:nvSpPr>
          <p:spPr>
            <a:xfrm>
              <a:off x="-57465575" y="2427050"/>
              <a:ext cx="18125" cy="17350"/>
            </a:xfrm>
            <a:custGeom>
              <a:avLst/>
              <a:gdLst/>
              <a:ahLst/>
              <a:cxnLst/>
              <a:rect l="l" t="t" r="r" b="b"/>
              <a:pathLst>
                <a:path w="725" h="694" extrusionOk="0">
                  <a:moveTo>
                    <a:pt x="378" y="1"/>
                  </a:moveTo>
                  <a:cubicBezTo>
                    <a:pt x="189" y="1"/>
                    <a:pt x="0" y="158"/>
                    <a:pt x="0" y="347"/>
                  </a:cubicBezTo>
                  <a:cubicBezTo>
                    <a:pt x="0" y="536"/>
                    <a:pt x="189" y="694"/>
                    <a:pt x="378" y="694"/>
                  </a:cubicBezTo>
                  <a:cubicBezTo>
                    <a:pt x="567" y="694"/>
                    <a:pt x="725" y="536"/>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4760;p47">
              <a:extLst>
                <a:ext uri="{FF2B5EF4-FFF2-40B4-BE49-F238E27FC236}">
                  <a16:creationId xmlns:a16="http://schemas.microsoft.com/office/drawing/2014/main" id="{4529BEBD-D7CB-475A-A334-95BCB796F75A}"/>
                </a:ext>
              </a:extLst>
            </p:cNvPr>
            <p:cNvSpPr/>
            <p:nvPr/>
          </p:nvSpPr>
          <p:spPr>
            <a:xfrm>
              <a:off x="-57389975" y="242705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4761;p47">
              <a:extLst>
                <a:ext uri="{FF2B5EF4-FFF2-40B4-BE49-F238E27FC236}">
                  <a16:creationId xmlns:a16="http://schemas.microsoft.com/office/drawing/2014/main" id="{A094674D-2255-45C2-BEE1-F60EB32343AF}"/>
                </a:ext>
              </a:extLst>
            </p:cNvPr>
            <p:cNvSpPr/>
            <p:nvPr/>
          </p:nvSpPr>
          <p:spPr>
            <a:xfrm>
              <a:off x="-57558525" y="2294725"/>
              <a:ext cx="279625" cy="318225"/>
            </a:xfrm>
            <a:custGeom>
              <a:avLst/>
              <a:gdLst/>
              <a:ahLst/>
              <a:cxnLst/>
              <a:rect l="l" t="t" r="r" b="b"/>
              <a:pathLst>
                <a:path w="11185" h="12729" extrusionOk="0">
                  <a:moveTo>
                    <a:pt x="5577" y="788"/>
                  </a:moveTo>
                  <a:cubicBezTo>
                    <a:pt x="8255" y="788"/>
                    <a:pt x="10429" y="2962"/>
                    <a:pt x="10429" y="5640"/>
                  </a:cubicBezTo>
                  <a:lnTo>
                    <a:pt x="10429" y="12036"/>
                  </a:lnTo>
                  <a:lnTo>
                    <a:pt x="725" y="12036"/>
                  </a:lnTo>
                  <a:lnTo>
                    <a:pt x="725" y="5640"/>
                  </a:lnTo>
                  <a:cubicBezTo>
                    <a:pt x="725" y="2962"/>
                    <a:pt x="2899" y="788"/>
                    <a:pt x="5577" y="788"/>
                  </a:cubicBezTo>
                  <a:close/>
                  <a:moveTo>
                    <a:pt x="5577" y="1"/>
                  </a:moveTo>
                  <a:cubicBezTo>
                    <a:pt x="2458" y="1"/>
                    <a:pt x="1" y="2521"/>
                    <a:pt x="1" y="5609"/>
                  </a:cubicBezTo>
                  <a:lnTo>
                    <a:pt x="1" y="12382"/>
                  </a:lnTo>
                  <a:cubicBezTo>
                    <a:pt x="1" y="12571"/>
                    <a:pt x="158" y="12729"/>
                    <a:pt x="347" y="12729"/>
                  </a:cubicBezTo>
                  <a:lnTo>
                    <a:pt x="10775" y="12729"/>
                  </a:lnTo>
                  <a:cubicBezTo>
                    <a:pt x="10964" y="12729"/>
                    <a:pt x="11122" y="12571"/>
                    <a:pt x="11122" y="12382"/>
                  </a:cubicBezTo>
                  <a:lnTo>
                    <a:pt x="11122" y="5609"/>
                  </a:lnTo>
                  <a:cubicBezTo>
                    <a:pt x="11185" y="2521"/>
                    <a:pt x="8696"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4762;p47">
              <a:extLst>
                <a:ext uri="{FF2B5EF4-FFF2-40B4-BE49-F238E27FC236}">
                  <a16:creationId xmlns:a16="http://schemas.microsoft.com/office/drawing/2014/main" id="{7368C29C-60FC-4B61-86FB-0FE54BD3A6DC}"/>
                </a:ext>
              </a:extLst>
            </p:cNvPr>
            <p:cNvSpPr/>
            <p:nvPr/>
          </p:nvSpPr>
          <p:spPr>
            <a:xfrm>
              <a:off x="-57521500" y="2332550"/>
              <a:ext cx="204800" cy="241825"/>
            </a:xfrm>
            <a:custGeom>
              <a:avLst/>
              <a:gdLst/>
              <a:ahLst/>
              <a:cxnLst/>
              <a:rect l="l" t="t" r="r" b="b"/>
              <a:pathLst>
                <a:path w="8192" h="9673" extrusionOk="0">
                  <a:moveTo>
                    <a:pt x="4096" y="756"/>
                  </a:moveTo>
                  <a:cubicBezTo>
                    <a:pt x="5230" y="756"/>
                    <a:pt x="6301" y="1323"/>
                    <a:pt x="6900" y="2237"/>
                  </a:cubicBezTo>
                  <a:lnTo>
                    <a:pt x="1292" y="2237"/>
                  </a:lnTo>
                  <a:cubicBezTo>
                    <a:pt x="1891" y="1323"/>
                    <a:pt x="2930" y="756"/>
                    <a:pt x="4096" y="756"/>
                  </a:cubicBezTo>
                  <a:close/>
                  <a:moveTo>
                    <a:pt x="7278" y="3025"/>
                  </a:moveTo>
                  <a:cubicBezTo>
                    <a:pt x="7404" y="3371"/>
                    <a:pt x="7498" y="3718"/>
                    <a:pt x="7498" y="4127"/>
                  </a:cubicBezTo>
                  <a:lnTo>
                    <a:pt x="7498" y="5230"/>
                  </a:lnTo>
                  <a:lnTo>
                    <a:pt x="756" y="5230"/>
                  </a:lnTo>
                  <a:lnTo>
                    <a:pt x="756" y="4127"/>
                  </a:lnTo>
                  <a:cubicBezTo>
                    <a:pt x="756" y="3718"/>
                    <a:pt x="819" y="3340"/>
                    <a:pt x="945" y="3025"/>
                  </a:cubicBezTo>
                  <a:close/>
                  <a:moveTo>
                    <a:pt x="7404" y="5986"/>
                  </a:moveTo>
                  <a:cubicBezTo>
                    <a:pt x="7246" y="7624"/>
                    <a:pt x="5829" y="8979"/>
                    <a:pt x="4096" y="8979"/>
                  </a:cubicBezTo>
                  <a:cubicBezTo>
                    <a:pt x="2363" y="8979"/>
                    <a:pt x="945" y="7687"/>
                    <a:pt x="756" y="5986"/>
                  </a:cubicBezTo>
                  <a:close/>
                  <a:moveTo>
                    <a:pt x="4096" y="0"/>
                  </a:moveTo>
                  <a:cubicBezTo>
                    <a:pt x="1859" y="0"/>
                    <a:pt x="0" y="1827"/>
                    <a:pt x="0" y="4096"/>
                  </a:cubicBezTo>
                  <a:lnTo>
                    <a:pt x="0" y="5576"/>
                  </a:lnTo>
                  <a:cubicBezTo>
                    <a:pt x="0" y="7845"/>
                    <a:pt x="1859" y="9672"/>
                    <a:pt x="4096" y="9672"/>
                  </a:cubicBezTo>
                  <a:cubicBezTo>
                    <a:pt x="6333" y="9672"/>
                    <a:pt x="8192" y="7845"/>
                    <a:pt x="8192" y="5576"/>
                  </a:cubicBezTo>
                  <a:lnTo>
                    <a:pt x="8192" y="4096"/>
                  </a:lnTo>
                  <a:cubicBezTo>
                    <a:pt x="8192" y="1859"/>
                    <a:pt x="6333" y="0"/>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4763;p47">
            <a:extLst>
              <a:ext uri="{FF2B5EF4-FFF2-40B4-BE49-F238E27FC236}">
                <a16:creationId xmlns:a16="http://schemas.microsoft.com/office/drawing/2014/main" id="{1509D55A-6A0B-404F-85AC-400767C6865C}"/>
              </a:ext>
            </a:extLst>
          </p:cNvPr>
          <p:cNvGrpSpPr/>
          <p:nvPr/>
        </p:nvGrpSpPr>
        <p:grpSpPr>
          <a:xfrm>
            <a:off x="1560267" y="2781585"/>
            <a:ext cx="502513" cy="497561"/>
            <a:chOff x="-57579800" y="2686975"/>
            <a:chExt cx="322175" cy="319000"/>
          </a:xfrm>
          <a:solidFill>
            <a:srgbClr val="5C3183"/>
          </a:solidFill>
        </p:grpSpPr>
        <p:sp>
          <p:nvSpPr>
            <p:cNvPr id="546" name="Google Shape;4764;p47">
              <a:extLst>
                <a:ext uri="{FF2B5EF4-FFF2-40B4-BE49-F238E27FC236}">
                  <a16:creationId xmlns:a16="http://schemas.microsoft.com/office/drawing/2014/main" id="{2120182B-DA6B-475C-9CC0-ACCE3E79E421}"/>
                </a:ext>
              </a:extLst>
            </p:cNvPr>
            <p:cNvSpPr/>
            <p:nvPr/>
          </p:nvSpPr>
          <p:spPr>
            <a:xfrm>
              <a:off x="-57455350" y="2920300"/>
              <a:ext cx="72475" cy="29750"/>
            </a:xfrm>
            <a:custGeom>
              <a:avLst/>
              <a:gdLst/>
              <a:ahLst/>
              <a:cxnLst/>
              <a:rect l="l" t="t" r="r" b="b"/>
              <a:pathLst>
                <a:path w="2899" h="1190" extrusionOk="0">
                  <a:moveTo>
                    <a:pt x="398" y="1"/>
                  </a:moveTo>
                  <a:cubicBezTo>
                    <a:pt x="308" y="1"/>
                    <a:pt x="221" y="40"/>
                    <a:pt x="158" y="119"/>
                  </a:cubicBezTo>
                  <a:cubicBezTo>
                    <a:pt x="1" y="276"/>
                    <a:pt x="1" y="497"/>
                    <a:pt x="158" y="623"/>
                  </a:cubicBezTo>
                  <a:cubicBezTo>
                    <a:pt x="505" y="969"/>
                    <a:pt x="977" y="1190"/>
                    <a:pt x="1450" y="1190"/>
                  </a:cubicBezTo>
                  <a:cubicBezTo>
                    <a:pt x="1923" y="1190"/>
                    <a:pt x="2427" y="969"/>
                    <a:pt x="2742" y="623"/>
                  </a:cubicBezTo>
                  <a:cubicBezTo>
                    <a:pt x="2899" y="465"/>
                    <a:pt x="2899" y="245"/>
                    <a:pt x="2742" y="119"/>
                  </a:cubicBezTo>
                  <a:cubicBezTo>
                    <a:pt x="2694" y="40"/>
                    <a:pt x="2608" y="1"/>
                    <a:pt x="2513" y="1"/>
                  </a:cubicBezTo>
                  <a:cubicBezTo>
                    <a:pt x="2419" y="1"/>
                    <a:pt x="2316" y="40"/>
                    <a:pt x="2238" y="119"/>
                  </a:cubicBezTo>
                  <a:cubicBezTo>
                    <a:pt x="2049" y="308"/>
                    <a:pt x="1733" y="434"/>
                    <a:pt x="1450" y="434"/>
                  </a:cubicBezTo>
                  <a:cubicBezTo>
                    <a:pt x="1135" y="434"/>
                    <a:pt x="851" y="308"/>
                    <a:pt x="662" y="119"/>
                  </a:cubicBezTo>
                  <a:cubicBezTo>
                    <a:pt x="584" y="40"/>
                    <a:pt x="489" y="1"/>
                    <a:pt x="3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4765;p47">
              <a:extLst>
                <a:ext uri="{FF2B5EF4-FFF2-40B4-BE49-F238E27FC236}">
                  <a16:creationId xmlns:a16="http://schemas.microsoft.com/office/drawing/2014/main" id="{93CB5569-0CF1-4212-B004-7F5A3DD3E3C0}"/>
                </a:ext>
              </a:extLst>
            </p:cNvPr>
            <p:cNvSpPr/>
            <p:nvPr/>
          </p:nvSpPr>
          <p:spPr>
            <a:xfrm>
              <a:off x="-57579800" y="2686975"/>
              <a:ext cx="322175" cy="319000"/>
            </a:xfrm>
            <a:custGeom>
              <a:avLst/>
              <a:gdLst/>
              <a:ahLst/>
              <a:cxnLst/>
              <a:rect l="l" t="t" r="r" b="b"/>
              <a:pathLst>
                <a:path w="12887" h="12760" extrusionOk="0">
                  <a:moveTo>
                    <a:pt x="6428" y="756"/>
                  </a:moveTo>
                  <a:cubicBezTo>
                    <a:pt x="6680" y="756"/>
                    <a:pt x="6901" y="945"/>
                    <a:pt x="6932" y="1166"/>
                  </a:cubicBezTo>
                  <a:lnTo>
                    <a:pt x="7153" y="2080"/>
                  </a:lnTo>
                  <a:lnTo>
                    <a:pt x="7247" y="2710"/>
                  </a:lnTo>
                  <a:cubicBezTo>
                    <a:pt x="7373" y="3214"/>
                    <a:pt x="6932" y="3749"/>
                    <a:pt x="6428" y="3749"/>
                  </a:cubicBezTo>
                  <a:cubicBezTo>
                    <a:pt x="5892" y="3749"/>
                    <a:pt x="5483" y="3277"/>
                    <a:pt x="5609" y="2710"/>
                  </a:cubicBezTo>
                  <a:lnTo>
                    <a:pt x="5735" y="2080"/>
                  </a:lnTo>
                  <a:lnTo>
                    <a:pt x="5924" y="1166"/>
                  </a:lnTo>
                  <a:cubicBezTo>
                    <a:pt x="5955" y="945"/>
                    <a:pt x="6144" y="756"/>
                    <a:pt x="6428" y="756"/>
                  </a:cubicBezTo>
                  <a:close/>
                  <a:moveTo>
                    <a:pt x="8003" y="2647"/>
                  </a:moveTo>
                  <a:lnTo>
                    <a:pt x="8003" y="2647"/>
                  </a:lnTo>
                  <a:cubicBezTo>
                    <a:pt x="9106" y="3214"/>
                    <a:pt x="9830" y="4379"/>
                    <a:pt x="9830" y="5577"/>
                  </a:cubicBezTo>
                  <a:lnTo>
                    <a:pt x="9830" y="6049"/>
                  </a:lnTo>
                  <a:cubicBezTo>
                    <a:pt x="9704" y="6018"/>
                    <a:pt x="9578" y="5986"/>
                    <a:pt x="9452" y="5986"/>
                  </a:cubicBezTo>
                  <a:lnTo>
                    <a:pt x="7940" y="5986"/>
                  </a:lnTo>
                  <a:cubicBezTo>
                    <a:pt x="7468" y="5986"/>
                    <a:pt x="7027" y="6301"/>
                    <a:pt x="6869" y="6742"/>
                  </a:cubicBezTo>
                  <a:lnTo>
                    <a:pt x="6018" y="6742"/>
                  </a:lnTo>
                  <a:cubicBezTo>
                    <a:pt x="5861" y="6301"/>
                    <a:pt x="5451" y="5986"/>
                    <a:pt x="4947" y="5986"/>
                  </a:cubicBezTo>
                  <a:lnTo>
                    <a:pt x="3403" y="5986"/>
                  </a:lnTo>
                  <a:cubicBezTo>
                    <a:pt x="3277" y="5986"/>
                    <a:pt x="3120" y="6018"/>
                    <a:pt x="3057" y="6049"/>
                  </a:cubicBezTo>
                  <a:lnTo>
                    <a:pt x="3057" y="5577"/>
                  </a:lnTo>
                  <a:cubicBezTo>
                    <a:pt x="3057" y="4379"/>
                    <a:pt x="3750" y="3214"/>
                    <a:pt x="4853" y="2647"/>
                  </a:cubicBezTo>
                  <a:lnTo>
                    <a:pt x="4853" y="2647"/>
                  </a:lnTo>
                  <a:cubicBezTo>
                    <a:pt x="4695" y="3623"/>
                    <a:pt x="5451" y="4474"/>
                    <a:pt x="6428" y="4474"/>
                  </a:cubicBezTo>
                  <a:cubicBezTo>
                    <a:pt x="7405" y="4474"/>
                    <a:pt x="8161" y="3623"/>
                    <a:pt x="8003" y="2647"/>
                  </a:cubicBezTo>
                  <a:close/>
                  <a:moveTo>
                    <a:pt x="2301" y="6774"/>
                  </a:moveTo>
                  <a:lnTo>
                    <a:pt x="2301" y="8254"/>
                  </a:lnTo>
                  <a:cubicBezTo>
                    <a:pt x="1891" y="8254"/>
                    <a:pt x="1545" y="7939"/>
                    <a:pt x="1545" y="7530"/>
                  </a:cubicBezTo>
                  <a:cubicBezTo>
                    <a:pt x="1545" y="7120"/>
                    <a:pt x="1891" y="6774"/>
                    <a:pt x="2301" y="6774"/>
                  </a:cubicBezTo>
                  <a:close/>
                  <a:moveTo>
                    <a:pt x="4947" y="6805"/>
                  </a:moveTo>
                  <a:cubicBezTo>
                    <a:pt x="5136" y="6805"/>
                    <a:pt x="5294" y="6963"/>
                    <a:pt x="5294" y="7152"/>
                  </a:cubicBezTo>
                  <a:cubicBezTo>
                    <a:pt x="5294" y="7782"/>
                    <a:pt x="4790" y="8254"/>
                    <a:pt x="4191" y="8254"/>
                  </a:cubicBezTo>
                  <a:lnTo>
                    <a:pt x="3403" y="8254"/>
                  </a:lnTo>
                  <a:cubicBezTo>
                    <a:pt x="3214" y="8254"/>
                    <a:pt x="3057" y="8097"/>
                    <a:pt x="3057" y="7908"/>
                  </a:cubicBezTo>
                  <a:lnTo>
                    <a:pt x="3057" y="7152"/>
                  </a:lnTo>
                  <a:cubicBezTo>
                    <a:pt x="3057" y="6963"/>
                    <a:pt x="3214" y="6805"/>
                    <a:pt x="3403" y="6805"/>
                  </a:cubicBezTo>
                  <a:close/>
                  <a:moveTo>
                    <a:pt x="9452" y="6805"/>
                  </a:moveTo>
                  <a:cubicBezTo>
                    <a:pt x="9673" y="6805"/>
                    <a:pt x="9830" y="6963"/>
                    <a:pt x="9830" y="7152"/>
                  </a:cubicBezTo>
                  <a:lnTo>
                    <a:pt x="9830" y="7908"/>
                  </a:lnTo>
                  <a:cubicBezTo>
                    <a:pt x="9830" y="8097"/>
                    <a:pt x="9673" y="8254"/>
                    <a:pt x="9452" y="8254"/>
                  </a:cubicBezTo>
                  <a:lnTo>
                    <a:pt x="8665" y="8254"/>
                  </a:lnTo>
                  <a:cubicBezTo>
                    <a:pt x="8035" y="8254"/>
                    <a:pt x="7562" y="7750"/>
                    <a:pt x="7562" y="7152"/>
                  </a:cubicBezTo>
                  <a:cubicBezTo>
                    <a:pt x="7562" y="6963"/>
                    <a:pt x="7720" y="6805"/>
                    <a:pt x="7940" y="6805"/>
                  </a:cubicBezTo>
                  <a:close/>
                  <a:moveTo>
                    <a:pt x="10587" y="6774"/>
                  </a:moveTo>
                  <a:cubicBezTo>
                    <a:pt x="10965" y="6774"/>
                    <a:pt x="11311" y="7120"/>
                    <a:pt x="11311" y="7530"/>
                  </a:cubicBezTo>
                  <a:cubicBezTo>
                    <a:pt x="11311" y="7908"/>
                    <a:pt x="10996" y="8254"/>
                    <a:pt x="10587" y="8254"/>
                  </a:cubicBezTo>
                  <a:lnTo>
                    <a:pt x="10587" y="6774"/>
                  </a:lnTo>
                  <a:close/>
                  <a:moveTo>
                    <a:pt x="1135" y="8412"/>
                  </a:moveTo>
                  <a:cubicBezTo>
                    <a:pt x="1387" y="8790"/>
                    <a:pt x="1828" y="9011"/>
                    <a:pt x="2301" y="9011"/>
                  </a:cubicBezTo>
                  <a:cubicBezTo>
                    <a:pt x="2301" y="9420"/>
                    <a:pt x="1986" y="9767"/>
                    <a:pt x="1545" y="9767"/>
                  </a:cubicBezTo>
                  <a:cubicBezTo>
                    <a:pt x="1167" y="9767"/>
                    <a:pt x="789" y="9452"/>
                    <a:pt x="789" y="9011"/>
                  </a:cubicBezTo>
                  <a:cubicBezTo>
                    <a:pt x="789" y="8790"/>
                    <a:pt x="915" y="8538"/>
                    <a:pt x="1135" y="8412"/>
                  </a:cubicBezTo>
                  <a:close/>
                  <a:moveTo>
                    <a:pt x="11752" y="8412"/>
                  </a:moveTo>
                  <a:cubicBezTo>
                    <a:pt x="11941" y="8570"/>
                    <a:pt x="12067" y="8790"/>
                    <a:pt x="12067" y="9011"/>
                  </a:cubicBezTo>
                  <a:cubicBezTo>
                    <a:pt x="12067" y="9420"/>
                    <a:pt x="11752" y="9767"/>
                    <a:pt x="11311" y="9767"/>
                  </a:cubicBezTo>
                  <a:cubicBezTo>
                    <a:pt x="10870" y="9767"/>
                    <a:pt x="10555" y="9420"/>
                    <a:pt x="10555" y="9011"/>
                  </a:cubicBezTo>
                  <a:cubicBezTo>
                    <a:pt x="11028" y="9011"/>
                    <a:pt x="11469" y="8790"/>
                    <a:pt x="11752" y="8412"/>
                  </a:cubicBezTo>
                  <a:close/>
                  <a:moveTo>
                    <a:pt x="6837" y="7561"/>
                  </a:moveTo>
                  <a:cubicBezTo>
                    <a:pt x="6995" y="8412"/>
                    <a:pt x="7783" y="9042"/>
                    <a:pt x="8633" y="9042"/>
                  </a:cubicBezTo>
                  <a:lnTo>
                    <a:pt x="9421" y="9042"/>
                  </a:lnTo>
                  <a:cubicBezTo>
                    <a:pt x="9547" y="9042"/>
                    <a:pt x="9673" y="9011"/>
                    <a:pt x="9767" y="8979"/>
                  </a:cubicBezTo>
                  <a:lnTo>
                    <a:pt x="9767" y="8979"/>
                  </a:lnTo>
                  <a:cubicBezTo>
                    <a:pt x="9610" y="10680"/>
                    <a:pt x="8192" y="12004"/>
                    <a:pt x="6428" y="12004"/>
                  </a:cubicBezTo>
                  <a:cubicBezTo>
                    <a:pt x="4664" y="12004"/>
                    <a:pt x="3246" y="10680"/>
                    <a:pt x="3057" y="8979"/>
                  </a:cubicBezTo>
                  <a:lnTo>
                    <a:pt x="3057" y="8979"/>
                  </a:lnTo>
                  <a:cubicBezTo>
                    <a:pt x="3151" y="9011"/>
                    <a:pt x="3277" y="9042"/>
                    <a:pt x="3403" y="9042"/>
                  </a:cubicBezTo>
                  <a:lnTo>
                    <a:pt x="4191" y="9042"/>
                  </a:lnTo>
                  <a:cubicBezTo>
                    <a:pt x="5105" y="9042"/>
                    <a:pt x="5829" y="8412"/>
                    <a:pt x="5987" y="7561"/>
                  </a:cubicBezTo>
                  <a:close/>
                  <a:moveTo>
                    <a:pt x="6428" y="0"/>
                  </a:moveTo>
                  <a:cubicBezTo>
                    <a:pt x="5798" y="0"/>
                    <a:pt x="5294" y="410"/>
                    <a:pt x="5168" y="1008"/>
                  </a:cubicBezTo>
                  <a:lnTo>
                    <a:pt x="5010" y="1733"/>
                  </a:lnTo>
                  <a:cubicBezTo>
                    <a:pt x="4286" y="1985"/>
                    <a:pt x="3592" y="2458"/>
                    <a:pt x="3120" y="3088"/>
                  </a:cubicBezTo>
                  <a:cubicBezTo>
                    <a:pt x="2584" y="3812"/>
                    <a:pt x="2301" y="4663"/>
                    <a:pt x="2301" y="5577"/>
                  </a:cubicBezTo>
                  <a:lnTo>
                    <a:pt x="2301" y="6018"/>
                  </a:lnTo>
                  <a:cubicBezTo>
                    <a:pt x="1387" y="6018"/>
                    <a:pt x="694" y="6805"/>
                    <a:pt x="789" y="7719"/>
                  </a:cubicBezTo>
                  <a:cubicBezTo>
                    <a:pt x="316" y="7971"/>
                    <a:pt x="64" y="8475"/>
                    <a:pt x="64" y="9011"/>
                  </a:cubicBezTo>
                  <a:cubicBezTo>
                    <a:pt x="64" y="9420"/>
                    <a:pt x="221" y="9767"/>
                    <a:pt x="442" y="9987"/>
                  </a:cubicBezTo>
                  <a:lnTo>
                    <a:pt x="95" y="10712"/>
                  </a:lnTo>
                  <a:cubicBezTo>
                    <a:pt x="1" y="10901"/>
                    <a:pt x="95" y="11090"/>
                    <a:pt x="253" y="11216"/>
                  </a:cubicBezTo>
                  <a:cubicBezTo>
                    <a:pt x="305" y="11242"/>
                    <a:pt x="357" y="11254"/>
                    <a:pt x="408" y="11254"/>
                  </a:cubicBezTo>
                  <a:cubicBezTo>
                    <a:pt x="541" y="11254"/>
                    <a:pt x="666" y="11173"/>
                    <a:pt x="757" y="11058"/>
                  </a:cubicBezTo>
                  <a:lnTo>
                    <a:pt x="1072" y="10428"/>
                  </a:lnTo>
                  <a:cubicBezTo>
                    <a:pt x="1230" y="10460"/>
                    <a:pt x="1387" y="10523"/>
                    <a:pt x="1545" y="10523"/>
                  </a:cubicBezTo>
                  <a:cubicBezTo>
                    <a:pt x="1954" y="10523"/>
                    <a:pt x="2301" y="10365"/>
                    <a:pt x="2584" y="10113"/>
                  </a:cubicBezTo>
                  <a:cubicBezTo>
                    <a:pt x="3151" y="11657"/>
                    <a:pt x="4664" y="12760"/>
                    <a:pt x="6428" y="12760"/>
                  </a:cubicBezTo>
                  <a:cubicBezTo>
                    <a:pt x="8224" y="12760"/>
                    <a:pt x="9704" y="11657"/>
                    <a:pt x="10303" y="10113"/>
                  </a:cubicBezTo>
                  <a:cubicBezTo>
                    <a:pt x="10587" y="10365"/>
                    <a:pt x="10933" y="10523"/>
                    <a:pt x="11311" y="10523"/>
                  </a:cubicBezTo>
                  <a:cubicBezTo>
                    <a:pt x="11469" y="10523"/>
                    <a:pt x="11626" y="10460"/>
                    <a:pt x="11784" y="10428"/>
                  </a:cubicBezTo>
                  <a:lnTo>
                    <a:pt x="12099" y="11058"/>
                  </a:lnTo>
                  <a:cubicBezTo>
                    <a:pt x="12164" y="11188"/>
                    <a:pt x="12288" y="11273"/>
                    <a:pt x="12431" y="11273"/>
                  </a:cubicBezTo>
                  <a:cubicBezTo>
                    <a:pt x="12496" y="11273"/>
                    <a:pt x="12565" y="11255"/>
                    <a:pt x="12634" y="11216"/>
                  </a:cubicBezTo>
                  <a:cubicBezTo>
                    <a:pt x="12823" y="11153"/>
                    <a:pt x="12886" y="10901"/>
                    <a:pt x="12792" y="10712"/>
                  </a:cubicBezTo>
                  <a:lnTo>
                    <a:pt x="12414" y="9987"/>
                  </a:lnTo>
                  <a:cubicBezTo>
                    <a:pt x="12666" y="9735"/>
                    <a:pt x="12823" y="9357"/>
                    <a:pt x="12823" y="9011"/>
                  </a:cubicBezTo>
                  <a:cubicBezTo>
                    <a:pt x="12823" y="8475"/>
                    <a:pt x="12508" y="8002"/>
                    <a:pt x="12067" y="7719"/>
                  </a:cubicBezTo>
                  <a:cubicBezTo>
                    <a:pt x="12193" y="6805"/>
                    <a:pt x="11469" y="6018"/>
                    <a:pt x="10555" y="6018"/>
                  </a:cubicBezTo>
                  <a:lnTo>
                    <a:pt x="10555" y="5577"/>
                  </a:lnTo>
                  <a:cubicBezTo>
                    <a:pt x="10555" y="4663"/>
                    <a:pt x="10303" y="3812"/>
                    <a:pt x="9736" y="3088"/>
                  </a:cubicBezTo>
                  <a:cubicBezTo>
                    <a:pt x="9263" y="2458"/>
                    <a:pt x="8602" y="1985"/>
                    <a:pt x="7846" y="1733"/>
                  </a:cubicBezTo>
                  <a:lnTo>
                    <a:pt x="7688" y="1008"/>
                  </a:lnTo>
                  <a:cubicBezTo>
                    <a:pt x="7562" y="410"/>
                    <a:pt x="7058" y="0"/>
                    <a:pt x="64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4766;p47">
            <a:extLst>
              <a:ext uri="{FF2B5EF4-FFF2-40B4-BE49-F238E27FC236}">
                <a16:creationId xmlns:a16="http://schemas.microsoft.com/office/drawing/2014/main" id="{D601BAE6-0B31-41B9-8B72-D6B376DE65F1}"/>
              </a:ext>
            </a:extLst>
          </p:cNvPr>
          <p:cNvGrpSpPr/>
          <p:nvPr/>
        </p:nvGrpSpPr>
        <p:grpSpPr>
          <a:xfrm>
            <a:off x="4618436" y="2169772"/>
            <a:ext cx="504969" cy="496352"/>
            <a:chOff x="-55620975" y="2294725"/>
            <a:chExt cx="323750" cy="318225"/>
          </a:xfrm>
          <a:solidFill>
            <a:srgbClr val="5C3183"/>
          </a:solidFill>
        </p:grpSpPr>
        <p:sp>
          <p:nvSpPr>
            <p:cNvPr id="540" name="Google Shape;4767;p47">
              <a:extLst>
                <a:ext uri="{FF2B5EF4-FFF2-40B4-BE49-F238E27FC236}">
                  <a16:creationId xmlns:a16="http://schemas.microsoft.com/office/drawing/2014/main" id="{4A0379B9-8E40-4C34-88B1-1DFDDA96065C}"/>
                </a:ext>
              </a:extLst>
            </p:cNvPr>
            <p:cNvSpPr/>
            <p:nvPr/>
          </p:nvSpPr>
          <p:spPr>
            <a:xfrm>
              <a:off x="-55496525" y="2527275"/>
              <a:ext cx="73275" cy="29750"/>
            </a:xfrm>
            <a:custGeom>
              <a:avLst/>
              <a:gdLst/>
              <a:ahLst/>
              <a:cxnLst/>
              <a:rect l="l" t="t" r="r" b="b"/>
              <a:pathLst>
                <a:path w="2931" h="1190" extrusionOk="0">
                  <a:moveTo>
                    <a:pt x="414" y="1"/>
                  </a:moveTo>
                  <a:cubicBezTo>
                    <a:pt x="316" y="1"/>
                    <a:pt x="221" y="40"/>
                    <a:pt x="158" y="119"/>
                  </a:cubicBezTo>
                  <a:cubicBezTo>
                    <a:pt x="1" y="276"/>
                    <a:pt x="1" y="528"/>
                    <a:pt x="158" y="623"/>
                  </a:cubicBezTo>
                  <a:cubicBezTo>
                    <a:pt x="536" y="1001"/>
                    <a:pt x="1009" y="1190"/>
                    <a:pt x="1481" y="1190"/>
                  </a:cubicBezTo>
                  <a:cubicBezTo>
                    <a:pt x="1954" y="1190"/>
                    <a:pt x="2458" y="1001"/>
                    <a:pt x="2773" y="623"/>
                  </a:cubicBezTo>
                  <a:cubicBezTo>
                    <a:pt x="2931" y="465"/>
                    <a:pt x="2931" y="245"/>
                    <a:pt x="2773" y="119"/>
                  </a:cubicBezTo>
                  <a:cubicBezTo>
                    <a:pt x="2710" y="40"/>
                    <a:pt x="2623" y="1"/>
                    <a:pt x="2533" y="1"/>
                  </a:cubicBezTo>
                  <a:cubicBezTo>
                    <a:pt x="2442" y="1"/>
                    <a:pt x="2348" y="40"/>
                    <a:pt x="2269" y="119"/>
                  </a:cubicBezTo>
                  <a:cubicBezTo>
                    <a:pt x="2048" y="308"/>
                    <a:pt x="1733" y="434"/>
                    <a:pt x="1481" y="434"/>
                  </a:cubicBezTo>
                  <a:cubicBezTo>
                    <a:pt x="1166" y="434"/>
                    <a:pt x="883" y="308"/>
                    <a:pt x="694" y="119"/>
                  </a:cubicBezTo>
                  <a:cubicBezTo>
                    <a:pt x="615" y="40"/>
                    <a:pt x="512" y="1"/>
                    <a:pt x="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4768;p47">
              <a:extLst>
                <a:ext uri="{FF2B5EF4-FFF2-40B4-BE49-F238E27FC236}">
                  <a16:creationId xmlns:a16="http://schemas.microsoft.com/office/drawing/2014/main" id="{34B3355B-77FF-44E9-B541-270E68394811}"/>
                </a:ext>
              </a:extLst>
            </p:cNvPr>
            <p:cNvSpPr/>
            <p:nvPr/>
          </p:nvSpPr>
          <p:spPr>
            <a:xfrm>
              <a:off x="-55505975" y="244437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4" y="568"/>
                    <a:pt x="694" y="379"/>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4769;p47">
              <a:extLst>
                <a:ext uri="{FF2B5EF4-FFF2-40B4-BE49-F238E27FC236}">
                  <a16:creationId xmlns:a16="http://schemas.microsoft.com/office/drawing/2014/main" id="{655E8466-2CE5-45FB-B625-64EFEF6480EE}"/>
                </a:ext>
              </a:extLst>
            </p:cNvPr>
            <p:cNvSpPr/>
            <p:nvPr/>
          </p:nvSpPr>
          <p:spPr>
            <a:xfrm>
              <a:off x="-55431150" y="244437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4" y="568"/>
                    <a:pt x="694" y="379"/>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4770;p47">
              <a:extLst>
                <a:ext uri="{FF2B5EF4-FFF2-40B4-BE49-F238E27FC236}">
                  <a16:creationId xmlns:a16="http://schemas.microsoft.com/office/drawing/2014/main" id="{B5C86CC1-ED58-420A-A51E-006C9578FCBF}"/>
                </a:ext>
              </a:extLst>
            </p:cNvPr>
            <p:cNvSpPr/>
            <p:nvPr/>
          </p:nvSpPr>
          <p:spPr>
            <a:xfrm>
              <a:off x="-55620975" y="2294725"/>
              <a:ext cx="323750" cy="318225"/>
            </a:xfrm>
            <a:custGeom>
              <a:avLst/>
              <a:gdLst/>
              <a:ahLst/>
              <a:cxnLst/>
              <a:rect l="l" t="t" r="r" b="b"/>
              <a:pathLst>
                <a:path w="12950" h="12729" extrusionOk="0">
                  <a:moveTo>
                    <a:pt x="6459" y="851"/>
                  </a:moveTo>
                  <a:lnTo>
                    <a:pt x="11343" y="4506"/>
                  </a:lnTo>
                  <a:lnTo>
                    <a:pt x="1576" y="4506"/>
                  </a:lnTo>
                  <a:lnTo>
                    <a:pt x="6459" y="851"/>
                  </a:lnTo>
                  <a:close/>
                  <a:moveTo>
                    <a:pt x="2364" y="5987"/>
                  </a:moveTo>
                  <a:lnTo>
                    <a:pt x="2364" y="7499"/>
                  </a:lnTo>
                  <a:cubicBezTo>
                    <a:pt x="1923" y="7499"/>
                    <a:pt x="1608" y="7152"/>
                    <a:pt x="1608" y="6743"/>
                  </a:cubicBezTo>
                  <a:cubicBezTo>
                    <a:pt x="1608" y="6365"/>
                    <a:pt x="1923" y="5987"/>
                    <a:pt x="2364" y="5987"/>
                  </a:cubicBezTo>
                  <a:close/>
                  <a:moveTo>
                    <a:pt x="10555" y="5987"/>
                  </a:moveTo>
                  <a:cubicBezTo>
                    <a:pt x="10964" y="5987"/>
                    <a:pt x="11280" y="6365"/>
                    <a:pt x="11280" y="6743"/>
                  </a:cubicBezTo>
                  <a:cubicBezTo>
                    <a:pt x="11280" y="7152"/>
                    <a:pt x="10964" y="7499"/>
                    <a:pt x="10555" y="7499"/>
                  </a:cubicBezTo>
                  <a:lnTo>
                    <a:pt x="10555" y="5987"/>
                  </a:lnTo>
                  <a:close/>
                  <a:moveTo>
                    <a:pt x="9830" y="5262"/>
                  </a:moveTo>
                  <a:cubicBezTo>
                    <a:pt x="9799" y="5798"/>
                    <a:pt x="9799" y="8287"/>
                    <a:pt x="9799" y="8633"/>
                  </a:cubicBezTo>
                  <a:cubicBezTo>
                    <a:pt x="9799" y="10492"/>
                    <a:pt x="8287" y="11973"/>
                    <a:pt x="6459" y="11973"/>
                  </a:cubicBezTo>
                  <a:cubicBezTo>
                    <a:pt x="4600" y="11973"/>
                    <a:pt x="3088" y="10492"/>
                    <a:pt x="3088" y="8633"/>
                  </a:cubicBezTo>
                  <a:lnTo>
                    <a:pt x="3088" y="5262"/>
                  </a:lnTo>
                  <a:close/>
                  <a:moveTo>
                    <a:pt x="6459" y="1"/>
                  </a:moveTo>
                  <a:cubicBezTo>
                    <a:pt x="6381" y="1"/>
                    <a:pt x="6302" y="32"/>
                    <a:pt x="6239" y="95"/>
                  </a:cubicBezTo>
                  <a:lnTo>
                    <a:pt x="253" y="4569"/>
                  </a:lnTo>
                  <a:cubicBezTo>
                    <a:pt x="1" y="4790"/>
                    <a:pt x="158" y="5231"/>
                    <a:pt x="505" y="5231"/>
                  </a:cubicBezTo>
                  <a:lnTo>
                    <a:pt x="2395" y="5231"/>
                  </a:lnTo>
                  <a:cubicBezTo>
                    <a:pt x="1576" y="5231"/>
                    <a:pt x="883" y="5924"/>
                    <a:pt x="883" y="6743"/>
                  </a:cubicBezTo>
                  <a:cubicBezTo>
                    <a:pt x="883" y="7562"/>
                    <a:pt x="1576" y="8255"/>
                    <a:pt x="2395" y="8255"/>
                  </a:cubicBezTo>
                  <a:lnTo>
                    <a:pt x="2395" y="8633"/>
                  </a:lnTo>
                  <a:cubicBezTo>
                    <a:pt x="2395" y="10870"/>
                    <a:pt x="4254" y="12729"/>
                    <a:pt x="6491" y="12729"/>
                  </a:cubicBezTo>
                  <a:cubicBezTo>
                    <a:pt x="8728" y="12729"/>
                    <a:pt x="10586" y="10870"/>
                    <a:pt x="10586" y="8633"/>
                  </a:cubicBezTo>
                  <a:lnTo>
                    <a:pt x="10586" y="8255"/>
                  </a:lnTo>
                  <a:cubicBezTo>
                    <a:pt x="11406" y="8255"/>
                    <a:pt x="12067" y="7562"/>
                    <a:pt x="12067" y="6743"/>
                  </a:cubicBezTo>
                  <a:cubicBezTo>
                    <a:pt x="12067" y="5924"/>
                    <a:pt x="11406" y="5231"/>
                    <a:pt x="10586" y="5231"/>
                  </a:cubicBezTo>
                  <a:lnTo>
                    <a:pt x="12477" y="5231"/>
                  </a:lnTo>
                  <a:cubicBezTo>
                    <a:pt x="12792" y="5231"/>
                    <a:pt x="12949" y="4790"/>
                    <a:pt x="12666" y="4569"/>
                  </a:cubicBezTo>
                  <a:lnTo>
                    <a:pt x="6680" y="95"/>
                  </a:lnTo>
                  <a:cubicBezTo>
                    <a:pt x="6617" y="32"/>
                    <a:pt x="6538" y="1"/>
                    <a:pt x="64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4771;p47">
              <a:extLst>
                <a:ext uri="{FF2B5EF4-FFF2-40B4-BE49-F238E27FC236}">
                  <a16:creationId xmlns:a16="http://schemas.microsoft.com/office/drawing/2014/main" id="{59D21714-B913-4307-A63B-CCE826C099FD}"/>
                </a:ext>
              </a:extLst>
            </p:cNvPr>
            <p:cNvSpPr/>
            <p:nvPr/>
          </p:nvSpPr>
          <p:spPr>
            <a:xfrm>
              <a:off x="-55450850" y="2482375"/>
              <a:ext cx="39400" cy="38225"/>
            </a:xfrm>
            <a:custGeom>
              <a:avLst/>
              <a:gdLst/>
              <a:ahLst/>
              <a:cxnLst/>
              <a:rect l="l" t="t" r="r" b="b"/>
              <a:pathLst>
                <a:path w="1576" h="1529" extrusionOk="0">
                  <a:moveTo>
                    <a:pt x="399" y="1"/>
                  </a:moveTo>
                  <a:cubicBezTo>
                    <a:pt x="308" y="1"/>
                    <a:pt x="221" y="40"/>
                    <a:pt x="158" y="119"/>
                  </a:cubicBezTo>
                  <a:cubicBezTo>
                    <a:pt x="1" y="277"/>
                    <a:pt x="1" y="497"/>
                    <a:pt x="158" y="623"/>
                  </a:cubicBezTo>
                  <a:lnTo>
                    <a:pt x="914" y="1411"/>
                  </a:lnTo>
                  <a:cubicBezTo>
                    <a:pt x="993" y="1489"/>
                    <a:pt x="1088" y="1529"/>
                    <a:pt x="1178" y="1529"/>
                  </a:cubicBezTo>
                  <a:cubicBezTo>
                    <a:pt x="1269" y="1529"/>
                    <a:pt x="1356" y="1489"/>
                    <a:pt x="1419" y="1411"/>
                  </a:cubicBezTo>
                  <a:cubicBezTo>
                    <a:pt x="1576" y="1253"/>
                    <a:pt x="1576" y="1001"/>
                    <a:pt x="1419" y="907"/>
                  </a:cubicBezTo>
                  <a:lnTo>
                    <a:pt x="662" y="119"/>
                  </a:lnTo>
                  <a:cubicBezTo>
                    <a:pt x="584" y="40"/>
                    <a:pt x="489" y="1"/>
                    <a:pt x="3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4772;p47">
              <a:extLst>
                <a:ext uri="{FF2B5EF4-FFF2-40B4-BE49-F238E27FC236}">
                  <a16:creationId xmlns:a16="http://schemas.microsoft.com/office/drawing/2014/main" id="{5589DC43-A506-4C9D-9115-280BE6303156}"/>
                </a:ext>
              </a:extLst>
            </p:cNvPr>
            <p:cNvSpPr/>
            <p:nvPr/>
          </p:nvSpPr>
          <p:spPr>
            <a:xfrm>
              <a:off x="-55506775" y="2482375"/>
              <a:ext cx="39400" cy="38225"/>
            </a:xfrm>
            <a:custGeom>
              <a:avLst/>
              <a:gdLst/>
              <a:ahLst/>
              <a:cxnLst/>
              <a:rect l="l" t="t" r="r" b="b"/>
              <a:pathLst>
                <a:path w="1576" h="1529" extrusionOk="0">
                  <a:moveTo>
                    <a:pt x="1139" y="1"/>
                  </a:moveTo>
                  <a:cubicBezTo>
                    <a:pt x="1041" y="1"/>
                    <a:pt x="946" y="40"/>
                    <a:pt x="883" y="119"/>
                  </a:cubicBezTo>
                  <a:lnTo>
                    <a:pt x="159" y="907"/>
                  </a:lnTo>
                  <a:cubicBezTo>
                    <a:pt x="1" y="1064"/>
                    <a:pt x="1" y="1285"/>
                    <a:pt x="159" y="1411"/>
                  </a:cubicBezTo>
                  <a:cubicBezTo>
                    <a:pt x="237" y="1489"/>
                    <a:pt x="332" y="1529"/>
                    <a:pt x="422" y="1529"/>
                  </a:cubicBezTo>
                  <a:cubicBezTo>
                    <a:pt x="513" y="1529"/>
                    <a:pt x="600" y="1489"/>
                    <a:pt x="663" y="1411"/>
                  </a:cubicBezTo>
                  <a:lnTo>
                    <a:pt x="1419" y="623"/>
                  </a:lnTo>
                  <a:cubicBezTo>
                    <a:pt x="1576" y="466"/>
                    <a:pt x="1576" y="213"/>
                    <a:pt x="1419" y="119"/>
                  </a:cubicBezTo>
                  <a:cubicBezTo>
                    <a:pt x="1340" y="40"/>
                    <a:pt x="1238" y="1"/>
                    <a:pt x="1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4773;p47">
            <a:extLst>
              <a:ext uri="{FF2B5EF4-FFF2-40B4-BE49-F238E27FC236}">
                <a16:creationId xmlns:a16="http://schemas.microsoft.com/office/drawing/2014/main" id="{F12E4CC0-72AD-467B-9402-9AA807695DF7}"/>
              </a:ext>
            </a:extLst>
          </p:cNvPr>
          <p:cNvGrpSpPr/>
          <p:nvPr/>
        </p:nvGrpSpPr>
        <p:grpSpPr>
          <a:xfrm>
            <a:off x="4621518" y="2781468"/>
            <a:ext cx="498809" cy="496469"/>
            <a:chOff x="-55620175" y="2686900"/>
            <a:chExt cx="319800" cy="318300"/>
          </a:xfrm>
          <a:solidFill>
            <a:srgbClr val="5C3183"/>
          </a:solidFill>
        </p:grpSpPr>
        <p:sp>
          <p:nvSpPr>
            <p:cNvPr id="536" name="Google Shape;4774;p47">
              <a:extLst>
                <a:ext uri="{FF2B5EF4-FFF2-40B4-BE49-F238E27FC236}">
                  <a16:creationId xmlns:a16="http://schemas.microsoft.com/office/drawing/2014/main" id="{699E41BD-000F-43C7-99FB-7E0B9A692F0D}"/>
                </a:ext>
              </a:extLst>
            </p:cNvPr>
            <p:cNvSpPr/>
            <p:nvPr/>
          </p:nvSpPr>
          <p:spPr>
            <a:xfrm>
              <a:off x="-55514650" y="2917925"/>
              <a:ext cx="72500" cy="29775"/>
            </a:xfrm>
            <a:custGeom>
              <a:avLst/>
              <a:gdLst/>
              <a:ahLst/>
              <a:cxnLst/>
              <a:rect l="l" t="t" r="r" b="b"/>
              <a:pathLst>
                <a:path w="2900" h="1191" extrusionOk="0">
                  <a:moveTo>
                    <a:pt x="387" y="1"/>
                  </a:moveTo>
                  <a:cubicBezTo>
                    <a:pt x="292" y="1"/>
                    <a:pt x="206" y="40"/>
                    <a:pt x="158" y="119"/>
                  </a:cubicBezTo>
                  <a:cubicBezTo>
                    <a:pt x="1" y="277"/>
                    <a:pt x="1" y="529"/>
                    <a:pt x="158" y="655"/>
                  </a:cubicBezTo>
                  <a:cubicBezTo>
                    <a:pt x="505" y="1001"/>
                    <a:pt x="978" y="1190"/>
                    <a:pt x="1450" y="1190"/>
                  </a:cubicBezTo>
                  <a:cubicBezTo>
                    <a:pt x="1954" y="1190"/>
                    <a:pt x="2427" y="1001"/>
                    <a:pt x="2742" y="655"/>
                  </a:cubicBezTo>
                  <a:cubicBezTo>
                    <a:pt x="2899" y="497"/>
                    <a:pt x="2899" y="245"/>
                    <a:pt x="2742" y="119"/>
                  </a:cubicBezTo>
                  <a:cubicBezTo>
                    <a:pt x="2679" y="72"/>
                    <a:pt x="2592" y="48"/>
                    <a:pt x="2502" y="48"/>
                  </a:cubicBezTo>
                  <a:cubicBezTo>
                    <a:pt x="2411" y="48"/>
                    <a:pt x="2317" y="72"/>
                    <a:pt x="2238" y="119"/>
                  </a:cubicBezTo>
                  <a:cubicBezTo>
                    <a:pt x="2049" y="340"/>
                    <a:pt x="1734" y="434"/>
                    <a:pt x="1450" y="434"/>
                  </a:cubicBezTo>
                  <a:cubicBezTo>
                    <a:pt x="1135" y="434"/>
                    <a:pt x="852" y="340"/>
                    <a:pt x="663" y="119"/>
                  </a:cubicBezTo>
                  <a:cubicBezTo>
                    <a:pt x="584" y="40"/>
                    <a:pt x="481" y="1"/>
                    <a:pt x="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4775;p47">
              <a:extLst>
                <a:ext uri="{FF2B5EF4-FFF2-40B4-BE49-F238E27FC236}">
                  <a16:creationId xmlns:a16="http://schemas.microsoft.com/office/drawing/2014/main" id="{0745C800-40D8-4822-A267-B87070B44666}"/>
                </a:ext>
              </a:extLst>
            </p:cNvPr>
            <p:cNvSpPr/>
            <p:nvPr/>
          </p:nvSpPr>
          <p:spPr>
            <a:xfrm>
              <a:off x="-55450050" y="2854725"/>
              <a:ext cx="18125" cy="18150"/>
            </a:xfrm>
            <a:custGeom>
              <a:avLst/>
              <a:gdLst/>
              <a:ahLst/>
              <a:cxnLst/>
              <a:rect l="l" t="t" r="r" b="b"/>
              <a:pathLst>
                <a:path w="725" h="726" extrusionOk="0">
                  <a:moveTo>
                    <a:pt x="378" y="1"/>
                  </a:moveTo>
                  <a:cubicBezTo>
                    <a:pt x="158" y="1"/>
                    <a:pt x="0" y="190"/>
                    <a:pt x="0" y="379"/>
                  </a:cubicBezTo>
                  <a:cubicBezTo>
                    <a:pt x="0" y="568"/>
                    <a:pt x="158" y="725"/>
                    <a:pt x="378" y="725"/>
                  </a:cubicBezTo>
                  <a:cubicBezTo>
                    <a:pt x="567" y="725"/>
                    <a:pt x="725" y="568"/>
                    <a:pt x="725" y="379"/>
                  </a:cubicBezTo>
                  <a:cubicBezTo>
                    <a:pt x="725" y="190"/>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4776;p47">
              <a:extLst>
                <a:ext uri="{FF2B5EF4-FFF2-40B4-BE49-F238E27FC236}">
                  <a16:creationId xmlns:a16="http://schemas.microsoft.com/office/drawing/2014/main" id="{DD7B07B0-2028-4C47-9761-9E189BA4DDA2}"/>
                </a:ext>
              </a:extLst>
            </p:cNvPr>
            <p:cNvSpPr/>
            <p:nvPr/>
          </p:nvSpPr>
          <p:spPr>
            <a:xfrm>
              <a:off x="-55524875" y="2855525"/>
              <a:ext cx="18925" cy="17450"/>
            </a:xfrm>
            <a:custGeom>
              <a:avLst/>
              <a:gdLst/>
              <a:ahLst/>
              <a:cxnLst/>
              <a:rect l="l" t="t" r="r" b="b"/>
              <a:pathLst>
                <a:path w="757" h="698" extrusionOk="0">
                  <a:moveTo>
                    <a:pt x="410" y="0"/>
                  </a:moveTo>
                  <a:cubicBezTo>
                    <a:pt x="189" y="0"/>
                    <a:pt x="0" y="158"/>
                    <a:pt x="0" y="347"/>
                  </a:cubicBezTo>
                  <a:cubicBezTo>
                    <a:pt x="0" y="536"/>
                    <a:pt x="189" y="693"/>
                    <a:pt x="410" y="693"/>
                  </a:cubicBezTo>
                  <a:cubicBezTo>
                    <a:pt x="423" y="696"/>
                    <a:pt x="437" y="697"/>
                    <a:pt x="451" y="697"/>
                  </a:cubicBezTo>
                  <a:cubicBezTo>
                    <a:pt x="598" y="697"/>
                    <a:pt x="756" y="548"/>
                    <a:pt x="756" y="347"/>
                  </a:cubicBezTo>
                  <a:cubicBezTo>
                    <a:pt x="756" y="158"/>
                    <a:pt x="599"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4777;p47">
              <a:extLst>
                <a:ext uri="{FF2B5EF4-FFF2-40B4-BE49-F238E27FC236}">
                  <a16:creationId xmlns:a16="http://schemas.microsoft.com/office/drawing/2014/main" id="{5EA95CA5-16F8-4EB1-92AC-9AA07F5DFF22}"/>
                </a:ext>
              </a:extLst>
            </p:cNvPr>
            <p:cNvSpPr/>
            <p:nvPr/>
          </p:nvSpPr>
          <p:spPr>
            <a:xfrm>
              <a:off x="-55620175" y="2686900"/>
              <a:ext cx="319800" cy="318300"/>
            </a:xfrm>
            <a:custGeom>
              <a:avLst/>
              <a:gdLst/>
              <a:ahLst/>
              <a:cxnLst/>
              <a:rect l="l" t="t" r="r" b="b"/>
              <a:pathLst>
                <a:path w="12792" h="12732" extrusionOk="0">
                  <a:moveTo>
                    <a:pt x="5671" y="2240"/>
                  </a:moveTo>
                  <a:cubicBezTo>
                    <a:pt x="6333" y="2240"/>
                    <a:pt x="6931" y="2429"/>
                    <a:pt x="7435" y="2744"/>
                  </a:cubicBezTo>
                  <a:cubicBezTo>
                    <a:pt x="7057" y="4225"/>
                    <a:pt x="5703" y="5233"/>
                    <a:pt x="4159" y="5233"/>
                  </a:cubicBezTo>
                  <a:lnTo>
                    <a:pt x="2332" y="5233"/>
                  </a:lnTo>
                  <a:cubicBezTo>
                    <a:pt x="2489" y="3532"/>
                    <a:pt x="3938" y="2240"/>
                    <a:pt x="5671" y="2240"/>
                  </a:cubicBezTo>
                  <a:close/>
                  <a:moveTo>
                    <a:pt x="8318" y="732"/>
                  </a:moveTo>
                  <a:cubicBezTo>
                    <a:pt x="8434" y="732"/>
                    <a:pt x="8549" y="741"/>
                    <a:pt x="8664" y="759"/>
                  </a:cubicBezTo>
                  <a:cubicBezTo>
                    <a:pt x="9735" y="917"/>
                    <a:pt x="10523" y="1925"/>
                    <a:pt x="10523" y="3059"/>
                  </a:cubicBezTo>
                  <a:lnTo>
                    <a:pt x="10523" y="6147"/>
                  </a:lnTo>
                  <a:cubicBezTo>
                    <a:pt x="10271" y="6021"/>
                    <a:pt x="10050" y="5958"/>
                    <a:pt x="9767" y="5958"/>
                  </a:cubicBezTo>
                  <a:lnTo>
                    <a:pt x="9767" y="5580"/>
                  </a:lnTo>
                  <a:cubicBezTo>
                    <a:pt x="9767" y="3626"/>
                    <a:pt x="8349" y="1957"/>
                    <a:pt x="6490" y="1578"/>
                  </a:cubicBezTo>
                  <a:cubicBezTo>
                    <a:pt x="6975" y="1040"/>
                    <a:pt x="7643" y="732"/>
                    <a:pt x="8318" y="732"/>
                  </a:cubicBezTo>
                  <a:close/>
                  <a:moveTo>
                    <a:pt x="1544" y="6745"/>
                  </a:moveTo>
                  <a:lnTo>
                    <a:pt x="1544" y="8226"/>
                  </a:lnTo>
                  <a:cubicBezTo>
                    <a:pt x="1134" y="8226"/>
                    <a:pt x="788" y="7879"/>
                    <a:pt x="788" y="7470"/>
                  </a:cubicBezTo>
                  <a:cubicBezTo>
                    <a:pt x="788" y="7092"/>
                    <a:pt x="1134" y="6745"/>
                    <a:pt x="1544" y="6745"/>
                  </a:cubicBezTo>
                  <a:close/>
                  <a:moveTo>
                    <a:pt x="9798" y="6745"/>
                  </a:moveTo>
                  <a:cubicBezTo>
                    <a:pt x="10208" y="6745"/>
                    <a:pt x="10554" y="7060"/>
                    <a:pt x="10554" y="7470"/>
                  </a:cubicBezTo>
                  <a:cubicBezTo>
                    <a:pt x="10554" y="7879"/>
                    <a:pt x="10208" y="8226"/>
                    <a:pt x="9798" y="8226"/>
                  </a:cubicBezTo>
                  <a:lnTo>
                    <a:pt x="9798" y="6745"/>
                  </a:lnTo>
                  <a:close/>
                  <a:moveTo>
                    <a:pt x="10712" y="8667"/>
                  </a:moveTo>
                  <a:cubicBezTo>
                    <a:pt x="10775" y="8888"/>
                    <a:pt x="10869" y="9108"/>
                    <a:pt x="11027" y="9297"/>
                  </a:cubicBezTo>
                  <a:cubicBezTo>
                    <a:pt x="11090" y="9455"/>
                    <a:pt x="11216" y="9549"/>
                    <a:pt x="11342" y="9707"/>
                  </a:cubicBezTo>
                  <a:lnTo>
                    <a:pt x="9652" y="9707"/>
                  </a:lnTo>
                  <a:cubicBezTo>
                    <a:pt x="9738" y="9468"/>
                    <a:pt x="9768" y="9254"/>
                    <a:pt x="9798" y="8982"/>
                  </a:cubicBezTo>
                  <a:cubicBezTo>
                    <a:pt x="10145" y="8982"/>
                    <a:pt x="10460" y="8856"/>
                    <a:pt x="10712" y="8667"/>
                  </a:cubicBezTo>
                  <a:close/>
                  <a:moveTo>
                    <a:pt x="8066" y="3280"/>
                  </a:moveTo>
                  <a:cubicBezTo>
                    <a:pt x="8664" y="3847"/>
                    <a:pt x="9042" y="4729"/>
                    <a:pt x="9042" y="5643"/>
                  </a:cubicBezTo>
                  <a:lnTo>
                    <a:pt x="9042" y="8636"/>
                  </a:lnTo>
                  <a:cubicBezTo>
                    <a:pt x="9042" y="10463"/>
                    <a:pt x="7530" y="11975"/>
                    <a:pt x="5671" y="11975"/>
                  </a:cubicBezTo>
                  <a:cubicBezTo>
                    <a:pt x="3812" y="11975"/>
                    <a:pt x="2269" y="10431"/>
                    <a:pt x="2269" y="8573"/>
                  </a:cubicBezTo>
                  <a:lnTo>
                    <a:pt x="2269" y="5989"/>
                  </a:lnTo>
                  <a:lnTo>
                    <a:pt x="4159" y="5989"/>
                  </a:lnTo>
                  <a:cubicBezTo>
                    <a:pt x="5104" y="5989"/>
                    <a:pt x="6049" y="5643"/>
                    <a:pt x="6805" y="5044"/>
                  </a:cubicBezTo>
                  <a:cubicBezTo>
                    <a:pt x="7404" y="4571"/>
                    <a:pt x="7782" y="3941"/>
                    <a:pt x="8066" y="3280"/>
                  </a:cubicBezTo>
                  <a:close/>
                  <a:moveTo>
                    <a:pt x="8329" y="0"/>
                  </a:moveTo>
                  <a:cubicBezTo>
                    <a:pt x="7237" y="0"/>
                    <a:pt x="6224" y="580"/>
                    <a:pt x="5671" y="1547"/>
                  </a:cubicBezTo>
                  <a:lnTo>
                    <a:pt x="5640" y="1547"/>
                  </a:lnTo>
                  <a:cubicBezTo>
                    <a:pt x="3340" y="1547"/>
                    <a:pt x="1481" y="3374"/>
                    <a:pt x="1481" y="5643"/>
                  </a:cubicBezTo>
                  <a:lnTo>
                    <a:pt x="1481" y="5989"/>
                  </a:lnTo>
                  <a:cubicBezTo>
                    <a:pt x="662" y="5989"/>
                    <a:pt x="0" y="6651"/>
                    <a:pt x="0" y="7470"/>
                  </a:cubicBezTo>
                  <a:cubicBezTo>
                    <a:pt x="0" y="8320"/>
                    <a:pt x="662" y="8982"/>
                    <a:pt x="1481" y="8982"/>
                  </a:cubicBezTo>
                  <a:cubicBezTo>
                    <a:pt x="1702" y="11061"/>
                    <a:pt x="3466" y="12731"/>
                    <a:pt x="5577" y="12731"/>
                  </a:cubicBezTo>
                  <a:cubicBezTo>
                    <a:pt x="7215" y="12731"/>
                    <a:pt x="8570" y="11818"/>
                    <a:pt x="9263" y="10463"/>
                  </a:cubicBezTo>
                  <a:lnTo>
                    <a:pt x="12319" y="10463"/>
                  </a:lnTo>
                  <a:cubicBezTo>
                    <a:pt x="12476" y="10463"/>
                    <a:pt x="12634" y="10368"/>
                    <a:pt x="12665" y="10211"/>
                  </a:cubicBezTo>
                  <a:cubicBezTo>
                    <a:pt x="12791" y="9990"/>
                    <a:pt x="12728" y="9833"/>
                    <a:pt x="12571" y="9770"/>
                  </a:cubicBezTo>
                  <a:cubicBezTo>
                    <a:pt x="11783" y="9360"/>
                    <a:pt x="11248" y="8573"/>
                    <a:pt x="11248" y="7690"/>
                  </a:cubicBezTo>
                  <a:lnTo>
                    <a:pt x="11248" y="3122"/>
                  </a:lnTo>
                  <a:cubicBezTo>
                    <a:pt x="11248" y="1578"/>
                    <a:pt x="10208" y="287"/>
                    <a:pt x="8790" y="35"/>
                  </a:cubicBezTo>
                  <a:cubicBezTo>
                    <a:pt x="8636" y="12"/>
                    <a:pt x="8481" y="0"/>
                    <a:pt x="83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4778;p47">
            <a:extLst>
              <a:ext uri="{FF2B5EF4-FFF2-40B4-BE49-F238E27FC236}">
                <a16:creationId xmlns:a16="http://schemas.microsoft.com/office/drawing/2014/main" id="{211F5552-75C8-4FFA-9F0C-FEE8136D16D9}"/>
              </a:ext>
            </a:extLst>
          </p:cNvPr>
          <p:cNvGrpSpPr/>
          <p:nvPr/>
        </p:nvGrpSpPr>
        <p:grpSpPr>
          <a:xfrm>
            <a:off x="7687392" y="1559207"/>
            <a:ext cx="497561" cy="496352"/>
            <a:chOff x="-53690500" y="1903275"/>
            <a:chExt cx="319000" cy="318225"/>
          </a:xfrm>
          <a:solidFill>
            <a:srgbClr val="5C3183"/>
          </a:solidFill>
        </p:grpSpPr>
        <p:sp>
          <p:nvSpPr>
            <p:cNvPr id="532" name="Google Shape;4779;p47">
              <a:extLst>
                <a:ext uri="{FF2B5EF4-FFF2-40B4-BE49-F238E27FC236}">
                  <a16:creationId xmlns:a16="http://schemas.microsoft.com/office/drawing/2014/main" id="{94EF79F8-A239-40B2-9519-F11FBBCB0DAF}"/>
                </a:ext>
              </a:extLst>
            </p:cNvPr>
            <p:cNvSpPr/>
            <p:nvPr/>
          </p:nvSpPr>
          <p:spPr>
            <a:xfrm>
              <a:off x="-53567625" y="2136625"/>
              <a:ext cx="71675" cy="29750"/>
            </a:xfrm>
            <a:custGeom>
              <a:avLst/>
              <a:gdLst/>
              <a:ahLst/>
              <a:cxnLst/>
              <a:rect l="l" t="t" r="r" b="b"/>
              <a:pathLst>
                <a:path w="2867" h="1190" extrusionOk="0">
                  <a:moveTo>
                    <a:pt x="366" y="0"/>
                  </a:moveTo>
                  <a:cubicBezTo>
                    <a:pt x="276" y="0"/>
                    <a:pt x="189" y="40"/>
                    <a:pt x="126" y="118"/>
                  </a:cubicBezTo>
                  <a:cubicBezTo>
                    <a:pt x="0" y="244"/>
                    <a:pt x="0" y="465"/>
                    <a:pt x="126" y="622"/>
                  </a:cubicBezTo>
                  <a:cubicBezTo>
                    <a:pt x="473" y="969"/>
                    <a:pt x="945" y="1190"/>
                    <a:pt x="1418" y="1190"/>
                  </a:cubicBezTo>
                  <a:cubicBezTo>
                    <a:pt x="1890" y="1190"/>
                    <a:pt x="2395" y="969"/>
                    <a:pt x="2710" y="622"/>
                  </a:cubicBezTo>
                  <a:cubicBezTo>
                    <a:pt x="2867" y="465"/>
                    <a:pt x="2867" y="244"/>
                    <a:pt x="2710" y="118"/>
                  </a:cubicBezTo>
                  <a:cubicBezTo>
                    <a:pt x="2631" y="40"/>
                    <a:pt x="2536" y="0"/>
                    <a:pt x="2446" y="0"/>
                  </a:cubicBezTo>
                  <a:cubicBezTo>
                    <a:pt x="2355" y="0"/>
                    <a:pt x="2269" y="40"/>
                    <a:pt x="2206" y="118"/>
                  </a:cubicBezTo>
                  <a:cubicBezTo>
                    <a:pt x="2017" y="307"/>
                    <a:pt x="1701" y="433"/>
                    <a:pt x="1418" y="433"/>
                  </a:cubicBezTo>
                  <a:cubicBezTo>
                    <a:pt x="1103" y="433"/>
                    <a:pt x="819" y="307"/>
                    <a:pt x="630" y="118"/>
                  </a:cubicBezTo>
                  <a:cubicBezTo>
                    <a:pt x="552" y="40"/>
                    <a:pt x="457" y="0"/>
                    <a:pt x="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4780;p47">
              <a:extLst>
                <a:ext uri="{FF2B5EF4-FFF2-40B4-BE49-F238E27FC236}">
                  <a16:creationId xmlns:a16="http://schemas.microsoft.com/office/drawing/2014/main" id="{A664390C-EC78-439C-BC3F-DEDC4551E858}"/>
                </a:ext>
              </a:extLst>
            </p:cNvPr>
            <p:cNvSpPr/>
            <p:nvPr/>
          </p:nvSpPr>
          <p:spPr>
            <a:xfrm>
              <a:off x="-53502250" y="2072625"/>
              <a:ext cx="17325" cy="17350"/>
            </a:xfrm>
            <a:custGeom>
              <a:avLst/>
              <a:gdLst/>
              <a:ahLst/>
              <a:cxnLst/>
              <a:rect l="l" t="t" r="r" b="b"/>
              <a:pathLst>
                <a:path w="693"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4781;p47">
              <a:extLst>
                <a:ext uri="{FF2B5EF4-FFF2-40B4-BE49-F238E27FC236}">
                  <a16:creationId xmlns:a16="http://schemas.microsoft.com/office/drawing/2014/main" id="{E3CF8E14-357D-419F-B7E7-ED7B99FFE847}"/>
                </a:ext>
              </a:extLst>
            </p:cNvPr>
            <p:cNvSpPr/>
            <p:nvPr/>
          </p:nvSpPr>
          <p:spPr>
            <a:xfrm>
              <a:off x="-53577075" y="2072625"/>
              <a:ext cx="17325" cy="17350"/>
            </a:xfrm>
            <a:custGeom>
              <a:avLst/>
              <a:gdLst/>
              <a:ahLst/>
              <a:cxnLst/>
              <a:rect l="l" t="t" r="r" b="b"/>
              <a:pathLst>
                <a:path w="693"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4782;p47">
              <a:extLst>
                <a:ext uri="{FF2B5EF4-FFF2-40B4-BE49-F238E27FC236}">
                  <a16:creationId xmlns:a16="http://schemas.microsoft.com/office/drawing/2014/main" id="{29996255-6CE5-437B-BB2F-578B084F0223}"/>
                </a:ext>
              </a:extLst>
            </p:cNvPr>
            <p:cNvSpPr/>
            <p:nvPr/>
          </p:nvSpPr>
          <p:spPr>
            <a:xfrm>
              <a:off x="-53690500" y="1903275"/>
              <a:ext cx="319000" cy="318225"/>
            </a:xfrm>
            <a:custGeom>
              <a:avLst/>
              <a:gdLst/>
              <a:ahLst/>
              <a:cxnLst/>
              <a:rect l="l" t="t" r="r" b="b"/>
              <a:pathLst>
                <a:path w="12760" h="12729" extrusionOk="0">
                  <a:moveTo>
                    <a:pt x="9735" y="4475"/>
                  </a:moveTo>
                  <a:lnTo>
                    <a:pt x="9735" y="5262"/>
                  </a:lnTo>
                  <a:lnTo>
                    <a:pt x="2993" y="5262"/>
                  </a:lnTo>
                  <a:lnTo>
                    <a:pt x="2993" y="4475"/>
                  </a:lnTo>
                  <a:close/>
                  <a:moveTo>
                    <a:pt x="9767" y="6018"/>
                  </a:moveTo>
                  <a:lnTo>
                    <a:pt x="9767" y="8633"/>
                  </a:lnTo>
                  <a:cubicBezTo>
                    <a:pt x="9767" y="10461"/>
                    <a:pt x="8255" y="11973"/>
                    <a:pt x="6427" y="11973"/>
                  </a:cubicBezTo>
                  <a:cubicBezTo>
                    <a:pt x="4569" y="11973"/>
                    <a:pt x="3088" y="10461"/>
                    <a:pt x="3088" y="8633"/>
                  </a:cubicBezTo>
                  <a:lnTo>
                    <a:pt x="3088" y="6018"/>
                  </a:lnTo>
                  <a:close/>
                  <a:moveTo>
                    <a:pt x="6459" y="757"/>
                  </a:moveTo>
                  <a:cubicBezTo>
                    <a:pt x="9578" y="757"/>
                    <a:pt x="12098" y="3277"/>
                    <a:pt x="12098" y="6365"/>
                  </a:cubicBezTo>
                  <a:lnTo>
                    <a:pt x="12098" y="11973"/>
                  </a:lnTo>
                  <a:lnTo>
                    <a:pt x="8727" y="11973"/>
                  </a:lnTo>
                  <a:cubicBezTo>
                    <a:pt x="9798" y="11217"/>
                    <a:pt x="10460" y="9988"/>
                    <a:pt x="10460" y="8633"/>
                  </a:cubicBezTo>
                  <a:lnTo>
                    <a:pt x="10460" y="4097"/>
                  </a:lnTo>
                  <a:cubicBezTo>
                    <a:pt x="10460" y="3908"/>
                    <a:pt x="10303" y="3750"/>
                    <a:pt x="10114" y="3750"/>
                  </a:cubicBezTo>
                  <a:lnTo>
                    <a:pt x="6774" y="3750"/>
                  </a:lnTo>
                  <a:lnTo>
                    <a:pt x="6774" y="2994"/>
                  </a:lnTo>
                  <a:lnTo>
                    <a:pt x="7121" y="2994"/>
                  </a:lnTo>
                  <a:cubicBezTo>
                    <a:pt x="7310" y="2994"/>
                    <a:pt x="7467" y="2836"/>
                    <a:pt x="7467" y="2616"/>
                  </a:cubicBezTo>
                  <a:cubicBezTo>
                    <a:pt x="7467" y="2427"/>
                    <a:pt x="7310" y="2269"/>
                    <a:pt x="7121" y="2269"/>
                  </a:cubicBezTo>
                  <a:lnTo>
                    <a:pt x="6774" y="2269"/>
                  </a:lnTo>
                  <a:lnTo>
                    <a:pt x="6774" y="1923"/>
                  </a:lnTo>
                  <a:cubicBezTo>
                    <a:pt x="6774" y="1734"/>
                    <a:pt x="6616" y="1576"/>
                    <a:pt x="6427" y="1576"/>
                  </a:cubicBezTo>
                  <a:cubicBezTo>
                    <a:pt x="6207" y="1576"/>
                    <a:pt x="6049" y="1734"/>
                    <a:pt x="6049" y="1923"/>
                  </a:cubicBezTo>
                  <a:lnTo>
                    <a:pt x="6049" y="2269"/>
                  </a:lnTo>
                  <a:lnTo>
                    <a:pt x="5703" y="2269"/>
                  </a:lnTo>
                  <a:cubicBezTo>
                    <a:pt x="5514" y="2269"/>
                    <a:pt x="5356" y="2427"/>
                    <a:pt x="5356" y="2616"/>
                  </a:cubicBezTo>
                  <a:cubicBezTo>
                    <a:pt x="5356" y="2836"/>
                    <a:pt x="5514" y="2994"/>
                    <a:pt x="5703" y="2994"/>
                  </a:cubicBezTo>
                  <a:lnTo>
                    <a:pt x="6049" y="2994"/>
                  </a:lnTo>
                  <a:lnTo>
                    <a:pt x="6049" y="3750"/>
                  </a:lnTo>
                  <a:lnTo>
                    <a:pt x="2710" y="3750"/>
                  </a:lnTo>
                  <a:cubicBezTo>
                    <a:pt x="2521" y="3750"/>
                    <a:pt x="2363" y="3908"/>
                    <a:pt x="2363" y="4097"/>
                  </a:cubicBezTo>
                  <a:lnTo>
                    <a:pt x="2363" y="8633"/>
                  </a:lnTo>
                  <a:cubicBezTo>
                    <a:pt x="2363" y="9988"/>
                    <a:pt x="3088" y="11217"/>
                    <a:pt x="4096" y="11973"/>
                  </a:cubicBezTo>
                  <a:lnTo>
                    <a:pt x="820" y="11973"/>
                  </a:lnTo>
                  <a:lnTo>
                    <a:pt x="820" y="6365"/>
                  </a:lnTo>
                  <a:cubicBezTo>
                    <a:pt x="820" y="3277"/>
                    <a:pt x="3340" y="757"/>
                    <a:pt x="6459" y="757"/>
                  </a:cubicBezTo>
                  <a:close/>
                  <a:moveTo>
                    <a:pt x="6364" y="1"/>
                  </a:moveTo>
                  <a:cubicBezTo>
                    <a:pt x="2867" y="1"/>
                    <a:pt x="0" y="2868"/>
                    <a:pt x="0" y="6365"/>
                  </a:cubicBezTo>
                  <a:lnTo>
                    <a:pt x="0" y="12351"/>
                  </a:lnTo>
                  <a:cubicBezTo>
                    <a:pt x="0" y="12571"/>
                    <a:pt x="158" y="12729"/>
                    <a:pt x="347" y="12729"/>
                  </a:cubicBezTo>
                  <a:lnTo>
                    <a:pt x="12319" y="12729"/>
                  </a:lnTo>
                  <a:cubicBezTo>
                    <a:pt x="12508" y="12729"/>
                    <a:pt x="12665" y="12571"/>
                    <a:pt x="12665" y="12351"/>
                  </a:cubicBezTo>
                  <a:lnTo>
                    <a:pt x="12665" y="6365"/>
                  </a:lnTo>
                  <a:cubicBezTo>
                    <a:pt x="12760" y="2868"/>
                    <a:pt x="9893" y="1"/>
                    <a:pt x="6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4783;p47">
            <a:extLst>
              <a:ext uri="{FF2B5EF4-FFF2-40B4-BE49-F238E27FC236}">
                <a16:creationId xmlns:a16="http://schemas.microsoft.com/office/drawing/2014/main" id="{5E162F92-AF24-4D93-ACE6-3B6C3B32D3A7}"/>
              </a:ext>
            </a:extLst>
          </p:cNvPr>
          <p:cNvGrpSpPr/>
          <p:nvPr/>
        </p:nvGrpSpPr>
        <p:grpSpPr>
          <a:xfrm>
            <a:off x="7718100" y="2172230"/>
            <a:ext cx="436146" cy="493895"/>
            <a:chOff x="-53670800" y="2296300"/>
            <a:chExt cx="279625" cy="316650"/>
          </a:xfrm>
          <a:solidFill>
            <a:srgbClr val="5C3183"/>
          </a:solidFill>
        </p:grpSpPr>
        <p:sp>
          <p:nvSpPr>
            <p:cNvPr id="528" name="Google Shape;4784;p47">
              <a:extLst>
                <a:ext uri="{FF2B5EF4-FFF2-40B4-BE49-F238E27FC236}">
                  <a16:creationId xmlns:a16="http://schemas.microsoft.com/office/drawing/2014/main" id="{BD1A14F8-45E0-41E6-80D7-EA79F023EC69}"/>
                </a:ext>
              </a:extLst>
            </p:cNvPr>
            <p:cNvSpPr/>
            <p:nvPr/>
          </p:nvSpPr>
          <p:spPr>
            <a:xfrm>
              <a:off x="-53567625" y="2527275"/>
              <a:ext cx="73250" cy="29750"/>
            </a:xfrm>
            <a:custGeom>
              <a:avLst/>
              <a:gdLst/>
              <a:ahLst/>
              <a:cxnLst/>
              <a:rect l="l" t="t" r="r" b="b"/>
              <a:pathLst>
                <a:path w="2930" h="1190" extrusionOk="0">
                  <a:moveTo>
                    <a:pt x="410" y="1"/>
                  </a:moveTo>
                  <a:cubicBezTo>
                    <a:pt x="315" y="1"/>
                    <a:pt x="221" y="40"/>
                    <a:pt x="158" y="119"/>
                  </a:cubicBezTo>
                  <a:cubicBezTo>
                    <a:pt x="0" y="276"/>
                    <a:pt x="0" y="528"/>
                    <a:pt x="158" y="623"/>
                  </a:cubicBezTo>
                  <a:cubicBezTo>
                    <a:pt x="504" y="1001"/>
                    <a:pt x="977" y="1190"/>
                    <a:pt x="1449" y="1190"/>
                  </a:cubicBezTo>
                  <a:cubicBezTo>
                    <a:pt x="1922" y="1190"/>
                    <a:pt x="2458" y="1001"/>
                    <a:pt x="2773" y="623"/>
                  </a:cubicBezTo>
                  <a:cubicBezTo>
                    <a:pt x="2930" y="465"/>
                    <a:pt x="2930" y="245"/>
                    <a:pt x="2773" y="119"/>
                  </a:cubicBezTo>
                  <a:cubicBezTo>
                    <a:pt x="2710" y="40"/>
                    <a:pt x="2615" y="1"/>
                    <a:pt x="2517" y="1"/>
                  </a:cubicBezTo>
                  <a:cubicBezTo>
                    <a:pt x="2418" y="1"/>
                    <a:pt x="2316" y="40"/>
                    <a:pt x="2237" y="119"/>
                  </a:cubicBezTo>
                  <a:cubicBezTo>
                    <a:pt x="2048" y="308"/>
                    <a:pt x="1733" y="434"/>
                    <a:pt x="1449" y="434"/>
                  </a:cubicBezTo>
                  <a:cubicBezTo>
                    <a:pt x="1134" y="434"/>
                    <a:pt x="882" y="308"/>
                    <a:pt x="662" y="119"/>
                  </a:cubicBezTo>
                  <a:cubicBezTo>
                    <a:pt x="599" y="40"/>
                    <a:pt x="504" y="1"/>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4785;p47">
              <a:extLst>
                <a:ext uri="{FF2B5EF4-FFF2-40B4-BE49-F238E27FC236}">
                  <a16:creationId xmlns:a16="http://schemas.microsoft.com/office/drawing/2014/main" id="{0D8C4C78-723B-47F4-9E8D-6FA5561B3775}"/>
                </a:ext>
              </a:extLst>
            </p:cNvPr>
            <p:cNvSpPr/>
            <p:nvPr/>
          </p:nvSpPr>
          <p:spPr>
            <a:xfrm>
              <a:off x="-53502250" y="2463275"/>
              <a:ext cx="17325" cy="17350"/>
            </a:xfrm>
            <a:custGeom>
              <a:avLst/>
              <a:gdLst/>
              <a:ahLst/>
              <a:cxnLst/>
              <a:rect l="l" t="t" r="r" b="b"/>
              <a:pathLst>
                <a:path w="693"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4786;p47">
              <a:extLst>
                <a:ext uri="{FF2B5EF4-FFF2-40B4-BE49-F238E27FC236}">
                  <a16:creationId xmlns:a16="http://schemas.microsoft.com/office/drawing/2014/main" id="{8B64D9AD-F344-4A5D-8B19-40C5E0C5CEAF}"/>
                </a:ext>
              </a:extLst>
            </p:cNvPr>
            <p:cNvSpPr/>
            <p:nvPr/>
          </p:nvSpPr>
          <p:spPr>
            <a:xfrm>
              <a:off x="-53577075" y="2463275"/>
              <a:ext cx="17325" cy="17350"/>
            </a:xfrm>
            <a:custGeom>
              <a:avLst/>
              <a:gdLst/>
              <a:ahLst/>
              <a:cxnLst/>
              <a:rect l="l" t="t" r="r" b="b"/>
              <a:pathLst>
                <a:path w="693"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4787;p47">
              <a:extLst>
                <a:ext uri="{FF2B5EF4-FFF2-40B4-BE49-F238E27FC236}">
                  <a16:creationId xmlns:a16="http://schemas.microsoft.com/office/drawing/2014/main" id="{1A7099FA-1F2E-4C93-8F6F-F5A93BFDDDFE}"/>
                </a:ext>
              </a:extLst>
            </p:cNvPr>
            <p:cNvSpPr/>
            <p:nvPr/>
          </p:nvSpPr>
          <p:spPr>
            <a:xfrm>
              <a:off x="-53670800" y="2296300"/>
              <a:ext cx="279625" cy="316650"/>
            </a:xfrm>
            <a:custGeom>
              <a:avLst/>
              <a:gdLst/>
              <a:ahLst/>
              <a:cxnLst/>
              <a:rect l="l" t="t" r="r" b="b"/>
              <a:pathLst>
                <a:path w="11185" h="12666" extrusionOk="0">
                  <a:moveTo>
                    <a:pt x="1481" y="6680"/>
                  </a:moveTo>
                  <a:lnTo>
                    <a:pt x="1481" y="7026"/>
                  </a:lnTo>
                  <a:lnTo>
                    <a:pt x="1481" y="8129"/>
                  </a:lnTo>
                  <a:cubicBezTo>
                    <a:pt x="1450" y="8134"/>
                    <a:pt x="1421" y="8136"/>
                    <a:pt x="1391" y="8136"/>
                  </a:cubicBezTo>
                  <a:cubicBezTo>
                    <a:pt x="1026" y="8136"/>
                    <a:pt x="756" y="7786"/>
                    <a:pt x="756" y="7436"/>
                  </a:cubicBezTo>
                  <a:cubicBezTo>
                    <a:pt x="756" y="7026"/>
                    <a:pt x="1103" y="6680"/>
                    <a:pt x="1481" y="6680"/>
                  </a:cubicBezTo>
                  <a:close/>
                  <a:moveTo>
                    <a:pt x="9672" y="6711"/>
                  </a:moveTo>
                  <a:cubicBezTo>
                    <a:pt x="10082" y="6711"/>
                    <a:pt x="10428" y="7026"/>
                    <a:pt x="10428" y="7467"/>
                  </a:cubicBezTo>
                  <a:cubicBezTo>
                    <a:pt x="10428" y="7814"/>
                    <a:pt x="10113" y="8192"/>
                    <a:pt x="9672" y="8192"/>
                  </a:cubicBezTo>
                  <a:lnTo>
                    <a:pt x="9672" y="7089"/>
                  </a:lnTo>
                  <a:lnTo>
                    <a:pt x="9672" y="6711"/>
                  </a:lnTo>
                  <a:close/>
                  <a:moveTo>
                    <a:pt x="5576" y="3718"/>
                  </a:moveTo>
                  <a:cubicBezTo>
                    <a:pt x="7435" y="3718"/>
                    <a:pt x="8947" y="5231"/>
                    <a:pt x="8947" y="7089"/>
                  </a:cubicBezTo>
                  <a:lnTo>
                    <a:pt x="8947" y="9326"/>
                  </a:lnTo>
                  <a:cubicBezTo>
                    <a:pt x="8947" y="10775"/>
                    <a:pt x="7750" y="11910"/>
                    <a:pt x="6333" y="11910"/>
                  </a:cubicBezTo>
                  <a:lnTo>
                    <a:pt x="4852" y="11910"/>
                  </a:lnTo>
                  <a:cubicBezTo>
                    <a:pt x="3371" y="11910"/>
                    <a:pt x="2237" y="10744"/>
                    <a:pt x="2237" y="9326"/>
                  </a:cubicBezTo>
                  <a:lnTo>
                    <a:pt x="2237" y="7089"/>
                  </a:lnTo>
                  <a:cubicBezTo>
                    <a:pt x="2237" y="5231"/>
                    <a:pt x="3749" y="3718"/>
                    <a:pt x="5576" y="3718"/>
                  </a:cubicBezTo>
                  <a:close/>
                  <a:moveTo>
                    <a:pt x="7089" y="1"/>
                  </a:moveTo>
                  <a:cubicBezTo>
                    <a:pt x="6080" y="1"/>
                    <a:pt x="5230" y="820"/>
                    <a:pt x="5230" y="1828"/>
                  </a:cubicBezTo>
                  <a:lnTo>
                    <a:pt x="5230" y="2994"/>
                  </a:lnTo>
                  <a:cubicBezTo>
                    <a:pt x="3560" y="3151"/>
                    <a:pt x="2142" y="4348"/>
                    <a:pt x="1670" y="5924"/>
                  </a:cubicBezTo>
                  <a:lnTo>
                    <a:pt x="1512" y="5924"/>
                  </a:lnTo>
                  <a:cubicBezTo>
                    <a:pt x="662" y="5924"/>
                    <a:pt x="0" y="6585"/>
                    <a:pt x="0" y="7436"/>
                  </a:cubicBezTo>
                  <a:cubicBezTo>
                    <a:pt x="0" y="8255"/>
                    <a:pt x="662" y="8917"/>
                    <a:pt x="1512" y="8917"/>
                  </a:cubicBezTo>
                  <a:lnTo>
                    <a:pt x="1512" y="9326"/>
                  </a:lnTo>
                  <a:cubicBezTo>
                    <a:pt x="1512" y="11185"/>
                    <a:pt x="2993" y="12666"/>
                    <a:pt x="4852" y="12666"/>
                  </a:cubicBezTo>
                  <a:lnTo>
                    <a:pt x="6333" y="12666"/>
                  </a:lnTo>
                  <a:cubicBezTo>
                    <a:pt x="8191" y="12666"/>
                    <a:pt x="9704" y="11185"/>
                    <a:pt x="9704" y="9326"/>
                  </a:cubicBezTo>
                  <a:lnTo>
                    <a:pt x="9704" y="8917"/>
                  </a:lnTo>
                  <a:cubicBezTo>
                    <a:pt x="10523" y="8917"/>
                    <a:pt x="11184" y="8255"/>
                    <a:pt x="11184" y="7436"/>
                  </a:cubicBezTo>
                  <a:cubicBezTo>
                    <a:pt x="11184" y="6617"/>
                    <a:pt x="10523" y="5924"/>
                    <a:pt x="9672" y="5924"/>
                  </a:cubicBezTo>
                  <a:lnTo>
                    <a:pt x="9515" y="5924"/>
                  </a:lnTo>
                  <a:cubicBezTo>
                    <a:pt x="9042" y="4317"/>
                    <a:pt x="7687" y="3151"/>
                    <a:pt x="5954" y="2994"/>
                  </a:cubicBezTo>
                  <a:lnTo>
                    <a:pt x="5954" y="1828"/>
                  </a:lnTo>
                  <a:cubicBezTo>
                    <a:pt x="5954" y="1198"/>
                    <a:pt x="6459" y="725"/>
                    <a:pt x="7057" y="725"/>
                  </a:cubicBezTo>
                  <a:cubicBezTo>
                    <a:pt x="7687" y="725"/>
                    <a:pt x="8160" y="1230"/>
                    <a:pt x="8160" y="1828"/>
                  </a:cubicBezTo>
                  <a:cubicBezTo>
                    <a:pt x="8160" y="2017"/>
                    <a:pt x="8002" y="2206"/>
                    <a:pt x="7813" y="2206"/>
                  </a:cubicBezTo>
                  <a:cubicBezTo>
                    <a:pt x="7593" y="2206"/>
                    <a:pt x="7435" y="2017"/>
                    <a:pt x="7435" y="1828"/>
                  </a:cubicBezTo>
                  <a:cubicBezTo>
                    <a:pt x="7435" y="1639"/>
                    <a:pt x="7278" y="1482"/>
                    <a:pt x="7089" y="1482"/>
                  </a:cubicBezTo>
                  <a:cubicBezTo>
                    <a:pt x="6900" y="1482"/>
                    <a:pt x="6742" y="1639"/>
                    <a:pt x="6742" y="1828"/>
                  </a:cubicBezTo>
                  <a:cubicBezTo>
                    <a:pt x="6742" y="2458"/>
                    <a:pt x="7246" y="2931"/>
                    <a:pt x="7845" y="2931"/>
                  </a:cubicBezTo>
                  <a:cubicBezTo>
                    <a:pt x="8475" y="2931"/>
                    <a:pt x="8947" y="2427"/>
                    <a:pt x="8947" y="1828"/>
                  </a:cubicBezTo>
                  <a:cubicBezTo>
                    <a:pt x="8947" y="820"/>
                    <a:pt x="8128" y="1"/>
                    <a:pt x="70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788;p47">
            <a:extLst>
              <a:ext uri="{FF2B5EF4-FFF2-40B4-BE49-F238E27FC236}">
                <a16:creationId xmlns:a16="http://schemas.microsoft.com/office/drawing/2014/main" id="{90438F06-4053-443E-B260-9AB40E7CA403}"/>
              </a:ext>
            </a:extLst>
          </p:cNvPr>
          <p:cNvGrpSpPr/>
          <p:nvPr/>
        </p:nvGrpSpPr>
        <p:grpSpPr>
          <a:xfrm>
            <a:off x="7687392" y="2780961"/>
            <a:ext cx="497561" cy="496976"/>
            <a:chOff x="-53690500" y="2686575"/>
            <a:chExt cx="319000" cy="318625"/>
          </a:xfrm>
          <a:solidFill>
            <a:srgbClr val="5C3183"/>
          </a:solidFill>
        </p:grpSpPr>
        <p:sp>
          <p:nvSpPr>
            <p:cNvPr id="524" name="Google Shape;4789;p47">
              <a:extLst>
                <a:ext uri="{FF2B5EF4-FFF2-40B4-BE49-F238E27FC236}">
                  <a16:creationId xmlns:a16="http://schemas.microsoft.com/office/drawing/2014/main" id="{ED4E5B5E-FE0E-4F4B-A5F1-E9D16C9BC24F}"/>
                </a:ext>
              </a:extLst>
            </p:cNvPr>
            <p:cNvSpPr/>
            <p:nvPr/>
          </p:nvSpPr>
          <p:spPr>
            <a:xfrm>
              <a:off x="-53567625" y="2917925"/>
              <a:ext cx="73250" cy="29775"/>
            </a:xfrm>
            <a:custGeom>
              <a:avLst/>
              <a:gdLst/>
              <a:ahLst/>
              <a:cxnLst/>
              <a:rect l="l" t="t" r="r" b="b"/>
              <a:pathLst>
                <a:path w="2930" h="1191" extrusionOk="0">
                  <a:moveTo>
                    <a:pt x="410" y="1"/>
                  </a:moveTo>
                  <a:cubicBezTo>
                    <a:pt x="315" y="1"/>
                    <a:pt x="221" y="40"/>
                    <a:pt x="158" y="119"/>
                  </a:cubicBezTo>
                  <a:cubicBezTo>
                    <a:pt x="0" y="277"/>
                    <a:pt x="0" y="529"/>
                    <a:pt x="158" y="655"/>
                  </a:cubicBezTo>
                  <a:cubicBezTo>
                    <a:pt x="504" y="1001"/>
                    <a:pt x="977" y="1190"/>
                    <a:pt x="1449" y="1190"/>
                  </a:cubicBezTo>
                  <a:cubicBezTo>
                    <a:pt x="1922" y="1190"/>
                    <a:pt x="2458" y="1001"/>
                    <a:pt x="2773" y="655"/>
                  </a:cubicBezTo>
                  <a:cubicBezTo>
                    <a:pt x="2930" y="497"/>
                    <a:pt x="2930" y="245"/>
                    <a:pt x="2773" y="119"/>
                  </a:cubicBezTo>
                  <a:cubicBezTo>
                    <a:pt x="2710" y="72"/>
                    <a:pt x="2615" y="48"/>
                    <a:pt x="2517" y="48"/>
                  </a:cubicBezTo>
                  <a:cubicBezTo>
                    <a:pt x="2418" y="48"/>
                    <a:pt x="2316" y="72"/>
                    <a:pt x="2237" y="119"/>
                  </a:cubicBezTo>
                  <a:cubicBezTo>
                    <a:pt x="2048" y="340"/>
                    <a:pt x="1733" y="434"/>
                    <a:pt x="1449" y="434"/>
                  </a:cubicBezTo>
                  <a:cubicBezTo>
                    <a:pt x="1134" y="434"/>
                    <a:pt x="882" y="340"/>
                    <a:pt x="662" y="119"/>
                  </a:cubicBezTo>
                  <a:cubicBezTo>
                    <a:pt x="599" y="40"/>
                    <a:pt x="504" y="1"/>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4790;p47">
              <a:extLst>
                <a:ext uri="{FF2B5EF4-FFF2-40B4-BE49-F238E27FC236}">
                  <a16:creationId xmlns:a16="http://schemas.microsoft.com/office/drawing/2014/main" id="{B7C54267-5EC1-434C-A12A-94B3A642C641}"/>
                </a:ext>
              </a:extLst>
            </p:cNvPr>
            <p:cNvSpPr/>
            <p:nvPr/>
          </p:nvSpPr>
          <p:spPr>
            <a:xfrm>
              <a:off x="-53577075" y="2854725"/>
              <a:ext cx="17325" cy="18150"/>
            </a:xfrm>
            <a:custGeom>
              <a:avLst/>
              <a:gdLst/>
              <a:ahLst/>
              <a:cxnLst/>
              <a:rect l="l" t="t" r="r" b="b"/>
              <a:pathLst>
                <a:path w="693" h="726" extrusionOk="0">
                  <a:moveTo>
                    <a:pt x="347" y="1"/>
                  </a:moveTo>
                  <a:cubicBezTo>
                    <a:pt x="158" y="1"/>
                    <a:pt x="0" y="190"/>
                    <a:pt x="0" y="379"/>
                  </a:cubicBezTo>
                  <a:cubicBezTo>
                    <a:pt x="0" y="568"/>
                    <a:pt x="158" y="725"/>
                    <a:pt x="347" y="725"/>
                  </a:cubicBezTo>
                  <a:cubicBezTo>
                    <a:pt x="536" y="725"/>
                    <a:pt x="693" y="568"/>
                    <a:pt x="693" y="379"/>
                  </a:cubicBezTo>
                  <a:cubicBezTo>
                    <a:pt x="693" y="190"/>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4791;p47">
              <a:extLst>
                <a:ext uri="{FF2B5EF4-FFF2-40B4-BE49-F238E27FC236}">
                  <a16:creationId xmlns:a16="http://schemas.microsoft.com/office/drawing/2014/main" id="{F6D0BAFF-A90F-4473-B531-C8639F60A1CD}"/>
                </a:ext>
              </a:extLst>
            </p:cNvPr>
            <p:cNvSpPr/>
            <p:nvPr/>
          </p:nvSpPr>
          <p:spPr>
            <a:xfrm>
              <a:off x="-53502250" y="2854725"/>
              <a:ext cx="17325" cy="18150"/>
            </a:xfrm>
            <a:custGeom>
              <a:avLst/>
              <a:gdLst/>
              <a:ahLst/>
              <a:cxnLst/>
              <a:rect l="l" t="t" r="r" b="b"/>
              <a:pathLst>
                <a:path w="693" h="726" extrusionOk="0">
                  <a:moveTo>
                    <a:pt x="347" y="1"/>
                  </a:moveTo>
                  <a:cubicBezTo>
                    <a:pt x="158" y="1"/>
                    <a:pt x="0" y="190"/>
                    <a:pt x="0" y="379"/>
                  </a:cubicBezTo>
                  <a:cubicBezTo>
                    <a:pt x="0" y="568"/>
                    <a:pt x="158" y="725"/>
                    <a:pt x="347" y="725"/>
                  </a:cubicBezTo>
                  <a:cubicBezTo>
                    <a:pt x="536" y="725"/>
                    <a:pt x="693" y="568"/>
                    <a:pt x="693" y="379"/>
                  </a:cubicBezTo>
                  <a:cubicBezTo>
                    <a:pt x="693" y="190"/>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4792;p47">
              <a:extLst>
                <a:ext uri="{FF2B5EF4-FFF2-40B4-BE49-F238E27FC236}">
                  <a16:creationId xmlns:a16="http://schemas.microsoft.com/office/drawing/2014/main" id="{60D167C3-305E-4E54-A8B4-060FCEA9B506}"/>
                </a:ext>
              </a:extLst>
            </p:cNvPr>
            <p:cNvSpPr/>
            <p:nvPr/>
          </p:nvSpPr>
          <p:spPr>
            <a:xfrm>
              <a:off x="-53690500" y="2686575"/>
              <a:ext cx="319000" cy="318625"/>
            </a:xfrm>
            <a:custGeom>
              <a:avLst/>
              <a:gdLst/>
              <a:ahLst/>
              <a:cxnLst/>
              <a:rect l="l" t="t" r="r" b="b"/>
              <a:pathLst>
                <a:path w="12760" h="12745" extrusionOk="0">
                  <a:moveTo>
                    <a:pt x="6364" y="804"/>
                  </a:moveTo>
                  <a:lnTo>
                    <a:pt x="11059" y="3765"/>
                  </a:lnTo>
                  <a:lnTo>
                    <a:pt x="1702" y="3765"/>
                  </a:lnTo>
                  <a:lnTo>
                    <a:pt x="6364" y="804"/>
                  </a:lnTo>
                  <a:close/>
                  <a:moveTo>
                    <a:pt x="5797" y="4490"/>
                  </a:moveTo>
                  <a:cubicBezTo>
                    <a:pt x="5262" y="5404"/>
                    <a:pt x="4285" y="6002"/>
                    <a:pt x="3214" y="6002"/>
                  </a:cubicBezTo>
                  <a:lnTo>
                    <a:pt x="2237" y="6002"/>
                  </a:lnTo>
                  <a:cubicBezTo>
                    <a:pt x="1954" y="6002"/>
                    <a:pt x="1733" y="6065"/>
                    <a:pt x="1513" y="6191"/>
                  </a:cubicBezTo>
                  <a:lnTo>
                    <a:pt x="1513" y="4490"/>
                  </a:lnTo>
                  <a:close/>
                  <a:moveTo>
                    <a:pt x="11248" y="4490"/>
                  </a:moveTo>
                  <a:lnTo>
                    <a:pt x="11248" y="6191"/>
                  </a:lnTo>
                  <a:cubicBezTo>
                    <a:pt x="11027" y="6065"/>
                    <a:pt x="10775" y="6002"/>
                    <a:pt x="10523" y="6002"/>
                  </a:cubicBezTo>
                  <a:lnTo>
                    <a:pt x="9515" y="6002"/>
                  </a:lnTo>
                  <a:cubicBezTo>
                    <a:pt x="8475" y="6002"/>
                    <a:pt x="7467" y="5404"/>
                    <a:pt x="6963" y="4490"/>
                  </a:cubicBezTo>
                  <a:close/>
                  <a:moveTo>
                    <a:pt x="2237" y="6758"/>
                  </a:moveTo>
                  <a:lnTo>
                    <a:pt x="2237" y="8239"/>
                  </a:lnTo>
                  <a:cubicBezTo>
                    <a:pt x="1859" y="8239"/>
                    <a:pt x="1481" y="7892"/>
                    <a:pt x="1481" y="7483"/>
                  </a:cubicBezTo>
                  <a:cubicBezTo>
                    <a:pt x="1481" y="7105"/>
                    <a:pt x="1796" y="6758"/>
                    <a:pt x="2237" y="6758"/>
                  </a:cubicBezTo>
                  <a:close/>
                  <a:moveTo>
                    <a:pt x="10523" y="6758"/>
                  </a:moveTo>
                  <a:cubicBezTo>
                    <a:pt x="10901" y="6758"/>
                    <a:pt x="11248" y="7073"/>
                    <a:pt x="11248" y="7483"/>
                  </a:cubicBezTo>
                  <a:cubicBezTo>
                    <a:pt x="11248" y="7892"/>
                    <a:pt x="10933" y="8239"/>
                    <a:pt x="10523" y="8239"/>
                  </a:cubicBezTo>
                  <a:lnTo>
                    <a:pt x="10523" y="6758"/>
                  </a:lnTo>
                  <a:close/>
                  <a:moveTo>
                    <a:pt x="1481" y="8806"/>
                  </a:moveTo>
                  <a:cubicBezTo>
                    <a:pt x="1733" y="8901"/>
                    <a:pt x="1954" y="8995"/>
                    <a:pt x="2237" y="8995"/>
                  </a:cubicBezTo>
                  <a:cubicBezTo>
                    <a:pt x="2363" y="10224"/>
                    <a:pt x="2993" y="11326"/>
                    <a:pt x="4002" y="11988"/>
                  </a:cubicBezTo>
                  <a:lnTo>
                    <a:pt x="1481" y="11988"/>
                  </a:lnTo>
                  <a:lnTo>
                    <a:pt x="1481" y="8806"/>
                  </a:lnTo>
                  <a:close/>
                  <a:moveTo>
                    <a:pt x="6333" y="5025"/>
                  </a:moveTo>
                  <a:cubicBezTo>
                    <a:pt x="6585" y="5404"/>
                    <a:pt x="6932" y="5750"/>
                    <a:pt x="7310" y="6065"/>
                  </a:cubicBezTo>
                  <a:cubicBezTo>
                    <a:pt x="7940" y="6506"/>
                    <a:pt x="8696" y="6758"/>
                    <a:pt x="9452" y="6758"/>
                  </a:cubicBezTo>
                  <a:lnTo>
                    <a:pt x="9672" y="6758"/>
                  </a:lnTo>
                  <a:lnTo>
                    <a:pt x="9672" y="8586"/>
                  </a:lnTo>
                  <a:lnTo>
                    <a:pt x="9767" y="8586"/>
                  </a:lnTo>
                  <a:cubicBezTo>
                    <a:pt x="9767" y="10444"/>
                    <a:pt x="8223" y="11988"/>
                    <a:pt x="6364" y="11988"/>
                  </a:cubicBezTo>
                  <a:cubicBezTo>
                    <a:pt x="4537" y="11988"/>
                    <a:pt x="2993" y="10444"/>
                    <a:pt x="2993" y="8586"/>
                  </a:cubicBezTo>
                  <a:lnTo>
                    <a:pt x="2993" y="6758"/>
                  </a:lnTo>
                  <a:lnTo>
                    <a:pt x="3214" y="6758"/>
                  </a:lnTo>
                  <a:cubicBezTo>
                    <a:pt x="4002" y="6758"/>
                    <a:pt x="4726" y="6506"/>
                    <a:pt x="5356" y="6065"/>
                  </a:cubicBezTo>
                  <a:cubicBezTo>
                    <a:pt x="5734" y="5813"/>
                    <a:pt x="6112" y="5435"/>
                    <a:pt x="6333" y="5025"/>
                  </a:cubicBezTo>
                  <a:close/>
                  <a:moveTo>
                    <a:pt x="11248" y="8806"/>
                  </a:moveTo>
                  <a:lnTo>
                    <a:pt x="11248" y="12020"/>
                  </a:lnTo>
                  <a:lnTo>
                    <a:pt x="8727" y="12020"/>
                  </a:lnTo>
                  <a:lnTo>
                    <a:pt x="8727" y="11988"/>
                  </a:lnTo>
                  <a:cubicBezTo>
                    <a:pt x="9735" y="11326"/>
                    <a:pt x="10397" y="10224"/>
                    <a:pt x="10523" y="8995"/>
                  </a:cubicBezTo>
                  <a:cubicBezTo>
                    <a:pt x="10775" y="8995"/>
                    <a:pt x="11027" y="8901"/>
                    <a:pt x="11248" y="8806"/>
                  </a:cubicBezTo>
                  <a:close/>
                  <a:moveTo>
                    <a:pt x="6380" y="0"/>
                  </a:moveTo>
                  <a:cubicBezTo>
                    <a:pt x="6309" y="0"/>
                    <a:pt x="6238" y="16"/>
                    <a:pt x="6175" y="48"/>
                  </a:cubicBezTo>
                  <a:lnTo>
                    <a:pt x="189" y="3797"/>
                  </a:lnTo>
                  <a:cubicBezTo>
                    <a:pt x="32" y="3860"/>
                    <a:pt x="0" y="4080"/>
                    <a:pt x="32" y="4238"/>
                  </a:cubicBezTo>
                  <a:cubicBezTo>
                    <a:pt x="95" y="4395"/>
                    <a:pt x="252" y="4490"/>
                    <a:pt x="378" y="4490"/>
                  </a:cubicBezTo>
                  <a:lnTo>
                    <a:pt x="757" y="4490"/>
                  </a:lnTo>
                  <a:lnTo>
                    <a:pt x="757" y="12366"/>
                  </a:lnTo>
                  <a:cubicBezTo>
                    <a:pt x="757" y="12587"/>
                    <a:pt x="914" y="12744"/>
                    <a:pt x="1103" y="12744"/>
                  </a:cubicBezTo>
                  <a:lnTo>
                    <a:pt x="11626" y="12744"/>
                  </a:lnTo>
                  <a:cubicBezTo>
                    <a:pt x="11815" y="12744"/>
                    <a:pt x="11972" y="12587"/>
                    <a:pt x="11972" y="12366"/>
                  </a:cubicBezTo>
                  <a:lnTo>
                    <a:pt x="11972" y="4490"/>
                  </a:lnTo>
                  <a:lnTo>
                    <a:pt x="12319" y="4490"/>
                  </a:lnTo>
                  <a:cubicBezTo>
                    <a:pt x="12476" y="4490"/>
                    <a:pt x="12634" y="4395"/>
                    <a:pt x="12665" y="4238"/>
                  </a:cubicBezTo>
                  <a:cubicBezTo>
                    <a:pt x="12760" y="4080"/>
                    <a:pt x="12728" y="3923"/>
                    <a:pt x="12571" y="3797"/>
                  </a:cubicBezTo>
                  <a:lnTo>
                    <a:pt x="6585" y="48"/>
                  </a:lnTo>
                  <a:cubicBezTo>
                    <a:pt x="6522" y="16"/>
                    <a:pt x="6451" y="0"/>
                    <a:pt x="63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4793;p47">
            <a:extLst>
              <a:ext uri="{FF2B5EF4-FFF2-40B4-BE49-F238E27FC236}">
                <a16:creationId xmlns:a16="http://schemas.microsoft.com/office/drawing/2014/main" id="{ECCC9D5F-6EA3-4532-9B5E-F3881B33C37E}"/>
              </a:ext>
            </a:extLst>
          </p:cNvPr>
          <p:cNvGrpSpPr/>
          <p:nvPr/>
        </p:nvGrpSpPr>
        <p:grpSpPr>
          <a:xfrm>
            <a:off x="10175109" y="2183499"/>
            <a:ext cx="436185" cy="496157"/>
            <a:chOff x="-52092425" y="2303525"/>
            <a:chExt cx="279650" cy="318100"/>
          </a:xfrm>
          <a:solidFill>
            <a:srgbClr val="5C3183"/>
          </a:solidFill>
        </p:grpSpPr>
        <p:sp>
          <p:nvSpPr>
            <p:cNvPr id="519" name="Google Shape;4794;p47">
              <a:extLst>
                <a:ext uri="{FF2B5EF4-FFF2-40B4-BE49-F238E27FC236}">
                  <a16:creationId xmlns:a16="http://schemas.microsoft.com/office/drawing/2014/main" id="{85279332-318C-47C2-B457-38F91B64C576}"/>
                </a:ext>
              </a:extLst>
            </p:cNvPr>
            <p:cNvSpPr/>
            <p:nvPr/>
          </p:nvSpPr>
          <p:spPr>
            <a:xfrm>
              <a:off x="-51989225" y="2535950"/>
              <a:ext cx="72475" cy="29750"/>
            </a:xfrm>
            <a:custGeom>
              <a:avLst/>
              <a:gdLst/>
              <a:ahLst/>
              <a:cxnLst/>
              <a:rect l="l" t="t" r="r" b="b"/>
              <a:pathLst>
                <a:path w="2899" h="1190" extrusionOk="0">
                  <a:moveTo>
                    <a:pt x="398" y="0"/>
                  </a:moveTo>
                  <a:cubicBezTo>
                    <a:pt x="307" y="0"/>
                    <a:pt x="221" y="40"/>
                    <a:pt x="158" y="118"/>
                  </a:cubicBezTo>
                  <a:cubicBezTo>
                    <a:pt x="0" y="276"/>
                    <a:pt x="0" y="528"/>
                    <a:pt x="158" y="654"/>
                  </a:cubicBezTo>
                  <a:cubicBezTo>
                    <a:pt x="504" y="1000"/>
                    <a:pt x="977" y="1189"/>
                    <a:pt x="1449" y="1189"/>
                  </a:cubicBezTo>
                  <a:cubicBezTo>
                    <a:pt x="1922" y="1189"/>
                    <a:pt x="2426" y="1000"/>
                    <a:pt x="2741" y="654"/>
                  </a:cubicBezTo>
                  <a:cubicBezTo>
                    <a:pt x="2899" y="496"/>
                    <a:pt x="2899" y="244"/>
                    <a:pt x="2741" y="118"/>
                  </a:cubicBezTo>
                  <a:cubicBezTo>
                    <a:pt x="2662" y="40"/>
                    <a:pt x="2568" y="0"/>
                    <a:pt x="2477" y="0"/>
                  </a:cubicBezTo>
                  <a:cubicBezTo>
                    <a:pt x="2387" y="0"/>
                    <a:pt x="2300" y="40"/>
                    <a:pt x="2237" y="118"/>
                  </a:cubicBezTo>
                  <a:cubicBezTo>
                    <a:pt x="2048" y="339"/>
                    <a:pt x="1733" y="433"/>
                    <a:pt x="1449" y="433"/>
                  </a:cubicBezTo>
                  <a:cubicBezTo>
                    <a:pt x="1134" y="433"/>
                    <a:pt x="851" y="339"/>
                    <a:pt x="662" y="118"/>
                  </a:cubicBezTo>
                  <a:cubicBezTo>
                    <a:pt x="583" y="40"/>
                    <a:pt x="488"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4795;p47">
              <a:extLst>
                <a:ext uri="{FF2B5EF4-FFF2-40B4-BE49-F238E27FC236}">
                  <a16:creationId xmlns:a16="http://schemas.microsoft.com/office/drawing/2014/main" id="{BF8603C3-E2E8-40B3-8498-58FFEB68D8CD}"/>
                </a:ext>
              </a:extLst>
            </p:cNvPr>
            <p:cNvSpPr/>
            <p:nvPr/>
          </p:nvSpPr>
          <p:spPr>
            <a:xfrm>
              <a:off x="-52092425" y="2303525"/>
              <a:ext cx="279650" cy="318100"/>
            </a:xfrm>
            <a:custGeom>
              <a:avLst/>
              <a:gdLst/>
              <a:ahLst/>
              <a:cxnLst/>
              <a:rect l="l" t="t" r="r" b="b"/>
              <a:pathLst>
                <a:path w="11186" h="12724" extrusionOk="0">
                  <a:moveTo>
                    <a:pt x="9610" y="878"/>
                  </a:moveTo>
                  <a:lnTo>
                    <a:pt x="9295" y="2957"/>
                  </a:lnTo>
                  <a:cubicBezTo>
                    <a:pt x="8381" y="2957"/>
                    <a:pt x="7625" y="2327"/>
                    <a:pt x="7468" y="1476"/>
                  </a:cubicBezTo>
                  <a:lnTo>
                    <a:pt x="9610" y="878"/>
                  </a:lnTo>
                  <a:close/>
                  <a:moveTo>
                    <a:pt x="3719" y="1476"/>
                  </a:moveTo>
                  <a:cubicBezTo>
                    <a:pt x="4128" y="1476"/>
                    <a:pt x="4475" y="1791"/>
                    <a:pt x="4475" y="2201"/>
                  </a:cubicBezTo>
                  <a:cubicBezTo>
                    <a:pt x="4475" y="2610"/>
                    <a:pt x="4128" y="2957"/>
                    <a:pt x="3719" y="2957"/>
                  </a:cubicBezTo>
                  <a:cubicBezTo>
                    <a:pt x="3624" y="2957"/>
                    <a:pt x="3498" y="2925"/>
                    <a:pt x="3403" y="2894"/>
                  </a:cubicBezTo>
                  <a:cubicBezTo>
                    <a:pt x="3349" y="2861"/>
                    <a:pt x="3294" y="2847"/>
                    <a:pt x="3241" y="2847"/>
                  </a:cubicBezTo>
                  <a:cubicBezTo>
                    <a:pt x="3144" y="2847"/>
                    <a:pt x="3055" y="2895"/>
                    <a:pt x="2994" y="2957"/>
                  </a:cubicBezTo>
                  <a:cubicBezTo>
                    <a:pt x="2868" y="3083"/>
                    <a:pt x="2836" y="3240"/>
                    <a:pt x="2899" y="3398"/>
                  </a:cubicBezTo>
                  <a:cubicBezTo>
                    <a:pt x="2931" y="3524"/>
                    <a:pt x="2994" y="3618"/>
                    <a:pt x="2994" y="3713"/>
                  </a:cubicBezTo>
                  <a:cubicBezTo>
                    <a:pt x="2994" y="4091"/>
                    <a:pt x="2616" y="4469"/>
                    <a:pt x="2238" y="4469"/>
                  </a:cubicBezTo>
                  <a:cubicBezTo>
                    <a:pt x="1828" y="4469"/>
                    <a:pt x="1482" y="4154"/>
                    <a:pt x="1482" y="3713"/>
                  </a:cubicBezTo>
                  <a:cubicBezTo>
                    <a:pt x="1482" y="3492"/>
                    <a:pt x="1608" y="3303"/>
                    <a:pt x="1671" y="3209"/>
                  </a:cubicBezTo>
                  <a:cubicBezTo>
                    <a:pt x="1797" y="3083"/>
                    <a:pt x="1797" y="2894"/>
                    <a:pt x="1639" y="2736"/>
                  </a:cubicBezTo>
                  <a:cubicBezTo>
                    <a:pt x="1576" y="2610"/>
                    <a:pt x="1450" y="2453"/>
                    <a:pt x="1450" y="2201"/>
                  </a:cubicBezTo>
                  <a:cubicBezTo>
                    <a:pt x="1450" y="1823"/>
                    <a:pt x="1765" y="1476"/>
                    <a:pt x="2206" y="1476"/>
                  </a:cubicBezTo>
                  <a:cubicBezTo>
                    <a:pt x="2427" y="1476"/>
                    <a:pt x="2584" y="1571"/>
                    <a:pt x="2710" y="1665"/>
                  </a:cubicBezTo>
                  <a:cubicBezTo>
                    <a:pt x="2789" y="1728"/>
                    <a:pt x="2876" y="1760"/>
                    <a:pt x="2962" y="1760"/>
                  </a:cubicBezTo>
                  <a:cubicBezTo>
                    <a:pt x="3049" y="1760"/>
                    <a:pt x="3136" y="1728"/>
                    <a:pt x="3214" y="1665"/>
                  </a:cubicBezTo>
                  <a:cubicBezTo>
                    <a:pt x="3340" y="1571"/>
                    <a:pt x="3498" y="1476"/>
                    <a:pt x="3719" y="1476"/>
                  </a:cubicBezTo>
                  <a:close/>
                  <a:moveTo>
                    <a:pt x="6774" y="1697"/>
                  </a:moveTo>
                  <a:cubicBezTo>
                    <a:pt x="7027" y="2862"/>
                    <a:pt x="8035" y="3681"/>
                    <a:pt x="9200" y="3713"/>
                  </a:cubicBezTo>
                  <a:lnTo>
                    <a:pt x="9011" y="5225"/>
                  </a:lnTo>
                  <a:cubicBezTo>
                    <a:pt x="7247" y="5099"/>
                    <a:pt x="5735" y="3839"/>
                    <a:pt x="5294" y="2138"/>
                  </a:cubicBezTo>
                  <a:lnTo>
                    <a:pt x="6774" y="1697"/>
                  </a:lnTo>
                  <a:close/>
                  <a:moveTo>
                    <a:pt x="1450" y="6737"/>
                  </a:moveTo>
                  <a:lnTo>
                    <a:pt x="1450" y="8250"/>
                  </a:lnTo>
                  <a:cubicBezTo>
                    <a:pt x="1041" y="8250"/>
                    <a:pt x="694" y="7935"/>
                    <a:pt x="694" y="7494"/>
                  </a:cubicBezTo>
                  <a:cubicBezTo>
                    <a:pt x="694" y="7115"/>
                    <a:pt x="1009" y="6737"/>
                    <a:pt x="1450" y="6737"/>
                  </a:cubicBezTo>
                  <a:close/>
                  <a:moveTo>
                    <a:pt x="9673" y="6737"/>
                  </a:moveTo>
                  <a:cubicBezTo>
                    <a:pt x="10083" y="6737"/>
                    <a:pt x="10429" y="7052"/>
                    <a:pt x="10429" y="7494"/>
                  </a:cubicBezTo>
                  <a:cubicBezTo>
                    <a:pt x="10429" y="7935"/>
                    <a:pt x="10083" y="8250"/>
                    <a:pt x="9673" y="8250"/>
                  </a:cubicBezTo>
                  <a:lnTo>
                    <a:pt x="9673" y="6737"/>
                  </a:lnTo>
                  <a:close/>
                  <a:moveTo>
                    <a:pt x="4884" y="3209"/>
                  </a:moveTo>
                  <a:cubicBezTo>
                    <a:pt x="5609" y="4784"/>
                    <a:pt x="7184" y="5824"/>
                    <a:pt x="8917" y="5981"/>
                  </a:cubicBezTo>
                  <a:lnTo>
                    <a:pt x="8917" y="6422"/>
                  </a:lnTo>
                  <a:lnTo>
                    <a:pt x="8917" y="8659"/>
                  </a:lnTo>
                  <a:cubicBezTo>
                    <a:pt x="8917" y="10486"/>
                    <a:pt x="7436" y="11999"/>
                    <a:pt x="5577" y="11999"/>
                  </a:cubicBezTo>
                  <a:cubicBezTo>
                    <a:pt x="3719" y="11999"/>
                    <a:pt x="2238" y="10486"/>
                    <a:pt x="2238" y="8628"/>
                  </a:cubicBezTo>
                  <a:lnTo>
                    <a:pt x="2238" y="5603"/>
                  </a:lnTo>
                  <a:cubicBezTo>
                    <a:pt x="2238" y="5477"/>
                    <a:pt x="2238" y="5383"/>
                    <a:pt x="2269" y="5257"/>
                  </a:cubicBezTo>
                  <a:cubicBezTo>
                    <a:pt x="3088" y="5257"/>
                    <a:pt x="3719" y="4595"/>
                    <a:pt x="3719" y="3744"/>
                  </a:cubicBezTo>
                  <a:cubicBezTo>
                    <a:pt x="4191" y="3744"/>
                    <a:pt x="4601" y="3555"/>
                    <a:pt x="4884" y="3209"/>
                  </a:cubicBezTo>
                  <a:close/>
                  <a:moveTo>
                    <a:pt x="10072" y="1"/>
                  </a:moveTo>
                  <a:cubicBezTo>
                    <a:pt x="10033" y="1"/>
                    <a:pt x="9993" y="8"/>
                    <a:pt x="9956" y="27"/>
                  </a:cubicBezTo>
                  <a:lnTo>
                    <a:pt x="4979" y="1445"/>
                  </a:lnTo>
                  <a:cubicBezTo>
                    <a:pt x="4727" y="1004"/>
                    <a:pt x="4254" y="720"/>
                    <a:pt x="3719" y="720"/>
                  </a:cubicBezTo>
                  <a:cubicBezTo>
                    <a:pt x="3466" y="720"/>
                    <a:pt x="3214" y="783"/>
                    <a:pt x="2994" y="909"/>
                  </a:cubicBezTo>
                  <a:cubicBezTo>
                    <a:pt x="2742" y="783"/>
                    <a:pt x="2521" y="720"/>
                    <a:pt x="2238" y="720"/>
                  </a:cubicBezTo>
                  <a:cubicBezTo>
                    <a:pt x="1419" y="720"/>
                    <a:pt x="726" y="1382"/>
                    <a:pt x="726" y="2232"/>
                  </a:cubicBezTo>
                  <a:cubicBezTo>
                    <a:pt x="726" y="2484"/>
                    <a:pt x="820" y="2736"/>
                    <a:pt x="946" y="2957"/>
                  </a:cubicBezTo>
                  <a:cubicBezTo>
                    <a:pt x="820" y="3209"/>
                    <a:pt x="726" y="3429"/>
                    <a:pt x="726" y="3713"/>
                  </a:cubicBezTo>
                  <a:cubicBezTo>
                    <a:pt x="726" y="4280"/>
                    <a:pt x="1041" y="4784"/>
                    <a:pt x="1513" y="5005"/>
                  </a:cubicBezTo>
                  <a:cubicBezTo>
                    <a:pt x="1482" y="5225"/>
                    <a:pt x="1482" y="5383"/>
                    <a:pt x="1482" y="5572"/>
                  </a:cubicBezTo>
                  <a:lnTo>
                    <a:pt x="1482" y="6013"/>
                  </a:lnTo>
                  <a:cubicBezTo>
                    <a:pt x="663" y="6013"/>
                    <a:pt x="1" y="6674"/>
                    <a:pt x="1" y="7494"/>
                  </a:cubicBezTo>
                  <a:cubicBezTo>
                    <a:pt x="1" y="8313"/>
                    <a:pt x="663" y="9006"/>
                    <a:pt x="1482" y="9006"/>
                  </a:cubicBezTo>
                  <a:cubicBezTo>
                    <a:pt x="1671" y="11085"/>
                    <a:pt x="3466" y="12723"/>
                    <a:pt x="5577" y="12723"/>
                  </a:cubicBezTo>
                  <a:cubicBezTo>
                    <a:pt x="7720" y="12723"/>
                    <a:pt x="9484" y="11085"/>
                    <a:pt x="9673" y="9006"/>
                  </a:cubicBezTo>
                  <a:cubicBezTo>
                    <a:pt x="10492" y="9006"/>
                    <a:pt x="11185" y="8313"/>
                    <a:pt x="11185" y="7494"/>
                  </a:cubicBezTo>
                  <a:cubicBezTo>
                    <a:pt x="11185" y="6674"/>
                    <a:pt x="10492" y="6013"/>
                    <a:pt x="9673" y="6013"/>
                  </a:cubicBezTo>
                  <a:lnTo>
                    <a:pt x="9673" y="5603"/>
                  </a:lnTo>
                  <a:cubicBezTo>
                    <a:pt x="9704" y="5414"/>
                    <a:pt x="10398" y="594"/>
                    <a:pt x="10429" y="405"/>
                  </a:cubicBezTo>
                  <a:cubicBezTo>
                    <a:pt x="10429" y="279"/>
                    <a:pt x="10398" y="184"/>
                    <a:pt x="10303" y="90"/>
                  </a:cubicBezTo>
                  <a:cubicBezTo>
                    <a:pt x="10258" y="45"/>
                    <a:pt x="10167" y="1"/>
                    <a:pt x="10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4796;p47">
              <a:extLst>
                <a:ext uri="{FF2B5EF4-FFF2-40B4-BE49-F238E27FC236}">
                  <a16:creationId xmlns:a16="http://schemas.microsoft.com/office/drawing/2014/main" id="{5B695270-4DD3-46E7-8ACF-1266EC1750DA}"/>
                </a:ext>
              </a:extLst>
            </p:cNvPr>
            <p:cNvSpPr/>
            <p:nvPr/>
          </p:nvSpPr>
          <p:spPr>
            <a:xfrm>
              <a:off x="-51998675" y="2454625"/>
              <a:ext cx="17325" cy="17350"/>
            </a:xfrm>
            <a:custGeom>
              <a:avLst/>
              <a:gdLst/>
              <a:ahLst/>
              <a:cxnLst/>
              <a:rect l="l" t="t" r="r" b="b"/>
              <a:pathLst>
                <a:path w="693"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4797;p47">
              <a:extLst>
                <a:ext uri="{FF2B5EF4-FFF2-40B4-BE49-F238E27FC236}">
                  <a16:creationId xmlns:a16="http://schemas.microsoft.com/office/drawing/2014/main" id="{8D85726F-3EDD-4D06-82DF-6816270F173C}"/>
                </a:ext>
              </a:extLst>
            </p:cNvPr>
            <p:cNvSpPr/>
            <p:nvPr/>
          </p:nvSpPr>
          <p:spPr>
            <a:xfrm>
              <a:off x="-51925450" y="2454625"/>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6" y="536"/>
                    <a:pt x="726" y="347"/>
                  </a:cubicBezTo>
                  <a:cubicBezTo>
                    <a:pt x="726"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4798;p47">
              <a:extLst>
                <a:ext uri="{FF2B5EF4-FFF2-40B4-BE49-F238E27FC236}">
                  <a16:creationId xmlns:a16="http://schemas.microsoft.com/office/drawing/2014/main" id="{EF61F006-333E-4B2C-AB43-0064AC7B7DCC}"/>
                </a:ext>
              </a:extLst>
            </p:cNvPr>
            <p:cNvSpPr/>
            <p:nvPr/>
          </p:nvSpPr>
          <p:spPr>
            <a:xfrm>
              <a:off x="-51981350" y="2472725"/>
              <a:ext cx="55925" cy="55950"/>
            </a:xfrm>
            <a:custGeom>
              <a:avLst/>
              <a:gdLst/>
              <a:ahLst/>
              <a:cxnLst/>
              <a:rect l="l" t="t" r="r" b="b"/>
              <a:pathLst>
                <a:path w="2237" h="2238" extrusionOk="0">
                  <a:moveTo>
                    <a:pt x="1134" y="726"/>
                  </a:moveTo>
                  <a:cubicBezTo>
                    <a:pt x="1323" y="726"/>
                    <a:pt x="1481" y="883"/>
                    <a:pt x="1481" y="1072"/>
                  </a:cubicBezTo>
                  <a:cubicBezTo>
                    <a:pt x="1481" y="1293"/>
                    <a:pt x="1323" y="1450"/>
                    <a:pt x="1134" y="1450"/>
                  </a:cubicBezTo>
                  <a:cubicBezTo>
                    <a:pt x="945" y="1450"/>
                    <a:pt x="788" y="1293"/>
                    <a:pt x="788" y="1072"/>
                  </a:cubicBezTo>
                  <a:cubicBezTo>
                    <a:pt x="756" y="915"/>
                    <a:pt x="914" y="726"/>
                    <a:pt x="1134" y="726"/>
                  </a:cubicBezTo>
                  <a:close/>
                  <a:moveTo>
                    <a:pt x="1134" y="1"/>
                  </a:moveTo>
                  <a:cubicBezTo>
                    <a:pt x="504" y="1"/>
                    <a:pt x="32" y="536"/>
                    <a:pt x="32" y="1135"/>
                  </a:cubicBezTo>
                  <a:cubicBezTo>
                    <a:pt x="0" y="1765"/>
                    <a:pt x="504" y="2238"/>
                    <a:pt x="1134" y="2238"/>
                  </a:cubicBezTo>
                  <a:cubicBezTo>
                    <a:pt x="1764" y="2238"/>
                    <a:pt x="2237" y="1702"/>
                    <a:pt x="2237" y="1135"/>
                  </a:cubicBezTo>
                  <a:cubicBezTo>
                    <a:pt x="2237" y="505"/>
                    <a:pt x="1733" y="1"/>
                    <a:pt x="1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4799;p47">
            <a:extLst>
              <a:ext uri="{FF2B5EF4-FFF2-40B4-BE49-F238E27FC236}">
                <a16:creationId xmlns:a16="http://schemas.microsoft.com/office/drawing/2014/main" id="{70D1C936-5609-4307-96FC-98FB6B3122E8}"/>
              </a:ext>
            </a:extLst>
          </p:cNvPr>
          <p:cNvGrpSpPr/>
          <p:nvPr/>
        </p:nvGrpSpPr>
        <p:grpSpPr>
          <a:xfrm>
            <a:off x="2167599" y="1561664"/>
            <a:ext cx="500018" cy="496352"/>
            <a:chOff x="-57189125" y="1904850"/>
            <a:chExt cx="320575" cy="318225"/>
          </a:xfrm>
          <a:solidFill>
            <a:srgbClr val="5C3183"/>
          </a:solidFill>
        </p:grpSpPr>
        <p:sp>
          <p:nvSpPr>
            <p:cNvPr id="514" name="Google Shape;4800;p47">
              <a:extLst>
                <a:ext uri="{FF2B5EF4-FFF2-40B4-BE49-F238E27FC236}">
                  <a16:creationId xmlns:a16="http://schemas.microsoft.com/office/drawing/2014/main" id="{FEC261AE-5F6E-44CD-9C98-66C5F830F9DF}"/>
                </a:ext>
              </a:extLst>
            </p:cNvPr>
            <p:cNvSpPr/>
            <p:nvPr/>
          </p:nvSpPr>
          <p:spPr>
            <a:xfrm>
              <a:off x="-57073350" y="2072625"/>
              <a:ext cx="18125" cy="17350"/>
            </a:xfrm>
            <a:custGeom>
              <a:avLst/>
              <a:gdLst/>
              <a:ahLst/>
              <a:cxnLst/>
              <a:rect l="l" t="t" r="r" b="b"/>
              <a:pathLst>
                <a:path w="725" h="694" extrusionOk="0">
                  <a:moveTo>
                    <a:pt x="347" y="0"/>
                  </a:moveTo>
                  <a:cubicBezTo>
                    <a:pt x="158" y="0"/>
                    <a:pt x="1" y="158"/>
                    <a:pt x="1" y="347"/>
                  </a:cubicBezTo>
                  <a:cubicBezTo>
                    <a:pt x="1" y="536"/>
                    <a:pt x="158" y="694"/>
                    <a:pt x="347" y="694"/>
                  </a:cubicBezTo>
                  <a:cubicBezTo>
                    <a:pt x="536" y="694"/>
                    <a:pt x="725" y="536"/>
                    <a:pt x="725"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4801;p47">
              <a:extLst>
                <a:ext uri="{FF2B5EF4-FFF2-40B4-BE49-F238E27FC236}">
                  <a16:creationId xmlns:a16="http://schemas.microsoft.com/office/drawing/2014/main" id="{35F7C502-DC48-4A76-8E27-435A3BF3E271}"/>
                </a:ext>
              </a:extLst>
            </p:cNvPr>
            <p:cNvSpPr/>
            <p:nvPr/>
          </p:nvSpPr>
          <p:spPr>
            <a:xfrm>
              <a:off x="-56998525" y="2072625"/>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4802;p47">
              <a:extLst>
                <a:ext uri="{FF2B5EF4-FFF2-40B4-BE49-F238E27FC236}">
                  <a16:creationId xmlns:a16="http://schemas.microsoft.com/office/drawing/2014/main" id="{3C3F546E-7E89-4EC3-9EF7-5B30026AB8D4}"/>
                </a:ext>
              </a:extLst>
            </p:cNvPr>
            <p:cNvSpPr/>
            <p:nvPr/>
          </p:nvSpPr>
          <p:spPr>
            <a:xfrm>
              <a:off x="-57035550" y="2007250"/>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4803;p47">
              <a:extLst>
                <a:ext uri="{FF2B5EF4-FFF2-40B4-BE49-F238E27FC236}">
                  <a16:creationId xmlns:a16="http://schemas.microsoft.com/office/drawing/2014/main" id="{A93D20CD-B483-4A94-8F68-6999C8967E3A}"/>
                </a:ext>
              </a:extLst>
            </p:cNvPr>
            <p:cNvSpPr/>
            <p:nvPr/>
          </p:nvSpPr>
          <p:spPr>
            <a:xfrm>
              <a:off x="-57063900" y="2135825"/>
              <a:ext cx="73275" cy="28975"/>
            </a:xfrm>
            <a:custGeom>
              <a:avLst/>
              <a:gdLst/>
              <a:ahLst/>
              <a:cxnLst/>
              <a:rect l="l" t="t" r="r" b="b"/>
              <a:pathLst>
                <a:path w="2931" h="1159" extrusionOk="0">
                  <a:moveTo>
                    <a:pt x="414" y="1"/>
                  </a:moveTo>
                  <a:cubicBezTo>
                    <a:pt x="316" y="1"/>
                    <a:pt x="221" y="40"/>
                    <a:pt x="158" y="119"/>
                  </a:cubicBezTo>
                  <a:cubicBezTo>
                    <a:pt x="1" y="276"/>
                    <a:pt x="1" y="497"/>
                    <a:pt x="158" y="623"/>
                  </a:cubicBezTo>
                  <a:cubicBezTo>
                    <a:pt x="536" y="970"/>
                    <a:pt x="1009" y="1159"/>
                    <a:pt x="1481" y="1159"/>
                  </a:cubicBezTo>
                  <a:cubicBezTo>
                    <a:pt x="1954" y="1159"/>
                    <a:pt x="2458" y="970"/>
                    <a:pt x="2773" y="623"/>
                  </a:cubicBezTo>
                  <a:cubicBezTo>
                    <a:pt x="2931" y="465"/>
                    <a:pt x="2931" y="213"/>
                    <a:pt x="2773" y="119"/>
                  </a:cubicBezTo>
                  <a:cubicBezTo>
                    <a:pt x="2710" y="40"/>
                    <a:pt x="2623" y="1"/>
                    <a:pt x="2533" y="1"/>
                  </a:cubicBezTo>
                  <a:cubicBezTo>
                    <a:pt x="2442" y="1"/>
                    <a:pt x="2348" y="40"/>
                    <a:pt x="2269" y="119"/>
                  </a:cubicBezTo>
                  <a:cubicBezTo>
                    <a:pt x="2048" y="308"/>
                    <a:pt x="1733" y="434"/>
                    <a:pt x="1481" y="434"/>
                  </a:cubicBezTo>
                  <a:cubicBezTo>
                    <a:pt x="1166" y="434"/>
                    <a:pt x="883" y="308"/>
                    <a:pt x="694" y="119"/>
                  </a:cubicBezTo>
                  <a:cubicBezTo>
                    <a:pt x="615" y="40"/>
                    <a:pt x="513" y="1"/>
                    <a:pt x="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4804;p47">
              <a:extLst>
                <a:ext uri="{FF2B5EF4-FFF2-40B4-BE49-F238E27FC236}">
                  <a16:creationId xmlns:a16="http://schemas.microsoft.com/office/drawing/2014/main" id="{2592268E-382E-4FC4-8BB0-5BE246E0BC89}"/>
                </a:ext>
              </a:extLst>
            </p:cNvPr>
            <p:cNvSpPr/>
            <p:nvPr/>
          </p:nvSpPr>
          <p:spPr>
            <a:xfrm>
              <a:off x="-57189125" y="1904850"/>
              <a:ext cx="320575" cy="318225"/>
            </a:xfrm>
            <a:custGeom>
              <a:avLst/>
              <a:gdLst/>
              <a:ahLst/>
              <a:cxnLst/>
              <a:rect l="l" t="t" r="r" b="b"/>
              <a:pathLst>
                <a:path w="12823" h="12729" extrusionOk="0">
                  <a:moveTo>
                    <a:pt x="6490" y="726"/>
                  </a:moveTo>
                  <a:cubicBezTo>
                    <a:pt x="6994" y="726"/>
                    <a:pt x="7467" y="1104"/>
                    <a:pt x="7593" y="1639"/>
                  </a:cubicBezTo>
                  <a:cubicBezTo>
                    <a:pt x="7215" y="1545"/>
                    <a:pt x="6868" y="1450"/>
                    <a:pt x="6490" y="1450"/>
                  </a:cubicBezTo>
                  <a:cubicBezTo>
                    <a:pt x="6081" y="1450"/>
                    <a:pt x="5734" y="1513"/>
                    <a:pt x="5388" y="1639"/>
                  </a:cubicBezTo>
                  <a:cubicBezTo>
                    <a:pt x="5482" y="1104"/>
                    <a:pt x="5923" y="726"/>
                    <a:pt x="6490" y="726"/>
                  </a:cubicBezTo>
                  <a:close/>
                  <a:moveTo>
                    <a:pt x="6081" y="2269"/>
                  </a:moveTo>
                  <a:lnTo>
                    <a:pt x="6081" y="2301"/>
                  </a:lnTo>
                  <a:cubicBezTo>
                    <a:pt x="5860" y="2364"/>
                    <a:pt x="5608" y="2584"/>
                    <a:pt x="5482" y="2805"/>
                  </a:cubicBezTo>
                  <a:cubicBezTo>
                    <a:pt x="5104" y="2805"/>
                    <a:pt x="4695" y="2994"/>
                    <a:pt x="4506" y="3372"/>
                  </a:cubicBezTo>
                  <a:cubicBezTo>
                    <a:pt x="4317" y="3719"/>
                    <a:pt x="4317" y="4160"/>
                    <a:pt x="4506" y="4475"/>
                  </a:cubicBezTo>
                  <a:cubicBezTo>
                    <a:pt x="4474" y="4538"/>
                    <a:pt x="4443" y="4664"/>
                    <a:pt x="4380" y="4727"/>
                  </a:cubicBezTo>
                  <a:cubicBezTo>
                    <a:pt x="4002" y="4979"/>
                    <a:pt x="3529" y="5136"/>
                    <a:pt x="3088" y="5168"/>
                  </a:cubicBezTo>
                  <a:cubicBezTo>
                    <a:pt x="3277" y="3624"/>
                    <a:pt x="4537" y="2427"/>
                    <a:pt x="6081" y="2269"/>
                  </a:cubicBezTo>
                  <a:close/>
                  <a:moveTo>
                    <a:pt x="6837" y="2269"/>
                  </a:moveTo>
                  <a:cubicBezTo>
                    <a:pt x="8412" y="2427"/>
                    <a:pt x="9641" y="3624"/>
                    <a:pt x="9830" y="5168"/>
                  </a:cubicBezTo>
                  <a:cubicBezTo>
                    <a:pt x="9357" y="5136"/>
                    <a:pt x="8916" y="4979"/>
                    <a:pt x="8538" y="4727"/>
                  </a:cubicBezTo>
                  <a:cubicBezTo>
                    <a:pt x="8475" y="4632"/>
                    <a:pt x="8444" y="4538"/>
                    <a:pt x="8412" y="4475"/>
                  </a:cubicBezTo>
                  <a:cubicBezTo>
                    <a:pt x="8601" y="4097"/>
                    <a:pt x="8633" y="3719"/>
                    <a:pt x="8412" y="3372"/>
                  </a:cubicBezTo>
                  <a:cubicBezTo>
                    <a:pt x="8223" y="2994"/>
                    <a:pt x="7814" y="2805"/>
                    <a:pt x="7436" y="2805"/>
                  </a:cubicBezTo>
                  <a:cubicBezTo>
                    <a:pt x="7310" y="2584"/>
                    <a:pt x="7057" y="2364"/>
                    <a:pt x="6837" y="2301"/>
                  </a:cubicBezTo>
                  <a:lnTo>
                    <a:pt x="6837" y="2269"/>
                  </a:lnTo>
                  <a:close/>
                  <a:moveTo>
                    <a:pt x="6490" y="2962"/>
                  </a:moveTo>
                  <a:cubicBezTo>
                    <a:pt x="6648" y="2962"/>
                    <a:pt x="6805" y="3088"/>
                    <a:pt x="6837" y="3277"/>
                  </a:cubicBezTo>
                  <a:cubicBezTo>
                    <a:pt x="6863" y="3460"/>
                    <a:pt x="7039" y="3577"/>
                    <a:pt x="7224" y="3577"/>
                  </a:cubicBezTo>
                  <a:cubicBezTo>
                    <a:pt x="7263" y="3577"/>
                    <a:pt x="7303" y="3572"/>
                    <a:pt x="7341" y="3561"/>
                  </a:cubicBezTo>
                  <a:cubicBezTo>
                    <a:pt x="7384" y="3535"/>
                    <a:pt x="7430" y="3523"/>
                    <a:pt x="7476" y="3523"/>
                  </a:cubicBezTo>
                  <a:cubicBezTo>
                    <a:pt x="7595" y="3523"/>
                    <a:pt x="7714" y="3604"/>
                    <a:pt x="7782" y="3719"/>
                  </a:cubicBezTo>
                  <a:cubicBezTo>
                    <a:pt x="7845" y="3876"/>
                    <a:pt x="7814" y="4065"/>
                    <a:pt x="7688" y="4191"/>
                  </a:cubicBezTo>
                  <a:cubicBezTo>
                    <a:pt x="7562" y="4349"/>
                    <a:pt x="7562" y="4601"/>
                    <a:pt x="7688" y="4727"/>
                  </a:cubicBezTo>
                  <a:cubicBezTo>
                    <a:pt x="7845" y="4853"/>
                    <a:pt x="7908" y="5042"/>
                    <a:pt x="7782" y="5199"/>
                  </a:cubicBezTo>
                  <a:cubicBezTo>
                    <a:pt x="7712" y="5316"/>
                    <a:pt x="7590" y="5381"/>
                    <a:pt x="7467" y="5381"/>
                  </a:cubicBezTo>
                  <a:cubicBezTo>
                    <a:pt x="7425" y="5381"/>
                    <a:pt x="7382" y="5373"/>
                    <a:pt x="7341" y="5357"/>
                  </a:cubicBezTo>
                  <a:cubicBezTo>
                    <a:pt x="7303" y="5346"/>
                    <a:pt x="7264" y="5341"/>
                    <a:pt x="7227" y="5341"/>
                  </a:cubicBezTo>
                  <a:cubicBezTo>
                    <a:pt x="7048" y="5341"/>
                    <a:pt x="6889" y="5458"/>
                    <a:pt x="6837" y="5640"/>
                  </a:cubicBezTo>
                  <a:cubicBezTo>
                    <a:pt x="6805" y="5829"/>
                    <a:pt x="6648" y="5955"/>
                    <a:pt x="6490" y="5955"/>
                  </a:cubicBezTo>
                  <a:cubicBezTo>
                    <a:pt x="6333" y="5955"/>
                    <a:pt x="6175" y="5829"/>
                    <a:pt x="6112" y="5640"/>
                  </a:cubicBezTo>
                  <a:cubicBezTo>
                    <a:pt x="6086" y="5458"/>
                    <a:pt x="5931" y="5341"/>
                    <a:pt x="5736" y="5341"/>
                  </a:cubicBezTo>
                  <a:cubicBezTo>
                    <a:pt x="5695" y="5341"/>
                    <a:pt x="5652" y="5346"/>
                    <a:pt x="5608" y="5357"/>
                  </a:cubicBezTo>
                  <a:cubicBezTo>
                    <a:pt x="5565" y="5383"/>
                    <a:pt x="5519" y="5394"/>
                    <a:pt x="5474" y="5394"/>
                  </a:cubicBezTo>
                  <a:cubicBezTo>
                    <a:pt x="5354" y="5394"/>
                    <a:pt x="5236" y="5313"/>
                    <a:pt x="5167" y="5199"/>
                  </a:cubicBezTo>
                  <a:cubicBezTo>
                    <a:pt x="5104" y="5042"/>
                    <a:pt x="5136" y="4853"/>
                    <a:pt x="5262" y="4727"/>
                  </a:cubicBezTo>
                  <a:cubicBezTo>
                    <a:pt x="5419" y="4569"/>
                    <a:pt x="5419" y="4317"/>
                    <a:pt x="5262" y="4191"/>
                  </a:cubicBezTo>
                  <a:cubicBezTo>
                    <a:pt x="5104" y="4065"/>
                    <a:pt x="5073" y="3876"/>
                    <a:pt x="5167" y="3719"/>
                  </a:cubicBezTo>
                  <a:cubicBezTo>
                    <a:pt x="5237" y="3602"/>
                    <a:pt x="5359" y="3537"/>
                    <a:pt x="5482" y="3537"/>
                  </a:cubicBezTo>
                  <a:cubicBezTo>
                    <a:pt x="5525" y="3537"/>
                    <a:pt x="5568" y="3545"/>
                    <a:pt x="5608" y="3561"/>
                  </a:cubicBezTo>
                  <a:cubicBezTo>
                    <a:pt x="5652" y="3572"/>
                    <a:pt x="5694" y="3577"/>
                    <a:pt x="5734" y="3577"/>
                  </a:cubicBezTo>
                  <a:cubicBezTo>
                    <a:pt x="5922" y="3577"/>
                    <a:pt x="6060" y="3460"/>
                    <a:pt x="6112" y="3277"/>
                  </a:cubicBezTo>
                  <a:cubicBezTo>
                    <a:pt x="6175" y="3088"/>
                    <a:pt x="6333" y="2962"/>
                    <a:pt x="6490" y="2962"/>
                  </a:cubicBezTo>
                  <a:close/>
                  <a:moveTo>
                    <a:pt x="2332" y="6711"/>
                  </a:moveTo>
                  <a:lnTo>
                    <a:pt x="2332" y="8192"/>
                  </a:lnTo>
                  <a:cubicBezTo>
                    <a:pt x="1954" y="8192"/>
                    <a:pt x="1607" y="7877"/>
                    <a:pt x="1607" y="7436"/>
                  </a:cubicBezTo>
                  <a:cubicBezTo>
                    <a:pt x="1607" y="7027"/>
                    <a:pt x="1954" y="6711"/>
                    <a:pt x="2332" y="6711"/>
                  </a:cubicBezTo>
                  <a:close/>
                  <a:moveTo>
                    <a:pt x="10618" y="6711"/>
                  </a:moveTo>
                  <a:cubicBezTo>
                    <a:pt x="10996" y="6711"/>
                    <a:pt x="11374" y="7027"/>
                    <a:pt x="11374" y="7468"/>
                  </a:cubicBezTo>
                  <a:cubicBezTo>
                    <a:pt x="11374" y="7846"/>
                    <a:pt x="11059" y="8192"/>
                    <a:pt x="10618" y="8192"/>
                  </a:cubicBezTo>
                  <a:lnTo>
                    <a:pt x="10618" y="6711"/>
                  </a:lnTo>
                  <a:close/>
                  <a:moveTo>
                    <a:pt x="1166" y="8350"/>
                  </a:moveTo>
                  <a:cubicBezTo>
                    <a:pt x="1450" y="8728"/>
                    <a:pt x="1891" y="8948"/>
                    <a:pt x="2363" y="8948"/>
                  </a:cubicBezTo>
                  <a:cubicBezTo>
                    <a:pt x="2332" y="9358"/>
                    <a:pt x="1985" y="9704"/>
                    <a:pt x="1607" y="9704"/>
                  </a:cubicBezTo>
                  <a:cubicBezTo>
                    <a:pt x="1198" y="9704"/>
                    <a:pt x="851" y="9389"/>
                    <a:pt x="851" y="8948"/>
                  </a:cubicBezTo>
                  <a:cubicBezTo>
                    <a:pt x="851" y="8728"/>
                    <a:pt x="977" y="8476"/>
                    <a:pt x="1166" y="8350"/>
                  </a:cubicBezTo>
                  <a:close/>
                  <a:moveTo>
                    <a:pt x="11783" y="8350"/>
                  </a:moveTo>
                  <a:cubicBezTo>
                    <a:pt x="12004" y="8507"/>
                    <a:pt x="12098" y="8728"/>
                    <a:pt x="12098" y="8948"/>
                  </a:cubicBezTo>
                  <a:cubicBezTo>
                    <a:pt x="12098" y="9358"/>
                    <a:pt x="11752" y="9704"/>
                    <a:pt x="11374" y="9704"/>
                  </a:cubicBezTo>
                  <a:cubicBezTo>
                    <a:pt x="10964" y="9704"/>
                    <a:pt x="10618" y="9389"/>
                    <a:pt x="10618" y="8948"/>
                  </a:cubicBezTo>
                  <a:cubicBezTo>
                    <a:pt x="11090" y="8948"/>
                    <a:pt x="11531" y="8728"/>
                    <a:pt x="11783" y="8350"/>
                  </a:cubicBezTo>
                  <a:close/>
                  <a:moveTo>
                    <a:pt x="8381" y="5514"/>
                  </a:moveTo>
                  <a:cubicBezTo>
                    <a:pt x="8790" y="5735"/>
                    <a:pt x="9326" y="5892"/>
                    <a:pt x="9798" y="5924"/>
                  </a:cubicBezTo>
                  <a:lnTo>
                    <a:pt x="9798" y="8570"/>
                  </a:lnTo>
                  <a:cubicBezTo>
                    <a:pt x="9861" y="10398"/>
                    <a:pt x="8318" y="11941"/>
                    <a:pt x="6490" y="11941"/>
                  </a:cubicBezTo>
                  <a:cubicBezTo>
                    <a:pt x="4632" y="11941"/>
                    <a:pt x="3088" y="10398"/>
                    <a:pt x="3088" y="8570"/>
                  </a:cubicBezTo>
                  <a:lnTo>
                    <a:pt x="3088" y="5924"/>
                  </a:lnTo>
                  <a:cubicBezTo>
                    <a:pt x="3592" y="5892"/>
                    <a:pt x="4065" y="5735"/>
                    <a:pt x="4506" y="5514"/>
                  </a:cubicBezTo>
                  <a:lnTo>
                    <a:pt x="4506" y="5577"/>
                  </a:lnTo>
                  <a:cubicBezTo>
                    <a:pt x="4695" y="5924"/>
                    <a:pt x="5104" y="6113"/>
                    <a:pt x="5482" y="6113"/>
                  </a:cubicBezTo>
                  <a:cubicBezTo>
                    <a:pt x="5703" y="6459"/>
                    <a:pt x="6049" y="6711"/>
                    <a:pt x="6427" y="6711"/>
                  </a:cubicBezTo>
                  <a:cubicBezTo>
                    <a:pt x="6837" y="6711"/>
                    <a:pt x="7215" y="6459"/>
                    <a:pt x="7373" y="6113"/>
                  </a:cubicBezTo>
                  <a:cubicBezTo>
                    <a:pt x="7782" y="6113"/>
                    <a:pt x="8160" y="5924"/>
                    <a:pt x="8381" y="5577"/>
                  </a:cubicBezTo>
                  <a:lnTo>
                    <a:pt x="8381" y="5514"/>
                  </a:lnTo>
                  <a:close/>
                  <a:moveTo>
                    <a:pt x="6396" y="1"/>
                  </a:moveTo>
                  <a:cubicBezTo>
                    <a:pt x="5892" y="1"/>
                    <a:pt x="5419" y="221"/>
                    <a:pt x="5073" y="568"/>
                  </a:cubicBezTo>
                  <a:cubicBezTo>
                    <a:pt x="4726" y="915"/>
                    <a:pt x="4506" y="1419"/>
                    <a:pt x="4506" y="1954"/>
                  </a:cubicBezTo>
                  <a:cubicBezTo>
                    <a:pt x="3182" y="2616"/>
                    <a:pt x="2237" y="4002"/>
                    <a:pt x="2237" y="5609"/>
                  </a:cubicBezTo>
                  <a:lnTo>
                    <a:pt x="2237" y="5955"/>
                  </a:lnTo>
                  <a:cubicBezTo>
                    <a:pt x="1324" y="5955"/>
                    <a:pt x="599" y="6743"/>
                    <a:pt x="725" y="7657"/>
                  </a:cubicBezTo>
                  <a:cubicBezTo>
                    <a:pt x="252" y="7940"/>
                    <a:pt x="0" y="8413"/>
                    <a:pt x="0" y="8948"/>
                  </a:cubicBezTo>
                  <a:cubicBezTo>
                    <a:pt x="0" y="9767"/>
                    <a:pt x="662" y="10461"/>
                    <a:pt x="1481" y="10461"/>
                  </a:cubicBezTo>
                  <a:cubicBezTo>
                    <a:pt x="1891" y="10461"/>
                    <a:pt x="2237" y="10303"/>
                    <a:pt x="2521" y="10051"/>
                  </a:cubicBezTo>
                  <a:cubicBezTo>
                    <a:pt x="3088" y="11563"/>
                    <a:pt x="4569" y="12729"/>
                    <a:pt x="6364" y="12729"/>
                  </a:cubicBezTo>
                  <a:cubicBezTo>
                    <a:pt x="8129" y="12729"/>
                    <a:pt x="9641" y="11595"/>
                    <a:pt x="10239" y="10051"/>
                  </a:cubicBezTo>
                  <a:cubicBezTo>
                    <a:pt x="10492" y="10303"/>
                    <a:pt x="10870" y="10461"/>
                    <a:pt x="11248" y="10461"/>
                  </a:cubicBezTo>
                  <a:cubicBezTo>
                    <a:pt x="12067" y="10461"/>
                    <a:pt x="12760" y="9767"/>
                    <a:pt x="12760" y="8948"/>
                  </a:cubicBezTo>
                  <a:cubicBezTo>
                    <a:pt x="12823" y="8413"/>
                    <a:pt x="12539" y="7877"/>
                    <a:pt x="12067" y="7657"/>
                  </a:cubicBezTo>
                  <a:cubicBezTo>
                    <a:pt x="12193" y="6743"/>
                    <a:pt x="11468" y="5955"/>
                    <a:pt x="10586" y="5955"/>
                  </a:cubicBezTo>
                  <a:lnTo>
                    <a:pt x="10586" y="5609"/>
                  </a:lnTo>
                  <a:cubicBezTo>
                    <a:pt x="10586" y="4002"/>
                    <a:pt x="9672" y="2616"/>
                    <a:pt x="8286" y="1954"/>
                  </a:cubicBezTo>
                  <a:cubicBezTo>
                    <a:pt x="8286" y="1419"/>
                    <a:pt x="8097" y="915"/>
                    <a:pt x="7751" y="568"/>
                  </a:cubicBezTo>
                  <a:cubicBezTo>
                    <a:pt x="7373" y="221"/>
                    <a:pt x="6900" y="1"/>
                    <a:pt x="63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805;p47">
            <a:extLst>
              <a:ext uri="{FF2B5EF4-FFF2-40B4-BE49-F238E27FC236}">
                <a16:creationId xmlns:a16="http://schemas.microsoft.com/office/drawing/2014/main" id="{7E0107CF-8CC2-47B0-B818-9636EC9DCECD}"/>
              </a:ext>
            </a:extLst>
          </p:cNvPr>
          <p:cNvGrpSpPr/>
          <p:nvPr/>
        </p:nvGrpSpPr>
        <p:grpSpPr>
          <a:xfrm>
            <a:off x="2168827" y="2200500"/>
            <a:ext cx="497561" cy="434938"/>
            <a:chOff x="-57187550" y="2314425"/>
            <a:chExt cx="319000" cy="278850"/>
          </a:xfrm>
          <a:solidFill>
            <a:srgbClr val="5C3183"/>
          </a:solidFill>
        </p:grpSpPr>
        <p:sp>
          <p:nvSpPr>
            <p:cNvPr id="510" name="Google Shape;4806;p47">
              <a:extLst>
                <a:ext uri="{FF2B5EF4-FFF2-40B4-BE49-F238E27FC236}">
                  <a16:creationId xmlns:a16="http://schemas.microsoft.com/office/drawing/2014/main" id="{7FDE7DD7-9703-424D-BEC9-DF52B9539B60}"/>
                </a:ext>
              </a:extLst>
            </p:cNvPr>
            <p:cNvSpPr/>
            <p:nvPr/>
          </p:nvSpPr>
          <p:spPr>
            <a:xfrm>
              <a:off x="-57073350" y="2445950"/>
              <a:ext cx="18125" cy="17350"/>
            </a:xfrm>
            <a:custGeom>
              <a:avLst/>
              <a:gdLst/>
              <a:ahLst/>
              <a:cxnLst/>
              <a:rect l="l" t="t" r="r" b="b"/>
              <a:pathLst>
                <a:path w="725" h="694" extrusionOk="0">
                  <a:moveTo>
                    <a:pt x="347" y="1"/>
                  </a:moveTo>
                  <a:cubicBezTo>
                    <a:pt x="158" y="1"/>
                    <a:pt x="1" y="158"/>
                    <a:pt x="1" y="347"/>
                  </a:cubicBezTo>
                  <a:cubicBezTo>
                    <a:pt x="1" y="536"/>
                    <a:pt x="158" y="694"/>
                    <a:pt x="347" y="694"/>
                  </a:cubicBezTo>
                  <a:cubicBezTo>
                    <a:pt x="536" y="694"/>
                    <a:pt x="725" y="536"/>
                    <a:pt x="725" y="347"/>
                  </a:cubicBezTo>
                  <a:cubicBezTo>
                    <a:pt x="725"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4807;p47">
              <a:extLst>
                <a:ext uri="{FF2B5EF4-FFF2-40B4-BE49-F238E27FC236}">
                  <a16:creationId xmlns:a16="http://schemas.microsoft.com/office/drawing/2014/main" id="{C420AC93-A47E-485E-8BED-C63B2E5D6ECC}"/>
                </a:ext>
              </a:extLst>
            </p:cNvPr>
            <p:cNvSpPr/>
            <p:nvPr/>
          </p:nvSpPr>
          <p:spPr>
            <a:xfrm>
              <a:off x="-56998525" y="24451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4808;p47">
              <a:extLst>
                <a:ext uri="{FF2B5EF4-FFF2-40B4-BE49-F238E27FC236}">
                  <a16:creationId xmlns:a16="http://schemas.microsoft.com/office/drawing/2014/main" id="{A35D591A-9A76-493F-AC78-BCE457635CCB}"/>
                </a:ext>
              </a:extLst>
            </p:cNvPr>
            <p:cNvSpPr/>
            <p:nvPr/>
          </p:nvSpPr>
          <p:spPr>
            <a:xfrm>
              <a:off x="-57063900" y="2508375"/>
              <a:ext cx="73275" cy="29750"/>
            </a:xfrm>
            <a:custGeom>
              <a:avLst/>
              <a:gdLst/>
              <a:ahLst/>
              <a:cxnLst/>
              <a:rect l="l" t="t" r="r" b="b"/>
              <a:pathLst>
                <a:path w="2931" h="1190" extrusionOk="0">
                  <a:moveTo>
                    <a:pt x="414" y="0"/>
                  </a:moveTo>
                  <a:cubicBezTo>
                    <a:pt x="316" y="0"/>
                    <a:pt x="221" y="40"/>
                    <a:pt x="158" y="119"/>
                  </a:cubicBezTo>
                  <a:cubicBezTo>
                    <a:pt x="1" y="276"/>
                    <a:pt x="1" y="528"/>
                    <a:pt x="158" y="654"/>
                  </a:cubicBezTo>
                  <a:cubicBezTo>
                    <a:pt x="536" y="1001"/>
                    <a:pt x="1009" y="1190"/>
                    <a:pt x="1481" y="1190"/>
                  </a:cubicBezTo>
                  <a:cubicBezTo>
                    <a:pt x="1954" y="1190"/>
                    <a:pt x="2458" y="1001"/>
                    <a:pt x="2773" y="654"/>
                  </a:cubicBezTo>
                  <a:cubicBezTo>
                    <a:pt x="2931" y="497"/>
                    <a:pt x="2931" y="245"/>
                    <a:pt x="2773" y="119"/>
                  </a:cubicBezTo>
                  <a:cubicBezTo>
                    <a:pt x="2710" y="40"/>
                    <a:pt x="2623" y="0"/>
                    <a:pt x="2533" y="0"/>
                  </a:cubicBezTo>
                  <a:cubicBezTo>
                    <a:pt x="2442" y="0"/>
                    <a:pt x="2348" y="40"/>
                    <a:pt x="2269" y="119"/>
                  </a:cubicBezTo>
                  <a:cubicBezTo>
                    <a:pt x="2048" y="339"/>
                    <a:pt x="1733" y="434"/>
                    <a:pt x="1481" y="434"/>
                  </a:cubicBezTo>
                  <a:cubicBezTo>
                    <a:pt x="1166" y="434"/>
                    <a:pt x="883" y="339"/>
                    <a:pt x="694" y="119"/>
                  </a:cubicBezTo>
                  <a:cubicBezTo>
                    <a:pt x="615" y="40"/>
                    <a:pt x="513" y="0"/>
                    <a:pt x="4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4809;p47">
              <a:extLst>
                <a:ext uri="{FF2B5EF4-FFF2-40B4-BE49-F238E27FC236}">
                  <a16:creationId xmlns:a16="http://schemas.microsoft.com/office/drawing/2014/main" id="{375E0679-E027-4227-B9A9-5D4CEDECF571}"/>
                </a:ext>
              </a:extLst>
            </p:cNvPr>
            <p:cNvSpPr/>
            <p:nvPr/>
          </p:nvSpPr>
          <p:spPr>
            <a:xfrm>
              <a:off x="-57187550" y="2314425"/>
              <a:ext cx="319000" cy="278850"/>
            </a:xfrm>
            <a:custGeom>
              <a:avLst/>
              <a:gdLst/>
              <a:ahLst/>
              <a:cxnLst/>
              <a:rect l="l" t="t" r="r" b="b"/>
              <a:pathLst>
                <a:path w="12760" h="11154" extrusionOk="0">
                  <a:moveTo>
                    <a:pt x="6427" y="757"/>
                  </a:moveTo>
                  <a:cubicBezTo>
                    <a:pt x="7593" y="757"/>
                    <a:pt x="8633" y="1355"/>
                    <a:pt x="9200" y="2269"/>
                  </a:cubicBezTo>
                  <a:lnTo>
                    <a:pt x="3592" y="2269"/>
                  </a:lnTo>
                  <a:cubicBezTo>
                    <a:pt x="4222" y="1355"/>
                    <a:pt x="5230" y="757"/>
                    <a:pt x="6427" y="757"/>
                  </a:cubicBezTo>
                  <a:close/>
                  <a:moveTo>
                    <a:pt x="5829" y="2993"/>
                  </a:moveTo>
                  <a:cubicBezTo>
                    <a:pt x="5325" y="3907"/>
                    <a:pt x="4317" y="4506"/>
                    <a:pt x="3277" y="4506"/>
                  </a:cubicBezTo>
                  <a:lnTo>
                    <a:pt x="3025" y="4506"/>
                  </a:lnTo>
                  <a:lnTo>
                    <a:pt x="3025" y="4159"/>
                  </a:lnTo>
                  <a:cubicBezTo>
                    <a:pt x="3025" y="3750"/>
                    <a:pt x="3119" y="3371"/>
                    <a:pt x="3214" y="2993"/>
                  </a:cubicBezTo>
                  <a:close/>
                  <a:moveTo>
                    <a:pt x="10555" y="5230"/>
                  </a:moveTo>
                  <a:cubicBezTo>
                    <a:pt x="10933" y="5230"/>
                    <a:pt x="11311" y="5577"/>
                    <a:pt x="11311" y="5986"/>
                  </a:cubicBezTo>
                  <a:cubicBezTo>
                    <a:pt x="11311" y="6396"/>
                    <a:pt x="10996" y="6742"/>
                    <a:pt x="10555" y="6742"/>
                  </a:cubicBezTo>
                  <a:lnTo>
                    <a:pt x="10555" y="5230"/>
                  </a:lnTo>
                  <a:close/>
                  <a:moveTo>
                    <a:pt x="1859" y="5419"/>
                  </a:moveTo>
                  <a:lnTo>
                    <a:pt x="1859" y="5419"/>
                  </a:lnTo>
                  <a:cubicBezTo>
                    <a:pt x="1702" y="5766"/>
                    <a:pt x="1544" y="6238"/>
                    <a:pt x="1544" y="6711"/>
                  </a:cubicBezTo>
                  <a:cubicBezTo>
                    <a:pt x="1544" y="6837"/>
                    <a:pt x="1544" y="6931"/>
                    <a:pt x="1576" y="7058"/>
                  </a:cubicBezTo>
                  <a:cubicBezTo>
                    <a:pt x="1324" y="7247"/>
                    <a:pt x="1072" y="7373"/>
                    <a:pt x="788" y="7467"/>
                  </a:cubicBezTo>
                  <a:lnTo>
                    <a:pt x="788" y="7089"/>
                  </a:lnTo>
                  <a:cubicBezTo>
                    <a:pt x="788" y="6364"/>
                    <a:pt x="1229" y="5734"/>
                    <a:pt x="1859" y="5419"/>
                  </a:cubicBezTo>
                  <a:close/>
                  <a:moveTo>
                    <a:pt x="2647" y="5514"/>
                  </a:moveTo>
                  <a:cubicBezTo>
                    <a:pt x="2804" y="5829"/>
                    <a:pt x="2993" y="6270"/>
                    <a:pt x="2993" y="6742"/>
                  </a:cubicBezTo>
                  <a:cubicBezTo>
                    <a:pt x="2993" y="7215"/>
                    <a:pt x="2804" y="7656"/>
                    <a:pt x="2647" y="7971"/>
                  </a:cubicBezTo>
                  <a:cubicBezTo>
                    <a:pt x="2489" y="7656"/>
                    <a:pt x="2269" y="7215"/>
                    <a:pt x="2269" y="6742"/>
                  </a:cubicBezTo>
                  <a:cubicBezTo>
                    <a:pt x="2269" y="6270"/>
                    <a:pt x="2489" y="5829"/>
                    <a:pt x="2647" y="5514"/>
                  </a:cubicBezTo>
                  <a:close/>
                  <a:moveTo>
                    <a:pt x="11720" y="6868"/>
                  </a:moveTo>
                  <a:cubicBezTo>
                    <a:pt x="11941" y="7026"/>
                    <a:pt x="12035" y="7215"/>
                    <a:pt x="12035" y="7467"/>
                  </a:cubicBezTo>
                  <a:cubicBezTo>
                    <a:pt x="12035" y="7877"/>
                    <a:pt x="11689" y="8192"/>
                    <a:pt x="11311" y="8192"/>
                  </a:cubicBezTo>
                  <a:cubicBezTo>
                    <a:pt x="10901" y="8192"/>
                    <a:pt x="10555" y="7845"/>
                    <a:pt x="10555" y="7467"/>
                  </a:cubicBezTo>
                  <a:cubicBezTo>
                    <a:pt x="11027" y="7467"/>
                    <a:pt x="11468" y="7215"/>
                    <a:pt x="11720" y="6868"/>
                  </a:cubicBezTo>
                  <a:close/>
                  <a:moveTo>
                    <a:pt x="9578" y="2962"/>
                  </a:moveTo>
                  <a:cubicBezTo>
                    <a:pt x="9672" y="3308"/>
                    <a:pt x="9767" y="3687"/>
                    <a:pt x="9767" y="4065"/>
                  </a:cubicBezTo>
                  <a:lnTo>
                    <a:pt x="9767" y="7058"/>
                  </a:lnTo>
                  <a:cubicBezTo>
                    <a:pt x="9798" y="8948"/>
                    <a:pt x="8255" y="10460"/>
                    <a:pt x="6427" y="10460"/>
                  </a:cubicBezTo>
                  <a:cubicBezTo>
                    <a:pt x="5041" y="10460"/>
                    <a:pt x="3781" y="9609"/>
                    <a:pt x="3277" y="8349"/>
                  </a:cubicBezTo>
                  <a:cubicBezTo>
                    <a:pt x="3497" y="7971"/>
                    <a:pt x="3781" y="7373"/>
                    <a:pt x="3781" y="6711"/>
                  </a:cubicBezTo>
                  <a:cubicBezTo>
                    <a:pt x="3781" y="6112"/>
                    <a:pt x="3592" y="5608"/>
                    <a:pt x="3340" y="5199"/>
                  </a:cubicBezTo>
                  <a:cubicBezTo>
                    <a:pt x="4789" y="5167"/>
                    <a:pt x="6112" y="4254"/>
                    <a:pt x="6648" y="2962"/>
                  </a:cubicBezTo>
                  <a:close/>
                  <a:moveTo>
                    <a:pt x="6364" y="0"/>
                  </a:moveTo>
                  <a:cubicBezTo>
                    <a:pt x="4096" y="0"/>
                    <a:pt x="2237" y="1859"/>
                    <a:pt x="2237" y="4096"/>
                  </a:cubicBezTo>
                  <a:lnTo>
                    <a:pt x="2237" y="4506"/>
                  </a:lnTo>
                  <a:cubicBezTo>
                    <a:pt x="977" y="4695"/>
                    <a:pt x="0" y="5766"/>
                    <a:pt x="0" y="7089"/>
                  </a:cubicBezTo>
                  <a:lnTo>
                    <a:pt x="0" y="7845"/>
                  </a:lnTo>
                  <a:cubicBezTo>
                    <a:pt x="0" y="8034"/>
                    <a:pt x="158" y="8192"/>
                    <a:pt x="347" y="8192"/>
                  </a:cubicBezTo>
                  <a:cubicBezTo>
                    <a:pt x="820" y="8192"/>
                    <a:pt x="1292" y="8066"/>
                    <a:pt x="1702" y="7814"/>
                  </a:cubicBezTo>
                  <a:cubicBezTo>
                    <a:pt x="1922" y="8412"/>
                    <a:pt x="2269" y="8790"/>
                    <a:pt x="2269" y="8790"/>
                  </a:cubicBezTo>
                  <a:cubicBezTo>
                    <a:pt x="2350" y="8845"/>
                    <a:pt x="2455" y="8923"/>
                    <a:pt x="2584" y="8923"/>
                  </a:cubicBezTo>
                  <a:cubicBezTo>
                    <a:pt x="2604" y="8923"/>
                    <a:pt x="2625" y="8921"/>
                    <a:pt x="2647" y="8916"/>
                  </a:cubicBezTo>
                  <a:cubicBezTo>
                    <a:pt x="2899" y="9515"/>
                    <a:pt x="3340" y="9987"/>
                    <a:pt x="3907" y="10366"/>
                  </a:cubicBezTo>
                  <a:cubicBezTo>
                    <a:pt x="4600" y="10870"/>
                    <a:pt x="5419" y="11153"/>
                    <a:pt x="6301" y="11153"/>
                  </a:cubicBezTo>
                  <a:cubicBezTo>
                    <a:pt x="8066" y="11153"/>
                    <a:pt x="9578" y="10050"/>
                    <a:pt x="10145" y="8507"/>
                  </a:cubicBezTo>
                  <a:cubicBezTo>
                    <a:pt x="10429" y="8759"/>
                    <a:pt x="10775" y="8916"/>
                    <a:pt x="11185" y="8916"/>
                  </a:cubicBezTo>
                  <a:cubicBezTo>
                    <a:pt x="12004" y="8916"/>
                    <a:pt x="12665" y="8255"/>
                    <a:pt x="12665" y="7404"/>
                  </a:cubicBezTo>
                  <a:cubicBezTo>
                    <a:pt x="12760" y="6931"/>
                    <a:pt x="12476" y="6427"/>
                    <a:pt x="12004" y="6144"/>
                  </a:cubicBezTo>
                  <a:cubicBezTo>
                    <a:pt x="12130" y="5230"/>
                    <a:pt x="11405" y="4443"/>
                    <a:pt x="10523" y="4443"/>
                  </a:cubicBezTo>
                  <a:lnTo>
                    <a:pt x="10523" y="4096"/>
                  </a:lnTo>
                  <a:cubicBezTo>
                    <a:pt x="10523" y="1859"/>
                    <a:pt x="8664" y="0"/>
                    <a:pt x="6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810;p47">
            <a:extLst>
              <a:ext uri="{FF2B5EF4-FFF2-40B4-BE49-F238E27FC236}">
                <a16:creationId xmlns:a16="http://schemas.microsoft.com/office/drawing/2014/main" id="{4FA48C93-98BD-400D-8D18-B07E1C010167}"/>
              </a:ext>
            </a:extLst>
          </p:cNvPr>
          <p:cNvGrpSpPr/>
          <p:nvPr/>
        </p:nvGrpSpPr>
        <p:grpSpPr>
          <a:xfrm>
            <a:off x="2192145" y="2780649"/>
            <a:ext cx="450925" cy="497288"/>
            <a:chOff x="-57172600" y="2686375"/>
            <a:chExt cx="289100" cy="318825"/>
          </a:xfrm>
          <a:solidFill>
            <a:srgbClr val="5C3183"/>
          </a:solidFill>
        </p:grpSpPr>
        <p:sp>
          <p:nvSpPr>
            <p:cNvPr id="508" name="Google Shape;4811;p47">
              <a:extLst>
                <a:ext uri="{FF2B5EF4-FFF2-40B4-BE49-F238E27FC236}">
                  <a16:creationId xmlns:a16="http://schemas.microsoft.com/office/drawing/2014/main" id="{F634D96E-3465-4224-B875-932502C20F74}"/>
                </a:ext>
              </a:extLst>
            </p:cNvPr>
            <p:cNvSpPr/>
            <p:nvPr/>
          </p:nvSpPr>
          <p:spPr>
            <a:xfrm>
              <a:off x="-57063900" y="2937625"/>
              <a:ext cx="73275" cy="29750"/>
            </a:xfrm>
            <a:custGeom>
              <a:avLst/>
              <a:gdLst/>
              <a:ahLst/>
              <a:cxnLst/>
              <a:rect l="l" t="t" r="r" b="b"/>
              <a:pathLst>
                <a:path w="2931" h="1190" extrusionOk="0">
                  <a:moveTo>
                    <a:pt x="414" y="1"/>
                  </a:moveTo>
                  <a:cubicBezTo>
                    <a:pt x="316" y="1"/>
                    <a:pt x="221" y="40"/>
                    <a:pt x="158" y="119"/>
                  </a:cubicBezTo>
                  <a:cubicBezTo>
                    <a:pt x="1" y="276"/>
                    <a:pt x="1" y="528"/>
                    <a:pt x="158" y="654"/>
                  </a:cubicBezTo>
                  <a:cubicBezTo>
                    <a:pt x="536" y="1001"/>
                    <a:pt x="1009" y="1190"/>
                    <a:pt x="1481" y="1190"/>
                  </a:cubicBezTo>
                  <a:cubicBezTo>
                    <a:pt x="1954" y="1190"/>
                    <a:pt x="2458" y="1001"/>
                    <a:pt x="2773" y="654"/>
                  </a:cubicBezTo>
                  <a:cubicBezTo>
                    <a:pt x="2931" y="497"/>
                    <a:pt x="2931" y="245"/>
                    <a:pt x="2773" y="119"/>
                  </a:cubicBezTo>
                  <a:cubicBezTo>
                    <a:pt x="2710" y="72"/>
                    <a:pt x="2623" y="48"/>
                    <a:pt x="2533" y="48"/>
                  </a:cubicBezTo>
                  <a:cubicBezTo>
                    <a:pt x="2442" y="48"/>
                    <a:pt x="2348" y="72"/>
                    <a:pt x="2269" y="119"/>
                  </a:cubicBezTo>
                  <a:cubicBezTo>
                    <a:pt x="2048" y="339"/>
                    <a:pt x="1733" y="434"/>
                    <a:pt x="1481" y="434"/>
                  </a:cubicBezTo>
                  <a:cubicBezTo>
                    <a:pt x="1166" y="434"/>
                    <a:pt x="883" y="339"/>
                    <a:pt x="694" y="119"/>
                  </a:cubicBezTo>
                  <a:cubicBezTo>
                    <a:pt x="615" y="40"/>
                    <a:pt x="513" y="1"/>
                    <a:pt x="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4812;p47">
              <a:extLst>
                <a:ext uri="{FF2B5EF4-FFF2-40B4-BE49-F238E27FC236}">
                  <a16:creationId xmlns:a16="http://schemas.microsoft.com/office/drawing/2014/main" id="{CFC4F746-9D8A-49CB-82B2-F1B7FFC73EE5}"/>
                </a:ext>
              </a:extLst>
            </p:cNvPr>
            <p:cNvSpPr/>
            <p:nvPr/>
          </p:nvSpPr>
          <p:spPr>
            <a:xfrm>
              <a:off x="-57172600" y="2686375"/>
              <a:ext cx="289100" cy="318825"/>
            </a:xfrm>
            <a:custGeom>
              <a:avLst/>
              <a:gdLst/>
              <a:ahLst/>
              <a:cxnLst/>
              <a:rect l="l" t="t" r="r" b="b"/>
              <a:pathLst>
                <a:path w="11564" h="12753" extrusionOk="0">
                  <a:moveTo>
                    <a:pt x="5798" y="788"/>
                  </a:moveTo>
                  <a:cubicBezTo>
                    <a:pt x="6160" y="788"/>
                    <a:pt x="6523" y="922"/>
                    <a:pt x="6806" y="1190"/>
                  </a:cubicBezTo>
                  <a:cubicBezTo>
                    <a:pt x="6853" y="1261"/>
                    <a:pt x="6954" y="1296"/>
                    <a:pt x="7054" y="1296"/>
                  </a:cubicBezTo>
                  <a:cubicBezTo>
                    <a:pt x="7088" y="1296"/>
                    <a:pt x="7121" y="1292"/>
                    <a:pt x="7153" y="1284"/>
                  </a:cubicBezTo>
                  <a:cubicBezTo>
                    <a:pt x="7276" y="1253"/>
                    <a:pt x="7401" y="1239"/>
                    <a:pt x="7523" y="1239"/>
                  </a:cubicBezTo>
                  <a:cubicBezTo>
                    <a:pt x="8150" y="1239"/>
                    <a:pt x="8727" y="1629"/>
                    <a:pt x="8885" y="2261"/>
                  </a:cubicBezTo>
                  <a:cubicBezTo>
                    <a:pt x="8917" y="2387"/>
                    <a:pt x="9011" y="2513"/>
                    <a:pt x="9169" y="2545"/>
                  </a:cubicBezTo>
                  <a:cubicBezTo>
                    <a:pt x="9925" y="2734"/>
                    <a:pt x="10335" y="3521"/>
                    <a:pt x="10146" y="4277"/>
                  </a:cubicBezTo>
                  <a:cubicBezTo>
                    <a:pt x="10114" y="4403"/>
                    <a:pt x="10146" y="4561"/>
                    <a:pt x="10240" y="4624"/>
                  </a:cubicBezTo>
                  <a:cubicBezTo>
                    <a:pt x="10776" y="5191"/>
                    <a:pt x="10776" y="6073"/>
                    <a:pt x="10240" y="6640"/>
                  </a:cubicBezTo>
                  <a:cubicBezTo>
                    <a:pt x="10177" y="6672"/>
                    <a:pt x="10146" y="6703"/>
                    <a:pt x="10146" y="6798"/>
                  </a:cubicBezTo>
                  <a:cubicBezTo>
                    <a:pt x="9988" y="6766"/>
                    <a:pt x="9925" y="6766"/>
                    <a:pt x="9515" y="6766"/>
                  </a:cubicBezTo>
                  <a:cubicBezTo>
                    <a:pt x="9169" y="6325"/>
                    <a:pt x="8665" y="6010"/>
                    <a:pt x="8035" y="6010"/>
                  </a:cubicBezTo>
                  <a:cubicBezTo>
                    <a:pt x="6523" y="6010"/>
                    <a:pt x="5199" y="4970"/>
                    <a:pt x="4790" y="3553"/>
                  </a:cubicBezTo>
                  <a:cubicBezTo>
                    <a:pt x="4766" y="3408"/>
                    <a:pt x="4612" y="3300"/>
                    <a:pt x="4442" y="3300"/>
                  </a:cubicBezTo>
                  <a:cubicBezTo>
                    <a:pt x="4391" y="3300"/>
                    <a:pt x="4337" y="3310"/>
                    <a:pt x="4286" y="3332"/>
                  </a:cubicBezTo>
                  <a:cubicBezTo>
                    <a:pt x="3530" y="3647"/>
                    <a:pt x="2868" y="4151"/>
                    <a:pt x="2395" y="4813"/>
                  </a:cubicBezTo>
                  <a:cubicBezTo>
                    <a:pt x="1986" y="5412"/>
                    <a:pt x="1734" y="6073"/>
                    <a:pt x="1671" y="6798"/>
                  </a:cubicBezTo>
                  <a:cubicBezTo>
                    <a:pt x="1608" y="6798"/>
                    <a:pt x="1513" y="6798"/>
                    <a:pt x="1450" y="6829"/>
                  </a:cubicBezTo>
                  <a:cubicBezTo>
                    <a:pt x="1450" y="6703"/>
                    <a:pt x="1419" y="6672"/>
                    <a:pt x="1356" y="6640"/>
                  </a:cubicBezTo>
                  <a:cubicBezTo>
                    <a:pt x="820" y="6073"/>
                    <a:pt x="820" y="5191"/>
                    <a:pt x="1356" y="4624"/>
                  </a:cubicBezTo>
                  <a:cubicBezTo>
                    <a:pt x="1450" y="4561"/>
                    <a:pt x="1482" y="4403"/>
                    <a:pt x="1450" y="4277"/>
                  </a:cubicBezTo>
                  <a:cubicBezTo>
                    <a:pt x="1261" y="3521"/>
                    <a:pt x="1671" y="2734"/>
                    <a:pt x="2427" y="2545"/>
                  </a:cubicBezTo>
                  <a:cubicBezTo>
                    <a:pt x="2553" y="2513"/>
                    <a:pt x="2679" y="2419"/>
                    <a:pt x="2710" y="2261"/>
                  </a:cubicBezTo>
                  <a:cubicBezTo>
                    <a:pt x="2869" y="1629"/>
                    <a:pt x="3445" y="1239"/>
                    <a:pt x="4072" y="1239"/>
                  </a:cubicBezTo>
                  <a:cubicBezTo>
                    <a:pt x="4195" y="1239"/>
                    <a:pt x="4320" y="1253"/>
                    <a:pt x="4443" y="1284"/>
                  </a:cubicBezTo>
                  <a:cubicBezTo>
                    <a:pt x="4475" y="1292"/>
                    <a:pt x="4508" y="1296"/>
                    <a:pt x="4542" y="1296"/>
                  </a:cubicBezTo>
                  <a:cubicBezTo>
                    <a:pt x="4642" y="1296"/>
                    <a:pt x="4742" y="1261"/>
                    <a:pt x="4790" y="1190"/>
                  </a:cubicBezTo>
                  <a:cubicBezTo>
                    <a:pt x="5073" y="922"/>
                    <a:pt x="5436" y="788"/>
                    <a:pt x="5798" y="788"/>
                  </a:cubicBezTo>
                  <a:close/>
                  <a:moveTo>
                    <a:pt x="4254" y="4151"/>
                  </a:moveTo>
                  <a:cubicBezTo>
                    <a:pt x="4664" y="5286"/>
                    <a:pt x="5609" y="6168"/>
                    <a:pt x="6775" y="6514"/>
                  </a:cubicBezTo>
                  <a:cubicBezTo>
                    <a:pt x="6491" y="6766"/>
                    <a:pt x="6333" y="7113"/>
                    <a:pt x="6239" y="7459"/>
                  </a:cubicBezTo>
                  <a:lnTo>
                    <a:pt x="5388" y="7459"/>
                  </a:lnTo>
                  <a:lnTo>
                    <a:pt x="5388" y="7491"/>
                  </a:lnTo>
                  <a:cubicBezTo>
                    <a:pt x="5231" y="6640"/>
                    <a:pt x="4443" y="6010"/>
                    <a:pt x="3561" y="6010"/>
                  </a:cubicBezTo>
                  <a:cubicBezTo>
                    <a:pt x="3183" y="6010"/>
                    <a:pt x="2868" y="6136"/>
                    <a:pt x="2553" y="6325"/>
                  </a:cubicBezTo>
                  <a:cubicBezTo>
                    <a:pt x="2773" y="5412"/>
                    <a:pt x="3372" y="4624"/>
                    <a:pt x="4254" y="4151"/>
                  </a:cubicBezTo>
                  <a:close/>
                  <a:moveTo>
                    <a:pt x="3561" y="6766"/>
                  </a:moveTo>
                  <a:cubicBezTo>
                    <a:pt x="4191" y="6766"/>
                    <a:pt x="4664" y="7270"/>
                    <a:pt x="4664" y="7869"/>
                  </a:cubicBezTo>
                  <a:cubicBezTo>
                    <a:pt x="4664" y="8436"/>
                    <a:pt x="4160" y="8972"/>
                    <a:pt x="3561" y="8972"/>
                  </a:cubicBezTo>
                  <a:cubicBezTo>
                    <a:pt x="2931" y="8972"/>
                    <a:pt x="2458" y="8436"/>
                    <a:pt x="2458" y="7869"/>
                  </a:cubicBezTo>
                  <a:cubicBezTo>
                    <a:pt x="2458" y="7270"/>
                    <a:pt x="2931" y="6766"/>
                    <a:pt x="3561" y="6766"/>
                  </a:cubicBezTo>
                  <a:close/>
                  <a:moveTo>
                    <a:pt x="8066" y="6766"/>
                  </a:moveTo>
                  <a:cubicBezTo>
                    <a:pt x="8696" y="6766"/>
                    <a:pt x="9169" y="7270"/>
                    <a:pt x="9169" y="7869"/>
                  </a:cubicBezTo>
                  <a:cubicBezTo>
                    <a:pt x="9169" y="8436"/>
                    <a:pt x="8665" y="8972"/>
                    <a:pt x="8066" y="8972"/>
                  </a:cubicBezTo>
                  <a:cubicBezTo>
                    <a:pt x="7436" y="8972"/>
                    <a:pt x="6964" y="8436"/>
                    <a:pt x="6964" y="7869"/>
                  </a:cubicBezTo>
                  <a:cubicBezTo>
                    <a:pt x="6964" y="7270"/>
                    <a:pt x="7436" y="6766"/>
                    <a:pt x="8066" y="6766"/>
                  </a:cubicBezTo>
                  <a:close/>
                  <a:moveTo>
                    <a:pt x="1734" y="7491"/>
                  </a:moveTo>
                  <a:lnTo>
                    <a:pt x="1734" y="9003"/>
                  </a:lnTo>
                  <a:cubicBezTo>
                    <a:pt x="1293" y="9003"/>
                    <a:pt x="978" y="8657"/>
                    <a:pt x="978" y="8247"/>
                  </a:cubicBezTo>
                  <a:cubicBezTo>
                    <a:pt x="978" y="7869"/>
                    <a:pt x="1324" y="7491"/>
                    <a:pt x="1734" y="7491"/>
                  </a:cubicBezTo>
                  <a:close/>
                  <a:moveTo>
                    <a:pt x="9925" y="7491"/>
                  </a:moveTo>
                  <a:cubicBezTo>
                    <a:pt x="10303" y="7491"/>
                    <a:pt x="10650" y="7806"/>
                    <a:pt x="10650" y="8247"/>
                  </a:cubicBezTo>
                  <a:cubicBezTo>
                    <a:pt x="10650" y="8657"/>
                    <a:pt x="10303" y="9003"/>
                    <a:pt x="9925" y="9003"/>
                  </a:cubicBezTo>
                  <a:lnTo>
                    <a:pt x="9925" y="7491"/>
                  </a:lnTo>
                  <a:close/>
                  <a:moveTo>
                    <a:pt x="6207" y="8215"/>
                  </a:moveTo>
                  <a:cubicBezTo>
                    <a:pt x="6365" y="9066"/>
                    <a:pt x="7153" y="9696"/>
                    <a:pt x="8035" y="9696"/>
                  </a:cubicBezTo>
                  <a:cubicBezTo>
                    <a:pt x="8476" y="9696"/>
                    <a:pt x="8822" y="9539"/>
                    <a:pt x="9137" y="9350"/>
                  </a:cubicBezTo>
                  <a:lnTo>
                    <a:pt x="9137" y="10137"/>
                  </a:lnTo>
                  <a:lnTo>
                    <a:pt x="9169" y="10137"/>
                  </a:lnTo>
                  <a:cubicBezTo>
                    <a:pt x="9169" y="11177"/>
                    <a:pt x="8350" y="11996"/>
                    <a:pt x="7310" y="11996"/>
                  </a:cubicBezTo>
                  <a:lnTo>
                    <a:pt x="4317" y="11996"/>
                  </a:lnTo>
                  <a:cubicBezTo>
                    <a:pt x="3309" y="11996"/>
                    <a:pt x="2458" y="11177"/>
                    <a:pt x="2458" y="10137"/>
                  </a:cubicBezTo>
                  <a:lnTo>
                    <a:pt x="2458" y="9350"/>
                  </a:lnTo>
                  <a:cubicBezTo>
                    <a:pt x="2773" y="9602"/>
                    <a:pt x="3183" y="9696"/>
                    <a:pt x="3561" y="9696"/>
                  </a:cubicBezTo>
                  <a:cubicBezTo>
                    <a:pt x="4475" y="9696"/>
                    <a:pt x="5231" y="9066"/>
                    <a:pt x="5388" y="8215"/>
                  </a:cubicBezTo>
                  <a:close/>
                  <a:moveTo>
                    <a:pt x="5794" y="1"/>
                  </a:moveTo>
                  <a:cubicBezTo>
                    <a:pt x="5310" y="1"/>
                    <a:pt x="4821" y="166"/>
                    <a:pt x="4412" y="497"/>
                  </a:cubicBezTo>
                  <a:cubicBezTo>
                    <a:pt x="4291" y="479"/>
                    <a:pt x="4172" y="470"/>
                    <a:pt x="4054" y="470"/>
                  </a:cubicBezTo>
                  <a:cubicBezTo>
                    <a:pt x="3154" y="470"/>
                    <a:pt x="2355" y="992"/>
                    <a:pt x="2049" y="1883"/>
                  </a:cubicBezTo>
                  <a:cubicBezTo>
                    <a:pt x="1104" y="2230"/>
                    <a:pt x="505" y="3238"/>
                    <a:pt x="663" y="4246"/>
                  </a:cubicBezTo>
                  <a:cubicBezTo>
                    <a:pt x="1" y="5033"/>
                    <a:pt x="1" y="6168"/>
                    <a:pt x="663" y="6987"/>
                  </a:cubicBezTo>
                  <a:cubicBezTo>
                    <a:pt x="663" y="7018"/>
                    <a:pt x="663" y="7113"/>
                    <a:pt x="631" y="7144"/>
                  </a:cubicBezTo>
                  <a:cubicBezTo>
                    <a:pt x="348" y="7428"/>
                    <a:pt x="159" y="7806"/>
                    <a:pt x="159" y="8215"/>
                  </a:cubicBezTo>
                  <a:cubicBezTo>
                    <a:pt x="159" y="9035"/>
                    <a:pt x="820" y="9696"/>
                    <a:pt x="1639" y="9696"/>
                  </a:cubicBezTo>
                  <a:lnTo>
                    <a:pt x="1639" y="10137"/>
                  </a:lnTo>
                  <a:cubicBezTo>
                    <a:pt x="1639" y="11586"/>
                    <a:pt x="2836" y="12752"/>
                    <a:pt x="4254" y="12752"/>
                  </a:cubicBezTo>
                  <a:lnTo>
                    <a:pt x="7247" y="12752"/>
                  </a:lnTo>
                  <a:cubicBezTo>
                    <a:pt x="8696" y="12752"/>
                    <a:pt x="9831" y="11555"/>
                    <a:pt x="9831" y="10137"/>
                  </a:cubicBezTo>
                  <a:lnTo>
                    <a:pt x="9831" y="9696"/>
                  </a:lnTo>
                  <a:cubicBezTo>
                    <a:pt x="10681" y="9696"/>
                    <a:pt x="11343" y="9035"/>
                    <a:pt x="11343" y="8215"/>
                  </a:cubicBezTo>
                  <a:cubicBezTo>
                    <a:pt x="11406" y="7806"/>
                    <a:pt x="11217" y="7428"/>
                    <a:pt x="10933" y="7144"/>
                  </a:cubicBezTo>
                  <a:cubicBezTo>
                    <a:pt x="10933" y="7113"/>
                    <a:pt x="10933" y="7018"/>
                    <a:pt x="10902" y="6987"/>
                  </a:cubicBezTo>
                  <a:cubicBezTo>
                    <a:pt x="11563" y="6199"/>
                    <a:pt x="11563" y="5065"/>
                    <a:pt x="10902" y="4246"/>
                  </a:cubicBezTo>
                  <a:cubicBezTo>
                    <a:pt x="11059" y="3206"/>
                    <a:pt x="10492" y="2230"/>
                    <a:pt x="9515" y="1883"/>
                  </a:cubicBezTo>
                  <a:cubicBezTo>
                    <a:pt x="9206" y="1039"/>
                    <a:pt x="8344" y="472"/>
                    <a:pt x="7468" y="472"/>
                  </a:cubicBezTo>
                  <a:cubicBezTo>
                    <a:pt x="7363" y="472"/>
                    <a:pt x="7257" y="480"/>
                    <a:pt x="7153" y="497"/>
                  </a:cubicBezTo>
                  <a:cubicBezTo>
                    <a:pt x="6759" y="166"/>
                    <a:pt x="6278" y="1"/>
                    <a:pt x="57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4813;p47">
            <a:extLst>
              <a:ext uri="{FF2B5EF4-FFF2-40B4-BE49-F238E27FC236}">
                <a16:creationId xmlns:a16="http://schemas.microsoft.com/office/drawing/2014/main" id="{3CFD019E-F7AA-426D-B191-26640B34A970}"/>
              </a:ext>
            </a:extLst>
          </p:cNvPr>
          <p:cNvGrpSpPr/>
          <p:nvPr/>
        </p:nvGrpSpPr>
        <p:grpSpPr>
          <a:xfrm>
            <a:off x="5233915" y="1559207"/>
            <a:ext cx="496352" cy="493895"/>
            <a:chOff x="-55225575" y="1903275"/>
            <a:chExt cx="318225" cy="316650"/>
          </a:xfrm>
          <a:solidFill>
            <a:srgbClr val="5C3183"/>
          </a:solidFill>
        </p:grpSpPr>
        <p:sp>
          <p:nvSpPr>
            <p:cNvPr id="503" name="Google Shape;4814;p47">
              <a:extLst>
                <a:ext uri="{FF2B5EF4-FFF2-40B4-BE49-F238E27FC236}">
                  <a16:creationId xmlns:a16="http://schemas.microsoft.com/office/drawing/2014/main" id="{DF5143D5-77EE-40C4-8E47-347133F228F5}"/>
                </a:ext>
              </a:extLst>
            </p:cNvPr>
            <p:cNvSpPr/>
            <p:nvPr/>
          </p:nvSpPr>
          <p:spPr>
            <a:xfrm>
              <a:off x="-55104275" y="2116925"/>
              <a:ext cx="72475" cy="29750"/>
            </a:xfrm>
            <a:custGeom>
              <a:avLst/>
              <a:gdLst/>
              <a:ahLst/>
              <a:cxnLst/>
              <a:rect l="l" t="t" r="r" b="b"/>
              <a:pathLst>
                <a:path w="2899" h="1190" extrusionOk="0">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4815;p47">
              <a:extLst>
                <a:ext uri="{FF2B5EF4-FFF2-40B4-BE49-F238E27FC236}">
                  <a16:creationId xmlns:a16="http://schemas.microsoft.com/office/drawing/2014/main" id="{32BD7324-8D23-4CC3-BDC8-1D972ED320DA}"/>
                </a:ext>
              </a:extLst>
            </p:cNvPr>
            <p:cNvSpPr/>
            <p:nvPr/>
          </p:nvSpPr>
          <p:spPr>
            <a:xfrm>
              <a:off x="-55113750" y="2053725"/>
              <a:ext cx="17350" cy="18125"/>
            </a:xfrm>
            <a:custGeom>
              <a:avLst/>
              <a:gdLst/>
              <a:ahLst/>
              <a:cxnLst/>
              <a:rect l="l" t="t" r="r" b="b"/>
              <a:pathLst>
                <a:path w="694" h="725" extrusionOk="0">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4816;p47">
              <a:extLst>
                <a:ext uri="{FF2B5EF4-FFF2-40B4-BE49-F238E27FC236}">
                  <a16:creationId xmlns:a16="http://schemas.microsoft.com/office/drawing/2014/main" id="{64741EEC-D209-4AAA-811E-07DE8AF3480B}"/>
                </a:ext>
              </a:extLst>
            </p:cNvPr>
            <p:cNvSpPr/>
            <p:nvPr/>
          </p:nvSpPr>
          <p:spPr>
            <a:xfrm>
              <a:off x="-55039700" y="2053725"/>
              <a:ext cx="18125" cy="18125"/>
            </a:xfrm>
            <a:custGeom>
              <a:avLst/>
              <a:gdLst/>
              <a:ahLst/>
              <a:cxnLst/>
              <a:rect l="l" t="t" r="r" b="b"/>
              <a:pathLst>
                <a:path w="725" h="725" extrusionOk="0">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4817;p47">
              <a:extLst>
                <a:ext uri="{FF2B5EF4-FFF2-40B4-BE49-F238E27FC236}">
                  <a16:creationId xmlns:a16="http://schemas.microsoft.com/office/drawing/2014/main" id="{88A86BB5-742E-45A2-A632-5ECBE2337DB3}"/>
                </a:ext>
              </a:extLst>
            </p:cNvPr>
            <p:cNvSpPr/>
            <p:nvPr/>
          </p:nvSpPr>
          <p:spPr>
            <a:xfrm>
              <a:off x="-55225575" y="1903275"/>
              <a:ext cx="318225" cy="316650"/>
            </a:xfrm>
            <a:custGeom>
              <a:avLst/>
              <a:gdLst/>
              <a:ahLst/>
              <a:cxnLst/>
              <a:rect l="l" t="t" r="r" b="b"/>
              <a:pathLst>
                <a:path w="12729" h="12666" extrusionOk="0">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4818;p47">
              <a:extLst>
                <a:ext uri="{FF2B5EF4-FFF2-40B4-BE49-F238E27FC236}">
                  <a16:creationId xmlns:a16="http://schemas.microsoft.com/office/drawing/2014/main" id="{31AA98FF-BB2F-4A59-AA30-8A85996FF314}"/>
                </a:ext>
              </a:extLst>
            </p:cNvPr>
            <p:cNvSpPr/>
            <p:nvPr/>
          </p:nvSpPr>
          <p:spPr>
            <a:xfrm>
              <a:off x="-55170450" y="1959200"/>
              <a:ext cx="204800" cy="225300"/>
            </a:xfrm>
            <a:custGeom>
              <a:avLst/>
              <a:gdLst/>
              <a:ahLst/>
              <a:cxnLst/>
              <a:rect l="l" t="t" r="r" b="b"/>
              <a:pathLst>
                <a:path w="8192" h="9012" extrusionOk="0">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4819;p47">
            <a:extLst>
              <a:ext uri="{FF2B5EF4-FFF2-40B4-BE49-F238E27FC236}">
                <a16:creationId xmlns:a16="http://schemas.microsoft.com/office/drawing/2014/main" id="{5DA35DF1-1EAE-4F59-B34C-8010A7ECC687}"/>
              </a:ext>
            </a:extLst>
          </p:cNvPr>
          <p:cNvGrpSpPr/>
          <p:nvPr/>
        </p:nvGrpSpPr>
        <p:grpSpPr>
          <a:xfrm>
            <a:off x="5249279" y="2172230"/>
            <a:ext cx="465625" cy="493895"/>
            <a:chOff x="-55217700" y="2296300"/>
            <a:chExt cx="298525" cy="316650"/>
          </a:xfrm>
          <a:solidFill>
            <a:srgbClr val="5C3183"/>
          </a:solidFill>
        </p:grpSpPr>
        <p:sp>
          <p:nvSpPr>
            <p:cNvPr id="499" name="Google Shape;4820;p47">
              <a:extLst>
                <a:ext uri="{FF2B5EF4-FFF2-40B4-BE49-F238E27FC236}">
                  <a16:creationId xmlns:a16="http://schemas.microsoft.com/office/drawing/2014/main" id="{F9878A93-958E-462E-B976-BD36BCCD07C3}"/>
                </a:ext>
              </a:extLst>
            </p:cNvPr>
            <p:cNvSpPr/>
            <p:nvPr/>
          </p:nvSpPr>
          <p:spPr>
            <a:xfrm>
              <a:off x="-55105075" y="242627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4821;p47">
              <a:extLst>
                <a:ext uri="{FF2B5EF4-FFF2-40B4-BE49-F238E27FC236}">
                  <a16:creationId xmlns:a16="http://schemas.microsoft.com/office/drawing/2014/main" id="{004EF276-1155-4E24-9339-1B521DEF1E37}"/>
                </a:ext>
              </a:extLst>
            </p:cNvPr>
            <p:cNvSpPr/>
            <p:nvPr/>
          </p:nvSpPr>
          <p:spPr>
            <a:xfrm>
              <a:off x="-55030250" y="24262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4822;p47">
              <a:extLst>
                <a:ext uri="{FF2B5EF4-FFF2-40B4-BE49-F238E27FC236}">
                  <a16:creationId xmlns:a16="http://schemas.microsoft.com/office/drawing/2014/main" id="{F3D5BBE7-27C7-4E6A-AA1F-CCA907252E52}"/>
                </a:ext>
              </a:extLst>
            </p:cNvPr>
            <p:cNvSpPr/>
            <p:nvPr/>
          </p:nvSpPr>
          <p:spPr>
            <a:xfrm>
              <a:off x="-55095625" y="2488675"/>
              <a:ext cx="73275" cy="29775"/>
            </a:xfrm>
            <a:custGeom>
              <a:avLst/>
              <a:gdLst/>
              <a:ahLst/>
              <a:cxnLst/>
              <a:rect l="l" t="t" r="r" b="b"/>
              <a:pathLst>
                <a:path w="2931" h="1191" extrusionOk="0">
                  <a:moveTo>
                    <a:pt x="398" y="1"/>
                  </a:moveTo>
                  <a:cubicBezTo>
                    <a:pt x="308" y="1"/>
                    <a:pt x="221" y="40"/>
                    <a:pt x="158" y="119"/>
                  </a:cubicBezTo>
                  <a:cubicBezTo>
                    <a:pt x="1" y="277"/>
                    <a:pt x="1" y="529"/>
                    <a:pt x="158" y="655"/>
                  </a:cubicBezTo>
                  <a:cubicBezTo>
                    <a:pt x="505" y="1001"/>
                    <a:pt x="977" y="1190"/>
                    <a:pt x="1450" y="1190"/>
                  </a:cubicBezTo>
                  <a:cubicBezTo>
                    <a:pt x="1985" y="1190"/>
                    <a:pt x="2458" y="1001"/>
                    <a:pt x="2773" y="655"/>
                  </a:cubicBezTo>
                  <a:cubicBezTo>
                    <a:pt x="2931" y="497"/>
                    <a:pt x="2931" y="245"/>
                    <a:pt x="2773" y="119"/>
                  </a:cubicBezTo>
                  <a:cubicBezTo>
                    <a:pt x="2685" y="66"/>
                    <a:pt x="2577" y="23"/>
                    <a:pt x="2471" y="23"/>
                  </a:cubicBezTo>
                  <a:cubicBezTo>
                    <a:pt x="2388" y="23"/>
                    <a:pt x="2307" y="50"/>
                    <a:pt x="2237" y="119"/>
                  </a:cubicBezTo>
                  <a:cubicBezTo>
                    <a:pt x="2048" y="340"/>
                    <a:pt x="1733" y="434"/>
                    <a:pt x="1450" y="434"/>
                  </a:cubicBezTo>
                  <a:cubicBezTo>
                    <a:pt x="1135" y="434"/>
                    <a:pt x="883" y="340"/>
                    <a:pt x="662" y="119"/>
                  </a:cubicBezTo>
                  <a:cubicBezTo>
                    <a:pt x="583" y="40"/>
                    <a:pt x="489" y="1"/>
                    <a:pt x="3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4823;p47">
              <a:extLst>
                <a:ext uri="{FF2B5EF4-FFF2-40B4-BE49-F238E27FC236}">
                  <a16:creationId xmlns:a16="http://schemas.microsoft.com/office/drawing/2014/main" id="{12AE8787-7970-4118-A53B-3A1A5A491057}"/>
                </a:ext>
              </a:extLst>
            </p:cNvPr>
            <p:cNvSpPr/>
            <p:nvPr/>
          </p:nvSpPr>
          <p:spPr>
            <a:xfrm>
              <a:off x="-55217700" y="2296300"/>
              <a:ext cx="298525" cy="316650"/>
            </a:xfrm>
            <a:custGeom>
              <a:avLst/>
              <a:gdLst/>
              <a:ahLst/>
              <a:cxnLst/>
              <a:rect l="l" t="t" r="r" b="b"/>
              <a:pathLst>
                <a:path w="11941" h="12666" extrusionOk="0">
                  <a:moveTo>
                    <a:pt x="8601" y="694"/>
                  </a:moveTo>
                  <a:cubicBezTo>
                    <a:pt x="9105" y="694"/>
                    <a:pt x="9578" y="1040"/>
                    <a:pt x="9704" y="1545"/>
                  </a:cubicBezTo>
                  <a:lnTo>
                    <a:pt x="2993" y="3561"/>
                  </a:lnTo>
                  <a:lnTo>
                    <a:pt x="2993" y="1797"/>
                  </a:lnTo>
                  <a:cubicBezTo>
                    <a:pt x="2993" y="1167"/>
                    <a:pt x="3497" y="694"/>
                    <a:pt x="4096" y="694"/>
                  </a:cubicBezTo>
                  <a:close/>
                  <a:moveTo>
                    <a:pt x="9735" y="2301"/>
                  </a:moveTo>
                  <a:lnTo>
                    <a:pt x="9735" y="3687"/>
                  </a:lnTo>
                  <a:lnTo>
                    <a:pt x="5199" y="3687"/>
                  </a:lnTo>
                  <a:lnTo>
                    <a:pt x="9735" y="2301"/>
                  </a:lnTo>
                  <a:close/>
                  <a:moveTo>
                    <a:pt x="10428" y="4380"/>
                  </a:moveTo>
                  <a:cubicBezTo>
                    <a:pt x="10838" y="4380"/>
                    <a:pt x="11185" y="4727"/>
                    <a:pt x="11185" y="5136"/>
                  </a:cubicBezTo>
                  <a:cubicBezTo>
                    <a:pt x="11185" y="5577"/>
                    <a:pt x="10870" y="5892"/>
                    <a:pt x="10428" y="5892"/>
                  </a:cubicBezTo>
                  <a:lnTo>
                    <a:pt x="10428" y="4380"/>
                  </a:lnTo>
                  <a:close/>
                  <a:moveTo>
                    <a:pt x="9767" y="4443"/>
                  </a:moveTo>
                  <a:cubicBezTo>
                    <a:pt x="9735" y="4664"/>
                    <a:pt x="9735" y="6774"/>
                    <a:pt x="9735" y="7026"/>
                  </a:cubicBezTo>
                  <a:cubicBezTo>
                    <a:pt x="9735" y="8885"/>
                    <a:pt x="8223" y="10397"/>
                    <a:pt x="6396" y="10397"/>
                  </a:cubicBezTo>
                  <a:cubicBezTo>
                    <a:pt x="4537" y="10397"/>
                    <a:pt x="3025" y="8885"/>
                    <a:pt x="3025" y="7026"/>
                  </a:cubicBezTo>
                  <a:lnTo>
                    <a:pt x="3025" y="4443"/>
                  </a:lnTo>
                  <a:close/>
                  <a:moveTo>
                    <a:pt x="2237" y="3309"/>
                  </a:moveTo>
                  <a:lnTo>
                    <a:pt x="2237" y="6995"/>
                  </a:lnTo>
                  <a:lnTo>
                    <a:pt x="2237" y="11910"/>
                  </a:lnTo>
                  <a:lnTo>
                    <a:pt x="756" y="11910"/>
                  </a:lnTo>
                  <a:lnTo>
                    <a:pt x="756" y="6711"/>
                  </a:lnTo>
                  <a:cubicBezTo>
                    <a:pt x="756" y="5420"/>
                    <a:pt x="1292" y="4159"/>
                    <a:pt x="2237" y="3309"/>
                  </a:cubicBezTo>
                  <a:close/>
                  <a:moveTo>
                    <a:pt x="4096" y="1"/>
                  </a:moveTo>
                  <a:cubicBezTo>
                    <a:pt x="3088" y="1"/>
                    <a:pt x="2269" y="820"/>
                    <a:pt x="2269" y="1828"/>
                  </a:cubicBezTo>
                  <a:lnTo>
                    <a:pt x="2269" y="2395"/>
                  </a:lnTo>
                  <a:cubicBezTo>
                    <a:pt x="819" y="3403"/>
                    <a:pt x="0" y="5042"/>
                    <a:pt x="0" y="6774"/>
                  </a:cubicBezTo>
                  <a:lnTo>
                    <a:pt x="0" y="12319"/>
                  </a:lnTo>
                  <a:cubicBezTo>
                    <a:pt x="0" y="12508"/>
                    <a:pt x="158" y="12666"/>
                    <a:pt x="378" y="12666"/>
                  </a:cubicBezTo>
                  <a:lnTo>
                    <a:pt x="2615" y="12666"/>
                  </a:lnTo>
                  <a:cubicBezTo>
                    <a:pt x="2804" y="12666"/>
                    <a:pt x="2962" y="12508"/>
                    <a:pt x="2962" y="12319"/>
                  </a:cubicBezTo>
                  <a:lnTo>
                    <a:pt x="2962" y="9389"/>
                  </a:lnTo>
                  <a:cubicBezTo>
                    <a:pt x="3718" y="10460"/>
                    <a:pt x="4915" y="11122"/>
                    <a:pt x="6301" y="11122"/>
                  </a:cubicBezTo>
                  <a:cubicBezTo>
                    <a:pt x="8538" y="11122"/>
                    <a:pt x="10397" y="9295"/>
                    <a:pt x="10397" y="7026"/>
                  </a:cubicBezTo>
                  <a:lnTo>
                    <a:pt x="10397" y="6680"/>
                  </a:lnTo>
                  <a:cubicBezTo>
                    <a:pt x="11216" y="6680"/>
                    <a:pt x="11909" y="6018"/>
                    <a:pt x="11909" y="5168"/>
                  </a:cubicBezTo>
                  <a:cubicBezTo>
                    <a:pt x="11941" y="4348"/>
                    <a:pt x="11279" y="3687"/>
                    <a:pt x="10428" y="3687"/>
                  </a:cubicBezTo>
                  <a:lnTo>
                    <a:pt x="10428" y="1828"/>
                  </a:lnTo>
                  <a:cubicBezTo>
                    <a:pt x="10428" y="820"/>
                    <a:pt x="9609" y="1"/>
                    <a:pt x="8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4824;p47">
            <a:extLst>
              <a:ext uri="{FF2B5EF4-FFF2-40B4-BE49-F238E27FC236}">
                <a16:creationId xmlns:a16="http://schemas.microsoft.com/office/drawing/2014/main" id="{96CDA831-809B-4A48-942B-3C70838D4EC6}"/>
              </a:ext>
            </a:extLst>
          </p:cNvPr>
          <p:cNvGrpSpPr/>
          <p:nvPr/>
        </p:nvGrpSpPr>
        <p:grpSpPr>
          <a:xfrm>
            <a:off x="5232687" y="2784042"/>
            <a:ext cx="498809" cy="493895"/>
            <a:chOff x="-55229525" y="2688550"/>
            <a:chExt cx="319800" cy="316650"/>
          </a:xfrm>
          <a:solidFill>
            <a:srgbClr val="5C3183"/>
          </a:solidFill>
        </p:grpSpPr>
        <p:sp>
          <p:nvSpPr>
            <p:cNvPr id="495" name="Google Shape;4825;p47">
              <a:extLst>
                <a:ext uri="{FF2B5EF4-FFF2-40B4-BE49-F238E27FC236}">
                  <a16:creationId xmlns:a16="http://schemas.microsoft.com/office/drawing/2014/main" id="{7335517F-DC74-4F91-8073-88B2ACB3E01A}"/>
                </a:ext>
              </a:extLst>
            </p:cNvPr>
            <p:cNvSpPr/>
            <p:nvPr/>
          </p:nvSpPr>
          <p:spPr>
            <a:xfrm>
              <a:off x="-55104275" y="2919525"/>
              <a:ext cx="72475" cy="28950"/>
            </a:xfrm>
            <a:custGeom>
              <a:avLst/>
              <a:gdLst/>
              <a:ahLst/>
              <a:cxnLst/>
              <a:rect l="l" t="t" r="r" b="b"/>
              <a:pathLst>
                <a:path w="2899" h="1158" extrusionOk="0">
                  <a:moveTo>
                    <a:pt x="398" y="0"/>
                  </a:moveTo>
                  <a:cubicBezTo>
                    <a:pt x="307" y="0"/>
                    <a:pt x="221" y="39"/>
                    <a:pt x="158" y="118"/>
                  </a:cubicBezTo>
                  <a:cubicBezTo>
                    <a:pt x="0" y="276"/>
                    <a:pt x="0" y="496"/>
                    <a:pt x="158" y="622"/>
                  </a:cubicBezTo>
                  <a:cubicBezTo>
                    <a:pt x="504" y="969"/>
                    <a:pt x="977" y="1158"/>
                    <a:pt x="1449" y="1158"/>
                  </a:cubicBezTo>
                  <a:cubicBezTo>
                    <a:pt x="1953" y="1158"/>
                    <a:pt x="2426" y="969"/>
                    <a:pt x="2741" y="622"/>
                  </a:cubicBezTo>
                  <a:cubicBezTo>
                    <a:pt x="2898" y="465"/>
                    <a:pt x="2898" y="213"/>
                    <a:pt x="2741" y="118"/>
                  </a:cubicBezTo>
                  <a:cubicBezTo>
                    <a:pt x="2694" y="39"/>
                    <a:pt x="2607" y="0"/>
                    <a:pt x="2513" y="0"/>
                  </a:cubicBezTo>
                  <a:cubicBezTo>
                    <a:pt x="2418" y="0"/>
                    <a:pt x="2316" y="39"/>
                    <a:pt x="2237" y="118"/>
                  </a:cubicBezTo>
                  <a:cubicBezTo>
                    <a:pt x="2048" y="307"/>
                    <a:pt x="1733" y="433"/>
                    <a:pt x="1449" y="433"/>
                  </a:cubicBezTo>
                  <a:cubicBezTo>
                    <a:pt x="1134" y="433"/>
                    <a:pt x="851" y="307"/>
                    <a:pt x="662" y="118"/>
                  </a:cubicBezTo>
                  <a:cubicBezTo>
                    <a:pt x="583" y="39"/>
                    <a:pt x="488"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826;p47">
              <a:extLst>
                <a:ext uri="{FF2B5EF4-FFF2-40B4-BE49-F238E27FC236}">
                  <a16:creationId xmlns:a16="http://schemas.microsoft.com/office/drawing/2014/main" id="{03AD924C-5E4C-457E-8B29-95F641C5B1B5}"/>
                </a:ext>
              </a:extLst>
            </p:cNvPr>
            <p:cNvSpPr/>
            <p:nvPr/>
          </p:nvSpPr>
          <p:spPr>
            <a:xfrm>
              <a:off x="-55039700" y="2856300"/>
              <a:ext cx="18125" cy="17350"/>
            </a:xfrm>
            <a:custGeom>
              <a:avLst/>
              <a:gdLst/>
              <a:ahLst/>
              <a:cxnLst/>
              <a:rect l="l" t="t" r="r" b="b"/>
              <a:pathLst>
                <a:path w="725" h="694" extrusionOk="0">
                  <a:moveTo>
                    <a:pt x="378" y="1"/>
                  </a:moveTo>
                  <a:cubicBezTo>
                    <a:pt x="189" y="1"/>
                    <a:pt x="0" y="158"/>
                    <a:pt x="0" y="347"/>
                  </a:cubicBezTo>
                  <a:cubicBezTo>
                    <a:pt x="0" y="536"/>
                    <a:pt x="189" y="694"/>
                    <a:pt x="378" y="694"/>
                  </a:cubicBezTo>
                  <a:cubicBezTo>
                    <a:pt x="568" y="694"/>
                    <a:pt x="725" y="536"/>
                    <a:pt x="725" y="347"/>
                  </a:cubicBezTo>
                  <a:cubicBezTo>
                    <a:pt x="725" y="158"/>
                    <a:pt x="568"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827;p47">
              <a:extLst>
                <a:ext uri="{FF2B5EF4-FFF2-40B4-BE49-F238E27FC236}">
                  <a16:creationId xmlns:a16="http://schemas.microsoft.com/office/drawing/2014/main" id="{EBFFC961-0FEF-4682-BAA1-F9BD7711178E}"/>
                </a:ext>
              </a:extLst>
            </p:cNvPr>
            <p:cNvSpPr/>
            <p:nvPr/>
          </p:nvSpPr>
          <p:spPr>
            <a:xfrm>
              <a:off x="-55113750" y="2856300"/>
              <a:ext cx="17350" cy="17350"/>
            </a:xfrm>
            <a:custGeom>
              <a:avLst/>
              <a:gdLst/>
              <a:ahLst/>
              <a:cxnLst/>
              <a:rect l="l" t="t" r="r" b="b"/>
              <a:pathLst>
                <a:path w="694" h="694" extrusionOk="0">
                  <a:moveTo>
                    <a:pt x="348" y="1"/>
                  </a:moveTo>
                  <a:cubicBezTo>
                    <a:pt x="158" y="1"/>
                    <a:pt x="1" y="158"/>
                    <a:pt x="1" y="347"/>
                  </a:cubicBezTo>
                  <a:cubicBezTo>
                    <a:pt x="1" y="536"/>
                    <a:pt x="158" y="694"/>
                    <a:pt x="348" y="694"/>
                  </a:cubicBezTo>
                  <a:cubicBezTo>
                    <a:pt x="537" y="694"/>
                    <a:pt x="694" y="536"/>
                    <a:pt x="694" y="347"/>
                  </a:cubicBezTo>
                  <a:cubicBezTo>
                    <a:pt x="694" y="158"/>
                    <a:pt x="537"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828;p47">
              <a:extLst>
                <a:ext uri="{FF2B5EF4-FFF2-40B4-BE49-F238E27FC236}">
                  <a16:creationId xmlns:a16="http://schemas.microsoft.com/office/drawing/2014/main" id="{C5EFAC64-D969-42F9-A3F3-8BFF3AEDE4A9}"/>
                </a:ext>
              </a:extLst>
            </p:cNvPr>
            <p:cNvSpPr/>
            <p:nvPr/>
          </p:nvSpPr>
          <p:spPr>
            <a:xfrm>
              <a:off x="-55229525" y="2688550"/>
              <a:ext cx="319800" cy="316650"/>
            </a:xfrm>
            <a:custGeom>
              <a:avLst/>
              <a:gdLst/>
              <a:ahLst/>
              <a:cxnLst/>
              <a:rect l="l" t="t" r="r" b="b"/>
              <a:pathLst>
                <a:path w="12792" h="12666" extrusionOk="0">
                  <a:moveTo>
                    <a:pt x="6648" y="693"/>
                  </a:moveTo>
                  <a:cubicBezTo>
                    <a:pt x="6806" y="693"/>
                    <a:pt x="6963" y="788"/>
                    <a:pt x="7026" y="914"/>
                  </a:cubicBezTo>
                  <a:cubicBezTo>
                    <a:pt x="7089" y="1197"/>
                    <a:pt x="7184" y="1386"/>
                    <a:pt x="7247" y="1670"/>
                  </a:cubicBezTo>
                  <a:cubicBezTo>
                    <a:pt x="7341" y="1891"/>
                    <a:pt x="7121" y="2143"/>
                    <a:pt x="6900" y="2143"/>
                  </a:cubicBezTo>
                  <a:lnTo>
                    <a:pt x="5987" y="2143"/>
                  </a:lnTo>
                  <a:cubicBezTo>
                    <a:pt x="5766" y="2143"/>
                    <a:pt x="5546" y="1891"/>
                    <a:pt x="5640" y="1670"/>
                  </a:cubicBezTo>
                  <a:cubicBezTo>
                    <a:pt x="5703" y="1418"/>
                    <a:pt x="5798" y="1197"/>
                    <a:pt x="5892" y="914"/>
                  </a:cubicBezTo>
                  <a:cubicBezTo>
                    <a:pt x="5955" y="756"/>
                    <a:pt x="6081" y="693"/>
                    <a:pt x="6239" y="693"/>
                  </a:cubicBezTo>
                  <a:close/>
                  <a:moveTo>
                    <a:pt x="7845" y="2332"/>
                  </a:moveTo>
                  <a:cubicBezTo>
                    <a:pt x="10271" y="2962"/>
                    <a:pt x="12004" y="5199"/>
                    <a:pt x="12004" y="7813"/>
                  </a:cubicBezTo>
                  <a:cubicBezTo>
                    <a:pt x="12067" y="8444"/>
                    <a:pt x="11595" y="8916"/>
                    <a:pt x="10964" y="8916"/>
                  </a:cubicBezTo>
                  <a:lnTo>
                    <a:pt x="10523" y="8916"/>
                  </a:lnTo>
                  <a:lnTo>
                    <a:pt x="10523" y="8570"/>
                  </a:lnTo>
                  <a:lnTo>
                    <a:pt x="10523" y="7057"/>
                  </a:lnTo>
                  <a:cubicBezTo>
                    <a:pt x="10523" y="5608"/>
                    <a:pt x="9326" y="4474"/>
                    <a:pt x="7908" y="4474"/>
                  </a:cubicBezTo>
                  <a:lnTo>
                    <a:pt x="4915" y="4474"/>
                  </a:lnTo>
                  <a:cubicBezTo>
                    <a:pt x="3466" y="4474"/>
                    <a:pt x="2332" y="5640"/>
                    <a:pt x="2332" y="7057"/>
                  </a:cubicBezTo>
                  <a:lnTo>
                    <a:pt x="2332" y="8570"/>
                  </a:lnTo>
                  <a:lnTo>
                    <a:pt x="2332" y="8916"/>
                  </a:lnTo>
                  <a:lnTo>
                    <a:pt x="1891" y="8916"/>
                  </a:lnTo>
                  <a:cubicBezTo>
                    <a:pt x="1261" y="8916"/>
                    <a:pt x="788" y="8412"/>
                    <a:pt x="788" y="7813"/>
                  </a:cubicBezTo>
                  <a:cubicBezTo>
                    <a:pt x="788" y="5262"/>
                    <a:pt x="2521" y="2993"/>
                    <a:pt x="4979" y="2332"/>
                  </a:cubicBezTo>
                  <a:cubicBezTo>
                    <a:pt x="5168" y="2678"/>
                    <a:pt x="5514" y="2899"/>
                    <a:pt x="5955" y="2899"/>
                  </a:cubicBezTo>
                  <a:lnTo>
                    <a:pt x="6869" y="2899"/>
                  </a:lnTo>
                  <a:cubicBezTo>
                    <a:pt x="7247" y="2899"/>
                    <a:pt x="7593" y="2678"/>
                    <a:pt x="7845" y="2332"/>
                  </a:cubicBezTo>
                  <a:close/>
                  <a:moveTo>
                    <a:pt x="7971" y="5199"/>
                  </a:moveTo>
                  <a:cubicBezTo>
                    <a:pt x="8980" y="5199"/>
                    <a:pt x="9799" y="6049"/>
                    <a:pt x="9799" y="7057"/>
                  </a:cubicBezTo>
                  <a:lnTo>
                    <a:pt x="9799" y="8570"/>
                  </a:lnTo>
                  <a:cubicBezTo>
                    <a:pt x="9799" y="10397"/>
                    <a:pt x="8318" y="11909"/>
                    <a:pt x="6459" y="11909"/>
                  </a:cubicBezTo>
                  <a:cubicBezTo>
                    <a:pt x="4600" y="11909"/>
                    <a:pt x="3120" y="10397"/>
                    <a:pt x="3120" y="8570"/>
                  </a:cubicBezTo>
                  <a:lnTo>
                    <a:pt x="3120" y="7057"/>
                  </a:lnTo>
                  <a:cubicBezTo>
                    <a:pt x="3120" y="6049"/>
                    <a:pt x="3939" y="5199"/>
                    <a:pt x="4979" y="5199"/>
                  </a:cubicBezTo>
                  <a:close/>
                  <a:moveTo>
                    <a:pt x="6176" y="0"/>
                  </a:moveTo>
                  <a:cubicBezTo>
                    <a:pt x="5703" y="0"/>
                    <a:pt x="5294" y="315"/>
                    <a:pt x="5136" y="756"/>
                  </a:cubicBezTo>
                  <a:lnTo>
                    <a:pt x="3403" y="756"/>
                  </a:lnTo>
                  <a:cubicBezTo>
                    <a:pt x="3183" y="756"/>
                    <a:pt x="3025" y="914"/>
                    <a:pt x="3025" y="1103"/>
                  </a:cubicBezTo>
                  <a:cubicBezTo>
                    <a:pt x="3025" y="1323"/>
                    <a:pt x="3183" y="1481"/>
                    <a:pt x="3403" y="1481"/>
                  </a:cubicBezTo>
                  <a:lnTo>
                    <a:pt x="4852" y="1481"/>
                  </a:lnTo>
                  <a:cubicBezTo>
                    <a:pt x="4852" y="1512"/>
                    <a:pt x="4821" y="1575"/>
                    <a:pt x="4821" y="1638"/>
                  </a:cubicBezTo>
                  <a:cubicBezTo>
                    <a:pt x="3498" y="1954"/>
                    <a:pt x="2332" y="2678"/>
                    <a:pt x="1450" y="3749"/>
                  </a:cubicBezTo>
                  <a:cubicBezTo>
                    <a:pt x="505" y="4883"/>
                    <a:pt x="1" y="6364"/>
                    <a:pt x="1" y="7813"/>
                  </a:cubicBezTo>
                  <a:cubicBezTo>
                    <a:pt x="1" y="8822"/>
                    <a:pt x="820" y="9672"/>
                    <a:pt x="1860" y="9672"/>
                  </a:cubicBezTo>
                  <a:lnTo>
                    <a:pt x="2395" y="9672"/>
                  </a:lnTo>
                  <a:cubicBezTo>
                    <a:pt x="2868" y="11405"/>
                    <a:pt x="4506" y="12665"/>
                    <a:pt x="6333" y="12665"/>
                  </a:cubicBezTo>
                  <a:cubicBezTo>
                    <a:pt x="8224" y="12665"/>
                    <a:pt x="9799" y="11405"/>
                    <a:pt x="10271" y="9672"/>
                  </a:cubicBezTo>
                  <a:lnTo>
                    <a:pt x="10838" y="9672"/>
                  </a:lnTo>
                  <a:cubicBezTo>
                    <a:pt x="11847" y="9672"/>
                    <a:pt x="12697" y="8822"/>
                    <a:pt x="12697" y="7813"/>
                  </a:cubicBezTo>
                  <a:cubicBezTo>
                    <a:pt x="12792" y="6301"/>
                    <a:pt x="12288" y="4883"/>
                    <a:pt x="11343" y="3749"/>
                  </a:cubicBezTo>
                  <a:cubicBezTo>
                    <a:pt x="10492" y="2678"/>
                    <a:pt x="9295" y="1954"/>
                    <a:pt x="8003" y="1638"/>
                  </a:cubicBezTo>
                  <a:cubicBezTo>
                    <a:pt x="8003" y="1575"/>
                    <a:pt x="7971" y="1512"/>
                    <a:pt x="7971" y="1481"/>
                  </a:cubicBezTo>
                  <a:lnTo>
                    <a:pt x="9421" y="1481"/>
                  </a:lnTo>
                  <a:cubicBezTo>
                    <a:pt x="9610" y="1481"/>
                    <a:pt x="9767" y="1323"/>
                    <a:pt x="9767" y="1103"/>
                  </a:cubicBezTo>
                  <a:cubicBezTo>
                    <a:pt x="9767" y="914"/>
                    <a:pt x="9610" y="756"/>
                    <a:pt x="9421" y="756"/>
                  </a:cubicBezTo>
                  <a:lnTo>
                    <a:pt x="7688" y="756"/>
                  </a:lnTo>
                  <a:cubicBezTo>
                    <a:pt x="7530" y="315"/>
                    <a:pt x="7089" y="0"/>
                    <a:pt x="66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829;p47">
            <a:extLst>
              <a:ext uri="{FF2B5EF4-FFF2-40B4-BE49-F238E27FC236}">
                <a16:creationId xmlns:a16="http://schemas.microsoft.com/office/drawing/2014/main" id="{66A63807-4722-476C-8966-046B5DB6F5EC}"/>
              </a:ext>
            </a:extLst>
          </p:cNvPr>
          <p:cNvGrpSpPr/>
          <p:nvPr/>
        </p:nvGrpSpPr>
        <p:grpSpPr>
          <a:xfrm>
            <a:off x="8312658" y="1559207"/>
            <a:ext cx="465663" cy="496352"/>
            <a:chOff x="-53288825" y="1903275"/>
            <a:chExt cx="298550" cy="318225"/>
          </a:xfrm>
          <a:solidFill>
            <a:srgbClr val="5C3183"/>
          </a:solidFill>
        </p:grpSpPr>
        <p:sp>
          <p:nvSpPr>
            <p:cNvPr id="492" name="Google Shape;4830;p47">
              <a:extLst>
                <a:ext uri="{FF2B5EF4-FFF2-40B4-BE49-F238E27FC236}">
                  <a16:creationId xmlns:a16="http://schemas.microsoft.com/office/drawing/2014/main" id="{0FE75CC3-8310-4CC1-B054-1646132C3967}"/>
                </a:ext>
              </a:extLst>
            </p:cNvPr>
            <p:cNvSpPr/>
            <p:nvPr/>
          </p:nvSpPr>
          <p:spPr>
            <a:xfrm>
              <a:off x="-53214000" y="20529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7" y="694"/>
                    <a:pt x="726" y="536"/>
                    <a:pt x="726" y="347"/>
                  </a:cubicBezTo>
                  <a:cubicBezTo>
                    <a:pt x="726" y="158"/>
                    <a:pt x="53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831;p47">
              <a:extLst>
                <a:ext uri="{FF2B5EF4-FFF2-40B4-BE49-F238E27FC236}">
                  <a16:creationId xmlns:a16="http://schemas.microsoft.com/office/drawing/2014/main" id="{CBBCBBBF-44AD-4551-A016-B8926F99D098}"/>
                </a:ext>
              </a:extLst>
            </p:cNvPr>
            <p:cNvSpPr/>
            <p:nvPr/>
          </p:nvSpPr>
          <p:spPr>
            <a:xfrm>
              <a:off x="-53139175" y="2052925"/>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832;p47">
              <a:extLst>
                <a:ext uri="{FF2B5EF4-FFF2-40B4-BE49-F238E27FC236}">
                  <a16:creationId xmlns:a16="http://schemas.microsoft.com/office/drawing/2014/main" id="{C97E140C-5FFD-407E-91A0-B276B5EF02F1}"/>
                </a:ext>
              </a:extLst>
            </p:cNvPr>
            <p:cNvSpPr/>
            <p:nvPr/>
          </p:nvSpPr>
          <p:spPr>
            <a:xfrm>
              <a:off x="-53288825" y="1903275"/>
              <a:ext cx="298550" cy="318225"/>
            </a:xfrm>
            <a:custGeom>
              <a:avLst/>
              <a:gdLst/>
              <a:ahLst/>
              <a:cxnLst/>
              <a:rect l="l" t="t" r="r" b="b"/>
              <a:pathLst>
                <a:path w="11942" h="12729" extrusionOk="0">
                  <a:moveTo>
                    <a:pt x="4853" y="757"/>
                  </a:moveTo>
                  <a:cubicBezTo>
                    <a:pt x="6428" y="757"/>
                    <a:pt x="7846" y="1639"/>
                    <a:pt x="8507" y="2994"/>
                  </a:cubicBezTo>
                  <a:lnTo>
                    <a:pt x="1167" y="2994"/>
                  </a:lnTo>
                  <a:cubicBezTo>
                    <a:pt x="1891" y="1639"/>
                    <a:pt x="3277" y="757"/>
                    <a:pt x="4853" y="757"/>
                  </a:cubicBezTo>
                  <a:close/>
                  <a:moveTo>
                    <a:pt x="11185" y="2994"/>
                  </a:moveTo>
                  <a:lnTo>
                    <a:pt x="11185" y="3340"/>
                  </a:lnTo>
                  <a:cubicBezTo>
                    <a:pt x="11185" y="3971"/>
                    <a:pt x="10681" y="4443"/>
                    <a:pt x="10083" y="4443"/>
                  </a:cubicBezTo>
                  <a:lnTo>
                    <a:pt x="9736" y="4443"/>
                  </a:lnTo>
                  <a:lnTo>
                    <a:pt x="9736" y="4097"/>
                  </a:lnTo>
                  <a:cubicBezTo>
                    <a:pt x="9736" y="3466"/>
                    <a:pt x="10240" y="2994"/>
                    <a:pt x="10839" y="2994"/>
                  </a:cubicBezTo>
                  <a:close/>
                  <a:moveTo>
                    <a:pt x="3151" y="3750"/>
                  </a:moveTo>
                  <a:lnTo>
                    <a:pt x="3498" y="4475"/>
                  </a:lnTo>
                  <a:lnTo>
                    <a:pt x="789" y="4475"/>
                  </a:lnTo>
                  <a:cubicBezTo>
                    <a:pt x="820" y="4223"/>
                    <a:pt x="852" y="3971"/>
                    <a:pt x="946" y="3750"/>
                  </a:cubicBezTo>
                  <a:close/>
                  <a:moveTo>
                    <a:pt x="5735" y="3750"/>
                  </a:moveTo>
                  <a:lnTo>
                    <a:pt x="5357" y="4475"/>
                  </a:lnTo>
                  <a:lnTo>
                    <a:pt x="4317" y="4475"/>
                  </a:lnTo>
                  <a:lnTo>
                    <a:pt x="3971" y="3750"/>
                  </a:lnTo>
                  <a:close/>
                  <a:moveTo>
                    <a:pt x="8822" y="3750"/>
                  </a:moveTo>
                  <a:cubicBezTo>
                    <a:pt x="8885" y="3971"/>
                    <a:pt x="8948" y="4223"/>
                    <a:pt x="8980" y="4475"/>
                  </a:cubicBezTo>
                  <a:lnTo>
                    <a:pt x="6270" y="4475"/>
                  </a:lnTo>
                  <a:lnTo>
                    <a:pt x="6617" y="3750"/>
                  </a:lnTo>
                  <a:close/>
                  <a:moveTo>
                    <a:pt x="10083" y="5231"/>
                  </a:moveTo>
                  <a:cubicBezTo>
                    <a:pt x="10713" y="5231"/>
                    <a:pt x="11185" y="5703"/>
                    <a:pt x="11185" y="6333"/>
                  </a:cubicBezTo>
                  <a:lnTo>
                    <a:pt x="11185" y="6680"/>
                  </a:lnTo>
                  <a:lnTo>
                    <a:pt x="10839" y="6680"/>
                  </a:lnTo>
                  <a:cubicBezTo>
                    <a:pt x="10209" y="6680"/>
                    <a:pt x="9736" y="6176"/>
                    <a:pt x="9736" y="5577"/>
                  </a:cubicBezTo>
                  <a:lnTo>
                    <a:pt x="9736" y="5231"/>
                  </a:lnTo>
                  <a:close/>
                  <a:moveTo>
                    <a:pt x="8980" y="5231"/>
                  </a:moveTo>
                  <a:lnTo>
                    <a:pt x="8980" y="7531"/>
                  </a:lnTo>
                  <a:lnTo>
                    <a:pt x="789" y="7531"/>
                  </a:lnTo>
                  <a:lnTo>
                    <a:pt x="789" y="5231"/>
                  </a:lnTo>
                  <a:close/>
                  <a:moveTo>
                    <a:pt x="8948" y="8224"/>
                  </a:moveTo>
                  <a:cubicBezTo>
                    <a:pt x="8728" y="10366"/>
                    <a:pt x="6995" y="11973"/>
                    <a:pt x="4853" y="11973"/>
                  </a:cubicBezTo>
                  <a:cubicBezTo>
                    <a:pt x="2710" y="11973"/>
                    <a:pt x="946" y="10303"/>
                    <a:pt x="757" y="8224"/>
                  </a:cubicBezTo>
                  <a:close/>
                  <a:moveTo>
                    <a:pt x="4853" y="1"/>
                  </a:moveTo>
                  <a:cubicBezTo>
                    <a:pt x="2175" y="1"/>
                    <a:pt x="1" y="2175"/>
                    <a:pt x="1" y="4853"/>
                  </a:cubicBezTo>
                  <a:lnTo>
                    <a:pt x="1" y="7877"/>
                  </a:lnTo>
                  <a:cubicBezTo>
                    <a:pt x="1" y="10555"/>
                    <a:pt x="2175" y="12729"/>
                    <a:pt x="4853" y="12729"/>
                  </a:cubicBezTo>
                  <a:cubicBezTo>
                    <a:pt x="7531" y="12729"/>
                    <a:pt x="9704" y="10555"/>
                    <a:pt x="9704" y="7877"/>
                  </a:cubicBezTo>
                  <a:lnTo>
                    <a:pt x="9704" y="7090"/>
                  </a:lnTo>
                  <a:cubicBezTo>
                    <a:pt x="10020" y="7310"/>
                    <a:pt x="10398" y="7436"/>
                    <a:pt x="10807" y="7436"/>
                  </a:cubicBezTo>
                  <a:lnTo>
                    <a:pt x="11532" y="7436"/>
                  </a:lnTo>
                  <a:cubicBezTo>
                    <a:pt x="11752" y="7436"/>
                    <a:pt x="11878" y="7279"/>
                    <a:pt x="11878" y="7090"/>
                  </a:cubicBezTo>
                  <a:lnTo>
                    <a:pt x="11878" y="6333"/>
                  </a:lnTo>
                  <a:cubicBezTo>
                    <a:pt x="11878" y="5735"/>
                    <a:pt x="11626" y="5199"/>
                    <a:pt x="11154" y="4853"/>
                  </a:cubicBezTo>
                  <a:cubicBezTo>
                    <a:pt x="11658" y="4475"/>
                    <a:pt x="11941" y="3971"/>
                    <a:pt x="11941" y="3340"/>
                  </a:cubicBezTo>
                  <a:lnTo>
                    <a:pt x="11941" y="2584"/>
                  </a:lnTo>
                  <a:cubicBezTo>
                    <a:pt x="11941" y="2395"/>
                    <a:pt x="11784" y="2238"/>
                    <a:pt x="11563" y="2238"/>
                  </a:cubicBezTo>
                  <a:lnTo>
                    <a:pt x="10839" y="2238"/>
                  </a:lnTo>
                  <a:cubicBezTo>
                    <a:pt x="10240" y="2238"/>
                    <a:pt x="9704" y="2521"/>
                    <a:pt x="9326" y="2994"/>
                  </a:cubicBezTo>
                  <a:cubicBezTo>
                    <a:pt x="8602" y="1261"/>
                    <a:pt x="6838" y="1"/>
                    <a:pt x="48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4833;p47">
            <a:extLst>
              <a:ext uri="{FF2B5EF4-FFF2-40B4-BE49-F238E27FC236}">
                <a16:creationId xmlns:a16="http://schemas.microsoft.com/office/drawing/2014/main" id="{15D9EA78-B262-4D05-B88B-3BB19296AE20}"/>
              </a:ext>
            </a:extLst>
          </p:cNvPr>
          <p:cNvGrpSpPr/>
          <p:nvPr/>
        </p:nvGrpSpPr>
        <p:grpSpPr>
          <a:xfrm>
            <a:off x="8296690" y="2169772"/>
            <a:ext cx="497601" cy="496352"/>
            <a:chOff x="-53299850" y="2294725"/>
            <a:chExt cx="319025" cy="318225"/>
          </a:xfrm>
          <a:solidFill>
            <a:srgbClr val="5C3183"/>
          </a:solidFill>
        </p:grpSpPr>
        <p:sp>
          <p:nvSpPr>
            <p:cNvPr id="490" name="Google Shape;4834;p47">
              <a:extLst>
                <a:ext uri="{FF2B5EF4-FFF2-40B4-BE49-F238E27FC236}">
                  <a16:creationId xmlns:a16="http://schemas.microsoft.com/office/drawing/2014/main" id="{47B82AA5-4EBA-4ACF-84BC-49E43D9898BD}"/>
                </a:ext>
              </a:extLst>
            </p:cNvPr>
            <p:cNvSpPr/>
            <p:nvPr/>
          </p:nvSpPr>
          <p:spPr>
            <a:xfrm>
              <a:off x="-53175400" y="2526500"/>
              <a:ext cx="72475" cy="29750"/>
            </a:xfrm>
            <a:custGeom>
              <a:avLst/>
              <a:gdLst/>
              <a:ahLst/>
              <a:cxnLst/>
              <a:rect l="l" t="t" r="r" b="b"/>
              <a:pathLst>
                <a:path w="2899" h="1190" extrusionOk="0">
                  <a:moveTo>
                    <a:pt x="387" y="0"/>
                  </a:moveTo>
                  <a:cubicBezTo>
                    <a:pt x="292" y="0"/>
                    <a:pt x="205" y="39"/>
                    <a:pt x="158" y="118"/>
                  </a:cubicBezTo>
                  <a:cubicBezTo>
                    <a:pt x="1" y="276"/>
                    <a:pt x="1" y="496"/>
                    <a:pt x="158" y="622"/>
                  </a:cubicBezTo>
                  <a:cubicBezTo>
                    <a:pt x="505" y="969"/>
                    <a:pt x="977" y="1189"/>
                    <a:pt x="1450" y="1189"/>
                  </a:cubicBezTo>
                  <a:cubicBezTo>
                    <a:pt x="1922" y="1189"/>
                    <a:pt x="2427" y="969"/>
                    <a:pt x="2742" y="622"/>
                  </a:cubicBezTo>
                  <a:cubicBezTo>
                    <a:pt x="2899" y="465"/>
                    <a:pt x="2899" y="244"/>
                    <a:pt x="2742" y="118"/>
                  </a:cubicBezTo>
                  <a:cubicBezTo>
                    <a:pt x="2679" y="55"/>
                    <a:pt x="2592" y="24"/>
                    <a:pt x="2501" y="24"/>
                  </a:cubicBezTo>
                  <a:cubicBezTo>
                    <a:pt x="2411" y="24"/>
                    <a:pt x="2316" y="55"/>
                    <a:pt x="2238" y="118"/>
                  </a:cubicBezTo>
                  <a:cubicBezTo>
                    <a:pt x="2048" y="307"/>
                    <a:pt x="1733" y="433"/>
                    <a:pt x="1450" y="433"/>
                  </a:cubicBezTo>
                  <a:cubicBezTo>
                    <a:pt x="1166" y="433"/>
                    <a:pt x="851" y="307"/>
                    <a:pt x="662" y="118"/>
                  </a:cubicBezTo>
                  <a:cubicBezTo>
                    <a:pt x="584" y="39"/>
                    <a:pt x="481" y="0"/>
                    <a:pt x="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835;p47">
              <a:extLst>
                <a:ext uri="{FF2B5EF4-FFF2-40B4-BE49-F238E27FC236}">
                  <a16:creationId xmlns:a16="http://schemas.microsoft.com/office/drawing/2014/main" id="{CA58C93D-40A3-47C4-9DA5-CB96ABA891B1}"/>
                </a:ext>
              </a:extLst>
            </p:cNvPr>
            <p:cNvSpPr/>
            <p:nvPr/>
          </p:nvSpPr>
          <p:spPr>
            <a:xfrm>
              <a:off x="-53299850" y="2294725"/>
              <a:ext cx="319025" cy="318225"/>
            </a:xfrm>
            <a:custGeom>
              <a:avLst/>
              <a:gdLst/>
              <a:ahLst/>
              <a:cxnLst/>
              <a:rect l="l" t="t" r="r" b="b"/>
              <a:pathLst>
                <a:path w="12761" h="12729" extrusionOk="0">
                  <a:moveTo>
                    <a:pt x="6428" y="757"/>
                  </a:moveTo>
                  <a:cubicBezTo>
                    <a:pt x="8539" y="757"/>
                    <a:pt x="10335" y="2364"/>
                    <a:pt x="10524" y="4475"/>
                  </a:cubicBezTo>
                  <a:cubicBezTo>
                    <a:pt x="10492" y="4475"/>
                    <a:pt x="10398" y="4411"/>
                    <a:pt x="10366" y="4411"/>
                  </a:cubicBezTo>
                  <a:cubicBezTo>
                    <a:pt x="9090" y="4207"/>
                    <a:pt x="7759" y="4104"/>
                    <a:pt x="6428" y="4104"/>
                  </a:cubicBezTo>
                  <a:cubicBezTo>
                    <a:pt x="5097" y="4104"/>
                    <a:pt x="3766" y="4207"/>
                    <a:pt x="2490" y="4411"/>
                  </a:cubicBezTo>
                  <a:cubicBezTo>
                    <a:pt x="2458" y="4411"/>
                    <a:pt x="2364" y="4475"/>
                    <a:pt x="2332" y="4475"/>
                  </a:cubicBezTo>
                  <a:cubicBezTo>
                    <a:pt x="2521" y="2364"/>
                    <a:pt x="4286" y="757"/>
                    <a:pt x="6428" y="757"/>
                  </a:cubicBezTo>
                  <a:close/>
                  <a:moveTo>
                    <a:pt x="6404" y="4837"/>
                  </a:moveTo>
                  <a:cubicBezTo>
                    <a:pt x="7688" y="4837"/>
                    <a:pt x="8980" y="4947"/>
                    <a:pt x="10240" y="5168"/>
                  </a:cubicBezTo>
                  <a:cubicBezTo>
                    <a:pt x="10429" y="5199"/>
                    <a:pt x="10555" y="5357"/>
                    <a:pt x="10555" y="5514"/>
                  </a:cubicBezTo>
                  <a:lnTo>
                    <a:pt x="10555" y="6396"/>
                  </a:lnTo>
                  <a:cubicBezTo>
                    <a:pt x="10555" y="6995"/>
                    <a:pt x="10051" y="7499"/>
                    <a:pt x="9421" y="7499"/>
                  </a:cubicBezTo>
                  <a:lnTo>
                    <a:pt x="7436" y="7499"/>
                  </a:lnTo>
                  <a:cubicBezTo>
                    <a:pt x="7342" y="7499"/>
                    <a:pt x="7247" y="7467"/>
                    <a:pt x="7184" y="7373"/>
                  </a:cubicBezTo>
                  <a:lnTo>
                    <a:pt x="6648" y="6869"/>
                  </a:lnTo>
                  <a:cubicBezTo>
                    <a:pt x="6570" y="6790"/>
                    <a:pt x="6475" y="6751"/>
                    <a:pt x="6385" y="6751"/>
                  </a:cubicBezTo>
                  <a:cubicBezTo>
                    <a:pt x="6294" y="6751"/>
                    <a:pt x="6207" y="6790"/>
                    <a:pt x="6144" y="6869"/>
                  </a:cubicBezTo>
                  <a:lnTo>
                    <a:pt x="5640" y="7373"/>
                  </a:lnTo>
                  <a:cubicBezTo>
                    <a:pt x="5546" y="7467"/>
                    <a:pt x="5483" y="7499"/>
                    <a:pt x="5357" y="7499"/>
                  </a:cubicBezTo>
                  <a:lnTo>
                    <a:pt x="3403" y="7499"/>
                  </a:lnTo>
                  <a:cubicBezTo>
                    <a:pt x="2773" y="7499"/>
                    <a:pt x="2301" y="6995"/>
                    <a:pt x="2301" y="6396"/>
                  </a:cubicBezTo>
                  <a:lnTo>
                    <a:pt x="2301" y="5514"/>
                  </a:lnTo>
                  <a:cubicBezTo>
                    <a:pt x="2301" y="5325"/>
                    <a:pt x="2395" y="5168"/>
                    <a:pt x="2616" y="5168"/>
                  </a:cubicBezTo>
                  <a:cubicBezTo>
                    <a:pt x="3844" y="4947"/>
                    <a:pt x="5120" y="4837"/>
                    <a:pt x="6404" y="4837"/>
                  </a:cubicBezTo>
                  <a:close/>
                  <a:moveTo>
                    <a:pt x="1545" y="5451"/>
                  </a:moveTo>
                  <a:lnTo>
                    <a:pt x="1545" y="5483"/>
                  </a:lnTo>
                  <a:lnTo>
                    <a:pt x="1545" y="6333"/>
                  </a:lnTo>
                  <a:cubicBezTo>
                    <a:pt x="1545" y="6932"/>
                    <a:pt x="1828" y="7499"/>
                    <a:pt x="2301" y="7846"/>
                  </a:cubicBezTo>
                  <a:lnTo>
                    <a:pt x="2301" y="8192"/>
                  </a:lnTo>
                  <a:cubicBezTo>
                    <a:pt x="1450" y="8192"/>
                    <a:pt x="789" y="7530"/>
                    <a:pt x="789" y="6711"/>
                  </a:cubicBezTo>
                  <a:cubicBezTo>
                    <a:pt x="789" y="6207"/>
                    <a:pt x="1104" y="5735"/>
                    <a:pt x="1545" y="5451"/>
                  </a:cubicBezTo>
                  <a:close/>
                  <a:moveTo>
                    <a:pt x="11311" y="5483"/>
                  </a:moveTo>
                  <a:cubicBezTo>
                    <a:pt x="11752" y="5766"/>
                    <a:pt x="12067" y="6239"/>
                    <a:pt x="12067" y="6774"/>
                  </a:cubicBezTo>
                  <a:cubicBezTo>
                    <a:pt x="12004" y="7562"/>
                    <a:pt x="11343" y="8255"/>
                    <a:pt x="10555" y="8255"/>
                  </a:cubicBezTo>
                  <a:lnTo>
                    <a:pt x="10555" y="7877"/>
                  </a:lnTo>
                  <a:cubicBezTo>
                    <a:pt x="10996" y="7530"/>
                    <a:pt x="11311" y="7026"/>
                    <a:pt x="11311" y="6396"/>
                  </a:cubicBezTo>
                  <a:lnTo>
                    <a:pt x="11311" y="5514"/>
                  </a:lnTo>
                  <a:lnTo>
                    <a:pt x="11311" y="5483"/>
                  </a:lnTo>
                  <a:close/>
                  <a:moveTo>
                    <a:pt x="1545" y="8885"/>
                  </a:moveTo>
                  <a:cubicBezTo>
                    <a:pt x="1765" y="8948"/>
                    <a:pt x="2017" y="8980"/>
                    <a:pt x="2301" y="8980"/>
                  </a:cubicBezTo>
                  <a:cubicBezTo>
                    <a:pt x="2332" y="9515"/>
                    <a:pt x="2490" y="10019"/>
                    <a:pt x="2710" y="10492"/>
                  </a:cubicBezTo>
                  <a:lnTo>
                    <a:pt x="1891" y="10492"/>
                  </a:lnTo>
                  <a:cubicBezTo>
                    <a:pt x="1702" y="10492"/>
                    <a:pt x="1545" y="10334"/>
                    <a:pt x="1545" y="10145"/>
                  </a:cubicBezTo>
                  <a:lnTo>
                    <a:pt x="1545" y="8885"/>
                  </a:lnTo>
                  <a:close/>
                  <a:moveTo>
                    <a:pt x="6428" y="7688"/>
                  </a:moveTo>
                  <a:lnTo>
                    <a:pt x="6711" y="7972"/>
                  </a:lnTo>
                  <a:cubicBezTo>
                    <a:pt x="6900" y="8161"/>
                    <a:pt x="7216" y="8287"/>
                    <a:pt x="7499" y="8287"/>
                  </a:cubicBezTo>
                  <a:lnTo>
                    <a:pt x="9452" y="8287"/>
                  </a:lnTo>
                  <a:cubicBezTo>
                    <a:pt x="9578" y="8287"/>
                    <a:pt x="9704" y="8287"/>
                    <a:pt x="9799" y="8255"/>
                  </a:cubicBezTo>
                  <a:lnTo>
                    <a:pt x="9799" y="8633"/>
                  </a:lnTo>
                  <a:cubicBezTo>
                    <a:pt x="9799" y="10492"/>
                    <a:pt x="8287" y="11973"/>
                    <a:pt x="6428" y="11973"/>
                  </a:cubicBezTo>
                  <a:cubicBezTo>
                    <a:pt x="5609" y="11973"/>
                    <a:pt x="4853" y="11721"/>
                    <a:pt x="4254" y="11185"/>
                  </a:cubicBezTo>
                  <a:lnTo>
                    <a:pt x="4916" y="11185"/>
                  </a:lnTo>
                  <a:cubicBezTo>
                    <a:pt x="5136" y="11185"/>
                    <a:pt x="5294" y="11028"/>
                    <a:pt x="5294" y="10838"/>
                  </a:cubicBezTo>
                  <a:cubicBezTo>
                    <a:pt x="5294" y="10649"/>
                    <a:pt x="5136" y="10492"/>
                    <a:pt x="4916" y="10492"/>
                  </a:cubicBezTo>
                  <a:lnTo>
                    <a:pt x="3592" y="10492"/>
                  </a:lnTo>
                  <a:cubicBezTo>
                    <a:pt x="3246" y="9925"/>
                    <a:pt x="3025" y="9295"/>
                    <a:pt x="3025" y="8633"/>
                  </a:cubicBezTo>
                  <a:lnTo>
                    <a:pt x="3025" y="8255"/>
                  </a:lnTo>
                  <a:cubicBezTo>
                    <a:pt x="3151" y="8287"/>
                    <a:pt x="3277" y="8287"/>
                    <a:pt x="3403" y="8287"/>
                  </a:cubicBezTo>
                  <a:lnTo>
                    <a:pt x="5357" y="8287"/>
                  </a:lnTo>
                  <a:cubicBezTo>
                    <a:pt x="5672" y="8287"/>
                    <a:pt x="5955" y="8161"/>
                    <a:pt x="6144" y="7972"/>
                  </a:cubicBezTo>
                  <a:lnTo>
                    <a:pt x="6428" y="7688"/>
                  </a:lnTo>
                  <a:close/>
                  <a:moveTo>
                    <a:pt x="6396" y="1"/>
                  </a:moveTo>
                  <a:cubicBezTo>
                    <a:pt x="3781" y="1"/>
                    <a:pt x="1671" y="2112"/>
                    <a:pt x="1513" y="4632"/>
                  </a:cubicBezTo>
                  <a:cubicBezTo>
                    <a:pt x="631" y="4947"/>
                    <a:pt x="1" y="5766"/>
                    <a:pt x="1" y="6743"/>
                  </a:cubicBezTo>
                  <a:cubicBezTo>
                    <a:pt x="1" y="7404"/>
                    <a:pt x="284" y="8003"/>
                    <a:pt x="757" y="8413"/>
                  </a:cubicBezTo>
                  <a:lnTo>
                    <a:pt x="757" y="10082"/>
                  </a:lnTo>
                  <a:cubicBezTo>
                    <a:pt x="757" y="10712"/>
                    <a:pt x="1261" y="11185"/>
                    <a:pt x="1860" y="11185"/>
                  </a:cubicBezTo>
                  <a:lnTo>
                    <a:pt x="3151" y="11185"/>
                  </a:lnTo>
                  <a:cubicBezTo>
                    <a:pt x="3939" y="12130"/>
                    <a:pt x="5073" y="12729"/>
                    <a:pt x="6365" y="12729"/>
                  </a:cubicBezTo>
                  <a:cubicBezTo>
                    <a:pt x="8507" y="12729"/>
                    <a:pt x="10303" y="11028"/>
                    <a:pt x="10429" y="8980"/>
                  </a:cubicBezTo>
                  <a:cubicBezTo>
                    <a:pt x="11658" y="8980"/>
                    <a:pt x="12697" y="8003"/>
                    <a:pt x="12697" y="6743"/>
                  </a:cubicBezTo>
                  <a:cubicBezTo>
                    <a:pt x="12760" y="5798"/>
                    <a:pt x="12162" y="4947"/>
                    <a:pt x="11280" y="4632"/>
                  </a:cubicBezTo>
                  <a:cubicBezTo>
                    <a:pt x="11154" y="2049"/>
                    <a:pt x="9011" y="1"/>
                    <a:pt x="63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836;p47">
            <a:extLst>
              <a:ext uri="{FF2B5EF4-FFF2-40B4-BE49-F238E27FC236}">
                <a16:creationId xmlns:a16="http://schemas.microsoft.com/office/drawing/2014/main" id="{D5E8F9BA-D98A-4F38-837B-1BB90922D5FF}"/>
              </a:ext>
            </a:extLst>
          </p:cNvPr>
          <p:cNvGrpSpPr/>
          <p:nvPr/>
        </p:nvGrpSpPr>
        <p:grpSpPr>
          <a:xfrm>
            <a:off x="8328022" y="2782794"/>
            <a:ext cx="434937" cy="495143"/>
            <a:chOff x="-53278575" y="2687750"/>
            <a:chExt cx="278850" cy="317450"/>
          </a:xfrm>
          <a:solidFill>
            <a:srgbClr val="5C3183"/>
          </a:solidFill>
        </p:grpSpPr>
        <p:sp>
          <p:nvSpPr>
            <p:cNvPr id="486" name="Google Shape;4837;p47">
              <a:extLst>
                <a:ext uri="{FF2B5EF4-FFF2-40B4-BE49-F238E27FC236}">
                  <a16:creationId xmlns:a16="http://schemas.microsoft.com/office/drawing/2014/main" id="{0267DB8F-3BB7-4AC7-BEA7-790AED379AFD}"/>
                </a:ext>
              </a:extLst>
            </p:cNvPr>
            <p:cNvSpPr/>
            <p:nvPr/>
          </p:nvSpPr>
          <p:spPr>
            <a:xfrm>
              <a:off x="-53175400" y="2919525"/>
              <a:ext cx="71700" cy="28950"/>
            </a:xfrm>
            <a:custGeom>
              <a:avLst/>
              <a:gdLst/>
              <a:ahLst/>
              <a:cxnLst/>
              <a:rect l="l" t="t" r="r" b="b"/>
              <a:pathLst>
                <a:path w="2868" h="1158" extrusionOk="0">
                  <a:moveTo>
                    <a:pt x="351" y="0"/>
                  </a:moveTo>
                  <a:cubicBezTo>
                    <a:pt x="253" y="0"/>
                    <a:pt x="158" y="39"/>
                    <a:pt x="95" y="118"/>
                  </a:cubicBezTo>
                  <a:cubicBezTo>
                    <a:pt x="1" y="213"/>
                    <a:pt x="1" y="465"/>
                    <a:pt x="95" y="622"/>
                  </a:cubicBezTo>
                  <a:cubicBezTo>
                    <a:pt x="473" y="969"/>
                    <a:pt x="946" y="1158"/>
                    <a:pt x="1418" y="1158"/>
                  </a:cubicBezTo>
                  <a:cubicBezTo>
                    <a:pt x="1891" y="1158"/>
                    <a:pt x="2395" y="969"/>
                    <a:pt x="2710" y="622"/>
                  </a:cubicBezTo>
                  <a:cubicBezTo>
                    <a:pt x="2868" y="465"/>
                    <a:pt x="2868" y="213"/>
                    <a:pt x="2710" y="118"/>
                  </a:cubicBezTo>
                  <a:cubicBezTo>
                    <a:pt x="2631" y="39"/>
                    <a:pt x="2529" y="0"/>
                    <a:pt x="2434" y="0"/>
                  </a:cubicBezTo>
                  <a:cubicBezTo>
                    <a:pt x="2340" y="0"/>
                    <a:pt x="2253" y="39"/>
                    <a:pt x="2206" y="118"/>
                  </a:cubicBezTo>
                  <a:cubicBezTo>
                    <a:pt x="1985" y="307"/>
                    <a:pt x="1670" y="433"/>
                    <a:pt x="1418" y="433"/>
                  </a:cubicBezTo>
                  <a:cubicBezTo>
                    <a:pt x="1135" y="433"/>
                    <a:pt x="820" y="307"/>
                    <a:pt x="631" y="118"/>
                  </a:cubicBezTo>
                  <a:cubicBezTo>
                    <a:pt x="552" y="39"/>
                    <a:pt x="450" y="0"/>
                    <a:pt x="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38;p47">
              <a:extLst>
                <a:ext uri="{FF2B5EF4-FFF2-40B4-BE49-F238E27FC236}">
                  <a16:creationId xmlns:a16="http://schemas.microsoft.com/office/drawing/2014/main" id="{A46F0785-1712-4989-A99A-9DAD6F237FF7}"/>
                </a:ext>
              </a:extLst>
            </p:cNvPr>
            <p:cNvSpPr/>
            <p:nvPr/>
          </p:nvSpPr>
          <p:spPr>
            <a:xfrm>
              <a:off x="-53185625" y="2854725"/>
              <a:ext cx="18125" cy="18150"/>
            </a:xfrm>
            <a:custGeom>
              <a:avLst/>
              <a:gdLst/>
              <a:ahLst/>
              <a:cxnLst/>
              <a:rect l="l" t="t" r="r" b="b"/>
              <a:pathLst>
                <a:path w="725" h="726" extrusionOk="0">
                  <a:moveTo>
                    <a:pt x="378" y="1"/>
                  </a:moveTo>
                  <a:cubicBezTo>
                    <a:pt x="158" y="1"/>
                    <a:pt x="0" y="190"/>
                    <a:pt x="0" y="379"/>
                  </a:cubicBezTo>
                  <a:cubicBezTo>
                    <a:pt x="0" y="568"/>
                    <a:pt x="158" y="725"/>
                    <a:pt x="378" y="725"/>
                  </a:cubicBezTo>
                  <a:cubicBezTo>
                    <a:pt x="567" y="725"/>
                    <a:pt x="725" y="568"/>
                    <a:pt x="725" y="379"/>
                  </a:cubicBezTo>
                  <a:cubicBezTo>
                    <a:pt x="725" y="190"/>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39;p47">
              <a:extLst>
                <a:ext uri="{FF2B5EF4-FFF2-40B4-BE49-F238E27FC236}">
                  <a16:creationId xmlns:a16="http://schemas.microsoft.com/office/drawing/2014/main" id="{BF501664-1989-4279-BE94-1D0ACD2FEB8F}"/>
                </a:ext>
              </a:extLst>
            </p:cNvPr>
            <p:cNvSpPr/>
            <p:nvPr/>
          </p:nvSpPr>
          <p:spPr>
            <a:xfrm>
              <a:off x="-53110800" y="2854725"/>
              <a:ext cx="18125" cy="18150"/>
            </a:xfrm>
            <a:custGeom>
              <a:avLst/>
              <a:gdLst/>
              <a:ahLst/>
              <a:cxnLst/>
              <a:rect l="l" t="t" r="r" b="b"/>
              <a:pathLst>
                <a:path w="725" h="726" extrusionOk="0">
                  <a:moveTo>
                    <a:pt x="378" y="1"/>
                  </a:moveTo>
                  <a:cubicBezTo>
                    <a:pt x="158" y="1"/>
                    <a:pt x="0" y="190"/>
                    <a:pt x="0" y="379"/>
                  </a:cubicBezTo>
                  <a:cubicBezTo>
                    <a:pt x="0" y="568"/>
                    <a:pt x="158" y="725"/>
                    <a:pt x="378" y="725"/>
                  </a:cubicBezTo>
                  <a:cubicBezTo>
                    <a:pt x="567" y="725"/>
                    <a:pt x="725" y="568"/>
                    <a:pt x="725" y="379"/>
                  </a:cubicBezTo>
                  <a:cubicBezTo>
                    <a:pt x="725" y="190"/>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40;p47">
              <a:extLst>
                <a:ext uri="{FF2B5EF4-FFF2-40B4-BE49-F238E27FC236}">
                  <a16:creationId xmlns:a16="http://schemas.microsoft.com/office/drawing/2014/main" id="{4D18B6C6-5FA8-4F60-93AC-EA597F5CED06}"/>
                </a:ext>
              </a:extLst>
            </p:cNvPr>
            <p:cNvSpPr/>
            <p:nvPr/>
          </p:nvSpPr>
          <p:spPr>
            <a:xfrm>
              <a:off x="-53278575" y="2687750"/>
              <a:ext cx="278850" cy="317450"/>
            </a:xfrm>
            <a:custGeom>
              <a:avLst/>
              <a:gdLst/>
              <a:ahLst/>
              <a:cxnLst/>
              <a:rect l="l" t="t" r="r" b="b"/>
              <a:pathLst>
                <a:path w="11154" h="12698" extrusionOk="0">
                  <a:moveTo>
                    <a:pt x="5577" y="725"/>
                  </a:moveTo>
                  <a:cubicBezTo>
                    <a:pt x="6112" y="725"/>
                    <a:pt x="6554" y="1103"/>
                    <a:pt x="6680" y="1607"/>
                  </a:cubicBezTo>
                  <a:cubicBezTo>
                    <a:pt x="6333" y="1544"/>
                    <a:pt x="5955" y="1450"/>
                    <a:pt x="5577" y="1450"/>
                  </a:cubicBezTo>
                  <a:cubicBezTo>
                    <a:pt x="5167" y="1450"/>
                    <a:pt x="4821" y="1513"/>
                    <a:pt x="4474" y="1607"/>
                  </a:cubicBezTo>
                  <a:cubicBezTo>
                    <a:pt x="4600" y="1072"/>
                    <a:pt x="5010" y="725"/>
                    <a:pt x="5577" y="725"/>
                  </a:cubicBezTo>
                  <a:close/>
                  <a:moveTo>
                    <a:pt x="5577" y="2206"/>
                  </a:moveTo>
                  <a:cubicBezTo>
                    <a:pt x="7373" y="2206"/>
                    <a:pt x="8853" y="3624"/>
                    <a:pt x="8916" y="5451"/>
                  </a:cubicBezTo>
                  <a:lnTo>
                    <a:pt x="8066" y="4569"/>
                  </a:lnTo>
                  <a:cubicBezTo>
                    <a:pt x="7995" y="4498"/>
                    <a:pt x="7904" y="4457"/>
                    <a:pt x="7811" y="4457"/>
                  </a:cubicBezTo>
                  <a:cubicBezTo>
                    <a:pt x="7737" y="4457"/>
                    <a:pt x="7662" y="4482"/>
                    <a:pt x="7593" y="4537"/>
                  </a:cubicBezTo>
                  <a:cubicBezTo>
                    <a:pt x="6979" y="4947"/>
                    <a:pt x="6270" y="5152"/>
                    <a:pt x="5561" y="5152"/>
                  </a:cubicBezTo>
                  <a:cubicBezTo>
                    <a:pt x="4852" y="5152"/>
                    <a:pt x="4143" y="4947"/>
                    <a:pt x="3529" y="4537"/>
                  </a:cubicBezTo>
                  <a:cubicBezTo>
                    <a:pt x="3460" y="4482"/>
                    <a:pt x="3385" y="4457"/>
                    <a:pt x="3312" y="4457"/>
                  </a:cubicBezTo>
                  <a:cubicBezTo>
                    <a:pt x="3218" y="4457"/>
                    <a:pt x="3127" y="4498"/>
                    <a:pt x="3056" y="4569"/>
                  </a:cubicBezTo>
                  <a:lnTo>
                    <a:pt x="2174" y="5451"/>
                  </a:lnTo>
                  <a:cubicBezTo>
                    <a:pt x="2300" y="3624"/>
                    <a:pt x="3750" y="2206"/>
                    <a:pt x="5577" y="2206"/>
                  </a:cubicBezTo>
                  <a:close/>
                  <a:moveTo>
                    <a:pt x="1481" y="6711"/>
                  </a:moveTo>
                  <a:lnTo>
                    <a:pt x="1481" y="8192"/>
                  </a:lnTo>
                  <a:cubicBezTo>
                    <a:pt x="1040" y="8192"/>
                    <a:pt x="725" y="7845"/>
                    <a:pt x="725" y="7436"/>
                  </a:cubicBezTo>
                  <a:cubicBezTo>
                    <a:pt x="725" y="7058"/>
                    <a:pt x="1072" y="6711"/>
                    <a:pt x="1481" y="6711"/>
                  </a:cubicBezTo>
                  <a:close/>
                  <a:moveTo>
                    <a:pt x="9673" y="6711"/>
                  </a:moveTo>
                  <a:cubicBezTo>
                    <a:pt x="10051" y="6711"/>
                    <a:pt x="10429" y="7026"/>
                    <a:pt x="10429" y="7436"/>
                  </a:cubicBezTo>
                  <a:cubicBezTo>
                    <a:pt x="10429" y="7845"/>
                    <a:pt x="10051" y="8192"/>
                    <a:pt x="9673" y="8192"/>
                  </a:cubicBezTo>
                  <a:lnTo>
                    <a:pt x="9673" y="6711"/>
                  </a:lnTo>
                  <a:close/>
                  <a:moveTo>
                    <a:pt x="1576" y="9452"/>
                  </a:moveTo>
                  <a:cubicBezTo>
                    <a:pt x="1796" y="10460"/>
                    <a:pt x="2395" y="11342"/>
                    <a:pt x="3214" y="11941"/>
                  </a:cubicBezTo>
                  <a:lnTo>
                    <a:pt x="725" y="11941"/>
                  </a:lnTo>
                  <a:cubicBezTo>
                    <a:pt x="788" y="11027"/>
                    <a:pt x="1072" y="10208"/>
                    <a:pt x="1576" y="9452"/>
                  </a:cubicBezTo>
                  <a:close/>
                  <a:moveTo>
                    <a:pt x="7751" y="5294"/>
                  </a:moveTo>
                  <a:lnTo>
                    <a:pt x="8916" y="6459"/>
                  </a:lnTo>
                  <a:lnTo>
                    <a:pt x="8916" y="8539"/>
                  </a:lnTo>
                  <a:cubicBezTo>
                    <a:pt x="8916" y="10397"/>
                    <a:pt x="7436" y="11941"/>
                    <a:pt x="5577" y="11941"/>
                  </a:cubicBezTo>
                  <a:cubicBezTo>
                    <a:pt x="3718" y="11941"/>
                    <a:pt x="2237" y="10397"/>
                    <a:pt x="2237" y="8539"/>
                  </a:cubicBezTo>
                  <a:lnTo>
                    <a:pt x="2237" y="6459"/>
                  </a:lnTo>
                  <a:lnTo>
                    <a:pt x="2174" y="6459"/>
                  </a:lnTo>
                  <a:lnTo>
                    <a:pt x="3372" y="5294"/>
                  </a:lnTo>
                  <a:cubicBezTo>
                    <a:pt x="4033" y="5687"/>
                    <a:pt x="4781" y="5884"/>
                    <a:pt x="5538" y="5884"/>
                  </a:cubicBezTo>
                  <a:cubicBezTo>
                    <a:pt x="6294" y="5884"/>
                    <a:pt x="7058" y="5687"/>
                    <a:pt x="7751" y="5294"/>
                  </a:cubicBezTo>
                  <a:close/>
                  <a:moveTo>
                    <a:pt x="9547" y="9452"/>
                  </a:moveTo>
                  <a:cubicBezTo>
                    <a:pt x="10051" y="10177"/>
                    <a:pt x="10334" y="11027"/>
                    <a:pt x="10366" y="11941"/>
                  </a:cubicBezTo>
                  <a:lnTo>
                    <a:pt x="7908" y="11941"/>
                  </a:lnTo>
                  <a:cubicBezTo>
                    <a:pt x="8727" y="11342"/>
                    <a:pt x="9326" y="10492"/>
                    <a:pt x="9547" y="9452"/>
                  </a:cubicBezTo>
                  <a:close/>
                  <a:moveTo>
                    <a:pt x="5577" y="1"/>
                  </a:moveTo>
                  <a:cubicBezTo>
                    <a:pt x="4506" y="1"/>
                    <a:pt x="3687" y="851"/>
                    <a:pt x="3718" y="1923"/>
                  </a:cubicBezTo>
                  <a:cubicBezTo>
                    <a:pt x="2395" y="2584"/>
                    <a:pt x="1481" y="4002"/>
                    <a:pt x="1481" y="5577"/>
                  </a:cubicBezTo>
                  <a:lnTo>
                    <a:pt x="1481" y="5955"/>
                  </a:lnTo>
                  <a:cubicBezTo>
                    <a:pt x="662" y="5955"/>
                    <a:pt x="1" y="6617"/>
                    <a:pt x="1" y="7436"/>
                  </a:cubicBezTo>
                  <a:cubicBezTo>
                    <a:pt x="1" y="8097"/>
                    <a:pt x="442" y="8696"/>
                    <a:pt x="1103" y="8885"/>
                  </a:cubicBezTo>
                  <a:cubicBezTo>
                    <a:pt x="379" y="9862"/>
                    <a:pt x="1" y="11027"/>
                    <a:pt x="1" y="12225"/>
                  </a:cubicBezTo>
                  <a:lnTo>
                    <a:pt x="1" y="12319"/>
                  </a:lnTo>
                  <a:cubicBezTo>
                    <a:pt x="1" y="12540"/>
                    <a:pt x="127" y="12697"/>
                    <a:pt x="347" y="12697"/>
                  </a:cubicBezTo>
                  <a:lnTo>
                    <a:pt x="10775" y="12697"/>
                  </a:lnTo>
                  <a:cubicBezTo>
                    <a:pt x="10964" y="12697"/>
                    <a:pt x="11122" y="12540"/>
                    <a:pt x="11122" y="12319"/>
                  </a:cubicBezTo>
                  <a:lnTo>
                    <a:pt x="11122" y="12225"/>
                  </a:lnTo>
                  <a:cubicBezTo>
                    <a:pt x="11122" y="11027"/>
                    <a:pt x="10744" y="9862"/>
                    <a:pt x="10019" y="8885"/>
                  </a:cubicBezTo>
                  <a:cubicBezTo>
                    <a:pt x="10681" y="8696"/>
                    <a:pt x="11153" y="8129"/>
                    <a:pt x="11153" y="7436"/>
                  </a:cubicBezTo>
                  <a:cubicBezTo>
                    <a:pt x="11153" y="6617"/>
                    <a:pt x="10492" y="5955"/>
                    <a:pt x="9673" y="5955"/>
                  </a:cubicBezTo>
                  <a:lnTo>
                    <a:pt x="9673" y="5577"/>
                  </a:lnTo>
                  <a:cubicBezTo>
                    <a:pt x="9673" y="3970"/>
                    <a:pt x="8759" y="2584"/>
                    <a:pt x="7436" y="1923"/>
                  </a:cubicBezTo>
                  <a:cubicBezTo>
                    <a:pt x="7467" y="851"/>
                    <a:pt x="6585"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4841;p47">
            <a:extLst>
              <a:ext uri="{FF2B5EF4-FFF2-40B4-BE49-F238E27FC236}">
                <a16:creationId xmlns:a16="http://schemas.microsoft.com/office/drawing/2014/main" id="{D6EA96E4-D2E6-4E50-AFB0-13B2DE4027F2}"/>
              </a:ext>
            </a:extLst>
          </p:cNvPr>
          <p:cNvGrpSpPr/>
          <p:nvPr/>
        </p:nvGrpSpPr>
        <p:grpSpPr>
          <a:xfrm>
            <a:off x="10144402" y="2782364"/>
            <a:ext cx="497601" cy="498029"/>
            <a:chOff x="-52101875" y="2687475"/>
            <a:chExt cx="319025" cy="319300"/>
          </a:xfrm>
          <a:solidFill>
            <a:srgbClr val="5C3183"/>
          </a:solidFill>
        </p:grpSpPr>
        <p:sp>
          <p:nvSpPr>
            <p:cNvPr id="482" name="Google Shape;4842;p47">
              <a:extLst>
                <a:ext uri="{FF2B5EF4-FFF2-40B4-BE49-F238E27FC236}">
                  <a16:creationId xmlns:a16="http://schemas.microsoft.com/office/drawing/2014/main" id="{02622BA5-07D0-48F3-85E1-1049CBFE0234}"/>
                </a:ext>
              </a:extLst>
            </p:cNvPr>
            <p:cNvSpPr/>
            <p:nvPr/>
          </p:nvSpPr>
          <p:spPr>
            <a:xfrm>
              <a:off x="-51978200" y="2920300"/>
              <a:ext cx="72475" cy="29750"/>
            </a:xfrm>
            <a:custGeom>
              <a:avLst/>
              <a:gdLst/>
              <a:ahLst/>
              <a:cxnLst/>
              <a:rect l="l" t="t" r="r" b="b"/>
              <a:pathLst>
                <a:path w="2899" h="1190" extrusionOk="0">
                  <a:moveTo>
                    <a:pt x="386" y="1"/>
                  </a:moveTo>
                  <a:cubicBezTo>
                    <a:pt x="292" y="1"/>
                    <a:pt x="205" y="40"/>
                    <a:pt x="158" y="119"/>
                  </a:cubicBezTo>
                  <a:cubicBezTo>
                    <a:pt x="0" y="276"/>
                    <a:pt x="0" y="497"/>
                    <a:pt x="158" y="623"/>
                  </a:cubicBezTo>
                  <a:cubicBezTo>
                    <a:pt x="504" y="969"/>
                    <a:pt x="977" y="1190"/>
                    <a:pt x="1449" y="1190"/>
                  </a:cubicBezTo>
                  <a:cubicBezTo>
                    <a:pt x="1922" y="1190"/>
                    <a:pt x="2426" y="969"/>
                    <a:pt x="2741" y="623"/>
                  </a:cubicBezTo>
                  <a:cubicBezTo>
                    <a:pt x="2899" y="465"/>
                    <a:pt x="2899" y="245"/>
                    <a:pt x="2741" y="119"/>
                  </a:cubicBezTo>
                  <a:cubicBezTo>
                    <a:pt x="2678" y="40"/>
                    <a:pt x="2591" y="1"/>
                    <a:pt x="2501" y="1"/>
                  </a:cubicBezTo>
                  <a:cubicBezTo>
                    <a:pt x="2410" y="1"/>
                    <a:pt x="2316" y="40"/>
                    <a:pt x="2237" y="119"/>
                  </a:cubicBezTo>
                  <a:cubicBezTo>
                    <a:pt x="2048" y="308"/>
                    <a:pt x="1733" y="434"/>
                    <a:pt x="1449" y="434"/>
                  </a:cubicBezTo>
                  <a:cubicBezTo>
                    <a:pt x="1134" y="434"/>
                    <a:pt x="851" y="308"/>
                    <a:pt x="662" y="119"/>
                  </a:cubicBezTo>
                  <a:cubicBezTo>
                    <a:pt x="583" y="40"/>
                    <a:pt x="481"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43;p47">
              <a:extLst>
                <a:ext uri="{FF2B5EF4-FFF2-40B4-BE49-F238E27FC236}">
                  <a16:creationId xmlns:a16="http://schemas.microsoft.com/office/drawing/2014/main" id="{117D0ED9-B959-41C4-B21B-1F73A2321DC1}"/>
                </a:ext>
              </a:extLst>
            </p:cNvPr>
            <p:cNvSpPr/>
            <p:nvPr/>
          </p:nvSpPr>
          <p:spPr>
            <a:xfrm>
              <a:off x="-51988450" y="28571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4;p47">
              <a:extLst>
                <a:ext uri="{FF2B5EF4-FFF2-40B4-BE49-F238E27FC236}">
                  <a16:creationId xmlns:a16="http://schemas.microsoft.com/office/drawing/2014/main" id="{B4D8CCFB-9333-42AC-93D8-37872AAC08D5}"/>
                </a:ext>
              </a:extLst>
            </p:cNvPr>
            <p:cNvSpPr/>
            <p:nvPr/>
          </p:nvSpPr>
          <p:spPr>
            <a:xfrm>
              <a:off x="-51913625" y="28571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45;p47">
              <a:extLst>
                <a:ext uri="{FF2B5EF4-FFF2-40B4-BE49-F238E27FC236}">
                  <a16:creationId xmlns:a16="http://schemas.microsoft.com/office/drawing/2014/main" id="{35635C62-35C5-42C5-A95B-87D62F0FC2AC}"/>
                </a:ext>
              </a:extLst>
            </p:cNvPr>
            <p:cNvSpPr/>
            <p:nvPr/>
          </p:nvSpPr>
          <p:spPr>
            <a:xfrm>
              <a:off x="-52101875" y="2687475"/>
              <a:ext cx="319025" cy="319300"/>
            </a:xfrm>
            <a:custGeom>
              <a:avLst/>
              <a:gdLst/>
              <a:ahLst/>
              <a:cxnLst/>
              <a:rect l="l" t="t" r="r" b="b"/>
              <a:pathLst>
                <a:path w="12761" h="12772" extrusionOk="0">
                  <a:moveTo>
                    <a:pt x="788" y="1398"/>
                  </a:moveTo>
                  <a:cubicBezTo>
                    <a:pt x="1324" y="1902"/>
                    <a:pt x="1954" y="2312"/>
                    <a:pt x="2616" y="2564"/>
                  </a:cubicBezTo>
                  <a:cubicBezTo>
                    <a:pt x="2458" y="2942"/>
                    <a:pt x="2364" y="3288"/>
                    <a:pt x="2332" y="3666"/>
                  </a:cubicBezTo>
                  <a:cubicBezTo>
                    <a:pt x="1419" y="3572"/>
                    <a:pt x="788" y="2784"/>
                    <a:pt x="788" y="1871"/>
                  </a:cubicBezTo>
                  <a:lnTo>
                    <a:pt x="788" y="1398"/>
                  </a:lnTo>
                  <a:close/>
                  <a:moveTo>
                    <a:pt x="5294" y="957"/>
                  </a:moveTo>
                  <a:lnTo>
                    <a:pt x="5294" y="3761"/>
                  </a:lnTo>
                  <a:lnTo>
                    <a:pt x="3088" y="3761"/>
                  </a:lnTo>
                  <a:cubicBezTo>
                    <a:pt x="3214" y="2469"/>
                    <a:pt x="4097" y="1366"/>
                    <a:pt x="5294" y="957"/>
                  </a:cubicBezTo>
                  <a:close/>
                  <a:moveTo>
                    <a:pt x="7531" y="957"/>
                  </a:moveTo>
                  <a:cubicBezTo>
                    <a:pt x="8728" y="1366"/>
                    <a:pt x="9578" y="2469"/>
                    <a:pt x="9736" y="3761"/>
                  </a:cubicBezTo>
                  <a:lnTo>
                    <a:pt x="7531" y="3761"/>
                  </a:lnTo>
                  <a:lnTo>
                    <a:pt x="7531" y="957"/>
                  </a:lnTo>
                  <a:close/>
                  <a:moveTo>
                    <a:pt x="12036" y="1429"/>
                  </a:moveTo>
                  <a:lnTo>
                    <a:pt x="12036" y="1902"/>
                  </a:lnTo>
                  <a:cubicBezTo>
                    <a:pt x="12036" y="2816"/>
                    <a:pt x="11343" y="3572"/>
                    <a:pt x="10492" y="3761"/>
                  </a:cubicBezTo>
                  <a:cubicBezTo>
                    <a:pt x="10461" y="3351"/>
                    <a:pt x="10366" y="3005"/>
                    <a:pt x="10208" y="2658"/>
                  </a:cubicBezTo>
                  <a:cubicBezTo>
                    <a:pt x="10870" y="2343"/>
                    <a:pt x="11500" y="1902"/>
                    <a:pt x="12036" y="1429"/>
                  </a:cubicBezTo>
                  <a:close/>
                  <a:moveTo>
                    <a:pt x="6302" y="736"/>
                  </a:moveTo>
                  <a:cubicBezTo>
                    <a:pt x="6428" y="736"/>
                    <a:pt x="6680" y="768"/>
                    <a:pt x="6774" y="768"/>
                  </a:cubicBezTo>
                  <a:lnTo>
                    <a:pt x="6774" y="4107"/>
                  </a:lnTo>
                  <a:cubicBezTo>
                    <a:pt x="6774" y="4296"/>
                    <a:pt x="6932" y="4454"/>
                    <a:pt x="7152" y="4454"/>
                  </a:cubicBezTo>
                  <a:lnTo>
                    <a:pt x="9736" y="4454"/>
                  </a:lnTo>
                  <a:lnTo>
                    <a:pt x="9736" y="5242"/>
                  </a:lnTo>
                  <a:lnTo>
                    <a:pt x="2994" y="5242"/>
                  </a:lnTo>
                  <a:lnTo>
                    <a:pt x="2994" y="4454"/>
                  </a:lnTo>
                  <a:lnTo>
                    <a:pt x="5609" y="4454"/>
                  </a:lnTo>
                  <a:cubicBezTo>
                    <a:pt x="5798" y="4454"/>
                    <a:pt x="5955" y="4296"/>
                    <a:pt x="5955" y="4107"/>
                  </a:cubicBezTo>
                  <a:lnTo>
                    <a:pt x="5955" y="768"/>
                  </a:lnTo>
                  <a:cubicBezTo>
                    <a:pt x="6081" y="768"/>
                    <a:pt x="6207" y="736"/>
                    <a:pt x="6302" y="736"/>
                  </a:cubicBezTo>
                  <a:close/>
                  <a:moveTo>
                    <a:pt x="2301" y="6785"/>
                  </a:moveTo>
                  <a:lnTo>
                    <a:pt x="2301" y="8297"/>
                  </a:lnTo>
                  <a:cubicBezTo>
                    <a:pt x="1891" y="8297"/>
                    <a:pt x="1545" y="7919"/>
                    <a:pt x="1545" y="7541"/>
                  </a:cubicBezTo>
                  <a:cubicBezTo>
                    <a:pt x="1545" y="7132"/>
                    <a:pt x="1891" y="6785"/>
                    <a:pt x="2301" y="6785"/>
                  </a:cubicBezTo>
                  <a:close/>
                  <a:moveTo>
                    <a:pt x="9767" y="6029"/>
                  </a:moveTo>
                  <a:lnTo>
                    <a:pt x="9767" y="8297"/>
                  </a:lnTo>
                  <a:lnTo>
                    <a:pt x="8759" y="8297"/>
                  </a:lnTo>
                  <a:cubicBezTo>
                    <a:pt x="8035" y="7841"/>
                    <a:pt x="7215" y="7612"/>
                    <a:pt x="6400" y="7612"/>
                  </a:cubicBezTo>
                  <a:cubicBezTo>
                    <a:pt x="5585" y="7612"/>
                    <a:pt x="4774" y="7841"/>
                    <a:pt x="4065" y="8297"/>
                  </a:cubicBezTo>
                  <a:lnTo>
                    <a:pt x="3057" y="8297"/>
                  </a:lnTo>
                  <a:lnTo>
                    <a:pt x="3057" y="6029"/>
                  </a:lnTo>
                  <a:close/>
                  <a:moveTo>
                    <a:pt x="10524" y="6785"/>
                  </a:moveTo>
                  <a:cubicBezTo>
                    <a:pt x="10933" y="6785"/>
                    <a:pt x="11280" y="7100"/>
                    <a:pt x="11280" y="7541"/>
                  </a:cubicBezTo>
                  <a:cubicBezTo>
                    <a:pt x="11280" y="7919"/>
                    <a:pt x="10933" y="8297"/>
                    <a:pt x="10524" y="8297"/>
                  </a:cubicBezTo>
                  <a:lnTo>
                    <a:pt x="10524" y="6785"/>
                  </a:lnTo>
                  <a:close/>
                  <a:moveTo>
                    <a:pt x="6381" y="8290"/>
                  </a:moveTo>
                  <a:cubicBezTo>
                    <a:pt x="7089" y="8290"/>
                    <a:pt x="7798" y="8502"/>
                    <a:pt x="8413" y="8928"/>
                  </a:cubicBezTo>
                  <a:cubicBezTo>
                    <a:pt x="8476" y="8959"/>
                    <a:pt x="8507" y="8991"/>
                    <a:pt x="8602" y="8991"/>
                  </a:cubicBezTo>
                  <a:lnTo>
                    <a:pt x="9704" y="8991"/>
                  </a:lnTo>
                  <a:cubicBezTo>
                    <a:pt x="9547" y="10692"/>
                    <a:pt x="8129" y="11984"/>
                    <a:pt x="6396" y="11984"/>
                  </a:cubicBezTo>
                  <a:cubicBezTo>
                    <a:pt x="4664" y="11984"/>
                    <a:pt x="3246" y="10692"/>
                    <a:pt x="3057" y="8991"/>
                  </a:cubicBezTo>
                  <a:lnTo>
                    <a:pt x="4160" y="8991"/>
                  </a:lnTo>
                  <a:cubicBezTo>
                    <a:pt x="4223" y="8991"/>
                    <a:pt x="4317" y="8959"/>
                    <a:pt x="4349" y="8928"/>
                  </a:cubicBezTo>
                  <a:cubicBezTo>
                    <a:pt x="4963" y="8502"/>
                    <a:pt x="5672" y="8290"/>
                    <a:pt x="6381" y="8290"/>
                  </a:cubicBezTo>
                  <a:close/>
                  <a:moveTo>
                    <a:pt x="12402" y="1"/>
                  </a:moveTo>
                  <a:cubicBezTo>
                    <a:pt x="12282" y="1"/>
                    <a:pt x="12165" y="47"/>
                    <a:pt x="12067" y="169"/>
                  </a:cubicBezTo>
                  <a:cubicBezTo>
                    <a:pt x="11563" y="957"/>
                    <a:pt x="10776" y="1587"/>
                    <a:pt x="9862" y="1934"/>
                  </a:cubicBezTo>
                  <a:cubicBezTo>
                    <a:pt x="9106" y="768"/>
                    <a:pt x="7814" y="12"/>
                    <a:pt x="6396" y="12"/>
                  </a:cubicBezTo>
                  <a:cubicBezTo>
                    <a:pt x="4979" y="12"/>
                    <a:pt x="3687" y="768"/>
                    <a:pt x="2931" y="1934"/>
                  </a:cubicBezTo>
                  <a:cubicBezTo>
                    <a:pt x="2017" y="1587"/>
                    <a:pt x="1230" y="957"/>
                    <a:pt x="725" y="169"/>
                  </a:cubicBezTo>
                  <a:cubicBezTo>
                    <a:pt x="647" y="65"/>
                    <a:pt x="504" y="4"/>
                    <a:pt x="368" y="4"/>
                  </a:cubicBezTo>
                  <a:cubicBezTo>
                    <a:pt x="339" y="4"/>
                    <a:pt x="311" y="6"/>
                    <a:pt x="284" y="12"/>
                  </a:cubicBezTo>
                  <a:cubicBezTo>
                    <a:pt x="127" y="43"/>
                    <a:pt x="1" y="201"/>
                    <a:pt x="1" y="358"/>
                  </a:cubicBezTo>
                  <a:lnTo>
                    <a:pt x="1" y="1871"/>
                  </a:lnTo>
                  <a:cubicBezTo>
                    <a:pt x="1" y="3162"/>
                    <a:pt x="1009" y="4265"/>
                    <a:pt x="2269" y="4454"/>
                  </a:cubicBezTo>
                  <a:lnTo>
                    <a:pt x="2269" y="6029"/>
                  </a:lnTo>
                  <a:cubicBezTo>
                    <a:pt x="1419" y="6029"/>
                    <a:pt x="757" y="6722"/>
                    <a:pt x="757" y="7541"/>
                  </a:cubicBezTo>
                  <a:cubicBezTo>
                    <a:pt x="757" y="8360"/>
                    <a:pt x="1419" y="9022"/>
                    <a:pt x="2269" y="9022"/>
                  </a:cubicBezTo>
                  <a:cubicBezTo>
                    <a:pt x="2458" y="11133"/>
                    <a:pt x="4223" y="12771"/>
                    <a:pt x="6365" y="12771"/>
                  </a:cubicBezTo>
                  <a:cubicBezTo>
                    <a:pt x="8476" y="12771"/>
                    <a:pt x="10240" y="11133"/>
                    <a:pt x="10461" y="9022"/>
                  </a:cubicBezTo>
                  <a:cubicBezTo>
                    <a:pt x="11280" y="9022"/>
                    <a:pt x="11941" y="8360"/>
                    <a:pt x="11941" y="7541"/>
                  </a:cubicBezTo>
                  <a:cubicBezTo>
                    <a:pt x="11941" y="6722"/>
                    <a:pt x="11280" y="6029"/>
                    <a:pt x="10461" y="6029"/>
                  </a:cubicBezTo>
                  <a:cubicBezTo>
                    <a:pt x="10524" y="5840"/>
                    <a:pt x="10524" y="4611"/>
                    <a:pt x="10524" y="4454"/>
                  </a:cubicBezTo>
                  <a:cubicBezTo>
                    <a:pt x="11784" y="4265"/>
                    <a:pt x="12760" y="3194"/>
                    <a:pt x="12760" y="1871"/>
                  </a:cubicBezTo>
                  <a:lnTo>
                    <a:pt x="12760" y="358"/>
                  </a:lnTo>
                  <a:cubicBezTo>
                    <a:pt x="12760" y="201"/>
                    <a:pt x="12666" y="43"/>
                    <a:pt x="12508" y="12"/>
                  </a:cubicBezTo>
                  <a:cubicBezTo>
                    <a:pt x="12473" y="5"/>
                    <a:pt x="12438" y="1"/>
                    <a:pt x="124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4846;p47">
            <a:extLst>
              <a:ext uri="{FF2B5EF4-FFF2-40B4-BE49-F238E27FC236}">
                <a16:creationId xmlns:a16="http://schemas.microsoft.com/office/drawing/2014/main" id="{923B925C-D49E-4DC3-9CDD-95AA96E36F0B}"/>
              </a:ext>
            </a:extLst>
          </p:cNvPr>
          <p:cNvGrpSpPr/>
          <p:nvPr/>
        </p:nvGrpSpPr>
        <p:grpSpPr>
          <a:xfrm>
            <a:off x="2818265" y="1560455"/>
            <a:ext cx="436146" cy="496352"/>
            <a:chOff x="-56774050" y="1904075"/>
            <a:chExt cx="279625" cy="318225"/>
          </a:xfrm>
          <a:solidFill>
            <a:srgbClr val="5C3183"/>
          </a:solidFill>
        </p:grpSpPr>
        <p:sp>
          <p:nvSpPr>
            <p:cNvPr id="480" name="Google Shape;4847;p47">
              <a:extLst>
                <a:ext uri="{FF2B5EF4-FFF2-40B4-BE49-F238E27FC236}">
                  <a16:creationId xmlns:a16="http://schemas.microsoft.com/office/drawing/2014/main" id="{B3A48208-3881-4F48-9D69-03BBF0ECBCDF}"/>
                </a:ext>
              </a:extLst>
            </p:cNvPr>
            <p:cNvSpPr/>
            <p:nvPr/>
          </p:nvSpPr>
          <p:spPr>
            <a:xfrm>
              <a:off x="-56671650" y="2135825"/>
              <a:ext cx="72475" cy="28975"/>
            </a:xfrm>
            <a:custGeom>
              <a:avLst/>
              <a:gdLst/>
              <a:ahLst/>
              <a:cxnLst/>
              <a:rect l="l" t="t" r="r" b="b"/>
              <a:pathLst>
                <a:path w="2899" h="1159" extrusionOk="0">
                  <a:moveTo>
                    <a:pt x="398" y="1"/>
                  </a:moveTo>
                  <a:cubicBezTo>
                    <a:pt x="307" y="1"/>
                    <a:pt x="221" y="40"/>
                    <a:pt x="158" y="119"/>
                  </a:cubicBezTo>
                  <a:cubicBezTo>
                    <a:pt x="0" y="276"/>
                    <a:pt x="0" y="497"/>
                    <a:pt x="158" y="623"/>
                  </a:cubicBezTo>
                  <a:cubicBezTo>
                    <a:pt x="504" y="970"/>
                    <a:pt x="977" y="1159"/>
                    <a:pt x="1449" y="1159"/>
                  </a:cubicBezTo>
                  <a:cubicBezTo>
                    <a:pt x="1922" y="1159"/>
                    <a:pt x="2426" y="970"/>
                    <a:pt x="2741" y="623"/>
                  </a:cubicBezTo>
                  <a:cubicBezTo>
                    <a:pt x="2899" y="465"/>
                    <a:pt x="2899" y="213"/>
                    <a:pt x="2741" y="119"/>
                  </a:cubicBezTo>
                  <a:cubicBezTo>
                    <a:pt x="2662" y="40"/>
                    <a:pt x="2568" y="1"/>
                    <a:pt x="2477" y="1"/>
                  </a:cubicBezTo>
                  <a:cubicBezTo>
                    <a:pt x="2387" y="1"/>
                    <a:pt x="2300" y="40"/>
                    <a:pt x="2237" y="119"/>
                  </a:cubicBezTo>
                  <a:cubicBezTo>
                    <a:pt x="2048" y="308"/>
                    <a:pt x="1733" y="434"/>
                    <a:pt x="1449" y="434"/>
                  </a:cubicBezTo>
                  <a:cubicBezTo>
                    <a:pt x="1134" y="434"/>
                    <a:pt x="851" y="308"/>
                    <a:pt x="662" y="119"/>
                  </a:cubicBezTo>
                  <a:cubicBezTo>
                    <a:pt x="583" y="40"/>
                    <a:pt x="488" y="1"/>
                    <a:pt x="3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48;p47">
              <a:extLst>
                <a:ext uri="{FF2B5EF4-FFF2-40B4-BE49-F238E27FC236}">
                  <a16:creationId xmlns:a16="http://schemas.microsoft.com/office/drawing/2014/main" id="{861F9C47-7F96-4BDD-8319-25C9FC16CEF5}"/>
                </a:ext>
              </a:extLst>
            </p:cNvPr>
            <p:cNvSpPr/>
            <p:nvPr/>
          </p:nvSpPr>
          <p:spPr>
            <a:xfrm>
              <a:off x="-56774050" y="1904075"/>
              <a:ext cx="279625" cy="318225"/>
            </a:xfrm>
            <a:custGeom>
              <a:avLst/>
              <a:gdLst/>
              <a:ahLst/>
              <a:cxnLst/>
              <a:rect l="l" t="t" r="r" b="b"/>
              <a:pathLst>
                <a:path w="11185" h="12729" extrusionOk="0">
                  <a:moveTo>
                    <a:pt x="5545" y="757"/>
                  </a:moveTo>
                  <a:cubicBezTo>
                    <a:pt x="7278" y="757"/>
                    <a:pt x="8696" y="2048"/>
                    <a:pt x="8885" y="3750"/>
                  </a:cubicBezTo>
                  <a:lnTo>
                    <a:pt x="4789" y="3750"/>
                  </a:lnTo>
                  <a:cubicBezTo>
                    <a:pt x="3056" y="3750"/>
                    <a:pt x="1639" y="2395"/>
                    <a:pt x="1450" y="757"/>
                  </a:cubicBezTo>
                  <a:close/>
                  <a:moveTo>
                    <a:pt x="2710" y="3844"/>
                  </a:moveTo>
                  <a:cubicBezTo>
                    <a:pt x="3277" y="4254"/>
                    <a:pt x="4002" y="4506"/>
                    <a:pt x="4789" y="4506"/>
                  </a:cubicBezTo>
                  <a:lnTo>
                    <a:pt x="8885" y="4506"/>
                  </a:lnTo>
                  <a:lnTo>
                    <a:pt x="8885" y="5608"/>
                  </a:lnTo>
                  <a:cubicBezTo>
                    <a:pt x="8570" y="5356"/>
                    <a:pt x="8192" y="5230"/>
                    <a:pt x="7782" y="5230"/>
                  </a:cubicBezTo>
                  <a:cubicBezTo>
                    <a:pt x="6900" y="5230"/>
                    <a:pt x="6144" y="5860"/>
                    <a:pt x="5986" y="6742"/>
                  </a:cubicBezTo>
                  <a:lnTo>
                    <a:pt x="5167" y="6742"/>
                  </a:lnTo>
                  <a:cubicBezTo>
                    <a:pt x="5010" y="5860"/>
                    <a:pt x="4222" y="5230"/>
                    <a:pt x="3340" y="5230"/>
                  </a:cubicBezTo>
                  <a:cubicBezTo>
                    <a:pt x="2899" y="5230"/>
                    <a:pt x="2552" y="5388"/>
                    <a:pt x="2237" y="5608"/>
                  </a:cubicBezTo>
                  <a:cubicBezTo>
                    <a:pt x="2237" y="4978"/>
                    <a:pt x="2395" y="4380"/>
                    <a:pt x="2710" y="3844"/>
                  </a:cubicBezTo>
                  <a:close/>
                  <a:moveTo>
                    <a:pt x="1450" y="5986"/>
                  </a:moveTo>
                  <a:lnTo>
                    <a:pt x="1450" y="7467"/>
                  </a:lnTo>
                  <a:cubicBezTo>
                    <a:pt x="1432" y="7468"/>
                    <a:pt x="1415" y="7469"/>
                    <a:pt x="1398" y="7469"/>
                  </a:cubicBezTo>
                  <a:cubicBezTo>
                    <a:pt x="984" y="7469"/>
                    <a:pt x="694" y="7106"/>
                    <a:pt x="694" y="6742"/>
                  </a:cubicBezTo>
                  <a:cubicBezTo>
                    <a:pt x="694" y="6333"/>
                    <a:pt x="1009" y="5986"/>
                    <a:pt x="1450" y="5986"/>
                  </a:cubicBezTo>
                  <a:close/>
                  <a:moveTo>
                    <a:pt x="9641" y="5986"/>
                  </a:moveTo>
                  <a:cubicBezTo>
                    <a:pt x="10051" y="5986"/>
                    <a:pt x="10397" y="6301"/>
                    <a:pt x="10397" y="6742"/>
                  </a:cubicBezTo>
                  <a:cubicBezTo>
                    <a:pt x="10397" y="7184"/>
                    <a:pt x="10051" y="7499"/>
                    <a:pt x="9641" y="7499"/>
                  </a:cubicBezTo>
                  <a:lnTo>
                    <a:pt x="9641" y="5986"/>
                  </a:lnTo>
                  <a:close/>
                  <a:moveTo>
                    <a:pt x="3309" y="5986"/>
                  </a:moveTo>
                  <a:cubicBezTo>
                    <a:pt x="3939" y="5986"/>
                    <a:pt x="4411" y="6490"/>
                    <a:pt x="4411" y="7089"/>
                  </a:cubicBezTo>
                  <a:cubicBezTo>
                    <a:pt x="4411" y="7719"/>
                    <a:pt x="3907" y="8192"/>
                    <a:pt x="3309" y="8192"/>
                  </a:cubicBezTo>
                  <a:cubicBezTo>
                    <a:pt x="2678" y="8192"/>
                    <a:pt x="2206" y="7688"/>
                    <a:pt x="2206" y="7089"/>
                  </a:cubicBezTo>
                  <a:cubicBezTo>
                    <a:pt x="2206" y="6459"/>
                    <a:pt x="2710" y="5986"/>
                    <a:pt x="3309" y="5986"/>
                  </a:cubicBezTo>
                  <a:close/>
                  <a:moveTo>
                    <a:pt x="7782" y="6018"/>
                  </a:moveTo>
                  <a:cubicBezTo>
                    <a:pt x="8412" y="6018"/>
                    <a:pt x="8885" y="6553"/>
                    <a:pt x="8885" y="7121"/>
                  </a:cubicBezTo>
                  <a:cubicBezTo>
                    <a:pt x="8885" y="7719"/>
                    <a:pt x="8381" y="8223"/>
                    <a:pt x="7782" y="8223"/>
                  </a:cubicBezTo>
                  <a:cubicBezTo>
                    <a:pt x="7152" y="8223"/>
                    <a:pt x="6680" y="7719"/>
                    <a:pt x="6680" y="7121"/>
                  </a:cubicBezTo>
                  <a:cubicBezTo>
                    <a:pt x="6680" y="6490"/>
                    <a:pt x="7215" y="6018"/>
                    <a:pt x="7782" y="6018"/>
                  </a:cubicBezTo>
                  <a:close/>
                  <a:moveTo>
                    <a:pt x="5955" y="7436"/>
                  </a:moveTo>
                  <a:cubicBezTo>
                    <a:pt x="6112" y="8318"/>
                    <a:pt x="6900" y="8948"/>
                    <a:pt x="7751" y="8948"/>
                  </a:cubicBezTo>
                  <a:cubicBezTo>
                    <a:pt x="8192" y="8948"/>
                    <a:pt x="8538" y="8790"/>
                    <a:pt x="8853" y="8601"/>
                  </a:cubicBezTo>
                  <a:lnTo>
                    <a:pt x="8853" y="8601"/>
                  </a:lnTo>
                  <a:cubicBezTo>
                    <a:pt x="8885" y="10334"/>
                    <a:pt x="7593" y="11783"/>
                    <a:pt x="5892" y="11941"/>
                  </a:cubicBezTo>
                  <a:lnTo>
                    <a:pt x="5892" y="11594"/>
                  </a:lnTo>
                  <a:cubicBezTo>
                    <a:pt x="5892" y="11374"/>
                    <a:pt x="5734" y="11216"/>
                    <a:pt x="5545" y="11216"/>
                  </a:cubicBezTo>
                  <a:cubicBezTo>
                    <a:pt x="5356" y="11216"/>
                    <a:pt x="5199" y="11374"/>
                    <a:pt x="5199" y="11594"/>
                  </a:cubicBezTo>
                  <a:lnTo>
                    <a:pt x="5199" y="11941"/>
                  </a:lnTo>
                  <a:cubicBezTo>
                    <a:pt x="3498" y="11752"/>
                    <a:pt x="2206" y="10334"/>
                    <a:pt x="2206" y="8601"/>
                  </a:cubicBezTo>
                  <a:lnTo>
                    <a:pt x="2206" y="8601"/>
                  </a:lnTo>
                  <a:cubicBezTo>
                    <a:pt x="2521" y="8822"/>
                    <a:pt x="2899" y="8948"/>
                    <a:pt x="3309" y="8948"/>
                  </a:cubicBezTo>
                  <a:cubicBezTo>
                    <a:pt x="4222" y="8948"/>
                    <a:pt x="4947" y="8318"/>
                    <a:pt x="5136" y="7436"/>
                  </a:cubicBezTo>
                  <a:close/>
                  <a:moveTo>
                    <a:pt x="1072" y="0"/>
                  </a:moveTo>
                  <a:cubicBezTo>
                    <a:pt x="851" y="0"/>
                    <a:pt x="725" y="158"/>
                    <a:pt x="725" y="347"/>
                  </a:cubicBezTo>
                  <a:cubicBezTo>
                    <a:pt x="725" y="1576"/>
                    <a:pt x="1229" y="2678"/>
                    <a:pt x="2080" y="3434"/>
                  </a:cubicBezTo>
                  <a:cubicBezTo>
                    <a:pt x="1733" y="3970"/>
                    <a:pt x="1544" y="4569"/>
                    <a:pt x="1513" y="5230"/>
                  </a:cubicBezTo>
                  <a:cubicBezTo>
                    <a:pt x="662" y="5230"/>
                    <a:pt x="0" y="5923"/>
                    <a:pt x="0" y="6742"/>
                  </a:cubicBezTo>
                  <a:cubicBezTo>
                    <a:pt x="0" y="7562"/>
                    <a:pt x="662" y="8223"/>
                    <a:pt x="1513" y="8223"/>
                  </a:cubicBezTo>
                  <a:lnTo>
                    <a:pt x="1513" y="8601"/>
                  </a:lnTo>
                  <a:cubicBezTo>
                    <a:pt x="1513" y="10870"/>
                    <a:pt x="3340" y="12728"/>
                    <a:pt x="5577" y="12728"/>
                  </a:cubicBezTo>
                  <a:cubicBezTo>
                    <a:pt x="7845" y="12728"/>
                    <a:pt x="9673" y="10870"/>
                    <a:pt x="9673" y="8601"/>
                  </a:cubicBezTo>
                  <a:lnTo>
                    <a:pt x="9673" y="8223"/>
                  </a:lnTo>
                  <a:cubicBezTo>
                    <a:pt x="10523" y="8223"/>
                    <a:pt x="11185" y="7562"/>
                    <a:pt x="11185" y="6742"/>
                  </a:cubicBezTo>
                  <a:cubicBezTo>
                    <a:pt x="11153" y="5923"/>
                    <a:pt x="10460" y="5230"/>
                    <a:pt x="9641" y="5230"/>
                  </a:cubicBezTo>
                  <a:lnTo>
                    <a:pt x="9641" y="4128"/>
                  </a:lnTo>
                  <a:cubicBezTo>
                    <a:pt x="9641" y="1859"/>
                    <a:pt x="7782" y="0"/>
                    <a:pt x="5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4849;p47">
            <a:extLst>
              <a:ext uri="{FF2B5EF4-FFF2-40B4-BE49-F238E27FC236}">
                <a16:creationId xmlns:a16="http://schemas.microsoft.com/office/drawing/2014/main" id="{52222D84-FC9A-4A98-A018-8561D93AEA4D}"/>
              </a:ext>
            </a:extLst>
          </p:cNvPr>
          <p:cNvGrpSpPr/>
          <p:nvPr/>
        </p:nvGrpSpPr>
        <p:grpSpPr>
          <a:xfrm>
            <a:off x="2818265" y="2169772"/>
            <a:ext cx="436146" cy="496352"/>
            <a:chOff x="-56774850" y="2294725"/>
            <a:chExt cx="279625" cy="318225"/>
          </a:xfrm>
          <a:solidFill>
            <a:srgbClr val="5C3183"/>
          </a:solidFill>
        </p:grpSpPr>
        <p:sp>
          <p:nvSpPr>
            <p:cNvPr id="477" name="Google Shape;4850;p47">
              <a:extLst>
                <a:ext uri="{FF2B5EF4-FFF2-40B4-BE49-F238E27FC236}">
                  <a16:creationId xmlns:a16="http://schemas.microsoft.com/office/drawing/2014/main" id="{CEBBD9AB-F984-4ECA-AEEE-889FCB4E576D}"/>
                </a:ext>
              </a:extLst>
            </p:cNvPr>
            <p:cNvSpPr/>
            <p:nvPr/>
          </p:nvSpPr>
          <p:spPr>
            <a:xfrm>
              <a:off x="-56681100" y="2464075"/>
              <a:ext cx="17325" cy="18125"/>
            </a:xfrm>
            <a:custGeom>
              <a:avLst/>
              <a:gdLst/>
              <a:ahLst/>
              <a:cxnLst/>
              <a:rect l="l" t="t" r="r" b="b"/>
              <a:pathLst>
                <a:path w="693"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851;p47">
              <a:extLst>
                <a:ext uri="{FF2B5EF4-FFF2-40B4-BE49-F238E27FC236}">
                  <a16:creationId xmlns:a16="http://schemas.microsoft.com/office/drawing/2014/main" id="{62DBF20C-6964-4DD5-A9A7-FE5F3DA96090}"/>
                </a:ext>
              </a:extLst>
            </p:cNvPr>
            <p:cNvSpPr/>
            <p:nvPr/>
          </p:nvSpPr>
          <p:spPr>
            <a:xfrm>
              <a:off x="-56606275" y="2464075"/>
              <a:ext cx="17325" cy="18125"/>
            </a:xfrm>
            <a:custGeom>
              <a:avLst/>
              <a:gdLst/>
              <a:ahLst/>
              <a:cxnLst/>
              <a:rect l="l" t="t" r="r" b="b"/>
              <a:pathLst>
                <a:path w="693"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852;p47">
              <a:extLst>
                <a:ext uri="{FF2B5EF4-FFF2-40B4-BE49-F238E27FC236}">
                  <a16:creationId xmlns:a16="http://schemas.microsoft.com/office/drawing/2014/main" id="{A34160EC-A8E3-42BD-8506-F90905A86470}"/>
                </a:ext>
              </a:extLst>
            </p:cNvPr>
            <p:cNvSpPr/>
            <p:nvPr/>
          </p:nvSpPr>
          <p:spPr>
            <a:xfrm>
              <a:off x="-56774850" y="2294725"/>
              <a:ext cx="279625" cy="318225"/>
            </a:xfrm>
            <a:custGeom>
              <a:avLst/>
              <a:gdLst/>
              <a:ahLst/>
              <a:cxnLst/>
              <a:rect l="l" t="t" r="r" b="b"/>
              <a:pathLst>
                <a:path w="11185" h="12729" extrusionOk="0">
                  <a:moveTo>
                    <a:pt x="5577" y="788"/>
                  </a:moveTo>
                  <a:cubicBezTo>
                    <a:pt x="6775" y="788"/>
                    <a:pt x="7783" y="1198"/>
                    <a:pt x="8665" y="1891"/>
                  </a:cubicBezTo>
                  <a:cubicBezTo>
                    <a:pt x="8098" y="2553"/>
                    <a:pt x="6932" y="3057"/>
                    <a:pt x="5577" y="3057"/>
                  </a:cubicBezTo>
                  <a:cubicBezTo>
                    <a:pt x="4254" y="3057"/>
                    <a:pt x="3057" y="2584"/>
                    <a:pt x="2521" y="1891"/>
                  </a:cubicBezTo>
                  <a:cubicBezTo>
                    <a:pt x="3341" y="1198"/>
                    <a:pt x="4412" y="788"/>
                    <a:pt x="5577" y="788"/>
                  </a:cubicBezTo>
                  <a:close/>
                  <a:moveTo>
                    <a:pt x="5577" y="5325"/>
                  </a:moveTo>
                  <a:lnTo>
                    <a:pt x="8917" y="7341"/>
                  </a:lnTo>
                  <a:lnTo>
                    <a:pt x="8917" y="8633"/>
                  </a:lnTo>
                  <a:cubicBezTo>
                    <a:pt x="8917" y="9830"/>
                    <a:pt x="8350" y="10838"/>
                    <a:pt x="7436" y="11437"/>
                  </a:cubicBezTo>
                  <a:lnTo>
                    <a:pt x="7436" y="9673"/>
                  </a:lnTo>
                  <a:cubicBezTo>
                    <a:pt x="7436" y="9547"/>
                    <a:pt x="7342" y="9421"/>
                    <a:pt x="7247" y="9358"/>
                  </a:cubicBezTo>
                  <a:cubicBezTo>
                    <a:pt x="6727" y="9090"/>
                    <a:pt x="6152" y="8956"/>
                    <a:pt x="5581" y="8956"/>
                  </a:cubicBezTo>
                  <a:cubicBezTo>
                    <a:pt x="5010" y="8956"/>
                    <a:pt x="4443" y="9090"/>
                    <a:pt x="3939" y="9358"/>
                  </a:cubicBezTo>
                  <a:cubicBezTo>
                    <a:pt x="3813" y="9421"/>
                    <a:pt x="3719" y="9547"/>
                    <a:pt x="3719" y="9673"/>
                  </a:cubicBezTo>
                  <a:lnTo>
                    <a:pt x="3719" y="11437"/>
                  </a:lnTo>
                  <a:cubicBezTo>
                    <a:pt x="2836" y="10838"/>
                    <a:pt x="2238" y="9767"/>
                    <a:pt x="2238" y="8633"/>
                  </a:cubicBezTo>
                  <a:lnTo>
                    <a:pt x="2238" y="7341"/>
                  </a:lnTo>
                  <a:lnTo>
                    <a:pt x="5577" y="5325"/>
                  </a:lnTo>
                  <a:close/>
                  <a:moveTo>
                    <a:pt x="5562" y="9736"/>
                  </a:moveTo>
                  <a:cubicBezTo>
                    <a:pt x="5948" y="9736"/>
                    <a:pt x="6333" y="9799"/>
                    <a:pt x="6680" y="9925"/>
                  </a:cubicBezTo>
                  <a:lnTo>
                    <a:pt x="6680" y="11815"/>
                  </a:lnTo>
                  <a:cubicBezTo>
                    <a:pt x="6333" y="11941"/>
                    <a:pt x="5987" y="12036"/>
                    <a:pt x="5577" y="12036"/>
                  </a:cubicBezTo>
                  <a:cubicBezTo>
                    <a:pt x="5199" y="12036"/>
                    <a:pt x="4790" y="11941"/>
                    <a:pt x="4443" y="11815"/>
                  </a:cubicBezTo>
                  <a:lnTo>
                    <a:pt x="4443" y="9925"/>
                  </a:lnTo>
                  <a:cubicBezTo>
                    <a:pt x="4790" y="9799"/>
                    <a:pt x="5176" y="9736"/>
                    <a:pt x="5562" y="9736"/>
                  </a:cubicBezTo>
                  <a:close/>
                  <a:moveTo>
                    <a:pt x="9200" y="2427"/>
                  </a:moveTo>
                  <a:cubicBezTo>
                    <a:pt x="9988" y="3277"/>
                    <a:pt x="10429" y="4411"/>
                    <a:pt x="10429" y="5640"/>
                  </a:cubicBezTo>
                  <a:lnTo>
                    <a:pt x="10429" y="12036"/>
                  </a:lnTo>
                  <a:lnTo>
                    <a:pt x="7940" y="12036"/>
                  </a:lnTo>
                  <a:cubicBezTo>
                    <a:pt x="9011" y="11280"/>
                    <a:pt x="9705" y="10051"/>
                    <a:pt x="9705" y="8633"/>
                  </a:cubicBezTo>
                  <a:lnTo>
                    <a:pt x="9705" y="7152"/>
                  </a:lnTo>
                  <a:cubicBezTo>
                    <a:pt x="9705" y="7026"/>
                    <a:pt x="9642" y="6900"/>
                    <a:pt x="9515" y="6837"/>
                  </a:cubicBezTo>
                  <a:lnTo>
                    <a:pt x="5766" y="4569"/>
                  </a:lnTo>
                  <a:cubicBezTo>
                    <a:pt x="5719" y="4538"/>
                    <a:pt x="5656" y="4522"/>
                    <a:pt x="5589" y="4522"/>
                  </a:cubicBezTo>
                  <a:cubicBezTo>
                    <a:pt x="5522" y="4522"/>
                    <a:pt x="5451" y="4538"/>
                    <a:pt x="5388" y="4569"/>
                  </a:cubicBezTo>
                  <a:lnTo>
                    <a:pt x="1639" y="6837"/>
                  </a:lnTo>
                  <a:cubicBezTo>
                    <a:pt x="1513" y="6900"/>
                    <a:pt x="1450" y="7026"/>
                    <a:pt x="1450" y="7152"/>
                  </a:cubicBezTo>
                  <a:lnTo>
                    <a:pt x="1450" y="8633"/>
                  </a:lnTo>
                  <a:cubicBezTo>
                    <a:pt x="1450" y="10019"/>
                    <a:pt x="2143" y="11280"/>
                    <a:pt x="3214" y="12036"/>
                  </a:cubicBezTo>
                  <a:lnTo>
                    <a:pt x="726" y="12036"/>
                  </a:lnTo>
                  <a:lnTo>
                    <a:pt x="726" y="5640"/>
                  </a:lnTo>
                  <a:cubicBezTo>
                    <a:pt x="726" y="4380"/>
                    <a:pt x="1198" y="3246"/>
                    <a:pt x="1954" y="2427"/>
                  </a:cubicBezTo>
                  <a:cubicBezTo>
                    <a:pt x="2679" y="3246"/>
                    <a:pt x="4034" y="3750"/>
                    <a:pt x="5577" y="3750"/>
                  </a:cubicBezTo>
                  <a:cubicBezTo>
                    <a:pt x="7121" y="3750"/>
                    <a:pt x="8507" y="3246"/>
                    <a:pt x="9200" y="2427"/>
                  </a:cubicBezTo>
                  <a:close/>
                  <a:moveTo>
                    <a:pt x="5577" y="1"/>
                  </a:moveTo>
                  <a:cubicBezTo>
                    <a:pt x="2521" y="1"/>
                    <a:pt x="1" y="2521"/>
                    <a:pt x="1" y="5640"/>
                  </a:cubicBezTo>
                  <a:lnTo>
                    <a:pt x="1" y="12382"/>
                  </a:lnTo>
                  <a:cubicBezTo>
                    <a:pt x="1" y="12571"/>
                    <a:pt x="159" y="12729"/>
                    <a:pt x="348" y="12729"/>
                  </a:cubicBezTo>
                  <a:lnTo>
                    <a:pt x="10776" y="12729"/>
                  </a:lnTo>
                  <a:cubicBezTo>
                    <a:pt x="10965" y="12729"/>
                    <a:pt x="11122" y="12571"/>
                    <a:pt x="11122" y="12382"/>
                  </a:cubicBezTo>
                  <a:lnTo>
                    <a:pt x="11122" y="5640"/>
                  </a:lnTo>
                  <a:cubicBezTo>
                    <a:pt x="11185" y="2584"/>
                    <a:pt x="8665"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4853;p47">
            <a:extLst>
              <a:ext uri="{FF2B5EF4-FFF2-40B4-BE49-F238E27FC236}">
                <a16:creationId xmlns:a16="http://schemas.microsoft.com/office/drawing/2014/main" id="{1AD1CE9D-EEE0-48E8-B8DF-E1E2BBA126A6}"/>
              </a:ext>
            </a:extLst>
          </p:cNvPr>
          <p:cNvGrpSpPr/>
          <p:nvPr/>
        </p:nvGrpSpPr>
        <p:grpSpPr>
          <a:xfrm>
            <a:off x="2847140" y="2781585"/>
            <a:ext cx="378396" cy="495104"/>
            <a:chOff x="-56756725" y="2686975"/>
            <a:chExt cx="242600" cy="317425"/>
          </a:xfrm>
          <a:solidFill>
            <a:srgbClr val="5C3183"/>
          </a:solidFill>
        </p:grpSpPr>
        <p:sp>
          <p:nvSpPr>
            <p:cNvPr id="474" name="Google Shape;4854;p47">
              <a:extLst>
                <a:ext uri="{FF2B5EF4-FFF2-40B4-BE49-F238E27FC236}">
                  <a16:creationId xmlns:a16="http://schemas.microsoft.com/office/drawing/2014/main" id="{DC978830-9198-4BC3-9A2D-81217B2F792F}"/>
                </a:ext>
              </a:extLst>
            </p:cNvPr>
            <p:cNvSpPr/>
            <p:nvPr/>
          </p:nvSpPr>
          <p:spPr>
            <a:xfrm>
              <a:off x="-56681100" y="2854725"/>
              <a:ext cx="17325" cy="18150"/>
            </a:xfrm>
            <a:custGeom>
              <a:avLst/>
              <a:gdLst/>
              <a:ahLst/>
              <a:cxnLst/>
              <a:rect l="l" t="t" r="r" b="b"/>
              <a:pathLst>
                <a:path w="693" h="726" extrusionOk="0">
                  <a:moveTo>
                    <a:pt x="347" y="1"/>
                  </a:moveTo>
                  <a:cubicBezTo>
                    <a:pt x="158" y="1"/>
                    <a:pt x="0" y="190"/>
                    <a:pt x="0" y="379"/>
                  </a:cubicBezTo>
                  <a:cubicBezTo>
                    <a:pt x="0" y="568"/>
                    <a:pt x="158" y="725"/>
                    <a:pt x="347" y="725"/>
                  </a:cubicBezTo>
                  <a:cubicBezTo>
                    <a:pt x="536" y="725"/>
                    <a:pt x="693" y="568"/>
                    <a:pt x="693" y="379"/>
                  </a:cubicBezTo>
                  <a:cubicBezTo>
                    <a:pt x="693" y="190"/>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855;p47">
              <a:extLst>
                <a:ext uri="{FF2B5EF4-FFF2-40B4-BE49-F238E27FC236}">
                  <a16:creationId xmlns:a16="http://schemas.microsoft.com/office/drawing/2014/main" id="{E0757BE8-6CA8-4109-A81A-B40BBCB8F843}"/>
                </a:ext>
              </a:extLst>
            </p:cNvPr>
            <p:cNvSpPr/>
            <p:nvPr/>
          </p:nvSpPr>
          <p:spPr>
            <a:xfrm>
              <a:off x="-56606275" y="2854725"/>
              <a:ext cx="17325" cy="18150"/>
            </a:xfrm>
            <a:custGeom>
              <a:avLst/>
              <a:gdLst/>
              <a:ahLst/>
              <a:cxnLst/>
              <a:rect l="l" t="t" r="r" b="b"/>
              <a:pathLst>
                <a:path w="693" h="726" extrusionOk="0">
                  <a:moveTo>
                    <a:pt x="347" y="1"/>
                  </a:moveTo>
                  <a:cubicBezTo>
                    <a:pt x="158" y="1"/>
                    <a:pt x="0" y="190"/>
                    <a:pt x="0" y="379"/>
                  </a:cubicBezTo>
                  <a:cubicBezTo>
                    <a:pt x="0" y="568"/>
                    <a:pt x="158" y="725"/>
                    <a:pt x="347" y="725"/>
                  </a:cubicBezTo>
                  <a:cubicBezTo>
                    <a:pt x="536" y="725"/>
                    <a:pt x="693" y="568"/>
                    <a:pt x="693" y="379"/>
                  </a:cubicBezTo>
                  <a:cubicBezTo>
                    <a:pt x="693" y="190"/>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856;p47">
              <a:extLst>
                <a:ext uri="{FF2B5EF4-FFF2-40B4-BE49-F238E27FC236}">
                  <a16:creationId xmlns:a16="http://schemas.microsoft.com/office/drawing/2014/main" id="{EC249303-95B7-4539-9235-DCA37AC5E8FF}"/>
                </a:ext>
              </a:extLst>
            </p:cNvPr>
            <p:cNvSpPr/>
            <p:nvPr/>
          </p:nvSpPr>
          <p:spPr>
            <a:xfrm>
              <a:off x="-56756725" y="2686975"/>
              <a:ext cx="242600" cy="317425"/>
            </a:xfrm>
            <a:custGeom>
              <a:avLst/>
              <a:gdLst/>
              <a:ahLst/>
              <a:cxnLst/>
              <a:rect l="l" t="t" r="r" b="b"/>
              <a:pathLst>
                <a:path w="9704" h="12697" extrusionOk="0">
                  <a:moveTo>
                    <a:pt x="5955" y="4442"/>
                  </a:moveTo>
                  <a:lnTo>
                    <a:pt x="7058" y="5199"/>
                  </a:lnTo>
                  <a:lnTo>
                    <a:pt x="5798" y="5199"/>
                  </a:lnTo>
                  <a:cubicBezTo>
                    <a:pt x="5924" y="5009"/>
                    <a:pt x="5955" y="4757"/>
                    <a:pt x="5955" y="4442"/>
                  </a:cubicBezTo>
                  <a:close/>
                  <a:moveTo>
                    <a:pt x="3750" y="4127"/>
                  </a:moveTo>
                  <a:lnTo>
                    <a:pt x="3750" y="4127"/>
                  </a:lnTo>
                  <a:cubicBezTo>
                    <a:pt x="3718" y="4253"/>
                    <a:pt x="3718" y="4379"/>
                    <a:pt x="3718" y="4474"/>
                  </a:cubicBezTo>
                  <a:cubicBezTo>
                    <a:pt x="3718" y="4757"/>
                    <a:pt x="3781" y="5009"/>
                    <a:pt x="3876" y="5230"/>
                  </a:cubicBezTo>
                  <a:lnTo>
                    <a:pt x="2363" y="5230"/>
                  </a:lnTo>
                  <a:lnTo>
                    <a:pt x="3750" y="4127"/>
                  </a:lnTo>
                  <a:close/>
                  <a:moveTo>
                    <a:pt x="4821" y="3749"/>
                  </a:moveTo>
                  <a:cubicBezTo>
                    <a:pt x="4947" y="3749"/>
                    <a:pt x="5167" y="4001"/>
                    <a:pt x="5167" y="4474"/>
                  </a:cubicBezTo>
                  <a:cubicBezTo>
                    <a:pt x="5167" y="4946"/>
                    <a:pt x="4947" y="5230"/>
                    <a:pt x="4821" y="5230"/>
                  </a:cubicBezTo>
                  <a:cubicBezTo>
                    <a:pt x="4695" y="5230"/>
                    <a:pt x="4474" y="4946"/>
                    <a:pt x="4474" y="4474"/>
                  </a:cubicBezTo>
                  <a:cubicBezTo>
                    <a:pt x="4474" y="4001"/>
                    <a:pt x="4695" y="3749"/>
                    <a:pt x="4821" y="3749"/>
                  </a:cubicBezTo>
                  <a:close/>
                  <a:moveTo>
                    <a:pt x="6806" y="756"/>
                  </a:moveTo>
                  <a:lnTo>
                    <a:pt x="757" y="5545"/>
                  </a:lnTo>
                  <a:lnTo>
                    <a:pt x="757" y="2584"/>
                  </a:lnTo>
                  <a:cubicBezTo>
                    <a:pt x="725" y="1607"/>
                    <a:pt x="1576" y="756"/>
                    <a:pt x="2616" y="756"/>
                  </a:cubicBezTo>
                  <a:close/>
                  <a:moveTo>
                    <a:pt x="7814" y="914"/>
                  </a:moveTo>
                  <a:cubicBezTo>
                    <a:pt x="8475" y="1166"/>
                    <a:pt x="8948" y="1859"/>
                    <a:pt x="8948" y="2647"/>
                  </a:cubicBezTo>
                  <a:lnTo>
                    <a:pt x="8948" y="5640"/>
                  </a:lnTo>
                  <a:lnTo>
                    <a:pt x="5167" y="2993"/>
                  </a:lnTo>
                  <a:lnTo>
                    <a:pt x="7814" y="914"/>
                  </a:lnTo>
                  <a:close/>
                  <a:moveTo>
                    <a:pt x="8160" y="5955"/>
                  </a:moveTo>
                  <a:lnTo>
                    <a:pt x="8255" y="5986"/>
                  </a:lnTo>
                  <a:lnTo>
                    <a:pt x="8255" y="8633"/>
                  </a:lnTo>
                  <a:lnTo>
                    <a:pt x="8192" y="8633"/>
                  </a:lnTo>
                  <a:cubicBezTo>
                    <a:pt x="8192" y="9767"/>
                    <a:pt x="7625" y="10838"/>
                    <a:pt x="6711" y="11405"/>
                  </a:cubicBezTo>
                  <a:lnTo>
                    <a:pt x="6711" y="9357"/>
                  </a:lnTo>
                  <a:cubicBezTo>
                    <a:pt x="6711" y="9200"/>
                    <a:pt x="6617" y="9105"/>
                    <a:pt x="6522" y="9042"/>
                  </a:cubicBezTo>
                  <a:cubicBezTo>
                    <a:pt x="6002" y="8790"/>
                    <a:pt x="5427" y="8664"/>
                    <a:pt x="4856" y="8664"/>
                  </a:cubicBezTo>
                  <a:cubicBezTo>
                    <a:pt x="4285" y="8664"/>
                    <a:pt x="3718" y="8790"/>
                    <a:pt x="3214" y="9042"/>
                  </a:cubicBezTo>
                  <a:cubicBezTo>
                    <a:pt x="3088" y="9137"/>
                    <a:pt x="2994" y="9263"/>
                    <a:pt x="2994" y="9357"/>
                  </a:cubicBezTo>
                  <a:lnTo>
                    <a:pt x="2994" y="11405"/>
                  </a:lnTo>
                  <a:cubicBezTo>
                    <a:pt x="2111" y="10838"/>
                    <a:pt x="1513" y="9798"/>
                    <a:pt x="1513" y="8633"/>
                  </a:cubicBezTo>
                  <a:lnTo>
                    <a:pt x="1513" y="5955"/>
                  </a:lnTo>
                  <a:close/>
                  <a:moveTo>
                    <a:pt x="4837" y="9428"/>
                  </a:moveTo>
                  <a:cubicBezTo>
                    <a:pt x="5223" y="9428"/>
                    <a:pt x="5608" y="9499"/>
                    <a:pt x="5955" y="9641"/>
                  </a:cubicBezTo>
                  <a:lnTo>
                    <a:pt x="5955" y="11815"/>
                  </a:lnTo>
                  <a:cubicBezTo>
                    <a:pt x="5608" y="11941"/>
                    <a:pt x="5262" y="12004"/>
                    <a:pt x="4852" y="12004"/>
                  </a:cubicBezTo>
                  <a:cubicBezTo>
                    <a:pt x="4474" y="12004"/>
                    <a:pt x="4065" y="11941"/>
                    <a:pt x="3718" y="11815"/>
                  </a:cubicBezTo>
                  <a:lnTo>
                    <a:pt x="3718" y="9641"/>
                  </a:lnTo>
                  <a:cubicBezTo>
                    <a:pt x="4065" y="9499"/>
                    <a:pt x="4451" y="9428"/>
                    <a:pt x="4837" y="9428"/>
                  </a:cubicBezTo>
                  <a:close/>
                  <a:moveTo>
                    <a:pt x="2616" y="0"/>
                  </a:moveTo>
                  <a:cubicBezTo>
                    <a:pt x="1166" y="0"/>
                    <a:pt x="1" y="1166"/>
                    <a:pt x="1" y="2584"/>
                  </a:cubicBezTo>
                  <a:lnTo>
                    <a:pt x="1" y="6333"/>
                  </a:lnTo>
                  <a:cubicBezTo>
                    <a:pt x="1" y="6554"/>
                    <a:pt x="188" y="6698"/>
                    <a:pt x="375" y="6698"/>
                  </a:cubicBezTo>
                  <a:cubicBezTo>
                    <a:pt x="454" y="6698"/>
                    <a:pt x="534" y="6672"/>
                    <a:pt x="599" y="6616"/>
                  </a:cubicBezTo>
                  <a:lnTo>
                    <a:pt x="757" y="6490"/>
                  </a:lnTo>
                  <a:lnTo>
                    <a:pt x="757" y="8601"/>
                  </a:lnTo>
                  <a:cubicBezTo>
                    <a:pt x="757" y="10869"/>
                    <a:pt x="2616" y="12697"/>
                    <a:pt x="4852" y="12697"/>
                  </a:cubicBezTo>
                  <a:cubicBezTo>
                    <a:pt x="7089" y="12697"/>
                    <a:pt x="8948" y="10869"/>
                    <a:pt x="8948" y="8601"/>
                  </a:cubicBezTo>
                  <a:lnTo>
                    <a:pt x="8948" y="6522"/>
                  </a:lnTo>
                  <a:lnTo>
                    <a:pt x="9106" y="6648"/>
                  </a:lnTo>
                  <a:cubicBezTo>
                    <a:pt x="9173" y="6690"/>
                    <a:pt x="9247" y="6710"/>
                    <a:pt x="9320" y="6710"/>
                  </a:cubicBezTo>
                  <a:cubicBezTo>
                    <a:pt x="9518" y="6710"/>
                    <a:pt x="9704" y="6563"/>
                    <a:pt x="9704" y="6333"/>
                  </a:cubicBezTo>
                  <a:lnTo>
                    <a:pt x="9704" y="2584"/>
                  </a:lnTo>
                  <a:cubicBezTo>
                    <a:pt x="9704" y="1166"/>
                    <a:pt x="8507" y="0"/>
                    <a:pt x="70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857;p47">
            <a:extLst>
              <a:ext uri="{FF2B5EF4-FFF2-40B4-BE49-F238E27FC236}">
                <a16:creationId xmlns:a16="http://schemas.microsoft.com/office/drawing/2014/main" id="{C339BA28-1427-489A-AD3F-EACC1E7A81E8}"/>
              </a:ext>
            </a:extLst>
          </p:cNvPr>
          <p:cNvGrpSpPr/>
          <p:nvPr/>
        </p:nvGrpSpPr>
        <p:grpSpPr>
          <a:xfrm>
            <a:off x="5861423" y="1559207"/>
            <a:ext cx="463714" cy="497601"/>
            <a:chOff x="-54826975" y="1903275"/>
            <a:chExt cx="297300" cy="319025"/>
          </a:xfrm>
          <a:solidFill>
            <a:srgbClr val="5C3183"/>
          </a:solidFill>
        </p:grpSpPr>
        <p:sp>
          <p:nvSpPr>
            <p:cNvPr id="471" name="Google Shape;4858;p47">
              <a:extLst>
                <a:ext uri="{FF2B5EF4-FFF2-40B4-BE49-F238E27FC236}">
                  <a16:creationId xmlns:a16="http://schemas.microsoft.com/office/drawing/2014/main" id="{51319761-9A38-4EFA-92AE-ADC1015E1D4E}"/>
                </a:ext>
              </a:extLst>
            </p:cNvPr>
            <p:cNvSpPr/>
            <p:nvPr/>
          </p:nvSpPr>
          <p:spPr>
            <a:xfrm>
              <a:off x="-54712850" y="2135825"/>
              <a:ext cx="73275" cy="28975"/>
            </a:xfrm>
            <a:custGeom>
              <a:avLst/>
              <a:gdLst/>
              <a:ahLst/>
              <a:cxnLst/>
              <a:rect l="l" t="t" r="r" b="b"/>
              <a:pathLst>
                <a:path w="2931" h="1159" extrusionOk="0">
                  <a:moveTo>
                    <a:pt x="414" y="1"/>
                  </a:moveTo>
                  <a:cubicBezTo>
                    <a:pt x="316" y="1"/>
                    <a:pt x="222" y="40"/>
                    <a:pt x="159" y="119"/>
                  </a:cubicBezTo>
                  <a:cubicBezTo>
                    <a:pt x="1" y="276"/>
                    <a:pt x="1" y="497"/>
                    <a:pt x="159" y="623"/>
                  </a:cubicBezTo>
                  <a:cubicBezTo>
                    <a:pt x="537" y="970"/>
                    <a:pt x="1009" y="1159"/>
                    <a:pt x="1482" y="1159"/>
                  </a:cubicBezTo>
                  <a:cubicBezTo>
                    <a:pt x="1986" y="1159"/>
                    <a:pt x="2458" y="970"/>
                    <a:pt x="2773" y="623"/>
                  </a:cubicBezTo>
                  <a:cubicBezTo>
                    <a:pt x="2931" y="465"/>
                    <a:pt x="2931" y="213"/>
                    <a:pt x="2773" y="119"/>
                  </a:cubicBezTo>
                  <a:cubicBezTo>
                    <a:pt x="2695" y="40"/>
                    <a:pt x="2592" y="1"/>
                    <a:pt x="2498" y="1"/>
                  </a:cubicBezTo>
                  <a:cubicBezTo>
                    <a:pt x="2403" y="1"/>
                    <a:pt x="2317" y="40"/>
                    <a:pt x="2269" y="119"/>
                  </a:cubicBezTo>
                  <a:cubicBezTo>
                    <a:pt x="2049" y="308"/>
                    <a:pt x="1734" y="434"/>
                    <a:pt x="1482" y="434"/>
                  </a:cubicBezTo>
                  <a:cubicBezTo>
                    <a:pt x="1167" y="434"/>
                    <a:pt x="883" y="308"/>
                    <a:pt x="694" y="119"/>
                  </a:cubicBezTo>
                  <a:cubicBezTo>
                    <a:pt x="615" y="40"/>
                    <a:pt x="513" y="1"/>
                    <a:pt x="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859;p47">
              <a:extLst>
                <a:ext uri="{FF2B5EF4-FFF2-40B4-BE49-F238E27FC236}">
                  <a16:creationId xmlns:a16="http://schemas.microsoft.com/office/drawing/2014/main" id="{43E488D2-122C-490F-8712-F1AE170B761B}"/>
                </a:ext>
              </a:extLst>
            </p:cNvPr>
            <p:cNvSpPr/>
            <p:nvPr/>
          </p:nvSpPr>
          <p:spPr>
            <a:xfrm>
              <a:off x="-54826975" y="1903275"/>
              <a:ext cx="297300" cy="319025"/>
            </a:xfrm>
            <a:custGeom>
              <a:avLst/>
              <a:gdLst/>
              <a:ahLst/>
              <a:cxnLst/>
              <a:rect l="l" t="t" r="r" b="b"/>
              <a:pathLst>
                <a:path w="11892" h="12761" extrusionOk="0">
                  <a:moveTo>
                    <a:pt x="3400" y="694"/>
                  </a:moveTo>
                  <a:cubicBezTo>
                    <a:pt x="3715" y="694"/>
                    <a:pt x="3999" y="915"/>
                    <a:pt x="4093" y="1167"/>
                  </a:cubicBezTo>
                  <a:cubicBezTo>
                    <a:pt x="2928" y="1797"/>
                    <a:pt x="2046" y="3025"/>
                    <a:pt x="1951" y="4443"/>
                  </a:cubicBezTo>
                  <a:cubicBezTo>
                    <a:pt x="1932" y="4444"/>
                    <a:pt x="1914" y="4445"/>
                    <a:pt x="1895" y="4445"/>
                  </a:cubicBezTo>
                  <a:cubicBezTo>
                    <a:pt x="1481" y="4445"/>
                    <a:pt x="1163" y="4112"/>
                    <a:pt x="1163" y="3750"/>
                  </a:cubicBezTo>
                  <a:cubicBezTo>
                    <a:pt x="1163" y="3498"/>
                    <a:pt x="1258" y="3340"/>
                    <a:pt x="1352" y="3214"/>
                  </a:cubicBezTo>
                  <a:cubicBezTo>
                    <a:pt x="1478" y="3057"/>
                    <a:pt x="1478" y="2868"/>
                    <a:pt x="1352" y="2710"/>
                  </a:cubicBezTo>
                  <a:cubicBezTo>
                    <a:pt x="1258" y="2584"/>
                    <a:pt x="1163" y="2427"/>
                    <a:pt x="1163" y="2206"/>
                  </a:cubicBezTo>
                  <a:cubicBezTo>
                    <a:pt x="1163" y="1797"/>
                    <a:pt x="1478" y="1450"/>
                    <a:pt x="1888" y="1450"/>
                  </a:cubicBezTo>
                  <a:cubicBezTo>
                    <a:pt x="1983" y="1450"/>
                    <a:pt x="2109" y="1450"/>
                    <a:pt x="2172" y="1482"/>
                  </a:cubicBezTo>
                  <a:cubicBezTo>
                    <a:pt x="2216" y="1504"/>
                    <a:pt x="2263" y="1514"/>
                    <a:pt x="2311" y="1514"/>
                  </a:cubicBezTo>
                  <a:cubicBezTo>
                    <a:pt x="2468" y="1514"/>
                    <a:pt x="2627" y="1406"/>
                    <a:pt x="2676" y="1261"/>
                  </a:cubicBezTo>
                  <a:cubicBezTo>
                    <a:pt x="2770" y="946"/>
                    <a:pt x="3085" y="694"/>
                    <a:pt x="3400" y="694"/>
                  </a:cubicBezTo>
                  <a:close/>
                  <a:moveTo>
                    <a:pt x="8504" y="757"/>
                  </a:moveTo>
                  <a:cubicBezTo>
                    <a:pt x="8819" y="757"/>
                    <a:pt x="9166" y="978"/>
                    <a:pt x="9229" y="1293"/>
                  </a:cubicBezTo>
                  <a:cubicBezTo>
                    <a:pt x="9255" y="1448"/>
                    <a:pt x="9430" y="1561"/>
                    <a:pt x="9614" y="1561"/>
                  </a:cubicBezTo>
                  <a:cubicBezTo>
                    <a:pt x="9654" y="1561"/>
                    <a:pt x="9694" y="1556"/>
                    <a:pt x="9733" y="1545"/>
                  </a:cubicBezTo>
                  <a:cubicBezTo>
                    <a:pt x="9827" y="1482"/>
                    <a:pt x="9953" y="1482"/>
                    <a:pt x="10016" y="1482"/>
                  </a:cubicBezTo>
                  <a:cubicBezTo>
                    <a:pt x="10394" y="1482"/>
                    <a:pt x="10772" y="1797"/>
                    <a:pt x="10772" y="2238"/>
                  </a:cubicBezTo>
                  <a:cubicBezTo>
                    <a:pt x="10772" y="2490"/>
                    <a:pt x="10646" y="2647"/>
                    <a:pt x="10552" y="2742"/>
                  </a:cubicBezTo>
                  <a:cubicBezTo>
                    <a:pt x="10457" y="2899"/>
                    <a:pt x="10457" y="3120"/>
                    <a:pt x="10552" y="3277"/>
                  </a:cubicBezTo>
                  <a:cubicBezTo>
                    <a:pt x="10646" y="3372"/>
                    <a:pt x="10772" y="3529"/>
                    <a:pt x="10772" y="3782"/>
                  </a:cubicBezTo>
                  <a:cubicBezTo>
                    <a:pt x="10772" y="4160"/>
                    <a:pt x="10489" y="4475"/>
                    <a:pt x="10079" y="4538"/>
                  </a:cubicBezTo>
                  <a:cubicBezTo>
                    <a:pt x="9985" y="3057"/>
                    <a:pt x="9071" y="1860"/>
                    <a:pt x="7842" y="1230"/>
                  </a:cubicBezTo>
                  <a:cubicBezTo>
                    <a:pt x="7969" y="915"/>
                    <a:pt x="8252" y="757"/>
                    <a:pt x="8504" y="757"/>
                  </a:cubicBezTo>
                  <a:close/>
                  <a:moveTo>
                    <a:pt x="6078" y="1482"/>
                  </a:moveTo>
                  <a:cubicBezTo>
                    <a:pt x="7874" y="1482"/>
                    <a:pt x="9386" y="2994"/>
                    <a:pt x="9386" y="4853"/>
                  </a:cubicBezTo>
                  <a:lnTo>
                    <a:pt x="9386" y="5640"/>
                  </a:lnTo>
                  <a:cubicBezTo>
                    <a:pt x="9071" y="5388"/>
                    <a:pt x="8662" y="5262"/>
                    <a:pt x="8284" y="5262"/>
                  </a:cubicBezTo>
                  <a:cubicBezTo>
                    <a:pt x="7370" y="5262"/>
                    <a:pt x="6614" y="5892"/>
                    <a:pt x="6456" y="6774"/>
                  </a:cubicBezTo>
                  <a:lnTo>
                    <a:pt x="5637" y="6774"/>
                  </a:lnTo>
                  <a:cubicBezTo>
                    <a:pt x="5480" y="5892"/>
                    <a:pt x="4692" y="5262"/>
                    <a:pt x="3841" y="5262"/>
                  </a:cubicBezTo>
                  <a:cubicBezTo>
                    <a:pt x="3400" y="5262"/>
                    <a:pt x="3054" y="5420"/>
                    <a:pt x="2739" y="5640"/>
                  </a:cubicBezTo>
                  <a:lnTo>
                    <a:pt x="2739" y="4853"/>
                  </a:lnTo>
                  <a:cubicBezTo>
                    <a:pt x="2739" y="2994"/>
                    <a:pt x="4219" y="1482"/>
                    <a:pt x="6078" y="1482"/>
                  </a:cubicBezTo>
                  <a:close/>
                  <a:moveTo>
                    <a:pt x="1888" y="6743"/>
                  </a:moveTo>
                  <a:lnTo>
                    <a:pt x="1888" y="7058"/>
                  </a:lnTo>
                  <a:lnTo>
                    <a:pt x="1857" y="7216"/>
                  </a:lnTo>
                  <a:cubicBezTo>
                    <a:pt x="1794" y="7531"/>
                    <a:pt x="1731" y="7877"/>
                    <a:pt x="1699" y="8192"/>
                  </a:cubicBezTo>
                  <a:cubicBezTo>
                    <a:pt x="1384" y="8098"/>
                    <a:pt x="1163" y="7783"/>
                    <a:pt x="1163" y="7468"/>
                  </a:cubicBezTo>
                  <a:cubicBezTo>
                    <a:pt x="1163" y="7090"/>
                    <a:pt x="1478" y="6743"/>
                    <a:pt x="1888" y="6743"/>
                  </a:cubicBezTo>
                  <a:close/>
                  <a:moveTo>
                    <a:pt x="3778" y="5987"/>
                  </a:moveTo>
                  <a:cubicBezTo>
                    <a:pt x="4440" y="5987"/>
                    <a:pt x="4881" y="6491"/>
                    <a:pt x="4881" y="7090"/>
                  </a:cubicBezTo>
                  <a:cubicBezTo>
                    <a:pt x="4881" y="7688"/>
                    <a:pt x="4377" y="8192"/>
                    <a:pt x="3778" y="8192"/>
                  </a:cubicBezTo>
                  <a:cubicBezTo>
                    <a:pt x="3211" y="8192"/>
                    <a:pt x="2676" y="7688"/>
                    <a:pt x="2676" y="7090"/>
                  </a:cubicBezTo>
                  <a:cubicBezTo>
                    <a:pt x="2676" y="6491"/>
                    <a:pt x="3148" y="5987"/>
                    <a:pt x="3778" y="5987"/>
                  </a:cubicBezTo>
                  <a:close/>
                  <a:moveTo>
                    <a:pt x="10142" y="6743"/>
                  </a:moveTo>
                  <a:cubicBezTo>
                    <a:pt x="10520" y="6743"/>
                    <a:pt x="10867" y="7058"/>
                    <a:pt x="10867" y="7468"/>
                  </a:cubicBezTo>
                  <a:cubicBezTo>
                    <a:pt x="10867" y="7846"/>
                    <a:pt x="10646" y="8098"/>
                    <a:pt x="10331" y="8192"/>
                  </a:cubicBezTo>
                  <a:cubicBezTo>
                    <a:pt x="10331" y="7877"/>
                    <a:pt x="10237" y="7531"/>
                    <a:pt x="10174" y="7216"/>
                  </a:cubicBezTo>
                  <a:lnTo>
                    <a:pt x="10142" y="7058"/>
                  </a:lnTo>
                  <a:lnTo>
                    <a:pt x="10142" y="6743"/>
                  </a:lnTo>
                  <a:close/>
                  <a:moveTo>
                    <a:pt x="8337" y="6017"/>
                  </a:moveTo>
                  <a:cubicBezTo>
                    <a:pt x="8912" y="6017"/>
                    <a:pt x="9386" y="6510"/>
                    <a:pt x="9386" y="7121"/>
                  </a:cubicBezTo>
                  <a:cubicBezTo>
                    <a:pt x="9386" y="7751"/>
                    <a:pt x="8882" y="8224"/>
                    <a:pt x="8284" y="8224"/>
                  </a:cubicBezTo>
                  <a:cubicBezTo>
                    <a:pt x="7653" y="8224"/>
                    <a:pt x="7181" y="7720"/>
                    <a:pt x="7181" y="7121"/>
                  </a:cubicBezTo>
                  <a:cubicBezTo>
                    <a:pt x="7181" y="6522"/>
                    <a:pt x="7685" y="6018"/>
                    <a:pt x="8284" y="6018"/>
                  </a:cubicBezTo>
                  <a:cubicBezTo>
                    <a:pt x="8301" y="6017"/>
                    <a:pt x="8319" y="6017"/>
                    <a:pt x="8337" y="6017"/>
                  </a:cubicBezTo>
                  <a:close/>
                  <a:moveTo>
                    <a:pt x="6456" y="7436"/>
                  </a:moveTo>
                  <a:cubicBezTo>
                    <a:pt x="6614" y="8318"/>
                    <a:pt x="7401" y="8948"/>
                    <a:pt x="8284" y="8948"/>
                  </a:cubicBezTo>
                  <a:cubicBezTo>
                    <a:pt x="8788" y="8948"/>
                    <a:pt x="9260" y="8728"/>
                    <a:pt x="9607" y="8381"/>
                  </a:cubicBezTo>
                  <a:lnTo>
                    <a:pt x="9607" y="8381"/>
                  </a:lnTo>
                  <a:cubicBezTo>
                    <a:pt x="9575" y="8476"/>
                    <a:pt x="9575" y="8507"/>
                    <a:pt x="9575" y="8539"/>
                  </a:cubicBezTo>
                  <a:lnTo>
                    <a:pt x="9575" y="8570"/>
                  </a:lnTo>
                  <a:cubicBezTo>
                    <a:pt x="9449" y="10398"/>
                    <a:pt x="7969" y="11973"/>
                    <a:pt x="6047" y="11973"/>
                  </a:cubicBezTo>
                  <a:cubicBezTo>
                    <a:pt x="4062" y="11973"/>
                    <a:pt x="2581" y="10398"/>
                    <a:pt x="2487" y="8570"/>
                  </a:cubicBezTo>
                  <a:lnTo>
                    <a:pt x="2487" y="8539"/>
                  </a:lnTo>
                  <a:lnTo>
                    <a:pt x="2487" y="8381"/>
                  </a:lnTo>
                  <a:cubicBezTo>
                    <a:pt x="2833" y="8728"/>
                    <a:pt x="3306" y="8948"/>
                    <a:pt x="3841" y="8948"/>
                  </a:cubicBezTo>
                  <a:cubicBezTo>
                    <a:pt x="4724" y="8948"/>
                    <a:pt x="5480" y="8318"/>
                    <a:pt x="5637" y="7436"/>
                  </a:cubicBezTo>
                  <a:close/>
                  <a:moveTo>
                    <a:pt x="3400" y="1"/>
                  </a:moveTo>
                  <a:cubicBezTo>
                    <a:pt x="2833" y="1"/>
                    <a:pt x="2361" y="316"/>
                    <a:pt x="2109" y="726"/>
                  </a:cubicBezTo>
                  <a:cubicBezTo>
                    <a:pt x="2041" y="717"/>
                    <a:pt x="1974" y="713"/>
                    <a:pt x="1909" y="713"/>
                  </a:cubicBezTo>
                  <a:cubicBezTo>
                    <a:pt x="784" y="713"/>
                    <a:pt x="1" y="1948"/>
                    <a:pt x="596" y="2931"/>
                  </a:cubicBezTo>
                  <a:cubicBezTo>
                    <a:pt x="470" y="3183"/>
                    <a:pt x="407" y="3403"/>
                    <a:pt x="407" y="3687"/>
                  </a:cubicBezTo>
                  <a:cubicBezTo>
                    <a:pt x="407" y="4506"/>
                    <a:pt x="1069" y="5199"/>
                    <a:pt x="1888" y="5199"/>
                  </a:cubicBezTo>
                  <a:lnTo>
                    <a:pt x="1888" y="5987"/>
                  </a:lnTo>
                  <a:cubicBezTo>
                    <a:pt x="1069" y="5987"/>
                    <a:pt x="407" y="6648"/>
                    <a:pt x="407" y="7468"/>
                  </a:cubicBezTo>
                  <a:cubicBezTo>
                    <a:pt x="407" y="8224"/>
                    <a:pt x="1006" y="8854"/>
                    <a:pt x="1699" y="8980"/>
                  </a:cubicBezTo>
                  <a:cubicBezTo>
                    <a:pt x="1983" y="11028"/>
                    <a:pt x="3715" y="12760"/>
                    <a:pt x="5984" y="12760"/>
                  </a:cubicBezTo>
                  <a:cubicBezTo>
                    <a:pt x="8252" y="12760"/>
                    <a:pt x="10016" y="11028"/>
                    <a:pt x="10300" y="8980"/>
                  </a:cubicBezTo>
                  <a:cubicBezTo>
                    <a:pt x="11024" y="8885"/>
                    <a:pt x="11592" y="8255"/>
                    <a:pt x="11592" y="7468"/>
                  </a:cubicBezTo>
                  <a:cubicBezTo>
                    <a:pt x="11623" y="6648"/>
                    <a:pt x="10961" y="5987"/>
                    <a:pt x="10142" y="5987"/>
                  </a:cubicBezTo>
                  <a:lnTo>
                    <a:pt x="10142" y="5199"/>
                  </a:lnTo>
                  <a:cubicBezTo>
                    <a:pt x="10930" y="5168"/>
                    <a:pt x="11497" y="4475"/>
                    <a:pt x="11497" y="3687"/>
                  </a:cubicBezTo>
                  <a:cubicBezTo>
                    <a:pt x="11497" y="3435"/>
                    <a:pt x="11434" y="3183"/>
                    <a:pt x="11308" y="2962"/>
                  </a:cubicBezTo>
                  <a:cubicBezTo>
                    <a:pt x="11892" y="1970"/>
                    <a:pt x="11150" y="733"/>
                    <a:pt x="10085" y="733"/>
                  </a:cubicBezTo>
                  <a:cubicBezTo>
                    <a:pt x="10001" y="733"/>
                    <a:pt x="9915" y="741"/>
                    <a:pt x="9827" y="757"/>
                  </a:cubicBezTo>
                  <a:cubicBezTo>
                    <a:pt x="9544" y="284"/>
                    <a:pt x="9071" y="1"/>
                    <a:pt x="8504" y="1"/>
                  </a:cubicBezTo>
                  <a:cubicBezTo>
                    <a:pt x="8126" y="1"/>
                    <a:pt x="7779" y="158"/>
                    <a:pt x="7496" y="379"/>
                  </a:cubicBezTo>
                  <a:cubicBezTo>
                    <a:pt x="7338" y="537"/>
                    <a:pt x="7212" y="694"/>
                    <a:pt x="7149" y="915"/>
                  </a:cubicBezTo>
                  <a:cubicBezTo>
                    <a:pt x="6771" y="789"/>
                    <a:pt x="6393" y="726"/>
                    <a:pt x="5984" y="726"/>
                  </a:cubicBezTo>
                  <a:cubicBezTo>
                    <a:pt x="5574" y="726"/>
                    <a:pt x="5165" y="820"/>
                    <a:pt x="4787" y="946"/>
                  </a:cubicBezTo>
                  <a:cubicBezTo>
                    <a:pt x="4534" y="379"/>
                    <a:pt x="4030" y="1"/>
                    <a:pt x="34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860;p47">
              <a:extLst>
                <a:ext uri="{FF2B5EF4-FFF2-40B4-BE49-F238E27FC236}">
                  <a16:creationId xmlns:a16="http://schemas.microsoft.com/office/drawing/2014/main" id="{A8C8FDEE-A3FC-4909-A8D5-5A47B32074CA}"/>
                </a:ext>
              </a:extLst>
            </p:cNvPr>
            <p:cNvSpPr/>
            <p:nvPr/>
          </p:nvSpPr>
          <p:spPr>
            <a:xfrm>
              <a:off x="-54722300" y="1997800"/>
              <a:ext cx="92175" cy="17350"/>
            </a:xfrm>
            <a:custGeom>
              <a:avLst/>
              <a:gdLst/>
              <a:ahLst/>
              <a:cxnLst/>
              <a:rect l="l" t="t" r="r" b="b"/>
              <a:pathLst>
                <a:path w="3687" h="694" extrusionOk="0">
                  <a:moveTo>
                    <a:pt x="347" y="1"/>
                  </a:moveTo>
                  <a:cubicBezTo>
                    <a:pt x="158" y="1"/>
                    <a:pt x="1" y="158"/>
                    <a:pt x="1" y="347"/>
                  </a:cubicBezTo>
                  <a:cubicBezTo>
                    <a:pt x="1" y="536"/>
                    <a:pt x="158" y="694"/>
                    <a:pt x="347" y="694"/>
                  </a:cubicBezTo>
                  <a:lnTo>
                    <a:pt x="3340" y="694"/>
                  </a:lnTo>
                  <a:cubicBezTo>
                    <a:pt x="3529" y="694"/>
                    <a:pt x="3687" y="536"/>
                    <a:pt x="3687" y="347"/>
                  </a:cubicBezTo>
                  <a:cubicBezTo>
                    <a:pt x="3687" y="158"/>
                    <a:pt x="3529" y="1"/>
                    <a:pt x="3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4861;p47">
            <a:extLst>
              <a:ext uri="{FF2B5EF4-FFF2-40B4-BE49-F238E27FC236}">
                <a16:creationId xmlns:a16="http://schemas.microsoft.com/office/drawing/2014/main" id="{34FB584C-9C3A-4D59-AB75-727322326F76}"/>
              </a:ext>
            </a:extLst>
          </p:cNvPr>
          <p:cNvGrpSpPr/>
          <p:nvPr/>
        </p:nvGrpSpPr>
        <p:grpSpPr>
          <a:xfrm>
            <a:off x="5844500" y="2172230"/>
            <a:ext cx="497561" cy="493857"/>
            <a:chOff x="-54836500" y="2296300"/>
            <a:chExt cx="319000" cy="316625"/>
          </a:xfrm>
          <a:solidFill>
            <a:srgbClr val="5C3183"/>
          </a:solidFill>
        </p:grpSpPr>
        <p:sp>
          <p:nvSpPr>
            <p:cNvPr id="467" name="Google Shape;4862;p47">
              <a:extLst>
                <a:ext uri="{FF2B5EF4-FFF2-40B4-BE49-F238E27FC236}">
                  <a16:creationId xmlns:a16="http://schemas.microsoft.com/office/drawing/2014/main" id="{A3386210-38D6-4F06-A1E5-621B6A58B7C8}"/>
                </a:ext>
              </a:extLst>
            </p:cNvPr>
            <p:cNvSpPr/>
            <p:nvPr/>
          </p:nvSpPr>
          <p:spPr>
            <a:xfrm>
              <a:off x="-54722300" y="244595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863;p47">
              <a:extLst>
                <a:ext uri="{FF2B5EF4-FFF2-40B4-BE49-F238E27FC236}">
                  <a16:creationId xmlns:a16="http://schemas.microsoft.com/office/drawing/2014/main" id="{66525E16-0D4B-4E43-8EF3-783045024482}"/>
                </a:ext>
              </a:extLst>
            </p:cNvPr>
            <p:cNvSpPr/>
            <p:nvPr/>
          </p:nvSpPr>
          <p:spPr>
            <a:xfrm>
              <a:off x="-54647475" y="24459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6" y="536"/>
                    <a:pt x="726" y="347"/>
                  </a:cubicBezTo>
                  <a:cubicBezTo>
                    <a:pt x="726"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864;p47">
              <a:extLst>
                <a:ext uri="{FF2B5EF4-FFF2-40B4-BE49-F238E27FC236}">
                  <a16:creationId xmlns:a16="http://schemas.microsoft.com/office/drawing/2014/main" id="{451EAC56-12F4-43DA-8EDD-9D5AC2D49C00}"/>
                </a:ext>
              </a:extLst>
            </p:cNvPr>
            <p:cNvSpPr/>
            <p:nvPr/>
          </p:nvSpPr>
          <p:spPr>
            <a:xfrm>
              <a:off x="-54712850" y="2508375"/>
              <a:ext cx="73275" cy="29750"/>
            </a:xfrm>
            <a:custGeom>
              <a:avLst/>
              <a:gdLst/>
              <a:ahLst/>
              <a:cxnLst/>
              <a:rect l="l" t="t" r="r" b="b"/>
              <a:pathLst>
                <a:path w="2931" h="1190" extrusionOk="0">
                  <a:moveTo>
                    <a:pt x="414" y="0"/>
                  </a:moveTo>
                  <a:cubicBezTo>
                    <a:pt x="316" y="0"/>
                    <a:pt x="222" y="40"/>
                    <a:pt x="159" y="119"/>
                  </a:cubicBezTo>
                  <a:cubicBezTo>
                    <a:pt x="1" y="276"/>
                    <a:pt x="1" y="528"/>
                    <a:pt x="159" y="654"/>
                  </a:cubicBezTo>
                  <a:cubicBezTo>
                    <a:pt x="537" y="1001"/>
                    <a:pt x="1009" y="1190"/>
                    <a:pt x="1482" y="1190"/>
                  </a:cubicBezTo>
                  <a:cubicBezTo>
                    <a:pt x="1986" y="1190"/>
                    <a:pt x="2458" y="1001"/>
                    <a:pt x="2773" y="654"/>
                  </a:cubicBezTo>
                  <a:cubicBezTo>
                    <a:pt x="2931" y="497"/>
                    <a:pt x="2931" y="245"/>
                    <a:pt x="2773" y="119"/>
                  </a:cubicBezTo>
                  <a:cubicBezTo>
                    <a:pt x="2695" y="40"/>
                    <a:pt x="2592" y="0"/>
                    <a:pt x="2498" y="0"/>
                  </a:cubicBezTo>
                  <a:cubicBezTo>
                    <a:pt x="2403" y="0"/>
                    <a:pt x="2317" y="40"/>
                    <a:pt x="2269" y="119"/>
                  </a:cubicBezTo>
                  <a:cubicBezTo>
                    <a:pt x="2049" y="339"/>
                    <a:pt x="1734" y="434"/>
                    <a:pt x="1482" y="434"/>
                  </a:cubicBezTo>
                  <a:cubicBezTo>
                    <a:pt x="1167" y="434"/>
                    <a:pt x="883" y="339"/>
                    <a:pt x="694" y="119"/>
                  </a:cubicBezTo>
                  <a:cubicBezTo>
                    <a:pt x="615" y="40"/>
                    <a:pt x="513" y="0"/>
                    <a:pt x="4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865;p47">
              <a:extLst>
                <a:ext uri="{FF2B5EF4-FFF2-40B4-BE49-F238E27FC236}">
                  <a16:creationId xmlns:a16="http://schemas.microsoft.com/office/drawing/2014/main" id="{6433EEA0-D0E3-4E37-AA91-8C283188E027}"/>
                </a:ext>
              </a:extLst>
            </p:cNvPr>
            <p:cNvSpPr/>
            <p:nvPr/>
          </p:nvSpPr>
          <p:spPr>
            <a:xfrm>
              <a:off x="-54836500" y="2296300"/>
              <a:ext cx="319000" cy="316625"/>
            </a:xfrm>
            <a:custGeom>
              <a:avLst/>
              <a:gdLst/>
              <a:ahLst/>
              <a:cxnLst/>
              <a:rect l="l" t="t" r="r" b="b"/>
              <a:pathLst>
                <a:path w="12760" h="12665" extrusionOk="0">
                  <a:moveTo>
                    <a:pt x="5672" y="694"/>
                  </a:moveTo>
                  <a:cubicBezTo>
                    <a:pt x="5577" y="883"/>
                    <a:pt x="5483" y="1167"/>
                    <a:pt x="5388" y="1450"/>
                  </a:cubicBezTo>
                  <a:lnTo>
                    <a:pt x="2742" y="1450"/>
                  </a:lnTo>
                  <a:lnTo>
                    <a:pt x="2427" y="694"/>
                  </a:lnTo>
                  <a:close/>
                  <a:moveTo>
                    <a:pt x="10303" y="694"/>
                  </a:moveTo>
                  <a:lnTo>
                    <a:pt x="10051" y="1450"/>
                  </a:lnTo>
                  <a:lnTo>
                    <a:pt x="7404" y="1450"/>
                  </a:lnTo>
                  <a:cubicBezTo>
                    <a:pt x="7310" y="1167"/>
                    <a:pt x="7215" y="883"/>
                    <a:pt x="7089" y="694"/>
                  </a:cubicBezTo>
                  <a:close/>
                  <a:moveTo>
                    <a:pt x="6428" y="977"/>
                  </a:moveTo>
                  <a:cubicBezTo>
                    <a:pt x="6585" y="1293"/>
                    <a:pt x="6774" y="1734"/>
                    <a:pt x="6774" y="2206"/>
                  </a:cubicBezTo>
                  <a:cubicBezTo>
                    <a:pt x="6774" y="2647"/>
                    <a:pt x="6585" y="3088"/>
                    <a:pt x="6428" y="3403"/>
                  </a:cubicBezTo>
                  <a:cubicBezTo>
                    <a:pt x="6270" y="3088"/>
                    <a:pt x="6050" y="2647"/>
                    <a:pt x="6050" y="2206"/>
                  </a:cubicBezTo>
                  <a:cubicBezTo>
                    <a:pt x="6018" y="1671"/>
                    <a:pt x="6207" y="1230"/>
                    <a:pt x="6428" y="977"/>
                  </a:cubicBezTo>
                  <a:close/>
                  <a:moveTo>
                    <a:pt x="5325" y="2206"/>
                  </a:moveTo>
                  <a:cubicBezTo>
                    <a:pt x="5325" y="2773"/>
                    <a:pt x="5514" y="3309"/>
                    <a:pt x="5735" y="3687"/>
                  </a:cubicBezTo>
                  <a:lnTo>
                    <a:pt x="3655" y="3687"/>
                  </a:lnTo>
                  <a:lnTo>
                    <a:pt x="3057" y="2206"/>
                  </a:lnTo>
                  <a:close/>
                  <a:moveTo>
                    <a:pt x="9799" y="2206"/>
                  </a:moveTo>
                  <a:lnTo>
                    <a:pt x="9169" y="3687"/>
                  </a:lnTo>
                  <a:lnTo>
                    <a:pt x="7121" y="3687"/>
                  </a:lnTo>
                  <a:cubicBezTo>
                    <a:pt x="7310" y="3309"/>
                    <a:pt x="7562" y="2773"/>
                    <a:pt x="7562" y="2206"/>
                  </a:cubicBezTo>
                  <a:close/>
                  <a:moveTo>
                    <a:pt x="9043" y="4380"/>
                  </a:moveTo>
                  <a:lnTo>
                    <a:pt x="9043" y="5136"/>
                  </a:lnTo>
                  <a:cubicBezTo>
                    <a:pt x="9043" y="6837"/>
                    <a:pt x="9515" y="7436"/>
                    <a:pt x="9736" y="8602"/>
                  </a:cubicBezTo>
                  <a:cubicBezTo>
                    <a:pt x="9326" y="10114"/>
                    <a:pt x="7940" y="11185"/>
                    <a:pt x="6428" y="11185"/>
                  </a:cubicBezTo>
                  <a:cubicBezTo>
                    <a:pt x="4852" y="11185"/>
                    <a:pt x="3498" y="10114"/>
                    <a:pt x="3120" y="8602"/>
                  </a:cubicBezTo>
                  <a:cubicBezTo>
                    <a:pt x="3309" y="7436"/>
                    <a:pt x="3781" y="6837"/>
                    <a:pt x="3781" y="5136"/>
                  </a:cubicBezTo>
                  <a:lnTo>
                    <a:pt x="3781" y="4380"/>
                  </a:lnTo>
                  <a:close/>
                  <a:moveTo>
                    <a:pt x="2301" y="2238"/>
                  </a:moveTo>
                  <a:lnTo>
                    <a:pt x="3025" y="4096"/>
                  </a:lnTo>
                  <a:lnTo>
                    <a:pt x="3025" y="5105"/>
                  </a:lnTo>
                  <a:cubicBezTo>
                    <a:pt x="3025" y="6711"/>
                    <a:pt x="2584" y="7184"/>
                    <a:pt x="2364" y="8539"/>
                  </a:cubicBezTo>
                  <a:cubicBezTo>
                    <a:pt x="2301" y="8917"/>
                    <a:pt x="2301" y="9326"/>
                    <a:pt x="2301" y="9704"/>
                  </a:cubicBezTo>
                  <a:lnTo>
                    <a:pt x="2301" y="11595"/>
                  </a:lnTo>
                  <a:lnTo>
                    <a:pt x="2269" y="11595"/>
                  </a:lnTo>
                  <a:lnTo>
                    <a:pt x="1733" y="11217"/>
                  </a:lnTo>
                  <a:cubicBezTo>
                    <a:pt x="1135" y="10807"/>
                    <a:pt x="788" y="10177"/>
                    <a:pt x="788" y="9484"/>
                  </a:cubicBezTo>
                  <a:cubicBezTo>
                    <a:pt x="788" y="8444"/>
                    <a:pt x="1040" y="7404"/>
                    <a:pt x="1513" y="6491"/>
                  </a:cubicBezTo>
                  <a:cubicBezTo>
                    <a:pt x="2017" y="5451"/>
                    <a:pt x="2301" y="4285"/>
                    <a:pt x="2301" y="3088"/>
                  </a:cubicBezTo>
                  <a:lnTo>
                    <a:pt x="2301" y="2238"/>
                  </a:lnTo>
                  <a:close/>
                  <a:moveTo>
                    <a:pt x="10555" y="2269"/>
                  </a:moveTo>
                  <a:lnTo>
                    <a:pt x="10555" y="3151"/>
                  </a:lnTo>
                  <a:cubicBezTo>
                    <a:pt x="10555" y="4317"/>
                    <a:pt x="10838" y="5514"/>
                    <a:pt x="11342" y="6522"/>
                  </a:cubicBezTo>
                  <a:cubicBezTo>
                    <a:pt x="11815" y="7436"/>
                    <a:pt x="12036" y="8507"/>
                    <a:pt x="12036" y="9515"/>
                  </a:cubicBezTo>
                  <a:cubicBezTo>
                    <a:pt x="12004" y="10177"/>
                    <a:pt x="11689" y="10870"/>
                    <a:pt x="11090" y="11217"/>
                  </a:cubicBezTo>
                  <a:lnTo>
                    <a:pt x="10555" y="11595"/>
                  </a:lnTo>
                  <a:lnTo>
                    <a:pt x="10555" y="9767"/>
                  </a:lnTo>
                  <a:cubicBezTo>
                    <a:pt x="10555" y="9358"/>
                    <a:pt x="10523" y="8980"/>
                    <a:pt x="10460" y="8570"/>
                  </a:cubicBezTo>
                  <a:cubicBezTo>
                    <a:pt x="10271" y="7247"/>
                    <a:pt x="9799" y="6774"/>
                    <a:pt x="9799" y="5136"/>
                  </a:cubicBezTo>
                  <a:lnTo>
                    <a:pt x="9799" y="4128"/>
                  </a:lnTo>
                  <a:lnTo>
                    <a:pt x="10555" y="2269"/>
                  </a:lnTo>
                  <a:close/>
                  <a:moveTo>
                    <a:pt x="1859" y="1"/>
                  </a:moveTo>
                  <a:cubicBezTo>
                    <a:pt x="1639" y="1"/>
                    <a:pt x="1481" y="158"/>
                    <a:pt x="1481" y="347"/>
                  </a:cubicBezTo>
                  <a:lnTo>
                    <a:pt x="1481" y="3151"/>
                  </a:lnTo>
                  <a:cubicBezTo>
                    <a:pt x="1481" y="4191"/>
                    <a:pt x="1261" y="5262"/>
                    <a:pt x="788" y="6176"/>
                  </a:cubicBezTo>
                  <a:cubicBezTo>
                    <a:pt x="284" y="7184"/>
                    <a:pt x="1" y="8350"/>
                    <a:pt x="1" y="9484"/>
                  </a:cubicBezTo>
                  <a:cubicBezTo>
                    <a:pt x="1" y="10429"/>
                    <a:pt x="473" y="11280"/>
                    <a:pt x="1261" y="11847"/>
                  </a:cubicBezTo>
                  <a:lnTo>
                    <a:pt x="2395" y="12603"/>
                  </a:lnTo>
                  <a:cubicBezTo>
                    <a:pt x="2463" y="12645"/>
                    <a:pt x="2537" y="12665"/>
                    <a:pt x="2610" y="12665"/>
                  </a:cubicBezTo>
                  <a:cubicBezTo>
                    <a:pt x="2808" y="12665"/>
                    <a:pt x="2994" y="12518"/>
                    <a:pt x="2994" y="12288"/>
                  </a:cubicBezTo>
                  <a:lnTo>
                    <a:pt x="2994" y="10145"/>
                  </a:lnTo>
                  <a:cubicBezTo>
                    <a:pt x="3781" y="11248"/>
                    <a:pt x="5041" y="11878"/>
                    <a:pt x="6365" y="11878"/>
                  </a:cubicBezTo>
                  <a:cubicBezTo>
                    <a:pt x="7719" y="11878"/>
                    <a:pt x="8980" y="11248"/>
                    <a:pt x="9767" y="10145"/>
                  </a:cubicBezTo>
                  <a:lnTo>
                    <a:pt x="9767" y="12288"/>
                  </a:lnTo>
                  <a:cubicBezTo>
                    <a:pt x="9767" y="12521"/>
                    <a:pt x="9941" y="12651"/>
                    <a:pt x="10146" y="12651"/>
                  </a:cubicBezTo>
                  <a:cubicBezTo>
                    <a:pt x="10217" y="12651"/>
                    <a:pt x="10293" y="12635"/>
                    <a:pt x="10366" y="12603"/>
                  </a:cubicBezTo>
                  <a:lnTo>
                    <a:pt x="11500" y="11847"/>
                  </a:lnTo>
                  <a:cubicBezTo>
                    <a:pt x="12288" y="11343"/>
                    <a:pt x="12760" y="10429"/>
                    <a:pt x="12760" y="9484"/>
                  </a:cubicBezTo>
                  <a:cubicBezTo>
                    <a:pt x="12760" y="8350"/>
                    <a:pt x="12477" y="7184"/>
                    <a:pt x="11973" y="6176"/>
                  </a:cubicBezTo>
                  <a:cubicBezTo>
                    <a:pt x="11500" y="5262"/>
                    <a:pt x="11248" y="4159"/>
                    <a:pt x="11248" y="3151"/>
                  </a:cubicBezTo>
                  <a:lnTo>
                    <a:pt x="11248" y="347"/>
                  </a:lnTo>
                  <a:cubicBezTo>
                    <a:pt x="11248" y="158"/>
                    <a:pt x="11090" y="1"/>
                    <a:pt x="109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4866;p47">
            <a:extLst>
              <a:ext uri="{FF2B5EF4-FFF2-40B4-BE49-F238E27FC236}">
                <a16:creationId xmlns:a16="http://schemas.microsoft.com/office/drawing/2014/main" id="{9F0CF55F-5922-4E86-BEDF-35CC2FAAB5B4}"/>
              </a:ext>
            </a:extLst>
          </p:cNvPr>
          <p:cNvGrpSpPr/>
          <p:nvPr/>
        </p:nvGrpSpPr>
        <p:grpSpPr>
          <a:xfrm>
            <a:off x="5873978" y="2782794"/>
            <a:ext cx="438602" cy="496352"/>
            <a:chOff x="-54817600" y="2687750"/>
            <a:chExt cx="281200" cy="318225"/>
          </a:xfrm>
          <a:solidFill>
            <a:srgbClr val="5C3183"/>
          </a:solidFill>
        </p:grpSpPr>
        <p:sp>
          <p:nvSpPr>
            <p:cNvPr id="463" name="Google Shape;4867;p47">
              <a:extLst>
                <a:ext uri="{FF2B5EF4-FFF2-40B4-BE49-F238E27FC236}">
                  <a16:creationId xmlns:a16="http://schemas.microsoft.com/office/drawing/2014/main" id="{60B794DD-F286-41E4-96C7-87FC1B200102}"/>
                </a:ext>
              </a:extLst>
            </p:cNvPr>
            <p:cNvSpPr/>
            <p:nvPr/>
          </p:nvSpPr>
          <p:spPr>
            <a:xfrm>
              <a:off x="-54712850" y="2919525"/>
              <a:ext cx="73275" cy="28950"/>
            </a:xfrm>
            <a:custGeom>
              <a:avLst/>
              <a:gdLst/>
              <a:ahLst/>
              <a:cxnLst/>
              <a:rect l="l" t="t" r="r" b="b"/>
              <a:pathLst>
                <a:path w="2931" h="1158" extrusionOk="0">
                  <a:moveTo>
                    <a:pt x="414" y="0"/>
                  </a:moveTo>
                  <a:cubicBezTo>
                    <a:pt x="316" y="0"/>
                    <a:pt x="222" y="39"/>
                    <a:pt x="159" y="118"/>
                  </a:cubicBezTo>
                  <a:cubicBezTo>
                    <a:pt x="1" y="276"/>
                    <a:pt x="1" y="496"/>
                    <a:pt x="159" y="622"/>
                  </a:cubicBezTo>
                  <a:cubicBezTo>
                    <a:pt x="537" y="969"/>
                    <a:pt x="1009" y="1158"/>
                    <a:pt x="1482" y="1158"/>
                  </a:cubicBezTo>
                  <a:cubicBezTo>
                    <a:pt x="1986" y="1158"/>
                    <a:pt x="2458" y="969"/>
                    <a:pt x="2773" y="622"/>
                  </a:cubicBezTo>
                  <a:cubicBezTo>
                    <a:pt x="2931" y="465"/>
                    <a:pt x="2931" y="213"/>
                    <a:pt x="2773" y="118"/>
                  </a:cubicBezTo>
                  <a:cubicBezTo>
                    <a:pt x="2695" y="39"/>
                    <a:pt x="2592" y="0"/>
                    <a:pt x="2498" y="0"/>
                  </a:cubicBezTo>
                  <a:cubicBezTo>
                    <a:pt x="2403" y="0"/>
                    <a:pt x="2317" y="39"/>
                    <a:pt x="2269" y="118"/>
                  </a:cubicBezTo>
                  <a:cubicBezTo>
                    <a:pt x="2049" y="307"/>
                    <a:pt x="1734" y="433"/>
                    <a:pt x="1482" y="433"/>
                  </a:cubicBezTo>
                  <a:cubicBezTo>
                    <a:pt x="1167" y="433"/>
                    <a:pt x="883" y="307"/>
                    <a:pt x="694" y="118"/>
                  </a:cubicBezTo>
                  <a:cubicBezTo>
                    <a:pt x="615" y="39"/>
                    <a:pt x="513" y="0"/>
                    <a:pt x="4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868;p47">
              <a:extLst>
                <a:ext uri="{FF2B5EF4-FFF2-40B4-BE49-F238E27FC236}">
                  <a16:creationId xmlns:a16="http://schemas.microsoft.com/office/drawing/2014/main" id="{10FAFD9C-ECE6-4CC3-9B15-76CBCDC50FF6}"/>
                </a:ext>
              </a:extLst>
            </p:cNvPr>
            <p:cNvSpPr/>
            <p:nvPr/>
          </p:nvSpPr>
          <p:spPr>
            <a:xfrm>
              <a:off x="-54722300" y="285630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869;p47">
              <a:extLst>
                <a:ext uri="{FF2B5EF4-FFF2-40B4-BE49-F238E27FC236}">
                  <a16:creationId xmlns:a16="http://schemas.microsoft.com/office/drawing/2014/main" id="{40EB66DB-AAF3-4E3B-845C-A1049500F834}"/>
                </a:ext>
              </a:extLst>
            </p:cNvPr>
            <p:cNvSpPr/>
            <p:nvPr/>
          </p:nvSpPr>
          <p:spPr>
            <a:xfrm>
              <a:off x="-54647475" y="28563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6" y="536"/>
                    <a:pt x="726" y="347"/>
                  </a:cubicBezTo>
                  <a:cubicBezTo>
                    <a:pt x="726"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870;p47">
              <a:extLst>
                <a:ext uri="{FF2B5EF4-FFF2-40B4-BE49-F238E27FC236}">
                  <a16:creationId xmlns:a16="http://schemas.microsoft.com/office/drawing/2014/main" id="{8BC4DFBE-5595-4118-90BD-EE84530AC0A3}"/>
                </a:ext>
              </a:extLst>
            </p:cNvPr>
            <p:cNvSpPr/>
            <p:nvPr/>
          </p:nvSpPr>
          <p:spPr>
            <a:xfrm>
              <a:off x="-54817600" y="2687750"/>
              <a:ext cx="281200" cy="318225"/>
            </a:xfrm>
            <a:custGeom>
              <a:avLst/>
              <a:gdLst/>
              <a:ahLst/>
              <a:cxnLst/>
              <a:rect l="l" t="t" r="r" b="b"/>
              <a:pathLst>
                <a:path w="11248" h="12729" extrusionOk="0">
                  <a:moveTo>
                    <a:pt x="5231" y="757"/>
                  </a:moveTo>
                  <a:lnTo>
                    <a:pt x="5231" y="4380"/>
                  </a:lnTo>
                  <a:lnTo>
                    <a:pt x="3782" y="4380"/>
                  </a:lnTo>
                  <a:cubicBezTo>
                    <a:pt x="3817" y="3414"/>
                    <a:pt x="4006" y="2482"/>
                    <a:pt x="4349" y="1765"/>
                  </a:cubicBezTo>
                  <a:cubicBezTo>
                    <a:pt x="4601" y="1261"/>
                    <a:pt x="4916" y="914"/>
                    <a:pt x="5231" y="757"/>
                  </a:cubicBezTo>
                  <a:close/>
                  <a:moveTo>
                    <a:pt x="3970" y="1072"/>
                  </a:moveTo>
                  <a:lnTo>
                    <a:pt x="3970" y="1072"/>
                  </a:lnTo>
                  <a:cubicBezTo>
                    <a:pt x="3876" y="1198"/>
                    <a:pt x="3813" y="1355"/>
                    <a:pt x="3718" y="1450"/>
                  </a:cubicBezTo>
                  <a:cubicBezTo>
                    <a:pt x="3340" y="2238"/>
                    <a:pt x="3088" y="3309"/>
                    <a:pt x="3057" y="4411"/>
                  </a:cubicBezTo>
                  <a:lnTo>
                    <a:pt x="1576" y="4411"/>
                  </a:lnTo>
                  <a:cubicBezTo>
                    <a:pt x="1671" y="2931"/>
                    <a:pt x="2616" y="1670"/>
                    <a:pt x="3970" y="1072"/>
                  </a:cubicBezTo>
                  <a:close/>
                  <a:moveTo>
                    <a:pt x="7310" y="1072"/>
                  </a:moveTo>
                  <a:cubicBezTo>
                    <a:pt x="8665" y="1670"/>
                    <a:pt x="9610" y="2931"/>
                    <a:pt x="9704" y="4411"/>
                  </a:cubicBezTo>
                  <a:lnTo>
                    <a:pt x="8224" y="4411"/>
                  </a:lnTo>
                  <a:cubicBezTo>
                    <a:pt x="8192" y="3309"/>
                    <a:pt x="7940" y="2238"/>
                    <a:pt x="7562" y="1450"/>
                  </a:cubicBezTo>
                  <a:cubicBezTo>
                    <a:pt x="7467" y="1292"/>
                    <a:pt x="7404" y="1198"/>
                    <a:pt x="7310" y="1072"/>
                  </a:cubicBezTo>
                  <a:close/>
                  <a:moveTo>
                    <a:pt x="6018" y="788"/>
                  </a:moveTo>
                  <a:cubicBezTo>
                    <a:pt x="6333" y="946"/>
                    <a:pt x="6648" y="1292"/>
                    <a:pt x="6869" y="1828"/>
                  </a:cubicBezTo>
                  <a:cubicBezTo>
                    <a:pt x="7247" y="2521"/>
                    <a:pt x="7436" y="3435"/>
                    <a:pt x="7467" y="4443"/>
                  </a:cubicBezTo>
                  <a:lnTo>
                    <a:pt x="5987" y="4443"/>
                  </a:lnTo>
                  <a:lnTo>
                    <a:pt x="5987" y="788"/>
                  </a:lnTo>
                  <a:close/>
                  <a:moveTo>
                    <a:pt x="1513" y="6711"/>
                  </a:moveTo>
                  <a:lnTo>
                    <a:pt x="1513" y="8192"/>
                  </a:lnTo>
                  <a:cubicBezTo>
                    <a:pt x="1135" y="8192"/>
                    <a:pt x="788" y="7877"/>
                    <a:pt x="788" y="7436"/>
                  </a:cubicBezTo>
                  <a:cubicBezTo>
                    <a:pt x="788" y="7058"/>
                    <a:pt x="1103" y="6711"/>
                    <a:pt x="1513" y="6711"/>
                  </a:cubicBezTo>
                  <a:close/>
                  <a:moveTo>
                    <a:pt x="9767" y="6711"/>
                  </a:moveTo>
                  <a:cubicBezTo>
                    <a:pt x="10145" y="6711"/>
                    <a:pt x="10492" y="7058"/>
                    <a:pt x="10492" y="7436"/>
                  </a:cubicBezTo>
                  <a:cubicBezTo>
                    <a:pt x="10492" y="7877"/>
                    <a:pt x="10145" y="8192"/>
                    <a:pt x="9767" y="8192"/>
                  </a:cubicBezTo>
                  <a:lnTo>
                    <a:pt x="9767" y="6711"/>
                  </a:lnTo>
                  <a:close/>
                  <a:moveTo>
                    <a:pt x="9043" y="5168"/>
                  </a:moveTo>
                  <a:lnTo>
                    <a:pt x="9043" y="8602"/>
                  </a:lnTo>
                  <a:cubicBezTo>
                    <a:pt x="9011" y="10429"/>
                    <a:pt x="7499" y="11941"/>
                    <a:pt x="5672" y="11941"/>
                  </a:cubicBezTo>
                  <a:cubicBezTo>
                    <a:pt x="3813" y="11941"/>
                    <a:pt x="2301" y="10429"/>
                    <a:pt x="2301" y="8602"/>
                  </a:cubicBezTo>
                  <a:lnTo>
                    <a:pt x="2301" y="5168"/>
                  </a:lnTo>
                  <a:close/>
                  <a:moveTo>
                    <a:pt x="5609" y="1"/>
                  </a:moveTo>
                  <a:cubicBezTo>
                    <a:pt x="2931" y="1"/>
                    <a:pt x="788" y="2175"/>
                    <a:pt x="788" y="4852"/>
                  </a:cubicBezTo>
                  <a:cubicBezTo>
                    <a:pt x="788" y="5041"/>
                    <a:pt x="946" y="5199"/>
                    <a:pt x="1135" y="5199"/>
                  </a:cubicBezTo>
                  <a:lnTo>
                    <a:pt x="1482" y="5199"/>
                  </a:lnTo>
                  <a:lnTo>
                    <a:pt x="1482" y="5987"/>
                  </a:lnTo>
                  <a:cubicBezTo>
                    <a:pt x="662" y="5987"/>
                    <a:pt x="1" y="6648"/>
                    <a:pt x="1" y="7499"/>
                  </a:cubicBezTo>
                  <a:cubicBezTo>
                    <a:pt x="1" y="8318"/>
                    <a:pt x="662" y="8980"/>
                    <a:pt x="1482" y="8980"/>
                  </a:cubicBezTo>
                  <a:cubicBezTo>
                    <a:pt x="1671" y="11059"/>
                    <a:pt x="3466" y="12729"/>
                    <a:pt x="5577" y="12729"/>
                  </a:cubicBezTo>
                  <a:cubicBezTo>
                    <a:pt x="7720" y="12729"/>
                    <a:pt x="9484" y="11059"/>
                    <a:pt x="9673" y="8980"/>
                  </a:cubicBezTo>
                  <a:cubicBezTo>
                    <a:pt x="10492" y="8980"/>
                    <a:pt x="11185" y="8318"/>
                    <a:pt x="11185" y="7499"/>
                  </a:cubicBezTo>
                  <a:cubicBezTo>
                    <a:pt x="11248" y="6648"/>
                    <a:pt x="10586" y="5987"/>
                    <a:pt x="9767" y="5987"/>
                  </a:cubicBezTo>
                  <a:lnTo>
                    <a:pt x="9767" y="5199"/>
                  </a:lnTo>
                  <a:lnTo>
                    <a:pt x="10114" y="5199"/>
                  </a:lnTo>
                  <a:cubicBezTo>
                    <a:pt x="10303" y="5199"/>
                    <a:pt x="10460" y="5041"/>
                    <a:pt x="10460" y="4852"/>
                  </a:cubicBezTo>
                  <a:cubicBezTo>
                    <a:pt x="10460" y="2175"/>
                    <a:pt x="8287" y="1"/>
                    <a:pt x="56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871;p47">
            <a:extLst>
              <a:ext uri="{FF2B5EF4-FFF2-40B4-BE49-F238E27FC236}">
                <a16:creationId xmlns:a16="http://schemas.microsoft.com/office/drawing/2014/main" id="{1B8F653E-7A21-4951-9159-79AC71DA7DE5}"/>
              </a:ext>
            </a:extLst>
          </p:cNvPr>
          <p:cNvGrpSpPr/>
          <p:nvPr/>
        </p:nvGrpSpPr>
        <p:grpSpPr>
          <a:xfrm>
            <a:off x="8940458" y="1559207"/>
            <a:ext cx="436146" cy="493895"/>
            <a:chOff x="-52887125" y="1903275"/>
            <a:chExt cx="279625" cy="316650"/>
          </a:xfrm>
          <a:solidFill>
            <a:srgbClr val="5C3183"/>
          </a:solidFill>
        </p:grpSpPr>
        <p:sp>
          <p:nvSpPr>
            <p:cNvPr id="461" name="Google Shape;4872;p47">
              <a:extLst>
                <a:ext uri="{FF2B5EF4-FFF2-40B4-BE49-F238E27FC236}">
                  <a16:creationId xmlns:a16="http://schemas.microsoft.com/office/drawing/2014/main" id="{62F15C55-4E5E-4716-A50C-C6B798AE2080}"/>
                </a:ext>
              </a:extLst>
            </p:cNvPr>
            <p:cNvSpPr/>
            <p:nvPr/>
          </p:nvSpPr>
          <p:spPr>
            <a:xfrm>
              <a:off x="-52783950" y="2135825"/>
              <a:ext cx="73275" cy="28975"/>
            </a:xfrm>
            <a:custGeom>
              <a:avLst/>
              <a:gdLst/>
              <a:ahLst/>
              <a:cxnLst/>
              <a:rect l="l" t="t" r="r" b="b"/>
              <a:pathLst>
                <a:path w="2931" h="1159" extrusionOk="0">
                  <a:moveTo>
                    <a:pt x="398" y="1"/>
                  </a:moveTo>
                  <a:cubicBezTo>
                    <a:pt x="308" y="1"/>
                    <a:pt x="221" y="40"/>
                    <a:pt x="158" y="119"/>
                  </a:cubicBezTo>
                  <a:cubicBezTo>
                    <a:pt x="1" y="276"/>
                    <a:pt x="1" y="497"/>
                    <a:pt x="158" y="623"/>
                  </a:cubicBezTo>
                  <a:cubicBezTo>
                    <a:pt x="505" y="970"/>
                    <a:pt x="977" y="1159"/>
                    <a:pt x="1450" y="1159"/>
                  </a:cubicBezTo>
                  <a:cubicBezTo>
                    <a:pt x="1922" y="1159"/>
                    <a:pt x="2458" y="970"/>
                    <a:pt x="2773" y="623"/>
                  </a:cubicBezTo>
                  <a:cubicBezTo>
                    <a:pt x="2931" y="465"/>
                    <a:pt x="2931" y="213"/>
                    <a:pt x="2773" y="119"/>
                  </a:cubicBezTo>
                  <a:cubicBezTo>
                    <a:pt x="2694" y="40"/>
                    <a:pt x="2592" y="1"/>
                    <a:pt x="2493" y="1"/>
                  </a:cubicBezTo>
                  <a:cubicBezTo>
                    <a:pt x="2395" y="1"/>
                    <a:pt x="2300" y="40"/>
                    <a:pt x="2237" y="119"/>
                  </a:cubicBezTo>
                  <a:cubicBezTo>
                    <a:pt x="2048" y="308"/>
                    <a:pt x="1733" y="434"/>
                    <a:pt x="1450" y="434"/>
                  </a:cubicBezTo>
                  <a:cubicBezTo>
                    <a:pt x="1198" y="434"/>
                    <a:pt x="883" y="308"/>
                    <a:pt x="662" y="119"/>
                  </a:cubicBezTo>
                  <a:cubicBezTo>
                    <a:pt x="583" y="40"/>
                    <a:pt x="489" y="1"/>
                    <a:pt x="3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873;p47">
              <a:extLst>
                <a:ext uri="{FF2B5EF4-FFF2-40B4-BE49-F238E27FC236}">
                  <a16:creationId xmlns:a16="http://schemas.microsoft.com/office/drawing/2014/main" id="{E81D9B26-C987-4E23-B242-BF65CF5F27F9}"/>
                </a:ext>
              </a:extLst>
            </p:cNvPr>
            <p:cNvSpPr/>
            <p:nvPr/>
          </p:nvSpPr>
          <p:spPr>
            <a:xfrm>
              <a:off x="-52887125" y="1903275"/>
              <a:ext cx="279625" cy="316650"/>
            </a:xfrm>
            <a:custGeom>
              <a:avLst/>
              <a:gdLst/>
              <a:ahLst/>
              <a:cxnLst/>
              <a:rect l="l" t="t" r="r" b="b"/>
              <a:pathLst>
                <a:path w="11185" h="12666" extrusionOk="0">
                  <a:moveTo>
                    <a:pt x="5545" y="2238"/>
                  </a:moveTo>
                  <a:cubicBezTo>
                    <a:pt x="5986" y="2238"/>
                    <a:pt x="6427" y="2332"/>
                    <a:pt x="6806" y="2490"/>
                  </a:cubicBezTo>
                  <a:cubicBezTo>
                    <a:pt x="6049" y="3687"/>
                    <a:pt x="4726" y="4443"/>
                    <a:pt x="3308" y="4443"/>
                  </a:cubicBezTo>
                  <a:lnTo>
                    <a:pt x="2407" y="4443"/>
                  </a:lnTo>
                  <a:cubicBezTo>
                    <a:pt x="2887" y="3168"/>
                    <a:pt x="4108" y="2238"/>
                    <a:pt x="5545" y="2238"/>
                  </a:cubicBezTo>
                  <a:close/>
                  <a:moveTo>
                    <a:pt x="5577" y="757"/>
                  </a:moveTo>
                  <a:cubicBezTo>
                    <a:pt x="7877" y="757"/>
                    <a:pt x="9799" y="2364"/>
                    <a:pt x="10303" y="4475"/>
                  </a:cubicBezTo>
                  <a:cubicBezTo>
                    <a:pt x="10240" y="4475"/>
                    <a:pt x="10145" y="4443"/>
                    <a:pt x="10082" y="4443"/>
                  </a:cubicBezTo>
                  <a:cubicBezTo>
                    <a:pt x="9893" y="4443"/>
                    <a:pt x="9736" y="4475"/>
                    <a:pt x="9578" y="4569"/>
                  </a:cubicBezTo>
                  <a:cubicBezTo>
                    <a:pt x="9137" y="2742"/>
                    <a:pt x="7467" y="1450"/>
                    <a:pt x="5577" y="1450"/>
                  </a:cubicBezTo>
                  <a:cubicBezTo>
                    <a:pt x="3655" y="1450"/>
                    <a:pt x="2048" y="2805"/>
                    <a:pt x="1607" y="4569"/>
                  </a:cubicBezTo>
                  <a:cubicBezTo>
                    <a:pt x="1450" y="4475"/>
                    <a:pt x="1292" y="4443"/>
                    <a:pt x="1103" y="4443"/>
                  </a:cubicBezTo>
                  <a:cubicBezTo>
                    <a:pt x="1009" y="4443"/>
                    <a:pt x="946" y="4443"/>
                    <a:pt x="851" y="4475"/>
                  </a:cubicBezTo>
                  <a:cubicBezTo>
                    <a:pt x="1324" y="2364"/>
                    <a:pt x="3277" y="757"/>
                    <a:pt x="5577" y="757"/>
                  </a:cubicBezTo>
                  <a:close/>
                  <a:moveTo>
                    <a:pt x="7530" y="2868"/>
                  </a:moveTo>
                  <a:cubicBezTo>
                    <a:pt x="8381" y="3466"/>
                    <a:pt x="8948" y="4475"/>
                    <a:pt x="8948" y="5640"/>
                  </a:cubicBezTo>
                  <a:lnTo>
                    <a:pt x="8948" y="6050"/>
                  </a:lnTo>
                  <a:lnTo>
                    <a:pt x="2206" y="6050"/>
                  </a:lnTo>
                  <a:lnTo>
                    <a:pt x="2206" y="6018"/>
                  </a:lnTo>
                  <a:lnTo>
                    <a:pt x="2206" y="5577"/>
                  </a:lnTo>
                  <a:cubicBezTo>
                    <a:pt x="2206" y="5483"/>
                    <a:pt x="2206" y="5357"/>
                    <a:pt x="2237" y="5231"/>
                  </a:cubicBezTo>
                  <a:lnTo>
                    <a:pt x="3340" y="5231"/>
                  </a:lnTo>
                  <a:cubicBezTo>
                    <a:pt x="4285" y="5231"/>
                    <a:pt x="5167" y="4947"/>
                    <a:pt x="5955" y="4475"/>
                  </a:cubicBezTo>
                  <a:cubicBezTo>
                    <a:pt x="6585" y="4097"/>
                    <a:pt x="7121" y="3529"/>
                    <a:pt x="7530" y="2868"/>
                  </a:cubicBezTo>
                  <a:close/>
                  <a:moveTo>
                    <a:pt x="10082" y="5231"/>
                  </a:moveTo>
                  <a:cubicBezTo>
                    <a:pt x="10271" y="5231"/>
                    <a:pt x="10429" y="5388"/>
                    <a:pt x="10429" y="5577"/>
                  </a:cubicBezTo>
                  <a:lnTo>
                    <a:pt x="10429" y="7877"/>
                  </a:lnTo>
                  <a:cubicBezTo>
                    <a:pt x="10429" y="8066"/>
                    <a:pt x="10271" y="8224"/>
                    <a:pt x="10082" y="8224"/>
                  </a:cubicBezTo>
                  <a:cubicBezTo>
                    <a:pt x="9893" y="8224"/>
                    <a:pt x="9736" y="8066"/>
                    <a:pt x="9736" y="7877"/>
                  </a:cubicBezTo>
                  <a:lnTo>
                    <a:pt x="9736" y="5577"/>
                  </a:lnTo>
                  <a:cubicBezTo>
                    <a:pt x="9736" y="5388"/>
                    <a:pt x="9893" y="5231"/>
                    <a:pt x="10082" y="5231"/>
                  </a:cubicBezTo>
                  <a:close/>
                  <a:moveTo>
                    <a:pt x="1103" y="5262"/>
                  </a:moveTo>
                  <a:cubicBezTo>
                    <a:pt x="1292" y="5262"/>
                    <a:pt x="1450" y="5420"/>
                    <a:pt x="1450" y="5640"/>
                  </a:cubicBezTo>
                  <a:lnTo>
                    <a:pt x="1450" y="7909"/>
                  </a:lnTo>
                  <a:cubicBezTo>
                    <a:pt x="1450" y="8066"/>
                    <a:pt x="1292" y="8255"/>
                    <a:pt x="1103" y="8255"/>
                  </a:cubicBezTo>
                  <a:cubicBezTo>
                    <a:pt x="914" y="8255"/>
                    <a:pt x="757" y="8098"/>
                    <a:pt x="757" y="7909"/>
                  </a:cubicBezTo>
                  <a:lnTo>
                    <a:pt x="757" y="5640"/>
                  </a:lnTo>
                  <a:cubicBezTo>
                    <a:pt x="757" y="5420"/>
                    <a:pt x="914" y="5262"/>
                    <a:pt x="1103" y="5262"/>
                  </a:cubicBezTo>
                  <a:close/>
                  <a:moveTo>
                    <a:pt x="5199" y="6774"/>
                  </a:moveTo>
                  <a:cubicBezTo>
                    <a:pt x="5199" y="7594"/>
                    <a:pt x="4537" y="8255"/>
                    <a:pt x="3687" y="8255"/>
                  </a:cubicBezTo>
                  <a:cubicBezTo>
                    <a:pt x="2867" y="8255"/>
                    <a:pt x="2206" y="7594"/>
                    <a:pt x="2206" y="6774"/>
                  </a:cubicBezTo>
                  <a:close/>
                  <a:moveTo>
                    <a:pt x="8948" y="6774"/>
                  </a:moveTo>
                  <a:cubicBezTo>
                    <a:pt x="8948" y="7594"/>
                    <a:pt x="8255" y="8255"/>
                    <a:pt x="7436" y="8255"/>
                  </a:cubicBezTo>
                  <a:cubicBezTo>
                    <a:pt x="6617" y="8255"/>
                    <a:pt x="5955" y="7594"/>
                    <a:pt x="5955" y="6774"/>
                  </a:cubicBezTo>
                  <a:close/>
                  <a:moveTo>
                    <a:pt x="5545" y="8035"/>
                  </a:moveTo>
                  <a:cubicBezTo>
                    <a:pt x="5955" y="8633"/>
                    <a:pt x="6648" y="9011"/>
                    <a:pt x="7404" y="9011"/>
                  </a:cubicBezTo>
                  <a:cubicBezTo>
                    <a:pt x="8003" y="9011"/>
                    <a:pt x="8507" y="8822"/>
                    <a:pt x="8885" y="8413"/>
                  </a:cubicBezTo>
                  <a:lnTo>
                    <a:pt x="8885" y="8476"/>
                  </a:lnTo>
                  <a:cubicBezTo>
                    <a:pt x="8948" y="10272"/>
                    <a:pt x="7593" y="11815"/>
                    <a:pt x="5892" y="11973"/>
                  </a:cubicBezTo>
                  <a:cubicBezTo>
                    <a:pt x="5782" y="11983"/>
                    <a:pt x="5673" y="11988"/>
                    <a:pt x="5565" y="11988"/>
                  </a:cubicBezTo>
                  <a:cubicBezTo>
                    <a:pt x="3672" y="11988"/>
                    <a:pt x="2206" y="10452"/>
                    <a:pt x="2206" y="8633"/>
                  </a:cubicBezTo>
                  <a:lnTo>
                    <a:pt x="2206" y="8413"/>
                  </a:lnTo>
                  <a:cubicBezTo>
                    <a:pt x="2584" y="8791"/>
                    <a:pt x="3119" y="9011"/>
                    <a:pt x="3687" y="9011"/>
                  </a:cubicBezTo>
                  <a:cubicBezTo>
                    <a:pt x="4474" y="9011"/>
                    <a:pt x="5167" y="8633"/>
                    <a:pt x="5545" y="8035"/>
                  </a:cubicBezTo>
                  <a:close/>
                  <a:moveTo>
                    <a:pt x="5577" y="1"/>
                  </a:moveTo>
                  <a:cubicBezTo>
                    <a:pt x="2489" y="1"/>
                    <a:pt x="0" y="2521"/>
                    <a:pt x="0" y="5577"/>
                  </a:cubicBezTo>
                  <a:lnTo>
                    <a:pt x="0" y="7877"/>
                  </a:lnTo>
                  <a:cubicBezTo>
                    <a:pt x="0" y="8507"/>
                    <a:pt x="505" y="8980"/>
                    <a:pt x="1103" y="8980"/>
                  </a:cubicBezTo>
                  <a:cubicBezTo>
                    <a:pt x="1229" y="8980"/>
                    <a:pt x="1387" y="8948"/>
                    <a:pt x="1481" y="8885"/>
                  </a:cubicBezTo>
                  <a:cubicBezTo>
                    <a:pt x="1639" y="10996"/>
                    <a:pt x="3372" y="12666"/>
                    <a:pt x="5577" y="12666"/>
                  </a:cubicBezTo>
                  <a:lnTo>
                    <a:pt x="5986" y="12666"/>
                  </a:lnTo>
                  <a:cubicBezTo>
                    <a:pt x="7940" y="12477"/>
                    <a:pt x="9452" y="10870"/>
                    <a:pt x="9641" y="8885"/>
                  </a:cubicBezTo>
                  <a:cubicBezTo>
                    <a:pt x="9767" y="8948"/>
                    <a:pt x="9925" y="8980"/>
                    <a:pt x="10051" y="8980"/>
                  </a:cubicBezTo>
                  <a:cubicBezTo>
                    <a:pt x="10681" y="8980"/>
                    <a:pt x="11153" y="8476"/>
                    <a:pt x="11153" y="7877"/>
                  </a:cubicBezTo>
                  <a:lnTo>
                    <a:pt x="11153" y="5577"/>
                  </a:lnTo>
                  <a:cubicBezTo>
                    <a:pt x="11185" y="2521"/>
                    <a:pt x="8664"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874;p47">
            <a:extLst>
              <a:ext uri="{FF2B5EF4-FFF2-40B4-BE49-F238E27FC236}">
                <a16:creationId xmlns:a16="http://schemas.microsoft.com/office/drawing/2014/main" id="{98A43D82-50F5-45E6-B812-20A578BF8E13}"/>
              </a:ext>
            </a:extLst>
          </p:cNvPr>
          <p:cNvGrpSpPr/>
          <p:nvPr/>
        </p:nvGrpSpPr>
        <p:grpSpPr>
          <a:xfrm>
            <a:off x="8910979" y="2168564"/>
            <a:ext cx="495104" cy="497561"/>
            <a:chOff x="-52906025" y="2293950"/>
            <a:chExt cx="317425" cy="319000"/>
          </a:xfrm>
          <a:solidFill>
            <a:srgbClr val="5C3183"/>
          </a:solidFill>
        </p:grpSpPr>
        <p:sp>
          <p:nvSpPr>
            <p:cNvPr id="458" name="Google Shape;4875;p47">
              <a:extLst>
                <a:ext uri="{FF2B5EF4-FFF2-40B4-BE49-F238E27FC236}">
                  <a16:creationId xmlns:a16="http://schemas.microsoft.com/office/drawing/2014/main" id="{F37E4B30-89B4-4792-A893-E077F888F25E}"/>
                </a:ext>
              </a:extLst>
            </p:cNvPr>
            <p:cNvSpPr/>
            <p:nvPr/>
          </p:nvSpPr>
          <p:spPr>
            <a:xfrm>
              <a:off x="-52783950" y="2526500"/>
              <a:ext cx="73275" cy="29750"/>
            </a:xfrm>
            <a:custGeom>
              <a:avLst/>
              <a:gdLst/>
              <a:ahLst/>
              <a:cxnLst/>
              <a:rect l="l" t="t" r="r" b="b"/>
              <a:pathLst>
                <a:path w="2931" h="1190" extrusionOk="0">
                  <a:moveTo>
                    <a:pt x="398" y="0"/>
                  </a:moveTo>
                  <a:cubicBezTo>
                    <a:pt x="308" y="0"/>
                    <a:pt x="221" y="39"/>
                    <a:pt x="158" y="118"/>
                  </a:cubicBezTo>
                  <a:cubicBezTo>
                    <a:pt x="1" y="276"/>
                    <a:pt x="1" y="496"/>
                    <a:pt x="158" y="622"/>
                  </a:cubicBezTo>
                  <a:cubicBezTo>
                    <a:pt x="505" y="969"/>
                    <a:pt x="977" y="1189"/>
                    <a:pt x="1450" y="1189"/>
                  </a:cubicBezTo>
                  <a:cubicBezTo>
                    <a:pt x="1922" y="1189"/>
                    <a:pt x="2458" y="969"/>
                    <a:pt x="2773" y="622"/>
                  </a:cubicBezTo>
                  <a:cubicBezTo>
                    <a:pt x="2931" y="465"/>
                    <a:pt x="2931" y="244"/>
                    <a:pt x="2773" y="118"/>
                  </a:cubicBezTo>
                  <a:cubicBezTo>
                    <a:pt x="2694" y="39"/>
                    <a:pt x="2592" y="0"/>
                    <a:pt x="2493" y="0"/>
                  </a:cubicBezTo>
                  <a:cubicBezTo>
                    <a:pt x="2395" y="0"/>
                    <a:pt x="2300" y="39"/>
                    <a:pt x="2237" y="118"/>
                  </a:cubicBezTo>
                  <a:cubicBezTo>
                    <a:pt x="2048" y="307"/>
                    <a:pt x="1733" y="433"/>
                    <a:pt x="1450" y="433"/>
                  </a:cubicBezTo>
                  <a:cubicBezTo>
                    <a:pt x="1198" y="433"/>
                    <a:pt x="883" y="307"/>
                    <a:pt x="662" y="118"/>
                  </a:cubicBezTo>
                  <a:cubicBezTo>
                    <a:pt x="583" y="39"/>
                    <a:pt x="489"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876;p47">
              <a:extLst>
                <a:ext uri="{FF2B5EF4-FFF2-40B4-BE49-F238E27FC236}">
                  <a16:creationId xmlns:a16="http://schemas.microsoft.com/office/drawing/2014/main" id="{966DDAD2-D59D-48EF-8B5F-648E43D8F6D5}"/>
                </a:ext>
              </a:extLst>
            </p:cNvPr>
            <p:cNvSpPr/>
            <p:nvPr/>
          </p:nvSpPr>
          <p:spPr>
            <a:xfrm>
              <a:off x="-52718575" y="2463275"/>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877;p47">
              <a:extLst>
                <a:ext uri="{FF2B5EF4-FFF2-40B4-BE49-F238E27FC236}">
                  <a16:creationId xmlns:a16="http://schemas.microsoft.com/office/drawing/2014/main" id="{D829AB9B-11CE-4BE3-AA9C-7977BC36C199}"/>
                </a:ext>
              </a:extLst>
            </p:cNvPr>
            <p:cNvSpPr/>
            <p:nvPr/>
          </p:nvSpPr>
          <p:spPr>
            <a:xfrm>
              <a:off x="-52906025" y="2293950"/>
              <a:ext cx="317425" cy="319000"/>
            </a:xfrm>
            <a:custGeom>
              <a:avLst/>
              <a:gdLst/>
              <a:ahLst/>
              <a:cxnLst/>
              <a:rect l="l" t="t" r="r" b="b"/>
              <a:pathLst>
                <a:path w="12697" h="12760" extrusionOk="0">
                  <a:moveTo>
                    <a:pt x="6333" y="788"/>
                  </a:moveTo>
                  <a:cubicBezTo>
                    <a:pt x="7877" y="788"/>
                    <a:pt x="9231" y="1607"/>
                    <a:pt x="9609" y="2773"/>
                  </a:cubicBezTo>
                  <a:cubicBezTo>
                    <a:pt x="8633" y="2458"/>
                    <a:pt x="7530" y="2300"/>
                    <a:pt x="6333" y="2300"/>
                  </a:cubicBezTo>
                  <a:cubicBezTo>
                    <a:pt x="5167" y="2300"/>
                    <a:pt x="4064" y="2458"/>
                    <a:pt x="3088" y="2773"/>
                  </a:cubicBezTo>
                  <a:cubicBezTo>
                    <a:pt x="3434" y="1607"/>
                    <a:pt x="4758" y="788"/>
                    <a:pt x="6333" y="788"/>
                  </a:cubicBezTo>
                  <a:close/>
                  <a:moveTo>
                    <a:pt x="6301" y="3025"/>
                  </a:moveTo>
                  <a:cubicBezTo>
                    <a:pt x="9515" y="3025"/>
                    <a:pt x="11941" y="4285"/>
                    <a:pt x="11941" y="5640"/>
                  </a:cubicBezTo>
                  <a:cubicBezTo>
                    <a:pt x="11941" y="5986"/>
                    <a:pt x="11783" y="6270"/>
                    <a:pt x="11594" y="6553"/>
                  </a:cubicBezTo>
                  <a:cubicBezTo>
                    <a:pt x="11311" y="6238"/>
                    <a:pt x="10901" y="6018"/>
                    <a:pt x="10429" y="6018"/>
                  </a:cubicBezTo>
                  <a:lnTo>
                    <a:pt x="10429" y="5671"/>
                  </a:lnTo>
                  <a:cubicBezTo>
                    <a:pt x="10429" y="5514"/>
                    <a:pt x="10365" y="5388"/>
                    <a:pt x="10208" y="5325"/>
                  </a:cubicBezTo>
                  <a:cubicBezTo>
                    <a:pt x="10113" y="5262"/>
                    <a:pt x="8444" y="4537"/>
                    <a:pt x="6301" y="4537"/>
                  </a:cubicBezTo>
                  <a:cubicBezTo>
                    <a:pt x="4254" y="4537"/>
                    <a:pt x="2552" y="5230"/>
                    <a:pt x="2426" y="5325"/>
                  </a:cubicBezTo>
                  <a:cubicBezTo>
                    <a:pt x="2269" y="5356"/>
                    <a:pt x="2174" y="5514"/>
                    <a:pt x="2174" y="5671"/>
                  </a:cubicBezTo>
                  <a:lnTo>
                    <a:pt x="2174" y="6018"/>
                  </a:lnTo>
                  <a:cubicBezTo>
                    <a:pt x="1733" y="6018"/>
                    <a:pt x="1292" y="6238"/>
                    <a:pt x="1040" y="6553"/>
                  </a:cubicBezTo>
                  <a:cubicBezTo>
                    <a:pt x="851" y="6301"/>
                    <a:pt x="693" y="5986"/>
                    <a:pt x="693" y="5640"/>
                  </a:cubicBezTo>
                  <a:cubicBezTo>
                    <a:pt x="693" y="4285"/>
                    <a:pt x="3119" y="3025"/>
                    <a:pt x="6301" y="3025"/>
                  </a:cubicBezTo>
                  <a:close/>
                  <a:moveTo>
                    <a:pt x="6364" y="5230"/>
                  </a:moveTo>
                  <a:cubicBezTo>
                    <a:pt x="6585" y="5230"/>
                    <a:pt x="6805" y="5230"/>
                    <a:pt x="7026" y="5262"/>
                  </a:cubicBezTo>
                  <a:cubicBezTo>
                    <a:pt x="6270" y="6616"/>
                    <a:pt x="4821" y="7498"/>
                    <a:pt x="3245" y="7498"/>
                  </a:cubicBezTo>
                  <a:lnTo>
                    <a:pt x="2930" y="7498"/>
                  </a:lnTo>
                  <a:cubicBezTo>
                    <a:pt x="2962" y="7341"/>
                    <a:pt x="2962" y="6049"/>
                    <a:pt x="2962" y="5860"/>
                  </a:cubicBezTo>
                  <a:cubicBezTo>
                    <a:pt x="3466" y="5671"/>
                    <a:pt x="4821" y="5230"/>
                    <a:pt x="6364" y="5230"/>
                  </a:cubicBezTo>
                  <a:close/>
                  <a:moveTo>
                    <a:pt x="2206" y="6742"/>
                  </a:moveTo>
                  <a:lnTo>
                    <a:pt x="2206" y="8223"/>
                  </a:lnTo>
                  <a:cubicBezTo>
                    <a:pt x="1765" y="8223"/>
                    <a:pt x="1450" y="7908"/>
                    <a:pt x="1450" y="7498"/>
                  </a:cubicBezTo>
                  <a:cubicBezTo>
                    <a:pt x="1450" y="7089"/>
                    <a:pt x="1765" y="6742"/>
                    <a:pt x="2206" y="6742"/>
                  </a:cubicBezTo>
                  <a:close/>
                  <a:moveTo>
                    <a:pt x="10429" y="6742"/>
                  </a:moveTo>
                  <a:cubicBezTo>
                    <a:pt x="10838" y="6742"/>
                    <a:pt x="11185" y="7057"/>
                    <a:pt x="11185" y="7498"/>
                  </a:cubicBezTo>
                  <a:cubicBezTo>
                    <a:pt x="11185" y="7908"/>
                    <a:pt x="10870" y="8223"/>
                    <a:pt x="10429" y="8223"/>
                  </a:cubicBezTo>
                  <a:lnTo>
                    <a:pt x="10429" y="6742"/>
                  </a:lnTo>
                  <a:close/>
                  <a:moveTo>
                    <a:pt x="7845" y="5356"/>
                  </a:moveTo>
                  <a:cubicBezTo>
                    <a:pt x="8696" y="5514"/>
                    <a:pt x="9420" y="5766"/>
                    <a:pt x="9767" y="5860"/>
                  </a:cubicBezTo>
                  <a:lnTo>
                    <a:pt x="9767" y="8601"/>
                  </a:lnTo>
                  <a:cubicBezTo>
                    <a:pt x="9735" y="10491"/>
                    <a:pt x="8160" y="12004"/>
                    <a:pt x="6333" y="12004"/>
                  </a:cubicBezTo>
                  <a:cubicBezTo>
                    <a:pt x="4506" y="12004"/>
                    <a:pt x="2962" y="10428"/>
                    <a:pt x="2962" y="8601"/>
                  </a:cubicBezTo>
                  <a:lnTo>
                    <a:pt x="2962" y="8223"/>
                  </a:lnTo>
                  <a:lnTo>
                    <a:pt x="3277" y="8223"/>
                  </a:lnTo>
                  <a:cubicBezTo>
                    <a:pt x="5293" y="8223"/>
                    <a:pt x="7026" y="7057"/>
                    <a:pt x="7845" y="5356"/>
                  </a:cubicBezTo>
                  <a:close/>
                  <a:moveTo>
                    <a:pt x="6364" y="0"/>
                  </a:moveTo>
                  <a:cubicBezTo>
                    <a:pt x="4254" y="0"/>
                    <a:pt x="2458" y="1292"/>
                    <a:pt x="2269" y="3025"/>
                  </a:cubicBezTo>
                  <a:cubicBezTo>
                    <a:pt x="1103" y="3560"/>
                    <a:pt x="0" y="4379"/>
                    <a:pt x="0" y="5640"/>
                  </a:cubicBezTo>
                  <a:cubicBezTo>
                    <a:pt x="0" y="6238"/>
                    <a:pt x="284" y="6774"/>
                    <a:pt x="756" y="7246"/>
                  </a:cubicBezTo>
                  <a:cubicBezTo>
                    <a:pt x="599" y="8160"/>
                    <a:pt x="1292" y="8979"/>
                    <a:pt x="2206" y="8979"/>
                  </a:cubicBezTo>
                  <a:cubicBezTo>
                    <a:pt x="2426" y="11059"/>
                    <a:pt x="4191" y="12760"/>
                    <a:pt x="6301" y="12760"/>
                  </a:cubicBezTo>
                  <a:cubicBezTo>
                    <a:pt x="8475" y="12760"/>
                    <a:pt x="10239" y="11059"/>
                    <a:pt x="10397" y="8979"/>
                  </a:cubicBezTo>
                  <a:cubicBezTo>
                    <a:pt x="11216" y="8979"/>
                    <a:pt x="11909" y="8318"/>
                    <a:pt x="11909" y="7498"/>
                  </a:cubicBezTo>
                  <a:lnTo>
                    <a:pt x="11909" y="7246"/>
                  </a:lnTo>
                  <a:cubicBezTo>
                    <a:pt x="12445" y="6774"/>
                    <a:pt x="12697" y="6238"/>
                    <a:pt x="12697" y="5640"/>
                  </a:cubicBezTo>
                  <a:cubicBezTo>
                    <a:pt x="12697" y="4411"/>
                    <a:pt x="11531" y="3529"/>
                    <a:pt x="10429" y="3025"/>
                  </a:cubicBezTo>
                  <a:cubicBezTo>
                    <a:pt x="10239" y="1292"/>
                    <a:pt x="8444" y="0"/>
                    <a:pt x="6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878;p47">
            <a:extLst>
              <a:ext uri="{FF2B5EF4-FFF2-40B4-BE49-F238E27FC236}">
                <a16:creationId xmlns:a16="http://schemas.microsoft.com/office/drawing/2014/main" id="{FA4FFD89-898E-4CD8-81C9-92428985390E}"/>
              </a:ext>
            </a:extLst>
          </p:cNvPr>
          <p:cNvGrpSpPr/>
          <p:nvPr/>
        </p:nvGrpSpPr>
        <p:grpSpPr>
          <a:xfrm>
            <a:off x="8940458" y="2781585"/>
            <a:ext cx="436146" cy="496352"/>
            <a:chOff x="-52887125" y="2686975"/>
            <a:chExt cx="279625" cy="318225"/>
          </a:xfrm>
          <a:solidFill>
            <a:srgbClr val="5C3183"/>
          </a:solidFill>
        </p:grpSpPr>
        <p:sp>
          <p:nvSpPr>
            <p:cNvPr id="454" name="Google Shape;4879;p47">
              <a:extLst>
                <a:ext uri="{FF2B5EF4-FFF2-40B4-BE49-F238E27FC236}">
                  <a16:creationId xmlns:a16="http://schemas.microsoft.com/office/drawing/2014/main" id="{54510E86-4E10-41B4-9AF7-71E2246734A4}"/>
                </a:ext>
              </a:extLst>
            </p:cNvPr>
            <p:cNvSpPr/>
            <p:nvPr/>
          </p:nvSpPr>
          <p:spPr>
            <a:xfrm>
              <a:off x="-52783950" y="2919525"/>
              <a:ext cx="73275" cy="28950"/>
            </a:xfrm>
            <a:custGeom>
              <a:avLst/>
              <a:gdLst/>
              <a:ahLst/>
              <a:cxnLst/>
              <a:rect l="l" t="t" r="r" b="b"/>
              <a:pathLst>
                <a:path w="2931" h="1158" extrusionOk="0">
                  <a:moveTo>
                    <a:pt x="398" y="0"/>
                  </a:moveTo>
                  <a:cubicBezTo>
                    <a:pt x="308" y="0"/>
                    <a:pt x="221" y="39"/>
                    <a:pt x="158" y="118"/>
                  </a:cubicBezTo>
                  <a:cubicBezTo>
                    <a:pt x="1" y="276"/>
                    <a:pt x="1" y="496"/>
                    <a:pt x="158" y="622"/>
                  </a:cubicBezTo>
                  <a:cubicBezTo>
                    <a:pt x="505" y="969"/>
                    <a:pt x="977" y="1158"/>
                    <a:pt x="1450" y="1158"/>
                  </a:cubicBezTo>
                  <a:cubicBezTo>
                    <a:pt x="1922" y="1158"/>
                    <a:pt x="2458" y="969"/>
                    <a:pt x="2773" y="622"/>
                  </a:cubicBezTo>
                  <a:cubicBezTo>
                    <a:pt x="2931" y="465"/>
                    <a:pt x="2931" y="213"/>
                    <a:pt x="2773" y="118"/>
                  </a:cubicBezTo>
                  <a:cubicBezTo>
                    <a:pt x="2694" y="39"/>
                    <a:pt x="2592" y="0"/>
                    <a:pt x="2493" y="0"/>
                  </a:cubicBezTo>
                  <a:cubicBezTo>
                    <a:pt x="2395" y="0"/>
                    <a:pt x="2300" y="39"/>
                    <a:pt x="2237" y="118"/>
                  </a:cubicBezTo>
                  <a:cubicBezTo>
                    <a:pt x="2048" y="307"/>
                    <a:pt x="1733" y="433"/>
                    <a:pt x="1450" y="433"/>
                  </a:cubicBezTo>
                  <a:cubicBezTo>
                    <a:pt x="1198" y="433"/>
                    <a:pt x="883" y="307"/>
                    <a:pt x="662" y="118"/>
                  </a:cubicBezTo>
                  <a:cubicBezTo>
                    <a:pt x="583" y="39"/>
                    <a:pt x="489"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880;p47">
              <a:extLst>
                <a:ext uri="{FF2B5EF4-FFF2-40B4-BE49-F238E27FC236}">
                  <a16:creationId xmlns:a16="http://schemas.microsoft.com/office/drawing/2014/main" id="{AC7DD045-3C39-4571-97F9-C74AEFF4737A}"/>
                </a:ext>
              </a:extLst>
            </p:cNvPr>
            <p:cNvSpPr/>
            <p:nvPr/>
          </p:nvSpPr>
          <p:spPr>
            <a:xfrm>
              <a:off x="-52793400" y="28547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881;p47">
              <a:extLst>
                <a:ext uri="{FF2B5EF4-FFF2-40B4-BE49-F238E27FC236}">
                  <a16:creationId xmlns:a16="http://schemas.microsoft.com/office/drawing/2014/main" id="{7E729D19-DE2C-45B3-A8E7-504B069B81FE}"/>
                </a:ext>
              </a:extLst>
            </p:cNvPr>
            <p:cNvSpPr/>
            <p:nvPr/>
          </p:nvSpPr>
          <p:spPr>
            <a:xfrm>
              <a:off x="-52718575" y="28547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882;p47">
              <a:extLst>
                <a:ext uri="{FF2B5EF4-FFF2-40B4-BE49-F238E27FC236}">
                  <a16:creationId xmlns:a16="http://schemas.microsoft.com/office/drawing/2014/main" id="{A8DABDD7-D53A-4588-AE0C-F36619B2ED1D}"/>
                </a:ext>
              </a:extLst>
            </p:cNvPr>
            <p:cNvSpPr/>
            <p:nvPr/>
          </p:nvSpPr>
          <p:spPr>
            <a:xfrm>
              <a:off x="-52887125" y="2686975"/>
              <a:ext cx="279625" cy="318225"/>
            </a:xfrm>
            <a:custGeom>
              <a:avLst/>
              <a:gdLst/>
              <a:ahLst/>
              <a:cxnLst/>
              <a:rect l="l" t="t" r="r" b="b"/>
              <a:pathLst>
                <a:path w="11185" h="12729" extrusionOk="0">
                  <a:moveTo>
                    <a:pt x="5577" y="756"/>
                  </a:moveTo>
                  <a:cubicBezTo>
                    <a:pt x="7404" y="756"/>
                    <a:pt x="8885" y="2206"/>
                    <a:pt x="8948" y="3970"/>
                  </a:cubicBezTo>
                  <a:cubicBezTo>
                    <a:pt x="8192" y="2899"/>
                    <a:pt x="6963" y="2206"/>
                    <a:pt x="5577" y="2206"/>
                  </a:cubicBezTo>
                  <a:cubicBezTo>
                    <a:pt x="4222" y="2206"/>
                    <a:pt x="2993" y="2899"/>
                    <a:pt x="2237" y="3970"/>
                  </a:cubicBezTo>
                  <a:cubicBezTo>
                    <a:pt x="2269" y="2174"/>
                    <a:pt x="3781" y="756"/>
                    <a:pt x="5577" y="756"/>
                  </a:cubicBezTo>
                  <a:close/>
                  <a:moveTo>
                    <a:pt x="5604" y="2993"/>
                  </a:moveTo>
                  <a:cubicBezTo>
                    <a:pt x="7435" y="2993"/>
                    <a:pt x="8886" y="4462"/>
                    <a:pt x="8948" y="6270"/>
                  </a:cubicBezTo>
                  <a:cubicBezTo>
                    <a:pt x="8696" y="5860"/>
                    <a:pt x="8412" y="5514"/>
                    <a:pt x="8066" y="5199"/>
                  </a:cubicBezTo>
                  <a:cubicBezTo>
                    <a:pt x="7089" y="4253"/>
                    <a:pt x="5797" y="3749"/>
                    <a:pt x="4443" y="3749"/>
                  </a:cubicBezTo>
                  <a:cubicBezTo>
                    <a:pt x="4065" y="3749"/>
                    <a:pt x="3687" y="3781"/>
                    <a:pt x="3308" y="3844"/>
                  </a:cubicBezTo>
                  <a:cubicBezTo>
                    <a:pt x="3907" y="3308"/>
                    <a:pt x="4695" y="2993"/>
                    <a:pt x="5545" y="2993"/>
                  </a:cubicBezTo>
                  <a:cubicBezTo>
                    <a:pt x="5565" y="2993"/>
                    <a:pt x="5584" y="2993"/>
                    <a:pt x="5604" y="2993"/>
                  </a:cubicBezTo>
                  <a:close/>
                  <a:moveTo>
                    <a:pt x="1450" y="6742"/>
                  </a:moveTo>
                  <a:lnTo>
                    <a:pt x="1450" y="8223"/>
                  </a:lnTo>
                  <a:cubicBezTo>
                    <a:pt x="1072" y="8223"/>
                    <a:pt x="694" y="7876"/>
                    <a:pt x="694" y="7467"/>
                  </a:cubicBezTo>
                  <a:cubicBezTo>
                    <a:pt x="694" y="7089"/>
                    <a:pt x="1072" y="6742"/>
                    <a:pt x="1450" y="6742"/>
                  </a:cubicBezTo>
                  <a:close/>
                  <a:moveTo>
                    <a:pt x="9673" y="6742"/>
                  </a:moveTo>
                  <a:cubicBezTo>
                    <a:pt x="10082" y="6742"/>
                    <a:pt x="10429" y="7057"/>
                    <a:pt x="10429" y="7467"/>
                  </a:cubicBezTo>
                  <a:cubicBezTo>
                    <a:pt x="10429" y="7876"/>
                    <a:pt x="10082" y="8223"/>
                    <a:pt x="9673" y="8223"/>
                  </a:cubicBezTo>
                  <a:lnTo>
                    <a:pt x="9673" y="6742"/>
                  </a:lnTo>
                  <a:close/>
                  <a:moveTo>
                    <a:pt x="4443" y="4442"/>
                  </a:moveTo>
                  <a:cubicBezTo>
                    <a:pt x="6837" y="4442"/>
                    <a:pt x="8822" y="6333"/>
                    <a:pt x="8948" y="8727"/>
                  </a:cubicBezTo>
                  <a:cubicBezTo>
                    <a:pt x="8822" y="10554"/>
                    <a:pt x="7373" y="11972"/>
                    <a:pt x="5577" y="11972"/>
                  </a:cubicBezTo>
                  <a:cubicBezTo>
                    <a:pt x="3750" y="11972"/>
                    <a:pt x="2237" y="10428"/>
                    <a:pt x="2237" y="8570"/>
                  </a:cubicBezTo>
                  <a:lnTo>
                    <a:pt x="2237" y="6333"/>
                  </a:lnTo>
                  <a:cubicBezTo>
                    <a:pt x="2237" y="5829"/>
                    <a:pt x="2363" y="5325"/>
                    <a:pt x="2552" y="4883"/>
                  </a:cubicBezTo>
                  <a:cubicBezTo>
                    <a:pt x="3151" y="4600"/>
                    <a:pt x="3781" y="4442"/>
                    <a:pt x="4443" y="4442"/>
                  </a:cubicBezTo>
                  <a:close/>
                  <a:moveTo>
                    <a:pt x="5608" y="0"/>
                  </a:moveTo>
                  <a:cubicBezTo>
                    <a:pt x="3340" y="0"/>
                    <a:pt x="1513" y="1827"/>
                    <a:pt x="1513" y="4096"/>
                  </a:cubicBezTo>
                  <a:lnTo>
                    <a:pt x="1513" y="5986"/>
                  </a:lnTo>
                  <a:cubicBezTo>
                    <a:pt x="662" y="5986"/>
                    <a:pt x="0" y="6648"/>
                    <a:pt x="0" y="7467"/>
                  </a:cubicBezTo>
                  <a:cubicBezTo>
                    <a:pt x="0" y="8317"/>
                    <a:pt x="662" y="8979"/>
                    <a:pt x="1513" y="8979"/>
                  </a:cubicBezTo>
                  <a:cubicBezTo>
                    <a:pt x="1702" y="11058"/>
                    <a:pt x="3435" y="12728"/>
                    <a:pt x="5608" y="12728"/>
                  </a:cubicBezTo>
                  <a:cubicBezTo>
                    <a:pt x="7751" y="12728"/>
                    <a:pt x="9483" y="11058"/>
                    <a:pt x="9673" y="8979"/>
                  </a:cubicBezTo>
                  <a:cubicBezTo>
                    <a:pt x="10523" y="8979"/>
                    <a:pt x="11185" y="8317"/>
                    <a:pt x="11185" y="7467"/>
                  </a:cubicBezTo>
                  <a:cubicBezTo>
                    <a:pt x="11185" y="6648"/>
                    <a:pt x="10523" y="5986"/>
                    <a:pt x="9673" y="5986"/>
                  </a:cubicBezTo>
                  <a:lnTo>
                    <a:pt x="9673" y="4096"/>
                  </a:lnTo>
                  <a:cubicBezTo>
                    <a:pt x="9673" y="1859"/>
                    <a:pt x="7845" y="0"/>
                    <a:pt x="5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883;p47">
            <a:extLst>
              <a:ext uri="{FF2B5EF4-FFF2-40B4-BE49-F238E27FC236}">
                <a16:creationId xmlns:a16="http://schemas.microsoft.com/office/drawing/2014/main" id="{76633991-2468-4957-B965-C4E8DC95CF23}"/>
              </a:ext>
            </a:extLst>
          </p:cNvPr>
          <p:cNvGrpSpPr/>
          <p:nvPr/>
        </p:nvGrpSpPr>
        <p:grpSpPr>
          <a:xfrm>
            <a:off x="10782411" y="1577651"/>
            <a:ext cx="437355" cy="493895"/>
            <a:chOff x="-51722225" y="1915100"/>
            <a:chExt cx="280400" cy="316650"/>
          </a:xfrm>
          <a:solidFill>
            <a:srgbClr val="5C3183"/>
          </a:solidFill>
        </p:grpSpPr>
        <p:sp>
          <p:nvSpPr>
            <p:cNvPr id="450" name="Google Shape;4884;p47">
              <a:extLst>
                <a:ext uri="{FF2B5EF4-FFF2-40B4-BE49-F238E27FC236}">
                  <a16:creationId xmlns:a16="http://schemas.microsoft.com/office/drawing/2014/main" id="{D98E071C-6B2E-4ED1-BAF6-A80C2818D5C9}"/>
                </a:ext>
              </a:extLst>
            </p:cNvPr>
            <p:cNvSpPr/>
            <p:nvPr/>
          </p:nvSpPr>
          <p:spPr>
            <a:xfrm>
              <a:off x="-51618275" y="2146075"/>
              <a:ext cx="73275" cy="29750"/>
            </a:xfrm>
            <a:custGeom>
              <a:avLst/>
              <a:gdLst/>
              <a:ahLst/>
              <a:cxnLst/>
              <a:rect l="l" t="t" r="r" b="b"/>
              <a:pathLst>
                <a:path w="2931" h="1190" extrusionOk="0">
                  <a:moveTo>
                    <a:pt x="410" y="0"/>
                  </a:moveTo>
                  <a:cubicBezTo>
                    <a:pt x="316" y="0"/>
                    <a:pt x="221" y="40"/>
                    <a:pt x="158" y="118"/>
                  </a:cubicBezTo>
                  <a:cubicBezTo>
                    <a:pt x="1" y="276"/>
                    <a:pt x="1" y="528"/>
                    <a:pt x="158" y="654"/>
                  </a:cubicBezTo>
                  <a:cubicBezTo>
                    <a:pt x="505" y="1001"/>
                    <a:pt x="978" y="1190"/>
                    <a:pt x="1450" y="1190"/>
                  </a:cubicBezTo>
                  <a:cubicBezTo>
                    <a:pt x="1923" y="1190"/>
                    <a:pt x="2458" y="1001"/>
                    <a:pt x="2773" y="654"/>
                  </a:cubicBezTo>
                  <a:cubicBezTo>
                    <a:pt x="2931" y="496"/>
                    <a:pt x="2931" y="244"/>
                    <a:pt x="2773" y="118"/>
                  </a:cubicBezTo>
                  <a:cubicBezTo>
                    <a:pt x="2710" y="40"/>
                    <a:pt x="2616" y="0"/>
                    <a:pt x="2517" y="0"/>
                  </a:cubicBezTo>
                  <a:cubicBezTo>
                    <a:pt x="2419" y="0"/>
                    <a:pt x="2317" y="40"/>
                    <a:pt x="2238" y="118"/>
                  </a:cubicBezTo>
                  <a:cubicBezTo>
                    <a:pt x="2049" y="339"/>
                    <a:pt x="1734" y="433"/>
                    <a:pt x="1450" y="433"/>
                  </a:cubicBezTo>
                  <a:cubicBezTo>
                    <a:pt x="1198" y="433"/>
                    <a:pt x="883" y="339"/>
                    <a:pt x="663" y="118"/>
                  </a:cubicBezTo>
                  <a:cubicBezTo>
                    <a:pt x="600" y="40"/>
                    <a:pt x="505"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885;p47">
              <a:extLst>
                <a:ext uri="{FF2B5EF4-FFF2-40B4-BE49-F238E27FC236}">
                  <a16:creationId xmlns:a16="http://schemas.microsoft.com/office/drawing/2014/main" id="{9DC4C0A3-0DDF-489D-B69C-9931F161DAA4}"/>
                </a:ext>
              </a:extLst>
            </p:cNvPr>
            <p:cNvSpPr/>
            <p:nvPr/>
          </p:nvSpPr>
          <p:spPr>
            <a:xfrm>
              <a:off x="-51627725" y="2082075"/>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886;p47">
              <a:extLst>
                <a:ext uri="{FF2B5EF4-FFF2-40B4-BE49-F238E27FC236}">
                  <a16:creationId xmlns:a16="http://schemas.microsoft.com/office/drawing/2014/main" id="{8BD20978-6A8F-4E20-9E99-57265B7A8357}"/>
                </a:ext>
              </a:extLst>
            </p:cNvPr>
            <p:cNvSpPr/>
            <p:nvPr/>
          </p:nvSpPr>
          <p:spPr>
            <a:xfrm>
              <a:off x="-51552900" y="2082075"/>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887;p47">
              <a:extLst>
                <a:ext uri="{FF2B5EF4-FFF2-40B4-BE49-F238E27FC236}">
                  <a16:creationId xmlns:a16="http://schemas.microsoft.com/office/drawing/2014/main" id="{CC055587-CAA9-43FE-AC69-9B6CFB24CC9C}"/>
                </a:ext>
              </a:extLst>
            </p:cNvPr>
            <p:cNvSpPr/>
            <p:nvPr/>
          </p:nvSpPr>
          <p:spPr>
            <a:xfrm>
              <a:off x="-51722225" y="1915100"/>
              <a:ext cx="280400" cy="316650"/>
            </a:xfrm>
            <a:custGeom>
              <a:avLst/>
              <a:gdLst/>
              <a:ahLst/>
              <a:cxnLst/>
              <a:rect l="l" t="t" r="r" b="b"/>
              <a:pathLst>
                <a:path w="11216" h="12666" extrusionOk="0">
                  <a:moveTo>
                    <a:pt x="5608" y="662"/>
                  </a:moveTo>
                  <a:cubicBezTo>
                    <a:pt x="5766" y="662"/>
                    <a:pt x="6081" y="914"/>
                    <a:pt x="6333" y="1544"/>
                  </a:cubicBezTo>
                  <a:cubicBezTo>
                    <a:pt x="6585" y="2111"/>
                    <a:pt x="6679" y="2867"/>
                    <a:pt x="6711" y="3655"/>
                  </a:cubicBezTo>
                  <a:lnTo>
                    <a:pt x="4505" y="3655"/>
                  </a:lnTo>
                  <a:cubicBezTo>
                    <a:pt x="4568" y="2836"/>
                    <a:pt x="4663" y="2080"/>
                    <a:pt x="4915" y="1544"/>
                  </a:cubicBezTo>
                  <a:cubicBezTo>
                    <a:pt x="5199" y="914"/>
                    <a:pt x="5451" y="662"/>
                    <a:pt x="5608" y="662"/>
                  </a:cubicBezTo>
                  <a:close/>
                  <a:moveTo>
                    <a:pt x="4411" y="946"/>
                  </a:moveTo>
                  <a:lnTo>
                    <a:pt x="4411" y="946"/>
                  </a:lnTo>
                  <a:cubicBezTo>
                    <a:pt x="4348" y="1072"/>
                    <a:pt x="4285" y="1166"/>
                    <a:pt x="4253" y="1292"/>
                  </a:cubicBezTo>
                  <a:cubicBezTo>
                    <a:pt x="3970" y="1954"/>
                    <a:pt x="3812" y="2804"/>
                    <a:pt x="3781" y="3687"/>
                  </a:cubicBezTo>
                  <a:lnTo>
                    <a:pt x="2269" y="3687"/>
                  </a:lnTo>
                  <a:cubicBezTo>
                    <a:pt x="2426" y="2426"/>
                    <a:pt x="3245" y="1387"/>
                    <a:pt x="4411" y="946"/>
                  </a:cubicBezTo>
                  <a:close/>
                  <a:moveTo>
                    <a:pt x="6837" y="946"/>
                  </a:moveTo>
                  <a:cubicBezTo>
                    <a:pt x="8034" y="1387"/>
                    <a:pt x="8853" y="2426"/>
                    <a:pt x="8979" y="3687"/>
                  </a:cubicBezTo>
                  <a:lnTo>
                    <a:pt x="7467" y="3687"/>
                  </a:lnTo>
                  <a:cubicBezTo>
                    <a:pt x="7435" y="2804"/>
                    <a:pt x="7278" y="1954"/>
                    <a:pt x="6994" y="1292"/>
                  </a:cubicBezTo>
                  <a:cubicBezTo>
                    <a:pt x="6963" y="1166"/>
                    <a:pt x="6868" y="1072"/>
                    <a:pt x="6837" y="946"/>
                  </a:cubicBezTo>
                  <a:close/>
                  <a:moveTo>
                    <a:pt x="9357" y="4443"/>
                  </a:moveTo>
                  <a:cubicBezTo>
                    <a:pt x="9830" y="4443"/>
                    <a:pt x="10271" y="4758"/>
                    <a:pt x="10428" y="5199"/>
                  </a:cubicBezTo>
                  <a:lnTo>
                    <a:pt x="851" y="5199"/>
                  </a:lnTo>
                  <a:cubicBezTo>
                    <a:pt x="1008" y="4758"/>
                    <a:pt x="1418" y="4443"/>
                    <a:pt x="1922" y="4443"/>
                  </a:cubicBezTo>
                  <a:close/>
                  <a:moveTo>
                    <a:pt x="1512" y="6680"/>
                  </a:moveTo>
                  <a:lnTo>
                    <a:pt x="1512" y="8192"/>
                  </a:lnTo>
                  <a:cubicBezTo>
                    <a:pt x="1134" y="8192"/>
                    <a:pt x="788" y="7814"/>
                    <a:pt x="788" y="7436"/>
                  </a:cubicBezTo>
                  <a:cubicBezTo>
                    <a:pt x="788" y="7058"/>
                    <a:pt x="1134" y="6680"/>
                    <a:pt x="1512" y="6680"/>
                  </a:cubicBezTo>
                  <a:close/>
                  <a:moveTo>
                    <a:pt x="9767" y="6680"/>
                  </a:moveTo>
                  <a:cubicBezTo>
                    <a:pt x="10145" y="6680"/>
                    <a:pt x="10491" y="6995"/>
                    <a:pt x="10491" y="7436"/>
                  </a:cubicBezTo>
                  <a:cubicBezTo>
                    <a:pt x="10460" y="7814"/>
                    <a:pt x="10145" y="8192"/>
                    <a:pt x="9767" y="8192"/>
                  </a:cubicBezTo>
                  <a:lnTo>
                    <a:pt x="9767" y="6680"/>
                  </a:lnTo>
                  <a:close/>
                  <a:moveTo>
                    <a:pt x="9011" y="5955"/>
                  </a:moveTo>
                  <a:lnTo>
                    <a:pt x="9011" y="8538"/>
                  </a:lnTo>
                  <a:cubicBezTo>
                    <a:pt x="9011" y="10397"/>
                    <a:pt x="7467" y="11941"/>
                    <a:pt x="5608" y="11941"/>
                  </a:cubicBezTo>
                  <a:cubicBezTo>
                    <a:pt x="3781" y="11941"/>
                    <a:pt x="2269" y="10397"/>
                    <a:pt x="2269" y="8538"/>
                  </a:cubicBezTo>
                  <a:lnTo>
                    <a:pt x="2269" y="5955"/>
                  </a:lnTo>
                  <a:close/>
                  <a:moveTo>
                    <a:pt x="5608" y="1"/>
                  </a:moveTo>
                  <a:cubicBezTo>
                    <a:pt x="3466" y="1"/>
                    <a:pt x="1733" y="1639"/>
                    <a:pt x="1544" y="3781"/>
                  </a:cubicBezTo>
                  <a:cubicBezTo>
                    <a:pt x="662" y="3939"/>
                    <a:pt x="32" y="4695"/>
                    <a:pt x="32" y="5577"/>
                  </a:cubicBezTo>
                  <a:cubicBezTo>
                    <a:pt x="32" y="5797"/>
                    <a:pt x="189" y="5955"/>
                    <a:pt x="378" y="5955"/>
                  </a:cubicBezTo>
                  <a:lnTo>
                    <a:pt x="1481" y="5955"/>
                  </a:lnTo>
                  <a:cubicBezTo>
                    <a:pt x="662" y="5955"/>
                    <a:pt x="0" y="6617"/>
                    <a:pt x="0" y="7436"/>
                  </a:cubicBezTo>
                  <a:cubicBezTo>
                    <a:pt x="0" y="8255"/>
                    <a:pt x="662" y="8948"/>
                    <a:pt x="1481" y="8948"/>
                  </a:cubicBezTo>
                  <a:cubicBezTo>
                    <a:pt x="1670" y="11027"/>
                    <a:pt x="3403" y="12665"/>
                    <a:pt x="5577" y="12665"/>
                  </a:cubicBezTo>
                  <a:cubicBezTo>
                    <a:pt x="7750" y="12665"/>
                    <a:pt x="9483" y="11027"/>
                    <a:pt x="9672" y="8948"/>
                  </a:cubicBezTo>
                  <a:cubicBezTo>
                    <a:pt x="10491" y="8948"/>
                    <a:pt x="11185" y="8255"/>
                    <a:pt x="11185" y="7436"/>
                  </a:cubicBezTo>
                  <a:cubicBezTo>
                    <a:pt x="11216" y="6617"/>
                    <a:pt x="10554" y="5955"/>
                    <a:pt x="9767" y="5955"/>
                  </a:cubicBezTo>
                  <a:lnTo>
                    <a:pt x="10869" y="5955"/>
                  </a:lnTo>
                  <a:cubicBezTo>
                    <a:pt x="11058" y="5955"/>
                    <a:pt x="11216" y="5797"/>
                    <a:pt x="11216" y="5577"/>
                  </a:cubicBezTo>
                  <a:cubicBezTo>
                    <a:pt x="11216" y="4695"/>
                    <a:pt x="10586" y="3939"/>
                    <a:pt x="9704" y="3781"/>
                  </a:cubicBezTo>
                  <a:cubicBezTo>
                    <a:pt x="9546" y="1639"/>
                    <a:pt x="7782" y="1"/>
                    <a:pt x="5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888;p47">
            <a:extLst>
              <a:ext uri="{FF2B5EF4-FFF2-40B4-BE49-F238E27FC236}">
                <a16:creationId xmlns:a16="http://schemas.microsoft.com/office/drawing/2014/main" id="{6F08568F-63B5-41DF-B5CB-5DAEC990D6F8}"/>
              </a:ext>
            </a:extLst>
          </p:cNvPr>
          <p:cNvGrpSpPr/>
          <p:nvPr/>
        </p:nvGrpSpPr>
        <p:grpSpPr>
          <a:xfrm>
            <a:off x="3389544" y="1558154"/>
            <a:ext cx="509844" cy="496196"/>
            <a:chOff x="-56407800" y="1902600"/>
            <a:chExt cx="326875" cy="318125"/>
          </a:xfrm>
          <a:solidFill>
            <a:srgbClr val="5C3183"/>
          </a:solidFill>
        </p:grpSpPr>
        <p:sp>
          <p:nvSpPr>
            <p:cNvPr id="447" name="Google Shape;4889;p47">
              <a:extLst>
                <a:ext uri="{FF2B5EF4-FFF2-40B4-BE49-F238E27FC236}">
                  <a16:creationId xmlns:a16="http://schemas.microsoft.com/office/drawing/2014/main" id="{8A786C5C-5A52-4DB9-8202-2788D7FB9CEC}"/>
                </a:ext>
              </a:extLst>
            </p:cNvPr>
            <p:cNvSpPr/>
            <p:nvPr/>
          </p:nvSpPr>
          <p:spPr>
            <a:xfrm>
              <a:off x="-56289650" y="2072625"/>
              <a:ext cx="17325" cy="17350"/>
            </a:xfrm>
            <a:custGeom>
              <a:avLst/>
              <a:gdLst/>
              <a:ahLst/>
              <a:cxnLst/>
              <a:rect l="l" t="t" r="r" b="b"/>
              <a:pathLst>
                <a:path w="693"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890;p47">
              <a:extLst>
                <a:ext uri="{FF2B5EF4-FFF2-40B4-BE49-F238E27FC236}">
                  <a16:creationId xmlns:a16="http://schemas.microsoft.com/office/drawing/2014/main" id="{18EF35FA-B421-4BEF-BF58-3898AA5B0C59}"/>
                </a:ext>
              </a:extLst>
            </p:cNvPr>
            <p:cNvSpPr/>
            <p:nvPr/>
          </p:nvSpPr>
          <p:spPr>
            <a:xfrm>
              <a:off x="-56215625" y="2072625"/>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891;p47">
              <a:extLst>
                <a:ext uri="{FF2B5EF4-FFF2-40B4-BE49-F238E27FC236}">
                  <a16:creationId xmlns:a16="http://schemas.microsoft.com/office/drawing/2014/main" id="{2481D284-0717-4EF1-A4E3-60D8A41F24BF}"/>
                </a:ext>
              </a:extLst>
            </p:cNvPr>
            <p:cNvSpPr/>
            <p:nvPr/>
          </p:nvSpPr>
          <p:spPr>
            <a:xfrm>
              <a:off x="-56407800" y="1902600"/>
              <a:ext cx="326875" cy="318125"/>
            </a:xfrm>
            <a:custGeom>
              <a:avLst/>
              <a:gdLst/>
              <a:ahLst/>
              <a:cxnLst/>
              <a:rect l="l" t="t" r="r" b="b"/>
              <a:pathLst>
                <a:path w="13075" h="12725" extrusionOk="0">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892;p47">
            <a:extLst>
              <a:ext uri="{FF2B5EF4-FFF2-40B4-BE49-F238E27FC236}">
                <a16:creationId xmlns:a16="http://schemas.microsoft.com/office/drawing/2014/main" id="{B4AC4A09-3E37-465E-9B43-1E094048AA74}"/>
              </a:ext>
            </a:extLst>
          </p:cNvPr>
          <p:cNvGrpSpPr/>
          <p:nvPr/>
        </p:nvGrpSpPr>
        <p:grpSpPr>
          <a:xfrm>
            <a:off x="3397519" y="2185759"/>
            <a:ext cx="493895" cy="465625"/>
            <a:chOff x="-56401500" y="2304975"/>
            <a:chExt cx="316650" cy="298525"/>
          </a:xfrm>
          <a:solidFill>
            <a:srgbClr val="5C3183"/>
          </a:solidFill>
        </p:grpSpPr>
        <p:sp>
          <p:nvSpPr>
            <p:cNvPr id="443" name="Google Shape;4893;p47">
              <a:extLst>
                <a:ext uri="{FF2B5EF4-FFF2-40B4-BE49-F238E27FC236}">
                  <a16:creationId xmlns:a16="http://schemas.microsoft.com/office/drawing/2014/main" id="{A226AE73-86C5-4571-99C9-863E349170BC}"/>
                </a:ext>
              </a:extLst>
            </p:cNvPr>
            <p:cNvSpPr/>
            <p:nvPr/>
          </p:nvSpPr>
          <p:spPr>
            <a:xfrm>
              <a:off x="-56289650" y="2436500"/>
              <a:ext cx="17325" cy="18150"/>
            </a:xfrm>
            <a:custGeom>
              <a:avLst/>
              <a:gdLst/>
              <a:ahLst/>
              <a:cxnLst/>
              <a:rect l="l" t="t" r="r" b="b"/>
              <a:pathLst>
                <a:path w="693"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894;p47">
              <a:extLst>
                <a:ext uri="{FF2B5EF4-FFF2-40B4-BE49-F238E27FC236}">
                  <a16:creationId xmlns:a16="http://schemas.microsoft.com/office/drawing/2014/main" id="{7B49174D-AC44-4202-ABB8-CD0BA6158996}"/>
                </a:ext>
              </a:extLst>
            </p:cNvPr>
            <p:cNvSpPr/>
            <p:nvPr/>
          </p:nvSpPr>
          <p:spPr>
            <a:xfrm>
              <a:off x="-56215625" y="2436500"/>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895;p47">
              <a:extLst>
                <a:ext uri="{FF2B5EF4-FFF2-40B4-BE49-F238E27FC236}">
                  <a16:creationId xmlns:a16="http://schemas.microsoft.com/office/drawing/2014/main" id="{35933FE3-3FC1-4734-A6E1-AD970143D404}"/>
                </a:ext>
              </a:extLst>
            </p:cNvPr>
            <p:cNvSpPr/>
            <p:nvPr/>
          </p:nvSpPr>
          <p:spPr>
            <a:xfrm>
              <a:off x="-56280200" y="2499700"/>
              <a:ext cx="73250" cy="29775"/>
            </a:xfrm>
            <a:custGeom>
              <a:avLst/>
              <a:gdLst/>
              <a:ahLst/>
              <a:cxnLst/>
              <a:rect l="l" t="t" r="r" b="b"/>
              <a:pathLst>
                <a:path w="2930" h="1191" extrusionOk="0">
                  <a:moveTo>
                    <a:pt x="414" y="1"/>
                  </a:moveTo>
                  <a:cubicBezTo>
                    <a:pt x="315" y="1"/>
                    <a:pt x="221" y="40"/>
                    <a:pt x="158" y="119"/>
                  </a:cubicBezTo>
                  <a:cubicBezTo>
                    <a:pt x="0" y="277"/>
                    <a:pt x="0" y="529"/>
                    <a:pt x="158" y="623"/>
                  </a:cubicBezTo>
                  <a:cubicBezTo>
                    <a:pt x="536" y="1001"/>
                    <a:pt x="1008" y="1190"/>
                    <a:pt x="1481" y="1190"/>
                  </a:cubicBezTo>
                  <a:cubicBezTo>
                    <a:pt x="1953" y="1190"/>
                    <a:pt x="2457" y="1001"/>
                    <a:pt x="2773" y="623"/>
                  </a:cubicBezTo>
                  <a:cubicBezTo>
                    <a:pt x="2930" y="466"/>
                    <a:pt x="2930" y="245"/>
                    <a:pt x="2773" y="119"/>
                  </a:cubicBezTo>
                  <a:cubicBezTo>
                    <a:pt x="2694" y="40"/>
                    <a:pt x="2591" y="1"/>
                    <a:pt x="2497" y="1"/>
                  </a:cubicBezTo>
                  <a:cubicBezTo>
                    <a:pt x="2402" y="1"/>
                    <a:pt x="2316" y="40"/>
                    <a:pt x="2268" y="119"/>
                  </a:cubicBezTo>
                  <a:cubicBezTo>
                    <a:pt x="2048" y="308"/>
                    <a:pt x="1733" y="434"/>
                    <a:pt x="1481" y="434"/>
                  </a:cubicBezTo>
                  <a:cubicBezTo>
                    <a:pt x="1166" y="434"/>
                    <a:pt x="882" y="308"/>
                    <a:pt x="693" y="119"/>
                  </a:cubicBezTo>
                  <a:cubicBezTo>
                    <a:pt x="614" y="40"/>
                    <a:pt x="512" y="1"/>
                    <a:pt x="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896;p47">
              <a:extLst>
                <a:ext uri="{FF2B5EF4-FFF2-40B4-BE49-F238E27FC236}">
                  <a16:creationId xmlns:a16="http://schemas.microsoft.com/office/drawing/2014/main" id="{E51ADFE7-18C2-4E3A-8645-E0D0ED5E16B6}"/>
                </a:ext>
              </a:extLst>
            </p:cNvPr>
            <p:cNvSpPr/>
            <p:nvPr/>
          </p:nvSpPr>
          <p:spPr>
            <a:xfrm>
              <a:off x="-56401500" y="2304975"/>
              <a:ext cx="316650" cy="298525"/>
            </a:xfrm>
            <a:custGeom>
              <a:avLst/>
              <a:gdLst/>
              <a:ahLst/>
              <a:cxnLst/>
              <a:rect l="l" t="t" r="r" b="b"/>
              <a:pathLst>
                <a:path w="12666" h="11941" extrusionOk="0">
                  <a:moveTo>
                    <a:pt x="6411" y="785"/>
                  </a:moveTo>
                  <a:cubicBezTo>
                    <a:pt x="7105" y="785"/>
                    <a:pt x="7692" y="1003"/>
                    <a:pt x="8223" y="1387"/>
                  </a:cubicBezTo>
                  <a:lnTo>
                    <a:pt x="6270" y="2899"/>
                  </a:lnTo>
                  <a:lnTo>
                    <a:pt x="4348" y="1387"/>
                  </a:lnTo>
                  <a:cubicBezTo>
                    <a:pt x="4915" y="977"/>
                    <a:pt x="5577" y="788"/>
                    <a:pt x="6270" y="788"/>
                  </a:cubicBezTo>
                  <a:cubicBezTo>
                    <a:pt x="6317" y="786"/>
                    <a:pt x="6365" y="785"/>
                    <a:pt x="6411" y="785"/>
                  </a:cubicBezTo>
                  <a:close/>
                  <a:moveTo>
                    <a:pt x="2174" y="4474"/>
                  </a:moveTo>
                  <a:lnTo>
                    <a:pt x="2174" y="5986"/>
                  </a:lnTo>
                  <a:cubicBezTo>
                    <a:pt x="1796" y="5986"/>
                    <a:pt x="1450" y="5640"/>
                    <a:pt x="1450" y="5230"/>
                  </a:cubicBezTo>
                  <a:cubicBezTo>
                    <a:pt x="1450" y="4821"/>
                    <a:pt x="1765" y="4474"/>
                    <a:pt x="2174" y="4474"/>
                  </a:cubicBezTo>
                  <a:close/>
                  <a:moveTo>
                    <a:pt x="10428" y="4474"/>
                  </a:moveTo>
                  <a:cubicBezTo>
                    <a:pt x="10838" y="4474"/>
                    <a:pt x="11153" y="4821"/>
                    <a:pt x="11153" y="5230"/>
                  </a:cubicBezTo>
                  <a:cubicBezTo>
                    <a:pt x="11153" y="5608"/>
                    <a:pt x="10807" y="5986"/>
                    <a:pt x="10428" y="5986"/>
                  </a:cubicBezTo>
                  <a:lnTo>
                    <a:pt x="10428" y="4474"/>
                  </a:lnTo>
                  <a:close/>
                  <a:moveTo>
                    <a:pt x="1008" y="6144"/>
                  </a:moveTo>
                  <a:cubicBezTo>
                    <a:pt x="1292" y="6490"/>
                    <a:pt x="1702" y="6742"/>
                    <a:pt x="2174" y="6742"/>
                  </a:cubicBezTo>
                  <a:cubicBezTo>
                    <a:pt x="2174" y="7152"/>
                    <a:pt x="1828" y="7467"/>
                    <a:pt x="1450" y="7467"/>
                  </a:cubicBezTo>
                  <a:cubicBezTo>
                    <a:pt x="1040" y="7467"/>
                    <a:pt x="693" y="7120"/>
                    <a:pt x="693" y="6742"/>
                  </a:cubicBezTo>
                  <a:cubicBezTo>
                    <a:pt x="693" y="6490"/>
                    <a:pt x="819" y="6270"/>
                    <a:pt x="1008" y="6144"/>
                  </a:cubicBezTo>
                  <a:close/>
                  <a:moveTo>
                    <a:pt x="11594" y="6144"/>
                  </a:moveTo>
                  <a:cubicBezTo>
                    <a:pt x="11783" y="6301"/>
                    <a:pt x="11909" y="6490"/>
                    <a:pt x="11909" y="6742"/>
                  </a:cubicBezTo>
                  <a:cubicBezTo>
                    <a:pt x="11909" y="7152"/>
                    <a:pt x="11594" y="7467"/>
                    <a:pt x="11153" y="7467"/>
                  </a:cubicBezTo>
                  <a:cubicBezTo>
                    <a:pt x="10775" y="7467"/>
                    <a:pt x="10428" y="7120"/>
                    <a:pt x="10428" y="6742"/>
                  </a:cubicBezTo>
                  <a:cubicBezTo>
                    <a:pt x="10901" y="6742"/>
                    <a:pt x="11311" y="6490"/>
                    <a:pt x="11594" y="6144"/>
                  </a:cubicBezTo>
                  <a:close/>
                  <a:moveTo>
                    <a:pt x="8759" y="1859"/>
                  </a:moveTo>
                  <a:cubicBezTo>
                    <a:pt x="9326" y="2426"/>
                    <a:pt x="9672" y="3214"/>
                    <a:pt x="9672" y="4128"/>
                  </a:cubicBezTo>
                  <a:lnTo>
                    <a:pt x="9672" y="7120"/>
                  </a:lnTo>
                  <a:cubicBezTo>
                    <a:pt x="9672" y="8507"/>
                    <a:pt x="8853" y="9735"/>
                    <a:pt x="7562" y="10239"/>
                  </a:cubicBezTo>
                  <a:cubicBezTo>
                    <a:pt x="7215" y="9924"/>
                    <a:pt x="6774" y="9735"/>
                    <a:pt x="6301" y="9735"/>
                  </a:cubicBezTo>
                  <a:cubicBezTo>
                    <a:pt x="5829" y="9735"/>
                    <a:pt x="5356" y="9924"/>
                    <a:pt x="5041" y="10239"/>
                  </a:cubicBezTo>
                  <a:cubicBezTo>
                    <a:pt x="3781" y="9735"/>
                    <a:pt x="2899" y="8507"/>
                    <a:pt x="2899" y="7120"/>
                  </a:cubicBezTo>
                  <a:lnTo>
                    <a:pt x="2899" y="4128"/>
                  </a:lnTo>
                  <a:cubicBezTo>
                    <a:pt x="2899" y="3277"/>
                    <a:pt x="3245" y="2489"/>
                    <a:pt x="3812" y="1859"/>
                  </a:cubicBezTo>
                  <a:lnTo>
                    <a:pt x="6049" y="3655"/>
                  </a:lnTo>
                  <a:cubicBezTo>
                    <a:pt x="6112" y="3718"/>
                    <a:pt x="6191" y="3749"/>
                    <a:pt x="6274" y="3749"/>
                  </a:cubicBezTo>
                  <a:cubicBezTo>
                    <a:pt x="6356" y="3749"/>
                    <a:pt x="6443" y="3718"/>
                    <a:pt x="6522" y="3655"/>
                  </a:cubicBezTo>
                  <a:lnTo>
                    <a:pt x="8759" y="1859"/>
                  </a:lnTo>
                  <a:close/>
                  <a:moveTo>
                    <a:pt x="6333" y="10460"/>
                  </a:moveTo>
                  <a:cubicBezTo>
                    <a:pt x="6805" y="10460"/>
                    <a:pt x="7215" y="10775"/>
                    <a:pt x="7373" y="11216"/>
                  </a:cubicBezTo>
                  <a:lnTo>
                    <a:pt x="5262" y="11216"/>
                  </a:lnTo>
                  <a:cubicBezTo>
                    <a:pt x="5419" y="10775"/>
                    <a:pt x="5797" y="10460"/>
                    <a:pt x="6333" y="10460"/>
                  </a:cubicBezTo>
                  <a:close/>
                  <a:moveTo>
                    <a:pt x="6333" y="0"/>
                  </a:moveTo>
                  <a:cubicBezTo>
                    <a:pt x="4159" y="0"/>
                    <a:pt x="2395" y="1639"/>
                    <a:pt x="2237" y="3718"/>
                  </a:cubicBezTo>
                  <a:cubicBezTo>
                    <a:pt x="1324" y="3718"/>
                    <a:pt x="599" y="4506"/>
                    <a:pt x="725" y="5419"/>
                  </a:cubicBezTo>
                  <a:cubicBezTo>
                    <a:pt x="252" y="5703"/>
                    <a:pt x="0" y="6175"/>
                    <a:pt x="0" y="6742"/>
                  </a:cubicBezTo>
                  <a:cubicBezTo>
                    <a:pt x="0" y="7562"/>
                    <a:pt x="662" y="8223"/>
                    <a:pt x="1481" y="8223"/>
                  </a:cubicBezTo>
                  <a:cubicBezTo>
                    <a:pt x="1796" y="8223"/>
                    <a:pt x="2080" y="8160"/>
                    <a:pt x="2300" y="7940"/>
                  </a:cubicBezTo>
                  <a:cubicBezTo>
                    <a:pt x="2584" y="9263"/>
                    <a:pt x="3497" y="10271"/>
                    <a:pt x="4632" y="10838"/>
                  </a:cubicBezTo>
                  <a:cubicBezTo>
                    <a:pt x="4506" y="11059"/>
                    <a:pt x="4474" y="11311"/>
                    <a:pt x="4474" y="11563"/>
                  </a:cubicBezTo>
                  <a:cubicBezTo>
                    <a:pt x="4474" y="11783"/>
                    <a:pt x="4632" y="11941"/>
                    <a:pt x="4821" y="11941"/>
                  </a:cubicBezTo>
                  <a:lnTo>
                    <a:pt x="7814" y="11941"/>
                  </a:lnTo>
                  <a:cubicBezTo>
                    <a:pt x="8034" y="11941"/>
                    <a:pt x="8192" y="11783"/>
                    <a:pt x="8192" y="11563"/>
                  </a:cubicBezTo>
                  <a:cubicBezTo>
                    <a:pt x="8192" y="11311"/>
                    <a:pt x="8129" y="11059"/>
                    <a:pt x="8034" y="10838"/>
                  </a:cubicBezTo>
                  <a:cubicBezTo>
                    <a:pt x="9168" y="10302"/>
                    <a:pt x="10082" y="9263"/>
                    <a:pt x="10334" y="7940"/>
                  </a:cubicBezTo>
                  <a:cubicBezTo>
                    <a:pt x="10586" y="8097"/>
                    <a:pt x="10870" y="8223"/>
                    <a:pt x="11185" y="8223"/>
                  </a:cubicBezTo>
                  <a:cubicBezTo>
                    <a:pt x="12004" y="8223"/>
                    <a:pt x="12665" y="7562"/>
                    <a:pt x="12665" y="6742"/>
                  </a:cubicBezTo>
                  <a:cubicBezTo>
                    <a:pt x="12665" y="6175"/>
                    <a:pt x="12382" y="5703"/>
                    <a:pt x="11909" y="5419"/>
                  </a:cubicBezTo>
                  <a:cubicBezTo>
                    <a:pt x="12035" y="4506"/>
                    <a:pt x="11311" y="3718"/>
                    <a:pt x="10428" y="3718"/>
                  </a:cubicBezTo>
                  <a:cubicBezTo>
                    <a:pt x="10208" y="1639"/>
                    <a:pt x="8444" y="0"/>
                    <a:pt x="6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897;p47">
            <a:extLst>
              <a:ext uri="{FF2B5EF4-FFF2-40B4-BE49-F238E27FC236}">
                <a16:creationId xmlns:a16="http://schemas.microsoft.com/office/drawing/2014/main" id="{1BB3FEDD-14C9-48FB-A7E8-C0D0A0F3E7DF}"/>
              </a:ext>
            </a:extLst>
          </p:cNvPr>
          <p:cNvGrpSpPr/>
          <p:nvPr/>
        </p:nvGrpSpPr>
        <p:grpSpPr>
          <a:xfrm>
            <a:off x="6491463" y="1556751"/>
            <a:ext cx="439850" cy="496352"/>
            <a:chOff x="-54426150" y="1901700"/>
            <a:chExt cx="282000" cy="318225"/>
          </a:xfrm>
          <a:solidFill>
            <a:srgbClr val="5C3183"/>
          </a:solidFill>
        </p:grpSpPr>
        <p:sp>
          <p:nvSpPr>
            <p:cNvPr id="439" name="Google Shape;4898;p47">
              <a:extLst>
                <a:ext uri="{FF2B5EF4-FFF2-40B4-BE49-F238E27FC236}">
                  <a16:creationId xmlns:a16="http://schemas.microsoft.com/office/drawing/2014/main" id="{D6088A4A-BD2F-4821-9F90-A532A94B7E64}"/>
                </a:ext>
              </a:extLst>
            </p:cNvPr>
            <p:cNvSpPr/>
            <p:nvPr/>
          </p:nvSpPr>
          <p:spPr>
            <a:xfrm>
              <a:off x="-54330850" y="2072625"/>
              <a:ext cx="18150" cy="17350"/>
            </a:xfrm>
            <a:custGeom>
              <a:avLst/>
              <a:gdLst/>
              <a:ahLst/>
              <a:cxnLst/>
              <a:rect l="l" t="t" r="r" b="b"/>
              <a:pathLst>
                <a:path w="726" h="694" extrusionOk="0">
                  <a:moveTo>
                    <a:pt x="379" y="0"/>
                  </a:moveTo>
                  <a:cubicBezTo>
                    <a:pt x="190" y="0"/>
                    <a:pt x="1" y="158"/>
                    <a:pt x="1" y="347"/>
                  </a:cubicBezTo>
                  <a:cubicBezTo>
                    <a:pt x="1" y="536"/>
                    <a:pt x="190" y="694"/>
                    <a:pt x="379" y="694"/>
                  </a:cubicBezTo>
                  <a:cubicBezTo>
                    <a:pt x="568" y="694"/>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899;p47">
              <a:extLst>
                <a:ext uri="{FF2B5EF4-FFF2-40B4-BE49-F238E27FC236}">
                  <a16:creationId xmlns:a16="http://schemas.microsoft.com/office/drawing/2014/main" id="{3EE797CE-0717-4CE7-B5A5-4EEFA8559747}"/>
                </a:ext>
              </a:extLst>
            </p:cNvPr>
            <p:cNvSpPr/>
            <p:nvPr/>
          </p:nvSpPr>
          <p:spPr>
            <a:xfrm>
              <a:off x="-54256800" y="2072625"/>
              <a:ext cx="18125" cy="17350"/>
            </a:xfrm>
            <a:custGeom>
              <a:avLst/>
              <a:gdLst/>
              <a:ahLst/>
              <a:cxnLst/>
              <a:rect l="l" t="t" r="r" b="b"/>
              <a:pathLst>
                <a:path w="725" h="694" extrusionOk="0">
                  <a:moveTo>
                    <a:pt x="347" y="0"/>
                  </a:moveTo>
                  <a:cubicBezTo>
                    <a:pt x="158" y="0"/>
                    <a:pt x="0" y="158"/>
                    <a:pt x="0" y="347"/>
                  </a:cubicBezTo>
                  <a:cubicBezTo>
                    <a:pt x="0" y="536"/>
                    <a:pt x="158" y="694"/>
                    <a:pt x="347" y="694"/>
                  </a:cubicBezTo>
                  <a:cubicBezTo>
                    <a:pt x="567" y="694"/>
                    <a:pt x="725" y="536"/>
                    <a:pt x="725" y="347"/>
                  </a:cubicBez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900;p47">
              <a:extLst>
                <a:ext uri="{FF2B5EF4-FFF2-40B4-BE49-F238E27FC236}">
                  <a16:creationId xmlns:a16="http://schemas.microsoft.com/office/drawing/2014/main" id="{ACAF4709-C526-418A-B6F6-E1B2C3DCF248}"/>
                </a:ext>
              </a:extLst>
            </p:cNvPr>
            <p:cNvSpPr/>
            <p:nvPr/>
          </p:nvSpPr>
          <p:spPr>
            <a:xfrm>
              <a:off x="-54320600" y="2135825"/>
              <a:ext cx="72475" cy="28975"/>
            </a:xfrm>
            <a:custGeom>
              <a:avLst/>
              <a:gdLst/>
              <a:ahLst/>
              <a:cxnLst/>
              <a:rect l="l" t="t" r="r" b="b"/>
              <a:pathLst>
                <a:path w="2899" h="1159" extrusionOk="0">
                  <a:moveTo>
                    <a:pt x="398" y="1"/>
                  </a:moveTo>
                  <a:cubicBezTo>
                    <a:pt x="308" y="1"/>
                    <a:pt x="221" y="40"/>
                    <a:pt x="158" y="119"/>
                  </a:cubicBezTo>
                  <a:cubicBezTo>
                    <a:pt x="0" y="276"/>
                    <a:pt x="0" y="497"/>
                    <a:pt x="158" y="623"/>
                  </a:cubicBezTo>
                  <a:cubicBezTo>
                    <a:pt x="505" y="970"/>
                    <a:pt x="977" y="1159"/>
                    <a:pt x="1450" y="1159"/>
                  </a:cubicBezTo>
                  <a:cubicBezTo>
                    <a:pt x="1922" y="1159"/>
                    <a:pt x="2426" y="970"/>
                    <a:pt x="2741" y="623"/>
                  </a:cubicBezTo>
                  <a:cubicBezTo>
                    <a:pt x="2899" y="465"/>
                    <a:pt x="2899" y="213"/>
                    <a:pt x="2741" y="119"/>
                  </a:cubicBezTo>
                  <a:cubicBezTo>
                    <a:pt x="2663" y="40"/>
                    <a:pt x="2568" y="1"/>
                    <a:pt x="2478" y="1"/>
                  </a:cubicBezTo>
                  <a:cubicBezTo>
                    <a:pt x="2387" y="1"/>
                    <a:pt x="2300" y="40"/>
                    <a:pt x="2237" y="119"/>
                  </a:cubicBezTo>
                  <a:cubicBezTo>
                    <a:pt x="2048" y="308"/>
                    <a:pt x="1733" y="434"/>
                    <a:pt x="1450" y="434"/>
                  </a:cubicBezTo>
                  <a:cubicBezTo>
                    <a:pt x="1135" y="434"/>
                    <a:pt x="851" y="308"/>
                    <a:pt x="662" y="119"/>
                  </a:cubicBezTo>
                  <a:cubicBezTo>
                    <a:pt x="583" y="40"/>
                    <a:pt x="489" y="1"/>
                    <a:pt x="3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901;p47">
              <a:extLst>
                <a:ext uri="{FF2B5EF4-FFF2-40B4-BE49-F238E27FC236}">
                  <a16:creationId xmlns:a16="http://schemas.microsoft.com/office/drawing/2014/main" id="{08E6287D-0172-42F4-8D7C-6D6CD5C22073}"/>
                </a:ext>
              </a:extLst>
            </p:cNvPr>
            <p:cNvSpPr/>
            <p:nvPr/>
          </p:nvSpPr>
          <p:spPr>
            <a:xfrm>
              <a:off x="-54426150" y="1901700"/>
              <a:ext cx="282000" cy="318225"/>
            </a:xfrm>
            <a:custGeom>
              <a:avLst/>
              <a:gdLst/>
              <a:ahLst/>
              <a:cxnLst/>
              <a:rect l="l" t="t" r="r" b="b"/>
              <a:pathLst>
                <a:path w="11280" h="12729" extrusionOk="0">
                  <a:moveTo>
                    <a:pt x="5672" y="820"/>
                  </a:moveTo>
                  <a:cubicBezTo>
                    <a:pt x="6648" y="820"/>
                    <a:pt x="7562" y="1072"/>
                    <a:pt x="8381" y="1639"/>
                  </a:cubicBezTo>
                  <a:cubicBezTo>
                    <a:pt x="8350" y="1828"/>
                    <a:pt x="8318" y="2049"/>
                    <a:pt x="8318" y="2301"/>
                  </a:cubicBezTo>
                  <a:cubicBezTo>
                    <a:pt x="8318" y="2584"/>
                    <a:pt x="8350" y="2805"/>
                    <a:pt x="8444" y="3057"/>
                  </a:cubicBezTo>
                  <a:lnTo>
                    <a:pt x="1671" y="3057"/>
                  </a:lnTo>
                  <a:cubicBezTo>
                    <a:pt x="2458" y="1702"/>
                    <a:pt x="3939" y="820"/>
                    <a:pt x="5672" y="820"/>
                  </a:cubicBezTo>
                  <a:close/>
                  <a:moveTo>
                    <a:pt x="9389" y="1072"/>
                  </a:moveTo>
                  <a:cubicBezTo>
                    <a:pt x="9547" y="1387"/>
                    <a:pt x="9736" y="1828"/>
                    <a:pt x="9736" y="2301"/>
                  </a:cubicBezTo>
                  <a:cubicBezTo>
                    <a:pt x="9736" y="2773"/>
                    <a:pt x="9547" y="3214"/>
                    <a:pt x="9389" y="3529"/>
                  </a:cubicBezTo>
                  <a:cubicBezTo>
                    <a:pt x="9232" y="3214"/>
                    <a:pt x="9011" y="2773"/>
                    <a:pt x="9011" y="2301"/>
                  </a:cubicBezTo>
                  <a:cubicBezTo>
                    <a:pt x="9011" y="1828"/>
                    <a:pt x="9232" y="1356"/>
                    <a:pt x="9389" y="1072"/>
                  </a:cubicBezTo>
                  <a:close/>
                  <a:moveTo>
                    <a:pt x="5262" y="3750"/>
                  </a:moveTo>
                  <a:cubicBezTo>
                    <a:pt x="5136" y="4065"/>
                    <a:pt x="4853" y="4443"/>
                    <a:pt x="4474" y="4695"/>
                  </a:cubicBezTo>
                  <a:cubicBezTo>
                    <a:pt x="3907" y="5105"/>
                    <a:pt x="3246" y="5325"/>
                    <a:pt x="2742" y="5325"/>
                  </a:cubicBezTo>
                  <a:lnTo>
                    <a:pt x="1923" y="5325"/>
                  </a:lnTo>
                  <a:cubicBezTo>
                    <a:pt x="1734" y="5325"/>
                    <a:pt x="1576" y="5483"/>
                    <a:pt x="1576" y="5703"/>
                  </a:cubicBezTo>
                  <a:lnTo>
                    <a:pt x="1576" y="6806"/>
                  </a:lnTo>
                  <a:lnTo>
                    <a:pt x="851" y="6806"/>
                  </a:lnTo>
                  <a:lnTo>
                    <a:pt x="851" y="5703"/>
                  </a:lnTo>
                  <a:cubicBezTo>
                    <a:pt x="851" y="5010"/>
                    <a:pt x="946" y="4349"/>
                    <a:pt x="1229" y="3750"/>
                  </a:cubicBezTo>
                  <a:close/>
                  <a:moveTo>
                    <a:pt x="10177" y="3750"/>
                  </a:moveTo>
                  <a:cubicBezTo>
                    <a:pt x="10397" y="4349"/>
                    <a:pt x="10555" y="5042"/>
                    <a:pt x="10555" y="5735"/>
                  </a:cubicBezTo>
                  <a:lnTo>
                    <a:pt x="10555" y="6837"/>
                  </a:lnTo>
                  <a:lnTo>
                    <a:pt x="9767" y="6837"/>
                  </a:lnTo>
                  <a:lnTo>
                    <a:pt x="9767" y="5735"/>
                  </a:lnTo>
                  <a:cubicBezTo>
                    <a:pt x="9767" y="5546"/>
                    <a:pt x="9610" y="5388"/>
                    <a:pt x="9421" y="5388"/>
                  </a:cubicBezTo>
                  <a:lnTo>
                    <a:pt x="8665" y="5388"/>
                  </a:lnTo>
                  <a:cubicBezTo>
                    <a:pt x="8129" y="5388"/>
                    <a:pt x="7436" y="5136"/>
                    <a:pt x="6932" y="4758"/>
                  </a:cubicBezTo>
                  <a:cubicBezTo>
                    <a:pt x="6554" y="4475"/>
                    <a:pt x="6270" y="4160"/>
                    <a:pt x="6144" y="3813"/>
                  </a:cubicBezTo>
                  <a:lnTo>
                    <a:pt x="8759" y="3813"/>
                  </a:lnTo>
                  <a:cubicBezTo>
                    <a:pt x="8948" y="4160"/>
                    <a:pt x="9137" y="4380"/>
                    <a:pt x="9200" y="4412"/>
                  </a:cubicBezTo>
                  <a:cubicBezTo>
                    <a:pt x="9279" y="4506"/>
                    <a:pt x="9374" y="4553"/>
                    <a:pt x="9468" y="4553"/>
                  </a:cubicBezTo>
                  <a:cubicBezTo>
                    <a:pt x="9563" y="4553"/>
                    <a:pt x="9657" y="4506"/>
                    <a:pt x="9736" y="4412"/>
                  </a:cubicBezTo>
                  <a:cubicBezTo>
                    <a:pt x="9736" y="4412"/>
                    <a:pt x="9988" y="4160"/>
                    <a:pt x="10177" y="3750"/>
                  </a:cubicBezTo>
                  <a:close/>
                  <a:moveTo>
                    <a:pt x="1545" y="7562"/>
                  </a:moveTo>
                  <a:lnTo>
                    <a:pt x="1545" y="8318"/>
                  </a:lnTo>
                  <a:lnTo>
                    <a:pt x="788" y="8318"/>
                  </a:lnTo>
                  <a:lnTo>
                    <a:pt x="788" y="7562"/>
                  </a:lnTo>
                  <a:close/>
                  <a:moveTo>
                    <a:pt x="10523" y="7562"/>
                  </a:moveTo>
                  <a:lnTo>
                    <a:pt x="10523" y="8318"/>
                  </a:lnTo>
                  <a:lnTo>
                    <a:pt x="9767" y="8318"/>
                  </a:lnTo>
                  <a:lnTo>
                    <a:pt x="9767" y="7562"/>
                  </a:lnTo>
                  <a:close/>
                  <a:moveTo>
                    <a:pt x="1576" y="9074"/>
                  </a:moveTo>
                  <a:lnTo>
                    <a:pt x="1576" y="9421"/>
                  </a:lnTo>
                  <a:lnTo>
                    <a:pt x="1545" y="9421"/>
                  </a:lnTo>
                  <a:cubicBezTo>
                    <a:pt x="1545" y="9641"/>
                    <a:pt x="1387" y="9799"/>
                    <a:pt x="1198" y="9799"/>
                  </a:cubicBezTo>
                  <a:cubicBezTo>
                    <a:pt x="1009" y="9799"/>
                    <a:pt x="851" y="9641"/>
                    <a:pt x="851" y="9421"/>
                  </a:cubicBezTo>
                  <a:lnTo>
                    <a:pt x="851" y="9074"/>
                  </a:lnTo>
                  <a:close/>
                  <a:moveTo>
                    <a:pt x="10555" y="9074"/>
                  </a:moveTo>
                  <a:lnTo>
                    <a:pt x="10555" y="9421"/>
                  </a:lnTo>
                  <a:lnTo>
                    <a:pt x="10523" y="9421"/>
                  </a:lnTo>
                  <a:cubicBezTo>
                    <a:pt x="10523" y="9641"/>
                    <a:pt x="10366" y="9799"/>
                    <a:pt x="10177" y="9799"/>
                  </a:cubicBezTo>
                  <a:cubicBezTo>
                    <a:pt x="9956" y="9799"/>
                    <a:pt x="9799" y="9641"/>
                    <a:pt x="9799" y="9421"/>
                  </a:cubicBezTo>
                  <a:lnTo>
                    <a:pt x="9799" y="9074"/>
                  </a:lnTo>
                  <a:close/>
                  <a:moveTo>
                    <a:pt x="1198" y="10555"/>
                  </a:moveTo>
                  <a:cubicBezTo>
                    <a:pt x="1387" y="10555"/>
                    <a:pt x="1545" y="10713"/>
                    <a:pt x="1545" y="10933"/>
                  </a:cubicBezTo>
                  <a:cubicBezTo>
                    <a:pt x="1545" y="11059"/>
                    <a:pt x="1545" y="11059"/>
                    <a:pt x="1198" y="11689"/>
                  </a:cubicBezTo>
                  <a:cubicBezTo>
                    <a:pt x="820" y="11059"/>
                    <a:pt x="820" y="11059"/>
                    <a:pt x="820" y="10933"/>
                  </a:cubicBezTo>
                  <a:cubicBezTo>
                    <a:pt x="820" y="10713"/>
                    <a:pt x="977" y="10555"/>
                    <a:pt x="1198" y="10555"/>
                  </a:cubicBezTo>
                  <a:close/>
                  <a:moveTo>
                    <a:pt x="10114" y="10618"/>
                  </a:moveTo>
                  <a:cubicBezTo>
                    <a:pt x="10334" y="10618"/>
                    <a:pt x="10492" y="10776"/>
                    <a:pt x="10492" y="10965"/>
                  </a:cubicBezTo>
                  <a:cubicBezTo>
                    <a:pt x="10523" y="10965"/>
                    <a:pt x="10492" y="11059"/>
                    <a:pt x="10492" y="11091"/>
                  </a:cubicBezTo>
                  <a:lnTo>
                    <a:pt x="10177" y="11689"/>
                  </a:lnTo>
                  <a:lnTo>
                    <a:pt x="9799" y="11091"/>
                  </a:lnTo>
                  <a:cubicBezTo>
                    <a:pt x="9799" y="11059"/>
                    <a:pt x="9767" y="10996"/>
                    <a:pt x="9767" y="10965"/>
                  </a:cubicBezTo>
                  <a:cubicBezTo>
                    <a:pt x="9767" y="10776"/>
                    <a:pt x="9925" y="10618"/>
                    <a:pt x="10114" y="10618"/>
                  </a:cubicBezTo>
                  <a:close/>
                  <a:moveTo>
                    <a:pt x="5672" y="4538"/>
                  </a:moveTo>
                  <a:cubicBezTo>
                    <a:pt x="5861" y="4821"/>
                    <a:pt x="6144" y="5105"/>
                    <a:pt x="6522" y="5325"/>
                  </a:cubicBezTo>
                  <a:cubicBezTo>
                    <a:pt x="7184" y="5798"/>
                    <a:pt x="7972" y="6081"/>
                    <a:pt x="8665" y="6081"/>
                  </a:cubicBezTo>
                  <a:lnTo>
                    <a:pt x="9011" y="6081"/>
                  </a:lnTo>
                  <a:lnTo>
                    <a:pt x="9011" y="8696"/>
                  </a:lnTo>
                  <a:cubicBezTo>
                    <a:pt x="9011" y="10524"/>
                    <a:pt x="7530" y="12036"/>
                    <a:pt x="5672" y="12036"/>
                  </a:cubicBezTo>
                  <a:cubicBezTo>
                    <a:pt x="3813" y="12036"/>
                    <a:pt x="2332" y="10524"/>
                    <a:pt x="2332" y="8696"/>
                  </a:cubicBezTo>
                  <a:lnTo>
                    <a:pt x="2332" y="6081"/>
                  </a:lnTo>
                  <a:lnTo>
                    <a:pt x="2679" y="6081"/>
                  </a:lnTo>
                  <a:cubicBezTo>
                    <a:pt x="3403" y="6081"/>
                    <a:pt x="4191" y="5798"/>
                    <a:pt x="4853" y="5325"/>
                  </a:cubicBezTo>
                  <a:cubicBezTo>
                    <a:pt x="5199" y="5105"/>
                    <a:pt x="5483" y="4821"/>
                    <a:pt x="5672" y="4538"/>
                  </a:cubicBezTo>
                  <a:close/>
                  <a:moveTo>
                    <a:pt x="5672" y="1"/>
                  </a:moveTo>
                  <a:cubicBezTo>
                    <a:pt x="2584" y="1"/>
                    <a:pt x="95" y="2584"/>
                    <a:pt x="95" y="5640"/>
                  </a:cubicBezTo>
                  <a:lnTo>
                    <a:pt x="95" y="9389"/>
                  </a:lnTo>
                  <a:cubicBezTo>
                    <a:pt x="95" y="9673"/>
                    <a:pt x="221" y="9925"/>
                    <a:pt x="347" y="10145"/>
                  </a:cubicBezTo>
                  <a:cubicBezTo>
                    <a:pt x="1" y="10524"/>
                    <a:pt x="1" y="11091"/>
                    <a:pt x="221" y="11343"/>
                  </a:cubicBezTo>
                  <a:lnTo>
                    <a:pt x="883" y="12540"/>
                  </a:lnTo>
                  <a:cubicBezTo>
                    <a:pt x="946" y="12666"/>
                    <a:pt x="1072" y="12729"/>
                    <a:pt x="1198" y="12729"/>
                  </a:cubicBezTo>
                  <a:cubicBezTo>
                    <a:pt x="1324" y="12729"/>
                    <a:pt x="1450" y="12666"/>
                    <a:pt x="1513" y="12540"/>
                  </a:cubicBezTo>
                  <a:cubicBezTo>
                    <a:pt x="2175" y="11343"/>
                    <a:pt x="2238" y="11311"/>
                    <a:pt x="2301" y="10965"/>
                  </a:cubicBezTo>
                  <a:cubicBezTo>
                    <a:pt x="3025" y="12036"/>
                    <a:pt x="4254" y="12729"/>
                    <a:pt x="5640" y="12729"/>
                  </a:cubicBezTo>
                  <a:cubicBezTo>
                    <a:pt x="7026" y="12729"/>
                    <a:pt x="8287" y="12036"/>
                    <a:pt x="8980" y="10965"/>
                  </a:cubicBezTo>
                  <a:cubicBezTo>
                    <a:pt x="8980" y="11091"/>
                    <a:pt x="9043" y="11185"/>
                    <a:pt x="9074" y="11311"/>
                  </a:cubicBezTo>
                  <a:lnTo>
                    <a:pt x="9074" y="11343"/>
                  </a:lnTo>
                  <a:lnTo>
                    <a:pt x="9736" y="12540"/>
                  </a:lnTo>
                  <a:cubicBezTo>
                    <a:pt x="9799" y="12666"/>
                    <a:pt x="9925" y="12729"/>
                    <a:pt x="10051" y="12729"/>
                  </a:cubicBezTo>
                  <a:cubicBezTo>
                    <a:pt x="10177" y="12729"/>
                    <a:pt x="10334" y="12666"/>
                    <a:pt x="10366" y="12540"/>
                  </a:cubicBezTo>
                  <a:lnTo>
                    <a:pt x="11028" y="11406"/>
                  </a:lnTo>
                  <a:cubicBezTo>
                    <a:pt x="11122" y="11248"/>
                    <a:pt x="11154" y="11028"/>
                    <a:pt x="11154" y="10870"/>
                  </a:cubicBezTo>
                  <a:cubicBezTo>
                    <a:pt x="11154" y="10618"/>
                    <a:pt x="11028" y="10335"/>
                    <a:pt x="10870" y="10145"/>
                  </a:cubicBezTo>
                  <a:cubicBezTo>
                    <a:pt x="11091" y="9925"/>
                    <a:pt x="11154" y="9673"/>
                    <a:pt x="11154" y="9389"/>
                  </a:cubicBezTo>
                  <a:cubicBezTo>
                    <a:pt x="11280" y="4979"/>
                    <a:pt x="11280" y="5294"/>
                    <a:pt x="11217" y="5168"/>
                  </a:cubicBezTo>
                  <a:cubicBezTo>
                    <a:pt x="11154" y="4317"/>
                    <a:pt x="10870" y="3498"/>
                    <a:pt x="10429" y="2773"/>
                  </a:cubicBezTo>
                  <a:cubicBezTo>
                    <a:pt x="10492" y="2616"/>
                    <a:pt x="10492" y="2458"/>
                    <a:pt x="10492" y="2301"/>
                  </a:cubicBezTo>
                  <a:cubicBezTo>
                    <a:pt x="10492" y="1167"/>
                    <a:pt x="9704" y="221"/>
                    <a:pt x="9641" y="190"/>
                  </a:cubicBezTo>
                  <a:cubicBezTo>
                    <a:pt x="9578" y="95"/>
                    <a:pt x="9484" y="64"/>
                    <a:pt x="9389" y="64"/>
                  </a:cubicBezTo>
                  <a:cubicBezTo>
                    <a:pt x="9263" y="64"/>
                    <a:pt x="9169" y="95"/>
                    <a:pt x="9106" y="190"/>
                  </a:cubicBezTo>
                  <a:cubicBezTo>
                    <a:pt x="9106" y="221"/>
                    <a:pt x="8822" y="473"/>
                    <a:pt x="8633" y="883"/>
                  </a:cubicBezTo>
                  <a:cubicBezTo>
                    <a:pt x="7719" y="316"/>
                    <a:pt x="6743" y="1"/>
                    <a:pt x="56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902;p47">
            <a:extLst>
              <a:ext uri="{FF2B5EF4-FFF2-40B4-BE49-F238E27FC236}">
                <a16:creationId xmlns:a16="http://schemas.microsoft.com/office/drawing/2014/main" id="{4B961A87-1BE9-467C-A1B7-1557095A1907}"/>
              </a:ext>
            </a:extLst>
          </p:cNvPr>
          <p:cNvGrpSpPr/>
          <p:nvPr/>
        </p:nvGrpSpPr>
        <p:grpSpPr>
          <a:xfrm>
            <a:off x="6491463" y="2169772"/>
            <a:ext cx="439850" cy="497601"/>
            <a:chOff x="-54426150" y="2294725"/>
            <a:chExt cx="282000" cy="319025"/>
          </a:xfrm>
          <a:solidFill>
            <a:srgbClr val="5C3183"/>
          </a:solidFill>
        </p:grpSpPr>
        <p:sp>
          <p:nvSpPr>
            <p:cNvPr id="434" name="Google Shape;4903;p47">
              <a:extLst>
                <a:ext uri="{FF2B5EF4-FFF2-40B4-BE49-F238E27FC236}">
                  <a16:creationId xmlns:a16="http://schemas.microsoft.com/office/drawing/2014/main" id="{901E2B6B-7340-4532-A510-E9FC77FEF44F}"/>
                </a:ext>
              </a:extLst>
            </p:cNvPr>
            <p:cNvSpPr/>
            <p:nvPr/>
          </p:nvSpPr>
          <p:spPr>
            <a:xfrm>
              <a:off x="-54320600" y="2527275"/>
              <a:ext cx="72475" cy="29750"/>
            </a:xfrm>
            <a:custGeom>
              <a:avLst/>
              <a:gdLst/>
              <a:ahLst/>
              <a:cxnLst/>
              <a:rect l="l" t="t" r="r" b="b"/>
              <a:pathLst>
                <a:path w="2899" h="1190" extrusionOk="0">
                  <a:moveTo>
                    <a:pt x="398" y="1"/>
                  </a:moveTo>
                  <a:cubicBezTo>
                    <a:pt x="308" y="1"/>
                    <a:pt x="221" y="40"/>
                    <a:pt x="158" y="119"/>
                  </a:cubicBezTo>
                  <a:cubicBezTo>
                    <a:pt x="0" y="276"/>
                    <a:pt x="0" y="528"/>
                    <a:pt x="158" y="623"/>
                  </a:cubicBezTo>
                  <a:cubicBezTo>
                    <a:pt x="505" y="1001"/>
                    <a:pt x="977" y="1190"/>
                    <a:pt x="1450" y="1190"/>
                  </a:cubicBezTo>
                  <a:cubicBezTo>
                    <a:pt x="1922" y="1190"/>
                    <a:pt x="2426" y="1001"/>
                    <a:pt x="2741" y="623"/>
                  </a:cubicBezTo>
                  <a:cubicBezTo>
                    <a:pt x="2899" y="465"/>
                    <a:pt x="2899" y="245"/>
                    <a:pt x="2741" y="119"/>
                  </a:cubicBezTo>
                  <a:cubicBezTo>
                    <a:pt x="2663" y="40"/>
                    <a:pt x="2568" y="1"/>
                    <a:pt x="2478" y="1"/>
                  </a:cubicBezTo>
                  <a:cubicBezTo>
                    <a:pt x="2387" y="1"/>
                    <a:pt x="2300" y="40"/>
                    <a:pt x="2237" y="119"/>
                  </a:cubicBezTo>
                  <a:cubicBezTo>
                    <a:pt x="2048" y="308"/>
                    <a:pt x="1733" y="434"/>
                    <a:pt x="1450" y="434"/>
                  </a:cubicBezTo>
                  <a:cubicBezTo>
                    <a:pt x="1135" y="434"/>
                    <a:pt x="851" y="308"/>
                    <a:pt x="662" y="119"/>
                  </a:cubicBezTo>
                  <a:cubicBezTo>
                    <a:pt x="583" y="40"/>
                    <a:pt x="489" y="1"/>
                    <a:pt x="3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904;p47">
              <a:extLst>
                <a:ext uri="{FF2B5EF4-FFF2-40B4-BE49-F238E27FC236}">
                  <a16:creationId xmlns:a16="http://schemas.microsoft.com/office/drawing/2014/main" id="{DD4C5FA5-C4F8-43BB-ADCC-56ACDC931C39}"/>
                </a:ext>
              </a:extLst>
            </p:cNvPr>
            <p:cNvSpPr/>
            <p:nvPr/>
          </p:nvSpPr>
          <p:spPr>
            <a:xfrm>
              <a:off x="-54330850" y="2464075"/>
              <a:ext cx="18150" cy="18125"/>
            </a:xfrm>
            <a:custGeom>
              <a:avLst/>
              <a:gdLst/>
              <a:ahLst/>
              <a:cxnLst/>
              <a:rect l="l" t="t" r="r" b="b"/>
              <a:pathLst>
                <a:path w="726" h="725" extrusionOk="0">
                  <a:moveTo>
                    <a:pt x="379" y="0"/>
                  </a:moveTo>
                  <a:cubicBezTo>
                    <a:pt x="190" y="0"/>
                    <a:pt x="1" y="158"/>
                    <a:pt x="1" y="378"/>
                  </a:cubicBezTo>
                  <a:cubicBezTo>
                    <a:pt x="1" y="567"/>
                    <a:pt x="190" y="725"/>
                    <a:pt x="379" y="725"/>
                  </a:cubicBezTo>
                  <a:cubicBezTo>
                    <a:pt x="568" y="725"/>
                    <a:pt x="725" y="567"/>
                    <a:pt x="725" y="378"/>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905;p47">
              <a:extLst>
                <a:ext uri="{FF2B5EF4-FFF2-40B4-BE49-F238E27FC236}">
                  <a16:creationId xmlns:a16="http://schemas.microsoft.com/office/drawing/2014/main" id="{6F5A23E8-E07D-4D81-983B-6A80F51CA905}"/>
                </a:ext>
              </a:extLst>
            </p:cNvPr>
            <p:cNvSpPr/>
            <p:nvPr/>
          </p:nvSpPr>
          <p:spPr>
            <a:xfrm>
              <a:off x="-54256800" y="2464075"/>
              <a:ext cx="18125" cy="18125"/>
            </a:xfrm>
            <a:custGeom>
              <a:avLst/>
              <a:gdLst/>
              <a:ahLst/>
              <a:cxnLst/>
              <a:rect l="l" t="t" r="r" b="b"/>
              <a:pathLst>
                <a:path w="725" h="725" extrusionOk="0">
                  <a:moveTo>
                    <a:pt x="347" y="0"/>
                  </a:moveTo>
                  <a:cubicBezTo>
                    <a:pt x="158" y="0"/>
                    <a:pt x="0" y="158"/>
                    <a:pt x="0" y="378"/>
                  </a:cubicBezTo>
                  <a:cubicBezTo>
                    <a:pt x="0" y="567"/>
                    <a:pt x="158" y="725"/>
                    <a:pt x="347" y="725"/>
                  </a:cubicBezTo>
                  <a:cubicBezTo>
                    <a:pt x="567" y="725"/>
                    <a:pt x="725" y="567"/>
                    <a:pt x="725" y="378"/>
                  </a:cubicBez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906;p47">
              <a:extLst>
                <a:ext uri="{FF2B5EF4-FFF2-40B4-BE49-F238E27FC236}">
                  <a16:creationId xmlns:a16="http://schemas.microsoft.com/office/drawing/2014/main" id="{DEE3D66F-3278-405F-9623-BFBD3AB74398}"/>
                </a:ext>
              </a:extLst>
            </p:cNvPr>
            <p:cNvSpPr/>
            <p:nvPr/>
          </p:nvSpPr>
          <p:spPr>
            <a:xfrm>
              <a:off x="-54426150" y="2294725"/>
              <a:ext cx="282000" cy="319025"/>
            </a:xfrm>
            <a:custGeom>
              <a:avLst/>
              <a:gdLst/>
              <a:ahLst/>
              <a:cxnLst/>
              <a:rect l="l" t="t" r="r" b="b"/>
              <a:pathLst>
                <a:path w="11280" h="12761" extrusionOk="0">
                  <a:moveTo>
                    <a:pt x="8381" y="757"/>
                  </a:moveTo>
                  <a:cubicBezTo>
                    <a:pt x="9106" y="757"/>
                    <a:pt x="9610" y="1387"/>
                    <a:pt x="9484" y="2049"/>
                  </a:cubicBezTo>
                  <a:lnTo>
                    <a:pt x="9106" y="4538"/>
                  </a:lnTo>
                  <a:lnTo>
                    <a:pt x="2301" y="4538"/>
                  </a:lnTo>
                  <a:lnTo>
                    <a:pt x="1891" y="2049"/>
                  </a:lnTo>
                  <a:cubicBezTo>
                    <a:pt x="1734" y="1387"/>
                    <a:pt x="2238" y="757"/>
                    <a:pt x="2962" y="757"/>
                  </a:cubicBezTo>
                  <a:close/>
                  <a:moveTo>
                    <a:pt x="2962" y="5294"/>
                  </a:moveTo>
                  <a:cubicBezTo>
                    <a:pt x="2836" y="5609"/>
                    <a:pt x="2616" y="5829"/>
                    <a:pt x="2301" y="5955"/>
                  </a:cubicBezTo>
                  <a:lnTo>
                    <a:pt x="2301" y="5294"/>
                  </a:lnTo>
                  <a:close/>
                  <a:moveTo>
                    <a:pt x="9011" y="5294"/>
                  </a:moveTo>
                  <a:lnTo>
                    <a:pt x="9011" y="5955"/>
                  </a:lnTo>
                  <a:cubicBezTo>
                    <a:pt x="8696" y="5829"/>
                    <a:pt x="8476" y="5609"/>
                    <a:pt x="8350" y="5294"/>
                  </a:cubicBezTo>
                  <a:close/>
                  <a:moveTo>
                    <a:pt x="9767" y="6743"/>
                  </a:moveTo>
                  <a:cubicBezTo>
                    <a:pt x="10177" y="6743"/>
                    <a:pt x="10523" y="7058"/>
                    <a:pt x="10523" y="7499"/>
                  </a:cubicBezTo>
                  <a:cubicBezTo>
                    <a:pt x="10523" y="7940"/>
                    <a:pt x="10177" y="8255"/>
                    <a:pt x="9767" y="8255"/>
                  </a:cubicBezTo>
                  <a:lnTo>
                    <a:pt x="9767" y="6743"/>
                  </a:lnTo>
                  <a:close/>
                  <a:moveTo>
                    <a:pt x="1545" y="6774"/>
                  </a:moveTo>
                  <a:lnTo>
                    <a:pt x="1545" y="8287"/>
                  </a:lnTo>
                  <a:cubicBezTo>
                    <a:pt x="1135" y="8255"/>
                    <a:pt x="788" y="7940"/>
                    <a:pt x="788" y="7530"/>
                  </a:cubicBezTo>
                  <a:cubicBezTo>
                    <a:pt x="788" y="7152"/>
                    <a:pt x="1103" y="6774"/>
                    <a:pt x="1545" y="6774"/>
                  </a:cubicBezTo>
                  <a:close/>
                  <a:moveTo>
                    <a:pt x="7593" y="5294"/>
                  </a:moveTo>
                  <a:cubicBezTo>
                    <a:pt x="7751" y="6050"/>
                    <a:pt x="8318" y="6585"/>
                    <a:pt x="9074" y="6743"/>
                  </a:cubicBezTo>
                  <a:lnTo>
                    <a:pt x="9074" y="8633"/>
                  </a:lnTo>
                  <a:cubicBezTo>
                    <a:pt x="9011" y="10492"/>
                    <a:pt x="7530" y="11973"/>
                    <a:pt x="5672" y="11973"/>
                  </a:cubicBezTo>
                  <a:cubicBezTo>
                    <a:pt x="3813" y="11973"/>
                    <a:pt x="2332" y="10492"/>
                    <a:pt x="2332" y="8633"/>
                  </a:cubicBezTo>
                  <a:lnTo>
                    <a:pt x="2332" y="6743"/>
                  </a:lnTo>
                  <a:cubicBezTo>
                    <a:pt x="3088" y="6585"/>
                    <a:pt x="3624" y="6018"/>
                    <a:pt x="3781" y="5294"/>
                  </a:cubicBezTo>
                  <a:close/>
                  <a:moveTo>
                    <a:pt x="2931" y="1"/>
                  </a:moveTo>
                  <a:cubicBezTo>
                    <a:pt x="1797" y="1"/>
                    <a:pt x="883" y="1040"/>
                    <a:pt x="1072" y="2175"/>
                  </a:cubicBezTo>
                  <a:lnTo>
                    <a:pt x="1513" y="4916"/>
                  </a:lnTo>
                  <a:lnTo>
                    <a:pt x="1513" y="6018"/>
                  </a:lnTo>
                  <a:cubicBezTo>
                    <a:pt x="662" y="6018"/>
                    <a:pt x="1" y="6711"/>
                    <a:pt x="1" y="7530"/>
                  </a:cubicBezTo>
                  <a:cubicBezTo>
                    <a:pt x="1" y="8350"/>
                    <a:pt x="662" y="9043"/>
                    <a:pt x="1513" y="9043"/>
                  </a:cubicBezTo>
                  <a:cubicBezTo>
                    <a:pt x="1702" y="11122"/>
                    <a:pt x="3466" y="12760"/>
                    <a:pt x="5609" y="12760"/>
                  </a:cubicBezTo>
                  <a:cubicBezTo>
                    <a:pt x="7719" y="12760"/>
                    <a:pt x="9484" y="11122"/>
                    <a:pt x="9704" y="9043"/>
                  </a:cubicBezTo>
                  <a:cubicBezTo>
                    <a:pt x="10523" y="9043"/>
                    <a:pt x="11185" y="8350"/>
                    <a:pt x="11185" y="7530"/>
                  </a:cubicBezTo>
                  <a:cubicBezTo>
                    <a:pt x="11280" y="6711"/>
                    <a:pt x="10586" y="6018"/>
                    <a:pt x="9767" y="6018"/>
                  </a:cubicBezTo>
                  <a:lnTo>
                    <a:pt x="9767" y="4916"/>
                  </a:lnTo>
                  <a:lnTo>
                    <a:pt x="10208" y="2175"/>
                  </a:lnTo>
                  <a:cubicBezTo>
                    <a:pt x="10397" y="1040"/>
                    <a:pt x="9547" y="1"/>
                    <a:pt x="83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907;p47">
              <a:extLst>
                <a:ext uri="{FF2B5EF4-FFF2-40B4-BE49-F238E27FC236}">
                  <a16:creationId xmlns:a16="http://schemas.microsoft.com/office/drawing/2014/main" id="{4ECBFDCF-6865-4CDC-B0C7-D6E964B8C618}"/>
                </a:ext>
              </a:extLst>
            </p:cNvPr>
            <p:cNvSpPr/>
            <p:nvPr/>
          </p:nvSpPr>
          <p:spPr>
            <a:xfrm>
              <a:off x="-54312725" y="2334125"/>
              <a:ext cx="54375" cy="53575"/>
            </a:xfrm>
            <a:custGeom>
              <a:avLst/>
              <a:gdLst/>
              <a:ahLst/>
              <a:cxnLst/>
              <a:rect l="l" t="t" r="r" b="b"/>
              <a:pathLst>
                <a:path w="2175" h="2143" extrusionOk="0">
                  <a:moveTo>
                    <a:pt x="1103" y="0"/>
                  </a:moveTo>
                  <a:cubicBezTo>
                    <a:pt x="914" y="0"/>
                    <a:pt x="757" y="158"/>
                    <a:pt x="757" y="347"/>
                  </a:cubicBezTo>
                  <a:lnTo>
                    <a:pt x="757" y="725"/>
                  </a:lnTo>
                  <a:lnTo>
                    <a:pt x="379" y="725"/>
                  </a:lnTo>
                  <a:cubicBezTo>
                    <a:pt x="190" y="725"/>
                    <a:pt x="32" y="882"/>
                    <a:pt x="32" y="1071"/>
                  </a:cubicBezTo>
                  <a:cubicBezTo>
                    <a:pt x="0" y="1229"/>
                    <a:pt x="158" y="1418"/>
                    <a:pt x="379" y="1418"/>
                  </a:cubicBezTo>
                  <a:lnTo>
                    <a:pt x="757" y="1418"/>
                  </a:lnTo>
                  <a:lnTo>
                    <a:pt x="757" y="1796"/>
                  </a:lnTo>
                  <a:cubicBezTo>
                    <a:pt x="757" y="1985"/>
                    <a:pt x="914" y="2142"/>
                    <a:pt x="1103" y="2142"/>
                  </a:cubicBezTo>
                  <a:cubicBezTo>
                    <a:pt x="1292" y="2142"/>
                    <a:pt x="1450" y="1985"/>
                    <a:pt x="1450" y="1796"/>
                  </a:cubicBezTo>
                  <a:lnTo>
                    <a:pt x="1450" y="1418"/>
                  </a:lnTo>
                  <a:lnTo>
                    <a:pt x="1796" y="1418"/>
                  </a:lnTo>
                  <a:cubicBezTo>
                    <a:pt x="2017" y="1418"/>
                    <a:pt x="2174" y="1260"/>
                    <a:pt x="2174" y="1071"/>
                  </a:cubicBezTo>
                  <a:cubicBezTo>
                    <a:pt x="2174" y="882"/>
                    <a:pt x="2017" y="725"/>
                    <a:pt x="1796" y="725"/>
                  </a:cubicBezTo>
                  <a:lnTo>
                    <a:pt x="1450" y="725"/>
                  </a:lnTo>
                  <a:lnTo>
                    <a:pt x="1450" y="347"/>
                  </a:lnTo>
                  <a:cubicBezTo>
                    <a:pt x="1450" y="158"/>
                    <a:pt x="1292" y="0"/>
                    <a:pt x="11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908;p47">
            <a:extLst>
              <a:ext uri="{FF2B5EF4-FFF2-40B4-BE49-F238E27FC236}">
                <a16:creationId xmlns:a16="http://schemas.microsoft.com/office/drawing/2014/main" id="{08EE108B-B430-4C4E-B831-BEEAD03F636A}"/>
              </a:ext>
            </a:extLst>
          </p:cNvPr>
          <p:cNvGrpSpPr/>
          <p:nvPr/>
        </p:nvGrpSpPr>
        <p:grpSpPr>
          <a:xfrm>
            <a:off x="6489005" y="2781585"/>
            <a:ext cx="444763" cy="497561"/>
            <a:chOff x="-54427725" y="2686975"/>
            <a:chExt cx="285150" cy="319000"/>
          </a:xfrm>
          <a:solidFill>
            <a:srgbClr val="5C3183"/>
          </a:solidFill>
        </p:grpSpPr>
        <p:sp>
          <p:nvSpPr>
            <p:cNvPr id="429" name="Google Shape;4909;p47">
              <a:extLst>
                <a:ext uri="{FF2B5EF4-FFF2-40B4-BE49-F238E27FC236}">
                  <a16:creationId xmlns:a16="http://schemas.microsoft.com/office/drawing/2014/main" id="{7120CD95-1210-412C-A1A8-CA89C298B786}"/>
                </a:ext>
              </a:extLst>
            </p:cNvPr>
            <p:cNvSpPr/>
            <p:nvPr/>
          </p:nvSpPr>
          <p:spPr>
            <a:xfrm>
              <a:off x="-54320600" y="2919525"/>
              <a:ext cx="72475" cy="28950"/>
            </a:xfrm>
            <a:custGeom>
              <a:avLst/>
              <a:gdLst/>
              <a:ahLst/>
              <a:cxnLst/>
              <a:rect l="l" t="t" r="r" b="b"/>
              <a:pathLst>
                <a:path w="2899" h="1158" extrusionOk="0">
                  <a:moveTo>
                    <a:pt x="398" y="0"/>
                  </a:moveTo>
                  <a:cubicBezTo>
                    <a:pt x="308" y="0"/>
                    <a:pt x="221" y="39"/>
                    <a:pt x="158" y="118"/>
                  </a:cubicBezTo>
                  <a:cubicBezTo>
                    <a:pt x="0" y="276"/>
                    <a:pt x="0" y="496"/>
                    <a:pt x="158" y="622"/>
                  </a:cubicBezTo>
                  <a:cubicBezTo>
                    <a:pt x="505" y="969"/>
                    <a:pt x="977" y="1158"/>
                    <a:pt x="1450" y="1158"/>
                  </a:cubicBezTo>
                  <a:cubicBezTo>
                    <a:pt x="1922" y="1158"/>
                    <a:pt x="2426" y="969"/>
                    <a:pt x="2741" y="622"/>
                  </a:cubicBezTo>
                  <a:cubicBezTo>
                    <a:pt x="2899" y="465"/>
                    <a:pt x="2899" y="213"/>
                    <a:pt x="2741" y="118"/>
                  </a:cubicBezTo>
                  <a:cubicBezTo>
                    <a:pt x="2663" y="39"/>
                    <a:pt x="2568" y="0"/>
                    <a:pt x="2478" y="0"/>
                  </a:cubicBezTo>
                  <a:cubicBezTo>
                    <a:pt x="2387" y="0"/>
                    <a:pt x="2300" y="39"/>
                    <a:pt x="2237" y="118"/>
                  </a:cubicBezTo>
                  <a:cubicBezTo>
                    <a:pt x="2048" y="307"/>
                    <a:pt x="1733" y="433"/>
                    <a:pt x="1450" y="433"/>
                  </a:cubicBezTo>
                  <a:cubicBezTo>
                    <a:pt x="1135" y="433"/>
                    <a:pt x="851" y="307"/>
                    <a:pt x="662" y="118"/>
                  </a:cubicBezTo>
                  <a:cubicBezTo>
                    <a:pt x="583" y="39"/>
                    <a:pt x="489"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910;p47">
              <a:extLst>
                <a:ext uri="{FF2B5EF4-FFF2-40B4-BE49-F238E27FC236}">
                  <a16:creationId xmlns:a16="http://schemas.microsoft.com/office/drawing/2014/main" id="{62EF3F11-0F7F-41F3-9251-9952AEAB1CA5}"/>
                </a:ext>
              </a:extLst>
            </p:cNvPr>
            <p:cNvSpPr/>
            <p:nvPr/>
          </p:nvSpPr>
          <p:spPr>
            <a:xfrm>
              <a:off x="-54256800" y="2856300"/>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911;p47">
              <a:extLst>
                <a:ext uri="{FF2B5EF4-FFF2-40B4-BE49-F238E27FC236}">
                  <a16:creationId xmlns:a16="http://schemas.microsoft.com/office/drawing/2014/main" id="{F44577CF-34DB-4F33-B06E-DF8AD0F5BBB2}"/>
                </a:ext>
              </a:extLst>
            </p:cNvPr>
            <p:cNvSpPr/>
            <p:nvPr/>
          </p:nvSpPr>
          <p:spPr>
            <a:xfrm>
              <a:off x="-54330850" y="2856300"/>
              <a:ext cx="18150" cy="17350"/>
            </a:xfrm>
            <a:custGeom>
              <a:avLst/>
              <a:gdLst/>
              <a:ahLst/>
              <a:cxnLst/>
              <a:rect l="l" t="t" r="r" b="b"/>
              <a:pathLst>
                <a:path w="726" h="694" extrusionOk="0">
                  <a:moveTo>
                    <a:pt x="379" y="1"/>
                  </a:moveTo>
                  <a:cubicBezTo>
                    <a:pt x="190" y="1"/>
                    <a:pt x="1" y="158"/>
                    <a:pt x="1" y="347"/>
                  </a:cubicBezTo>
                  <a:cubicBezTo>
                    <a:pt x="1" y="536"/>
                    <a:pt x="190" y="694"/>
                    <a:pt x="379" y="694"/>
                  </a:cubicBezTo>
                  <a:cubicBezTo>
                    <a:pt x="568" y="694"/>
                    <a:pt x="725" y="536"/>
                    <a:pt x="725" y="347"/>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912;p47">
              <a:extLst>
                <a:ext uri="{FF2B5EF4-FFF2-40B4-BE49-F238E27FC236}">
                  <a16:creationId xmlns:a16="http://schemas.microsoft.com/office/drawing/2014/main" id="{5A95186E-4B05-47A7-9FA5-8F60DDD4EE07}"/>
                </a:ext>
              </a:extLst>
            </p:cNvPr>
            <p:cNvSpPr/>
            <p:nvPr/>
          </p:nvSpPr>
          <p:spPr>
            <a:xfrm>
              <a:off x="-54427725" y="2686975"/>
              <a:ext cx="285150" cy="319000"/>
            </a:xfrm>
            <a:custGeom>
              <a:avLst/>
              <a:gdLst/>
              <a:ahLst/>
              <a:cxnLst/>
              <a:rect l="l" t="t" r="r" b="b"/>
              <a:pathLst>
                <a:path w="11406" h="12760" extrusionOk="0">
                  <a:moveTo>
                    <a:pt x="8696" y="756"/>
                  </a:moveTo>
                  <a:cubicBezTo>
                    <a:pt x="9326" y="756"/>
                    <a:pt x="9799" y="1260"/>
                    <a:pt x="9799" y="1859"/>
                  </a:cubicBezTo>
                  <a:lnTo>
                    <a:pt x="9799" y="4883"/>
                  </a:lnTo>
                  <a:cubicBezTo>
                    <a:pt x="9799" y="5072"/>
                    <a:pt x="9641" y="5230"/>
                    <a:pt x="9452" y="5230"/>
                  </a:cubicBezTo>
                  <a:lnTo>
                    <a:pt x="2017" y="5230"/>
                  </a:lnTo>
                  <a:cubicBezTo>
                    <a:pt x="1797" y="5230"/>
                    <a:pt x="1639" y="5072"/>
                    <a:pt x="1639" y="4883"/>
                  </a:cubicBezTo>
                  <a:cubicBezTo>
                    <a:pt x="1608" y="4852"/>
                    <a:pt x="1608" y="1922"/>
                    <a:pt x="1608" y="1859"/>
                  </a:cubicBezTo>
                  <a:cubicBezTo>
                    <a:pt x="1608" y="1229"/>
                    <a:pt x="2112" y="756"/>
                    <a:pt x="2710" y="756"/>
                  </a:cubicBezTo>
                  <a:close/>
                  <a:moveTo>
                    <a:pt x="1608" y="5955"/>
                  </a:moveTo>
                  <a:cubicBezTo>
                    <a:pt x="1734" y="5986"/>
                    <a:pt x="1860" y="6018"/>
                    <a:pt x="1954" y="6018"/>
                  </a:cubicBezTo>
                  <a:lnTo>
                    <a:pt x="2301" y="6018"/>
                  </a:lnTo>
                  <a:lnTo>
                    <a:pt x="2301" y="8317"/>
                  </a:lnTo>
                  <a:cubicBezTo>
                    <a:pt x="2301" y="9105"/>
                    <a:pt x="1986" y="9798"/>
                    <a:pt x="1450" y="10334"/>
                  </a:cubicBezTo>
                  <a:cubicBezTo>
                    <a:pt x="1401" y="10433"/>
                    <a:pt x="1317" y="10480"/>
                    <a:pt x="1225" y="10480"/>
                  </a:cubicBezTo>
                  <a:cubicBezTo>
                    <a:pt x="1142" y="10480"/>
                    <a:pt x="1053" y="10440"/>
                    <a:pt x="977" y="10365"/>
                  </a:cubicBezTo>
                  <a:cubicBezTo>
                    <a:pt x="820" y="10208"/>
                    <a:pt x="820" y="9956"/>
                    <a:pt x="977" y="9830"/>
                  </a:cubicBezTo>
                  <a:cubicBezTo>
                    <a:pt x="1355" y="9452"/>
                    <a:pt x="1608" y="8853"/>
                    <a:pt x="1608" y="8317"/>
                  </a:cubicBezTo>
                  <a:lnTo>
                    <a:pt x="1608" y="5955"/>
                  </a:lnTo>
                  <a:close/>
                  <a:moveTo>
                    <a:pt x="9799" y="5955"/>
                  </a:moveTo>
                  <a:lnTo>
                    <a:pt x="9799" y="6805"/>
                  </a:lnTo>
                  <a:cubicBezTo>
                    <a:pt x="9799" y="8853"/>
                    <a:pt x="9988" y="9420"/>
                    <a:pt x="10429" y="9830"/>
                  </a:cubicBezTo>
                  <a:cubicBezTo>
                    <a:pt x="10618" y="9987"/>
                    <a:pt x="10618" y="10239"/>
                    <a:pt x="10460" y="10365"/>
                  </a:cubicBezTo>
                  <a:cubicBezTo>
                    <a:pt x="10382" y="10444"/>
                    <a:pt x="10287" y="10483"/>
                    <a:pt x="10197" y="10483"/>
                  </a:cubicBezTo>
                  <a:cubicBezTo>
                    <a:pt x="10106" y="10483"/>
                    <a:pt x="10019" y="10444"/>
                    <a:pt x="9956" y="10365"/>
                  </a:cubicBezTo>
                  <a:cubicBezTo>
                    <a:pt x="9389" y="9798"/>
                    <a:pt x="9074" y="9042"/>
                    <a:pt x="9074" y="8317"/>
                  </a:cubicBezTo>
                  <a:lnTo>
                    <a:pt x="9074" y="6018"/>
                  </a:lnTo>
                  <a:lnTo>
                    <a:pt x="9452" y="6018"/>
                  </a:lnTo>
                  <a:cubicBezTo>
                    <a:pt x="9547" y="6018"/>
                    <a:pt x="9704" y="5986"/>
                    <a:pt x="9799" y="5955"/>
                  </a:cubicBezTo>
                  <a:close/>
                  <a:moveTo>
                    <a:pt x="8381" y="6018"/>
                  </a:moveTo>
                  <a:lnTo>
                    <a:pt x="8381" y="8317"/>
                  </a:lnTo>
                  <a:cubicBezTo>
                    <a:pt x="8381" y="8948"/>
                    <a:pt x="8539" y="9515"/>
                    <a:pt x="8822" y="10050"/>
                  </a:cubicBezTo>
                  <a:cubicBezTo>
                    <a:pt x="8224" y="11216"/>
                    <a:pt x="7026" y="11972"/>
                    <a:pt x="5735" y="11972"/>
                  </a:cubicBezTo>
                  <a:cubicBezTo>
                    <a:pt x="4443" y="11972"/>
                    <a:pt x="3246" y="11216"/>
                    <a:pt x="2710" y="10050"/>
                  </a:cubicBezTo>
                  <a:cubicBezTo>
                    <a:pt x="2994" y="9515"/>
                    <a:pt x="3151" y="8916"/>
                    <a:pt x="3151" y="8317"/>
                  </a:cubicBezTo>
                  <a:lnTo>
                    <a:pt x="3151" y="6018"/>
                  </a:lnTo>
                  <a:close/>
                  <a:moveTo>
                    <a:pt x="2710" y="0"/>
                  </a:moveTo>
                  <a:cubicBezTo>
                    <a:pt x="1671" y="0"/>
                    <a:pt x="851" y="819"/>
                    <a:pt x="851" y="1859"/>
                  </a:cubicBezTo>
                  <a:lnTo>
                    <a:pt x="851" y="8317"/>
                  </a:lnTo>
                  <a:cubicBezTo>
                    <a:pt x="851" y="8696"/>
                    <a:pt x="694" y="9042"/>
                    <a:pt x="410" y="9326"/>
                  </a:cubicBezTo>
                  <a:cubicBezTo>
                    <a:pt x="1" y="9767"/>
                    <a:pt x="1" y="10460"/>
                    <a:pt x="410" y="10901"/>
                  </a:cubicBezTo>
                  <a:cubicBezTo>
                    <a:pt x="631" y="11121"/>
                    <a:pt x="922" y="11232"/>
                    <a:pt x="1210" y="11232"/>
                  </a:cubicBezTo>
                  <a:cubicBezTo>
                    <a:pt x="1497" y="11232"/>
                    <a:pt x="1781" y="11121"/>
                    <a:pt x="1986" y="10901"/>
                  </a:cubicBezTo>
                  <a:lnTo>
                    <a:pt x="2143" y="10743"/>
                  </a:lnTo>
                  <a:cubicBezTo>
                    <a:pt x="2868" y="11972"/>
                    <a:pt x="4191" y="12760"/>
                    <a:pt x="5672" y="12760"/>
                  </a:cubicBezTo>
                  <a:cubicBezTo>
                    <a:pt x="7152" y="12760"/>
                    <a:pt x="8444" y="11972"/>
                    <a:pt x="9169" y="10743"/>
                  </a:cubicBezTo>
                  <a:cubicBezTo>
                    <a:pt x="9200" y="10838"/>
                    <a:pt x="9295" y="10869"/>
                    <a:pt x="9326" y="10901"/>
                  </a:cubicBezTo>
                  <a:cubicBezTo>
                    <a:pt x="9547" y="11121"/>
                    <a:pt x="9830" y="11232"/>
                    <a:pt x="10114" y="11232"/>
                  </a:cubicBezTo>
                  <a:cubicBezTo>
                    <a:pt x="10397" y="11232"/>
                    <a:pt x="10681" y="11121"/>
                    <a:pt x="10901" y="10901"/>
                  </a:cubicBezTo>
                  <a:cubicBezTo>
                    <a:pt x="11406" y="10460"/>
                    <a:pt x="11406" y="9767"/>
                    <a:pt x="10964" y="9326"/>
                  </a:cubicBezTo>
                  <a:cubicBezTo>
                    <a:pt x="10744" y="9105"/>
                    <a:pt x="10555" y="8727"/>
                    <a:pt x="10555" y="6805"/>
                  </a:cubicBezTo>
                  <a:lnTo>
                    <a:pt x="10555" y="1859"/>
                  </a:lnTo>
                  <a:cubicBezTo>
                    <a:pt x="10555" y="819"/>
                    <a:pt x="9704" y="0"/>
                    <a:pt x="8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913;p47">
              <a:extLst>
                <a:ext uri="{FF2B5EF4-FFF2-40B4-BE49-F238E27FC236}">
                  <a16:creationId xmlns:a16="http://schemas.microsoft.com/office/drawing/2014/main" id="{C2D609A1-A1F8-4B9B-962C-623D33CF1DAC}"/>
                </a:ext>
              </a:extLst>
            </p:cNvPr>
            <p:cNvSpPr/>
            <p:nvPr/>
          </p:nvSpPr>
          <p:spPr>
            <a:xfrm>
              <a:off x="-54330850" y="2717875"/>
              <a:ext cx="93750" cy="85425"/>
            </a:xfrm>
            <a:custGeom>
              <a:avLst/>
              <a:gdLst/>
              <a:ahLst/>
              <a:cxnLst/>
              <a:rect l="l" t="t" r="r" b="b"/>
              <a:pathLst>
                <a:path w="3750" h="3417" extrusionOk="0">
                  <a:moveTo>
                    <a:pt x="1828" y="1285"/>
                  </a:moveTo>
                  <a:lnTo>
                    <a:pt x="1891" y="1474"/>
                  </a:lnTo>
                  <a:cubicBezTo>
                    <a:pt x="1954" y="1600"/>
                    <a:pt x="2049" y="1663"/>
                    <a:pt x="2175" y="1663"/>
                  </a:cubicBezTo>
                  <a:lnTo>
                    <a:pt x="2364" y="1726"/>
                  </a:lnTo>
                  <a:lnTo>
                    <a:pt x="2206" y="1883"/>
                  </a:lnTo>
                  <a:cubicBezTo>
                    <a:pt x="2143" y="1946"/>
                    <a:pt x="2112" y="2072"/>
                    <a:pt x="2112" y="2198"/>
                  </a:cubicBezTo>
                  <a:lnTo>
                    <a:pt x="2143" y="2387"/>
                  </a:lnTo>
                  <a:lnTo>
                    <a:pt x="1954" y="2293"/>
                  </a:lnTo>
                  <a:cubicBezTo>
                    <a:pt x="1891" y="2277"/>
                    <a:pt x="1828" y="2269"/>
                    <a:pt x="1765" y="2269"/>
                  </a:cubicBezTo>
                  <a:cubicBezTo>
                    <a:pt x="1702" y="2269"/>
                    <a:pt x="1639" y="2277"/>
                    <a:pt x="1576" y="2293"/>
                  </a:cubicBezTo>
                  <a:lnTo>
                    <a:pt x="1387" y="2387"/>
                  </a:lnTo>
                  <a:lnTo>
                    <a:pt x="1450" y="2198"/>
                  </a:lnTo>
                  <a:cubicBezTo>
                    <a:pt x="1482" y="2072"/>
                    <a:pt x="1450" y="1946"/>
                    <a:pt x="1324" y="1883"/>
                  </a:cubicBezTo>
                  <a:lnTo>
                    <a:pt x="1167" y="1726"/>
                  </a:lnTo>
                  <a:lnTo>
                    <a:pt x="1482" y="1663"/>
                  </a:lnTo>
                  <a:cubicBezTo>
                    <a:pt x="1576" y="1663"/>
                    <a:pt x="1702" y="1600"/>
                    <a:pt x="1734" y="1474"/>
                  </a:cubicBezTo>
                  <a:lnTo>
                    <a:pt x="1828" y="1285"/>
                  </a:lnTo>
                  <a:close/>
                  <a:moveTo>
                    <a:pt x="1887" y="1"/>
                  </a:moveTo>
                  <a:cubicBezTo>
                    <a:pt x="1749" y="1"/>
                    <a:pt x="1608" y="72"/>
                    <a:pt x="1545" y="213"/>
                  </a:cubicBezTo>
                  <a:lnTo>
                    <a:pt x="1198" y="938"/>
                  </a:lnTo>
                  <a:lnTo>
                    <a:pt x="442" y="1033"/>
                  </a:lnTo>
                  <a:cubicBezTo>
                    <a:pt x="127" y="1096"/>
                    <a:pt x="1" y="1474"/>
                    <a:pt x="253" y="1663"/>
                  </a:cubicBezTo>
                  <a:lnTo>
                    <a:pt x="757" y="2230"/>
                  </a:lnTo>
                  <a:lnTo>
                    <a:pt x="631" y="2986"/>
                  </a:lnTo>
                  <a:cubicBezTo>
                    <a:pt x="607" y="3229"/>
                    <a:pt x="789" y="3416"/>
                    <a:pt x="1004" y="3416"/>
                  </a:cubicBezTo>
                  <a:cubicBezTo>
                    <a:pt x="1067" y="3416"/>
                    <a:pt x="1133" y="3400"/>
                    <a:pt x="1198" y="3364"/>
                  </a:cubicBezTo>
                  <a:lnTo>
                    <a:pt x="1860" y="3017"/>
                  </a:lnTo>
                  <a:lnTo>
                    <a:pt x="2521" y="3364"/>
                  </a:lnTo>
                  <a:cubicBezTo>
                    <a:pt x="2586" y="3400"/>
                    <a:pt x="2652" y="3416"/>
                    <a:pt x="2715" y="3416"/>
                  </a:cubicBezTo>
                  <a:cubicBezTo>
                    <a:pt x="2930" y="3416"/>
                    <a:pt x="3113" y="3229"/>
                    <a:pt x="3088" y="2986"/>
                  </a:cubicBezTo>
                  <a:lnTo>
                    <a:pt x="2962" y="2230"/>
                  </a:lnTo>
                  <a:lnTo>
                    <a:pt x="3529" y="1663"/>
                  </a:lnTo>
                  <a:cubicBezTo>
                    <a:pt x="3750" y="1474"/>
                    <a:pt x="3624" y="1096"/>
                    <a:pt x="3309" y="1033"/>
                  </a:cubicBezTo>
                  <a:lnTo>
                    <a:pt x="2584" y="938"/>
                  </a:lnTo>
                  <a:lnTo>
                    <a:pt x="2206" y="213"/>
                  </a:lnTo>
                  <a:cubicBezTo>
                    <a:pt x="2159" y="72"/>
                    <a:pt x="2025" y="1"/>
                    <a:pt x="18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14;p47">
            <a:extLst>
              <a:ext uri="{FF2B5EF4-FFF2-40B4-BE49-F238E27FC236}">
                <a16:creationId xmlns:a16="http://schemas.microsoft.com/office/drawing/2014/main" id="{4FCA8569-1590-473B-A435-5E6E2A2CD752}"/>
              </a:ext>
            </a:extLst>
          </p:cNvPr>
          <p:cNvGrpSpPr/>
          <p:nvPr/>
        </p:nvGrpSpPr>
        <p:grpSpPr>
          <a:xfrm>
            <a:off x="9522129" y="1559520"/>
            <a:ext cx="493895" cy="494832"/>
            <a:chOff x="-52513800" y="1903475"/>
            <a:chExt cx="316650" cy="317250"/>
          </a:xfrm>
          <a:solidFill>
            <a:srgbClr val="5C3183"/>
          </a:solidFill>
        </p:grpSpPr>
        <p:sp>
          <p:nvSpPr>
            <p:cNvPr id="427" name="Google Shape;4915;p47">
              <a:extLst>
                <a:ext uri="{FF2B5EF4-FFF2-40B4-BE49-F238E27FC236}">
                  <a16:creationId xmlns:a16="http://schemas.microsoft.com/office/drawing/2014/main" id="{43C81988-16F3-4C3A-8E9D-608F56333E94}"/>
                </a:ext>
              </a:extLst>
            </p:cNvPr>
            <p:cNvSpPr/>
            <p:nvPr/>
          </p:nvSpPr>
          <p:spPr>
            <a:xfrm>
              <a:off x="-52391700" y="2135825"/>
              <a:ext cx="72475" cy="28975"/>
            </a:xfrm>
            <a:custGeom>
              <a:avLst/>
              <a:gdLst/>
              <a:ahLst/>
              <a:cxnLst/>
              <a:rect l="l" t="t" r="r" b="b"/>
              <a:pathLst>
                <a:path w="2899" h="1159" extrusionOk="0">
                  <a:moveTo>
                    <a:pt x="386" y="1"/>
                  </a:moveTo>
                  <a:cubicBezTo>
                    <a:pt x="291" y="1"/>
                    <a:pt x="205" y="40"/>
                    <a:pt x="158" y="119"/>
                  </a:cubicBezTo>
                  <a:cubicBezTo>
                    <a:pt x="0" y="276"/>
                    <a:pt x="0" y="497"/>
                    <a:pt x="158" y="623"/>
                  </a:cubicBezTo>
                  <a:cubicBezTo>
                    <a:pt x="504" y="970"/>
                    <a:pt x="977" y="1159"/>
                    <a:pt x="1449" y="1159"/>
                  </a:cubicBezTo>
                  <a:cubicBezTo>
                    <a:pt x="1922" y="1159"/>
                    <a:pt x="2426" y="970"/>
                    <a:pt x="2741" y="623"/>
                  </a:cubicBezTo>
                  <a:cubicBezTo>
                    <a:pt x="2898" y="465"/>
                    <a:pt x="2898" y="213"/>
                    <a:pt x="2741" y="119"/>
                  </a:cubicBezTo>
                  <a:cubicBezTo>
                    <a:pt x="2662" y="40"/>
                    <a:pt x="2568" y="1"/>
                    <a:pt x="2477" y="1"/>
                  </a:cubicBezTo>
                  <a:cubicBezTo>
                    <a:pt x="2387" y="1"/>
                    <a:pt x="2300" y="40"/>
                    <a:pt x="2237" y="119"/>
                  </a:cubicBezTo>
                  <a:cubicBezTo>
                    <a:pt x="2048" y="308"/>
                    <a:pt x="1733" y="434"/>
                    <a:pt x="1449" y="434"/>
                  </a:cubicBezTo>
                  <a:cubicBezTo>
                    <a:pt x="1134" y="434"/>
                    <a:pt x="851" y="308"/>
                    <a:pt x="662" y="119"/>
                  </a:cubicBezTo>
                  <a:cubicBezTo>
                    <a:pt x="583" y="40"/>
                    <a:pt x="480"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916;p47">
              <a:extLst>
                <a:ext uri="{FF2B5EF4-FFF2-40B4-BE49-F238E27FC236}">
                  <a16:creationId xmlns:a16="http://schemas.microsoft.com/office/drawing/2014/main" id="{895FB854-7E48-49CA-88BB-611E7CEF395E}"/>
                </a:ext>
              </a:extLst>
            </p:cNvPr>
            <p:cNvSpPr/>
            <p:nvPr/>
          </p:nvSpPr>
          <p:spPr>
            <a:xfrm>
              <a:off x="-52513800" y="1903475"/>
              <a:ext cx="316650" cy="317250"/>
            </a:xfrm>
            <a:custGeom>
              <a:avLst/>
              <a:gdLst/>
              <a:ahLst/>
              <a:cxnLst/>
              <a:rect l="l" t="t" r="r" b="b"/>
              <a:pathLst>
                <a:path w="12666" h="12690" extrusionOk="0">
                  <a:moveTo>
                    <a:pt x="6333" y="781"/>
                  </a:moveTo>
                  <a:lnTo>
                    <a:pt x="11500" y="3332"/>
                  </a:lnTo>
                  <a:lnTo>
                    <a:pt x="10082" y="4057"/>
                  </a:lnTo>
                  <a:lnTo>
                    <a:pt x="9641" y="3175"/>
                  </a:lnTo>
                  <a:cubicBezTo>
                    <a:pt x="9547" y="3049"/>
                    <a:pt x="9452" y="2986"/>
                    <a:pt x="9326" y="2986"/>
                  </a:cubicBezTo>
                  <a:lnTo>
                    <a:pt x="3309" y="2986"/>
                  </a:lnTo>
                  <a:cubicBezTo>
                    <a:pt x="3151" y="2986"/>
                    <a:pt x="3025" y="3049"/>
                    <a:pt x="2994" y="3175"/>
                  </a:cubicBezTo>
                  <a:lnTo>
                    <a:pt x="2553" y="4057"/>
                  </a:lnTo>
                  <a:lnTo>
                    <a:pt x="1167" y="3332"/>
                  </a:lnTo>
                  <a:lnTo>
                    <a:pt x="6333" y="781"/>
                  </a:lnTo>
                  <a:close/>
                  <a:moveTo>
                    <a:pt x="9043" y="3742"/>
                  </a:moveTo>
                  <a:lnTo>
                    <a:pt x="9389" y="4467"/>
                  </a:lnTo>
                  <a:lnTo>
                    <a:pt x="3151" y="4467"/>
                  </a:lnTo>
                  <a:lnTo>
                    <a:pt x="3498" y="3742"/>
                  </a:lnTo>
                  <a:close/>
                  <a:moveTo>
                    <a:pt x="9673" y="5223"/>
                  </a:moveTo>
                  <a:lnTo>
                    <a:pt x="9673" y="6105"/>
                  </a:lnTo>
                  <a:cubicBezTo>
                    <a:pt x="9547" y="6042"/>
                    <a:pt x="9452" y="6010"/>
                    <a:pt x="9326" y="6010"/>
                  </a:cubicBezTo>
                  <a:lnTo>
                    <a:pt x="7782" y="6010"/>
                  </a:lnTo>
                  <a:cubicBezTo>
                    <a:pt x="7310" y="6010"/>
                    <a:pt x="6869" y="6325"/>
                    <a:pt x="6743" y="6766"/>
                  </a:cubicBezTo>
                  <a:lnTo>
                    <a:pt x="5861" y="6766"/>
                  </a:lnTo>
                  <a:cubicBezTo>
                    <a:pt x="5703" y="6325"/>
                    <a:pt x="5325" y="6010"/>
                    <a:pt x="4790" y="6010"/>
                  </a:cubicBezTo>
                  <a:lnTo>
                    <a:pt x="3277" y="6010"/>
                  </a:lnTo>
                  <a:cubicBezTo>
                    <a:pt x="3151" y="6010"/>
                    <a:pt x="2994" y="6042"/>
                    <a:pt x="2899" y="6105"/>
                  </a:cubicBezTo>
                  <a:lnTo>
                    <a:pt x="2899" y="5223"/>
                  </a:lnTo>
                  <a:close/>
                  <a:moveTo>
                    <a:pt x="4821" y="6766"/>
                  </a:moveTo>
                  <a:cubicBezTo>
                    <a:pt x="5042" y="6766"/>
                    <a:pt x="5199" y="6924"/>
                    <a:pt x="5199" y="7113"/>
                  </a:cubicBezTo>
                  <a:cubicBezTo>
                    <a:pt x="5199" y="7743"/>
                    <a:pt x="4664" y="8216"/>
                    <a:pt x="4096" y="8216"/>
                  </a:cubicBezTo>
                  <a:lnTo>
                    <a:pt x="3309" y="8216"/>
                  </a:lnTo>
                  <a:cubicBezTo>
                    <a:pt x="3088" y="8216"/>
                    <a:pt x="2931" y="8058"/>
                    <a:pt x="2931" y="7869"/>
                  </a:cubicBezTo>
                  <a:lnTo>
                    <a:pt x="2931" y="7113"/>
                  </a:lnTo>
                  <a:cubicBezTo>
                    <a:pt x="2931" y="6924"/>
                    <a:pt x="3088" y="6766"/>
                    <a:pt x="3309" y="6766"/>
                  </a:cubicBezTo>
                  <a:close/>
                  <a:moveTo>
                    <a:pt x="9326" y="6766"/>
                  </a:moveTo>
                  <a:cubicBezTo>
                    <a:pt x="9515" y="6766"/>
                    <a:pt x="9673" y="6924"/>
                    <a:pt x="9673" y="7113"/>
                  </a:cubicBezTo>
                  <a:lnTo>
                    <a:pt x="9673" y="7869"/>
                  </a:lnTo>
                  <a:cubicBezTo>
                    <a:pt x="9673" y="8058"/>
                    <a:pt x="9515" y="8216"/>
                    <a:pt x="9326" y="8216"/>
                  </a:cubicBezTo>
                  <a:lnTo>
                    <a:pt x="8570" y="8216"/>
                  </a:lnTo>
                  <a:cubicBezTo>
                    <a:pt x="7940" y="8216"/>
                    <a:pt x="7436" y="7712"/>
                    <a:pt x="7436" y="7113"/>
                  </a:cubicBezTo>
                  <a:cubicBezTo>
                    <a:pt x="7436" y="6924"/>
                    <a:pt x="7593" y="6766"/>
                    <a:pt x="7782" y="6766"/>
                  </a:cubicBezTo>
                  <a:close/>
                  <a:moveTo>
                    <a:pt x="2206" y="6766"/>
                  </a:moveTo>
                  <a:lnTo>
                    <a:pt x="2206" y="8247"/>
                  </a:lnTo>
                  <a:cubicBezTo>
                    <a:pt x="1765" y="8247"/>
                    <a:pt x="1450" y="7901"/>
                    <a:pt x="1450" y="7523"/>
                  </a:cubicBezTo>
                  <a:cubicBezTo>
                    <a:pt x="1450" y="7113"/>
                    <a:pt x="1765" y="6766"/>
                    <a:pt x="2206" y="6766"/>
                  </a:cubicBezTo>
                  <a:close/>
                  <a:moveTo>
                    <a:pt x="10429" y="6766"/>
                  </a:moveTo>
                  <a:cubicBezTo>
                    <a:pt x="10870" y="6766"/>
                    <a:pt x="11185" y="7082"/>
                    <a:pt x="11185" y="7523"/>
                  </a:cubicBezTo>
                  <a:cubicBezTo>
                    <a:pt x="11185" y="7901"/>
                    <a:pt x="10807" y="8247"/>
                    <a:pt x="10429" y="8247"/>
                  </a:cubicBezTo>
                  <a:lnTo>
                    <a:pt x="10429" y="6766"/>
                  </a:lnTo>
                  <a:close/>
                  <a:moveTo>
                    <a:pt x="6680" y="7523"/>
                  </a:moveTo>
                  <a:cubicBezTo>
                    <a:pt x="6774" y="7869"/>
                    <a:pt x="6932" y="8184"/>
                    <a:pt x="7184" y="8468"/>
                  </a:cubicBezTo>
                  <a:cubicBezTo>
                    <a:pt x="7562" y="8814"/>
                    <a:pt x="8035" y="9003"/>
                    <a:pt x="8539" y="9003"/>
                  </a:cubicBezTo>
                  <a:lnTo>
                    <a:pt x="9295" y="9003"/>
                  </a:lnTo>
                  <a:cubicBezTo>
                    <a:pt x="9389" y="9003"/>
                    <a:pt x="9515" y="8972"/>
                    <a:pt x="9641" y="8940"/>
                  </a:cubicBezTo>
                  <a:lnTo>
                    <a:pt x="9641" y="8940"/>
                  </a:lnTo>
                  <a:cubicBezTo>
                    <a:pt x="9515" y="10610"/>
                    <a:pt x="8066" y="11965"/>
                    <a:pt x="6302" y="11965"/>
                  </a:cubicBezTo>
                  <a:cubicBezTo>
                    <a:pt x="4506" y="11965"/>
                    <a:pt x="3088" y="10610"/>
                    <a:pt x="2899" y="8940"/>
                  </a:cubicBezTo>
                  <a:lnTo>
                    <a:pt x="2899" y="8940"/>
                  </a:lnTo>
                  <a:cubicBezTo>
                    <a:pt x="3025" y="8972"/>
                    <a:pt x="3151" y="9003"/>
                    <a:pt x="3246" y="9003"/>
                  </a:cubicBezTo>
                  <a:lnTo>
                    <a:pt x="4033" y="9003"/>
                  </a:lnTo>
                  <a:cubicBezTo>
                    <a:pt x="4947" y="9003"/>
                    <a:pt x="5703" y="8373"/>
                    <a:pt x="5861" y="7523"/>
                  </a:cubicBezTo>
                  <a:close/>
                  <a:moveTo>
                    <a:pt x="6310" y="1"/>
                  </a:moveTo>
                  <a:cubicBezTo>
                    <a:pt x="6255" y="1"/>
                    <a:pt x="6207" y="9"/>
                    <a:pt x="6176" y="24"/>
                  </a:cubicBezTo>
                  <a:lnTo>
                    <a:pt x="190" y="3017"/>
                  </a:lnTo>
                  <a:cubicBezTo>
                    <a:pt x="64" y="3112"/>
                    <a:pt x="1" y="3206"/>
                    <a:pt x="1" y="3332"/>
                  </a:cubicBezTo>
                  <a:cubicBezTo>
                    <a:pt x="1" y="3490"/>
                    <a:pt x="64" y="3616"/>
                    <a:pt x="190" y="3647"/>
                  </a:cubicBezTo>
                  <a:lnTo>
                    <a:pt x="2238" y="4656"/>
                  </a:lnTo>
                  <a:cubicBezTo>
                    <a:pt x="2238" y="4719"/>
                    <a:pt x="2206" y="4750"/>
                    <a:pt x="2206" y="4782"/>
                  </a:cubicBezTo>
                  <a:lnTo>
                    <a:pt x="2206" y="5979"/>
                  </a:lnTo>
                  <a:cubicBezTo>
                    <a:pt x="1356" y="5979"/>
                    <a:pt x="694" y="6640"/>
                    <a:pt x="694" y="7460"/>
                  </a:cubicBezTo>
                  <a:cubicBezTo>
                    <a:pt x="694" y="8279"/>
                    <a:pt x="1356" y="8972"/>
                    <a:pt x="2206" y="8972"/>
                  </a:cubicBezTo>
                  <a:cubicBezTo>
                    <a:pt x="2395" y="11051"/>
                    <a:pt x="4159" y="12689"/>
                    <a:pt x="6302" y="12689"/>
                  </a:cubicBezTo>
                  <a:cubicBezTo>
                    <a:pt x="8413" y="12689"/>
                    <a:pt x="10240" y="11051"/>
                    <a:pt x="10397" y="8972"/>
                  </a:cubicBezTo>
                  <a:cubicBezTo>
                    <a:pt x="11217" y="8972"/>
                    <a:pt x="11878" y="8279"/>
                    <a:pt x="11878" y="7460"/>
                  </a:cubicBezTo>
                  <a:cubicBezTo>
                    <a:pt x="11878" y="6640"/>
                    <a:pt x="11217" y="5979"/>
                    <a:pt x="10397" y="5979"/>
                  </a:cubicBezTo>
                  <a:lnTo>
                    <a:pt x="10397" y="4782"/>
                  </a:lnTo>
                  <a:cubicBezTo>
                    <a:pt x="10397" y="4750"/>
                    <a:pt x="10397" y="4719"/>
                    <a:pt x="10334" y="4656"/>
                  </a:cubicBezTo>
                  <a:lnTo>
                    <a:pt x="11847" y="3931"/>
                  </a:lnTo>
                  <a:lnTo>
                    <a:pt x="11847" y="6357"/>
                  </a:lnTo>
                  <a:cubicBezTo>
                    <a:pt x="11847" y="6546"/>
                    <a:pt x="12004" y="6703"/>
                    <a:pt x="12193" y="6703"/>
                  </a:cubicBezTo>
                  <a:cubicBezTo>
                    <a:pt x="12382" y="6703"/>
                    <a:pt x="12540" y="6546"/>
                    <a:pt x="12540" y="6357"/>
                  </a:cubicBezTo>
                  <a:lnTo>
                    <a:pt x="12540" y="3332"/>
                  </a:lnTo>
                  <a:lnTo>
                    <a:pt x="12666" y="3332"/>
                  </a:lnTo>
                  <a:cubicBezTo>
                    <a:pt x="12666" y="3206"/>
                    <a:pt x="12603" y="3049"/>
                    <a:pt x="12477" y="3017"/>
                  </a:cubicBezTo>
                  <a:lnTo>
                    <a:pt x="6491" y="24"/>
                  </a:lnTo>
                  <a:cubicBezTo>
                    <a:pt x="6428" y="9"/>
                    <a:pt x="6365" y="1"/>
                    <a:pt x="6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4917;p47">
            <a:extLst>
              <a:ext uri="{FF2B5EF4-FFF2-40B4-BE49-F238E27FC236}">
                <a16:creationId xmlns:a16="http://schemas.microsoft.com/office/drawing/2014/main" id="{0A341CB2-C537-436F-94A6-6ECDB454207F}"/>
              </a:ext>
            </a:extLst>
          </p:cNvPr>
          <p:cNvGrpSpPr/>
          <p:nvPr/>
        </p:nvGrpSpPr>
        <p:grpSpPr>
          <a:xfrm>
            <a:off x="9535640" y="2171021"/>
            <a:ext cx="466873" cy="495104"/>
            <a:chOff x="-52505925" y="2295525"/>
            <a:chExt cx="299325" cy="317425"/>
          </a:xfrm>
          <a:solidFill>
            <a:srgbClr val="5C3183"/>
          </a:solidFill>
        </p:grpSpPr>
        <p:sp>
          <p:nvSpPr>
            <p:cNvPr id="423" name="Google Shape;4918;p47">
              <a:extLst>
                <a:ext uri="{FF2B5EF4-FFF2-40B4-BE49-F238E27FC236}">
                  <a16:creationId xmlns:a16="http://schemas.microsoft.com/office/drawing/2014/main" id="{5FED6DDF-B0F9-4196-911F-281C6698418D}"/>
                </a:ext>
              </a:extLst>
            </p:cNvPr>
            <p:cNvSpPr/>
            <p:nvPr/>
          </p:nvSpPr>
          <p:spPr>
            <a:xfrm>
              <a:off x="-52401950" y="2526500"/>
              <a:ext cx="73275" cy="29750"/>
            </a:xfrm>
            <a:custGeom>
              <a:avLst/>
              <a:gdLst/>
              <a:ahLst/>
              <a:cxnLst/>
              <a:rect l="l" t="t" r="r" b="b"/>
              <a:pathLst>
                <a:path w="2931" h="1190" extrusionOk="0">
                  <a:moveTo>
                    <a:pt x="398" y="0"/>
                  </a:moveTo>
                  <a:cubicBezTo>
                    <a:pt x="308" y="0"/>
                    <a:pt x="221" y="39"/>
                    <a:pt x="158" y="118"/>
                  </a:cubicBezTo>
                  <a:cubicBezTo>
                    <a:pt x="0" y="276"/>
                    <a:pt x="0" y="496"/>
                    <a:pt x="158" y="622"/>
                  </a:cubicBezTo>
                  <a:cubicBezTo>
                    <a:pt x="505" y="969"/>
                    <a:pt x="977" y="1189"/>
                    <a:pt x="1450" y="1189"/>
                  </a:cubicBezTo>
                  <a:cubicBezTo>
                    <a:pt x="1922" y="1189"/>
                    <a:pt x="2458" y="969"/>
                    <a:pt x="2773" y="622"/>
                  </a:cubicBezTo>
                  <a:cubicBezTo>
                    <a:pt x="2930" y="465"/>
                    <a:pt x="2930" y="244"/>
                    <a:pt x="2773" y="118"/>
                  </a:cubicBezTo>
                  <a:cubicBezTo>
                    <a:pt x="2710" y="55"/>
                    <a:pt x="2615" y="24"/>
                    <a:pt x="2517" y="24"/>
                  </a:cubicBezTo>
                  <a:cubicBezTo>
                    <a:pt x="2418" y="24"/>
                    <a:pt x="2316" y="55"/>
                    <a:pt x="2237" y="118"/>
                  </a:cubicBezTo>
                  <a:cubicBezTo>
                    <a:pt x="2048" y="307"/>
                    <a:pt x="1733" y="433"/>
                    <a:pt x="1450" y="433"/>
                  </a:cubicBezTo>
                  <a:cubicBezTo>
                    <a:pt x="1135" y="433"/>
                    <a:pt x="883" y="307"/>
                    <a:pt x="662" y="118"/>
                  </a:cubicBezTo>
                  <a:cubicBezTo>
                    <a:pt x="583" y="39"/>
                    <a:pt x="489"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919;p47">
              <a:extLst>
                <a:ext uri="{FF2B5EF4-FFF2-40B4-BE49-F238E27FC236}">
                  <a16:creationId xmlns:a16="http://schemas.microsoft.com/office/drawing/2014/main" id="{B23696CC-D9FB-4CB2-BC44-1C718EF51BB0}"/>
                </a:ext>
              </a:extLst>
            </p:cNvPr>
            <p:cNvSpPr/>
            <p:nvPr/>
          </p:nvSpPr>
          <p:spPr>
            <a:xfrm>
              <a:off x="-52411400" y="2463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920;p47">
              <a:extLst>
                <a:ext uri="{FF2B5EF4-FFF2-40B4-BE49-F238E27FC236}">
                  <a16:creationId xmlns:a16="http://schemas.microsoft.com/office/drawing/2014/main" id="{AF171846-EF24-4B2D-B717-54B653A927A7}"/>
                </a:ext>
              </a:extLst>
            </p:cNvPr>
            <p:cNvSpPr/>
            <p:nvPr/>
          </p:nvSpPr>
          <p:spPr>
            <a:xfrm>
              <a:off x="-52336575" y="2463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921;p47">
              <a:extLst>
                <a:ext uri="{FF2B5EF4-FFF2-40B4-BE49-F238E27FC236}">
                  <a16:creationId xmlns:a16="http://schemas.microsoft.com/office/drawing/2014/main" id="{731FD2FB-EBAB-45B2-AF6B-93DC98953705}"/>
                </a:ext>
              </a:extLst>
            </p:cNvPr>
            <p:cNvSpPr/>
            <p:nvPr/>
          </p:nvSpPr>
          <p:spPr>
            <a:xfrm>
              <a:off x="-52505925" y="2295525"/>
              <a:ext cx="299325" cy="317425"/>
            </a:xfrm>
            <a:custGeom>
              <a:avLst/>
              <a:gdLst/>
              <a:ahLst/>
              <a:cxnLst/>
              <a:rect l="l" t="t" r="r" b="b"/>
              <a:pathLst>
                <a:path w="11973" h="12697" extrusionOk="0">
                  <a:moveTo>
                    <a:pt x="8046" y="1489"/>
                  </a:moveTo>
                  <a:cubicBezTo>
                    <a:pt x="8121" y="1489"/>
                    <a:pt x="8192" y="1497"/>
                    <a:pt x="8255" y="1513"/>
                  </a:cubicBezTo>
                  <a:cubicBezTo>
                    <a:pt x="8224" y="1639"/>
                    <a:pt x="8224" y="1765"/>
                    <a:pt x="8224" y="1859"/>
                  </a:cubicBezTo>
                  <a:lnTo>
                    <a:pt x="8224" y="2080"/>
                  </a:lnTo>
                  <a:cubicBezTo>
                    <a:pt x="7909" y="1828"/>
                    <a:pt x="7499" y="1670"/>
                    <a:pt x="7121" y="1607"/>
                  </a:cubicBezTo>
                  <a:cubicBezTo>
                    <a:pt x="7341" y="1513"/>
                    <a:pt x="7594" y="1513"/>
                    <a:pt x="7814" y="1513"/>
                  </a:cubicBezTo>
                  <a:cubicBezTo>
                    <a:pt x="7893" y="1497"/>
                    <a:pt x="7972" y="1489"/>
                    <a:pt x="8046" y="1489"/>
                  </a:cubicBezTo>
                  <a:close/>
                  <a:moveTo>
                    <a:pt x="9326" y="914"/>
                  </a:moveTo>
                  <a:cubicBezTo>
                    <a:pt x="9484" y="1071"/>
                    <a:pt x="9610" y="1261"/>
                    <a:pt x="9673" y="1544"/>
                  </a:cubicBezTo>
                  <a:cubicBezTo>
                    <a:pt x="9452" y="1796"/>
                    <a:pt x="9232" y="2111"/>
                    <a:pt x="9137" y="2458"/>
                  </a:cubicBezTo>
                  <a:cubicBezTo>
                    <a:pt x="9043" y="2269"/>
                    <a:pt x="8980" y="2080"/>
                    <a:pt x="8980" y="1859"/>
                  </a:cubicBezTo>
                  <a:cubicBezTo>
                    <a:pt x="8980" y="1513"/>
                    <a:pt x="9137" y="1198"/>
                    <a:pt x="9326" y="914"/>
                  </a:cubicBezTo>
                  <a:close/>
                  <a:moveTo>
                    <a:pt x="11122" y="1513"/>
                  </a:moveTo>
                  <a:lnTo>
                    <a:pt x="11122" y="1513"/>
                  </a:lnTo>
                  <a:cubicBezTo>
                    <a:pt x="11028" y="2174"/>
                    <a:pt x="10460" y="2741"/>
                    <a:pt x="9767" y="2899"/>
                  </a:cubicBezTo>
                  <a:cubicBezTo>
                    <a:pt x="9925" y="2174"/>
                    <a:pt x="10460" y="1670"/>
                    <a:pt x="11122" y="1513"/>
                  </a:cubicBezTo>
                  <a:close/>
                  <a:moveTo>
                    <a:pt x="6365" y="2237"/>
                  </a:moveTo>
                  <a:cubicBezTo>
                    <a:pt x="7404" y="2237"/>
                    <a:pt x="8287" y="2836"/>
                    <a:pt x="8728" y="3718"/>
                  </a:cubicBezTo>
                  <a:lnTo>
                    <a:pt x="8602" y="3718"/>
                  </a:lnTo>
                  <a:cubicBezTo>
                    <a:pt x="7972" y="3718"/>
                    <a:pt x="7499" y="4222"/>
                    <a:pt x="7499" y="4821"/>
                  </a:cubicBezTo>
                  <a:lnTo>
                    <a:pt x="7499" y="5167"/>
                  </a:lnTo>
                  <a:lnTo>
                    <a:pt x="3025" y="5167"/>
                  </a:lnTo>
                  <a:cubicBezTo>
                    <a:pt x="2206" y="5167"/>
                    <a:pt x="1513" y="4506"/>
                    <a:pt x="1513" y="3686"/>
                  </a:cubicBezTo>
                  <a:cubicBezTo>
                    <a:pt x="1513" y="2899"/>
                    <a:pt x="2206" y="2237"/>
                    <a:pt x="3025" y="2237"/>
                  </a:cubicBezTo>
                  <a:close/>
                  <a:moveTo>
                    <a:pt x="10397" y="3497"/>
                  </a:moveTo>
                  <a:cubicBezTo>
                    <a:pt x="10429" y="3686"/>
                    <a:pt x="10460" y="3875"/>
                    <a:pt x="10460" y="4064"/>
                  </a:cubicBezTo>
                  <a:cubicBezTo>
                    <a:pt x="10460" y="4537"/>
                    <a:pt x="10334" y="4978"/>
                    <a:pt x="10114" y="5388"/>
                  </a:cubicBezTo>
                  <a:cubicBezTo>
                    <a:pt x="9956" y="5608"/>
                    <a:pt x="10145" y="5923"/>
                    <a:pt x="10429" y="5923"/>
                  </a:cubicBezTo>
                  <a:lnTo>
                    <a:pt x="10460" y="5923"/>
                  </a:lnTo>
                  <a:cubicBezTo>
                    <a:pt x="10870" y="5923"/>
                    <a:pt x="11217" y="6238"/>
                    <a:pt x="11217" y="6679"/>
                  </a:cubicBezTo>
                  <a:cubicBezTo>
                    <a:pt x="11217" y="7120"/>
                    <a:pt x="10902" y="7435"/>
                    <a:pt x="10460" y="7435"/>
                  </a:cubicBezTo>
                  <a:lnTo>
                    <a:pt x="9704" y="7435"/>
                  </a:lnTo>
                  <a:lnTo>
                    <a:pt x="9704" y="4821"/>
                  </a:lnTo>
                  <a:cubicBezTo>
                    <a:pt x="9704" y="4443"/>
                    <a:pt x="9641" y="4033"/>
                    <a:pt x="9515" y="3686"/>
                  </a:cubicBezTo>
                  <a:cubicBezTo>
                    <a:pt x="9830" y="3655"/>
                    <a:pt x="10114" y="3592"/>
                    <a:pt x="10397" y="3497"/>
                  </a:cubicBezTo>
                  <a:close/>
                  <a:moveTo>
                    <a:pt x="1513" y="6679"/>
                  </a:moveTo>
                  <a:lnTo>
                    <a:pt x="1513" y="8160"/>
                  </a:lnTo>
                  <a:cubicBezTo>
                    <a:pt x="1104" y="8160"/>
                    <a:pt x="789" y="7845"/>
                    <a:pt x="789" y="7435"/>
                  </a:cubicBezTo>
                  <a:cubicBezTo>
                    <a:pt x="789" y="7026"/>
                    <a:pt x="1135" y="6679"/>
                    <a:pt x="1513" y="6679"/>
                  </a:cubicBezTo>
                  <a:close/>
                  <a:moveTo>
                    <a:pt x="8570" y="4474"/>
                  </a:moveTo>
                  <a:cubicBezTo>
                    <a:pt x="8759" y="4474"/>
                    <a:pt x="8917" y="4632"/>
                    <a:pt x="8917" y="4821"/>
                  </a:cubicBezTo>
                  <a:cubicBezTo>
                    <a:pt x="8980" y="4978"/>
                    <a:pt x="8980" y="8412"/>
                    <a:pt x="8980" y="8570"/>
                  </a:cubicBezTo>
                  <a:cubicBezTo>
                    <a:pt x="8980" y="10460"/>
                    <a:pt x="7467" y="11972"/>
                    <a:pt x="5609" y="11972"/>
                  </a:cubicBezTo>
                  <a:cubicBezTo>
                    <a:pt x="3781" y="11972"/>
                    <a:pt x="2269" y="10460"/>
                    <a:pt x="2269" y="8570"/>
                  </a:cubicBezTo>
                  <a:lnTo>
                    <a:pt x="2269" y="5797"/>
                  </a:lnTo>
                  <a:cubicBezTo>
                    <a:pt x="2521" y="5892"/>
                    <a:pt x="2742" y="5923"/>
                    <a:pt x="3025" y="5923"/>
                  </a:cubicBezTo>
                  <a:lnTo>
                    <a:pt x="7877" y="5923"/>
                  </a:lnTo>
                  <a:cubicBezTo>
                    <a:pt x="8066" y="5923"/>
                    <a:pt x="8224" y="5766"/>
                    <a:pt x="8224" y="5577"/>
                  </a:cubicBezTo>
                  <a:lnTo>
                    <a:pt x="8224" y="4821"/>
                  </a:lnTo>
                  <a:cubicBezTo>
                    <a:pt x="8224" y="4632"/>
                    <a:pt x="8381" y="4474"/>
                    <a:pt x="8570" y="4474"/>
                  </a:cubicBezTo>
                  <a:close/>
                  <a:moveTo>
                    <a:pt x="9358" y="0"/>
                  </a:moveTo>
                  <a:cubicBezTo>
                    <a:pt x="9271" y="0"/>
                    <a:pt x="9185" y="32"/>
                    <a:pt x="9106" y="95"/>
                  </a:cubicBezTo>
                  <a:cubicBezTo>
                    <a:pt x="9043" y="95"/>
                    <a:pt x="8791" y="378"/>
                    <a:pt x="8539" y="819"/>
                  </a:cubicBezTo>
                  <a:cubicBezTo>
                    <a:pt x="8318" y="756"/>
                    <a:pt x="8098" y="725"/>
                    <a:pt x="7877" y="725"/>
                  </a:cubicBezTo>
                  <a:cubicBezTo>
                    <a:pt x="7089" y="725"/>
                    <a:pt x="6365" y="1008"/>
                    <a:pt x="5735" y="1481"/>
                  </a:cubicBezTo>
                  <a:lnTo>
                    <a:pt x="2994" y="1481"/>
                  </a:lnTo>
                  <a:cubicBezTo>
                    <a:pt x="1765" y="1481"/>
                    <a:pt x="757" y="2458"/>
                    <a:pt x="757" y="3718"/>
                  </a:cubicBezTo>
                  <a:cubicBezTo>
                    <a:pt x="757" y="4379"/>
                    <a:pt x="1072" y="5010"/>
                    <a:pt x="1545" y="5419"/>
                  </a:cubicBezTo>
                  <a:cubicBezTo>
                    <a:pt x="1482" y="5451"/>
                    <a:pt x="1482" y="5545"/>
                    <a:pt x="1482" y="5577"/>
                  </a:cubicBezTo>
                  <a:lnTo>
                    <a:pt x="1482" y="5923"/>
                  </a:lnTo>
                  <a:cubicBezTo>
                    <a:pt x="662" y="5923"/>
                    <a:pt x="1" y="6585"/>
                    <a:pt x="1" y="7435"/>
                  </a:cubicBezTo>
                  <a:cubicBezTo>
                    <a:pt x="1" y="8255"/>
                    <a:pt x="662" y="8916"/>
                    <a:pt x="1482" y="8916"/>
                  </a:cubicBezTo>
                  <a:cubicBezTo>
                    <a:pt x="1702" y="10996"/>
                    <a:pt x="3435" y="12697"/>
                    <a:pt x="5577" y="12697"/>
                  </a:cubicBezTo>
                  <a:cubicBezTo>
                    <a:pt x="7877" y="12697"/>
                    <a:pt x="9673" y="10806"/>
                    <a:pt x="9673" y="8570"/>
                  </a:cubicBezTo>
                  <a:lnTo>
                    <a:pt x="9673" y="8223"/>
                  </a:lnTo>
                  <a:lnTo>
                    <a:pt x="10429" y="8223"/>
                  </a:lnTo>
                  <a:cubicBezTo>
                    <a:pt x="11248" y="8223"/>
                    <a:pt x="11941" y="7530"/>
                    <a:pt x="11941" y="6711"/>
                  </a:cubicBezTo>
                  <a:cubicBezTo>
                    <a:pt x="11973" y="6049"/>
                    <a:pt x="11563" y="5482"/>
                    <a:pt x="10965" y="5293"/>
                  </a:cubicBezTo>
                  <a:cubicBezTo>
                    <a:pt x="11122" y="4915"/>
                    <a:pt x="11217" y="4506"/>
                    <a:pt x="11217" y="4064"/>
                  </a:cubicBezTo>
                  <a:cubicBezTo>
                    <a:pt x="11217" y="3718"/>
                    <a:pt x="11185" y="3403"/>
                    <a:pt x="11059" y="3056"/>
                  </a:cubicBezTo>
                  <a:cubicBezTo>
                    <a:pt x="11626" y="2584"/>
                    <a:pt x="11973" y="1859"/>
                    <a:pt x="11973" y="1071"/>
                  </a:cubicBezTo>
                  <a:cubicBezTo>
                    <a:pt x="11973" y="882"/>
                    <a:pt x="11815" y="725"/>
                    <a:pt x="11626" y="725"/>
                  </a:cubicBezTo>
                  <a:cubicBezTo>
                    <a:pt x="11154" y="725"/>
                    <a:pt x="10713" y="851"/>
                    <a:pt x="10303" y="1071"/>
                  </a:cubicBezTo>
                  <a:cubicBezTo>
                    <a:pt x="10082" y="504"/>
                    <a:pt x="9641" y="95"/>
                    <a:pt x="9610" y="95"/>
                  </a:cubicBezTo>
                  <a:cubicBezTo>
                    <a:pt x="9531" y="32"/>
                    <a:pt x="9444" y="0"/>
                    <a:pt x="93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4922;p47">
            <a:extLst>
              <a:ext uri="{FF2B5EF4-FFF2-40B4-BE49-F238E27FC236}">
                <a16:creationId xmlns:a16="http://schemas.microsoft.com/office/drawing/2014/main" id="{9FCF0275-2082-4EBB-B037-84D1FA31D6A7}"/>
              </a:ext>
            </a:extLst>
          </p:cNvPr>
          <p:cNvGrpSpPr/>
          <p:nvPr/>
        </p:nvGrpSpPr>
        <p:grpSpPr>
          <a:xfrm>
            <a:off x="9551004" y="2781585"/>
            <a:ext cx="436146" cy="496352"/>
            <a:chOff x="-52494100" y="2686975"/>
            <a:chExt cx="279625" cy="318225"/>
          </a:xfrm>
          <a:solidFill>
            <a:srgbClr val="5C3183"/>
          </a:solidFill>
        </p:grpSpPr>
        <p:sp>
          <p:nvSpPr>
            <p:cNvPr id="419" name="Google Shape;4923;p47">
              <a:extLst>
                <a:ext uri="{FF2B5EF4-FFF2-40B4-BE49-F238E27FC236}">
                  <a16:creationId xmlns:a16="http://schemas.microsoft.com/office/drawing/2014/main" id="{764B87C5-587B-4350-8955-76533704F375}"/>
                </a:ext>
              </a:extLst>
            </p:cNvPr>
            <p:cNvSpPr/>
            <p:nvPr/>
          </p:nvSpPr>
          <p:spPr>
            <a:xfrm>
              <a:off x="-52391700" y="2919525"/>
              <a:ext cx="72475" cy="28950"/>
            </a:xfrm>
            <a:custGeom>
              <a:avLst/>
              <a:gdLst/>
              <a:ahLst/>
              <a:cxnLst/>
              <a:rect l="l" t="t" r="r" b="b"/>
              <a:pathLst>
                <a:path w="2899" h="1158" extrusionOk="0">
                  <a:moveTo>
                    <a:pt x="386" y="0"/>
                  </a:moveTo>
                  <a:cubicBezTo>
                    <a:pt x="291" y="0"/>
                    <a:pt x="205" y="39"/>
                    <a:pt x="158" y="118"/>
                  </a:cubicBezTo>
                  <a:cubicBezTo>
                    <a:pt x="0" y="276"/>
                    <a:pt x="0" y="496"/>
                    <a:pt x="158" y="622"/>
                  </a:cubicBezTo>
                  <a:cubicBezTo>
                    <a:pt x="504" y="969"/>
                    <a:pt x="977" y="1158"/>
                    <a:pt x="1449" y="1158"/>
                  </a:cubicBezTo>
                  <a:cubicBezTo>
                    <a:pt x="1922" y="1158"/>
                    <a:pt x="2426" y="969"/>
                    <a:pt x="2741" y="622"/>
                  </a:cubicBezTo>
                  <a:cubicBezTo>
                    <a:pt x="2898" y="465"/>
                    <a:pt x="2898" y="213"/>
                    <a:pt x="2741" y="118"/>
                  </a:cubicBezTo>
                  <a:cubicBezTo>
                    <a:pt x="2662" y="39"/>
                    <a:pt x="2568" y="0"/>
                    <a:pt x="2477" y="0"/>
                  </a:cubicBezTo>
                  <a:cubicBezTo>
                    <a:pt x="2387" y="0"/>
                    <a:pt x="2300" y="39"/>
                    <a:pt x="2237" y="118"/>
                  </a:cubicBezTo>
                  <a:cubicBezTo>
                    <a:pt x="2048" y="307"/>
                    <a:pt x="1733" y="433"/>
                    <a:pt x="1449" y="433"/>
                  </a:cubicBezTo>
                  <a:cubicBezTo>
                    <a:pt x="1134" y="433"/>
                    <a:pt x="851" y="307"/>
                    <a:pt x="662" y="118"/>
                  </a:cubicBezTo>
                  <a:cubicBezTo>
                    <a:pt x="583" y="39"/>
                    <a:pt x="480" y="0"/>
                    <a:pt x="3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924;p47">
              <a:extLst>
                <a:ext uri="{FF2B5EF4-FFF2-40B4-BE49-F238E27FC236}">
                  <a16:creationId xmlns:a16="http://schemas.microsoft.com/office/drawing/2014/main" id="{5F2BD4FF-6355-49CE-AC1C-84CC05046D65}"/>
                </a:ext>
              </a:extLst>
            </p:cNvPr>
            <p:cNvSpPr/>
            <p:nvPr/>
          </p:nvSpPr>
          <p:spPr>
            <a:xfrm>
              <a:off x="-52401950" y="2856300"/>
              <a:ext cx="18125" cy="17350"/>
            </a:xfrm>
            <a:custGeom>
              <a:avLst/>
              <a:gdLst/>
              <a:ahLst/>
              <a:cxnLst/>
              <a:rect l="l" t="t" r="r" b="b"/>
              <a:pathLst>
                <a:path w="725" h="694" extrusionOk="0">
                  <a:moveTo>
                    <a:pt x="379" y="1"/>
                  </a:moveTo>
                  <a:cubicBezTo>
                    <a:pt x="158" y="1"/>
                    <a:pt x="0" y="158"/>
                    <a:pt x="0" y="347"/>
                  </a:cubicBezTo>
                  <a:cubicBezTo>
                    <a:pt x="0" y="536"/>
                    <a:pt x="158" y="694"/>
                    <a:pt x="379" y="694"/>
                  </a:cubicBezTo>
                  <a:cubicBezTo>
                    <a:pt x="568" y="694"/>
                    <a:pt x="725" y="536"/>
                    <a:pt x="725" y="347"/>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925;p47">
              <a:extLst>
                <a:ext uri="{FF2B5EF4-FFF2-40B4-BE49-F238E27FC236}">
                  <a16:creationId xmlns:a16="http://schemas.microsoft.com/office/drawing/2014/main" id="{DCD84D11-722C-4B01-B71B-70D9E7C3466E}"/>
                </a:ext>
              </a:extLst>
            </p:cNvPr>
            <p:cNvSpPr/>
            <p:nvPr/>
          </p:nvSpPr>
          <p:spPr>
            <a:xfrm>
              <a:off x="-52327925" y="2855525"/>
              <a:ext cx="18925" cy="17350"/>
            </a:xfrm>
            <a:custGeom>
              <a:avLst/>
              <a:gdLst/>
              <a:ahLst/>
              <a:cxnLst/>
              <a:rect l="l" t="t" r="r" b="b"/>
              <a:pathLst>
                <a:path w="757" h="694" extrusionOk="0">
                  <a:moveTo>
                    <a:pt x="347" y="0"/>
                  </a:moveTo>
                  <a:cubicBezTo>
                    <a:pt x="158" y="0"/>
                    <a:pt x="1" y="158"/>
                    <a:pt x="1" y="347"/>
                  </a:cubicBezTo>
                  <a:cubicBezTo>
                    <a:pt x="1" y="536"/>
                    <a:pt x="158" y="693"/>
                    <a:pt x="347" y="693"/>
                  </a:cubicBezTo>
                  <a:cubicBezTo>
                    <a:pt x="537" y="693"/>
                    <a:pt x="694" y="536"/>
                    <a:pt x="694" y="347"/>
                  </a:cubicBezTo>
                  <a:cubicBezTo>
                    <a:pt x="757" y="189"/>
                    <a:pt x="600"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926;p47">
              <a:extLst>
                <a:ext uri="{FF2B5EF4-FFF2-40B4-BE49-F238E27FC236}">
                  <a16:creationId xmlns:a16="http://schemas.microsoft.com/office/drawing/2014/main" id="{B97C49E9-E518-4C56-B8F6-2BB14558ABAE}"/>
                </a:ext>
              </a:extLst>
            </p:cNvPr>
            <p:cNvSpPr/>
            <p:nvPr/>
          </p:nvSpPr>
          <p:spPr>
            <a:xfrm>
              <a:off x="-52494100" y="2686975"/>
              <a:ext cx="279625" cy="318225"/>
            </a:xfrm>
            <a:custGeom>
              <a:avLst/>
              <a:gdLst/>
              <a:ahLst/>
              <a:cxnLst/>
              <a:rect l="l" t="t" r="r" b="b"/>
              <a:pathLst>
                <a:path w="11185" h="12729" extrusionOk="0">
                  <a:moveTo>
                    <a:pt x="8538" y="756"/>
                  </a:moveTo>
                  <a:cubicBezTo>
                    <a:pt x="8727" y="756"/>
                    <a:pt x="8885" y="914"/>
                    <a:pt x="8885" y="1103"/>
                  </a:cubicBezTo>
                  <a:lnTo>
                    <a:pt x="8885" y="2269"/>
                  </a:lnTo>
                  <a:lnTo>
                    <a:pt x="2143" y="2269"/>
                  </a:lnTo>
                  <a:lnTo>
                    <a:pt x="2143" y="1103"/>
                  </a:lnTo>
                  <a:cubicBezTo>
                    <a:pt x="2143" y="914"/>
                    <a:pt x="2300" y="756"/>
                    <a:pt x="2552" y="756"/>
                  </a:cubicBezTo>
                  <a:close/>
                  <a:moveTo>
                    <a:pt x="5545" y="3025"/>
                  </a:moveTo>
                  <a:cubicBezTo>
                    <a:pt x="5734" y="3025"/>
                    <a:pt x="5892" y="3182"/>
                    <a:pt x="5892" y="3371"/>
                  </a:cubicBezTo>
                  <a:cubicBezTo>
                    <a:pt x="5892" y="3592"/>
                    <a:pt x="5734" y="3749"/>
                    <a:pt x="5545" y="3749"/>
                  </a:cubicBezTo>
                  <a:cubicBezTo>
                    <a:pt x="5356" y="3749"/>
                    <a:pt x="5199" y="3592"/>
                    <a:pt x="5199" y="3371"/>
                  </a:cubicBezTo>
                  <a:cubicBezTo>
                    <a:pt x="5199" y="3182"/>
                    <a:pt x="5356" y="3025"/>
                    <a:pt x="5545" y="3025"/>
                  </a:cubicBezTo>
                  <a:close/>
                  <a:moveTo>
                    <a:pt x="4474" y="3025"/>
                  </a:moveTo>
                  <a:cubicBezTo>
                    <a:pt x="4443" y="3151"/>
                    <a:pt x="4411" y="3277"/>
                    <a:pt x="4411" y="3434"/>
                  </a:cubicBezTo>
                  <a:cubicBezTo>
                    <a:pt x="4411" y="3529"/>
                    <a:pt x="4443" y="3655"/>
                    <a:pt x="4474" y="3781"/>
                  </a:cubicBezTo>
                  <a:lnTo>
                    <a:pt x="2206" y="3781"/>
                  </a:lnTo>
                  <a:lnTo>
                    <a:pt x="2206" y="3025"/>
                  </a:lnTo>
                  <a:close/>
                  <a:moveTo>
                    <a:pt x="8853" y="3056"/>
                  </a:moveTo>
                  <a:lnTo>
                    <a:pt x="8853" y="3812"/>
                  </a:lnTo>
                  <a:lnTo>
                    <a:pt x="6553" y="3812"/>
                  </a:lnTo>
                  <a:lnTo>
                    <a:pt x="6553" y="3781"/>
                  </a:lnTo>
                  <a:cubicBezTo>
                    <a:pt x="6616" y="3655"/>
                    <a:pt x="6648" y="3529"/>
                    <a:pt x="6648" y="3434"/>
                  </a:cubicBezTo>
                  <a:cubicBezTo>
                    <a:pt x="6648" y="3308"/>
                    <a:pt x="6616" y="3151"/>
                    <a:pt x="6553" y="3056"/>
                  </a:cubicBezTo>
                  <a:close/>
                  <a:moveTo>
                    <a:pt x="9601" y="4568"/>
                  </a:moveTo>
                  <a:cubicBezTo>
                    <a:pt x="9503" y="4903"/>
                    <a:pt x="9317" y="5207"/>
                    <a:pt x="9042" y="5482"/>
                  </a:cubicBezTo>
                  <a:cubicBezTo>
                    <a:pt x="8763" y="5736"/>
                    <a:pt x="8382" y="5887"/>
                    <a:pt x="7997" y="5887"/>
                  </a:cubicBezTo>
                  <a:cubicBezTo>
                    <a:pt x="7904" y="5887"/>
                    <a:pt x="7811" y="5878"/>
                    <a:pt x="7719" y="5860"/>
                  </a:cubicBezTo>
                  <a:cubicBezTo>
                    <a:pt x="6207" y="5640"/>
                    <a:pt x="4758" y="5199"/>
                    <a:pt x="3434" y="4568"/>
                  </a:cubicBezTo>
                  <a:close/>
                  <a:moveTo>
                    <a:pt x="1418" y="6742"/>
                  </a:moveTo>
                  <a:lnTo>
                    <a:pt x="1418" y="8223"/>
                  </a:lnTo>
                  <a:cubicBezTo>
                    <a:pt x="1009" y="8223"/>
                    <a:pt x="662" y="7908"/>
                    <a:pt x="662" y="7467"/>
                  </a:cubicBezTo>
                  <a:cubicBezTo>
                    <a:pt x="662" y="7089"/>
                    <a:pt x="1009" y="6742"/>
                    <a:pt x="1418" y="6742"/>
                  </a:cubicBezTo>
                  <a:close/>
                  <a:moveTo>
                    <a:pt x="9641" y="6742"/>
                  </a:moveTo>
                  <a:cubicBezTo>
                    <a:pt x="10019" y="6742"/>
                    <a:pt x="10397" y="7057"/>
                    <a:pt x="10397" y="7467"/>
                  </a:cubicBezTo>
                  <a:cubicBezTo>
                    <a:pt x="10397" y="7908"/>
                    <a:pt x="10019" y="8223"/>
                    <a:pt x="9641" y="8223"/>
                  </a:cubicBezTo>
                  <a:lnTo>
                    <a:pt x="9641" y="6742"/>
                  </a:lnTo>
                  <a:close/>
                  <a:moveTo>
                    <a:pt x="2143" y="4757"/>
                  </a:moveTo>
                  <a:lnTo>
                    <a:pt x="2741" y="5072"/>
                  </a:lnTo>
                  <a:cubicBezTo>
                    <a:pt x="4254" y="5829"/>
                    <a:pt x="5860" y="6333"/>
                    <a:pt x="7562" y="6616"/>
                  </a:cubicBezTo>
                  <a:cubicBezTo>
                    <a:pt x="7667" y="6633"/>
                    <a:pt x="7777" y="6640"/>
                    <a:pt x="7889" y="6640"/>
                  </a:cubicBezTo>
                  <a:cubicBezTo>
                    <a:pt x="8211" y="6640"/>
                    <a:pt x="8550" y="6576"/>
                    <a:pt x="8853" y="6459"/>
                  </a:cubicBezTo>
                  <a:lnTo>
                    <a:pt x="8853" y="8664"/>
                  </a:lnTo>
                  <a:cubicBezTo>
                    <a:pt x="8885" y="10460"/>
                    <a:pt x="7341" y="11972"/>
                    <a:pt x="5514" y="11972"/>
                  </a:cubicBezTo>
                  <a:cubicBezTo>
                    <a:pt x="3655" y="11972"/>
                    <a:pt x="2143" y="10460"/>
                    <a:pt x="2143" y="8633"/>
                  </a:cubicBezTo>
                  <a:lnTo>
                    <a:pt x="2143" y="4757"/>
                  </a:lnTo>
                  <a:close/>
                  <a:moveTo>
                    <a:pt x="2584" y="0"/>
                  </a:moveTo>
                  <a:cubicBezTo>
                    <a:pt x="1954" y="0"/>
                    <a:pt x="1481" y="504"/>
                    <a:pt x="1481" y="1103"/>
                  </a:cubicBezTo>
                  <a:lnTo>
                    <a:pt x="1481" y="5986"/>
                  </a:lnTo>
                  <a:cubicBezTo>
                    <a:pt x="662" y="5986"/>
                    <a:pt x="0" y="6648"/>
                    <a:pt x="0" y="7467"/>
                  </a:cubicBezTo>
                  <a:cubicBezTo>
                    <a:pt x="0" y="8317"/>
                    <a:pt x="662" y="8979"/>
                    <a:pt x="1481" y="8979"/>
                  </a:cubicBezTo>
                  <a:cubicBezTo>
                    <a:pt x="1670" y="11058"/>
                    <a:pt x="3466" y="12728"/>
                    <a:pt x="5577" y="12728"/>
                  </a:cubicBezTo>
                  <a:cubicBezTo>
                    <a:pt x="7719" y="12728"/>
                    <a:pt x="9483" y="11058"/>
                    <a:pt x="9672" y="8979"/>
                  </a:cubicBezTo>
                  <a:cubicBezTo>
                    <a:pt x="10492" y="8979"/>
                    <a:pt x="11185" y="8317"/>
                    <a:pt x="11185" y="7467"/>
                  </a:cubicBezTo>
                  <a:cubicBezTo>
                    <a:pt x="11122" y="6679"/>
                    <a:pt x="10460" y="6018"/>
                    <a:pt x="9641" y="6018"/>
                  </a:cubicBezTo>
                  <a:lnTo>
                    <a:pt x="9641" y="5892"/>
                  </a:lnTo>
                  <a:cubicBezTo>
                    <a:pt x="10113" y="5419"/>
                    <a:pt x="10397" y="4789"/>
                    <a:pt x="10397" y="4127"/>
                  </a:cubicBezTo>
                  <a:cubicBezTo>
                    <a:pt x="10397" y="3938"/>
                    <a:pt x="10240" y="3781"/>
                    <a:pt x="10019" y="3781"/>
                  </a:cubicBezTo>
                  <a:lnTo>
                    <a:pt x="9672" y="3781"/>
                  </a:lnTo>
                  <a:lnTo>
                    <a:pt x="9672" y="1103"/>
                  </a:lnTo>
                  <a:cubicBezTo>
                    <a:pt x="9672" y="473"/>
                    <a:pt x="9168" y="0"/>
                    <a:pt x="85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4927;p47">
            <a:extLst>
              <a:ext uri="{FF2B5EF4-FFF2-40B4-BE49-F238E27FC236}">
                <a16:creationId xmlns:a16="http://schemas.microsoft.com/office/drawing/2014/main" id="{967EDAE1-5EB1-4558-9E46-AB2B6C1260B0}"/>
              </a:ext>
            </a:extLst>
          </p:cNvPr>
          <p:cNvGrpSpPr/>
          <p:nvPr/>
        </p:nvGrpSpPr>
        <p:grpSpPr>
          <a:xfrm>
            <a:off x="10784244" y="2186968"/>
            <a:ext cx="433689" cy="496352"/>
            <a:chOff x="-51708850" y="2305750"/>
            <a:chExt cx="278050" cy="318225"/>
          </a:xfrm>
          <a:solidFill>
            <a:srgbClr val="5C3183"/>
          </a:solidFill>
        </p:grpSpPr>
        <p:sp>
          <p:nvSpPr>
            <p:cNvPr id="416" name="Google Shape;4928;p47">
              <a:extLst>
                <a:ext uri="{FF2B5EF4-FFF2-40B4-BE49-F238E27FC236}">
                  <a16:creationId xmlns:a16="http://schemas.microsoft.com/office/drawing/2014/main" id="{E1C19DF9-42A8-4AAF-8F29-30F8D97182DB}"/>
                </a:ext>
              </a:extLst>
            </p:cNvPr>
            <p:cNvSpPr/>
            <p:nvPr/>
          </p:nvSpPr>
          <p:spPr>
            <a:xfrm>
              <a:off x="-51617475" y="2455400"/>
              <a:ext cx="18125" cy="18150"/>
            </a:xfrm>
            <a:custGeom>
              <a:avLst/>
              <a:gdLst/>
              <a:ahLst/>
              <a:cxnLst/>
              <a:rect l="l" t="t" r="r" b="b"/>
              <a:pathLst>
                <a:path w="725" h="726" extrusionOk="0">
                  <a:moveTo>
                    <a:pt x="378" y="1"/>
                  </a:moveTo>
                  <a:cubicBezTo>
                    <a:pt x="189" y="1"/>
                    <a:pt x="0" y="158"/>
                    <a:pt x="0" y="347"/>
                  </a:cubicBezTo>
                  <a:cubicBezTo>
                    <a:pt x="0" y="536"/>
                    <a:pt x="189" y="725"/>
                    <a:pt x="378" y="725"/>
                  </a:cubicBezTo>
                  <a:cubicBezTo>
                    <a:pt x="568" y="725"/>
                    <a:pt x="725" y="536"/>
                    <a:pt x="725" y="347"/>
                  </a:cubicBezTo>
                  <a:cubicBezTo>
                    <a:pt x="725" y="158"/>
                    <a:pt x="568"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929;p47">
              <a:extLst>
                <a:ext uri="{FF2B5EF4-FFF2-40B4-BE49-F238E27FC236}">
                  <a16:creationId xmlns:a16="http://schemas.microsoft.com/office/drawing/2014/main" id="{37B8E8FB-A0A8-4A43-AEBC-3FB54E82C111}"/>
                </a:ext>
              </a:extLst>
            </p:cNvPr>
            <p:cNvSpPr/>
            <p:nvPr/>
          </p:nvSpPr>
          <p:spPr>
            <a:xfrm>
              <a:off x="-51541875" y="2455400"/>
              <a:ext cx="17350" cy="18150"/>
            </a:xfrm>
            <a:custGeom>
              <a:avLst/>
              <a:gdLst/>
              <a:ahLst/>
              <a:cxnLst/>
              <a:rect l="l" t="t" r="r" b="b"/>
              <a:pathLst>
                <a:path w="694" h="726" extrusionOk="0">
                  <a:moveTo>
                    <a:pt x="347" y="1"/>
                  </a:moveTo>
                  <a:cubicBezTo>
                    <a:pt x="158" y="1"/>
                    <a:pt x="1" y="158"/>
                    <a:pt x="1" y="347"/>
                  </a:cubicBezTo>
                  <a:cubicBezTo>
                    <a:pt x="1" y="536"/>
                    <a:pt x="158" y="725"/>
                    <a:pt x="347" y="725"/>
                  </a:cubicBezTo>
                  <a:cubicBezTo>
                    <a:pt x="536" y="725"/>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930;p47">
              <a:extLst>
                <a:ext uri="{FF2B5EF4-FFF2-40B4-BE49-F238E27FC236}">
                  <a16:creationId xmlns:a16="http://schemas.microsoft.com/office/drawing/2014/main" id="{52324099-2091-4752-96E2-A0E082FB338E}"/>
                </a:ext>
              </a:extLst>
            </p:cNvPr>
            <p:cNvSpPr/>
            <p:nvPr/>
          </p:nvSpPr>
          <p:spPr>
            <a:xfrm>
              <a:off x="-51708850" y="2305750"/>
              <a:ext cx="278050" cy="318225"/>
            </a:xfrm>
            <a:custGeom>
              <a:avLst/>
              <a:gdLst/>
              <a:ahLst/>
              <a:cxnLst/>
              <a:rect l="l" t="t" r="r" b="b"/>
              <a:pathLst>
                <a:path w="11122" h="12729" extrusionOk="0">
                  <a:moveTo>
                    <a:pt x="1765" y="725"/>
                  </a:moveTo>
                  <a:cubicBezTo>
                    <a:pt x="1986" y="725"/>
                    <a:pt x="2143" y="883"/>
                    <a:pt x="2143" y="1072"/>
                  </a:cubicBezTo>
                  <a:cubicBezTo>
                    <a:pt x="2143" y="1261"/>
                    <a:pt x="1986" y="1419"/>
                    <a:pt x="1765" y="1419"/>
                  </a:cubicBezTo>
                  <a:cubicBezTo>
                    <a:pt x="1576" y="1419"/>
                    <a:pt x="1419" y="1261"/>
                    <a:pt x="1419" y="1072"/>
                  </a:cubicBezTo>
                  <a:cubicBezTo>
                    <a:pt x="1419" y="915"/>
                    <a:pt x="1576" y="725"/>
                    <a:pt x="1765" y="725"/>
                  </a:cubicBezTo>
                  <a:close/>
                  <a:moveTo>
                    <a:pt x="5514" y="725"/>
                  </a:moveTo>
                  <a:cubicBezTo>
                    <a:pt x="5703" y="725"/>
                    <a:pt x="5861" y="883"/>
                    <a:pt x="5861" y="1072"/>
                  </a:cubicBezTo>
                  <a:cubicBezTo>
                    <a:pt x="5861" y="1261"/>
                    <a:pt x="5703" y="1419"/>
                    <a:pt x="5514" y="1419"/>
                  </a:cubicBezTo>
                  <a:cubicBezTo>
                    <a:pt x="5325" y="1419"/>
                    <a:pt x="5168" y="1261"/>
                    <a:pt x="5168" y="1072"/>
                  </a:cubicBezTo>
                  <a:cubicBezTo>
                    <a:pt x="5136" y="915"/>
                    <a:pt x="5294" y="725"/>
                    <a:pt x="5514" y="725"/>
                  </a:cubicBezTo>
                  <a:close/>
                  <a:moveTo>
                    <a:pt x="9232" y="725"/>
                  </a:moveTo>
                  <a:cubicBezTo>
                    <a:pt x="9421" y="725"/>
                    <a:pt x="9578" y="883"/>
                    <a:pt x="9578" y="1072"/>
                  </a:cubicBezTo>
                  <a:cubicBezTo>
                    <a:pt x="9578" y="1261"/>
                    <a:pt x="9421" y="1419"/>
                    <a:pt x="9232" y="1419"/>
                  </a:cubicBezTo>
                  <a:cubicBezTo>
                    <a:pt x="9011" y="1419"/>
                    <a:pt x="8885" y="1261"/>
                    <a:pt x="8885" y="1072"/>
                  </a:cubicBezTo>
                  <a:cubicBezTo>
                    <a:pt x="8854" y="915"/>
                    <a:pt x="9011" y="725"/>
                    <a:pt x="9232" y="725"/>
                  </a:cubicBezTo>
                  <a:close/>
                  <a:moveTo>
                    <a:pt x="5483" y="3277"/>
                  </a:moveTo>
                  <a:lnTo>
                    <a:pt x="5987" y="3781"/>
                  </a:lnTo>
                  <a:lnTo>
                    <a:pt x="5483" y="4286"/>
                  </a:lnTo>
                  <a:lnTo>
                    <a:pt x="4979" y="3781"/>
                  </a:lnTo>
                  <a:lnTo>
                    <a:pt x="5483" y="3277"/>
                  </a:lnTo>
                  <a:close/>
                  <a:moveTo>
                    <a:pt x="8602" y="2049"/>
                  </a:moveTo>
                  <a:lnTo>
                    <a:pt x="8822" y="2175"/>
                  </a:lnTo>
                  <a:lnTo>
                    <a:pt x="8822" y="4443"/>
                  </a:lnTo>
                  <a:lnTo>
                    <a:pt x="6396" y="4443"/>
                  </a:lnTo>
                  <a:lnTo>
                    <a:pt x="6837" y="4034"/>
                  </a:lnTo>
                  <a:cubicBezTo>
                    <a:pt x="6995" y="3876"/>
                    <a:pt x="6995" y="3624"/>
                    <a:pt x="6837" y="3498"/>
                  </a:cubicBezTo>
                  <a:lnTo>
                    <a:pt x="5766" y="2458"/>
                  </a:lnTo>
                  <a:cubicBezTo>
                    <a:pt x="5687" y="2380"/>
                    <a:pt x="5585" y="2340"/>
                    <a:pt x="5491" y="2340"/>
                  </a:cubicBezTo>
                  <a:cubicBezTo>
                    <a:pt x="5396" y="2340"/>
                    <a:pt x="5309" y="2380"/>
                    <a:pt x="5262" y="2458"/>
                  </a:cubicBezTo>
                  <a:lnTo>
                    <a:pt x="4191" y="3498"/>
                  </a:lnTo>
                  <a:cubicBezTo>
                    <a:pt x="4033" y="3655"/>
                    <a:pt x="4033" y="3907"/>
                    <a:pt x="4191" y="4034"/>
                  </a:cubicBezTo>
                  <a:lnTo>
                    <a:pt x="4632" y="4443"/>
                  </a:lnTo>
                  <a:lnTo>
                    <a:pt x="2175" y="4443"/>
                  </a:lnTo>
                  <a:lnTo>
                    <a:pt x="2175" y="2175"/>
                  </a:lnTo>
                  <a:lnTo>
                    <a:pt x="2427" y="2049"/>
                  </a:lnTo>
                  <a:lnTo>
                    <a:pt x="3435" y="2868"/>
                  </a:lnTo>
                  <a:cubicBezTo>
                    <a:pt x="3498" y="2931"/>
                    <a:pt x="3577" y="2962"/>
                    <a:pt x="3655" y="2962"/>
                  </a:cubicBezTo>
                  <a:cubicBezTo>
                    <a:pt x="3734" y="2962"/>
                    <a:pt x="3813" y="2931"/>
                    <a:pt x="3876" y="2868"/>
                  </a:cubicBezTo>
                  <a:lnTo>
                    <a:pt x="4884" y="2049"/>
                  </a:lnTo>
                  <a:cubicBezTo>
                    <a:pt x="5042" y="2175"/>
                    <a:pt x="5231" y="2206"/>
                    <a:pt x="5483" y="2206"/>
                  </a:cubicBezTo>
                  <a:cubicBezTo>
                    <a:pt x="5672" y="2206"/>
                    <a:pt x="5924" y="2143"/>
                    <a:pt x="6081" y="2049"/>
                  </a:cubicBezTo>
                  <a:lnTo>
                    <a:pt x="7089" y="2868"/>
                  </a:lnTo>
                  <a:cubicBezTo>
                    <a:pt x="7152" y="2931"/>
                    <a:pt x="7231" y="2962"/>
                    <a:pt x="7314" y="2962"/>
                  </a:cubicBezTo>
                  <a:cubicBezTo>
                    <a:pt x="7397" y="2962"/>
                    <a:pt x="7483" y="2931"/>
                    <a:pt x="7562" y="2868"/>
                  </a:cubicBezTo>
                  <a:lnTo>
                    <a:pt x="8602" y="2049"/>
                  </a:lnTo>
                  <a:close/>
                  <a:moveTo>
                    <a:pt x="1419" y="5199"/>
                  </a:moveTo>
                  <a:lnTo>
                    <a:pt x="1419" y="6711"/>
                  </a:lnTo>
                  <a:cubicBezTo>
                    <a:pt x="977" y="6711"/>
                    <a:pt x="662" y="6396"/>
                    <a:pt x="662" y="5955"/>
                  </a:cubicBezTo>
                  <a:cubicBezTo>
                    <a:pt x="662" y="5546"/>
                    <a:pt x="1041" y="5199"/>
                    <a:pt x="1419" y="5199"/>
                  </a:cubicBezTo>
                  <a:close/>
                  <a:moveTo>
                    <a:pt x="9610" y="5199"/>
                  </a:moveTo>
                  <a:cubicBezTo>
                    <a:pt x="10019" y="5199"/>
                    <a:pt x="10366" y="5546"/>
                    <a:pt x="10366" y="5955"/>
                  </a:cubicBezTo>
                  <a:cubicBezTo>
                    <a:pt x="10366" y="6333"/>
                    <a:pt x="10019" y="6711"/>
                    <a:pt x="9610" y="6711"/>
                  </a:cubicBezTo>
                  <a:lnTo>
                    <a:pt x="9610" y="5199"/>
                  </a:lnTo>
                  <a:close/>
                  <a:moveTo>
                    <a:pt x="8822" y="5199"/>
                  </a:moveTo>
                  <a:lnTo>
                    <a:pt x="8822" y="8602"/>
                  </a:lnTo>
                  <a:lnTo>
                    <a:pt x="8224" y="8791"/>
                  </a:lnTo>
                  <a:cubicBezTo>
                    <a:pt x="8167" y="8807"/>
                    <a:pt x="8105" y="8815"/>
                    <a:pt x="8043" y="8815"/>
                  </a:cubicBezTo>
                  <a:cubicBezTo>
                    <a:pt x="7863" y="8815"/>
                    <a:pt x="7671" y="8750"/>
                    <a:pt x="7531" y="8633"/>
                  </a:cubicBezTo>
                  <a:cubicBezTo>
                    <a:pt x="7239" y="8342"/>
                    <a:pt x="6873" y="8200"/>
                    <a:pt x="6512" y="8200"/>
                  </a:cubicBezTo>
                  <a:cubicBezTo>
                    <a:pt x="6132" y="8200"/>
                    <a:pt x="5758" y="8358"/>
                    <a:pt x="5483" y="8665"/>
                  </a:cubicBezTo>
                  <a:cubicBezTo>
                    <a:pt x="5217" y="8382"/>
                    <a:pt x="4828" y="8222"/>
                    <a:pt x="4432" y="8222"/>
                  </a:cubicBezTo>
                  <a:cubicBezTo>
                    <a:pt x="4078" y="8222"/>
                    <a:pt x="3718" y="8350"/>
                    <a:pt x="3435" y="8633"/>
                  </a:cubicBezTo>
                  <a:cubicBezTo>
                    <a:pt x="3303" y="8765"/>
                    <a:pt x="3141" y="8820"/>
                    <a:pt x="2958" y="8820"/>
                  </a:cubicBezTo>
                  <a:cubicBezTo>
                    <a:pt x="2879" y="8820"/>
                    <a:pt x="2796" y="8810"/>
                    <a:pt x="2710" y="8791"/>
                  </a:cubicBezTo>
                  <a:lnTo>
                    <a:pt x="2080" y="8602"/>
                  </a:lnTo>
                  <a:lnTo>
                    <a:pt x="2080" y="5199"/>
                  </a:lnTo>
                  <a:close/>
                  <a:moveTo>
                    <a:pt x="4442" y="8945"/>
                  </a:moveTo>
                  <a:cubicBezTo>
                    <a:pt x="4678" y="8945"/>
                    <a:pt x="4913" y="9062"/>
                    <a:pt x="5042" y="9263"/>
                  </a:cubicBezTo>
                  <a:cubicBezTo>
                    <a:pt x="4853" y="9484"/>
                    <a:pt x="4601" y="9767"/>
                    <a:pt x="4096" y="9925"/>
                  </a:cubicBezTo>
                  <a:cubicBezTo>
                    <a:pt x="3889" y="10000"/>
                    <a:pt x="3677" y="10035"/>
                    <a:pt x="3468" y="10035"/>
                  </a:cubicBezTo>
                  <a:cubicBezTo>
                    <a:pt x="2882" y="10035"/>
                    <a:pt x="2317" y="9759"/>
                    <a:pt x="1923" y="9295"/>
                  </a:cubicBezTo>
                  <a:lnTo>
                    <a:pt x="1923" y="9295"/>
                  </a:lnTo>
                  <a:lnTo>
                    <a:pt x="2521" y="9484"/>
                  </a:lnTo>
                  <a:cubicBezTo>
                    <a:pt x="2673" y="9531"/>
                    <a:pt x="2831" y="9556"/>
                    <a:pt x="2987" y="9556"/>
                  </a:cubicBezTo>
                  <a:cubicBezTo>
                    <a:pt x="3350" y="9556"/>
                    <a:pt x="3706" y="9423"/>
                    <a:pt x="3970" y="9137"/>
                  </a:cubicBezTo>
                  <a:cubicBezTo>
                    <a:pt x="4102" y="9006"/>
                    <a:pt x="4273" y="8945"/>
                    <a:pt x="4442" y="8945"/>
                  </a:cubicBezTo>
                  <a:close/>
                  <a:moveTo>
                    <a:pt x="6546" y="9022"/>
                  </a:moveTo>
                  <a:cubicBezTo>
                    <a:pt x="6718" y="9022"/>
                    <a:pt x="6892" y="9080"/>
                    <a:pt x="7026" y="9200"/>
                  </a:cubicBezTo>
                  <a:cubicBezTo>
                    <a:pt x="7299" y="9496"/>
                    <a:pt x="7671" y="9644"/>
                    <a:pt x="8046" y="9644"/>
                  </a:cubicBezTo>
                  <a:cubicBezTo>
                    <a:pt x="8191" y="9644"/>
                    <a:pt x="8336" y="9622"/>
                    <a:pt x="8476" y="9578"/>
                  </a:cubicBezTo>
                  <a:lnTo>
                    <a:pt x="9074" y="9326"/>
                  </a:lnTo>
                  <a:lnTo>
                    <a:pt x="9074" y="9326"/>
                  </a:lnTo>
                  <a:cubicBezTo>
                    <a:pt x="8677" y="9794"/>
                    <a:pt x="8107" y="10053"/>
                    <a:pt x="7517" y="10053"/>
                  </a:cubicBezTo>
                  <a:cubicBezTo>
                    <a:pt x="7312" y="10053"/>
                    <a:pt x="7104" y="10022"/>
                    <a:pt x="6900" y="9956"/>
                  </a:cubicBezTo>
                  <a:cubicBezTo>
                    <a:pt x="6428" y="9799"/>
                    <a:pt x="6144" y="9547"/>
                    <a:pt x="5955" y="9326"/>
                  </a:cubicBezTo>
                  <a:cubicBezTo>
                    <a:pt x="6082" y="9127"/>
                    <a:pt x="6313" y="9022"/>
                    <a:pt x="6546" y="9022"/>
                  </a:cubicBezTo>
                  <a:close/>
                  <a:moveTo>
                    <a:pt x="5514" y="9893"/>
                  </a:moveTo>
                  <a:cubicBezTo>
                    <a:pt x="5640" y="10019"/>
                    <a:pt x="5798" y="10177"/>
                    <a:pt x="6081" y="10334"/>
                  </a:cubicBezTo>
                  <a:cubicBezTo>
                    <a:pt x="5924" y="10397"/>
                    <a:pt x="5703" y="10492"/>
                    <a:pt x="5514" y="10492"/>
                  </a:cubicBezTo>
                  <a:cubicBezTo>
                    <a:pt x="5325" y="10492"/>
                    <a:pt x="5136" y="10429"/>
                    <a:pt x="4979" y="10334"/>
                  </a:cubicBezTo>
                  <a:cubicBezTo>
                    <a:pt x="5231" y="10177"/>
                    <a:pt x="5388" y="10019"/>
                    <a:pt x="5514" y="9893"/>
                  </a:cubicBezTo>
                  <a:close/>
                  <a:moveTo>
                    <a:pt x="6774" y="10681"/>
                  </a:moveTo>
                  <a:cubicBezTo>
                    <a:pt x="7011" y="10749"/>
                    <a:pt x="7247" y="10780"/>
                    <a:pt x="7484" y="10780"/>
                  </a:cubicBezTo>
                  <a:cubicBezTo>
                    <a:pt x="7688" y="10780"/>
                    <a:pt x="7893" y="10756"/>
                    <a:pt x="8098" y="10713"/>
                  </a:cubicBezTo>
                  <a:lnTo>
                    <a:pt x="8098" y="10713"/>
                  </a:lnTo>
                  <a:cubicBezTo>
                    <a:pt x="7499" y="11500"/>
                    <a:pt x="6554" y="11973"/>
                    <a:pt x="5514" y="11973"/>
                  </a:cubicBezTo>
                  <a:cubicBezTo>
                    <a:pt x="4506" y="11973"/>
                    <a:pt x="3498" y="11500"/>
                    <a:pt x="2868" y="10713"/>
                  </a:cubicBezTo>
                  <a:lnTo>
                    <a:pt x="2868" y="10713"/>
                  </a:lnTo>
                  <a:cubicBezTo>
                    <a:pt x="3072" y="10756"/>
                    <a:pt x="3277" y="10780"/>
                    <a:pt x="3482" y="10780"/>
                  </a:cubicBezTo>
                  <a:cubicBezTo>
                    <a:pt x="3718" y="10780"/>
                    <a:pt x="3955" y="10749"/>
                    <a:pt x="4191" y="10681"/>
                  </a:cubicBezTo>
                  <a:cubicBezTo>
                    <a:pt x="4538" y="11028"/>
                    <a:pt x="5010" y="11217"/>
                    <a:pt x="5483" y="11217"/>
                  </a:cubicBezTo>
                  <a:cubicBezTo>
                    <a:pt x="5955" y="11217"/>
                    <a:pt x="6459" y="11028"/>
                    <a:pt x="6774" y="10681"/>
                  </a:cubicBezTo>
                  <a:close/>
                  <a:moveTo>
                    <a:pt x="1860" y="1"/>
                  </a:moveTo>
                  <a:cubicBezTo>
                    <a:pt x="1261" y="1"/>
                    <a:pt x="757" y="505"/>
                    <a:pt x="757" y="1104"/>
                  </a:cubicBezTo>
                  <a:cubicBezTo>
                    <a:pt x="757" y="1576"/>
                    <a:pt x="1072" y="2017"/>
                    <a:pt x="1513" y="2175"/>
                  </a:cubicBezTo>
                  <a:lnTo>
                    <a:pt x="1513" y="4443"/>
                  </a:lnTo>
                  <a:cubicBezTo>
                    <a:pt x="662" y="4443"/>
                    <a:pt x="1" y="5105"/>
                    <a:pt x="1" y="5955"/>
                  </a:cubicBezTo>
                  <a:cubicBezTo>
                    <a:pt x="1" y="6774"/>
                    <a:pt x="662" y="7436"/>
                    <a:pt x="1513" y="7436"/>
                  </a:cubicBezTo>
                  <a:lnTo>
                    <a:pt x="1513" y="8350"/>
                  </a:lnTo>
                  <a:lnTo>
                    <a:pt x="1261" y="8287"/>
                  </a:lnTo>
                  <a:cubicBezTo>
                    <a:pt x="1214" y="8270"/>
                    <a:pt x="1168" y="8262"/>
                    <a:pt x="1124" y="8262"/>
                  </a:cubicBezTo>
                  <a:cubicBezTo>
                    <a:pt x="846" y="8262"/>
                    <a:pt x="657" y="8577"/>
                    <a:pt x="820" y="8822"/>
                  </a:cubicBezTo>
                  <a:cubicBezTo>
                    <a:pt x="1356" y="9610"/>
                    <a:pt x="1450" y="9799"/>
                    <a:pt x="1765" y="10082"/>
                  </a:cubicBezTo>
                  <a:cubicBezTo>
                    <a:pt x="2364" y="11658"/>
                    <a:pt x="3907" y="12729"/>
                    <a:pt x="5609" y="12729"/>
                  </a:cubicBezTo>
                  <a:cubicBezTo>
                    <a:pt x="7278" y="12729"/>
                    <a:pt x="8822" y="11658"/>
                    <a:pt x="9421" y="10082"/>
                  </a:cubicBezTo>
                  <a:cubicBezTo>
                    <a:pt x="9736" y="9799"/>
                    <a:pt x="9862" y="9610"/>
                    <a:pt x="10366" y="8822"/>
                  </a:cubicBezTo>
                  <a:cubicBezTo>
                    <a:pt x="10529" y="8577"/>
                    <a:pt x="10340" y="8262"/>
                    <a:pt x="10062" y="8262"/>
                  </a:cubicBezTo>
                  <a:cubicBezTo>
                    <a:pt x="10018" y="8262"/>
                    <a:pt x="9972" y="8270"/>
                    <a:pt x="9925" y="8287"/>
                  </a:cubicBezTo>
                  <a:lnTo>
                    <a:pt x="9704" y="8350"/>
                  </a:lnTo>
                  <a:lnTo>
                    <a:pt x="9704" y="7436"/>
                  </a:lnTo>
                  <a:cubicBezTo>
                    <a:pt x="10429" y="7436"/>
                    <a:pt x="11122" y="6774"/>
                    <a:pt x="11122" y="5955"/>
                  </a:cubicBezTo>
                  <a:cubicBezTo>
                    <a:pt x="11122" y="5136"/>
                    <a:pt x="10429" y="4443"/>
                    <a:pt x="9610" y="4443"/>
                  </a:cubicBezTo>
                  <a:lnTo>
                    <a:pt x="9610" y="2175"/>
                  </a:lnTo>
                  <a:cubicBezTo>
                    <a:pt x="10051" y="2017"/>
                    <a:pt x="10366" y="1608"/>
                    <a:pt x="10366" y="1104"/>
                  </a:cubicBezTo>
                  <a:cubicBezTo>
                    <a:pt x="10366" y="473"/>
                    <a:pt x="9862" y="1"/>
                    <a:pt x="9263" y="1"/>
                  </a:cubicBezTo>
                  <a:cubicBezTo>
                    <a:pt x="8633" y="1"/>
                    <a:pt x="8161" y="505"/>
                    <a:pt x="8161" y="1104"/>
                  </a:cubicBezTo>
                  <a:cubicBezTo>
                    <a:pt x="8161" y="1230"/>
                    <a:pt x="8192" y="1324"/>
                    <a:pt x="8224" y="1450"/>
                  </a:cubicBezTo>
                  <a:lnTo>
                    <a:pt x="7405" y="2080"/>
                  </a:lnTo>
                  <a:lnTo>
                    <a:pt x="6585" y="1450"/>
                  </a:lnTo>
                  <a:cubicBezTo>
                    <a:pt x="6617" y="1324"/>
                    <a:pt x="6648" y="1230"/>
                    <a:pt x="6648" y="1104"/>
                  </a:cubicBezTo>
                  <a:cubicBezTo>
                    <a:pt x="6648" y="473"/>
                    <a:pt x="6144" y="1"/>
                    <a:pt x="5546" y="1"/>
                  </a:cubicBezTo>
                  <a:cubicBezTo>
                    <a:pt x="4916" y="1"/>
                    <a:pt x="4443" y="505"/>
                    <a:pt x="4443" y="1104"/>
                  </a:cubicBezTo>
                  <a:cubicBezTo>
                    <a:pt x="4443" y="1230"/>
                    <a:pt x="4506" y="1324"/>
                    <a:pt x="4538" y="1450"/>
                  </a:cubicBezTo>
                  <a:lnTo>
                    <a:pt x="3718" y="2080"/>
                  </a:lnTo>
                  <a:lnTo>
                    <a:pt x="2868" y="1450"/>
                  </a:lnTo>
                  <a:cubicBezTo>
                    <a:pt x="2931" y="1324"/>
                    <a:pt x="2962" y="1230"/>
                    <a:pt x="2962" y="1104"/>
                  </a:cubicBezTo>
                  <a:cubicBezTo>
                    <a:pt x="2962" y="473"/>
                    <a:pt x="2458" y="1"/>
                    <a:pt x="1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931;p47">
            <a:extLst>
              <a:ext uri="{FF2B5EF4-FFF2-40B4-BE49-F238E27FC236}">
                <a16:creationId xmlns:a16="http://schemas.microsoft.com/office/drawing/2014/main" id="{F0554BA8-413A-429E-A696-5539B961E55F}"/>
              </a:ext>
            </a:extLst>
          </p:cNvPr>
          <p:cNvGrpSpPr/>
          <p:nvPr/>
        </p:nvGrpSpPr>
        <p:grpSpPr>
          <a:xfrm>
            <a:off x="971611" y="3578540"/>
            <a:ext cx="497561" cy="497912"/>
            <a:chOff x="-57956275" y="3197925"/>
            <a:chExt cx="319000" cy="319225"/>
          </a:xfrm>
          <a:solidFill>
            <a:srgbClr val="5C3183"/>
          </a:solidFill>
        </p:grpSpPr>
        <p:sp>
          <p:nvSpPr>
            <p:cNvPr id="409" name="Google Shape;4932;p47">
              <a:extLst>
                <a:ext uri="{FF2B5EF4-FFF2-40B4-BE49-F238E27FC236}">
                  <a16:creationId xmlns:a16="http://schemas.microsoft.com/office/drawing/2014/main" id="{9A40DCBF-1C1A-4A0F-BECE-729D18AD454F}"/>
                </a:ext>
              </a:extLst>
            </p:cNvPr>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933;p47">
              <a:extLst>
                <a:ext uri="{FF2B5EF4-FFF2-40B4-BE49-F238E27FC236}">
                  <a16:creationId xmlns:a16="http://schemas.microsoft.com/office/drawing/2014/main" id="{1DDC7BB2-D67D-4A8C-B440-E53E9536B2E5}"/>
                </a:ext>
              </a:extLst>
            </p:cNvPr>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934;p47">
              <a:extLst>
                <a:ext uri="{FF2B5EF4-FFF2-40B4-BE49-F238E27FC236}">
                  <a16:creationId xmlns:a16="http://schemas.microsoft.com/office/drawing/2014/main" id="{04407752-5466-4153-9040-A06EB9415637}"/>
                </a:ext>
              </a:extLst>
            </p:cNvPr>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935;p47">
              <a:extLst>
                <a:ext uri="{FF2B5EF4-FFF2-40B4-BE49-F238E27FC236}">
                  <a16:creationId xmlns:a16="http://schemas.microsoft.com/office/drawing/2014/main" id="{6928A4D2-3368-4A2F-BB8E-EC496CAF6333}"/>
                </a:ext>
              </a:extLst>
            </p:cNvPr>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936;p47">
              <a:extLst>
                <a:ext uri="{FF2B5EF4-FFF2-40B4-BE49-F238E27FC236}">
                  <a16:creationId xmlns:a16="http://schemas.microsoft.com/office/drawing/2014/main" id="{4F42FDCF-FADF-4F2E-9D6C-5B8F3D59859C}"/>
                </a:ext>
              </a:extLst>
            </p:cNvPr>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937;p47">
              <a:extLst>
                <a:ext uri="{FF2B5EF4-FFF2-40B4-BE49-F238E27FC236}">
                  <a16:creationId xmlns:a16="http://schemas.microsoft.com/office/drawing/2014/main" id="{F7D984CD-1406-45A8-AFC3-B7B17EA7A9B9}"/>
                </a:ext>
              </a:extLst>
            </p:cNvPr>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938;p47">
              <a:extLst>
                <a:ext uri="{FF2B5EF4-FFF2-40B4-BE49-F238E27FC236}">
                  <a16:creationId xmlns:a16="http://schemas.microsoft.com/office/drawing/2014/main" id="{20398D3B-47DC-438E-8B86-545FA0F20E3D}"/>
                </a:ext>
              </a:extLst>
            </p:cNvPr>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4939;p47">
            <a:extLst>
              <a:ext uri="{FF2B5EF4-FFF2-40B4-BE49-F238E27FC236}">
                <a16:creationId xmlns:a16="http://schemas.microsoft.com/office/drawing/2014/main" id="{AD031194-D13F-48CB-B49C-819902B14B07}"/>
              </a:ext>
            </a:extLst>
          </p:cNvPr>
          <p:cNvGrpSpPr/>
          <p:nvPr/>
        </p:nvGrpSpPr>
        <p:grpSpPr>
          <a:xfrm>
            <a:off x="1002318" y="4190664"/>
            <a:ext cx="436146" cy="497561"/>
            <a:chOff x="-57940525" y="3590375"/>
            <a:chExt cx="279625" cy="319000"/>
          </a:xfrm>
          <a:solidFill>
            <a:srgbClr val="5C3183"/>
          </a:solidFill>
        </p:grpSpPr>
        <p:sp>
          <p:nvSpPr>
            <p:cNvPr id="404" name="Google Shape;4940;p47">
              <a:extLst>
                <a:ext uri="{FF2B5EF4-FFF2-40B4-BE49-F238E27FC236}">
                  <a16:creationId xmlns:a16="http://schemas.microsoft.com/office/drawing/2014/main" id="{6C36A32A-067D-4893-AF89-91C96210FC0A}"/>
                </a:ext>
              </a:extLst>
            </p:cNvPr>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941;p47">
              <a:extLst>
                <a:ext uri="{FF2B5EF4-FFF2-40B4-BE49-F238E27FC236}">
                  <a16:creationId xmlns:a16="http://schemas.microsoft.com/office/drawing/2014/main" id="{C75519B8-ECDE-44D0-8E16-D2090B60C09D}"/>
                </a:ext>
              </a:extLst>
            </p:cNvPr>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942;p47">
              <a:extLst>
                <a:ext uri="{FF2B5EF4-FFF2-40B4-BE49-F238E27FC236}">
                  <a16:creationId xmlns:a16="http://schemas.microsoft.com/office/drawing/2014/main" id="{2BEF217A-74B4-497E-AFA6-F0880C92E718}"/>
                </a:ext>
              </a:extLst>
            </p:cNvPr>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943;p47">
              <a:extLst>
                <a:ext uri="{FF2B5EF4-FFF2-40B4-BE49-F238E27FC236}">
                  <a16:creationId xmlns:a16="http://schemas.microsoft.com/office/drawing/2014/main" id="{4EC0FABA-FEBF-4522-9131-600D42D55C63}"/>
                </a:ext>
              </a:extLst>
            </p:cNvPr>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944;p47">
              <a:extLst>
                <a:ext uri="{FF2B5EF4-FFF2-40B4-BE49-F238E27FC236}">
                  <a16:creationId xmlns:a16="http://schemas.microsoft.com/office/drawing/2014/main" id="{FFF84E2E-61EC-4A69-9586-2B9A1C3A142B}"/>
                </a:ext>
              </a:extLst>
            </p:cNvPr>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4945;p47">
            <a:extLst>
              <a:ext uri="{FF2B5EF4-FFF2-40B4-BE49-F238E27FC236}">
                <a16:creationId xmlns:a16="http://schemas.microsoft.com/office/drawing/2014/main" id="{FC3B2303-0A24-4BAB-95AD-CF99E0C3FA38}"/>
              </a:ext>
            </a:extLst>
          </p:cNvPr>
          <p:cNvGrpSpPr/>
          <p:nvPr/>
        </p:nvGrpSpPr>
        <p:grpSpPr>
          <a:xfrm>
            <a:off x="972215" y="4802439"/>
            <a:ext cx="496352" cy="497601"/>
            <a:chOff x="-57959425" y="3982600"/>
            <a:chExt cx="318225" cy="319025"/>
          </a:xfrm>
          <a:solidFill>
            <a:srgbClr val="5C3183"/>
          </a:solidFill>
        </p:grpSpPr>
        <p:sp>
          <p:nvSpPr>
            <p:cNvPr id="400" name="Google Shape;4946;p47">
              <a:extLst>
                <a:ext uri="{FF2B5EF4-FFF2-40B4-BE49-F238E27FC236}">
                  <a16:creationId xmlns:a16="http://schemas.microsoft.com/office/drawing/2014/main" id="{5ED19DD5-247D-4C6B-A91E-1FCDB23D87E2}"/>
                </a:ext>
              </a:extLst>
            </p:cNvPr>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947;p47">
              <a:extLst>
                <a:ext uri="{FF2B5EF4-FFF2-40B4-BE49-F238E27FC236}">
                  <a16:creationId xmlns:a16="http://schemas.microsoft.com/office/drawing/2014/main" id="{55D640E3-6EBC-4C77-8539-D1037745C71E}"/>
                </a:ext>
              </a:extLst>
            </p:cNvPr>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948;p47">
              <a:extLst>
                <a:ext uri="{FF2B5EF4-FFF2-40B4-BE49-F238E27FC236}">
                  <a16:creationId xmlns:a16="http://schemas.microsoft.com/office/drawing/2014/main" id="{7D649366-7B2C-43FE-8727-16B94B4F8D50}"/>
                </a:ext>
              </a:extLst>
            </p:cNvPr>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949;p47">
              <a:extLst>
                <a:ext uri="{FF2B5EF4-FFF2-40B4-BE49-F238E27FC236}">
                  <a16:creationId xmlns:a16="http://schemas.microsoft.com/office/drawing/2014/main" id="{E80CD522-860A-4E7C-B4D7-E150A2A09938}"/>
                </a:ext>
              </a:extLst>
            </p:cNvPr>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950;p47">
            <a:extLst>
              <a:ext uri="{FF2B5EF4-FFF2-40B4-BE49-F238E27FC236}">
                <a16:creationId xmlns:a16="http://schemas.microsoft.com/office/drawing/2014/main" id="{7702F434-10EC-4EF5-82F5-3506490E25E8}"/>
              </a:ext>
            </a:extLst>
          </p:cNvPr>
          <p:cNvGrpSpPr/>
          <p:nvPr/>
        </p:nvGrpSpPr>
        <p:grpSpPr>
          <a:xfrm>
            <a:off x="4011557" y="3580100"/>
            <a:ext cx="495143" cy="495143"/>
            <a:chOff x="-55987225" y="3198925"/>
            <a:chExt cx="317450" cy="317450"/>
          </a:xfrm>
          <a:solidFill>
            <a:srgbClr val="5C3183"/>
          </a:solidFill>
        </p:grpSpPr>
        <p:sp>
          <p:nvSpPr>
            <p:cNvPr id="396" name="Google Shape;4951;p47">
              <a:extLst>
                <a:ext uri="{FF2B5EF4-FFF2-40B4-BE49-F238E27FC236}">
                  <a16:creationId xmlns:a16="http://schemas.microsoft.com/office/drawing/2014/main" id="{8988F9F2-D7E3-4C12-A2ED-BC0B16BA6450}"/>
                </a:ext>
              </a:extLst>
            </p:cNvPr>
            <p:cNvSpPr/>
            <p:nvPr/>
          </p:nvSpPr>
          <p:spPr>
            <a:xfrm>
              <a:off x="-55987225" y="3261925"/>
              <a:ext cx="173300" cy="198500"/>
            </a:xfrm>
            <a:custGeom>
              <a:avLst/>
              <a:gdLst/>
              <a:ahLst/>
              <a:cxnLst/>
              <a:rect l="l" t="t" r="r" b="b"/>
              <a:pathLst>
                <a:path w="6932" h="7940" extrusionOk="0">
                  <a:moveTo>
                    <a:pt x="4821" y="1954"/>
                  </a:moveTo>
                  <a:cubicBezTo>
                    <a:pt x="5042" y="1954"/>
                    <a:pt x="5199" y="2112"/>
                    <a:pt x="5199" y="2332"/>
                  </a:cubicBezTo>
                  <a:cubicBezTo>
                    <a:pt x="5199" y="2521"/>
                    <a:pt x="5042" y="2679"/>
                    <a:pt x="4821" y="2679"/>
                  </a:cubicBezTo>
                  <a:cubicBezTo>
                    <a:pt x="4632" y="2679"/>
                    <a:pt x="4475" y="2521"/>
                    <a:pt x="4475" y="2332"/>
                  </a:cubicBezTo>
                  <a:cubicBezTo>
                    <a:pt x="4475" y="2175"/>
                    <a:pt x="4632" y="1954"/>
                    <a:pt x="4821" y="1954"/>
                  </a:cubicBezTo>
                  <a:close/>
                  <a:moveTo>
                    <a:pt x="1041" y="4380"/>
                  </a:moveTo>
                  <a:cubicBezTo>
                    <a:pt x="1324" y="4726"/>
                    <a:pt x="1765" y="4947"/>
                    <a:pt x="2269" y="4947"/>
                  </a:cubicBezTo>
                  <a:cubicBezTo>
                    <a:pt x="2238" y="5388"/>
                    <a:pt x="1891" y="5703"/>
                    <a:pt x="1482" y="5703"/>
                  </a:cubicBezTo>
                  <a:cubicBezTo>
                    <a:pt x="1104" y="5703"/>
                    <a:pt x="726" y="5357"/>
                    <a:pt x="726" y="4947"/>
                  </a:cubicBezTo>
                  <a:cubicBezTo>
                    <a:pt x="726" y="4726"/>
                    <a:pt x="852" y="4474"/>
                    <a:pt x="1041" y="4380"/>
                  </a:cubicBezTo>
                  <a:close/>
                  <a:moveTo>
                    <a:pt x="5262" y="1"/>
                  </a:moveTo>
                  <a:cubicBezTo>
                    <a:pt x="4916" y="473"/>
                    <a:pt x="4412" y="820"/>
                    <a:pt x="3845" y="1009"/>
                  </a:cubicBezTo>
                  <a:cubicBezTo>
                    <a:pt x="3466" y="1166"/>
                    <a:pt x="3057" y="1229"/>
                    <a:pt x="2679" y="1229"/>
                  </a:cubicBezTo>
                  <a:cubicBezTo>
                    <a:pt x="2553" y="1229"/>
                    <a:pt x="2427" y="1229"/>
                    <a:pt x="2301" y="1166"/>
                  </a:cubicBezTo>
                  <a:cubicBezTo>
                    <a:pt x="2301" y="1292"/>
                    <a:pt x="2269" y="1450"/>
                    <a:pt x="2269" y="1576"/>
                  </a:cubicBezTo>
                  <a:lnTo>
                    <a:pt x="2269" y="1923"/>
                  </a:lnTo>
                  <a:cubicBezTo>
                    <a:pt x="1450" y="1923"/>
                    <a:pt x="726" y="2584"/>
                    <a:pt x="726" y="3435"/>
                  </a:cubicBezTo>
                  <a:lnTo>
                    <a:pt x="726" y="3624"/>
                  </a:lnTo>
                  <a:cubicBezTo>
                    <a:pt x="253" y="3907"/>
                    <a:pt x="1" y="4380"/>
                    <a:pt x="1" y="4915"/>
                  </a:cubicBezTo>
                  <a:cubicBezTo>
                    <a:pt x="1" y="5735"/>
                    <a:pt x="663" y="6428"/>
                    <a:pt x="1482" y="6428"/>
                  </a:cubicBezTo>
                  <a:cubicBezTo>
                    <a:pt x="1507" y="6429"/>
                    <a:pt x="1533" y="6430"/>
                    <a:pt x="1558" y="6430"/>
                  </a:cubicBezTo>
                  <a:cubicBezTo>
                    <a:pt x="2033" y="6430"/>
                    <a:pt x="2473" y="6156"/>
                    <a:pt x="2742" y="5798"/>
                  </a:cubicBezTo>
                  <a:cubicBezTo>
                    <a:pt x="3466" y="7089"/>
                    <a:pt x="4790" y="7940"/>
                    <a:pt x="6365" y="7940"/>
                  </a:cubicBezTo>
                  <a:cubicBezTo>
                    <a:pt x="6554" y="7940"/>
                    <a:pt x="6775" y="7940"/>
                    <a:pt x="6932" y="7908"/>
                  </a:cubicBezTo>
                  <a:cubicBezTo>
                    <a:pt x="6806" y="7562"/>
                    <a:pt x="6712" y="7184"/>
                    <a:pt x="6712" y="6837"/>
                  </a:cubicBezTo>
                  <a:lnTo>
                    <a:pt x="6712" y="5672"/>
                  </a:lnTo>
                  <a:cubicBezTo>
                    <a:pt x="6617" y="5703"/>
                    <a:pt x="6491" y="5703"/>
                    <a:pt x="6365" y="5703"/>
                  </a:cubicBezTo>
                  <a:cubicBezTo>
                    <a:pt x="5861" y="5703"/>
                    <a:pt x="5388" y="5514"/>
                    <a:pt x="5073" y="5168"/>
                  </a:cubicBezTo>
                  <a:cubicBezTo>
                    <a:pt x="4916" y="5010"/>
                    <a:pt x="4916" y="4758"/>
                    <a:pt x="5073" y="4632"/>
                  </a:cubicBezTo>
                  <a:cubicBezTo>
                    <a:pt x="5152" y="4553"/>
                    <a:pt x="5247" y="4514"/>
                    <a:pt x="5337" y="4514"/>
                  </a:cubicBezTo>
                  <a:cubicBezTo>
                    <a:pt x="5428" y="4514"/>
                    <a:pt x="5514" y="4553"/>
                    <a:pt x="5577" y="4632"/>
                  </a:cubicBezTo>
                  <a:cubicBezTo>
                    <a:pt x="5792" y="4847"/>
                    <a:pt x="6080" y="4959"/>
                    <a:pt x="6371" y="4959"/>
                  </a:cubicBezTo>
                  <a:cubicBezTo>
                    <a:pt x="6507" y="4959"/>
                    <a:pt x="6644" y="4934"/>
                    <a:pt x="6775" y="4884"/>
                  </a:cubicBezTo>
                  <a:lnTo>
                    <a:pt x="6775" y="1923"/>
                  </a:lnTo>
                  <a:cubicBezTo>
                    <a:pt x="5892" y="1765"/>
                    <a:pt x="5262" y="977"/>
                    <a:pt x="5262" y="127"/>
                  </a:cubicBezTo>
                  <a:lnTo>
                    <a:pt x="52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952;p47">
              <a:extLst>
                <a:ext uri="{FF2B5EF4-FFF2-40B4-BE49-F238E27FC236}">
                  <a16:creationId xmlns:a16="http://schemas.microsoft.com/office/drawing/2014/main" id="{936EE850-4A87-4FD2-A11E-A1A18BAA43CD}"/>
                </a:ext>
              </a:extLst>
            </p:cNvPr>
            <p:cNvSpPr/>
            <p:nvPr/>
          </p:nvSpPr>
          <p:spPr>
            <a:xfrm>
              <a:off x="-55837575" y="3198925"/>
              <a:ext cx="167800" cy="298525"/>
            </a:xfrm>
            <a:custGeom>
              <a:avLst/>
              <a:gdLst/>
              <a:ahLst/>
              <a:cxnLst/>
              <a:rect l="l" t="t" r="r" b="b"/>
              <a:pathLst>
                <a:path w="6712" h="11941" extrusionOk="0">
                  <a:moveTo>
                    <a:pt x="5672" y="6900"/>
                  </a:moveTo>
                  <a:cubicBezTo>
                    <a:pt x="5861" y="6994"/>
                    <a:pt x="5987" y="7246"/>
                    <a:pt x="5987" y="7467"/>
                  </a:cubicBezTo>
                  <a:cubicBezTo>
                    <a:pt x="5987" y="7908"/>
                    <a:pt x="5672" y="8223"/>
                    <a:pt x="5231" y="8223"/>
                  </a:cubicBezTo>
                  <a:cubicBezTo>
                    <a:pt x="4821" y="8223"/>
                    <a:pt x="4443" y="7877"/>
                    <a:pt x="4443" y="7467"/>
                  </a:cubicBezTo>
                  <a:cubicBezTo>
                    <a:pt x="4916" y="7467"/>
                    <a:pt x="5388" y="7246"/>
                    <a:pt x="5672" y="6900"/>
                  </a:cubicBezTo>
                  <a:close/>
                  <a:moveTo>
                    <a:pt x="1" y="0"/>
                  </a:moveTo>
                  <a:lnTo>
                    <a:pt x="1" y="2584"/>
                  </a:lnTo>
                  <a:cubicBezTo>
                    <a:pt x="1" y="3214"/>
                    <a:pt x="505" y="3686"/>
                    <a:pt x="1104" y="3686"/>
                  </a:cubicBezTo>
                  <a:cubicBezTo>
                    <a:pt x="1293" y="3686"/>
                    <a:pt x="1450" y="3844"/>
                    <a:pt x="1450" y="4064"/>
                  </a:cubicBezTo>
                  <a:lnTo>
                    <a:pt x="1450" y="9294"/>
                  </a:lnTo>
                  <a:cubicBezTo>
                    <a:pt x="1450" y="10743"/>
                    <a:pt x="2647" y="11941"/>
                    <a:pt x="4065" y="11941"/>
                  </a:cubicBezTo>
                  <a:lnTo>
                    <a:pt x="4412" y="11941"/>
                  </a:lnTo>
                  <a:lnTo>
                    <a:pt x="4412" y="8790"/>
                  </a:lnTo>
                  <a:cubicBezTo>
                    <a:pt x="4632" y="8885"/>
                    <a:pt x="4916" y="8979"/>
                    <a:pt x="5199" y="8979"/>
                  </a:cubicBezTo>
                  <a:cubicBezTo>
                    <a:pt x="6018" y="8979"/>
                    <a:pt x="6680" y="8318"/>
                    <a:pt x="6680" y="7467"/>
                  </a:cubicBezTo>
                  <a:cubicBezTo>
                    <a:pt x="6711" y="6931"/>
                    <a:pt x="6396" y="6459"/>
                    <a:pt x="5987" y="6175"/>
                  </a:cubicBezTo>
                  <a:lnTo>
                    <a:pt x="5987" y="5986"/>
                  </a:lnTo>
                  <a:cubicBezTo>
                    <a:pt x="5987" y="5167"/>
                    <a:pt x="5262" y="4474"/>
                    <a:pt x="4443" y="4474"/>
                  </a:cubicBezTo>
                  <a:lnTo>
                    <a:pt x="4443" y="4127"/>
                  </a:lnTo>
                  <a:cubicBezTo>
                    <a:pt x="4443" y="1891"/>
                    <a:pt x="258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953;p47">
              <a:extLst>
                <a:ext uri="{FF2B5EF4-FFF2-40B4-BE49-F238E27FC236}">
                  <a16:creationId xmlns:a16="http://schemas.microsoft.com/office/drawing/2014/main" id="{9E6D16D2-133B-4010-83D6-E7D9FA632097}"/>
                </a:ext>
              </a:extLst>
            </p:cNvPr>
            <p:cNvSpPr/>
            <p:nvPr/>
          </p:nvSpPr>
          <p:spPr>
            <a:xfrm>
              <a:off x="-55931300" y="3435200"/>
              <a:ext cx="194575" cy="81175"/>
            </a:xfrm>
            <a:custGeom>
              <a:avLst/>
              <a:gdLst/>
              <a:ahLst/>
              <a:cxnLst/>
              <a:rect l="l" t="t" r="r" b="b"/>
              <a:pathLst>
                <a:path w="7783" h="3247" extrusionOk="0">
                  <a:moveTo>
                    <a:pt x="347" y="1"/>
                  </a:moveTo>
                  <a:cubicBezTo>
                    <a:pt x="221" y="64"/>
                    <a:pt x="127" y="127"/>
                    <a:pt x="1" y="158"/>
                  </a:cubicBezTo>
                  <a:lnTo>
                    <a:pt x="1" y="2899"/>
                  </a:lnTo>
                  <a:cubicBezTo>
                    <a:pt x="1" y="3088"/>
                    <a:pt x="158" y="3246"/>
                    <a:pt x="347" y="3246"/>
                  </a:cubicBezTo>
                  <a:lnTo>
                    <a:pt x="7627" y="3246"/>
                  </a:lnTo>
                  <a:cubicBezTo>
                    <a:pt x="6551" y="3216"/>
                    <a:pt x="5551" y="2574"/>
                    <a:pt x="5010" y="1702"/>
                  </a:cubicBezTo>
                  <a:cubicBezTo>
                    <a:pt x="4727" y="1734"/>
                    <a:pt x="4411" y="1765"/>
                    <a:pt x="4096" y="1765"/>
                  </a:cubicBezTo>
                  <a:cubicBezTo>
                    <a:pt x="2584" y="1765"/>
                    <a:pt x="1229" y="1040"/>
                    <a:pt x="347" y="1"/>
                  </a:cubicBezTo>
                  <a:close/>
                  <a:moveTo>
                    <a:pt x="7627" y="3246"/>
                  </a:moveTo>
                  <a:cubicBezTo>
                    <a:pt x="7653" y="3246"/>
                    <a:pt x="7679" y="3247"/>
                    <a:pt x="7705" y="3247"/>
                  </a:cubicBezTo>
                  <a:cubicBezTo>
                    <a:pt x="7731" y="3247"/>
                    <a:pt x="7757" y="3246"/>
                    <a:pt x="7783" y="3246"/>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954;p47">
              <a:extLst>
                <a:ext uri="{FF2B5EF4-FFF2-40B4-BE49-F238E27FC236}">
                  <a16:creationId xmlns:a16="http://schemas.microsoft.com/office/drawing/2014/main" id="{21AB6774-806E-44DA-BBDF-33A5F19025D2}"/>
                </a:ext>
              </a:extLst>
            </p:cNvPr>
            <p:cNvSpPr/>
            <p:nvPr/>
          </p:nvSpPr>
          <p:spPr>
            <a:xfrm>
              <a:off x="-55927350" y="3202850"/>
              <a:ext cx="70900" cy="71200"/>
            </a:xfrm>
            <a:custGeom>
              <a:avLst/>
              <a:gdLst/>
              <a:ahLst/>
              <a:cxnLst/>
              <a:rect l="l" t="t" r="r" b="b"/>
              <a:pathLst>
                <a:path w="2836" h="2848" extrusionOk="0">
                  <a:moveTo>
                    <a:pt x="2836" y="1"/>
                  </a:moveTo>
                  <a:cubicBezTo>
                    <a:pt x="1450" y="379"/>
                    <a:pt x="378" y="1482"/>
                    <a:pt x="0" y="2836"/>
                  </a:cubicBezTo>
                  <a:cubicBezTo>
                    <a:pt x="85" y="2843"/>
                    <a:pt x="170" y="2847"/>
                    <a:pt x="255" y="2847"/>
                  </a:cubicBezTo>
                  <a:cubicBezTo>
                    <a:pt x="548" y="2847"/>
                    <a:pt x="841" y="2801"/>
                    <a:pt x="1135" y="2679"/>
                  </a:cubicBezTo>
                  <a:cubicBezTo>
                    <a:pt x="2111" y="2332"/>
                    <a:pt x="2804" y="1324"/>
                    <a:pt x="2836" y="284"/>
                  </a:cubicBezTo>
                  <a:lnTo>
                    <a:pt x="28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4955;p47">
            <a:extLst>
              <a:ext uri="{FF2B5EF4-FFF2-40B4-BE49-F238E27FC236}">
                <a16:creationId xmlns:a16="http://schemas.microsoft.com/office/drawing/2014/main" id="{A7D8049B-3EDB-4D85-91CE-58CDCFB79831}"/>
              </a:ext>
            </a:extLst>
          </p:cNvPr>
          <p:cNvGrpSpPr/>
          <p:nvPr/>
        </p:nvGrpSpPr>
        <p:grpSpPr>
          <a:xfrm>
            <a:off x="4011557" y="4191678"/>
            <a:ext cx="495143" cy="495338"/>
            <a:chOff x="-55987225" y="3591025"/>
            <a:chExt cx="317450" cy="317575"/>
          </a:xfrm>
          <a:solidFill>
            <a:srgbClr val="5C3183"/>
          </a:solidFill>
        </p:grpSpPr>
        <p:sp>
          <p:nvSpPr>
            <p:cNvPr id="391" name="Google Shape;4956;p47">
              <a:extLst>
                <a:ext uri="{FF2B5EF4-FFF2-40B4-BE49-F238E27FC236}">
                  <a16:creationId xmlns:a16="http://schemas.microsoft.com/office/drawing/2014/main" id="{31C78C47-17E9-4A34-BBB3-633E9B66B8E8}"/>
                </a:ext>
              </a:extLst>
            </p:cNvPr>
            <p:cNvSpPr/>
            <p:nvPr/>
          </p:nvSpPr>
          <p:spPr>
            <a:xfrm>
              <a:off x="-55950200" y="3740025"/>
              <a:ext cx="204800" cy="168575"/>
            </a:xfrm>
            <a:custGeom>
              <a:avLst/>
              <a:gdLst/>
              <a:ahLst/>
              <a:cxnLst/>
              <a:rect l="l" t="t" r="r" b="b"/>
              <a:pathLst>
                <a:path w="8192" h="6743" extrusionOk="0">
                  <a:moveTo>
                    <a:pt x="2647" y="756"/>
                  </a:moveTo>
                  <a:cubicBezTo>
                    <a:pt x="2836" y="756"/>
                    <a:pt x="2994" y="914"/>
                    <a:pt x="2994" y="1103"/>
                  </a:cubicBezTo>
                  <a:cubicBezTo>
                    <a:pt x="2994" y="1323"/>
                    <a:pt x="2836" y="1449"/>
                    <a:pt x="2647" y="1449"/>
                  </a:cubicBezTo>
                  <a:cubicBezTo>
                    <a:pt x="2458" y="1449"/>
                    <a:pt x="2301" y="1323"/>
                    <a:pt x="2301" y="1103"/>
                  </a:cubicBezTo>
                  <a:cubicBezTo>
                    <a:pt x="2238" y="914"/>
                    <a:pt x="2395" y="756"/>
                    <a:pt x="2647" y="756"/>
                  </a:cubicBezTo>
                  <a:close/>
                  <a:moveTo>
                    <a:pt x="5609" y="756"/>
                  </a:moveTo>
                  <a:cubicBezTo>
                    <a:pt x="5798" y="756"/>
                    <a:pt x="5955" y="914"/>
                    <a:pt x="5955" y="1103"/>
                  </a:cubicBezTo>
                  <a:cubicBezTo>
                    <a:pt x="5955" y="1323"/>
                    <a:pt x="5798" y="1449"/>
                    <a:pt x="5609" y="1449"/>
                  </a:cubicBezTo>
                  <a:cubicBezTo>
                    <a:pt x="5388" y="1449"/>
                    <a:pt x="5262" y="1323"/>
                    <a:pt x="5262" y="1103"/>
                  </a:cubicBezTo>
                  <a:cubicBezTo>
                    <a:pt x="5231" y="914"/>
                    <a:pt x="5388" y="756"/>
                    <a:pt x="5609" y="756"/>
                  </a:cubicBezTo>
                  <a:close/>
                  <a:moveTo>
                    <a:pt x="5160" y="3316"/>
                  </a:moveTo>
                  <a:cubicBezTo>
                    <a:pt x="5254" y="3316"/>
                    <a:pt x="5341" y="3355"/>
                    <a:pt x="5388" y="3434"/>
                  </a:cubicBezTo>
                  <a:cubicBezTo>
                    <a:pt x="5546" y="3592"/>
                    <a:pt x="5546" y="3812"/>
                    <a:pt x="5388" y="3938"/>
                  </a:cubicBezTo>
                  <a:cubicBezTo>
                    <a:pt x="5041" y="4285"/>
                    <a:pt x="4569" y="4505"/>
                    <a:pt x="4065" y="4505"/>
                  </a:cubicBezTo>
                  <a:cubicBezTo>
                    <a:pt x="3561" y="4505"/>
                    <a:pt x="3088" y="4285"/>
                    <a:pt x="2773" y="3938"/>
                  </a:cubicBezTo>
                  <a:cubicBezTo>
                    <a:pt x="2616" y="3781"/>
                    <a:pt x="2616" y="3560"/>
                    <a:pt x="2773" y="3434"/>
                  </a:cubicBezTo>
                  <a:cubicBezTo>
                    <a:pt x="2868" y="3355"/>
                    <a:pt x="2970" y="3316"/>
                    <a:pt x="3065" y="3316"/>
                  </a:cubicBezTo>
                  <a:cubicBezTo>
                    <a:pt x="3159" y="3316"/>
                    <a:pt x="3246" y="3355"/>
                    <a:pt x="3309" y="3434"/>
                  </a:cubicBezTo>
                  <a:cubicBezTo>
                    <a:pt x="3529" y="3655"/>
                    <a:pt x="3813" y="3765"/>
                    <a:pt x="4096" y="3765"/>
                  </a:cubicBezTo>
                  <a:cubicBezTo>
                    <a:pt x="4380" y="3765"/>
                    <a:pt x="4663" y="3655"/>
                    <a:pt x="4884" y="3434"/>
                  </a:cubicBezTo>
                  <a:cubicBezTo>
                    <a:pt x="4963" y="3355"/>
                    <a:pt x="5065" y="3316"/>
                    <a:pt x="5160" y="3316"/>
                  </a:cubicBezTo>
                  <a:close/>
                  <a:moveTo>
                    <a:pt x="1" y="0"/>
                  </a:moveTo>
                  <a:lnTo>
                    <a:pt x="1" y="2615"/>
                  </a:lnTo>
                  <a:cubicBezTo>
                    <a:pt x="1" y="4852"/>
                    <a:pt x="1859" y="6742"/>
                    <a:pt x="4096" y="6742"/>
                  </a:cubicBezTo>
                  <a:cubicBezTo>
                    <a:pt x="6333" y="6742"/>
                    <a:pt x="8192" y="4883"/>
                    <a:pt x="8192" y="2615"/>
                  </a:cubicBez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957;p47">
              <a:extLst>
                <a:ext uri="{FF2B5EF4-FFF2-40B4-BE49-F238E27FC236}">
                  <a16:creationId xmlns:a16="http://schemas.microsoft.com/office/drawing/2014/main" id="{4F7F083D-057E-45A9-973A-9EB8BA8C5EF0}"/>
                </a:ext>
              </a:extLst>
            </p:cNvPr>
            <p:cNvSpPr/>
            <p:nvPr/>
          </p:nvSpPr>
          <p:spPr>
            <a:xfrm>
              <a:off x="-55967525" y="3591025"/>
              <a:ext cx="297750" cy="131700"/>
            </a:xfrm>
            <a:custGeom>
              <a:avLst/>
              <a:gdLst/>
              <a:ahLst/>
              <a:cxnLst/>
              <a:rect l="l" t="t" r="r" b="b"/>
              <a:pathLst>
                <a:path w="11910" h="5268" extrusionOk="0">
                  <a:moveTo>
                    <a:pt x="4810" y="0"/>
                  </a:moveTo>
                  <a:cubicBezTo>
                    <a:pt x="4730" y="0"/>
                    <a:pt x="4650" y="2"/>
                    <a:pt x="4569" y="6"/>
                  </a:cubicBezTo>
                  <a:cubicBezTo>
                    <a:pt x="1954" y="163"/>
                    <a:pt x="1" y="2463"/>
                    <a:pt x="1" y="5047"/>
                  </a:cubicBezTo>
                  <a:cubicBezTo>
                    <a:pt x="1" y="5173"/>
                    <a:pt x="64" y="5267"/>
                    <a:pt x="190" y="5267"/>
                  </a:cubicBezTo>
                  <a:lnTo>
                    <a:pt x="2994" y="5267"/>
                  </a:lnTo>
                  <a:lnTo>
                    <a:pt x="2994" y="4920"/>
                  </a:lnTo>
                  <a:cubicBezTo>
                    <a:pt x="2994" y="4259"/>
                    <a:pt x="3498" y="3818"/>
                    <a:pt x="4096" y="3818"/>
                  </a:cubicBezTo>
                  <a:lnTo>
                    <a:pt x="5577" y="3818"/>
                  </a:lnTo>
                  <a:cubicBezTo>
                    <a:pt x="6207" y="3818"/>
                    <a:pt x="6680" y="4322"/>
                    <a:pt x="6680" y="4920"/>
                  </a:cubicBezTo>
                  <a:lnTo>
                    <a:pt x="6680" y="5267"/>
                  </a:lnTo>
                  <a:lnTo>
                    <a:pt x="11563" y="5267"/>
                  </a:lnTo>
                  <a:cubicBezTo>
                    <a:pt x="11752" y="5267"/>
                    <a:pt x="11909" y="5110"/>
                    <a:pt x="11909" y="4920"/>
                  </a:cubicBezTo>
                  <a:cubicBezTo>
                    <a:pt x="11909" y="4637"/>
                    <a:pt x="11752" y="4479"/>
                    <a:pt x="11563" y="4479"/>
                  </a:cubicBezTo>
                  <a:lnTo>
                    <a:pt x="9673" y="4479"/>
                  </a:lnTo>
                  <a:cubicBezTo>
                    <a:pt x="9489" y="1943"/>
                    <a:pt x="7380" y="0"/>
                    <a:pt x="48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958;p47">
              <a:extLst>
                <a:ext uri="{FF2B5EF4-FFF2-40B4-BE49-F238E27FC236}">
                  <a16:creationId xmlns:a16="http://schemas.microsoft.com/office/drawing/2014/main" id="{D3DD8766-8BB1-4A75-86FA-8D1D883A82EB}"/>
                </a:ext>
              </a:extLst>
            </p:cNvPr>
            <p:cNvSpPr/>
            <p:nvPr/>
          </p:nvSpPr>
          <p:spPr>
            <a:xfrm>
              <a:off x="-55875375" y="3703000"/>
              <a:ext cx="55950" cy="17350"/>
            </a:xfrm>
            <a:custGeom>
              <a:avLst/>
              <a:gdLst/>
              <a:ahLst/>
              <a:cxnLst/>
              <a:rect l="l" t="t" r="r" b="b"/>
              <a:pathLst>
                <a:path w="2238" h="694" extrusionOk="0">
                  <a:moveTo>
                    <a:pt x="347" y="0"/>
                  </a:moveTo>
                  <a:cubicBezTo>
                    <a:pt x="158" y="0"/>
                    <a:pt x="1" y="158"/>
                    <a:pt x="1" y="347"/>
                  </a:cubicBezTo>
                  <a:lnTo>
                    <a:pt x="1" y="694"/>
                  </a:lnTo>
                  <a:lnTo>
                    <a:pt x="2238" y="694"/>
                  </a:lnTo>
                  <a:lnTo>
                    <a:pt x="2238" y="347"/>
                  </a:lnTo>
                  <a:cubicBezTo>
                    <a:pt x="2238" y="158"/>
                    <a:pt x="2080" y="0"/>
                    <a:pt x="18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959;p47">
              <a:extLst>
                <a:ext uri="{FF2B5EF4-FFF2-40B4-BE49-F238E27FC236}">
                  <a16:creationId xmlns:a16="http://schemas.microsoft.com/office/drawing/2014/main" id="{08D7B078-463A-42CC-A25C-C8AA2D0DF755}"/>
                </a:ext>
              </a:extLst>
            </p:cNvPr>
            <p:cNvSpPr/>
            <p:nvPr/>
          </p:nvSpPr>
          <p:spPr>
            <a:xfrm>
              <a:off x="-55987225" y="3746325"/>
              <a:ext cx="18150" cy="63825"/>
            </a:xfrm>
            <a:custGeom>
              <a:avLst/>
              <a:gdLst/>
              <a:ahLst/>
              <a:cxnLst/>
              <a:rect l="l" t="t" r="r" b="b"/>
              <a:pathLst>
                <a:path w="726" h="2553" extrusionOk="0">
                  <a:moveTo>
                    <a:pt x="726" y="0"/>
                  </a:moveTo>
                  <a:cubicBezTo>
                    <a:pt x="253" y="221"/>
                    <a:pt x="1" y="693"/>
                    <a:pt x="1" y="1260"/>
                  </a:cubicBezTo>
                  <a:cubicBezTo>
                    <a:pt x="1" y="1796"/>
                    <a:pt x="316" y="2269"/>
                    <a:pt x="726" y="2552"/>
                  </a:cubicBezTo>
                  <a:lnTo>
                    <a:pt x="7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960;p47">
              <a:extLst>
                <a:ext uri="{FF2B5EF4-FFF2-40B4-BE49-F238E27FC236}">
                  <a16:creationId xmlns:a16="http://schemas.microsoft.com/office/drawing/2014/main" id="{63283F63-76FA-47D6-9D0B-B2D15FFF35C1}"/>
                </a:ext>
              </a:extLst>
            </p:cNvPr>
            <p:cNvSpPr/>
            <p:nvPr/>
          </p:nvSpPr>
          <p:spPr>
            <a:xfrm>
              <a:off x="-55725725"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961;p47">
            <a:extLst>
              <a:ext uri="{FF2B5EF4-FFF2-40B4-BE49-F238E27FC236}">
                <a16:creationId xmlns:a16="http://schemas.microsoft.com/office/drawing/2014/main" id="{3B305DE5-93A2-4ACB-84A7-44382B1FD788}"/>
              </a:ext>
            </a:extLst>
          </p:cNvPr>
          <p:cNvGrpSpPr/>
          <p:nvPr/>
        </p:nvGrpSpPr>
        <p:grpSpPr>
          <a:xfrm>
            <a:off x="4010329" y="4802439"/>
            <a:ext cx="497601" cy="497601"/>
            <a:chOff x="-55988800" y="3982600"/>
            <a:chExt cx="319025" cy="319025"/>
          </a:xfrm>
          <a:solidFill>
            <a:srgbClr val="5C3183"/>
          </a:solidFill>
        </p:grpSpPr>
        <p:sp>
          <p:nvSpPr>
            <p:cNvPr id="386" name="Google Shape;4962;p47">
              <a:extLst>
                <a:ext uri="{FF2B5EF4-FFF2-40B4-BE49-F238E27FC236}">
                  <a16:creationId xmlns:a16="http://schemas.microsoft.com/office/drawing/2014/main" id="{A0517340-5D1D-4185-929F-C6C7409341D9}"/>
                </a:ext>
              </a:extLst>
            </p:cNvPr>
            <p:cNvSpPr/>
            <p:nvPr/>
          </p:nvSpPr>
          <p:spPr>
            <a:xfrm>
              <a:off x="-55791875" y="3982600"/>
              <a:ext cx="102400" cy="102425"/>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963;p47">
              <a:extLst>
                <a:ext uri="{FF2B5EF4-FFF2-40B4-BE49-F238E27FC236}">
                  <a16:creationId xmlns:a16="http://schemas.microsoft.com/office/drawing/2014/main" id="{88DF69C0-FA28-42C9-A9E0-E28E68603306}"/>
                </a:ext>
              </a:extLst>
            </p:cNvPr>
            <p:cNvSpPr/>
            <p:nvPr/>
          </p:nvSpPr>
          <p:spPr>
            <a:xfrm>
              <a:off x="-55969100" y="3982600"/>
              <a:ext cx="102400" cy="102425"/>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964;p47">
              <a:extLst>
                <a:ext uri="{FF2B5EF4-FFF2-40B4-BE49-F238E27FC236}">
                  <a16:creationId xmlns:a16="http://schemas.microsoft.com/office/drawing/2014/main" id="{6ED464BE-5035-41A8-86B8-70BC9522912C}"/>
                </a:ext>
              </a:extLst>
            </p:cNvPr>
            <p:cNvSpPr/>
            <p:nvPr/>
          </p:nvSpPr>
          <p:spPr>
            <a:xfrm>
              <a:off x="-55819450" y="4021200"/>
              <a:ext cx="92950" cy="9217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965;p47">
              <a:extLst>
                <a:ext uri="{FF2B5EF4-FFF2-40B4-BE49-F238E27FC236}">
                  <a16:creationId xmlns:a16="http://schemas.microsoft.com/office/drawing/2014/main" id="{3001D9B8-0AB1-4C66-BD34-FC44515DCCEC}"/>
                </a:ext>
              </a:extLst>
            </p:cNvPr>
            <p:cNvSpPr/>
            <p:nvPr/>
          </p:nvSpPr>
          <p:spPr>
            <a:xfrm>
              <a:off x="-55930500" y="4021200"/>
              <a:ext cx="92950" cy="9217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966;p47">
              <a:extLst>
                <a:ext uri="{FF2B5EF4-FFF2-40B4-BE49-F238E27FC236}">
                  <a16:creationId xmlns:a16="http://schemas.microsoft.com/office/drawing/2014/main" id="{1CDAAF9C-1738-4C08-A8B9-DFD653E71C80}"/>
                </a:ext>
              </a:extLst>
            </p:cNvPr>
            <p:cNvSpPr/>
            <p:nvPr/>
          </p:nvSpPr>
          <p:spPr>
            <a:xfrm>
              <a:off x="-55988800" y="4086575"/>
              <a:ext cx="319025" cy="215050"/>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4967;p47">
            <a:extLst>
              <a:ext uri="{FF2B5EF4-FFF2-40B4-BE49-F238E27FC236}">
                <a16:creationId xmlns:a16="http://schemas.microsoft.com/office/drawing/2014/main" id="{2CCD2370-2BA6-4035-AA89-05D33AAD688A}"/>
              </a:ext>
            </a:extLst>
          </p:cNvPr>
          <p:cNvGrpSpPr/>
          <p:nvPr/>
        </p:nvGrpSpPr>
        <p:grpSpPr>
          <a:xfrm>
            <a:off x="7077431" y="3570273"/>
            <a:ext cx="493895" cy="497561"/>
            <a:chOff x="-54026025" y="3192625"/>
            <a:chExt cx="316650" cy="319000"/>
          </a:xfrm>
          <a:solidFill>
            <a:srgbClr val="5C3183"/>
          </a:solidFill>
        </p:grpSpPr>
        <p:sp>
          <p:nvSpPr>
            <p:cNvPr id="378" name="Google Shape;4968;p47">
              <a:extLst>
                <a:ext uri="{FF2B5EF4-FFF2-40B4-BE49-F238E27FC236}">
                  <a16:creationId xmlns:a16="http://schemas.microsoft.com/office/drawing/2014/main" id="{4494DD32-9F62-46FC-9EAF-20CB8EC1EA15}"/>
                </a:ext>
              </a:extLst>
            </p:cNvPr>
            <p:cNvSpPr/>
            <p:nvPr/>
          </p:nvSpPr>
          <p:spPr>
            <a:xfrm>
              <a:off x="-54026025" y="3312350"/>
              <a:ext cx="18125" cy="63800"/>
            </a:xfrm>
            <a:custGeom>
              <a:avLst/>
              <a:gdLst/>
              <a:ahLst/>
              <a:cxnLst/>
              <a:rect l="l" t="t" r="r" b="b"/>
              <a:pathLst>
                <a:path w="725" h="2552" extrusionOk="0">
                  <a:moveTo>
                    <a:pt x="725" y="0"/>
                  </a:moveTo>
                  <a:cubicBezTo>
                    <a:pt x="315" y="189"/>
                    <a:pt x="0" y="693"/>
                    <a:pt x="0" y="1260"/>
                  </a:cubicBezTo>
                  <a:cubicBezTo>
                    <a:pt x="0" y="1796"/>
                    <a:pt x="315" y="2268"/>
                    <a:pt x="725" y="2552"/>
                  </a:cubicBezTo>
                  <a:lnTo>
                    <a:pt x="725" y="158"/>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969;p47">
              <a:extLst>
                <a:ext uri="{FF2B5EF4-FFF2-40B4-BE49-F238E27FC236}">
                  <a16:creationId xmlns:a16="http://schemas.microsoft.com/office/drawing/2014/main" id="{30D006B2-2F84-4B10-A615-50B553AB855E}"/>
                </a:ext>
              </a:extLst>
            </p:cNvPr>
            <p:cNvSpPr/>
            <p:nvPr/>
          </p:nvSpPr>
          <p:spPr>
            <a:xfrm>
              <a:off x="-53890550" y="3192625"/>
              <a:ext cx="125250" cy="56725"/>
            </a:xfrm>
            <a:custGeom>
              <a:avLst/>
              <a:gdLst/>
              <a:ahLst/>
              <a:cxnLst/>
              <a:rect l="l" t="t" r="r" b="b"/>
              <a:pathLst>
                <a:path w="5010" h="2269" extrusionOk="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970;p47">
              <a:extLst>
                <a:ext uri="{FF2B5EF4-FFF2-40B4-BE49-F238E27FC236}">
                  <a16:creationId xmlns:a16="http://schemas.microsoft.com/office/drawing/2014/main" id="{01C8E2DB-AE58-48DB-9796-3499BAC9B04B}"/>
                </a:ext>
              </a:extLst>
            </p:cNvPr>
            <p:cNvSpPr/>
            <p:nvPr/>
          </p:nvSpPr>
          <p:spPr>
            <a:xfrm>
              <a:off x="-53839375" y="3306025"/>
              <a:ext cx="55175" cy="55175"/>
            </a:xfrm>
            <a:custGeom>
              <a:avLst/>
              <a:gdLst/>
              <a:ahLst/>
              <a:cxnLst/>
              <a:rect l="l" t="t" r="r" b="b"/>
              <a:pathLst>
                <a:path w="2207" h="2207" extrusionOk="0">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971;p47">
              <a:extLst>
                <a:ext uri="{FF2B5EF4-FFF2-40B4-BE49-F238E27FC236}">
                  <a16:creationId xmlns:a16="http://schemas.microsoft.com/office/drawing/2014/main" id="{A6B00381-AB6F-4571-B9A6-1678A9E6DB83}"/>
                </a:ext>
              </a:extLst>
            </p:cNvPr>
            <p:cNvSpPr/>
            <p:nvPr/>
          </p:nvSpPr>
          <p:spPr>
            <a:xfrm>
              <a:off x="-53950425" y="3306025"/>
              <a:ext cx="55150" cy="55175"/>
            </a:xfrm>
            <a:custGeom>
              <a:avLst/>
              <a:gdLst/>
              <a:ahLst/>
              <a:cxnLst/>
              <a:rect l="l" t="t" r="r" b="b"/>
              <a:pathLst>
                <a:path w="2206" h="2207" extrusionOk="0">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972;p47">
              <a:extLst>
                <a:ext uri="{FF2B5EF4-FFF2-40B4-BE49-F238E27FC236}">
                  <a16:creationId xmlns:a16="http://schemas.microsoft.com/office/drawing/2014/main" id="{6904FA27-4DE1-499A-915A-1E5945A006E5}"/>
                </a:ext>
              </a:extLst>
            </p:cNvPr>
            <p:cNvSpPr/>
            <p:nvPr/>
          </p:nvSpPr>
          <p:spPr>
            <a:xfrm>
              <a:off x="-53985075" y="3400950"/>
              <a:ext cx="236300" cy="110675"/>
            </a:xfrm>
            <a:custGeom>
              <a:avLst/>
              <a:gdLst/>
              <a:ahLst/>
              <a:cxnLst/>
              <a:rect l="l" t="t" r="r" b="b"/>
              <a:pathLst>
                <a:path w="9452" h="4427" extrusionOk="0">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973;p47">
              <a:extLst>
                <a:ext uri="{FF2B5EF4-FFF2-40B4-BE49-F238E27FC236}">
                  <a16:creationId xmlns:a16="http://schemas.microsoft.com/office/drawing/2014/main" id="{553E44DB-D287-4FDD-96D3-2EB074B89DD6}"/>
                </a:ext>
              </a:extLst>
            </p:cNvPr>
            <p:cNvSpPr/>
            <p:nvPr/>
          </p:nvSpPr>
          <p:spPr>
            <a:xfrm>
              <a:off x="-53986650" y="3342275"/>
              <a:ext cx="241025" cy="55150"/>
            </a:xfrm>
            <a:custGeom>
              <a:avLst/>
              <a:gdLst/>
              <a:ahLst/>
              <a:cxnLst/>
              <a:rect l="l" t="t" r="r" b="b"/>
              <a:pathLst>
                <a:path w="9641" h="2206" extrusionOk="0">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974;p47">
              <a:extLst>
                <a:ext uri="{FF2B5EF4-FFF2-40B4-BE49-F238E27FC236}">
                  <a16:creationId xmlns:a16="http://schemas.microsoft.com/office/drawing/2014/main" id="{34540B87-C544-4728-84D0-E9288FD2EA07}"/>
                </a:ext>
              </a:extLst>
            </p:cNvPr>
            <p:cNvSpPr/>
            <p:nvPr/>
          </p:nvSpPr>
          <p:spPr>
            <a:xfrm>
              <a:off x="-53989000" y="3199700"/>
              <a:ext cx="241800" cy="123700"/>
            </a:xfrm>
            <a:custGeom>
              <a:avLst/>
              <a:gdLst/>
              <a:ahLst/>
              <a:cxnLst/>
              <a:rect l="l" t="t" r="r" b="b"/>
              <a:pathLst>
                <a:path w="9672" h="4948" extrusionOk="0">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975;p47">
              <a:extLst>
                <a:ext uri="{FF2B5EF4-FFF2-40B4-BE49-F238E27FC236}">
                  <a16:creationId xmlns:a16="http://schemas.microsoft.com/office/drawing/2014/main" id="{8F81F612-DD15-4270-9CC9-C2F2CCFA9406}"/>
                </a:ext>
              </a:extLst>
            </p:cNvPr>
            <p:cNvSpPr/>
            <p:nvPr/>
          </p:nvSpPr>
          <p:spPr>
            <a:xfrm>
              <a:off x="-53728300" y="3310775"/>
              <a:ext cx="18925" cy="64600"/>
            </a:xfrm>
            <a:custGeom>
              <a:avLst/>
              <a:gdLst/>
              <a:ahLst/>
              <a:cxnLst/>
              <a:rect l="l" t="t" r="r" b="b"/>
              <a:pathLst>
                <a:path w="757" h="2584" extrusionOk="0">
                  <a:moveTo>
                    <a:pt x="0" y="0"/>
                  </a:moveTo>
                  <a:lnTo>
                    <a:pt x="0" y="158"/>
                  </a:lnTo>
                  <a:lnTo>
                    <a:pt x="0" y="2583"/>
                  </a:lnTo>
                  <a:cubicBezTo>
                    <a:pt x="441" y="2300"/>
                    <a:pt x="756" y="1827"/>
                    <a:pt x="756" y="1260"/>
                  </a:cubicBezTo>
                  <a:cubicBezTo>
                    <a:pt x="756" y="756"/>
                    <a:pt x="473" y="25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4976;p47">
            <a:extLst>
              <a:ext uri="{FF2B5EF4-FFF2-40B4-BE49-F238E27FC236}">
                <a16:creationId xmlns:a16="http://schemas.microsoft.com/office/drawing/2014/main" id="{1B5EAB4C-286D-430A-8605-CF525EC61A52}"/>
              </a:ext>
            </a:extLst>
          </p:cNvPr>
          <p:cNvGrpSpPr/>
          <p:nvPr/>
        </p:nvGrpSpPr>
        <p:grpSpPr>
          <a:xfrm>
            <a:off x="7105079" y="4182047"/>
            <a:ext cx="438602" cy="496352"/>
            <a:chOff x="-54007925" y="3584850"/>
            <a:chExt cx="281200" cy="318225"/>
          </a:xfrm>
          <a:solidFill>
            <a:srgbClr val="5C3183"/>
          </a:solidFill>
        </p:grpSpPr>
        <p:sp>
          <p:nvSpPr>
            <p:cNvPr id="372" name="Google Shape;4977;p47">
              <a:extLst>
                <a:ext uri="{FF2B5EF4-FFF2-40B4-BE49-F238E27FC236}">
                  <a16:creationId xmlns:a16="http://schemas.microsoft.com/office/drawing/2014/main" id="{9F969212-7F17-44C1-8FFC-B14661FA7EA5}"/>
                </a:ext>
              </a:extLst>
            </p:cNvPr>
            <p:cNvSpPr/>
            <p:nvPr/>
          </p:nvSpPr>
          <p:spPr>
            <a:xfrm>
              <a:off x="-53943325" y="3716375"/>
              <a:ext cx="151250" cy="18950"/>
            </a:xfrm>
            <a:custGeom>
              <a:avLst/>
              <a:gdLst/>
              <a:ahLst/>
              <a:cxnLst/>
              <a:rect l="l" t="t" r="r" b="b"/>
              <a:pathLst>
                <a:path w="6050" h="758" extrusionOk="0">
                  <a:moveTo>
                    <a:pt x="0" y="1"/>
                  </a:moveTo>
                  <a:cubicBezTo>
                    <a:pt x="441" y="474"/>
                    <a:pt x="1040" y="757"/>
                    <a:pt x="1702" y="757"/>
                  </a:cubicBezTo>
                  <a:lnTo>
                    <a:pt x="4348" y="757"/>
                  </a:lnTo>
                  <a:cubicBezTo>
                    <a:pt x="5041" y="757"/>
                    <a:pt x="5608" y="474"/>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978;p47">
              <a:extLst>
                <a:ext uri="{FF2B5EF4-FFF2-40B4-BE49-F238E27FC236}">
                  <a16:creationId xmlns:a16="http://schemas.microsoft.com/office/drawing/2014/main" id="{499F3845-1CC1-4108-85DC-442971A1FBEC}"/>
                </a:ext>
              </a:extLst>
            </p:cNvPr>
            <p:cNvSpPr/>
            <p:nvPr/>
          </p:nvSpPr>
          <p:spPr>
            <a:xfrm>
              <a:off x="-53970100" y="3679375"/>
              <a:ext cx="205575" cy="18125"/>
            </a:xfrm>
            <a:custGeom>
              <a:avLst/>
              <a:gdLst/>
              <a:ahLst/>
              <a:cxnLst/>
              <a:rect l="l" t="t" r="r" b="b"/>
              <a:pathLst>
                <a:path w="8223" h="725" extrusionOk="0">
                  <a:moveTo>
                    <a:pt x="0" y="0"/>
                  </a:moveTo>
                  <a:lnTo>
                    <a:pt x="0" y="725"/>
                  </a:lnTo>
                  <a:lnTo>
                    <a:pt x="8223" y="725"/>
                  </a:lnTo>
                  <a:lnTo>
                    <a:pt x="82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979;p47">
              <a:extLst>
                <a:ext uri="{FF2B5EF4-FFF2-40B4-BE49-F238E27FC236}">
                  <a16:creationId xmlns:a16="http://schemas.microsoft.com/office/drawing/2014/main" id="{EDC6AED1-67CF-4504-A9A4-522DA5449A91}"/>
                </a:ext>
              </a:extLst>
            </p:cNvPr>
            <p:cNvSpPr/>
            <p:nvPr/>
          </p:nvSpPr>
          <p:spPr>
            <a:xfrm>
              <a:off x="-53970100" y="3715600"/>
              <a:ext cx="204800" cy="187475"/>
            </a:xfrm>
            <a:custGeom>
              <a:avLst/>
              <a:gdLst/>
              <a:ahLst/>
              <a:cxnLst/>
              <a:rect l="l" t="t" r="r" b="b"/>
              <a:pathLst>
                <a:path w="8192" h="7499" extrusionOk="0">
                  <a:moveTo>
                    <a:pt x="2584" y="2300"/>
                  </a:moveTo>
                  <a:cubicBezTo>
                    <a:pt x="2804" y="2300"/>
                    <a:pt x="2962" y="2426"/>
                    <a:pt x="2962" y="2647"/>
                  </a:cubicBezTo>
                  <a:cubicBezTo>
                    <a:pt x="2962" y="2836"/>
                    <a:pt x="2804" y="2993"/>
                    <a:pt x="2584" y="2993"/>
                  </a:cubicBezTo>
                  <a:cubicBezTo>
                    <a:pt x="2395" y="2993"/>
                    <a:pt x="2237" y="2836"/>
                    <a:pt x="2237" y="2647"/>
                  </a:cubicBezTo>
                  <a:cubicBezTo>
                    <a:pt x="2237" y="2426"/>
                    <a:pt x="2395" y="2300"/>
                    <a:pt x="2584" y="2300"/>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91" y="4072"/>
                  </a:moveTo>
                  <a:cubicBezTo>
                    <a:pt x="5285" y="4072"/>
                    <a:pt x="5372" y="4112"/>
                    <a:pt x="5419" y="4191"/>
                  </a:cubicBezTo>
                  <a:cubicBezTo>
                    <a:pt x="5577" y="4348"/>
                    <a:pt x="5577" y="4569"/>
                    <a:pt x="5419" y="4695"/>
                  </a:cubicBezTo>
                  <a:cubicBezTo>
                    <a:pt x="5072" y="5041"/>
                    <a:pt x="4600" y="5230"/>
                    <a:pt x="4127" y="5230"/>
                  </a:cubicBezTo>
                  <a:cubicBezTo>
                    <a:pt x="3655" y="5230"/>
                    <a:pt x="3151" y="5041"/>
                    <a:pt x="2836" y="4695"/>
                  </a:cubicBezTo>
                  <a:cubicBezTo>
                    <a:pt x="2678" y="4537"/>
                    <a:pt x="2678" y="4285"/>
                    <a:pt x="2836" y="4191"/>
                  </a:cubicBezTo>
                  <a:cubicBezTo>
                    <a:pt x="2914" y="4112"/>
                    <a:pt x="3009" y="4072"/>
                    <a:pt x="3099" y="4072"/>
                  </a:cubicBezTo>
                  <a:cubicBezTo>
                    <a:pt x="3190" y="4072"/>
                    <a:pt x="3277" y="4112"/>
                    <a:pt x="3340" y="4191"/>
                  </a:cubicBezTo>
                  <a:cubicBezTo>
                    <a:pt x="3560" y="4395"/>
                    <a:pt x="3844" y="4498"/>
                    <a:pt x="4127" y="4498"/>
                  </a:cubicBezTo>
                  <a:cubicBezTo>
                    <a:pt x="4411" y="4498"/>
                    <a:pt x="4694" y="4395"/>
                    <a:pt x="4915" y="4191"/>
                  </a:cubicBezTo>
                  <a:cubicBezTo>
                    <a:pt x="4994" y="4112"/>
                    <a:pt x="5096" y="4072"/>
                    <a:pt x="5191" y="4072"/>
                  </a:cubicBezTo>
                  <a:close/>
                  <a:moveTo>
                    <a:pt x="0" y="0"/>
                  </a:moveTo>
                  <a:lnTo>
                    <a:pt x="0" y="3340"/>
                  </a:lnTo>
                  <a:cubicBezTo>
                    <a:pt x="0" y="5577"/>
                    <a:pt x="1859" y="7499"/>
                    <a:pt x="4096" y="7499"/>
                  </a:cubicBezTo>
                  <a:cubicBezTo>
                    <a:pt x="6333" y="7499"/>
                    <a:pt x="8191" y="5640"/>
                    <a:pt x="8191" y="3340"/>
                  </a:cubicBezTo>
                  <a:lnTo>
                    <a:pt x="8191" y="0"/>
                  </a:lnTo>
                  <a:lnTo>
                    <a:pt x="8034" y="0"/>
                  </a:lnTo>
                  <a:cubicBezTo>
                    <a:pt x="7467" y="946"/>
                    <a:pt x="6490" y="1513"/>
                    <a:pt x="5419" y="1513"/>
                  </a:cubicBezTo>
                  <a:lnTo>
                    <a:pt x="2804" y="1513"/>
                  </a:lnTo>
                  <a:cubicBezTo>
                    <a:pt x="1701" y="1513"/>
                    <a:pt x="693" y="946"/>
                    <a:pt x="1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980;p47">
              <a:extLst>
                <a:ext uri="{FF2B5EF4-FFF2-40B4-BE49-F238E27FC236}">
                  <a16:creationId xmlns:a16="http://schemas.microsoft.com/office/drawing/2014/main" id="{AD234AC0-12F3-473B-B608-506A78EE84B1}"/>
                </a:ext>
              </a:extLst>
            </p:cNvPr>
            <p:cNvSpPr/>
            <p:nvPr/>
          </p:nvSpPr>
          <p:spPr>
            <a:xfrm>
              <a:off x="-54007125" y="3584850"/>
              <a:ext cx="278825" cy="74850"/>
            </a:xfrm>
            <a:custGeom>
              <a:avLst/>
              <a:gdLst/>
              <a:ahLst/>
              <a:cxnLst/>
              <a:rect l="l" t="t" r="r" b="b"/>
              <a:pathLst>
                <a:path w="11153" h="2994" extrusionOk="0">
                  <a:moveTo>
                    <a:pt x="5577" y="1"/>
                  </a:moveTo>
                  <a:cubicBezTo>
                    <a:pt x="2867" y="1"/>
                    <a:pt x="0" y="788"/>
                    <a:pt x="0" y="2238"/>
                  </a:cubicBezTo>
                  <a:cubicBezTo>
                    <a:pt x="0" y="2647"/>
                    <a:pt x="315" y="2994"/>
                    <a:pt x="725" y="2994"/>
                  </a:cubicBezTo>
                  <a:lnTo>
                    <a:pt x="10429" y="2994"/>
                  </a:lnTo>
                  <a:cubicBezTo>
                    <a:pt x="10838" y="2994"/>
                    <a:pt x="11153" y="2679"/>
                    <a:pt x="11153" y="2238"/>
                  </a:cubicBezTo>
                  <a:cubicBezTo>
                    <a:pt x="11153" y="788"/>
                    <a:pt x="8286"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981;p47">
              <a:extLst>
                <a:ext uri="{FF2B5EF4-FFF2-40B4-BE49-F238E27FC236}">
                  <a16:creationId xmlns:a16="http://schemas.microsoft.com/office/drawing/2014/main" id="{D65D3D21-24AD-46AC-B915-3E9CCD92747B}"/>
                </a:ext>
              </a:extLst>
            </p:cNvPr>
            <p:cNvSpPr/>
            <p:nvPr/>
          </p:nvSpPr>
          <p:spPr>
            <a:xfrm>
              <a:off x="-54007925"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982;p47">
              <a:extLst>
                <a:ext uri="{FF2B5EF4-FFF2-40B4-BE49-F238E27FC236}">
                  <a16:creationId xmlns:a16="http://schemas.microsoft.com/office/drawing/2014/main" id="{31DF2706-23C6-4FA9-A3AA-48E98A41D542}"/>
                </a:ext>
              </a:extLst>
            </p:cNvPr>
            <p:cNvSpPr/>
            <p:nvPr/>
          </p:nvSpPr>
          <p:spPr>
            <a:xfrm>
              <a:off x="-53745625" y="3740025"/>
              <a:ext cx="18900" cy="64600"/>
            </a:xfrm>
            <a:custGeom>
              <a:avLst/>
              <a:gdLst/>
              <a:ahLst/>
              <a:cxnLst/>
              <a:rect l="l" t="t" r="r" b="b"/>
              <a:pathLst>
                <a:path w="756" h="2584" extrusionOk="0">
                  <a:moveTo>
                    <a:pt x="0" y="0"/>
                  </a:moveTo>
                  <a:lnTo>
                    <a:pt x="0" y="2584"/>
                  </a:lnTo>
                  <a:cubicBezTo>
                    <a:pt x="441" y="2300"/>
                    <a:pt x="756" y="1827"/>
                    <a:pt x="756" y="1260"/>
                  </a:cubicBezTo>
                  <a:cubicBezTo>
                    <a:pt x="693" y="725"/>
                    <a:pt x="441" y="25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4983;p47">
            <a:extLst>
              <a:ext uri="{FF2B5EF4-FFF2-40B4-BE49-F238E27FC236}">
                <a16:creationId xmlns:a16="http://schemas.microsoft.com/office/drawing/2014/main" id="{C1012166-AE57-41CA-B229-1344AFC6C1BE}"/>
              </a:ext>
            </a:extLst>
          </p:cNvPr>
          <p:cNvGrpSpPr/>
          <p:nvPr/>
        </p:nvGrpSpPr>
        <p:grpSpPr>
          <a:xfrm>
            <a:off x="7105079" y="4791481"/>
            <a:ext cx="438602" cy="497483"/>
            <a:chOff x="-54007925" y="3975575"/>
            <a:chExt cx="281200" cy="318950"/>
          </a:xfrm>
          <a:solidFill>
            <a:srgbClr val="5C3183"/>
          </a:solidFill>
        </p:grpSpPr>
        <p:sp>
          <p:nvSpPr>
            <p:cNvPr id="368" name="Google Shape;4984;p47">
              <a:extLst>
                <a:ext uri="{FF2B5EF4-FFF2-40B4-BE49-F238E27FC236}">
                  <a16:creationId xmlns:a16="http://schemas.microsoft.com/office/drawing/2014/main" id="{64361091-F270-4AD8-A3E5-A293F60F71EA}"/>
                </a:ext>
              </a:extLst>
            </p:cNvPr>
            <p:cNvSpPr/>
            <p:nvPr/>
          </p:nvSpPr>
          <p:spPr>
            <a:xfrm>
              <a:off x="-53988225" y="3975575"/>
              <a:ext cx="244175" cy="142825"/>
            </a:xfrm>
            <a:custGeom>
              <a:avLst/>
              <a:gdLst/>
              <a:ahLst/>
              <a:cxnLst/>
              <a:rect l="l" t="t" r="r" b="b"/>
              <a:pathLst>
                <a:path w="9767" h="5713" extrusionOk="0">
                  <a:moveTo>
                    <a:pt x="5161" y="1329"/>
                  </a:moveTo>
                  <a:cubicBezTo>
                    <a:pt x="5247" y="1329"/>
                    <a:pt x="5333" y="1337"/>
                    <a:pt x="5419" y="1353"/>
                  </a:cubicBezTo>
                  <a:cubicBezTo>
                    <a:pt x="5577" y="1384"/>
                    <a:pt x="5671" y="1416"/>
                    <a:pt x="5797" y="1479"/>
                  </a:cubicBezTo>
                  <a:cubicBezTo>
                    <a:pt x="6617" y="1857"/>
                    <a:pt x="7026" y="2960"/>
                    <a:pt x="6837" y="4220"/>
                  </a:cubicBezTo>
                  <a:cubicBezTo>
                    <a:pt x="6774" y="4409"/>
                    <a:pt x="6617" y="4535"/>
                    <a:pt x="6459" y="4535"/>
                  </a:cubicBezTo>
                  <a:lnTo>
                    <a:pt x="6396" y="4535"/>
                  </a:lnTo>
                  <a:cubicBezTo>
                    <a:pt x="6207" y="4503"/>
                    <a:pt x="6049" y="4283"/>
                    <a:pt x="6081" y="4094"/>
                  </a:cubicBezTo>
                  <a:cubicBezTo>
                    <a:pt x="6239" y="3117"/>
                    <a:pt x="5892" y="2172"/>
                    <a:pt x="5293" y="2046"/>
                  </a:cubicBezTo>
                  <a:cubicBezTo>
                    <a:pt x="5250" y="2037"/>
                    <a:pt x="5205" y="2032"/>
                    <a:pt x="5161" y="2032"/>
                  </a:cubicBezTo>
                  <a:cubicBezTo>
                    <a:pt x="4601" y="2032"/>
                    <a:pt x="4022" y="2752"/>
                    <a:pt x="3876" y="3716"/>
                  </a:cubicBezTo>
                  <a:cubicBezTo>
                    <a:pt x="3847" y="3888"/>
                    <a:pt x="3660" y="4035"/>
                    <a:pt x="3484" y="4035"/>
                  </a:cubicBezTo>
                  <a:cubicBezTo>
                    <a:pt x="3468" y="4035"/>
                    <a:pt x="3451" y="4033"/>
                    <a:pt x="3435" y="4031"/>
                  </a:cubicBezTo>
                  <a:cubicBezTo>
                    <a:pt x="3246" y="3968"/>
                    <a:pt x="3088" y="3779"/>
                    <a:pt x="3120" y="3590"/>
                  </a:cubicBezTo>
                  <a:cubicBezTo>
                    <a:pt x="3351" y="2261"/>
                    <a:pt x="4217" y="1329"/>
                    <a:pt x="5161" y="1329"/>
                  </a:cubicBezTo>
                  <a:close/>
                  <a:moveTo>
                    <a:pt x="6821" y="1"/>
                  </a:moveTo>
                  <a:cubicBezTo>
                    <a:pt x="6045" y="1"/>
                    <a:pt x="5381" y="480"/>
                    <a:pt x="5104" y="1227"/>
                  </a:cubicBezTo>
                  <a:lnTo>
                    <a:pt x="3939" y="1038"/>
                  </a:lnTo>
                  <a:cubicBezTo>
                    <a:pt x="3734" y="998"/>
                    <a:pt x="3530" y="979"/>
                    <a:pt x="3328" y="979"/>
                  </a:cubicBezTo>
                  <a:cubicBezTo>
                    <a:pt x="1759" y="979"/>
                    <a:pt x="343" y="2128"/>
                    <a:pt x="64" y="3747"/>
                  </a:cubicBezTo>
                  <a:cubicBezTo>
                    <a:pt x="1" y="3936"/>
                    <a:pt x="158" y="4125"/>
                    <a:pt x="379" y="4188"/>
                  </a:cubicBezTo>
                  <a:lnTo>
                    <a:pt x="9200" y="5700"/>
                  </a:lnTo>
                  <a:cubicBezTo>
                    <a:pt x="9225" y="5709"/>
                    <a:pt x="9251" y="5713"/>
                    <a:pt x="9276" y="5713"/>
                  </a:cubicBezTo>
                  <a:cubicBezTo>
                    <a:pt x="9437" y="5713"/>
                    <a:pt x="9582" y="5549"/>
                    <a:pt x="9610" y="5385"/>
                  </a:cubicBezTo>
                  <a:cubicBezTo>
                    <a:pt x="9767" y="4535"/>
                    <a:pt x="9578" y="3621"/>
                    <a:pt x="9074" y="2865"/>
                  </a:cubicBezTo>
                  <a:cubicBezTo>
                    <a:pt x="8570" y="2203"/>
                    <a:pt x="7782" y="1731"/>
                    <a:pt x="6900" y="1573"/>
                  </a:cubicBezTo>
                  <a:lnTo>
                    <a:pt x="5892" y="1384"/>
                  </a:lnTo>
                  <a:cubicBezTo>
                    <a:pt x="6090" y="1017"/>
                    <a:pt x="6465" y="776"/>
                    <a:pt x="6882" y="776"/>
                  </a:cubicBezTo>
                  <a:cubicBezTo>
                    <a:pt x="6929" y="776"/>
                    <a:pt x="6978" y="779"/>
                    <a:pt x="7026" y="786"/>
                  </a:cubicBezTo>
                  <a:cubicBezTo>
                    <a:pt x="7042" y="788"/>
                    <a:pt x="7059" y="790"/>
                    <a:pt x="7075" y="790"/>
                  </a:cubicBezTo>
                  <a:cubicBezTo>
                    <a:pt x="7247" y="790"/>
                    <a:pt x="7410" y="643"/>
                    <a:pt x="7467" y="471"/>
                  </a:cubicBezTo>
                  <a:cubicBezTo>
                    <a:pt x="7499" y="282"/>
                    <a:pt x="7341" y="93"/>
                    <a:pt x="7152" y="30"/>
                  </a:cubicBezTo>
                  <a:cubicBezTo>
                    <a:pt x="7040" y="10"/>
                    <a:pt x="6930" y="1"/>
                    <a:pt x="68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985;p47">
              <a:extLst>
                <a:ext uri="{FF2B5EF4-FFF2-40B4-BE49-F238E27FC236}">
                  <a16:creationId xmlns:a16="http://schemas.microsoft.com/office/drawing/2014/main" id="{A4FCA06D-3469-4204-A6A5-715BB03A3C14}"/>
                </a:ext>
              </a:extLst>
            </p:cNvPr>
            <p:cNvSpPr/>
            <p:nvPr/>
          </p:nvSpPr>
          <p:spPr>
            <a:xfrm>
              <a:off x="-53970100" y="4100750"/>
              <a:ext cx="204800" cy="193775"/>
            </a:xfrm>
            <a:custGeom>
              <a:avLst/>
              <a:gdLst/>
              <a:ahLst/>
              <a:cxnLst/>
              <a:rect l="l" t="t" r="r" b="b"/>
              <a:pathLst>
                <a:path w="8192" h="7751" extrusionOk="0">
                  <a:moveTo>
                    <a:pt x="2584" y="1796"/>
                  </a:moveTo>
                  <a:cubicBezTo>
                    <a:pt x="2804" y="1796"/>
                    <a:pt x="2962" y="1954"/>
                    <a:pt x="2962" y="2143"/>
                  </a:cubicBezTo>
                  <a:cubicBezTo>
                    <a:pt x="2962" y="2363"/>
                    <a:pt x="2804" y="2521"/>
                    <a:pt x="2584" y="2521"/>
                  </a:cubicBezTo>
                  <a:cubicBezTo>
                    <a:pt x="2395" y="2521"/>
                    <a:pt x="2237" y="2363"/>
                    <a:pt x="2237" y="2143"/>
                  </a:cubicBezTo>
                  <a:cubicBezTo>
                    <a:pt x="2237" y="1954"/>
                    <a:pt x="2395" y="1796"/>
                    <a:pt x="2584" y="1796"/>
                  </a:cubicBezTo>
                  <a:close/>
                  <a:moveTo>
                    <a:pt x="5577" y="1796"/>
                  </a:moveTo>
                  <a:cubicBezTo>
                    <a:pt x="5797" y="1796"/>
                    <a:pt x="5955" y="1954"/>
                    <a:pt x="5955" y="2143"/>
                  </a:cubicBezTo>
                  <a:cubicBezTo>
                    <a:pt x="5955" y="2363"/>
                    <a:pt x="5797" y="2521"/>
                    <a:pt x="5577" y="2521"/>
                  </a:cubicBezTo>
                  <a:cubicBezTo>
                    <a:pt x="5388" y="2521"/>
                    <a:pt x="5230" y="2363"/>
                    <a:pt x="5230" y="2143"/>
                  </a:cubicBezTo>
                  <a:cubicBezTo>
                    <a:pt x="5230" y="1954"/>
                    <a:pt x="5388" y="1796"/>
                    <a:pt x="5577" y="1796"/>
                  </a:cubicBezTo>
                  <a:close/>
                  <a:moveTo>
                    <a:pt x="5147" y="4324"/>
                  </a:moveTo>
                  <a:cubicBezTo>
                    <a:pt x="5238" y="4324"/>
                    <a:pt x="5324" y="4364"/>
                    <a:pt x="5388" y="4443"/>
                  </a:cubicBezTo>
                  <a:cubicBezTo>
                    <a:pt x="5545" y="4600"/>
                    <a:pt x="5545" y="4852"/>
                    <a:pt x="5388" y="4947"/>
                  </a:cubicBezTo>
                  <a:cubicBezTo>
                    <a:pt x="5041" y="5325"/>
                    <a:pt x="4568" y="5514"/>
                    <a:pt x="4096" y="5514"/>
                  </a:cubicBezTo>
                  <a:cubicBezTo>
                    <a:pt x="3623" y="5514"/>
                    <a:pt x="3119" y="5325"/>
                    <a:pt x="2804" y="4947"/>
                  </a:cubicBezTo>
                  <a:cubicBezTo>
                    <a:pt x="2647" y="4789"/>
                    <a:pt x="2647" y="4569"/>
                    <a:pt x="2804" y="4443"/>
                  </a:cubicBezTo>
                  <a:cubicBezTo>
                    <a:pt x="2883" y="4380"/>
                    <a:pt x="2977" y="4348"/>
                    <a:pt x="3068" y="4348"/>
                  </a:cubicBezTo>
                  <a:cubicBezTo>
                    <a:pt x="3159" y="4348"/>
                    <a:pt x="3245" y="4380"/>
                    <a:pt x="3308" y="4443"/>
                  </a:cubicBezTo>
                  <a:cubicBezTo>
                    <a:pt x="3529" y="4663"/>
                    <a:pt x="3812" y="4773"/>
                    <a:pt x="4096" y="4773"/>
                  </a:cubicBezTo>
                  <a:cubicBezTo>
                    <a:pt x="4379" y="4773"/>
                    <a:pt x="4663" y="4663"/>
                    <a:pt x="4883" y="4443"/>
                  </a:cubicBezTo>
                  <a:cubicBezTo>
                    <a:pt x="4962" y="4364"/>
                    <a:pt x="5057" y="4324"/>
                    <a:pt x="5147" y="4324"/>
                  </a:cubicBezTo>
                  <a:close/>
                  <a:moveTo>
                    <a:pt x="0" y="0"/>
                  </a:moveTo>
                  <a:lnTo>
                    <a:pt x="0" y="3655"/>
                  </a:lnTo>
                  <a:cubicBezTo>
                    <a:pt x="0" y="5892"/>
                    <a:pt x="1859" y="7751"/>
                    <a:pt x="4096" y="7751"/>
                  </a:cubicBezTo>
                  <a:cubicBezTo>
                    <a:pt x="6333" y="7751"/>
                    <a:pt x="8191" y="5892"/>
                    <a:pt x="8191" y="3655"/>
                  </a:cubicBezTo>
                  <a:lnTo>
                    <a:pt x="8191" y="145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986;p47">
              <a:extLst>
                <a:ext uri="{FF2B5EF4-FFF2-40B4-BE49-F238E27FC236}">
                  <a16:creationId xmlns:a16="http://schemas.microsoft.com/office/drawing/2014/main" id="{D1F0E5D2-5CC7-4F45-B0E1-5173197A1C59}"/>
                </a:ext>
              </a:extLst>
            </p:cNvPr>
            <p:cNvSpPr/>
            <p:nvPr/>
          </p:nvSpPr>
          <p:spPr>
            <a:xfrm>
              <a:off x="-53745625" y="4132250"/>
              <a:ext cx="18900" cy="63825"/>
            </a:xfrm>
            <a:custGeom>
              <a:avLst/>
              <a:gdLst/>
              <a:ahLst/>
              <a:cxnLst/>
              <a:rect l="l" t="t" r="r" b="b"/>
              <a:pathLst>
                <a:path w="756" h="2553" extrusionOk="0">
                  <a:moveTo>
                    <a:pt x="0" y="1"/>
                  </a:moveTo>
                  <a:lnTo>
                    <a:pt x="0" y="2552"/>
                  </a:lnTo>
                  <a:cubicBezTo>
                    <a:pt x="441" y="2269"/>
                    <a:pt x="756" y="1796"/>
                    <a:pt x="756" y="1261"/>
                  </a:cubicBezTo>
                  <a:cubicBezTo>
                    <a:pt x="693" y="694"/>
                    <a:pt x="441" y="22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987;p47">
              <a:extLst>
                <a:ext uri="{FF2B5EF4-FFF2-40B4-BE49-F238E27FC236}">
                  <a16:creationId xmlns:a16="http://schemas.microsoft.com/office/drawing/2014/main" id="{3BD0A40E-9352-428C-9668-83DCBF2A7E99}"/>
                </a:ext>
              </a:extLst>
            </p:cNvPr>
            <p:cNvSpPr/>
            <p:nvPr/>
          </p:nvSpPr>
          <p:spPr>
            <a:xfrm>
              <a:off x="-54007925"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4988;p47">
            <a:extLst>
              <a:ext uri="{FF2B5EF4-FFF2-40B4-BE49-F238E27FC236}">
                <a16:creationId xmlns:a16="http://schemas.microsoft.com/office/drawing/2014/main" id="{DC3E994A-D19D-4353-929E-3DBC341A785F}"/>
              </a:ext>
            </a:extLst>
          </p:cNvPr>
          <p:cNvGrpSpPr/>
          <p:nvPr/>
        </p:nvGrpSpPr>
        <p:grpSpPr>
          <a:xfrm>
            <a:off x="10202775" y="3594294"/>
            <a:ext cx="380853" cy="496898"/>
            <a:chOff x="-52005775" y="3208025"/>
            <a:chExt cx="244175" cy="318575"/>
          </a:xfrm>
          <a:solidFill>
            <a:srgbClr val="5C3183"/>
          </a:solidFill>
        </p:grpSpPr>
        <p:sp>
          <p:nvSpPr>
            <p:cNvPr id="357" name="Google Shape;4989;p47">
              <a:extLst>
                <a:ext uri="{FF2B5EF4-FFF2-40B4-BE49-F238E27FC236}">
                  <a16:creationId xmlns:a16="http://schemas.microsoft.com/office/drawing/2014/main" id="{234E2575-87AA-4878-AD4F-05E283906763}"/>
                </a:ext>
              </a:extLst>
            </p:cNvPr>
            <p:cNvSpPr/>
            <p:nvPr/>
          </p:nvSpPr>
          <p:spPr>
            <a:xfrm>
              <a:off x="-51800200" y="3469850"/>
              <a:ext cx="38600" cy="56750"/>
            </a:xfrm>
            <a:custGeom>
              <a:avLst/>
              <a:gdLst/>
              <a:ahLst/>
              <a:cxnLst/>
              <a:rect l="l" t="t" r="r" b="b"/>
              <a:pathLst>
                <a:path w="1544" h="2270" extrusionOk="0">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990;p47">
              <a:extLst>
                <a:ext uri="{FF2B5EF4-FFF2-40B4-BE49-F238E27FC236}">
                  <a16:creationId xmlns:a16="http://schemas.microsoft.com/office/drawing/2014/main" id="{8FF72005-AF9F-4947-A81A-128714BC568E}"/>
                </a:ext>
              </a:extLst>
            </p:cNvPr>
            <p:cNvSpPr/>
            <p:nvPr/>
          </p:nvSpPr>
          <p:spPr>
            <a:xfrm>
              <a:off x="-52005775" y="3208025"/>
              <a:ext cx="111875" cy="131900"/>
            </a:xfrm>
            <a:custGeom>
              <a:avLst/>
              <a:gdLst/>
              <a:ahLst/>
              <a:cxnLst/>
              <a:rect l="l" t="t" r="r" b="b"/>
              <a:pathLst>
                <a:path w="4475" h="5276" extrusionOk="0">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991;p47">
              <a:extLst>
                <a:ext uri="{FF2B5EF4-FFF2-40B4-BE49-F238E27FC236}">
                  <a16:creationId xmlns:a16="http://schemas.microsoft.com/office/drawing/2014/main" id="{D3100796-B6E5-4765-85E6-A4498C7BB976}"/>
                </a:ext>
              </a:extLst>
            </p:cNvPr>
            <p:cNvSpPr/>
            <p:nvPr/>
          </p:nvSpPr>
          <p:spPr>
            <a:xfrm>
              <a:off x="-51800200" y="3385575"/>
              <a:ext cx="37025" cy="37850"/>
            </a:xfrm>
            <a:custGeom>
              <a:avLst/>
              <a:gdLst/>
              <a:ahLst/>
              <a:cxnLst/>
              <a:rect l="l" t="t" r="r" b="b"/>
              <a:pathLst>
                <a:path w="1481" h="1514" extrusionOk="0">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992;p47">
              <a:extLst>
                <a:ext uri="{FF2B5EF4-FFF2-40B4-BE49-F238E27FC236}">
                  <a16:creationId xmlns:a16="http://schemas.microsoft.com/office/drawing/2014/main" id="{C1855D44-B864-4C37-B649-A4461CCB6825}"/>
                </a:ext>
              </a:extLst>
            </p:cNvPr>
            <p:cNvSpPr/>
            <p:nvPr/>
          </p:nvSpPr>
          <p:spPr>
            <a:xfrm>
              <a:off x="-51800200" y="3348575"/>
              <a:ext cx="37025" cy="37025"/>
            </a:xfrm>
            <a:custGeom>
              <a:avLst/>
              <a:gdLst/>
              <a:ahLst/>
              <a:cxnLst/>
              <a:rect l="l" t="t" r="r" b="b"/>
              <a:pathLst>
                <a:path w="1481" h="1481" extrusionOk="0">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993;p47">
              <a:extLst>
                <a:ext uri="{FF2B5EF4-FFF2-40B4-BE49-F238E27FC236}">
                  <a16:creationId xmlns:a16="http://schemas.microsoft.com/office/drawing/2014/main" id="{7272BBE9-FD6E-44DC-BBA0-F7100904D5FB}"/>
                </a:ext>
              </a:extLst>
            </p:cNvPr>
            <p:cNvSpPr/>
            <p:nvPr/>
          </p:nvSpPr>
          <p:spPr>
            <a:xfrm>
              <a:off x="-51800200" y="3423400"/>
              <a:ext cx="37025" cy="37025"/>
            </a:xfrm>
            <a:custGeom>
              <a:avLst/>
              <a:gdLst/>
              <a:ahLst/>
              <a:cxnLst/>
              <a:rect l="l" t="t" r="r" b="b"/>
              <a:pathLst>
                <a:path w="1481" h="1481" extrusionOk="0">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994;p47">
              <a:extLst>
                <a:ext uri="{FF2B5EF4-FFF2-40B4-BE49-F238E27FC236}">
                  <a16:creationId xmlns:a16="http://schemas.microsoft.com/office/drawing/2014/main" id="{3BD64D2C-0FB2-4A7F-AB3D-823A8D04566F}"/>
                </a:ext>
              </a:extLst>
            </p:cNvPr>
            <p:cNvSpPr/>
            <p:nvPr/>
          </p:nvSpPr>
          <p:spPr>
            <a:xfrm>
              <a:off x="-51875025" y="3208025"/>
              <a:ext cx="111850" cy="131125"/>
            </a:xfrm>
            <a:custGeom>
              <a:avLst/>
              <a:gdLst/>
              <a:ahLst/>
              <a:cxnLst/>
              <a:rect l="l" t="t" r="r" b="b"/>
              <a:pathLst>
                <a:path w="4474" h="5245" extrusionOk="0">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995;p47">
              <a:extLst>
                <a:ext uri="{FF2B5EF4-FFF2-40B4-BE49-F238E27FC236}">
                  <a16:creationId xmlns:a16="http://schemas.microsoft.com/office/drawing/2014/main" id="{2BD2C588-9525-4DA0-B3A4-AC22AEB4B678}"/>
                </a:ext>
              </a:extLst>
            </p:cNvPr>
            <p:cNvSpPr/>
            <p:nvPr/>
          </p:nvSpPr>
          <p:spPr>
            <a:xfrm>
              <a:off x="-52005000" y="3469850"/>
              <a:ext cx="38625" cy="56750"/>
            </a:xfrm>
            <a:custGeom>
              <a:avLst/>
              <a:gdLst/>
              <a:ahLst/>
              <a:cxnLst/>
              <a:rect l="l" t="t" r="r" b="b"/>
              <a:pathLst>
                <a:path w="1545" h="2270" extrusionOk="0">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996;p47">
              <a:extLst>
                <a:ext uri="{FF2B5EF4-FFF2-40B4-BE49-F238E27FC236}">
                  <a16:creationId xmlns:a16="http://schemas.microsoft.com/office/drawing/2014/main" id="{32783141-FFEA-43CD-996E-47B9FAFDF166}"/>
                </a:ext>
              </a:extLst>
            </p:cNvPr>
            <p:cNvSpPr/>
            <p:nvPr/>
          </p:nvSpPr>
          <p:spPr>
            <a:xfrm>
              <a:off x="-52005000" y="3423400"/>
              <a:ext cx="37050" cy="37025"/>
            </a:xfrm>
            <a:custGeom>
              <a:avLst/>
              <a:gdLst/>
              <a:ahLst/>
              <a:cxnLst/>
              <a:rect l="l" t="t" r="r" b="b"/>
              <a:pathLst>
                <a:path w="1482" h="1481" extrusionOk="0">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997;p47">
              <a:extLst>
                <a:ext uri="{FF2B5EF4-FFF2-40B4-BE49-F238E27FC236}">
                  <a16:creationId xmlns:a16="http://schemas.microsoft.com/office/drawing/2014/main" id="{E91C800F-A9F6-4025-9C3B-2A8A3299CD7F}"/>
                </a:ext>
              </a:extLst>
            </p:cNvPr>
            <p:cNvSpPr/>
            <p:nvPr/>
          </p:nvSpPr>
          <p:spPr>
            <a:xfrm>
              <a:off x="-52005000" y="3385575"/>
              <a:ext cx="37050" cy="37850"/>
            </a:xfrm>
            <a:custGeom>
              <a:avLst/>
              <a:gdLst/>
              <a:ahLst/>
              <a:cxnLst/>
              <a:rect l="l" t="t" r="r" b="b"/>
              <a:pathLst>
                <a:path w="1482" h="1514" extrusionOk="0">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998;p47">
              <a:extLst>
                <a:ext uri="{FF2B5EF4-FFF2-40B4-BE49-F238E27FC236}">
                  <a16:creationId xmlns:a16="http://schemas.microsoft.com/office/drawing/2014/main" id="{3F7CD3A8-495A-46A1-905D-8339F278AE54}"/>
                </a:ext>
              </a:extLst>
            </p:cNvPr>
            <p:cNvSpPr/>
            <p:nvPr/>
          </p:nvSpPr>
          <p:spPr>
            <a:xfrm>
              <a:off x="-51957725" y="3298150"/>
              <a:ext cx="148100" cy="209550"/>
            </a:xfrm>
            <a:custGeom>
              <a:avLst/>
              <a:gdLst/>
              <a:ahLst/>
              <a:cxnLst/>
              <a:rect l="l" t="t" r="r" b="b"/>
              <a:pathLst>
                <a:path w="5924" h="8382" extrusionOk="0">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999;p47">
              <a:extLst>
                <a:ext uri="{FF2B5EF4-FFF2-40B4-BE49-F238E27FC236}">
                  <a16:creationId xmlns:a16="http://schemas.microsoft.com/office/drawing/2014/main" id="{F81C6069-146B-4C81-91FE-0F8C55FDCBDC}"/>
                </a:ext>
              </a:extLst>
            </p:cNvPr>
            <p:cNvSpPr/>
            <p:nvPr/>
          </p:nvSpPr>
          <p:spPr>
            <a:xfrm>
              <a:off x="-52005000" y="3348575"/>
              <a:ext cx="37050" cy="37025"/>
            </a:xfrm>
            <a:custGeom>
              <a:avLst/>
              <a:gdLst/>
              <a:ahLst/>
              <a:cxnLst/>
              <a:rect l="l" t="t" r="r" b="b"/>
              <a:pathLst>
                <a:path w="1482" h="1481" extrusionOk="0">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5000;p47">
            <a:extLst>
              <a:ext uri="{FF2B5EF4-FFF2-40B4-BE49-F238E27FC236}">
                <a16:creationId xmlns:a16="http://schemas.microsoft.com/office/drawing/2014/main" id="{2D954699-B629-4D13-9B61-BAAAC9D26664}"/>
              </a:ext>
            </a:extLst>
          </p:cNvPr>
          <p:cNvGrpSpPr/>
          <p:nvPr/>
        </p:nvGrpSpPr>
        <p:grpSpPr>
          <a:xfrm>
            <a:off x="1563347" y="3580100"/>
            <a:ext cx="496352" cy="496352"/>
            <a:chOff x="-57568775" y="3198925"/>
            <a:chExt cx="318225" cy="318225"/>
          </a:xfrm>
          <a:solidFill>
            <a:srgbClr val="5C3183"/>
          </a:solidFill>
        </p:grpSpPr>
        <p:sp>
          <p:nvSpPr>
            <p:cNvPr id="351" name="Google Shape;5001;p47">
              <a:extLst>
                <a:ext uri="{FF2B5EF4-FFF2-40B4-BE49-F238E27FC236}">
                  <a16:creationId xmlns:a16="http://schemas.microsoft.com/office/drawing/2014/main" id="{8AA5D320-CA89-4128-9BF3-FE8A898010DE}"/>
                </a:ext>
              </a:extLst>
            </p:cNvPr>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5002;p47">
              <a:extLst>
                <a:ext uri="{FF2B5EF4-FFF2-40B4-BE49-F238E27FC236}">
                  <a16:creationId xmlns:a16="http://schemas.microsoft.com/office/drawing/2014/main" id="{234EA1AF-B026-4C2A-95C7-0ABE8E80A3A9}"/>
                </a:ext>
              </a:extLst>
            </p:cNvPr>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5003;p47">
              <a:extLst>
                <a:ext uri="{FF2B5EF4-FFF2-40B4-BE49-F238E27FC236}">
                  <a16:creationId xmlns:a16="http://schemas.microsoft.com/office/drawing/2014/main" id="{ECDB03E5-F855-4F0C-8FE2-6EA84ADC3AC6}"/>
                </a:ext>
              </a:extLst>
            </p:cNvPr>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5004;p47">
              <a:extLst>
                <a:ext uri="{FF2B5EF4-FFF2-40B4-BE49-F238E27FC236}">
                  <a16:creationId xmlns:a16="http://schemas.microsoft.com/office/drawing/2014/main" id="{F1D76E3B-4475-4015-A12C-FF839FC585FF}"/>
                </a:ext>
              </a:extLst>
            </p:cNvPr>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5005;p47">
              <a:extLst>
                <a:ext uri="{FF2B5EF4-FFF2-40B4-BE49-F238E27FC236}">
                  <a16:creationId xmlns:a16="http://schemas.microsoft.com/office/drawing/2014/main" id="{20F6DC9A-15D3-4A4A-8D75-2657DCBDE6BF}"/>
                </a:ext>
              </a:extLst>
            </p:cNvPr>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5006;p47">
              <a:extLst>
                <a:ext uri="{FF2B5EF4-FFF2-40B4-BE49-F238E27FC236}">
                  <a16:creationId xmlns:a16="http://schemas.microsoft.com/office/drawing/2014/main" id="{72CE705A-0F2F-4BCE-B42E-6A0BEEDCB001}"/>
                </a:ext>
              </a:extLst>
            </p:cNvPr>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007;p47">
            <a:extLst>
              <a:ext uri="{FF2B5EF4-FFF2-40B4-BE49-F238E27FC236}">
                <a16:creationId xmlns:a16="http://schemas.microsoft.com/office/drawing/2014/main" id="{D536717D-DF43-4092-B7A9-0BD472025C2F}"/>
              </a:ext>
            </a:extLst>
          </p:cNvPr>
          <p:cNvGrpSpPr/>
          <p:nvPr/>
        </p:nvGrpSpPr>
        <p:grpSpPr>
          <a:xfrm>
            <a:off x="1593450" y="4190664"/>
            <a:ext cx="436146" cy="496352"/>
            <a:chOff x="-57549075" y="3590375"/>
            <a:chExt cx="279625" cy="318225"/>
          </a:xfrm>
          <a:solidFill>
            <a:srgbClr val="5C3183"/>
          </a:solidFill>
        </p:grpSpPr>
        <p:sp>
          <p:nvSpPr>
            <p:cNvPr id="347" name="Google Shape;5008;p47">
              <a:extLst>
                <a:ext uri="{FF2B5EF4-FFF2-40B4-BE49-F238E27FC236}">
                  <a16:creationId xmlns:a16="http://schemas.microsoft.com/office/drawing/2014/main" id="{7ED88B7B-CA32-4CC3-A230-F22B67237B5D}"/>
                </a:ext>
              </a:extLst>
            </p:cNvPr>
            <p:cNvSpPr/>
            <p:nvPr/>
          </p:nvSpPr>
          <p:spPr>
            <a:xfrm>
              <a:off x="-57493150" y="3777825"/>
              <a:ext cx="167000" cy="74850"/>
            </a:xfrm>
            <a:custGeom>
              <a:avLst/>
              <a:gdLst/>
              <a:ahLst/>
              <a:cxnLst/>
              <a:rect l="l" t="t" r="r" b="b"/>
              <a:pathLst>
                <a:path w="6680" h="2994" extrusionOk="0">
                  <a:moveTo>
                    <a:pt x="4376" y="670"/>
                  </a:moveTo>
                  <a:cubicBezTo>
                    <a:pt x="4474" y="670"/>
                    <a:pt x="4569" y="709"/>
                    <a:pt x="4632" y="788"/>
                  </a:cubicBezTo>
                  <a:cubicBezTo>
                    <a:pt x="4789" y="946"/>
                    <a:pt x="4789" y="1166"/>
                    <a:pt x="4632" y="1292"/>
                  </a:cubicBezTo>
                  <a:cubicBezTo>
                    <a:pt x="4285" y="1639"/>
                    <a:pt x="3781" y="1859"/>
                    <a:pt x="3308" y="1859"/>
                  </a:cubicBezTo>
                  <a:cubicBezTo>
                    <a:pt x="2836" y="1859"/>
                    <a:pt x="2332" y="1639"/>
                    <a:pt x="2017" y="1292"/>
                  </a:cubicBezTo>
                  <a:cubicBezTo>
                    <a:pt x="1859" y="1166"/>
                    <a:pt x="1859" y="946"/>
                    <a:pt x="2017" y="788"/>
                  </a:cubicBezTo>
                  <a:cubicBezTo>
                    <a:pt x="2096" y="709"/>
                    <a:pt x="2198" y="670"/>
                    <a:pt x="2292" y="670"/>
                  </a:cubicBezTo>
                  <a:cubicBezTo>
                    <a:pt x="2387" y="670"/>
                    <a:pt x="2474" y="709"/>
                    <a:pt x="2521" y="788"/>
                  </a:cubicBezTo>
                  <a:cubicBezTo>
                    <a:pt x="2741" y="1009"/>
                    <a:pt x="3033" y="1119"/>
                    <a:pt x="3320" y="1119"/>
                  </a:cubicBezTo>
                  <a:cubicBezTo>
                    <a:pt x="3608" y="1119"/>
                    <a:pt x="3891" y="1009"/>
                    <a:pt x="4096" y="788"/>
                  </a:cubicBezTo>
                  <a:cubicBezTo>
                    <a:pt x="4175" y="709"/>
                    <a:pt x="4277" y="670"/>
                    <a:pt x="4376" y="670"/>
                  </a:cubicBezTo>
                  <a:close/>
                  <a:moveTo>
                    <a:pt x="0" y="0"/>
                  </a:moveTo>
                  <a:cubicBezTo>
                    <a:pt x="221" y="1702"/>
                    <a:pt x="1639" y="2993"/>
                    <a:pt x="3371" y="2993"/>
                  </a:cubicBezTo>
                  <a:cubicBezTo>
                    <a:pt x="5104" y="2993"/>
                    <a:pt x="6522" y="1702"/>
                    <a:pt x="6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5009;p47">
              <a:extLst>
                <a:ext uri="{FF2B5EF4-FFF2-40B4-BE49-F238E27FC236}">
                  <a16:creationId xmlns:a16="http://schemas.microsoft.com/office/drawing/2014/main" id="{A92699CF-E462-46AC-87C0-CD288CCC90A0}"/>
                </a:ext>
              </a:extLst>
            </p:cNvPr>
            <p:cNvSpPr/>
            <p:nvPr/>
          </p:nvSpPr>
          <p:spPr>
            <a:xfrm>
              <a:off x="-57478975" y="3647075"/>
              <a:ext cx="139425" cy="37050"/>
            </a:xfrm>
            <a:custGeom>
              <a:avLst/>
              <a:gdLst/>
              <a:ahLst/>
              <a:cxnLst/>
              <a:rect l="l" t="t" r="r" b="b"/>
              <a:pathLst>
                <a:path w="5577" h="1482" extrusionOk="0">
                  <a:moveTo>
                    <a:pt x="2804" y="1"/>
                  </a:moveTo>
                  <a:cubicBezTo>
                    <a:pt x="1639" y="1"/>
                    <a:pt x="599" y="568"/>
                    <a:pt x="1" y="1481"/>
                  </a:cubicBezTo>
                  <a:lnTo>
                    <a:pt x="5577" y="1481"/>
                  </a:lnTo>
                  <a:cubicBezTo>
                    <a:pt x="4947" y="568"/>
                    <a:pt x="3939" y="1"/>
                    <a:pt x="28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5010;p47">
              <a:extLst>
                <a:ext uri="{FF2B5EF4-FFF2-40B4-BE49-F238E27FC236}">
                  <a16:creationId xmlns:a16="http://schemas.microsoft.com/office/drawing/2014/main" id="{7D43AFC6-601E-4DCA-9927-1391051512BB}"/>
                </a:ext>
              </a:extLst>
            </p:cNvPr>
            <p:cNvSpPr/>
            <p:nvPr/>
          </p:nvSpPr>
          <p:spPr>
            <a:xfrm>
              <a:off x="-57493950" y="3703775"/>
              <a:ext cx="168575" cy="55175"/>
            </a:xfrm>
            <a:custGeom>
              <a:avLst/>
              <a:gdLst/>
              <a:ahLst/>
              <a:cxnLst/>
              <a:rect l="l" t="t" r="r" b="b"/>
              <a:pathLst>
                <a:path w="6743" h="2207" extrusionOk="0">
                  <a:moveTo>
                    <a:pt x="1891" y="726"/>
                  </a:moveTo>
                  <a:cubicBezTo>
                    <a:pt x="2080" y="726"/>
                    <a:pt x="2238" y="883"/>
                    <a:pt x="2238" y="1072"/>
                  </a:cubicBezTo>
                  <a:cubicBezTo>
                    <a:pt x="2238" y="1261"/>
                    <a:pt x="2080" y="1419"/>
                    <a:pt x="1891" y="1419"/>
                  </a:cubicBezTo>
                  <a:cubicBezTo>
                    <a:pt x="1702" y="1419"/>
                    <a:pt x="1545" y="1261"/>
                    <a:pt x="1545" y="1072"/>
                  </a:cubicBezTo>
                  <a:cubicBezTo>
                    <a:pt x="1513" y="883"/>
                    <a:pt x="1671" y="726"/>
                    <a:pt x="1891" y="726"/>
                  </a:cubicBezTo>
                  <a:close/>
                  <a:moveTo>
                    <a:pt x="4853" y="726"/>
                  </a:moveTo>
                  <a:cubicBezTo>
                    <a:pt x="5042" y="726"/>
                    <a:pt x="5199" y="883"/>
                    <a:pt x="5199" y="1072"/>
                  </a:cubicBezTo>
                  <a:cubicBezTo>
                    <a:pt x="5199" y="1261"/>
                    <a:pt x="5042" y="1419"/>
                    <a:pt x="4853" y="1419"/>
                  </a:cubicBezTo>
                  <a:cubicBezTo>
                    <a:pt x="4664" y="1419"/>
                    <a:pt x="4506" y="1261"/>
                    <a:pt x="4506" y="1072"/>
                  </a:cubicBezTo>
                  <a:cubicBezTo>
                    <a:pt x="4506" y="883"/>
                    <a:pt x="4664" y="726"/>
                    <a:pt x="4853" y="726"/>
                  </a:cubicBezTo>
                  <a:close/>
                  <a:moveTo>
                    <a:pt x="253" y="1"/>
                  </a:moveTo>
                  <a:cubicBezTo>
                    <a:pt x="95" y="316"/>
                    <a:pt x="1" y="726"/>
                    <a:pt x="1" y="1104"/>
                  </a:cubicBezTo>
                  <a:lnTo>
                    <a:pt x="1" y="2206"/>
                  </a:lnTo>
                  <a:lnTo>
                    <a:pt x="6743" y="2206"/>
                  </a:lnTo>
                  <a:lnTo>
                    <a:pt x="6743" y="1104"/>
                  </a:lnTo>
                  <a:cubicBezTo>
                    <a:pt x="6743" y="726"/>
                    <a:pt x="6680" y="347"/>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5011;p47">
              <a:extLst>
                <a:ext uri="{FF2B5EF4-FFF2-40B4-BE49-F238E27FC236}">
                  <a16:creationId xmlns:a16="http://schemas.microsoft.com/office/drawing/2014/main" id="{1BC1ABEA-3507-4E0E-B86F-BAFA472A1CFA}"/>
                </a:ext>
              </a:extLst>
            </p:cNvPr>
            <p:cNvSpPr/>
            <p:nvPr/>
          </p:nvSpPr>
          <p:spPr>
            <a:xfrm>
              <a:off x="-57549075" y="3590375"/>
              <a:ext cx="279625" cy="318225"/>
            </a:xfrm>
            <a:custGeom>
              <a:avLst/>
              <a:gdLst/>
              <a:ahLst/>
              <a:cxnLst/>
              <a:rect l="l" t="t" r="r" b="b"/>
              <a:pathLst>
                <a:path w="11185" h="12729" extrusionOk="0">
                  <a:moveTo>
                    <a:pt x="5608" y="1544"/>
                  </a:moveTo>
                  <a:cubicBezTo>
                    <a:pt x="7877" y="1544"/>
                    <a:pt x="9704" y="3403"/>
                    <a:pt x="9704" y="5640"/>
                  </a:cubicBezTo>
                  <a:lnTo>
                    <a:pt x="9704" y="7152"/>
                  </a:lnTo>
                  <a:cubicBezTo>
                    <a:pt x="9704" y="9389"/>
                    <a:pt x="7845" y="11247"/>
                    <a:pt x="5608" y="11247"/>
                  </a:cubicBezTo>
                  <a:cubicBezTo>
                    <a:pt x="3372" y="11247"/>
                    <a:pt x="1513" y="9389"/>
                    <a:pt x="1513" y="7152"/>
                  </a:cubicBezTo>
                  <a:lnTo>
                    <a:pt x="1513" y="5640"/>
                  </a:lnTo>
                  <a:cubicBezTo>
                    <a:pt x="1513" y="3403"/>
                    <a:pt x="3309" y="1544"/>
                    <a:pt x="5608" y="1544"/>
                  </a:cubicBezTo>
                  <a:close/>
                  <a:moveTo>
                    <a:pt x="5608" y="0"/>
                  </a:moveTo>
                  <a:cubicBezTo>
                    <a:pt x="2521" y="0"/>
                    <a:pt x="1" y="2521"/>
                    <a:pt x="1" y="5640"/>
                  </a:cubicBezTo>
                  <a:lnTo>
                    <a:pt x="1" y="12382"/>
                  </a:lnTo>
                  <a:cubicBezTo>
                    <a:pt x="1" y="12571"/>
                    <a:pt x="158" y="12728"/>
                    <a:pt x="347" y="12728"/>
                  </a:cubicBezTo>
                  <a:lnTo>
                    <a:pt x="10807" y="12728"/>
                  </a:lnTo>
                  <a:cubicBezTo>
                    <a:pt x="10996" y="12728"/>
                    <a:pt x="11153" y="12571"/>
                    <a:pt x="11153" y="12382"/>
                  </a:cubicBezTo>
                  <a:lnTo>
                    <a:pt x="11153" y="5640"/>
                  </a:lnTo>
                  <a:cubicBezTo>
                    <a:pt x="11185" y="2521"/>
                    <a:pt x="8664" y="0"/>
                    <a:pt x="5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5012;p47">
            <a:extLst>
              <a:ext uri="{FF2B5EF4-FFF2-40B4-BE49-F238E27FC236}">
                <a16:creationId xmlns:a16="http://schemas.microsoft.com/office/drawing/2014/main" id="{B4DC3487-F61E-4454-97F3-34C95CFA476C}"/>
              </a:ext>
            </a:extLst>
          </p:cNvPr>
          <p:cNvGrpSpPr/>
          <p:nvPr/>
        </p:nvGrpSpPr>
        <p:grpSpPr>
          <a:xfrm>
            <a:off x="1562119" y="4802439"/>
            <a:ext cx="498809" cy="498809"/>
            <a:chOff x="-57570350" y="3982600"/>
            <a:chExt cx="319800" cy="319800"/>
          </a:xfrm>
          <a:solidFill>
            <a:srgbClr val="5C3183"/>
          </a:solidFill>
        </p:grpSpPr>
        <p:sp>
          <p:nvSpPr>
            <p:cNvPr id="343" name="Google Shape;5013;p47">
              <a:extLst>
                <a:ext uri="{FF2B5EF4-FFF2-40B4-BE49-F238E27FC236}">
                  <a16:creationId xmlns:a16="http://schemas.microsoft.com/office/drawing/2014/main" id="{A5033999-0777-4428-9600-A77B1E9098D1}"/>
                </a:ext>
              </a:extLst>
            </p:cNvPr>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5014;p47">
              <a:extLst>
                <a:ext uri="{FF2B5EF4-FFF2-40B4-BE49-F238E27FC236}">
                  <a16:creationId xmlns:a16="http://schemas.microsoft.com/office/drawing/2014/main" id="{6C958E7C-D674-4657-B244-B269BB6A2098}"/>
                </a:ext>
              </a:extLst>
            </p:cNvPr>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5015;p47">
              <a:extLst>
                <a:ext uri="{FF2B5EF4-FFF2-40B4-BE49-F238E27FC236}">
                  <a16:creationId xmlns:a16="http://schemas.microsoft.com/office/drawing/2014/main" id="{F7988EBF-851B-491C-AE77-16395DA8DB82}"/>
                </a:ext>
              </a:extLst>
            </p:cNvPr>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5016;p47">
              <a:extLst>
                <a:ext uri="{FF2B5EF4-FFF2-40B4-BE49-F238E27FC236}">
                  <a16:creationId xmlns:a16="http://schemas.microsoft.com/office/drawing/2014/main" id="{96446FAE-0543-4B83-A13D-F85C477B6B6C}"/>
                </a:ext>
              </a:extLst>
            </p:cNvPr>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5017;p47">
            <a:extLst>
              <a:ext uri="{FF2B5EF4-FFF2-40B4-BE49-F238E27FC236}">
                <a16:creationId xmlns:a16="http://schemas.microsoft.com/office/drawing/2014/main" id="{D7240A18-C46B-4AA9-BE0D-DF689585ED63}"/>
              </a:ext>
            </a:extLst>
          </p:cNvPr>
          <p:cNvGrpSpPr/>
          <p:nvPr/>
        </p:nvGrpSpPr>
        <p:grpSpPr>
          <a:xfrm>
            <a:off x="4652849" y="3578852"/>
            <a:ext cx="436146" cy="497601"/>
            <a:chOff x="-55576850" y="3198125"/>
            <a:chExt cx="279625" cy="319025"/>
          </a:xfrm>
          <a:solidFill>
            <a:srgbClr val="5C3183"/>
          </a:solidFill>
        </p:grpSpPr>
        <p:sp>
          <p:nvSpPr>
            <p:cNvPr id="339" name="Google Shape;5018;p47">
              <a:extLst>
                <a:ext uri="{FF2B5EF4-FFF2-40B4-BE49-F238E27FC236}">
                  <a16:creationId xmlns:a16="http://schemas.microsoft.com/office/drawing/2014/main" id="{762C25A1-4883-4D7E-9567-7F8584E07AA4}"/>
                </a:ext>
              </a:extLst>
            </p:cNvPr>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5019;p47">
              <a:extLst>
                <a:ext uri="{FF2B5EF4-FFF2-40B4-BE49-F238E27FC236}">
                  <a16:creationId xmlns:a16="http://schemas.microsoft.com/office/drawing/2014/main" id="{33A6231C-8155-4014-A5E2-2C5933E4AF16}"/>
                </a:ext>
              </a:extLst>
            </p:cNvPr>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5020;p47">
              <a:extLst>
                <a:ext uri="{FF2B5EF4-FFF2-40B4-BE49-F238E27FC236}">
                  <a16:creationId xmlns:a16="http://schemas.microsoft.com/office/drawing/2014/main" id="{11DD589E-F712-4B00-8BBC-F6CC02D6A29B}"/>
                </a:ext>
              </a:extLst>
            </p:cNvPr>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5021;p47">
              <a:extLst>
                <a:ext uri="{FF2B5EF4-FFF2-40B4-BE49-F238E27FC236}">
                  <a16:creationId xmlns:a16="http://schemas.microsoft.com/office/drawing/2014/main" id="{C7BFD585-6DE7-4BBC-A427-989A474CAEDD}"/>
                </a:ext>
              </a:extLst>
            </p:cNvPr>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5022;p47">
            <a:extLst>
              <a:ext uri="{FF2B5EF4-FFF2-40B4-BE49-F238E27FC236}">
                <a16:creationId xmlns:a16="http://schemas.microsoft.com/office/drawing/2014/main" id="{89331505-BE0B-4601-BD3B-1A9A62791532}"/>
              </a:ext>
            </a:extLst>
          </p:cNvPr>
          <p:cNvGrpSpPr/>
          <p:nvPr/>
        </p:nvGrpSpPr>
        <p:grpSpPr>
          <a:xfrm>
            <a:off x="4621518" y="4190353"/>
            <a:ext cx="498809" cy="496663"/>
            <a:chOff x="-55596550" y="3590175"/>
            <a:chExt cx="319800" cy="318425"/>
          </a:xfrm>
          <a:solidFill>
            <a:srgbClr val="5C3183"/>
          </a:solidFill>
        </p:grpSpPr>
        <p:sp>
          <p:nvSpPr>
            <p:cNvPr id="335" name="Google Shape;5023;p47">
              <a:extLst>
                <a:ext uri="{FF2B5EF4-FFF2-40B4-BE49-F238E27FC236}">
                  <a16:creationId xmlns:a16="http://schemas.microsoft.com/office/drawing/2014/main" id="{05EABA10-A3F6-475A-BB30-47ED2C82EB8A}"/>
                </a:ext>
              </a:extLst>
            </p:cNvPr>
            <p:cNvSpPr/>
            <p:nvPr/>
          </p:nvSpPr>
          <p:spPr>
            <a:xfrm>
              <a:off x="-55596550" y="3590175"/>
              <a:ext cx="319800" cy="112850"/>
            </a:xfrm>
            <a:custGeom>
              <a:avLst/>
              <a:gdLst/>
              <a:ahLst/>
              <a:cxnLst/>
              <a:rect l="l" t="t" r="r" b="b"/>
              <a:pathLst>
                <a:path w="12792" h="4514" extrusionOk="0">
                  <a:moveTo>
                    <a:pt x="6380" y="0"/>
                  </a:moveTo>
                  <a:cubicBezTo>
                    <a:pt x="6309" y="0"/>
                    <a:pt x="6238" y="24"/>
                    <a:pt x="6175" y="71"/>
                  </a:cubicBezTo>
                  <a:lnTo>
                    <a:pt x="189" y="3789"/>
                  </a:lnTo>
                  <a:cubicBezTo>
                    <a:pt x="32" y="3883"/>
                    <a:pt x="0" y="4072"/>
                    <a:pt x="32" y="4230"/>
                  </a:cubicBezTo>
                  <a:cubicBezTo>
                    <a:pt x="95" y="4387"/>
                    <a:pt x="221" y="4513"/>
                    <a:pt x="378" y="4513"/>
                  </a:cubicBezTo>
                  <a:lnTo>
                    <a:pt x="12350" y="4513"/>
                  </a:lnTo>
                  <a:cubicBezTo>
                    <a:pt x="12508" y="4513"/>
                    <a:pt x="12665" y="4387"/>
                    <a:pt x="12728" y="4230"/>
                  </a:cubicBezTo>
                  <a:cubicBezTo>
                    <a:pt x="12791" y="4072"/>
                    <a:pt x="12728" y="3883"/>
                    <a:pt x="12571" y="3789"/>
                  </a:cubicBezTo>
                  <a:lnTo>
                    <a:pt x="6585" y="71"/>
                  </a:lnTo>
                  <a:cubicBezTo>
                    <a:pt x="6522" y="24"/>
                    <a:pt x="6451" y="0"/>
                    <a:pt x="63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024;p47">
              <a:extLst>
                <a:ext uri="{FF2B5EF4-FFF2-40B4-BE49-F238E27FC236}">
                  <a16:creationId xmlns:a16="http://schemas.microsoft.com/office/drawing/2014/main" id="{98278063-52FC-4D4F-A3CE-1BC7BFFC7586}"/>
                </a:ext>
              </a:extLst>
            </p:cNvPr>
            <p:cNvSpPr/>
            <p:nvPr/>
          </p:nvSpPr>
          <p:spPr>
            <a:xfrm>
              <a:off x="-55539850" y="3721900"/>
              <a:ext cx="204800" cy="186700"/>
            </a:xfrm>
            <a:custGeom>
              <a:avLst/>
              <a:gdLst/>
              <a:ahLst/>
              <a:cxnLst/>
              <a:rect l="l" t="t" r="r" b="b"/>
              <a:pathLst>
                <a:path w="8192" h="7468" extrusionOk="0">
                  <a:moveTo>
                    <a:pt x="2616" y="725"/>
                  </a:moveTo>
                  <a:cubicBezTo>
                    <a:pt x="2805" y="725"/>
                    <a:pt x="2962" y="883"/>
                    <a:pt x="2962" y="1072"/>
                  </a:cubicBezTo>
                  <a:cubicBezTo>
                    <a:pt x="2962" y="1292"/>
                    <a:pt x="2805" y="1450"/>
                    <a:pt x="2616" y="1450"/>
                  </a:cubicBezTo>
                  <a:cubicBezTo>
                    <a:pt x="2427" y="1450"/>
                    <a:pt x="2269" y="1292"/>
                    <a:pt x="2269" y="1072"/>
                  </a:cubicBezTo>
                  <a:cubicBezTo>
                    <a:pt x="2269" y="883"/>
                    <a:pt x="2427" y="725"/>
                    <a:pt x="2616" y="725"/>
                  </a:cubicBezTo>
                  <a:close/>
                  <a:moveTo>
                    <a:pt x="5609" y="725"/>
                  </a:moveTo>
                  <a:cubicBezTo>
                    <a:pt x="5798" y="725"/>
                    <a:pt x="5955" y="883"/>
                    <a:pt x="5955" y="1072"/>
                  </a:cubicBezTo>
                  <a:cubicBezTo>
                    <a:pt x="5955" y="1292"/>
                    <a:pt x="5798" y="1450"/>
                    <a:pt x="5609" y="1450"/>
                  </a:cubicBezTo>
                  <a:cubicBezTo>
                    <a:pt x="5420" y="1450"/>
                    <a:pt x="5262" y="1292"/>
                    <a:pt x="5262" y="1072"/>
                  </a:cubicBezTo>
                  <a:cubicBezTo>
                    <a:pt x="5262" y="883"/>
                    <a:pt x="5420" y="725"/>
                    <a:pt x="5609" y="725"/>
                  </a:cubicBezTo>
                  <a:close/>
                  <a:moveTo>
                    <a:pt x="3395" y="2245"/>
                  </a:moveTo>
                  <a:cubicBezTo>
                    <a:pt x="3490" y="2245"/>
                    <a:pt x="3577" y="2285"/>
                    <a:pt x="3624" y="2363"/>
                  </a:cubicBezTo>
                  <a:cubicBezTo>
                    <a:pt x="3781" y="2521"/>
                    <a:pt x="3781" y="2741"/>
                    <a:pt x="3624" y="2867"/>
                  </a:cubicBezTo>
                  <a:lnTo>
                    <a:pt x="2899" y="3624"/>
                  </a:lnTo>
                  <a:cubicBezTo>
                    <a:pt x="2820" y="3687"/>
                    <a:pt x="2718" y="3718"/>
                    <a:pt x="2620" y="3718"/>
                  </a:cubicBezTo>
                  <a:cubicBezTo>
                    <a:pt x="2521" y="3718"/>
                    <a:pt x="2427" y="3687"/>
                    <a:pt x="2364" y="3624"/>
                  </a:cubicBezTo>
                  <a:cubicBezTo>
                    <a:pt x="2206" y="3466"/>
                    <a:pt x="2206" y="3214"/>
                    <a:pt x="2364" y="3088"/>
                  </a:cubicBezTo>
                  <a:lnTo>
                    <a:pt x="3120" y="2363"/>
                  </a:lnTo>
                  <a:cubicBezTo>
                    <a:pt x="3199" y="2285"/>
                    <a:pt x="3301" y="2245"/>
                    <a:pt x="3395" y="2245"/>
                  </a:cubicBezTo>
                  <a:close/>
                  <a:moveTo>
                    <a:pt x="4849" y="2245"/>
                  </a:moveTo>
                  <a:cubicBezTo>
                    <a:pt x="4947" y="2245"/>
                    <a:pt x="5042" y="2285"/>
                    <a:pt x="5105" y="2363"/>
                  </a:cubicBezTo>
                  <a:lnTo>
                    <a:pt x="5829" y="3088"/>
                  </a:lnTo>
                  <a:cubicBezTo>
                    <a:pt x="5987" y="3246"/>
                    <a:pt x="5987" y="3498"/>
                    <a:pt x="5829" y="3624"/>
                  </a:cubicBezTo>
                  <a:cubicBezTo>
                    <a:pt x="5750" y="3687"/>
                    <a:pt x="5656" y="3718"/>
                    <a:pt x="5565" y="3718"/>
                  </a:cubicBezTo>
                  <a:cubicBezTo>
                    <a:pt x="5475" y="3718"/>
                    <a:pt x="5388" y="3687"/>
                    <a:pt x="5325" y="3624"/>
                  </a:cubicBezTo>
                  <a:lnTo>
                    <a:pt x="4569" y="2867"/>
                  </a:lnTo>
                  <a:cubicBezTo>
                    <a:pt x="4474" y="2741"/>
                    <a:pt x="4474" y="2521"/>
                    <a:pt x="4569" y="2363"/>
                  </a:cubicBezTo>
                  <a:cubicBezTo>
                    <a:pt x="4648" y="2285"/>
                    <a:pt x="4750" y="2245"/>
                    <a:pt x="4849" y="2245"/>
                  </a:cubicBezTo>
                  <a:close/>
                  <a:moveTo>
                    <a:pt x="5164" y="4041"/>
                  </a:moveTo>
                  <a:cubicBezTo>
                    <a:pt x="5262" y="4041"/>
                    <a:pt x="5357" y="4080"/>
                    <a:pt x="5420" y="4159"/>
                  </a:cubicBezTo>
                  <a:cubicBezTo>
                    <a:pt x="5577" y="4317"/>
                    <a:pt x="5577" y="4537"/>
                    <a:pt x="5420" y="4663"/>
                  </a:cubicBezTo>
                  <a:cubicBezTo>
                    <a:pt x="5042" y="5010"/>
                    <a:pt x="4569" y="5230"/>
                    <a:pt x="4065" y="5230"/>
                  </a:cubicBezTo>
                  <a:cubicBezTo>
                    <a:pt x="3561" y="5230"/>
                    <a:pt x="3088" y="5010"/>
                    <a:pt x="2773" y="4663"/>
                  </a:cubicBezTo>
                  <a:cubicBezTo>
                    <a:pt x="2616" y="4506"/>
                    <a:pt x="2616" y="4285"/>
                    <a:pt x="2773" y="4159"/>
                  </a:cubicBezTo>
                  <a:cubicBezTo>
                    <a:pt x="2852" y="4080"/>
                    <a:pt x="2946" y="4041"/>
                    <a:pt x="3037" y="4041"/>
                  </a:cubicBezTo>
                  <a:cubicBezTo>
                    <a:pt x="3128" y="4041"/>
                    <a:pt x="3214" y="4080"/>
                    <a:pt x="3277" y="4159"/>
                  </a:cubicBezTo>
                  <a:cubicBezTo>
                    <a:pt x="3514" y="4380"/>
                    <a:pt x="3821" y="4490"/>
                    <a:pt x="4116" y="4490"/>
                  </a:cubicBezTo>
                  <a:cubicBezTo>
                    <a:pt x="4411" y="4490"/>
                    <a:pt x="4695" y="4380"/>
                    <a:pt x="4884" y="4159"/>
                  </a:cubicBezTo>
                  <a:cubicBezTo>
                    <a:pt x="4963" y="4080"/>
                    <a:pt x="5065" y="4041"/>
                    <a:pt x="5164" y="4041"/>
                  </a:cubicBezTo>
                  <a:close/>
                  <a:moveTo>
                    <a:pt x="1" y="1"/>
                  </a:moveTo>
                  <a:lnTo>
                    <a:pt x="1" y="3340"/>
                  </a:lnTo>
                  <a:cubicBezTo>
                    <a:pt x="1" y="5577"/>
                    <a:pt x="1860" y="7467"/>
                    <a:pt x="4096" y="7467"/>
                  </a:cubicBezTo>
                  <a:cubicBezTo>
                    <a:pt x="6365" y="7467"/>
                    <a:pt x="8192" y="5608"/>
                    <a:pt x="8192" y="3340"/>
                  </a:cubicBezTo>
                  <a:lnTo>
                    <a:pt x="81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025;p47">
              <a:extLst>
                <a:ext uri="{FF2B5EF4-FFF2-40B4-BE49-F238E27FC236}">
                  <a16:creationId xmlns:a16="http://schemas.microsoft.com/office/drawing/2014/main" id="{7559B1E8-1E63-4EEB-9733-A2A71F7A1485}"/>
                </a:ext>
              </a:extLst>
            </p:cNvPr>
            <p:cNvSpPr/>
            <p:nvPr/>
          </p:nvSpPr>
          <p:spPr>
            <a:xfrm>
              <a:off x="-55316150" y="3726625"/>
              <a:ext cx="18925" cy="63825"/>
            </a:xfrm>
            <a:custGeom>
              <a:avLst/>
              <a:gdLst/>
              <a:ahLst/>
              <a:cxnLst/>
              <a:rect l="l" t="t" r="r" b="b"/>
              <a:pathLst>
                <a:path w="757" h="2553" extrusionOk="0">
                  <a:moveTo>
                    <a:pt x="0" y="1"/>
                  </a:moveTo>
                  <a:lnTo>
                    <a:pt x="0" y="2552"/>
                  </a:lnTo>
                  <a:cubicBezTo>
                    <a:pt x="441" y="2269"/>
                    <a:pt x="756" y="1796"/>
                    <a:pt x="756" y="1261"/>
                  </a:cubicBezTo>
                  <a:cubicBezTo>
                    <a:pt x="756" y="757"/>
                    <a:pt x="473" y="284"/>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5026;p47">
              <a:extLst>
                <a:ext uri="{FF2B5EF4-FFF2-40B4-BE49-F238E27FC236}">
                  <a16:creationId xmlns:a16="http://schemas.microsoft.com/office/drawing/2014/main" id="{F4BA3B98-8DC0-4113-B8B8-2D712CA2C617}"/>
                </a:ext>
              </a:extLst>
            </p:cNvPr>
            <p:cNvSpPr/>
            <p:nvPr/>
          </p:nvSpPr>
          <p:spPr>
            <a:xfrm>
              <a:off x="-55576850" y="3727425"/>
              <a:ext cx="18900" cy="63800"/>
            </a:xfrm>
            <a:custGeom>
              <a:avLst/>
              <a:gdLst/>
              <a:ahLst/>
              <a:cxnLst/>
              <a:rect l="l" t="t" r="r" b="b"/>
              <a:pathLst>
                <a:path w="756" h="2552" extrusionOk="0">
                  <a:moveTo>
                    <a:pt x="756" y="0"/>
                  </a:moveTo>
                  <a:cubicBezTo>
                    <a:pt x="315" y="252"/>
                    <a:pt x="0" y="725"/>
                    <a:pt x="0" y="1260"/>
                  </a:cubicBezTo>
                  <a:cubicBezTo>
                    <a:pt x="0" y="1827"/>
                    <a:pt x="315" y="2300"/>
                    <a:pt x="756" y="2552"/>
                  </a:cubicBez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5027;p47">
            <a:extLst>
              <a:ext uri="{FF2B5EF4-FFF2-40B4-BE49-F238E27FC236}">
                <a16:creationId xmlns:a16="http://schemas.microsoft.com/office/drawing/2014/main" id="{D4F71F7E-5D39-4B3F-B0A1-69A8F30CD520}"/>
              </a:ext>
            </a:extLst>
          </p:cNvPr>
          <p:cNvGrpSpPr/>
          <p:nvPr/>
        </p:nvGrpSpPr>
        <p:grpSpPr>
          <a:xfrm>
            <a:off x="4622121" y="4802087"/>
            <a:ext cx="497601" cy="497950"/>
            <a:chOff x="-55595775" y="3982375"/>
            <a:chExt cx="319025" cy="319250"/>
          </a:xfrm>
          <a:solidFill>
            <a:srgbClr val="5C3183"/>
          </a:solidFill>
        </p:grpSpPr>
        <p:sp>
          <p:nvSpPr>
            <p:cNvPr id="329" name="Google Shape;5028;p47">
              <a:extLst>
                <a:ext uri="{FF2B5EF4-FFF2-40B4-BE49-F238E27FC236}">
                  <a16:creationId xmlns:a16="http://schemas.microsoft.com/office/drawing/2014/main" id="{5CFAE199-EE66-4A10-BD7D-0B20F819655A}"/>
                </a:ext>
              </a:extLst>
            </p:cNvPr>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029;p47">
              <a:extLst>
                <a:ext uri="{FF2B5EF4-FFF2-40B4-BE49-F238E27FC236}">
                  <a16:creationId xmlns:a16="http://schemas.microsoft.com/office/drawing/2014/main" id="{0198F27C-FF73-4209-8E9A-DDB7A60056B5}"/>
                </a:ext>
              </a:extLst>
            </p:cNvPr>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030;p47">
              <a:extLst>
                <a:ext uri="{FF2B5EF4-FFF2-40B4-BE49-F238E27FC236}">
                  <a16:creationId xmlns:a16="http://schemas.microsoft.com/office/drawing/2014/main" id="{9181F905-BF13-4C12-BF5A-BB3AD76DEC1E}"/>
                </a:ext>
              </a:extLst>
            </p:cNvPr>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031;p47">
              <a:extLst>
                <a:ext uri="{FF2B5EF4-FFF2-40B4-BE49-F238E27FC236}">
                  <a16:creationId xmlns:a16="http://schemas.microsoft.com/office/drawing/2014/main" id="{EC326C15-F3ED-4B39-971E-9C3D2389A683}"/>
                </a:ext>
              </a:extLst>
            </p:cNvPr>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032;p47">
              <a:extLst>
                <a:ext uri="{FF2B5EF4-FFF2-40B4-BE49-F238E27FC236}">
                  <a16:creationId xmlns:a16="http://schemas.microsoft.com/office/drawing/2014/main" id="{18B937ED-070D-4A1D-81D7-F094147F814B}"/>
                </a:ext>
              </a:extLst>
            </p:cNvPr>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033;p47">
              <a:extLst>
                <a:ext uri="{FF2B5EF4-FFF2-40B4-BE49-F238E27FC236}">
                  <a16:creationId xmlns:a16="http://schemas.microsoft.com/office/drawing/2014/main" id="{DDC2531E-6086-48D2-A66A-3996CF47FE04}"/>
                </a:ext>
              </a:extLst>
            </p:cNvPr>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034;p47">
            <a:extLst>
              <a:ext uri="{FF2B5EF4-FFF2-40B4-BE49-F238E27FC236}">
                <a16:creationId xmlns:a16="http://schemas.microsoft.com/office/drawing/2014/main" id="{8363D543-DFCE-4121-923F-BF83FBDA81E8}"/>
              </a:ext>
            </a:extLst>
          </p:cNvPr>
          <p:cNvGrpSpPr/>
          <p:nvPr/>
        </p:nvGrpSpPr>
        <p:grpSpPr>
          <a:xfrm>
            <a:off x="7687373" y="3570273"/>
            <a:ext cx="497601" cy="496352"/>
            <a:chOff x="-53635375" y="3192625"/>
            <a:chExt cx="319025" cy="318225"/>
          </a:xfrm>
          <a:solidFill>
            <a:srgbClr val="5C3183"/>
          </a:solidFill>
        </p:grpSpPr>
        <p:sp>
          <p:nvSpPr>
            <p:cNvPr id="326" name="Google Shape;5035;p47">
              <a:extLst>
                <a:ext uri="{FF2B5EF4-FFF2-40B4-BE49-F238E27FC236}">
                  <a16:creationId xmlns:a16="http://schemas.microsoft.com/office/drawing/2014/main" id="{D03EDC69-7B8F-4413-BE58-BEF8491151F7}"/>
                </a:ext>
              </a:extLst>
            </p:cNvPr>
            <p:cNvSpPr/>
            <p:nvPr/>
          </p:nvSpPr>
          <p:spPr>
            <a:xfrm>
              <a:off x="-53560550" y="3342275"/>
              <a:ext cx="167000" cy="151250"/>
            </a:xfrm>
            <a:custGeom>
              <a:avLst/>
              <a:gdLst/>
              <a:ahLst/>
              <a:cxnLst/>
              <a:rect l="l" t="t" r="r" b="b"/>
              <a:pathLst>
                <a:path w="6680" h="6050" extrusionOk="0">
                  <a:moveTo>
                    <a:pt x="1891" y="756"/>
                  </a:moveTo>
                  <a:cubicBezTo>
                    <a:pt x="2080" y="756"/>
                    <a:pt x="2238" y="914"/>
                    <a:pt x="2238" y="1103"/>
                  </a:cubicBezTo>
                  <a:cubicBezTo>
                    <a:pt x="2238" y="1323"/>
                    <a:pt x="2080" y="1481"/>
                    <a:pt x="1891" y="1481"/>
                  </a:cubicBezTo>
                  <a:cubicBezTo>
                    <a:pt x="1875" y="1484"/>
                    <a:pt x="1859" y="1485"/>
                    <a:pt x="1844" y="1485"/>
                  </a:cubicBezTo>
                  <a:cubicBezTo>
                    <a:pt x="1676" y="1485"/>
                    <a:pt x="1544" y="1333"/>
                    <a:pt x="1544" y="1103"/>
                  </a:cubicBezTo>
                  <a:cubicBezTo>
                    <a:pt x="1544" y="914"/>
                    <a:pt x="1702" y="756"/>
                    <a:pt x="1891" y="756"/>
                  </a:cubicBezTo>
                  <a:close/>
                  <a:moveTo>
                    <a:pt x="4884" y="788"/>
                  </a:moveTo>
                  <a:cubicBezTo>
                    <a:pt x="5073" y="788"/>
                    <a:pt x="5231" y="945"/>
                    <a:pt x="5231" y="1166"/>
                  </a:cubicBezTo>
                  <a:cubicBezTo>
                    <a:pt x="5262" y="1355"/>
                    <a:pt x="5073" y="1512"/>
                    <a:pt x="4884" y="1512"/>
                  </a:cubicBezTo>
                  <a:cubicBezTo>
                    <a:pt x="4695" y="1512"/>
                    <a:pt x="4537" y="1355"/>
                    <a:pt x="4537" y="1166"/>
                  </a:cubicBezTo>
                  <a:cubicBezTo>
                    <a:pt x="4537" y="945"/>
                    <a:pt x="4695" y="788"/>
                    <a:pt x="4884" y="788"/>
                  </a:cubicBezTo>
                  <a:close/>
                  <a:moveTo>
                    <a:pt x="4443" y="3348"/>
                  </a:moveTo>
                  <a:cubicBezTo>
                    <a:pt x="4537" y="3348"/>
                    <a:pt x="4632" y="3387"/>
                    <a:pt x="4695" y="3466"/>
                  </a:cubicBezTo>
                  <a:cubicBezTo>
                    <a:pt x="4852" y="3592"/>
                    <a:pt x="4852" y="3844"/>
                    <a:pt x="4726" y="3970"/>
                  </a:cubicBezTo>
                  <a:cubicBezTo>
                    <a:pt x="4380" y="4348"/>
                    <a:pt x="3907" y="4537"/>
                    <a:pt x="3435" y="4537"/>
                  </a:cubicBezTo>
                  <a:cubicBezTo>
                    <a:pt x="2899" y="4537"/>
                    <a:pt x="2427" y="4348"/>
                    <a:pt x="2080" y="3970"/>
                  </a:cubicBezTo>
                  <a:cubicBezTo>
                    <a:pt x="1923" y="3844"/>
                    <a:pt x="1923" y="3592"/>
                    <a:pt x="2080" y="3466"/>
                  </a:cubicBezTo>
                  <a:cubicBezTo>
                    <a:pt x="2159" y="3387"/>
                    <a:pt x="2261" y="3348"/>
                    <a:pt x="2360" y="3348"/>
                  </a:cubicBezTo>
                  <a:cubicBezTo>
                    <a:pt x="2458" y="3348"/>
                    <a:pt x="2553" y="3387"/>
                    <a:pt x="2616" y="3466"/>
                  </a:cubicBezTo>
                  <a:cubicBezTo>
                    <a:pt x="2820" y="3686"/>
                    <a:pt x="3104" y="3797"/>
                    <a:pt x="3391" y="3797"/>
                  </a:cubicBezTo>
                  <a:cubicBezTo>
                    <a:pt x="3679" y="3797"/>
                    <a:pt x="3970" y="3686"/>
                    <a:pt x="4191" y="3466"/>
                  </a:cubicBezTo>
                  <a:cubicBezTo>
                    <a:pt x="4254" y="3387"/>
                    <a:pt x="4348" y="3348"/>
                    <a:pt x="4443" y="3348"/>
                  </a:cubicBezTo>
                  <a:close/>
                  <a:moveTo>
                    <a:pt x="1" y="0"/>
                  </a:moveTo>
                  <a:lnTo>
                    <a:pt x="1" y="2678"/>
                  </a:lnTo>
                  <a:cubicBezTo>
                    <a:pt x="1" y="4537"/>
                    <a:pt x="1481" y="6049"/>
                    <a:pt x="3340" y="6049"/>
                  </a:cubicBezTo>
                  <a:cubicBezTo>
                    <a:pt x="5199" y="6049"/>
                    <a:pt x="6680" y="4537"/>
                    <a:pt x="6680" y="2678"/>
                  </a:cubicBezTo>
                  <a:lnTo>
                    <a:pt x="66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036;p47">
              <a:extLst>
                <a:ext uri="{FF2B5EF4-FFF2-40B4-BE49-F238E27FC236}">
                  <a16:creationId xmlns:a16="http://schemas.microsoft.com/office/drawing/2014/main" id="{5C2C9A73-D22B-4371-ADD0-A3F508B5C859}"/>
                </a:ext>
              </a:extLst>
            </p:cNvPr>
            <p:cNvSpPr/>
            <p:nvPr/>
          </p:nvSpPr>
          <p:spPr>
            <a:xfrm>
              <a:off x="-53559750" y="3305250"/>
              <a:ext cx="168575" cy="18150"/>
            </a:xfrm>
            <a:custGeom>
              <a:avLst/>
              <a:gdLst/>
              <a:ahLst/>
              <a:cxnLst/>
              <a:rect l="l" t="t" r="r" b="b"/>
              <a:pathLst>
                <a:path w="6743" h="726" extrusionOk="0">
                  <a:moveTo>
                    <a:pt x="0" y="0"/>
                  </a:moveTo>
                  <a:lnTo>
                    <a:pt x="0" y="725"/>
                  </a:lnTo>
                  <a:lnTo>
                    <a:pt x="6742" y="725"/>
                  </a:lnTo>
                  <a:lnTo>
                    <a:pt x="67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037;p47">
              <a:extLst>
                <a:ext uri="{FF2B5EF4-FFF2-40B4-BE49-F238E27FC236}">
                  <a16:creationId xmlns:a16="http://schemas.microsoft.com/office/drawing/2014/main" id="{A37956C1-5122-4747-AD53-16824B795ED9}"/>
                </a:ext>
              </a:extLst>
            </p:cNvPr>
            <p:cNvSpPr/>
            <p:nvPr/>
          </p:nvSpPr>
          <p:spPr>
            <a:xfrm>
              <a:off x="-53635375" y="3192625"/>
              <a:ext cx="319025" cy="318225"/>
            </a:xfrm>
            <a:custGeom>
              <a:avLst/>
              <a:gdLst/>
              <a:ahLst/>
              <a:cxnLst/>
              <a:rect l="l" t="t" r="r" b="b"/>
              <a:pathLst>
                <a:path w="12761" h="12729" extrusionOk="0">
                  <a:moveTo>
                    <a:pt x="6302" y="1607"/>
                  </a:moveTo>
                  <a:cubicBezTo>
                    <a:pt x="6491" y="1607"/>
                    <a:pt x="6648" y="1765"/>
                    <a:pt x="6648" y="1985"/>
                  </a:cubicBezTo>
                  <a:lnTo>
                    <a:pt x="6648" y="2332"/>
                  </a:lnTo>
                  <a:lnTo>
                    <a:pt x="6995" y="2332"/>
                  </a:lnTo>
                  <a:cubicBezTo>
                    <a:pt x="7215" y="2332"/>
                    <a:pt x="7373" y="2489"/>
                    <a:pt x="7373" y="2678"/>
                  </a:cubicBezTo>
                  <a:cubicBezTo>
                    <a:pt x="7373" y="2867"/>
                    <a:pt x="7215" y="3056"/>
                    <a:pt x="6995" y="3056"/>
                  </a:cubicBezTo>
                  <a:lnTo>
                    <a:pt x="6648" y="3056"/>
                  </a:lnTo>
                  <a:lnTo>
                    <a:pt x="6648" y="3781"/>
                  </a:lnTo>
                  <a:lnTo>
                    <a:pt x="9988" y="3781"/>
                  </a:lnTo>
                  <a:cubicBezTo>
                    <a:pt x="10208" y="3781"/>
                    <a:pt x="10366" y="3938"/>
                    <a:pt x="10366" y="4159"/>
                  </a:cubicBezTo>
                  <a:lnTo>
                    <a:pt x="10366" y="5041"/>
                  </a:lnTo>
                  <a:lnTo>
                    <a:pt x="10366" y="5104"/>
                  </a:lnTo>
                  <a:lnTo>
                    <a:pt x="10366" y="8633"/>
                  </a:lnTo>
                  <a:cubicBezTo>
                    <a:pt x="10366" y="10859"/>
                    <a:pt x="8525" y="12711"/>
                    <a:pt x="6302" y="12728"/>
                  </a:cubicBezTo>
                  <a:lnTo>
                    <a:pt x="6302" y="12728"/>
                  </a:lnTo>
                  <a:cubicBezTo>
                    <a:pt x="4079" y="12711"/>
                    <a:pt x="2238" y="10859"/>
                    <a:pt x="2238" y="8633"/>
                  </a:cubicBezTo>
                  <a:lnTo>
                    <a:pt x="2238" y="5104"/>
                  </a:lnTo>
                  <a:lnTo>
                    <a:pt x="2238" y="5041"/>
                  </a:lnTo>
                  <a:lnTo>
                    <a:pt x="2238" y="4159"/>
                  </a:lnTo>
                  <a:cubicBezTo>
                    <a:pt x="2238" y="3938"/>
                    <a:pt x="2395" y="3781"/>
                    <a:pt x="2584" y="3781"/>
                  </a:cubicBezTo>
                  <a:lnTo>
                    <a:pt x="5955" y="3781"/>
                  </a:lnTo>
                  <a:lnTo>
                    <a:pt x="5955" y="3056"/>
                  </a:lnTo>
                  <a:lnTo>
                    <a:pt x="5577" y="3056"/>
                  </a:lnTo>
                  <a:cubicBezTo>
                    <a:pt x="5388" y="3056"/>
                    <a:pt x="5231" y="2867"/>
                    <a:pt x="5231" y="2678"/>
                  </a:cubicBezTo>
                  <a:cubicBezTo>
                    <a:pt x="5231" y="2489"/>
                    <a:pt x="5388" y="2332"/>
                    <a:pt x="5577" y="2332"/>
                  </a:cubicBezTo>
                  <a:lnTo>
                    <a:pt x="5955" y="2332"/>
                  </a:lnTo>
                  <a:lnTo>
                    <a:pt x="5955" y="1985"/>
                  </a:lnTo>
                  <a:cubicBezTo>
                    <a:pt x="5955" y="1765"/>
                    <a:pt x="6113" y="1607"/>
                    <a:pt x="6302" y="1607"/>
                  </a:cubicBezTo>
                  <a:close/>
                  <a:moveTo>
                    <a:pt x="6365" y="0"/>
                  </a:moveTo>
                  <a:cubicBezTo>
                    <a:pt x="2868" y="0"/>
                    <a:pt x="1" y="2836"/>
                    <a:pt x="1" y="6364"/>
                  </a:cubicBezTo>
                  <a:lnTo>
                    <a:pt x="1" y="12382"/>
                  </a:lnTo>
                  <a:cubicBezTo>
                    <a:pt x="1" y="12571"/>
                    <a:pt x="158" y="12728"/>
                    <a:pt x="347" y="12728"/>
                  </a:cubicBezTo>
                  <a:lnTo>
                    <a:pt x="12256" y="12728"/>
                  </a:lnTo>
                  <a:cubicBezTo>
                    <a:pt x="12445" y="12728"/>
                    <a:pt x="12603" y="12571"/>
                    <a:pt x="12603" y="12382"/>
                  </a:cubicBezTo>
                  <a:lnTo>
                    <a:pt x="12603" y="6364"/>
                  </a:lnTo>
                  <a:cubicBezTo>
                    <a:pt x="12760" y="2899"/>
                    <a:pt x="9893" y="0"/>
                    <a:pt x="63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5038;p47">
            <a:extLst>
              <a:ext uri="{FF2B5EF4-FFF2-40B4-BE49-F238E27FC236}">
                <a16:creationId xmlns:a16="http://schemas.microsoft.com/office/drawing/2014/main" id="{B5DA57D4-347C-4C03-B759-811A48932DE7}"/>
              </a:ext>
            </a:extLst>
          </p:cNvPr>
          <p:cNvGrpSpPr/>
          <p:nvPr/>
        </p:nvGrpSpPr>
        <p:grpSpPr>
          <a:xfrm>
            <a:off x="7718100" y="4182047"/>
            <a:ext cx="436146" cy="497601"/>
            <a:chOff x="-53615675" y="3584850"/>
            <a:chExt cx="279625" cy="319025"/>
          </a:xfrm>
          <a:solidFill>
            <a:srgbClr val="5C3183"/>
          </a:solidFill>
        </p:grpSpPr>
        <p:sp>
          <p:nvSpPr>
            <p:cNvPr id="323" name="Google Shape;5039;p47">
              <a:extLst>
                <a:ext uri="{FF2B5EF4-FFF2-40B4-BE49-F238E27FC236}">
                  <a16:creationId xmlns:a16="http://schemas.microsoft.com/office/drawing/2014/main" id="{EE19F2A5-B14B-43FB-B3BD-FB1258622B3B}"/>
                </a:ext>
              </a:extLst>
            </p:cNvPr>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040;p47">
              <a:extLst>
                <a:ext uri="{FF2B5EF4-FFF2-40B4-BE49-F238E27FC236}">
                  <a16:creationId xmlns:a16="http://schemas.microsoft.com/office/drawing/2014/main" id="{6D5CC817-546D-48B7-ADB7-3C2CFD6B4AA0}"/>
                </a:ext>
              </a:extLst>
            </p:cNvPr>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041;p47">
              <a:extLst>
                <a:ext uri="{FF2B5EF4-FFF2-40B4-BE49-F238E27FC236}">
                  <a16:creationId xmlns:a16="http://schemas.microsoft.com/office/drawing/2014/main" id="{5256B74E-845B-4F77-B1DB-4DB0A83DF661}"/>
                </a:ext>
              </a:extLst>
            </p:cNvPr>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5042;p47">
            <a:extLst>
              <a:ext uri="{FF2B5EF4-FFF2-40B4-BE49-F238E27FC236}">
                <a16:creationId xmlns:a16="http://schemas.microsoft.com/office/drawing/2014/main" id="{4DED6CBA-5B42-4CC4-881D-3934A2CEC73B}"/>
              </a:ext>
            </a:extLst>
          </p:cNvPr>
          <p:cNvGrpSpPr/>
          <p:nvPr/>
        </p:nvGrpSpPr>
        <p:grpSpPr>
          <a:xfrm>
            <a:off x="7687392" y="4792924"/>
            <a:ext cx="497561" cy="496041"/>
            <a:chOff x="-53634575" y="3976500"/>
            <a:chExt cx="319000" cy="318025"/>
          </a:xfrm>
          <a:solidFill>
            <a:srgbClr val="5C3183"/>
          </a:solidFill>
        </p:grpSpPr>
        <p:sp>
          <p:nvSpPr>
            <p:cNvPr id="315" name="Google Shape;5043;p47">
              <a:extLst>
                <a:ext uri="{FF2B5EF4-FFF2-40B4-BE49-F238E27FC236}">
                  <a16:creationId xmlns:a16="http://schemas.microsoft.com/office/drawing/2014/main" id="{C9672EBF-05CE-4504-B57E-240F1F8AF68A}"/>
                </a:ext>
              </a:extLst>
            </p:cNvPr>
            <p:cNvSpPr/>
            <p:nvPr/>
          </p:nvSpPr>
          <p:spPr>
            <a:xfrm>
              <a:off x="-53634575" y="3976500"/>
              <a:ext cx="319000" cy="93550"/>
            </a:xfrm>
            <a:custGeom>
              <a:avLst/>
              <a:gdLst/>
              <a:ahLst/>
              <a:cxnLst/>
              <a:rect l="l" t="t" r="r" b="b"/>
              <a:pathLst>
                <a:path w="12760" h="3742" extrusionOk="0">
                  <a:moveTo>
                    <a:pt x="6372" y="0"/>
                  </a:moveTo>
                  <a:cubicBezTo>
                    <a:pt x="6317" y="0"/>
                    <a:pt x="6270" y="8"/>
                    <a:pt x="6238" y="24"/>
                  </a:cubicBezTo>
                  <a:lnTo>
                    <a:pt x="252" y="3017"/>
                  </a:lnTo>
                  <a:cubicBezTo>
                    <a:pt x="95" y="3112"/>
                    <a:pt x="0" y="3269"/>
                    <a:pt x="32" y="3458"/>
                  </a:cubicBezTo>
                  <a:cubicBezTo>
                    <a:pt x="95" y="3616"/>
                    <a:pt x="252" y="3742"/>
                    <a:pt x="410" y="3742"/>
                  </a:cubicBezTo>
                  <a:lnTo>
                    <a:pt x="12382" y="3742"/>
                  </a:lnTo>
                  <a:cubicBezTo>
                    <a:pt x="12539" y="3742"/>
                    <a:pt x="12697" y="3616"/>
                    <a:pt x="12728" y="3458"/>
                  </a:cubicBezTo>
                  <a:cubicBezTo>
                    <a:pt x="12760" y="3269"/>
                    <a:pt x="12697" y="3112"/>
                    <a:pt x="12539" y="3017"/>
                  </a:cubicBezTo>
                  <a:lnTo>
                    <a:pt x="6553" y="24"/>
                  </a:lnTo>
                  <a:cubicBezTo>
                    <a:pt x="6490" y="8"/>
                    <a:pt x="6427" y="0"/>
                    <a:pt x="63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044;p47">
              <a:extLst>
                <a:ext uri="{FF2B5EF4-FFF2-40B4-BE49-F238E27FC236}">
                  <a16:creationId xmlns:a16="http://schemas.microsoft.com/office/drawing/2014/main" id="{E315DB49-C6D3-4ADB-A8D3-331ABAFE629A}"/>
                </a:ext>
              </a:extLst>
            </p:cNvPr>
            <p:cNvSpPr/>
            <p:nvPr/>
          </p:nvSpPr>
          <p:spPr>
            <a:xfrm>
              <a:off x="-53614900" y="4163750"/>
              <a:ext cx="140225" cy="130775"/>
            </a:xfrm>
            <a:custGeom>
              <a:avLst/>
              <a:gdLst/>
              <a:ahLst/>
              <a:cxnLst/>
              <a:rect l="l" t="t" r="r" b="b"/>
              <a:pathLst>
                <a:path w="5609" h="5231" extrusionOk="0">
                  <a:moveTo>
                    <a:pt x="1" y="1"/>
                  </a:moveTo>
                  <a:lnTo>
                    <a:pt x="1" y="4884"/>
                  </a:lnTo>
                  <a:cubicBezTo>
                    <a:pt x="1" y="5073"/>
                    <a:pt x="158" y="5231"/>
                    <a:pt x="347" y="5231"/>
                  </a:cubicBezTo>
                  <a:lnTo>
                    <a:pt x="5488" y="5231"/>
                  </a:lnTo>
                  <a:cubicBezTo>
                    <a:pt x="3370" y="5200"/>
                    <a:pt x="1668" y="3553"/>
                    <a:pt x="1513" y="1481"/>
                  </a:cubicBezTo>
                  <a:cubicBezTo>
                    <a:pt x="662" y="1481"/>
                    <a:pt x="1" y="820"/>
                    <a:pt x="1" y="1"/>
                  </a:cubicBezTo>
                  <a:close/>
                  <a:moveTo>
                    <a:pt x="5488" y="5231"/>
                  </a:moveTo>
                  <a:cubicBezTo>
                    <a:pt x="5508" y="5231"/>
                    <a:pt x="5528" y="5231"/>
                    <a:pt x="5548" y="5231"/>
                  </a:cubicBezTo>
                  <a:cubicBezTo>
                    <a:pt x="5568" y="5231"/>
                    <a:pt x="5589" y="5231"/>
                    <a:pt x="5609" y="523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045;p47">
              <a:extLst>
                <a:ext uri="{FF2B5EF4-FFF2-40B4-BE49-F238E27FC236}">
                  <a16:creationId xmlns:a16="http://schemas.microsoft.com/office/drawing/2014/main" id="{5F43935B-B00C-4805-B3B1-37AA917CEFB0}"/>
                </a:ext>
              </a:extLst>
            </p:cNvPr>
            <p:cNvSpPr/>
            <p:nvPr/>
          </p:nvSpPr>
          <p:spPr>
            <a:xfrm>
              <a:off x="-53616475" y="4088925"/>
              <a:ext cx="126050" cy="74850"/>
            </a:xfrm>
            <a:custGeom>
              <a:avLst/>
              <a:gdLst/>
              <a:ahLst/>
              <a:cxnLst/>
              <a:rect l="l" t="t" r="r" b="b"/>
              <a:pathLst>
                <a:path w="5042" h="2994" extrusionOk="0">
                  <a:moveTo>
                    <a:pt x="1" y="1"/>
                  </a:moveTo>
                  <a:lnTo>
                    <a:pt x="1" y="2994"/>
                  </a:lnTo>
                  <a:cubicBezTo>
                    <a:pt x="32" y="2175"/>
                    <a:pt x="694" y="1481"/>
                    <a:pt x="1513" y="1481"/>
                  </a:cubicBezTo>
                  <a:lnTo>
                    <a:pt x="2521" y="1481"/>
                  </a:lnTo>
                  <a:cubicBezTo>
                    <a:pt x="3561" y="1481"/>
                    <a:pt x="4569" y="914"/>
                    <a:pt x="50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046;p47">
              <a:extLst>
                <a:ext uri="{FF2B5EF4-FFF2-40B4-BE49-F238E27FC236}">
                  <a16:creationId xmlns:a16="http://schemas.microsoft.com/office/drawing/2014/main" id="{BE942101-C627-4DFE-92FD-CF55FF91F47B}"/>
                </a:ext>
              </a:extLst>
            </p:cNvPr>
            <p:cNvSpPr/>
            <p:nvPr/>
          </p:nvSpPr>
          <p:spPr>
            <a:xfrm>
              <a:off x="-53475475" y="4163750"/>
              <a:ext cx="139425" cy="130775"/>
            </a:xfrm>
            <a:custGeom>
              <a:avLst/>
              <a:gdLst/>
              <a:ahLst/>
              <a:cxnLst/>
              <a:rect l="l" t="t" r="r" b="b"/>
              <a:pathLst>
                <a:path w="5577" h="5231" extrusionOk="0">
                  <a:moveTo>
                    <a:pt x="5577" y="1"/>
                  </a:moveTo>
                  <a:cubicBezTo>
                    <a:pt x="5577" y="820"/>
                    <a:pt x="4915" y="1481"/>
                    <a:pt x="4064" y="1481"/>
                  </a:cubicBezTo>
                  <a:cubicBezTo>
                    <a:pt x="3875" y="3592"/>
                    <a:pt x="2111" y="5231"/>
                    <a:pt x="0" y="5231"/>
                  </a:cubicBezTo>
                  <a:lnTo>
                    <a:pt x="5230" y="5231"/>
                  </a:lnTo>
                  <a:cubicBezTo>
                    <a:pt x="5419" y="5231"/>
                    <a:pt x="5577" y="5073"/>
                    <a:pt x="5577" y="4884"/>
                  </a:cubicBezTo>
                  <a:lnTo>
                    <a:pt x="55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047;p47">
              <a:extLst>
                <a:ext uri="{FF2B5EF4-FFF2-40B4-BE49-F238E27FC236}">
                  <a16:creationId xmlns:a16="http://schemas.microsoft.com/office/drawing/2014/main" id="{7C593DF6-1E60-40BD-A3B7-401B0C838A38}"/>
                </a:ext>
              </a:extLst>
            </p:cNvPr>
            <p:cNvSpPr/>
            <p:nvPr/>
          </p:nvSpPr>
          <p:spPr>
            <a:xfrm>
              <a:off x="-53559750" y="4100750"/>
              <a:ext cx="167775" cy="174875"/>
            </a:xfrm>
            <a:custGeom>
              <a:avLst/>
              <a:gdLst/>
              <a:ahLst/>
              <a:cxnLst/>
              <a:rect l="l" t="t" r="r" b="b"/>
              <a:pathLst>
                <a:path w="6711" h="6995" extrusionOk="0">
                  <a:moveTo>
                    <a:pt x="1859" y="2521"/>
                  </a:moveTo>
                  <a:cubicBezTo>
                    <a:pt x="2048" y="2521"/>
                    <a:pt x="2206" y="2678"/>
                    <a:pt x="2206" y="2867"/>
                  </a:cubicBezTo>
                  <a:cubicBezTo>
                    <a:pt x="2206" y="3056"/>
                    <a:pt x="2048" y="3214"/>
                    <a:pt x="1859" y="3214"/>
                  </a:cubicBezTo>
                  <a:cubicBezTo>
                    <a:pt x="1670" y="3214"/>
                    <a:pt x="1512" y="3056"/>
                    <a:pt x="1512" y="2867"/>
                  </a:cubicBezTo>
                  <a:cubicBezTo>
                    <a:pt x="1512" y="2710"/>
                    <a:pt x="1670" y="2521"/>
                    <a:pt x="1859" y="2521"/>
                  </a:cubicBezTo>
                  <a:close/>
                  <a:moveTo>
                    <a:pt x="4852" y="2521"/>
                  </a:moveTo>
                  <a:cubicBezTo>
                    <a:pt x="5041" y="2521"/>
                    <a:pt x="5199" y="2678"/>
                    <a:pt x="5199" y="2867"/>
                  </a:cubicBezTo>
                  <a:cubicBezTo>
                    <a:pt x="5199" y="3056"/>
                    <a:pt x="5041" y="3214"/>
                    <a:pt x="4852" y="3214"/>
                  </a:cubicBezTo>
                  <a:cubicBezTo>
                    <a:pt x="4663" y="3214"/>
                    <a:pt x="4505" y="3056"/>
                    <a:pt x="4505" y="2867"/>
                  </a:cubicBezTo>
                  <a:cubicBezTo>
                    <a:pt x="4505" y="2710"/>
                    <a:pt x="4663" y="2521"/>
                    <a:pt x="4852" y="2521"/>
                  </a:cubicBezTo>
                  <a:close/>
                  <a:moveTo>
                    <a:pt x="4407" y="4324"/>
                  </a:moveTo>
                  <a:cubicBezTo>
                    <a:pt x="4505" y="4324"/>
                    <a:pt x="4600" y="4364"/>
                    <a:pt x="4663" y="4443"/>
                  </a:cubicBezTo>
                  <a:cubicBezTo>
                    <a:pt x="4820" y="4600"/>
                    <a:pt x="4820" y="4852"/>
                    <a:pt x="4663" y="4947"/>
                  </a:cubicBezTo>
                  <a:cubicBezTo>
                    <a:pt x="4285" y="5325"/>
                    <a:pt x="3812" y="5514"/>
                    <a:pt x="3340" y="5514"/>
                  </a:cubicBezTo>
                  <a:cubicBezTo>
                    <a:pt x="2836" y="5514"/>
                    <a:pt x="2363" y="5325"/>
                    <a:pt x="2017" y="4947"/>
                  </a:cubicBezTo>
                  <a:cubicBezTo>
                    <a:pt x="1859" y="4789"/>
                    <a:pt x="1859" y="4569"/>
                    <a:pt x="2017" y="4443"/>
                  </a:cubicBezTo>
                  <a:cubicBezTo>
                    <a:pt x="2095" y="4380"/>
                    <a:pt x="2190" y="4348"/>
                    <a:pt x="2284" y="4348"/>
                  </a:cubicBezTo>
                  <a:cubicBezTo>
                    <a:pt x="2379" y="4348"/>
                    <a:pt x="2473" y="4380"/>
                    <a:pt x="2552" y="4443"/>
                  </a:cubicBezTo>
                  <a:cubicBezTo>
                    <a:pt x="2773" y="4663"/>
                    <a:pt x="3064" y="4773"/>
                    <a:pt x="3352" y="4773"/>
                  </a:cubicBezTo>
                  <a:cubicBezTo>
                    <a:pt x="3639" y="4773"/>
                    <a:pt x="3923" y="4663"/>
                    <a:pt x="4127" y="4443"/>
                  </a:cubicBezTo>
                  <a:cubicBezTo>
                    <a:pt x="4206" y="4364"/>
                    <a:pt x="4309" y="4324"/>
                    <a:pt x="4407" y="4324"/>
                  </a:cubicBezTo>
                  <a:close/>
                  <a:moveTo>
                    <a:pt x="3340" y="0"/>
                  </a:moveTo>
                  <a:cubicBezTo>
                    <a:pt x="2678" y="1072"/>
                    <a:pt x="1544" y="1765"/>
                    <a:pt x="252" y="1765"/>
                  </a:cubicBezTo>
                  <a:lnTo>
                    <a:pt x="0" y="1765"/>
                  </a:lnTo>
                  <a:lnTo>
                    <a:pt x="0" y="3623"/>
                  </a:lnTo>
                  <a:cubicBezTo>
                    <a:pt x="0" y="5482"/>
                    <a:pt x="1512" y="6994"/>
                    <a:pt x="3340" y="6994"/>
                  </a:cubicBezTo>
                  <a:cubicBezTo>
                    <a:pt x="5199" y="6994"/>
                    <a:pt x="6711" y="5482"/>
                    <a:pt x="6711" y="3623"/>
                  </a:cubicBezTo>
                  <a:lnTo>
                    <a:pt x="6711" y="1765"/>
                  </a:lnTo>
                  <a:lnTo>
                    <a:pt x="6459" y="1765"/>
                  </a:lnTo>
                  <a:cubicBezTo>
                    <a:pt x="5167" y="1765"/>
                    <a:pt x="4033" y="1103"/>
                    <a:pt x="33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048;p47">
              <a:extLst>
                <a:ext uri="{FF2B5EF4-FFF2-40B4-BE49-F238E27FC236}">
                  <a16:creationId xmlns:a16="http://schemas.microsoft.com/office/drawing/2014/main" id="{630DFE6B-F47E-4BBE-85C7-C26B5D180A70}"/>
                </a:ext>
              </a:extLst>
            </p:cNvPr>
            <p:cNvSpPr/>
            <p:nvPr/>
          </p:nvSpPr>
          <p:spPr>
            <a:xfrm>
              <a:off x="-53373875" y="4144850"/>
              <a:ext cx="18925" cy="37825"/>
            </a:xfrm>
            <a:custGeom>
              <a:avLst/>
              <a:gdLst/>
              <a:ahLst/>
              <a:cxnLst/>
              <a:rect l="l" t="t" r="r" b="b"/>
              <a:pathLst>
                <a:path w="757" h="1513" extrusionOk="0">
                  <a:moveTo>
                    <a:pt x="0" y="1"/>
                  </a:moveTo>
                  <a:lnTo>
                    <a:pt x="0" y="1513"/>
                  </a:lnTo>
                  <a:cubicBezTo>
                    <a:pt x="410" y="1513"/>
                    <a:pt x="757" y="1135"/>
                    <a:pt x="757" y="757"/>
                  </a:cubicBezTo>
                  <a:cubicBezTo>
                    <a:pt x="757" y="347"/>
                    <a:pt x="441"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049;p47">
              <a:extLst>
                <a:ext uri="{FF2B5EF4-FFF2-40B4-BE49-F238E27FC236}">
                  <a16:creationId xmlns:a16="http://schemas.microsoft.com/office/drawing/2014/main" id="{1E8E5721-ABF2-484E-8089-C83F5DEA2ED6}"/>
                </a:ext>
              </a:extLst>
            </p:cNvPr>
            <p:cNvSpPr/>
            <p:nvPr/>
          </p:nvSpPr>
          <p:spPr>
            <a:xfrm>
              <a:off x="-53596775" y="4144850"/>
              <a:ext cx="18125" cy="37825"/>
            </a:xfrm>
            <a:custGeom>
              <a:avLst/>
              <a:gdLst/>
              <a:ahLst/>
              <a:cxnLst/>
              <a:rect l="l" t="t" r="r" b="b"/>
              <a:pathLst>
                <a:path w="725" h="1513" extrusionOk="0">
                  <a:moveTo>
                    <a:pt x="725" y="1"/>
                  </a:moveTo>
                  <a:cubicBezTo>
                    <a:pt x="347" y="1"/>
                    <a:pt x="1" y="347"/>
                    <a:pt x="1" y="757"/>
                  </a:cubicBezTo>
                  <a:cubicBezTo>
                    <a:pt x="1" y="1135"/>
                    <a:pt x="347" y="1513"/>
                    <a:pt x="725" y="1513"/>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050;p47">
              <a:extLst>
                <a:ext uri="{FF2B5EF4-FFF2-40B4-BE49-F238E27FC236}">
                  <a16:creationId xmlns:a16="http://schemas.microsoft.com/office/drawing/2014/main" id="{3A1D0FA8-86C0-4BCC-880B-98241A850624}"/>
                </a:ext>
              </a:extLst>
            </p:cNvPr>
            <p:cNvSpPr/>
            <p:nvPr/>
          </p:nvSpPr>
          <p:spPr>
            <a:xfrm>
              <a:off x="-53461300" y="4088925"/>
              <a:ext cx="125250" cy="74850"/>
            </a:xfrm>
            <a:custGeom>
              <a:avLst/>
              <a:gdLst/>
              <a:ahLst/>
              <a:cxnLst/>
              <a:rect l="l" t="t" r="r" b="b"/>
              <a:pathLst>
                <a:path w="5010" h="2994" extrusionOk="0">
                  <a:moveTo>
                    <a:pt x="0" y="1"/>
                  </a:moveTo>
                  <a:cubicBezTo>
                    <a:pt x="504" y="914"/>
                    <a:pt x="1450" y="1481"/>
                    <a:pt x="2521" y="1481"/>
                  </a:cubicBezTo>
                  <a:lnTo>
                    <a:pt x="3497" y="1481"/>
                  </a:lnTo>
                  <a:cubicBezTo>
                    <a:pt x="4348" y="1481"/>
                    <a:pt x="5010" y="2175"/>
                    <a:pt x="5010" y="2994"/>
                  </a:cubicBezTo>
                  <a:lnTo>
                    <a:pt x="50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5051;p47">
            <a:extLst>
              <a:ext uri="{FF2B5EF4-FFF2-40B4-BE49-F238E27FC236}">
                <a16:creationId xmlns:a16="http://schemas.microsoft.com/office/drawing/2014/main" id="{D734B23C-7240-4E2F-BF33-8DB4B0D01211}"/>
              </a:ext>
            </a:extLst>
          </p:cNvPr>
          <p:cNvGrpSpPr/>
          <p:nvPr/>
        </p:nvGrpSpPr>
        <p:grpSpPr>
          <a:xfrm>
            <a:off x="10175128" y="4190197"/>
            <a:ext cx="436146" cy="496820"/>
            <a:chOff x="-52023900" y="3590075"/>
            <a:chExt cx="279625" cy="318525"/>
          </a:xfrm>
          <a:solidFill>
            <a:srgbClr val="5C3183"/>
          </a:solidFill>
        </p:grpSpPr>
        <p:sp>
          <p:nvSpPr>
            <p:cNvPr id="308" name="Google Shape;5052;p47">
              <a:extLst>
                <a:ext uri="{FF2B5EF4-FFF2-40B4-BE49-F238E27FC236}">
                  <a16:creationId xmlns:a16="http://schemas.microsoft.com/office/drawing/2014/main" id="{5D8FF6C4-4373-4B36-A013-DAD047CFE9E4}"/>
                </a:ext>
              </a:extLst>
            </p:cNvPr>
            <p:cNvSpPr/>
            <p:nvPr/>
          </p:nvSpPr>
          <p:spPr>
            <a:xfrm>
              <a:off x="-52005000" y="3611625"/>
              <a:ext cx="92175" cy="92175"/>
            </a:xfrm>
            <a:custGeom>
              <a:avLst/>
              <a:gdLst/>
              <a:ahLst/>
              <a:cxnLst/>
              <a:rect l="l" t="t" r="r" b="b"/>
              <a:pathLst>
                <a:path w="3687" h="3687" extrusionOk="0">
                  <a:moveTo>
                    <a:pt x="1104" y="1"/>
                  </a:moveTo>
                  <a:cubicBezTo>
                    <a:pt x="474" y="1"/>
                    <a:pt x="1" y="505"/>
                    <a:pt x="1" y="1104"/>
                  </a:cubicBezTo>
                  <a:cubicBezTo>
                    <a:pt x="1" y="1419"/>
                    <a:pt x="127" y="1576"/>
                    <a:pt x="285" y="1828"/>
                  </a:cubicBezTo>
                  <a:cubicBezTo>
                    <a:pt x="127" y="2112"/>
                    <a:pt x="1" y="2269"/>
                    <a:pt x="1" y="2584"/>
                  </a:cubicBezTo>
                  <a:cubicBezTo>
                    <a:pt x="1" y="3214"/>
                    <a:pt x="505" y="3687"/>
                    <a:pt x="1104" y="3687"/>
                  </a:cubicBezTo>
                  <a:cubicBezTo>
                    <a:pt x="1734" y="3655"/>
                    <a:pt x="2238" y="3183"/>
                    <a:pt x="2238" y="2553"/>
                  </a:cubicBezTo>
                  <a:lnTo>
                    <a:pt x="2238" y="2206"/>
                  </a:lnTo>
                  <a:lnTo>
                    <a:pt x="2584" y="2206"/>
                  </a:lnTo>
                  <a:cubicBezTo>
                    <a:pt x="3214" y="2206"/>
                    <a:pt x="3687" y="1671"/>
                    <a:pt x="3687" y="1104"/>
                  </a:cubicBezTo>
                  <a:cubicBezTo>
                    <a:pt x="3687" y="505"/>
                    <a:pt x="3183" y="1"/>
                    <a:pt x="2584" y="1"/>
                  </a:cubicBezTo>
                  <a:cubicBezTo>
                    <a:pt x="2269" y="1"/>
                    <a:pt x="2112" y="95"/>
                    <a:pt x="1860" y="253"/>
                  </a:cubicBezTo>
                  <a:cubicBezTo>
                    <a:pt x="1576" y="95"/>
                    <a:pt x="1419" y="1"/>
                    <a:pt x="1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053;p47">
              <a:extLst>
                <a:ext uri="{FF2B5EF4-FFF2-40B4-BE49-F238E27FC236}">
                  <a16:creationId xmlns:a16="http://schemas.microsoft.com/office/drawing/2014/main" id="{29A47BC8-CB22-49BA-A0C3-DA2B712E9BC6}"/>
                </a:ext>
              </a:extLst>
            </p:cNvPr>
            <p:cNvSpPr/>
            <p:nvPr/>
          </p:nvSpPr>
          <p:spPr>
            <a:xfrm>
              <a:off x="-51894725" y="3614000"/>
              <a:ext cx="121325" cy="106350"/>
            </a:xfrm>
            <a:custGeom>
              <a:avLst/>
              <a:gdLst/>
              <a:ahLst/>
              <a:cxnLst/>
              <a:rect l="l" t="t" r="r" b="b"/>
              <a:pathLst>
                <a:path w="4853" h="4254" extrusionOk="0">
                  <a:moveTo>
                    <a:pt x="1576" y="0"/>
                  </a:moveTo>
                  <a:lnTo>
                    <a:pt x="1" y="441"/>
                  </a:lnTo>
                  <a:cubicBezTo>
                    <a:pt x="32" y="567"/>
                    <a:pt x="32" y="725"/>
                    <a:pt x="64" y="851"/>
                  </a:cubicBezTo>
                  <a:lnTo>
                    <a:pt x="64" y="914"/>
                  </a:lnTo>
                  <a:cubicBezTo>
                    <a:pt x="473" y="2836"/>
                    <a:pt x="2206" y="4254"/>
                    <a:pt x="4159" y="4254"/>
                  </a:cubicBezTo>
                  <a:lnTo>
                    <a:pt x="4600" y="4254"/>
                  </a:lnTo>
                  <a:lnTo>
                    <a:pt x="4852" y="2678"/>
                  </a:lnTo>
                  <a:lnTo>
                    <a:pt x="4852" y="2678"/>
                  </a:lnTo>
                  <a:cubicBezTo>
                    <a:pt x="4632" y="2741"/>
                    <a:pt x="4411" y="2773"/>
                    <a:pt x="4159" y="2773"/>
                  </a:cubicBezTo>
                  <a:cubicBezTo>
                    <a:pt x="4131" y="2774"/>
                    <a:pt x="4103" y="2774"/>
                    <a:pt x="4076" y="2774"/>
                  </a:cubicBezTo>
                  <a:cubicBezTo>
                    <a:pt x="3164" y="2774"/>
                    <a:pt x="2350" y="2276"/>
                    <a:pt x="1891" y="1481"/>
                  </a:cubicBezTo>
                  <a:cubicBezTo>
                    <a:pt x="1639" y="1009"/>
                    <a:pt x="1544" y="536"/>
                    <a:pt x="15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054;p47">
              <a:extLst>
                <a:ext uri="{FF2B5EF4-FFF2-40B4-BE49-F238E27FC236}">
                  <a16:creationId xmlns:a16="http://schemas.microsoft.com/office/drawing/2014/main" id="{53B5D37C-FD63-4030-8D72-2F5510234E05}"/>
                </a:ext>
              </a:extLst>
            </p:cNvPr>
            <p:cNvSpPr/>
            <p:nvPr/>
          </p:nvSpPr>
          <p:spPr>
            <a:xfrm>
              <a:off x="-51838000" y="3590075"/>
              <a:ext cx="76400" cy="74350"/>
            </a:xfrm>
            <a:custGeom>
              <a:avLst/>
              <a:gdLst/>
              <a:ahLst/>
              <a:cxnLst/>
              <a:rect l="l" t="t" r="r" b="b"/>
              <a:pathLst>
                <a:path w="3056" h="2974" extrusionOk="0">
                  <a:moveTo>
                    <a:pt x="2615" y="0"/>
                  </a:moveTo>
                  <a:cubicBezTo>
                    <a:pt x="2583" y="0"/>
                    <a:pt x="2552" y="4"/>
                    <a:pt x="2520" y="12"/>
                  </a:cubicBezTo>
                  <a:lnTo>
                    <a:pt x="95" y="737"/>
                  </a:lnTo>
                  <a:cubicBezTo>
                    <a:pt x="0" y="1209"/>
                    <a:pt x="63" y="1650"/>
                    <a:pt x="284" y="2029"/>
                  </a:cubicBezTo>
                  <a:cubicBezTo>
                    <a:pt x="599" y="2627"/>
                    <a:pt x="1229" y="2974"/>
                    <a:pt x="1890" y="2974"/>
                  </a:cubicBezTo>
                  <a:cubicBezTo>
                    <a:pt x="2174" y="2974"/>
                    <a:pt x="2457" y="2911"/>
                    <a:pt x="2678" y="2785"/>
                  </a:cubicBezTo>
                  <a:lnTo>
                    <a:pt x="3056" y="422"/>
                  </a:lnTo>
                  <a:cubicBezTo>
                    <a:pt x="3056" y="296"/>
                    <a:pt x="2993" y="170"/>
                    <a:pt x="2930" y="107"/>
                  </a:cubicBezTo>
                  <a:cubicBezTo>
                    <a:pt x="2812" y="36"/>
                    <a:pt x="2711"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055;p47">
              <a:extLst>
                <a:ext uri="{FF2B5EF4-FFF2-40B4-BE49-F238E27FC236}">
                  <a16:creationId xmlns:a16="http://schemas.microsoft.com/office/drawing/2014/main" id="{DDB11347-759F-41E0-AE5D-76D9D8DE144F}"/>
                </a:ext>
              </a:extLst>
            </p:cNvPr>
            <p:cNvSpPr/>
            <p:nvPr/>
          </p:nvSpPr>
          <p:spPr>
            <a:xfrm>
              <a:off x="-51988450" y="3666775"/>
              <a:ext cx="204800" cy="241825"/>
            </a:xfrm>
            <a:custGeom>
              <a:avLst/>
              <a:gdLst/>
              <a:ahLst/>
              <a:cxnLst/>
              <a:rect l="l" t="t" r="r" b="b"/>
              <a:pathLst>
                <a:path w="8192" h="9673" extrusionOk="0">
                  <a:moveTo>
                    <a:pt x="2678" y="3718"/>
                  </a:moveTo>
                  <a:cubicBezTo>
                    <a:pt x="2868" y="3718"/>
                    <a:pt x="3025" y="3875"/>
                    <a:pt x="3025" y="4096"/>
                  </a:cubicBezTo>
                  <a:cubicBezTo>
                    <a:pt x="3025" y="4285"/>
                    <a:pt x="2868" y="4442"/>
                    <a:pt x="2678" y="4442"/>
                  </a:cubicBezTo>
                  <a:cubicBezTo>
                    <a:pt x="2489" y="4442"/>
                    <a:pt x="2332" y="4285"/>
                    <a:pt x="2332" y="4096"/>
                  </a:cubicBezTo>
                  <a:cubicBezTo>
                    <a:pt x="2332" y="3875"/>
                    <a:pt x="2489" y="3718"/>
                    <a:pt x="2678" y="3718"/>
                  </a:cubicBezTo>
                  <a:close/>
                  <a:moveTo>
                    <a:pt x="5671" y="3781"/>
                  </a:moveTo>
                  <a:cubicBezTo>
                    <a:pt x="5860" y="3781"/>
                    <a:pt x="6018" y="3938"/>
                    <a:pt x="6018" y="4127"/>
                  </a:cubicBezTo>
                  <a:cubicBezTo>
                    <a:pt x="6018" y="4316"/>
                    <a:pt x="5860" y="4474"/>
                    <a:pt x="5671" y="4474"/>
                  </a:cubicBezTo>
                  <a:cubicBezTo>
                    <a:pt x="5482" y="4474"/>
                    <a:pt x="5325" y="4316"/>
                    <a:pt x="5325" y="4127"/>
                  </a:cubicBezTo>
                  <a:cubicBezTo>
                    <a:pt x="5325" y="3938"/>
                    <a:pt x="5482" y="3781"/>
                    <a:pt x="5671" y="3781"/>
                  </a:cubicBezTo>
                  <a:close/>
                  <a:moveTo>
                    <a:pt x="4191" y="4474"/>
                  </a:moveTo>
                  <a:cubicBezTo>
                    <a:pt x="4821" y="4474"/>
                    <a:pt x="5293" y="4978"/>
                    <a:pt x="5293" y="5577"/>
                  </a:cubicBezTo>
                  <a:cubicBezTo>
                    <a:pt x="5293" y="6207"/>
                    <a:pt x="4758" y="6679"/>
                    <a:pt x="4191" y="6679"/>
                  </a:cubicBezTo>
                  <a:cubicBezTo>
                    <a:pt x="3561" y="6679"/>
                    <a:pt x="3088" y="6175"/>
                    <a:pt x="3088" y="5577"/>
                  </a:cubicBezTo>
                  <a:cubicBezTo>
                    <a:pt x="3088" y="4946"/>
                    <a:pt x="3561" y="4474"/>
                    <a:pt x="4191" y="4474"/>
                  </a:cubicBezTo>
                  <a:close/>
                  <a:moveTo>
                    <a:pt x="5195" y="7034"/>
                  </a:moveTo>
                  <a:cubicBezTo>
                    <a:pt x="5293" y="7034"/>
                    <a:pt x="5388" y="7073"/>
                    <a:pt x="5451" y="7152"/>
                  </a:cubicBezTo>
                  <a:cubicBezTo>
                    <a:pt x="5640" y="7278"/>
                    <a:pt x="5640" y="7498"/>
                    <a:pt x="5482" y="7656"/>
                  </a:cubicBezTo>
                  <a:cubicBezTo>
                    <a:pt x="5136" y="8002"/>
                    <a:pt x="4663" y="8223"/>
                    <a:pt x="4128" y="8223"/>
                  </a:cubicBezTo>
                  <a:cubicBezTo>
                    <a:pt x="3624" y="8223"/>
                    <a:pt x="3151" y="8002"/>
                    <a:pt x="2836" y="7656"/>
                  </a:cubicBezTo>
                  <a:cubicBezTo>
                    <a:pt x="2678" y="7498"/>
                    <a:pt x="2678" y="7278"/>
                    <a:pt x="2836" y="7152"/>
                  </a:cubicBezTo>
                  <a:cubicBezTo>
                    <a:pt x="2915" y="7073"/>
                    <a:pt x="3017" y="7034"/>
                    <a:pt x="3112" y="7034"/>
                  </a:cubicBezTo>
                  <a:cubicBezTo>
                    <a:pt x="3206" y="7034"/>
                    <a:pt x="3293" y="7073"/>
                    <a:pt x="3340" y="7152"/>
                  </a:cubicBezTo>
                  <a:cubicBezTo>
                    <a:pt x="3561" y="7372"/>
                    <a:pt x="3852" y="7483"/>
                    <a:pt x="4140" y="7483"/>
                  </a:cubicBezTo>
                  <a:cubicBezTo>
                    <a:pt x="4427" y="7483"/>
                    <a:pt x="4711" y="7372"/>
                    <a:pt x="4915" y="7152"/>
                  </a:cubicBezTo>
                  <a:cubicBezTo>
                    <a:pt x="4994" y="7073"/>
                    <a:pt x="5097" y="7034"/>
                    <a:pt x="5195" y="7034"/>
                  </a:cubicBezTo>
                  <a:close/>
                  <a:moveTo>
                    <a:pt x="3403" y="0"/>
                  </a:moveTo>
                  <a:cubicBezTo>
                    <a:pt x="3120" y="347"/>
                    <a:pt x="2710" y="567"/>
                    <a:pt x="2237" y="693"/>
                  </a:cubicBezTo>
                  <a:cubicBezTo>
                    <a:pt x="2080" y="1575"/>
                    <a:pt x="1355" y="2237"/>
                    <a:pt x="410" y="2237"/>
                  </a:cubicBezTo>
                  <a:cubicBezTo>
                    <a:pt x="284" y="2237"/>
                    <a:pt x="158" y="2237"/>
                    <a:pt x="32" y="2174"/>
                  </a:cubicBezTo>
                  <a:cubicBezTo>
                    <a:pt x="32" y="2300"/>
                    <a:pt x="1" y="2458"/>
                    <a:pt x="1" y="2584"/>
                  </a:cubicBezTo>
                  <a:lnTo>
                    <a:pt x="1" y="5577"/>
                  </a:lnTo>
                  <a:cubicBezTo>
                    <a:pt x="1" y="7813"/>
                    <a:pt x="1859" y="9672"/>
                    <a:pt x="4096" y="9672"/>
                  </a:cubicBezTo>
                  <a:cubicBezTo>
                    <a:pt x="6333" y="9672"/>
                    <a:pt x="8192" y="7813"/>
                    <a:pt x="8192" y="5577"/>
                  </a:cubicBezTo>
                  <a:lnTo>
                    <a:pt x="8192" y="2930"/>
                  </a:lnTo>
                  <a:lnTo>
                    <a:pt x="7845" y="2930"/>
                  </a:lnTo>
                  <a:cubicBezTo>
                    <a:pt x="5924" y="2930"/>
                    <a:pt x="4191" y="1764"/>
                    <a:pt x="34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056;p47">
              <a:extLst>
                <a:ext uri="{FF2B5EF4-FFF2-40B4-BE49-F238E27FC236}">
                  <a16:creationId xmlns:a16="http://schemas.microsoft.com/office/drawing/2014/main" id="{AA1CB108-84D7-4F71-AE14-28D16F07E8F7}"/>
                </a:ext>
              </a:extLst>
            </p:cNvPr>
            <p:cNvSpPr/>
            <p:nvPr/>
          </p:nvSpPr>
          <p:spPr>
            <a:xfrm>
              <a:off x="-51893150" y="3797500"/>
              <a:ext cx="18150" cy="17375"/>
            </a:xfrm>
            <a:custGeom>
              <a:avLst/>
              <a:gdLst/>
              <a:ahLst/>
              <a:cxnLst/>
              <a:rect l="l" t="t" r="r" b="b"/>
              <a:pathLst>
                <a:path w="726" h="695" extrusionOk="0">
                  <a:moveTo>
                    <a:pt x="379" y="1"/>
                  </a:moveTo>
                  <a:cubicBezTo>
                    <a:pt x="190" y="1"/>
                    <a:pt x="1" y="159"/>
                    <a:pt x="1" y="348"/>
                  </a:cubicBezTo>
                  <a:cubicBezTo>
                    <a:pt x="1" y="537"/>
                    <a:pt x="190" y="694"/>
                    <a:pt x="379" y="694"/>
                  </a:cubicBezTo>
                  <a:cubicBezTo>
                    <a:pt x="568" y="694"/>
                    <a:pt x="725" y="537"/>
                    <a:pt x="725" y="348"/>
                  </a:cubicBezTo>
                  <a:cubicBezTo>
                    <a:pt x="725" y="159"/>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057;p47">
              <a:extLst>
                <a:ext uri="{FF2B5EF4-FFF2-40B4-BE49-F238E27FC236}">
                  <a16:creationId xmlns:a16="http://schemas.microsoft.com/office/drawing/2014/main" id="{0637B97D-A195-4DFF-BF53-93678DEDC057}"/>
                </a:ext>
              </a:extLst>
            </p:cNvPr>
            <p:cNvSpPr/>
            <p:nvPr/>
          </p:nvSpPr>
          <p:spPr>
            <a:xfrm>
              <a:off x="-51763200"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058;p47">
              <a:extLst>
                <a:ext uri="{FF2B5EF4-FFF2-40B4-BE49-F238E27FC236}">
                  <a16:creationId xmlns:a16="http://schemas.microsoft.com/office/drawing/2014/main" id="{2131D58D-FABF-48EE-828A-A9486639662E}"/>
                </a:ext>
              </a:extLst>
            </p:cNvPr>
            <p:cNvSpPr/>
            <p:nvPr/>
          </p:nvSpPr>
          <p:spPr>
            <a:xfrm>
              <a:off x="-52023900" y="374632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5059;p47">
            <a:extLst>
              <a:ext uri="{FF2B5EF4-FFF2-40B4-BE49-F238E27FC236}">
                <a16:creationId xmlns:a16="http://schemas.microsoft.com/office/drawing/2014/main" id="{25AB0B9F-95CF-42AC-8810-34AE7E06C23D}"/>
              </a:ext>
            </a:extLst>
          </p:cNvPr>
          <p:cNvGrpSpPr/>
          <p:nvPr/>
        </p:nvGrpSpPr>
        <p:grpSpPr>
          <a:xfrm>
            <a:off x="2168827" y="3580100"/>
            <a:ext cx="497561" cy="497561"/>
            <a:chOff x="-57173375" y="3198925"/>
            <a:chExt cx="319000" cy="319000"/>
          </a:xfrm>
          <a:solidFill>
            <a:srgbClr val="5C3183"/>
          </a:solidFill>
        </p:grpSpPr>
        <p:sp>
          <p:nvSpPr>
            <p:cNvPr id="304" name="Google Shape;5060;p47">
              <a:extLst>
                <a:ext uri="{FF2B5EF4-FFF2-40B4-BE49-F238E27FC236}">
                  <a16:creationId xmlns:a16="http://schemas.microsoft.com/office/drawing/2014/main" id="{B8936F99-8087-4399-BFF2-76DE1B8A5A58}"/>
                </a:ext>
              </a:extLst>
            </p:cNvPr>
            <p:cNvSpPr/>
            <p:nvPr/>
          </p:nvSpPr>
          <p:spPr>
            <a:xfrm>
              <a:off x="-57120600" y="3237525"/>
              <a:ext cx="204800" cy="92825"/>
            </a:xfrm>
            <a:custGeom>
              <a:avLst/>
              <a:gdLst/>
              <a:ahLst/>
              <a:cxnLst/>
              <a:rect l="l" t="t" r="r" b="b"/>
              <a:pathLst>
                <a:path w="8192" h="3713" extrusionOk="0">
                  <a:moveTo>
                    <a:pt x="4096" y="0"/>
                  </a:moveTo>
                  <a:cubicBezTo>
                    <a:pt x="1954" y="0"/>
                    <a:pt x="189" y="1607"/>
                    <a:pt x="0" y="3686"/>
                  </a:cubicBezTo>
                  <a:cubicBezTo>
                    <a:pt x="81" y="3690"/>
                    <a:pt x="163" y="3692"/>
                    <a:pt x="245" y="3692"/>
                  </a:cubicBezTo>
                  <a:cubicBezTo>
                    <a:pt x="868" y="3692"/>
                    <a:pt x="1523" y="3579"/>
                    <a:pt x="2080" y="3245"/>
                  </a:cubicBezTo>
                  <a:cubicBezTo>
                    <a:pt x="2111" y="3182"/>
                    <a:pt x="2174" y="3056"/>
                    <a:pt x="2206" y="2993"/>
                  </a:cubicBezTo>
                  <a:cubicBezTo>
                    <a:pt x="2017" y="2615"/>
                    <a:pt x="1954" y="2237"/>
                    <a:pt x="2206" y="1890"/>
                  </a:cubicBezTo>
                  <a:cubicBezTo>
                    <a:pt x="2395" y="1512"/>
                    <a:pt x="2741" y="1323"/>
                    <a:pt x="3151" y="1323"/>
                  </a:cubicBezTo>
                  <a:cubicBezTo>
                    <a:pt x="3340" y="977"/>
                    <a:pt x="3686" y="725"/>
                    <a:pt x="4096" y="725"/>
                  </a:cubicBezTo>
                  <a:cubicBezTo>
                    <a:pt x="4474" y="725"/>
                    <a:pt x="4884" y="977"/>
                    <a:pt x="5041" y="1323"/>
                  </a:cubicBezTo>
                  <a:cubicBezTo>
                    <a:pt x="5419" y="1323"/>
                    <a:pt x="5829" y="1512"/>
                    <a:pt x="6018" y="1890"/>
                  </a:cubicBezTo>
                  <a:cubicBezTo>
                    <a:pt x="6207" y="2237"/>
                    <a:pt x="6207" y="2678"/>
                    <a:pt x="6018" y="2993"/>
                  </a:cubicBezTo>
                  <a:cubicBezTo>
                    <a:pt x="6049" y="3056"/>
                    <a:pt x="6112" y="3182"/>
                    <a:pt x="6144" y="3245"/>
                  </a:cubicBezTo>
                  <a:cubicBezTo>
                    <a:pt x="6654" y="3551"/>
                    <a:pt x="7206" y="3713"/>
                    <a:pt x="7783" y="3713"/>
                  </a:cubicBezTo>
                  <a:cubicBezTo>
                    <a:pt x="7918" y="3713"/>
                    <a:pt x="8054" y="3704"/>
                    <a:pt x="8192" y="3686"/>
                  </a:cubicBezTo>
                  <a:cubicBezTo>
                    <a:pt x="8003" y="1607"/>
                    <a:pt x="6207" y="0"/>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5061;p47">
              <a:extLst>
                <a:ext uri="{FF2B5EF4-FFF2-40B4-BE49-F238E27FC236}">
                  <a16:creationId xmlns:a16="http://schemas.microsoft.com/office/drawing/2014/main" id="{0742FEB2-58C6-4FAF-903F-7CAB7F518423}"/>
                </a:ext>
              </a:extLst>
            </p:cNvPr>
            <p:cNvSpPr/>
            <p:nvPr/>
          </p:nvSpPr>
          <p:spPr>
            <a:xfrm>
              <a:off x="-57053650" y="3273750"/>
              <a:ext cx="70100" cy="74850"/>
            </a:xfrm>
            <a:custGeom>
              <a:avLst/>
              <a:gdLst/>
              <a:ahLst/>
              <a:cxnLst/>
              <a:rect l="l" t="t" r="r" b="b"/>
              <a:pathLst>
                <a:path w="2804" h="2994" extrusionOk="0">
                  <a:moveTo>
                    <a:pt x="1418" y="1166"/>
                  </a:moveTo>
                  <a:cubicBezTo>
                    <a:pt x="1607" y="1166"/>
                    <a:pt x="1765" y="1323"/>
                    <a:pt x="1765" y="1544"/>
                  </a:cubicBezTo>
                  <a:cubicBezTo>
                    <a:pt x="1765" y="1733"/>
                    <a:pt x="1638" y="1891"/>
                    <a:pt x="1418" y="1891"/>
                  </a:cubicBezTo>
                  <a:cubicBezTo>
                    <a:pt x="1229" y="1891"/>
                    <a:pt x="1071" y="1733"/>
                    <a:pt x="1071" y="1544"/>
                  </a:cubicBezTo>
                  <a:cubicBezTo>
                    <a:pt x="1071" y="1323"/>
                    <a:pt x="1229" y="1166"/>
                    <a:pt x="1418" y="1166"/>
                  </a:cubicBezTo>
                  <a:close/>
                  <a:moveTo>
                    <a:pt x="1418" y="0"/>
                  </a:moveTo>
                  <a:cubicBezTo>
                    <a:pt x="1260" y="0"/>
                    <a:pt x="1103" y="126"/>
                    <a:pt x="1071" y="315"/>
                  </a:cubicBezTo>
                  <a:cubicBezTo>
                    <a:pt x="1019" y="497"/>
                    <a:pt x="860" y="615"/>
                    <a:pt x="664" y="615"/>
                  </a:cubicBezTo>
                  <a:cubicBezTo>
                    <a:pt x="623" y="615"/>
                    <a:pt x="580" y="610"/>
                    <a:pt x="536" y="599"/>
                  </a:cubicBezTo>
                  <a:cubicBezTo>
                    <a:pt x="492" y="573"/>
                    <a:pt x="447" y="561"/>
                    <a:pt x="402" y="561"/>
                  </a:cubicBezTo>
                  <a:cubicBezTo>
                    <a:pt x="284" y="561"/>
                    <a:pt x="172" y="642"/>
                    <a:pt x="126" y="756"/>
                  </a:cubicBezTo>
                  <a:cubicBezTo>
                    <a:pt x="32" y="914"/>
                    <a:pt x="63" y="1103"/>
                    <a:pt x="189" y="1197"/>
                  </a:cubicBezTo>
                  <a:cubicBezTo>
                    <a:pt x="347" y="1387"/>
                    <a:pt x="347" y="1639"/>
                    <a:pt x="189" y="1765"/>
                  </a:cubicBezTo>
                  <a:cubicBezTo>
                    <a:pt x="32" y="1891"/>
                    <a:pt x="0" y="2080"/>
                    <a:pt x="126" y="2237"/>
                  </a:cubicBezTo>
                  <a:cubicBezTo>
                    <a:pt x="175" y="2359"/>
                    <a:pt x="300" y="2406"/>
                    <a:pt x="427" y="2406"/>
                  </a:cubicBezTo>
                  <a:cubicBezTo>
                    <a:pt x="463" y="2406"/>
                    <a:pt x="500" y="2402"/>
                    <a:pt x="536" y="2395"/>
                  </a:cubicBezTo>
                  <a:cubicBezTo>
                    <a:pt x="580" y="2382"/>
                    <a:pt x="624" y="2376"/>
                    <a:pt x="667" y="2376"/>
                  </a:cubicBezTo>
                  <a:cubicBezTo>
                    <a:pt x="840" y="2376"/>
                    <a:pt x="996" y="2477"/>
                    <a:pt x="1071" y="2678"/>
                  </a:cubicBezTo>
                  <a:cubicBezTo>
                    <a:pt x="1103" y="2867"/>
                    <a:pt x="1260" y="2993"/>
                    <a:pt x="1418" y="2993"/>
                  </a:cubicBezTo>
                  <a:cubicBezTo>
                    <a:pt x="1575" y="2993"/>
                    <a:pt x="1733" y="2867"/>
                    <a:pt x="1765" y="2678"/>
                  </a:cubicBezTo>
                  <a:cubicBezTo>
                    <a:pt x="1789" y="2483"/>
                    <a:pt x="1946" y="2363"/>
                    <a:pt x="2118" y="2363"/>
                  </a:cubicBezTo>
                  <a:cubicBezTo>
                    <a:pt x="2168" y="2363"/>
                    <a:pt x="2219" y="2373"/>
                    <a:pt x="2269" y="2395"/>
                  </a:cubicBezTo>
                  <a:cubicBezTo>
                    <a:pt x="2309" y="2411"/>
                    <a:pt x="2354" y="2419"/>
                    <a:pt x="2399" y="2419"/>
                  </a:cubicBezTo>
                  <a:cubicBezTo>
                    <a:pt x="2530" y="2419"/>
                    <a:pt x="2663" y="2354"/>
                    <a:pt x="2710" y="2237"/>
                  </a:cubicBezTo>
                  <a:cubicBezTo>
                    <a:pt x="2804" y="2080"/>
                    <a:pt x="2741" y="1891"/>
                    <a:pt x="2647" y="1765"/>
                  </a:cubicBezTo>
                  <a:cubicBezTo>
                    <a:pt x="2489" y="1607"/>
                    <a:pt x="2489" y="1323"/>
                    <a:pt x="2647" y="1197"/>
                  </a:cubicBezTo>
                  <a:cubicBezTo>
                    <a:pt x="2804" y="1103"/>
                    <a:pt x="2804" y="914"/>
                    <a:pt x="2710" y="756"/>
                  </a:cubicBezTo>
                  <a:cubicBezTo>
                    <a:pt x="2663" y="640"/>
                    <a:pt x="2530" y="575"/>
                    <a:pt x="2399" y="575"/>
                  </a:cubicBezTo>
                  <a:cubicBezTo>
                    <a:pt x="2354" y="575"/>
                    <a:pt x="2309" y="583"/>
                    <a:pt x="2269" y="599"/>
                  </a:cubicBezTo>
                  <a:cubicBezTo>
                    <a:pt x="2235" y="609"/>
                    <a:pt x="2202" y="613"/>
                    <a:pt x="2170" y="613"/>
                  </a:cubicBezTo>
                  <a:cubicBezTo>
                    <a:pt x="1992" y="613"/>
                    <a:pt x="1845" y="475"/>
                    <a:pt x="1765" y="315"/>
                  </a:cubicBezTo>
                  <a:cubicBezTo>
                    <a:pt x="1733" y="126"/>
                    <a:pt x="1575" y="0"/>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5062;p47">
              <a:extLst>
                <a:ext uri="{FF2B5EF4-FFF2-40B4-BE49-F238E27FC236}">
                  <a16:creationId xmlns:a16="http://schemas.microsoft.com/office/drawing/2014/main" id="{211C96F3-3951-4C6E-84DF-F5FABC352608}"/>
                </a:ext>
              </a:extLst>
            </p:cNvPr>
            <p:cNvSpPr/>
            <p:nvPr/>
          </p:nvSpPr>
          <p:spPr>
            <a:xfrm>
              <a:off x="-57058375" y="3198925"/>
              <a:ext cx="82700" cy="26800"/>
            </a:xfrm>
            <a:custGeom>
              <a:avLst/>
              <a:gdLst/>
              <a:ahLst/>
              <a:cxnLst/>
              <a:rect l="l" t="t" r="r" b="b"/>
              <a:pathLst>
                <a:path w="3308" h="1072" extrusionOk="0">
                  <a:moveTo>
                    <a:pt x="1638" y="0"/>
                  </a:moveTo>
                  <a:cubicBezTo>
                    <a:pt x="882" y="0"/>
                    <a:pt x="252" y="441"/>
                    <a:pt x="0" y="1071"/>
                  </a:cubicBezTo>
                  <a:cubicBezTo>
                    <a:pt x="504" y="851"/>
                    <a:pt x="1040" y="756"/>
                    <a:pt x="1638" y="756"/>
                  </a:cubicBezTo>
                  <a:cubicBezTo>
                    <a:pt x="2206" y="756"/>
                    <a:pt x="2773" y="851"/>
                    <a:pt x="3308" y="1071"/>
                  </a:cubicBezTo>
                  <a:cubicBezTo>
                    <a:pt x="2993" y="441"/>
                    <a:pt x="2363" y="0"/>
                    <a:pt x="16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5063;p47">
              <a:extLst>
                <a:ext uri="{FF2B5EF4-FFF2-40B4-BE49-F238E27FC236}">
                  <a16:creationId xmlns:a16="http://schemas.microsoft.com/office/drawing/2014/main" id="{A1D190E7-9B69-4C25-8EC3-689ABAB3A366}"/>
                </a:ext>
              </a:extLst>
            </p:cNvPr>
            <p:cNvSpPr/>
            <p:nvPr/>
          </p:nvSpPr>
          <p:spPr>
            <a:xfrm>
              <a:off x="-57173375" y="3338325"/>
              <a:ext cx="319000" cy="179600"/>
            </a:xfrm>
            <a:custGeom>
              <a:avLst/>
              <a:gdLst/>
              <a:ahLst/>
              <a:cxnLst/>
              <a:rect l="l" t="t" r="r" b="b"/>
              <a:pathLst>
                <a:path w="12760" h="7184" extrusionOk="0">
                  <a:moveTo>
                    <a:pt x="4695" y="1198"/>
                  </a:moveTo>
                  <a:cubicBezTo>
                    <a:pt x="4915" y="1198"/>
                    <a:pt x="5073" y="1355"/>
                    <a:pt x="5073" y="1544"/>
                  </a:cubicBezTo>
                  <a:cubicBezTo>
                    <a:pt x="5073" y="1733"/>
                    <a:pt x="4915" y="1891"/>
                    <a:pt x="4695" y="1891"/>
                  </a:cubicBezTo>
                  <a:cubicBezTo>
                    <a:pt x="4506" y="1891"/>
                    <a:pt x="4348" y="1733"/>
                    <a:pt x="4348" y="1544"/>
                  </a:cubicBezTo>
                  <a:cubicBezTo>
                    <a:pt x="4348" y="1355"/>
                    <a:pt x="4506" y="1198"/>
                    <a:pt x="4695" y="1198"/>
                  </a:cubicBezTo>
                  <a:close/>
                  <a:moveTo>
                    <a:pt x="7688" y="1198"/>
                  </a:moveTo>
                  <a:cubicBezTo>
                    <a:pt x="7908" y="1198"/>
                    <a:pt x="8066" y="1355"/>
                    <a:pt x="8066" y="1544"/>
                  </a:cubicBezTo>
                  <a:cubicBezTo>
                    <a:pt x="8066" y="1733"/>
                    <a:pt x="7940" y="1891"/>
                    <a:pt x="7688" y="1891"/>
                  </a:cubicBezTo>
                  <a:cubicBezTo>
                    <a:pt x="7499" y="1891"/>
                    <a:pt x="7341" y="1733"/>
                    <a:pt x="7341" y="1544"/>
                  </a:cubicBezTo>
                  <a:cubicBezTo>
                    <a:pt x="7341" y="1355"/>
                    <a:pt x="7499" y="1198"/>
                    <a:pt x="7688" y="1198"/>
                  </a:cubicBezTo>
                  <a:close/>
                  <a:moveTo>
                    <a:pt x="946" y="2805"/>
                  </a:moveTo>
                  <a:cubicBezTo>
                    <a:pt x="1198" y="3151"/>
                    <a:pt x="1639" y="3403"/>
                    <a:pt x="2111" y="3403"/>
                  </a:cubicBezTo>
                  <a:cubicBezTo>
                    <a:pt x="2111" y="3844"/>
                    <a:pt x="1765" y="4128"/>
                    <a:pt x="1355" y="4128"/>
                  </a:cubicBezTo>
                  <a:cubicBezTo>
                    <a:pt x="977" y="4128"/>
                    <a:pt x="631" y="3781"/>
                    <a:pt x="631" y="3403"/>
                  </a:cubicBezTo>
                  <a:cubicBezTo>
                    <a:pt x="631" y="3151"/>
                    <a:pt x="725" y="2931"/>
                    <a:pt x="946" y="2805"/>
                  </a:cubicBezTo>
                  <a:close/>
                  <a:moveTo>
                    <a:pt x="11531" y="2805"/>
                  </a:moveTo>
                  <a:cubicBezTo>
                    <a:pt x="11720" y="2931"/>
                    <a:pt x="11846" y="3151"/>
                    <a:pt x="11846" y="3403"/>
                  </a:cubicBezTo>
                  <a:cubicBezTo>
                    <a:pt x="11846" y="3844"/>
                    <a:pt x="11531" y="4128"/>
                    <a:pt x="11090" y="4128"/>
                  </a:cubicBezTo>
                  <a:cubicBezTo>
                    <a:pt x="10681" y="4128"/>
                    <a:pt x="10334" y="3781"/>
                    <a:pt x="10334" y="3403"/>
                  </a:cubicBezTo>
                  <a:cubicBezTo>
                    <a:pt x="10807" y="3403"/>
                    <a:pt x="11248" y="3151"/>
                    <a:pt x="11531" y="2805"/>
                  </a:cubicBezTo>
                  <a:close/>
                  <a:moveTo>
                    <a:pt x="7302" y="3718"/>
                  </a:moveTo>
                  <a:cubicBezTo>
                    <a:pt x="7396" y="3718"/>
                    <a:pt x="7483" y="3750"/>
                    <a:pt x="7530" y="3813"/>
                  </a:cubicBezTo>
                  <a:cubicBezTo>
                    <a:pt x="7688" y="3939"/>
                    <a:pt x="7688" y="4191"/>
                    <a:pt x="7530" y="4348"/>
                  </a:cubicBezTo>
                  <a:cubicBezTo>
                    <a:pt x="7184" y="4695"/>
                    <a:pt x="6711" y="4884"/>
                    <a:pt x="6238" y="4884"/>
                  </a:cubicBezTo>
                  <a:cubicBezTo>
                    <a:pt x="5766" y="4884"/>
                    <a:pt x="5262" y="4695"/>
                    <a:pt x="4947" y="4348"/>
                  </a:cubicBezTo>
                  <a:cubicBezTo>
                    <a:pt x="4789" y="4191"/>
                    <a:pt x="4789" y="3939"/>
                    <a:pt x="4947" y="3813"/>
                  </a:cubicBezTo>
                  <a:cubicBezTo>
                    <a:pt x="5026" y="3750"/>
                    <a:pt x="5120" y="3718"/>
                    <a:pt x="5211" y="3718"/>
                  </a:cubicBezTo>
                  <a:cubicBezTo>
                    <a:pt x="5301" y="3718"/>
                    <a:pt x="5388" y="3750"/>
                    <a:pt x="5451" y="3813"/>
                  </a:cubicBezTo>
                  <a:cubicBezTo>
                    <a:pt x="5671" y="4033"/>
                    <a:pt x="5955" y="4144"/>
                    <a:pt x="6238" y="4144"/>
                  </a:cubicBezTo>
                  <a:cubicBezTo>
                    <a:pt x="6522" y="4144"/>
                    <a:pt x="6806" y="4033"/>
                    <a:pt x="7026" y="3813"/>
                  </a:cubicBezTo>
                  <a:cubicBezTo>
                    <a:pt x="7105" y="3750"/>
                    <a:pt x="7207" y="3718"/>
                    <a:pt x="7302" y="3718"/>
                  </a:cubicBezTo>
                  <a:close/>
                  <a:moveTo>
                    <a:pt x="4317" y="1"/>
                  </a:moveTo>
                  <a:cubicBezTo>
                    <a:pt x="3781" y="284"/>
                    <a:pt x="3119" y="410"/>
                    <a:pt x="2552" y="410"/>
                  </a:cubicBezTo>
                  <a:cubicBezTo>
                    <a:pt x="2426" y="410"/>
                    <a:pt x="2300" y="410"/>
                    <a:pt x="2206" y="379"/>
                  </a:cubicBezTo>
                  <a:lnTo>
                    <a:pt x="2206" y="410"/>
                  </a:lnTo>
                  <a:cubicBezTo>
                    <a:pt x="1355" y="410"/>
                    <a:pt x="694" y="1072"/>
                    <a:pt x="694" y="1891"/>
                  </a:cubicBezTo>
                  <a:cubicBezTo>
                    <a:pt x="694" y="1985"/>
                    <a:pt x="694" y="2017"/>
                    <a:pt x="725" y="2112"/>
                  </a:cubicBezTo>
                  <a:cubicBezTo>
                    <a:pt x="253" y="2364"/>
                    <a:pt x="0" y="2836"/>
                    <a:pt x="0" y="3403"/>
                  </a:cubicBezTo>
                  <a:cubicBezTo>
                    <a:pt x="0" y="4222"/>
                    <a:pt x="662" y="4884"/>
                    <a:pt x="1481" y="4884"/>
                  </a:cubicBezTo>
                  <a:cubicBezTo>
                    <a:pt x="1891" y="4884"/>
                    <a:pt x="2237" y="4726"/>
                    <a:pt x="2521" y="4506"/>
                  </a:cubicBezTo>
                  <a:cubicBezTo>
                    <a:pt x="3088" y="6050"/>
                    <a:pt x="4632" y="7184"/>
                    <a:pt x="6364" y="7184"/>
                  </a:cubicBezTo>
                  <a:cubicBezTo>
                    <a:pt x="8097" y="7184"/>
                    <a:pt x="9641" y="6050"/>
                    <a:pt x="10240" y="4506"/>
                  </a:cubicBezTo>
                  <a:cubicBezTo>
                    <a:pt x="10492" y="4726"/>
                    <a:pt x="10870" y="4884"/>
                    <a:pt x="11248" y="4884"/>
                  </a:cubicBezTo>
                  <a:cubicBezTo>
                    <a:pt x="12067" y="4884"/>
                    <a:pt x="12760" y="4222"/>
                    <a:pt x="12760" y="3403"/>
                  </a:cubicBezTo>
                  <a:cubicBezTo>
                    <a:pt x="12571" y="2836"/>
                    <a:pt x="12256" y="2364"/>
                    <a:pt x="11846" y="2112"/>
                  </a:cubicBezTo>
                  <a:lnTo>
                    <a:pt x="11846" y="1891"/>
                  </a:lnTo>
                  <a:cubicBezTo>
                    <a:pt x="11846" y="1072"/>
                    <a:pt x="11153" y="410"/>
                    <a:pt x="10334" y="410"/>
                  </a:cubicBezTo>
                  <a:lnTo>
                    <a:pt x="10334" y="379"/>
                  </a:lnTo>
                  <a:cubicBezTo>
                    <a:pt x="10208" y="379"/>
                    <a:pt x="10114" y="410"/>
                    <a:pt x="9988" y="410"/>
                  </a:cubicBezTo>
                  <a:cubicBezTo>
                    <a:pt x="9357" y="410"/>
                    <a:pt x="8727" y="253"/>
                    <a:pt x="8160" y="1"/>
                  </a:cubicBezTo>
                  <a:lnTo>
                    <a:pt x="8160" y="32"/>
                  </a:lnTo>
                  <a:cubicBezTo>
                    <a:pt x="7971" y="410"/>
                    <a:pt x="7593" y="599"/>
                    <a:pt x="7184" y="599"/>
                  </a:cubicBezTo>
                  <a:cubicBezTo>
                    <a:pt x="6995" y="946"/>
                    <a:pt x="6648" y="1198"/>
                    <a:pt x="6238" y="1198"/>
                  </a:cubicBezTo>
                  <a:cubicBezTo>
                    <a:pt x="5860" y="1198"/>
                    <a:pt x="5451" y="946"/>
                    <a:pt x="5293" y="599"/>
                  </a:cubicBezTo>
                  <a:cubicBezTo>
                    <a:pt x="4852" y="599"/>
                    <a:pt x="4506" y="410"/>
                    <a:pt x="4317" y="32"/>
                  </a:cubicBezTo>
                  <a:lnTo>
                    <a:pt x="43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5064;p47">
            <a:extLst>
              <a:ext uri="{FF2B5EF4-FFF2-40B4-BE49-F238E27FC236}">
                <a16:creationId xmlns:a16="http://schemas.microsoft.com/office/drawing/2014/main" id="{C6AF438D-3F9F-4988-B68B-31B202BDCE1A}"/>
              </a:ext>
            </a:extLst>
          </p:cNvPr>
          <p:cNvGrpSpPr/>
          <p:nvPr/>
        </p:nvGrpSpPr>
        <p:grpSpPr>
          <a:xfrm>
            <a:off x="2170055" y="4221353"/>
            <a:ext cx="495104" cy="436185"/>
            <a:chOff x="-57176525" y="3610050"/>
            <a:chExt cx="317425" cy="279650"/>
          </a:xfrm>
          <a:solidFill>
            <a:srgbClr val="5C3183"/>
          </a:solidFill>
        </p:grpSpPr>
        <p:sp>
          <p:nvSpPr>
            <p:cNvPr id="299" name="Google Shape;5065;p47">
              <a:extLst>
                <a:ext uri="{FF2B5EF4-FFF2-40B4-BE49-F238E27FC236}">
                  <a16:creationId xmlns:a16="http://schemas.microsoft.com/office/drawing/2014/main" id="{B297AF40-0EB7-468A-829A-F8FBD3629278}"/>
                </a:ext>
              </a:extLst>
            </p:cNvPr>
            <p:cNvSpPr/>
            <p:nvPr/>
          </p:nvSpPr>
          <p:spPr>
            <a:xfrm>
              <a:off x="-57109575" y="3610050"/>
              <a:ext cx="181950" cy="56750"/>
            </a:xfrm>
            <a:custGeom>
              <a:avLst/>
              <a:gdLst/>
              <a:ahLst/>
              <a:cxnLst/>
              <a:rect l="l" t="t" r="r" b="b"/>
              <a:pathLst>
                <a:path w="7278" h="2270" extrusionOk="0">
                  <a:moveTo>
                    <a:pt x="3655" y="1"/>
                  </a:moveTo>
                  <a:cubicBezTo>
                    <a:pt x="2080" y="1"/>
                    <a:pt x="693" y="914"/>
                    <a:pt x="0" y="2269"/>
                  </a:cubicBezTo>
                  <a:lnTo>
                    <a:pt x="7278" y="2269"/>
                  </a:lnTo>
                  <a:cubicBezTo>
                    <a:pt x="6648" y="914"/>
                    <a:pt x="5262" y="1"/>
                    <a:pt x="36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5066;p47">
              <a:extLst>
                <a:ext uri="{FF2B5EF4-FFF2-40B4-BE49-F238E27FC236}">
                  <a16:creationId xmlns:a16="http://schemas.microsoft.com/office/drawing/2014/main" id="{585F5F96-7B9E-44EC-A72B-21A8742E430D}"/>
                </a:ext>
              </a:extLst>
            </p:cNvPr>
            <p:cNvSpPr/>
            <p:nvPr/>
          </p:nvSpPr>
          <p:spPr>
            <a:xfrm>
              <a:off x="-57120600" y="3684100"/>
              <a:ext cx="88225" cy="36375"/>
            </a:xfrm>
            <a:custGeom>
              <a:avLst/>
              <a:gdLst/>
              <a:ahLst/>
              <a:cxnLst/>
              <a:rect l="l" t="t" r="r" b="b"/>
              <a:pathLst>
                <a:path w="3529" h="1455" extrusionOk="0">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5067;p47">
              <a:extLst>
                <a:ext uri="{FF2B5EF4-FFF2-40B4-BE49-F238E27FC236}">
                  <a16:creationId xmlns:a16="http://schemas.microsoft.com/office/drawing/2014/main" id="{1EE997E4-1C4E-4FEF-807D-E0250665A30B}"/>
                </a:ext>
              </a:extLst>
            </p:cNvPr>
            <p:cNvSpPr/>
            <p:nvPr/>
          </p:nvSpPr>
          <p:spPr>
            <a:xfrm>
              <a:off x="-57176525" y="3747100"/>
              <a:ext cx="28375" cy="67775"/>
            </a:xfrm>
            <a:custGeom>
              <a:avLst/>
              <a:gdLst/>
              <a:ahLst/>
              <a:cxnLst/>
              <a:rect l="l" t="t" r="r" b="b"/>
              <a:pathLst>
                <a:path w="1135" h="2711" extrusionOk="0">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5068;p47">
              <a:extLst>
                <a:ext uri="{FF2B5EF4-FFF2-40B4-BE49-F238E27FC236}">
                  <a16:creationId xmlns:a16="http://schemas.microsoft.com/office/drawing/2014/main" id="{7FB41D27-E549-4D7E-9559-1F2FF9D6BFA6}"/>
                </a:ext>
              </a:extLst>
            </p:cNvPr>
            <p:cNvSpPr/>
            <p:nvPr/>
          </p:nvSpPr>
          <p:spPr>
            <a:xfrm>
              <a:off x="-57139500" y="3743175"/>
              <a:ext cx="37825" cy="89025"/>
            </a:xfrm>
            <a:custGeom>
              <a:avLst/>
              <a:gdLst/>
              <a:ahLst/>
              <a:cxnLst/>
              <a:rect l="l" t="t" r="r" b="b"/>
              <a:pathLst>
                <a:path w="1513" h="3561" extrusionOk="0">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5069;p47">
              <a:extLst>
                <a:ext uri="{FF2B5EF4-FFF2-40B4-BE49-F238E27FC236}">
                  <a16:creationId xmlns:a16="http://schemas.microsoft.com/office/drawing/2014/main" id="{0B1640EF-DD75-4D14-AA25-73938D288AC9}"/>
                </a:ext>
              </a:extLst>
            </p:cNvPr>
            <p:cNvSpPr/>
            <p:nvPr/>
          </p:nvSpPr>
          <p:spPr>
            <a:xfrm>
              <a:off x="-57104075" y="3684875"/>
              <a:ext cx="244975" cy="204825"/>
            </a:xfrm>
            <a:custGeom>
              <a:avLst/>
              <a:gdLst/>
              <a:ahLst/>
              <a:cxnLst/>
              <a:rect l="l" t="t" r="r" b="b"/>
              <a:pathLst>
                <a:path w="9799" h="8193" extrusionOk="0">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5070;p47">
            <a:extLst>
              <a:ext uri="{FF2B5EF4-FFF2-40B4-BE49-F238E27FC236}">
                <a16:creationId xmlns:a16="http://schemas.microsoft.com/office/drawing/2014/main" id="{F02CBE8E-0D7B-43C8-930F-42E59FFB966A}"/>
              </a:ext>
            </a:extLst>
          </p:cNvPr>
          <p:cNvGrpSpPr/>
          <p:nvPr/>
        </p:nvGrpSpPr>
        <p:grpSpPr>
          <a:xfrm>
            <a:off x="2193393" y="4801503"/>
            <a:ext cx="448429" cy="497288"/>
            <a:chOff x="-57162350" y="3982000"/>
            <a:chExt cx="287500" cy="318825"/>
          </a:xfrm>
          <a:solidFill>
            <a:srgbClr val="5C3183"/>
          </a:solidFill>
        </p:grpSpPr>
        <p:sp>
          <p:nvSpPr>
            <p:cNvPr id="291" name="Google Shape;5071;p47">
              <a:extLst>
                <a:ext uri="{FF2B5EF4-FFF2-40B4-BE49-F238E27FC236}">
                  <a16:creationId xmlns:a16="http://schemas.microsoft.com/office/drawing/2014/main" id="{3152B998-6313-46E8-9C36-9822791E61B0}"/>
                </a:ext>
              </a:extLst>
            </p:cNvPr>
            <p:cNvSpPr/>
            <p:nvPr/>
          </p:nvSpPr>
          <p:spPr>
            <a:xfrm>
              <a:off x="-56989850" y="4151150"/>
              <a:ext cx="55150" cy="55150"/>
            </a:xfrm>
            <a:custGeom>
              <a:avLst/>
              <a:gdLst/>
              <a:ahLst/>
              <a:cxnLst/>
              <a:rect l="l" t="t" r="r" b="b"/>
              <a:pathLst>
                <a:path w="2206" h="2206" extrusionOk="0">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5072;p47">
              <a:extLst>
                <a:ext uri="{FF2B5EF4-FFF2-40B4-BE49-F238E27FC236}">
                  <a16:creationId xmlns:a16="http://schemas.microsoft.com/office/drawing/2014/main" id="{A53CF45D-4227-4EBB-B9CA-39F65932D13A}"/>
                </a:ext>
              </a:extLst>
            </p:cNvPr>
            <p:cNvSpPr/>
            <p:nvPr/>
          </p:nvSpPr>
          <p:spPr>
            <a:xfrm>
              <a:off x="-57162350" y="3982000"/>
              <a:ext cx="287500" cy="161300"/>
            </a:xfrm>
            <a:custGeom>
              <a:avLst/>
              <a:gdLst/>
              <a:ahLst/>
              <a:cxnLst/>
              <a:rect l="l" t="t" r="r" b="b"/>
              <a:pathLst>
                <a:path w="11500" h="6452" extrusionOk="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5073;p47">
              <a:extLst>
                <a:ext uri="{FF2B5EF4-FFF2-40B4-BE49-F238E27FC236}">
                  <a16:creationId xmlns:a16="http://schemas.microsoft.com/office/drawing/2014/main" id="{389BF433-9EC4-45F0-9514-5E1B2F701E05}"/>
                </a:ext>
              </a:extLst>
            </p:cNvPr>
            <p:cNvSpPr/>
            <p:nvPr/>
          </p:nvSpPr>
          <p:spPr>
            <a:xfrm>
              <a:off x="-57119850" y="4066875"/>
              <a:ext cx="126075" cy="111875"/>
            </a:xfrm>
            <a:custGeom>
              <a:avLst/>
              <a:gdLst/>
              <a:ahLst/>
              <a:cxnLst/>
              <a:rect l="l" t="t" r="r" b="b"/>
              <a:pathLst>
                <a:path w="5043" h="4475" extrusionOk="0">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5074;p47">
              <a:extLst>
                <a:ext uri="{FF2B5EF4-FFF2-40B4-BE49-F238E27FC236}">
                  <a16:creationId xmlns:a16="http://schemas.microsoft.com/office/drawing/2014/main" id="{E0B97342-60E5-4253-BE54-CA9100F05BCE}"/>
                </a:ext>
              </a:extLst>
            </p:cNvPr>
            <p:cNvSpPr/>
            <p:nvPr/>
          </p:nvSpPr>
          <p:spPr>
            <a:xfrm>
              <a:off x="-57100925" y="4151150"/>
              <a:ext cx="55175" cy="55150"/>
            </a:xfrm>
            <a:custGeom>
              <a:avLst/>
              <a:gdLst/>
              <a:ahLst/>
              <a:cxnLst/>
              <a:rect l="l" t="t" r="r" b="b"/>
              <a:pathLst>
                <a:path w="2207" h="2206" extrusionOk="0">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5075;p47">
              <a:extLst>
                <a:ext uri="{FF2B5EF4-FFF2-40B4-BE49-F238E27FC236}">
                  <a16:creationId xmlns:a16="http://schemas.microsoft.com/office/drawing/2014/main" id="{5CD0F272-1A57-420B-8D30-55333A46E9B8}"/>
                </a:ext>
              </a:extLst>
            </p:cNvPr>
            <p:cNvSpPr/>
            <p:nvPr/>
          </p:nvSpPr>
          <p:spPr>
            <a:xfrm>
              <a:off x="-57119825" y="4179500"/>
              <a:ext cx="204800" cy="121325"/>
            </a:xfrm>
            <a:custGeom>
              <a:avLst/>
              <a:gdLst/>
              <a:ahLst/>
              <a:cxnLst/>
              <a:rect l="l" t="t" r="r" b="b"/>
              <a:pathLst>
                <a:path w="8192" h="4853" extrusionOk="0">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5076;p47">
              <a:extLst>
                <a:ext uri="{FF2B5EF4-FFF2-40B4-BE49-F238E27FC236}">
                  <a16:creationId xmlns:a16="http://schemas.microsoft.com/office/drawing/2014/main" id="{3E7375DF-B254-4AA0-B84E-0EF4C0D3F6BA}"/>
                </a:ext>
              </a:extLst>
            </p:cNvPr>
            <p:cNvSpPr/>
            <p:nvPr/>
          </p:nvSpPr>
          <p:spPr>
            <a:xfrm>
              <a:off x="-57158400" y="4156675"/>
              <a:ext cx="18900" cy="63825"/>
            </a:xfrm>
            <a:custGeom>
              <a:avLst/>
              <a:gdLst/>
              <a:ahLst/>
              <a:cxnLst/>
              <a:rect l="l" t="t" r="r" b="b"/>
              <a:pathLst>
                <a:path w="756" h="2553" extrusionOk="0">
                  <a:moveTo>
                    <a:pt x="756" y="0"/>
                  </a:moveTo>
                  <a:cubicBezTo>
                    <a:pt x="315" y="252"/>
                    <a:pt x="0" y="725"/>
                    <a:pt x="0" y="1260"/>
                  </a:cubicBezTo>
                  <a:cubicBezTo>
                    <a:pt x="0" y="1827"/>
                    <a:pt x="315" y="2300"/>
                    <a:pt x="756" y="2552"/>
                  </a:cubicBez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5077;p47">
              <a:extLst>
                <a:ext uri="{FF2B5EF4-FFF2-40B4-BE49-F238E27FC236}">
                  <a16:creationId xmlns:a16="http://schemas.microsoft.com/office/drawing/2014/main" id="{BC7A619B-469D-4D4A-9704-CE8818B0A101}"/>
                </a:ext>
              </a:extLst>
            </p:cNvPr>
            <p:cNvSpPr/>
            <p:nvPr/>
          </p:nvSpPr>
          <p:spPr>
            <a:xfrm>
              <a:off x="-56896125" y="4155875"/>
              <a:ext cx="18925" cy="63825"/>
            </a:xfrm>
            <a:custGeom>
              <a:avLst/>
              <a:gdLst/>
              <a:ahLst/>
              <a:cxnLst/>
              <a:rect l="l" t="t" r="r" b="b"/>
              <a:pathLst>
                <a:path w="757" h="2553" extrusionOk="0">
                  <a:moveTo>
                    <a:pt x="0" y="1"/>
                  </a:moveTo>
                  <a:lnTo>
                    <a:pt x="0" y="2553"/>
                  </a:lnTo>
                  <a:cubicBezTo>
                    <a:pt x="441" y="2269"/>
                    <a:pt x="756" y="1796"/>
                    <a:pt x="756" y="1261"/>
                  </a:cubicBezTo>
                  <a:cubicBezTo>
                    <a:pt x="756" y="757"/>
                    <a:pt x="441" y="284"/>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5078;p47">
              <a:extLst>
                <a:ext uri="{FF2B5EF4-FFF2-40B4-BE49-F238E27FC236}">
                  <a16:creationId xmlns:a16="http://schemas.microsoft.com/office/drawing/2014/main" id="{23DADAA9-72FB-4AF3-AFE6-C51F3760CDD8}"/>
                </a:ext>
              </a:extLst>
            </p:cNvPr>
            <p:cNvSpPr/>
            <p:nvPr/>
          </p:nvSpPr>
          <p:spPr>
            <a:xfrm>
              <a:off x="-56924475" y="4149575"/>
              <a:ext cx="9450" cy="29175"/>
            </a:xfrm>
            <a:custGeom>
              <a:avLst/>
              <a:gdLst/>
              <a:ahLst/>
              <a:cxnLst/>
              <a:rect l="l" t="t" r="r" b="b"/>
              <a:pathLst>
                <a:path w="378" h="1167" extrusionOk="0">
                  <a:moveTo>
                    <a:pt x="0" y="1"/>
                  </a:moveTo>
                  <a:cubicBezTo>
                    <a:pt x="221" y="379"/>
                    <a:pt x="378" y="757"/>
                    <a:pt x="378" y="1166"/>
                  </a:cubicBezTo>
                  <a:lnTo>
                    <a:pt x="378" y="883"/>
                  </a:lnTo>
                  <a:lnTo>
                    <a:pt x="3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5079;p47">
            <a:extLst>
              <a:ext uri="{FF2B5EF4-FFF2-40B4-BE49-F238E27FC236}">
                <a16:creationId xmlns:a16="http://schemas.microsoft.com/office/drawing/2014/main" id="{7AAFE56D-905F-4123-98DB-3F46C79917B2}"/>
              </a:ext>
            </a:extLst>
          </p:cNvPr>
          <p:cNvGrpSpPr/>
          <p:nvPr/>
        </p:nvGrpSpPr>
        <p:grpSpPr>
          <a:xfrm>
            <a:off x="5233915" y="3580100"/>
            <a:ext cx="496352" cy="493895"/>
            <a:chOff x="-55202750" y="3198925"/>
            <a:chExt cx="318225" cy="316650"/>
          </a:xfrm>
          <a:solidFill>
            <a:srgbClr val="5C3183"/>
          </a:solidFill>
        </p:grpSpPr>
        <p:sp>
          <p:nvSpPr>
            <p:cNvPr id="289" name="Google Shape;5080;p47">
              <a:extLst>
                <a:ext uri="{FF2B5EF4-FFF2-40B4-BE49-F238E27FC236}">
                  <a16:creationId xmlns:a16="http://schemas.microsoft.com/office/drawing/2014/main" id="{7AC04E64-3BBE-4505-A0EA-8EA4E18ADADB}"/>
                </a:ext>
              </a:extLst>
            </p:cNvPr>
            <p:cNvSpPr/>
            <p:nvPr/>
          </p:nvSpPr>
          <p:spPr>
            <a:xfrm>
              <a:off x="-55130275" y="3293425"/>
              <a:ext cx="167775" cy="168575"/>
            </a:xfrm>
            <a:custGeom>
              <a:avLst/>
              <a:gdLst/>
              <a:ahLst/>
              <a:cxnLst/>
              <a:rect l="l" t="t" r="r" b="b"/>
              <a:pathLst>
                <a:path w="6711" h="6743" extrusionOk="0">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081;p47">
              <a:extLst>
                <a:ext uri="{FF2B5EF4-FFF2-40B4-BE49-F238E27FC236}">
                  <a16:creationId xmlns:a16="http://schemas.microsoft.com/office/drawing/2014/main" id="{895CC651-8270-4647-A55B-C907B803CACF}"/>
                </a:ext>
              </a:extLst>
            </p:cNvPr>
            <p:cNvSpPr/>
            <p:nvPr/>
          </p:nvSpPr>
          <p:spPr>
            <a:xfrm>
              <a:off x="-55202750" y="3198925"/>
              <a:ext cx="318225" cy="316650"/>
            </a:xfrm>
            <a:custGeom>
              <a:avLst/>
              <a:gdLst/>
              <a:ahLst/>
              <a:cxnLst/>
              <a:rect l="l" t="t" r="r" b="b"/>
              <a:pathLst>
                <a:path w="12729" h="12666" extrusionOk="0">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5082;p47">
            <a:extLst>
              <a:ext uri="{FF2B5EF4-FFF2-40B4-BE49-F238E27FC236}">
                <a16:creationId xmlns:a16="http://schemas.microsoft.com/office/drawing/2014/main" id="{BD92F23F-A1B8-4127-9AD6-30D55C4D9C1A}"/>
              </a:ext>
            </a:extLst>
          </p:cNvPr>
          <p:cNvGrpSpPr/>
          <p:nvPr/>
        </p:nvGrpSpPr>
        <p:grpSpPr>
          <a:xfrm>
            <a:off x="5248655" y="4190664"/>
            <a:ext cx="466873" cy="496352"/>
            <a:chOff x="-55194875" y="3590375"/>
            <a:chExt cx="299325" cy="318225"/>
          </a:xfrm>
          <a:solidFill>
            <a:srgbClr val="5C3183"/>
          </a:solidFill>
        </p:grpSpPr>
        <p:sp>
          <p:nvSpPr>
            <p:cNvPr id="284" name="Google Shape;5083;p47">
              <a:extLst>
                <a:ext uri="{FF2B5EF4-FFF2-40B4-BE49-F238E27FC236}">
                  <a16:creationId xmlns:a16="http://schemas.microsoft.com/office/drawing/2014/main" id="{2F32B35B-9855-45AF-BFB8-E1A00F18D1AF}"/>
                </a:ext>
              </a:extLst>
            </p:cNvPr>
            <p:cNvSpPr/>
            <p:nvPr/>
          </p:nvSpPr>
          <p:spPr>
            <a:xfrm>
              <a:off x="-55194875" y="3667550"/>
              <a:ext cx="37050" cy="241050"/>
            </a:xfrm>
            <a:custGeom>
              <a:avLst/>
              <a:gdLst/>
              <a:ahLst/>
              <a:cxnLst/>
              <a:rect l="l" t="t" r="r" b="b"/>
              <a:pathLst>
                <a:path w="1482" h="9642" extrusionOk="0">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5084;p47">
              <a:extLst>
                <a:ext uri="{FF2B5EF4-FFF2-40B4-BE49-F238E27FC236}">
                  <a16:creationId xmlns:a16="http://schemas.microsoft.com/office/drawing/2014/main" id="{28E251FB-99E2-49B7-971F-C6523E3DB531}"/>
                </a:ext>
              </a:extLst>
            </p:cNvPr>
            <p:cNvSpPr/>
            <p:nvPr/>
          </p:nvSpPr>
          <p:spPr>
            <a:xfrm>
              <a:off x="-55065700" y="3643925"/>
              <a:ext cx="132350" cy="40200"/>
            </a:xfrm>
            <a:custGeom>
              <a:avLst/>
              <a:gdLst/>
              <a:ahLst/>
              <a:cxnLst/>
              <a:rect l="l" t="t" r="r" b="b"/>
              <a:pathLst>
                <a:path w="5294" h="1608" extrusionOk="0">
                  <a:moveTo>
                    <a:pt x="5294" y="1"/>
                  </a:moveTo>
                  <a:lnTo>
                    <a:pt x="1" y="1607"/>
                  </a:lnTo>
                  <a:lnTo>
                    <a:pt x="5294" y="1607"/>
                  </a:lnTo>
                  <a:lnTo>
                    <a:pt x="52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5085;p47">
              <a:extLst>
                <a:ext uri="{FF2B5EF4-FFF2-40B4-BE49-F238E27FC236}">
                  <a16:creationId xmlns:a16="http://schemas.microsoft.com/office/drawing/2014/main" id="{2120BEB0-06AD-46DC-96E6-9162E7084E42}"/>
                </a:ext>
              </a:extLst>
            </p:cNvPr>
            <p:cNvSpPr/>
            <p:nvPr/>
          </p:nvSpPr>
          <p:spPr>
            <a:xfrm>
              <a:off x="-55138950" y="3703000"/>
              <a:ext cx="204800" cy="168575"/>
            </a:xfrm>
            <a:custGeom>
              <a:avLst/>
              <a:gdLst/>
              <a:ahLst/>
              <a:cxnLst/>
              <a:rect l="l" t="t" r="r" b="b"/>
              <a:pathLst>
                <a:path w="8192" h="6743" extrusionOk="0">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086;p47">
              <a:extLst>
                <a:ext uri="{FF2B5EF4-FFF2-40B4-BE49-F238E27FC236}">
                  <a16:creationId xmlns:a16="http://schemas.microsoft.com/office/drawing/2014/main" id="{72EC229C-C49B-40AC-B4CF-DF74265109A1}"/>
                </a:ext>
              </a:extLst>
            </p:cNvPr>
            <p:cNvSpPr/>
            <p:nvPr/>
          </p:nvSpPr>
          <p:spPr>
            <a:xfrm>
              <a:off x="-55138950" y="3590375"/>
              <a:ext cx="204025" cy="92950"/>
            </a:xfrm>
            <a:custGeom>
              <a:avLst/>
              <a:gdLst/>
              <a:ahLst/>
              <a:cxnLst/>
              <a:rect l="l" t="t" r="r" b="b"/>
              <a:pathLst>
                <a:path w="8161" h="3718" extrusionOk="0">
                  <a:moveTo>
                    <a:pt x="1860" y="0"/>
                  </a:moveTo>
                  <a:cubicBezTo>
                    <a:pt x="820" y="0"/>
                    <a:pt x="1" y="851"/>
                    <a:pt x="1" y="1859"/>
                  </a:cubicBezTo>
                  <a:lnTo>
                    <a:pt x="1" y="3718"/>
                  </a:lnTo>
                  <a:lnTo>
                    <a:pt x="316" y="3718"/>
                  </a:lnTo>
                  <a:lnTo>
                    <a:pt x="8161" y="1386"/>
                  </a:lnTo>
                  <a:cubicBezTo>
                    <a:pt x="7972" y="599"/>
                    <a:pt x="7215" y="0"/>
                    <a:pt x="6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087;p47">
              <a:extLst>
                <a:ext uri="{FF2B5EF4-FFF2-40B4-BE49-F238E27FC236}">
                  <a16:creationId xmlns:a16="http://schemas.microsoft.com/office/drawing/2014/main" id="{118AF78B-DC3D-4F96-BDD5-F14FBEFC305D}"/>
                </a:ext>
              </a:extLst>
            </p:cNvPr>
            <p:cNvSpPr/>
            <p:nvPr/>
          </p:nvSpPr>
          <p:spPr>
            <a:xfrm>
              <a:off x="-54914475" y="3688825"/>
              <a:ext cx="18925" cy="64600"/>
            </a:xfrm>
            <a:custGeom>
              <a:avLst/>
              <a:gdLst/>
              <a:ahLst/>
              <a:cxnLst/>
              <a:rect l="l" t="t" r="r" b="b"/>
              <a:pathLst>
                <a:path w="757" h="2584" extrusionOk="0">
                  <a:moveTo>
                    <a:pt x="1" y="0"/>
                  </a:moveTo>
                  <a:lnTo>
                    <a:pt x="1" y="2584"/>
                  </a:lnTo>
                  <a:cubicBezTo>
                    <a:pt x="442" y="2300"/>
                    <a:pt x="757" y="1828"/>
                    <a:pt x="757" y="1261"/>
                  </a:cubicBezTo>
                  <a:cubicBezTo>
                    <a:pt x="757" y="756"/>
                    <a:pt x="442" y="284"/>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5088;p47">
            <a:extLst>
              <a:ext uri="{FF2B5EF4-FFF2-40B4-BE49-F238E27FC236}">
                <a16:creationId xmlns:a16="http://schemas.microsoft.com/office/drawing/2014/main" id="{645370F1-554F-464C-BD86-3C7D6F652C44}"/>
              </a:ext>
            </a:extLst>
          </p:cNvPr>
          <p:cNvGrpSpPr/>
          <p:nvPr/>
        </p:nvGrpSpPr>
        <p:grpSpPr>
          <a:xfrm>
            <a:off x="5234539" y="4803687"/>
            <a:ext cx="495104" cy="495104"/>
            <a:chOff x="-55203525" y="3983400"/>
            <a:chExt cx="317425" cy="317425"/>
          </a:xfrm>
          <a:solidFill>
            <a:srgbClr val="5C3183"/>
          </a:solidFill>
        </p:grpSpPr>
        <p:sp>
          <p:nvSpPr>
            <p:cNvPr id="281" name="Google Shape;5089;p47">
              <a:extLst>
                <a:ext uri="{FF2B5EF4-FFF2-40B4-BE49-F238E27FC236}">
                  <a16:creationId xmlns:a16="http://schemas.microsoft.com/office/drawing/2014/main" id="{0B698D6A-4E9B-441C-A392-7C7D481F12E3}"/>
                </a:ext>
              </a:extLst>
            </p:cNvPr>
            <p:cNvSpPr/>
            <p:nvPr/>
          </p:nvSpPr>
          <p:spPr>
            <a:xfrm>
              <a:off x="-55147600" y="4094450"/>
              <a:ext cx="204800" cy="206375"/>
            </a:xfrm>
            <a:custGeom>
              <a:avLst/>
              <a:gdLst/>
              <a:ahLst/>
              <a:cxnLst/>
              <a:rect l="l" t="t" r="r" b="b"/>
              <a:pathLst>
                <a:path w="8192" h="8255" extrusionOk="0">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090;p47">
              <a:extLst>
                <a:ext uri="{FF2B5EF4-FFF2-40B4-BE49-F238E27FC236}">
                  <a16:creationId xmlns:a16="http://schemas.microsoft.com/office/drawing/2014/main" id="{ADB1131C-FC16-4C7F-9F61-39C44F4C74C1}"/>
                </a:ext>
              </a:extLst>
            </p:cNvPr>
            <p:cNvSpPr/>
            <p:nvPr/>
          </p:nvSpPr>
          <p:spPr>
            <a:xfrm>
              <a:off x="-55203525" y="4027500"/>
              <a:ext cx="317425" cy="196925"/>
            </a:xfrm>
            <a:custGeom>
              <a:avLst/>
              <a:gdLst/>
              <a:ahLst/>
              <a:cxnLst/>
              <a:rect l="l" t="t" r="r" b="b"/>
              <a:pathLst>
                <a:path w="12697" h="7877" extrusionOk="0">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091;p47">
              <a:extLst>
                <a:ext uri="{FF2B5EF4-FFF2-40B4-BE49-F238E27FC236}">
                  <a16:creationId xmlns:a16="http://schemas.microsoft.com/office/drawing/2014/main" id="{F4BE6000-E9DB-4878-8DD8-7FAED3E3CE9D}"/>
                </a:ext>
              </a:extLst>
            </p:cNvPr>
            <p:cNvSpPr/>
            <p:nvPr/>
          </p:nvSpPr>
          <p:spPr>
            <a:xfrm>
              <a:off x="-55128700" y="3983400"/>
              <a:ext cx="166200" cy="54350"/>
            </a:xfrm>
            <a:custGeom>
              <a:avLst/>
              <a:gdLst/>
              <a:ahLst/>
              <a:cxnLst/>
              <a:rect l="l" t="t" r="r" b="b"/>
              <a:pathLst>
                <a:path w="6648" h="2174" extrusionOk="0">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5092;p47">
            <a:extLst>
              <a:ext uri="{FF2B5EF4-FFF2-40B4-BE49-F238E27FC236}">
                <a16:creationId xmlns:a16="http://schemas.microsoft.com/office/drawing/2014/main" id="{CE2C938A-5512-4608-880D-14EB7D00870C}"/>
              </a:ext>
            </a:extLst>
          </p:cNvPr>
          <p:cNvGrpSpPr/>
          <p:nvPr/>
        </p:nvGrpSpPr>
        <p:grpSpPr>
          <a:xfrm>
            <a:off x="8312677" y="3570273"/>
            <a:ext cx="465625" cy="497561"/>
            <a:chOff x="-53232900" y="3192625"/>
            <a:chExt cx="298525" cy="319000"/>
          </a:xfrm>
          <a:solidFill>
            <a:srgbClr val="5C3183"/>
          </a:solidFill>
        </p:grpSpPr>
        <p:sp>
          <p:nvSpPr>
            <p:cNvPr id="273" name="Google Shape;5093;p47">
              <a:extLst>
                <a:ext uri="{FF2B5EF4-FFF2-40B4-BE49-F238E27FC236}">
                  <a16:creationId xmlns:a16="http://schemas.microsoft.com/office/drawing/2014/main" id="{2E7EA44A-B6AD-46C1-BF3B-8C5B18717035}"/>
                </a:ext>
              </a:extLst>
            </p:cNvPr>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094;p47">
              <a:extLst>
                <a:ext uri="{FF2B5EF4-FFF2-40B4-BE49-F238E27FC236}">
                  <a16:creationId xmlns:a16="http://schemas.microsoft.com/office/drawing/2014/main" id="{3D633576-DE78-48C7-9327-E1253980F024}"/>
                </a:ext>
              </a:extLst>
            </p:cNvPr>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095;p47">
              <a:extLst>
                <a:ext uri="{FF2B5EF4-FFF2-40B4-BE49-F238E27FC236}">
                  <a16:creationId xmlns:a16="http://schemas.microsoft.com/office/drawing/2014/main" id="{7D49045D-A870-4FF1-9939-C925D3953F9D}"/>
                </a:ext>
              </a:extLst>
            </p:cNvPr>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096;p47">
              <a:extLst>
                <a:ext uri="{FF2B5EF4-FFF2-40B4-BE49-F238E27FC236}">
                  <a16:creationId xmlns:a16="http://schemas.microsoft.com/office/drawing/2014/main" id="{AF022B00-3C41-4329-BB6F-C3727A7146BC}"/>
                </a:ext>
              </a:extLst>
            </p:cNvPr>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097;p47">
              <a:extLst>
                <a:ext uri="{FF2B5EF4-FFF2-40B4-BE49-F238E27FC236}">
                  <a16:creationId xmlns:a16="http://schemas.microsoft.com/office/drawing/2014/main" id="{580F32FB-6FA5-40A4-8E1B-72CA2BA24361}"/>
                </a:ext>
              </a:extLst>
            </p:cNvPr>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098;p47">
              <a:extLst>
                <a:ext uri="{FF2B5EF4-FFF2-40B4-BE49-F238E27FC236}">
                  <a16:creationId xmlns:a16="http://schemas.microsoft.com/office/drawing/2014/main" id="{E21F2183-9978-4716-8A11-4A735BC53AFC}"/>
                </a:ext>
              </a:extLst>
            </p:cNvPr>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099;p47">
              <a:extLst>
                <a:ext uri="{FF2B5EF4-FFF2-40B4-BE49-F238E27FC236}">
                  <a16:creationId xmlns:a16="http://schemas.microsoft.com/office/drawing/2014/main" id="{D903EB75-6711-4B69-8EAC-3FA4AB7B5C0B}"/>
                </a:ext>
              </a:extLst>
            </p:cNvPr>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100;p47">
              <a:extLst>
                <a:ext uri="{FF2B5EF4-FFF2-40B4-BE49-F238E27FC236}">
                  <a16:creationId xmlns:a16="http://schemas.microsoft.com/office/drawing/2014/main" id="{8364E47D-9C71-4A81-9972-80FC32D08325}"/>
                </a:ext>
              </a:extLst>
            </p:cNvPr>
            <p:cNvSpPr/>
            <p:nvPr/>
          </p:nvSpPr>
          <p:spPr>
            <a:xfrm>
              <a:off x="-53224225" y="3192625"/>
              <a:ext cx="223700" cy="74850"/>
            </a:xfrm>
            <a:custGeom>
              <a:avLst/>
              <a:gdLst/>
              <a:ahLst/>
              <a:cxnLst/>
              <a:rect l="l" t="t" r="r" b="b"/>
              <a:pathLst>
                <a:path w="8948" h="2994" extrusionOk="0">
                  <a:moveTo>
                    <a:pt x="4506" y="0"/>
                  </a:moveTo>
                  <a:cubicBezTo>
                    <a:pt x="2489" y="0"/>
                    <a:pt x="756" y="1260"/>
                    <a:pt x="0" y="2993"/>
                  </a:cubicBezTo>
                  <a:lnTo>
                    <a:pt x="8948" y="2993"/>
                  </a:lnTo>
                  <a:cubicBezTo>
                    <a:pt x="8255" y="1260"/>
                    <a:pt x="6522"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5101;p47">
            <a:extLst>
              <a:ext uri="{FF2B5EF4-FFF2-40B4-BE49-F238E27FC236}">
                <a16:creationId xmlns:a16="http://schemas.microsoft.com/office/drawing/2014/main" id="{459592A8-7C74-4E0D-BC3E-55A5C86C0227}"/>
              </a:ext>
            </a:extLst>
          </p:cNvPr>
          <p:cNvGrpSpPr/>
          <p:nvPr/>
        </p:nvGrpSpPr>
        <p:grpSpPr>
          <a:xfrm>
            <a:off x="8297938" y="4182047"/>
            <a:ext cx="495104" cy="493895"/>
            <a:chOff x="-53242350" y="3584850"/>
            <a:chExt cx="317425" cy="316650"/>
          </a:xfrm>
          <a:solidFill>
            <a:srgbClr val="5C3183"/>
          </a:solidFill>
        </p:grpSpPr>
        <p:sp>
          <p:nvSpPr>
            <p:cNvPr id="268" name="Google Shape;5102;p47">
              <a:extLst>
                <a:ext uri="{FF2B5EF4-FFF2-40B4-BE49-F238E27FC236}">
                  <a16:creationId xmlns:a16="http://schemas.microsoft.com/office/drawing/2014/main" id="{C47445F3-A888-4661-AA37-89297FF1DFFD}"/>
                </a:ext>
              </a:extLst>
            </p:cNvPr>
            <p:cNvSpPr/>
            <p:nvPr/>
          </p:nvSpPr>
          <p:spPr>
            <a:xfrm>
              <a:off x="-53202975" y="3584850"/>
              <a:ext cx="237900" cy="98475"/>
            </a:xfrm>
            <a:custGeom>
              <a:avLst/>
              <a:gdLst/>
              <a:ahLst/>
              <a:cxnLst/>
              <a:rect l="l" t="t" r="r" b="b"/>
              <a:pathLst>
                <a:path w="9516" h="3939" extrusionOk="0">
                  <a:moveTo>
                    <a:pt x="4758" y="1"/>
                  </a:moveTo>
                  <a:cubicBezTo>
                    <a:pt x="2395" y="1"/>
                    <a:pt x="411" y="1702"/>
                    <a:pt x="1" y="3939"/>
                  </a:cubicBezTo>
                  <a:cubicBezTo>
                    <a:pt x="190" y="3781"/>
                    <a:pt x="474" y="3687"/>
                    <a:pt x="694" y="3655"/>
                  </a:cubicBezTo>
                  <a:cubicBezTo>
                    <a:pt x="2033" y="3435"/>
                    <a:pt x="3396" y="3324"/>
                    <a:pt x="4758" y="3324"/>
                  </a:cubicBezTo>
                  <a:cubicBezTo>
                    <a:pt x="6121" y="3324"/>
                    <a:pt x="7483" y="3435"/>
                    <a:pt x="8822" y="3655"/>
                  </a:cubicBezTo>
                  <a:cubicBezTo>
                    <a:pt x="9074" y="3687"/>
                    <a:pt x="9326" y="3813"/>
                    <a:pt x="9515" y="3939"/>
                  </a:cubicBezTo>
                  <a:cubicBezTo>
                    <a:pt x="9074" y="1702"/>
                    <a:pt x="7121" y="1"/>
                    <a:pt x="4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03;p47">
              <a:extLst>
                <a:ext uri="{FF2B5EF4-FFF2-40B4-BE49-F238E27FC236}">
                  <a16:creationId xmlns:a16="http://schemas.microsoft.com/office/drawing/2014/main" id="{74150573-360D-49D4-8A49-F56E35271AD5}"/>
                </a:ext>
              </a:extLst>
            </p:cNvPr>
            <p:cNvSpPr/>
            <p:nvPr/>
          </p:nvSpPr>
          <p:spPr>
            <a:xfrm>
              <a:off x="-53242350" y="3711650"/>
              <a:ext cx="80350" cy="155975"/>
            </a:xfrm>
            <a:custGeom>
              <a:avLst/>
              <a:gdLst/>
              <a:ahLst/>
              <a:cxnLst/>
              <a:rect l="l" t="t" r="r" b="b"/>
              <a:pathLst>
                <a:path w="3214" h="6239" extrusionOk="0">
                  <a:moveTo>
                    <a:pt x="820" y="1"/>
                  </a:moveTo>
                  <a:cubicBezTo>
                    <a:pt x="316" y="442"/>
                    <a:pt x="1" y="1041"/>
                    <a:pt x="1" y="1734"/>
                  </a:cubicBezTo>
                  <a:cubicBezTo>
                    <a:pt x="1" y="2395"/>
                    <a:pt x="316" y="2994"/>
                    <a:pt x="788" y="3403"/>
                  </a:cubicBezTo>
                  <a:lnTo>
                    <a:pt x="788" y="5136"/>
                  </a:lnTo>
                  <a:cubicBezTo>
                    <a:pt x="788" y="5766"/>
                    <a:pt x="1292" y="6239"/>
                    <a:pt x="1891" y="6239"/>
                  </a:cubicBezTo>
                  <a:lnTo>
                    <a:pt x="3214" y="6239"/>
                  </a:lnTo>
                  <a:cubicBezTo>
                    <a:pt x="3057" y="6081"/>
                    <a:pt x="2742" y="5609"/>
                    <a:pt x="2679" y="5451"/>
                  </a:cubicBezTo>
                  <a:lnTo>
                    <a:pt x="1828" y="5451"/>
                  </a:lnTo>
                  <a:cubicBezTo>
                    <a:pt x="1639" y="5451"/>
                    <a:pt x="1481" y="5294"/>
                    <a:pt x="1481" y="5073"/>
                  </a:cubicBezTo>
                  <a:lnTo>
                    <a:pt x="1481" y="2805"/>
                  </a:lnTo>
                  <a:cubicBezTo>
                    <a:pt x="1103" y="2490"/>
                    <a:pt x="820" y="2049"/>
                    <a:pt x="788" y="1545"/>
                  </a:cubicBezTo>
                  <a:cubicBezTo>
                    <a:pt x="788" y="1513"/>
                    <a:pt x="725" y="1419"/>
                    <a:pt x="725" y="1356"/>
                  </a:cubicBezTo>
                  <a:lnTo>
                    <a:pt x="725" y="411"/>
                  </a:lnTo>
                  <a:cubicBezTo>
                    <a:pt x="725" y="348"/>
                    <a:pt x="788" y="158"/>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04;p47">
              <a:extLst>
                <a:ext uri="{FF2B5EF4-FFF2-40B4-BE49-F238E27FC236}">
                  <a16:creationId xmlns:a16="http://schemas.microsoft.com/office/drawing/2014/main" id="{2E289289-65B2-403A-A5B9-A347175BC571}"/>
                </a:ext>
              </a:extLst>
            </p:cNvPr>
            <p:cNvSpPr/>
            <p:nvPr/>
          </p:nvSpPr>
          <p:spPr>
            <a:xfrm>
              <a:off x="-53206125" y="3686850"/>
              <a:ext cx="243400" cy="84700"/>
            </a:xfrm>
            <a:custGeom>
              <a:avLst/>
              <a:gdLst/>
              <a:ahLst/>
              <a:cxnLst/>
              <a:rect l="l" t="t" r="r" b="b"/>
              <a:pathLst>
                <a:path w="9736" h="3388" extrusionOk="0">
                  <a:moveTo>
                    <a:pt x="4857" y="1"/>
                  </a:moveTo>
                  <a:cubicBezTo>
                    <a:pt x="3545" y="1"/>
                    <a:pt x="2238" y="111"/>
                    <a:pt x="946" y="331"/>
                  </a:cubicBezTo>
                  <a:cubicBezTo>
                    <a:pt x="442" y="394"/>
                    <a:pt x="1" y="867"/>
                    <a:pt x="1" y="1434"/>
                  </a:cubicBezTo>
                  <a:lnTo>
                    <a:pt x="1" y="2285"/>
                  </a:lnTo>
                  <a:cubicBezTo>
                    <a:pt x="1" y="2915"/>
                    <a:pt x="505" y="3387"/>
                    <a:pt x="1104" y="3387"/>
                  </a:cubicBezTo>
                  <a:lnTo>
                    <a:pt x="3782" y="3387"/>
                  </a:lnTo>
                  <a:cubicBezTo>
                    <a:pt x="3876" y="3387"/>
                    <a:pt x="3971" y="3356"/>
                    <a:pt x="4065" y="3261"/>
                  </a:cubicBezTo>
                  <a:lnTo>
                    <a:pt x="4569" y="2757"/>
                  </a:lnTo>
                  <a:cubicBezTo>
                    <a:pt x="4648" y="2678"/>
                    <a:pt x="4750" y="2639"/>
                    <a:pt x="4845" y="2639"/>
                  </a:cubicBezTo>
                  <a:cubicBezTo>
                    <a:pt x="4939" y="2639"/>
                    <a:pt x="5026" y="2678"/>
                    <a:pt x="5073" y="2757"/>
                  </a:cubicBezTo>
                  <a:lnTo>
                    <a:pt x="5609" y="3261"/>
                  </a:lnTo>
                  <a:cubicBezTo>
                    <a:pt x="5672" y="3356"/>
                    <a:pt x="5766" y="3387"/>
                    <a:pt x="5861" y="3387"/>
                  </a:cubicBezTo>
                  <a:lnTo>
                    <a:pt x="8539" y="3387"/>
                  </a:lnTo>
                  <a:cubicBezTo>
                    <a:pt x="9169" y="3387"/>
                    <a:pt x="9641" y="2883"/>
                    <a:pt x="9641" y="2285"/>
                  </a:cubicBezTo>
                  <a:lnTo>
                    <a:pt x="9641" y="1434"/>
                  </a:lnTo>
                  <a:lnTo>
                    <a:pt x="9736" y="1434"/>
                  </a:lnTo>
                  <a:cubicBezTo>
                    <a:pt x="9736" y="867"/>
                    <a:pt x="9295" y="394"/>
                    <a:pt x="8791" y="331"/>
                  </a:cubicBezTo>
                  <a:cubicBezTo>
                    <a:pt x="7483" y="111"/>
                    <a:pt x="6168" y="1"/>
                    <a:pt x="48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05;p47">
              <a:extLst>
                <a:ext uri="{FF2B5EF4-FFF2-40B4-BE49-F238E27FC236}">
                  <a16:creationId xmlns:a16="http://schemas.microsoft.com/office/drawing/2014/main" id="{4A70D8D4-3227-4FE9-9D08-00ACD34C233F}"/>
                </a:ext>
              </a:extLst>
            </p:cNvPr>
            <p:cNvSpPr/>
            <p:nvPr/>
          </p:nvSpPr>
          <p:spPr>
            <a:xfrm>
              <a:off x="-53186425" y="3775450"/>
              <a:ext cx="205600" cy="126050"/>
            </a:xfrm>
            <a:custGeom>
              <a:avLst/>
              <a:gdLst/>
              <a:ahLst/>
              <a:cxnLst/>
              <a:rect l="l" t="t" r="r" b="b"/>
              <a:pathLst>
                <a:path w="8224" h="5042" extrusionOk="0">
                  <a:moveTo>
                    <a:pt x="5148" y="1710"/>
                  </a:moveTo>
                  <a:cubicBezTo>
                    <a:pt x="5238" y="1710"/>
                    <a:pt x="5325" y="1749"/>
                    <a:pt x="5388" y="1828"/>
                  </a:cubicBezTo>
                  <a:cubicBezTo>
                    <a:pt x="5545" y="1954"/>
                    <a:pt x="5545" y="2175"/>
                    <a:pt x="5419" y="2332"/>
                  </a:cubicBezTo>
                  <a:cubicBezTo>
                    <a:pt x="5073" y="2679"/>
                    <a:pt x="4600" y="2868"/>
                    <a:pt x="4128" y="2868"/>
                  </a:cubicBezTo>
                  <a:cubicBezTo>
                    <a:pt x="3624" y="2868"/>
                    <a:pt x="3151" y="2679"/>
                    <a:pt x="2805" y="2332"/>
                  </a:cubicBezTo>
                  <a:cubicBezTo>
                    <a:pt x="2647" y="2175"/>
                    <a:pt x="2647" y="1954"/>
                    <a:pt x="2805" y="1828"/>
                  </a:cubicBezTo>
                  <a:cubicBezTo>
                    <a:pt x="2883" y="1749"/>
                    <a:pt x="2978" y="1710"/>
                    <a:pt x="3068" y="1710"/>
                  </a:cubicBezTo>
                  <a:cubicBezTo>
                    <a:pt x="3159" y="1710"/>
                    <a:pt x="3246" y="1749"/>
                    <a:pt x="3309" y="1828"/>
                  </a:cubicBezTo>
                  <a:cubicBezTo>
                    <a:pt x="3529" y="2049"/>
                    <a:pt x="3813" y="2159"/>
                    <a:pt x="4096" y="2159"/>
                  </a:cubicBezTo>
                  <a:cubicBezTo>
                    <a:pt x="4380" y="2159"/>
                    <a:pt x="4663" y="2049"/>
                    <a:pt x="4884" y="1828"/>
                  </a:cubicBezTo>
                  <a:cubicBezTo>
                    <a:pt x="4963" y="1749"/>
                    <a:pt x="5057" y="1710"/>
                    <a:pt x="5148" y="1710"/>
                  </a:cubicBezTo>
                  <a:close/>
                  <a:moveTo>
                    <a:pt x="4096" y="1"/>
                  </a:moveTo>
                  <a:lnTo>
                    <a:pt x="3813" y="284"/>
                  </a:lnTo>
                  <a:cubicBezTo>
                    <a:pt x="3624" y="473"/>
                    <a:pt x="3309" y="599"/>
                    <a:pt x="3025" y="599"/>
                  </a:cubicBezTo>
                  <a:lnTo>
                    <a:pt x="1" y="599"/>
                  </a:lnTo>
                  <a:lnTo>
                    <a:pt x="1" y="1009"/>
                  </a:lnTo>
                  <a:cubicBezTo>
                    <a:pt x="1" y="1671"/>
                    <a:pt x="158" y="2301"/>
                    <a:pt x="473" y="2836"/>
                  </a:cubicBezTo>
                  <a:lnTo>
                    <a:pt x="2647" y="2836"/>
                  </a:lnTo>
                  <a:cubicBezTo>
                    <a:pt x="2836" y="2836"/>
                    <a:pt x="2994" y="2994"/>
                    <a:pt x="2994" y="3183"/>
                  </a:cubicBezTo>
                  <a:cubicBezTo>
                    <a:pt x="2994" y="3403"/>
                    <a:pt x="2836" y="3561"/>
                    <a:pt x="2647" y="3561"/>
                  </a:cubicBezTo>
                  <a:lnTo>
                    <a:pt x="977" y="3561"/>
                  </a:lnTo>
                  <a:cubicBezTo>
                    <a:pt x="1733" y="4506"/>
                    <a:pt x="2962" y="5042"/>
                    <a:pt x="4128" y="5042"/>
                  </a:cubicBezTo>
                  <a:cubicBezTo>
                    <a:pt x="6428" y="5042"/>
                    <a:pt x="8223" y="3151"/>
                    <a:pt x="8223" y="946"/>
                  </a:cubicBezTo>
                  <a:lnTo>
                    <a:pt x="8223" y="568"/>
                  </a:lnTo>
                  <a:lnTo>
                    <a:pt x="5199" y="568"/>
                  </a:lnTo>
                  <a:cubicBezTo>
                    <a:pt x="5163" y="571"/>
                    <a:pt x="5128" y="573"/>
                    <a:pt x="5094" y="573"/>
                  </a:cubicBezTo>
                  <a:cubicBezTo>
                    <a:pt x="4795" y="573"/>
                    <a:pt x="4549" y="454"/>
                    <a:pt x="4380" y="284"/>
                  </a:cubicBezTo>
                  <a:lnTo>
                    <a:pt x="40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06;p47">
              <a:extLst>
                <a:ext uri="{FF2B5EF4-FFF2-40B4-BE49-F238E27FC236}">
                  <a16:creationId xmlns:a16="http://schemas.microsoft.com/office/drawing/2014/main" id="{AB31FF07-6016-41D1-9F67-5C36206C6B1D}"/>
                </a:ext>
              </a:extLst>
            </p:cNvPr>
            <p:cNvSpPr/>
            <p:nvPr/>
          </p:nvSpPr>
          <p:spPr>
            <a:xfrm>
              <a:off x="-52962725" y="3710875"/>
              <a:ext cx="37800" cy="95325"/>
            </a:xfrm>
            <a:custGeom>
              <a:avLst/>
              <a:gdLst/>
              <a:ahLst/>
              <a:cxnLst/>
              <a:rect l="l" t="t" r="r" b="b"/>
              <a:pathLst>
                <a:path w="1512" h="3813" extrusionOk="0">
                  <a:moveTo>
                    <a:pt x="662" y="0"/>
                  </a:moveTo>
                  <a:lnTo>
                    <a:pt x="662" y="0"/>
                  </a:lnTo>
                  <a:cubicBezTo>
                    <a:pt x="693" y="158"/>
                    <a:pt x="725" y="347"/>
                    <a:pt x="725" y="379"/>
                  </a:cubicBezTo>
                  <a:lnTo>
                    <a:pt x="725" y="1387"/>
                  </a:lnTo>
                  <a:cubicBezTo>
                    <a:pt x="725" y="1481"/>
                    <a:pt x="725" y="1513"/>
                    <a:pt x="693" y="1576"/>
                  </a:cubicBezTo>
                  <a:cubicBezTo>
                    <a:pt x="662" y="2080"/>
                    <a:pt x="378" y="2552"/>
                    <a:pt x="0" y="2836"/>
                  </a:cubicBezTo>
                  <a:lnTo>
                    <a:pt x="0" y="3561"/>
                  </a:lnTo>
                  <a:lnTo>
                    <a:pt x="0" y="3813"/>
                  </a:lnTo>
                  <a:cubicBezTo>
                    <a:pt x="851" y="3497"/>
                    <a:pt x="1512" y="2678"/>
                    <a:pt x="1512" y="1733"/>
                  </a:cubicBezTo>
                  <a:cubicBezTo>
                    <a:pt x="1512" y="1009"/>
                    <a:pt x="1166" y="379"/>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5107;p47">
            <a:extLst>
              <a:ext uri="{FF2B5EF4-FFF2-40B4-BE49-F238E27FC236}">
                <a16:creationId xmlns:a16="http://schemas.microsoft.com/office/drawing/2014/main" id="{00B0D4ED-E2EA-4BE7-A165-2A4A13B34059}"/>
              </a:ext>
            </a:extLst>
          </p:cNvPr>
          <p:cNvGrpSpPr/>
          <p:nvPr/>
        </p:nvGrpSpPr>
        <p:grpSpPr>
          <a:xfrm>
            <a:off x="8327417" y="4792613"/>
            <a:ext cx="436146" cy="497601"/>
            <a:chOff x="-53224225" y="3976300"/>
            <a:chExt cx="279625" cy="319025"/>
          </a:xfrm>
          <a:solidFill>
            <a:srgbClr val="5C3183"/>
          </a:solidFill>
        </p:grpSpPr>
        <p:sp>
          <p:nvSpPr>
            <p:cNvPr id="261" name="Google Shape;5108;p47">
              <a:extLst>
                <a:ext uri="{FF2B5EF4-FFF2-40B4-BE49-F238E27FC236}">
                  <a16:creationId xmlns:a16="http://schemas.microsoft.com/office/drawing/2014/main" id="{BBDD50C6-48C0-464C-A671-91A5DEC77383}"/>
                </a:ext>
              </a:extLst>
            </p:cNvPr>
            <p:cNvSpPr/>
            <p:nvPr/>
          </p:nvSpPr>
          <p:spPr>
            <a:xfrm>
              <a:off x="-53224225" y="4132250"/>
              <a:ext cx="18925" cy="63825"/>
            </a:xfrm>
            <a:custGeom>
              <a:avLst/>
              <a:gdLst/>
              <a:ahLst/>
              <a:cxnLst/>
              <a:rect l="l" t="t" r="r" b="b"/>
              <a:pathLst>
                <a:path w="757" h="2553" extrusionOk="0">
                  <a:moveTo>
                    <a:pt x="756" y="1"/>
                  </a:moveTo>
                  <a:cubicBezTo>
                    <a:pt x="315" y="284"/>
                    <a:pt x="0" y="757"/>
                    <a:pt x="0" y="1292"/>
                  </a:cubicBezTo>
                  <a:cubicBezTo>
                    <a:pt x="0" y="1796"/>
                    <a:pt x="315" y="2269"/>
                    <a:pt x="756" y="2552"/>
                  </a:cubicBezTo>
                  <a:lnTo>
                    <a:pt x="756" y="2395"/>
                  </a:lnTo>
                  <a:lnTo>
                    <a:pt x="7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109;p47">
              <a:extLst>
                <a:ext uri="{FF2B5EF4-FFF2-40B4-BE49-F238E27FC236}">
                  <a16:creationId xmlns:a16="http://schemas.microsoft.com/office/drawing/2014/main" id="{B8957447-8A13-4330-B939-DA3DAB522805}"/>
                </a:ext>
              </a:extLst>
            </p:cNvPr>
            <p:cNvSpPr/>
            <p:nvPr/>
          </p:nvSpPr>
          <p:spPr>
            <a:xfrm>
              <a:off x="-53185625" y="4014900"/>
              <a:ext cx="204800" cy="117375"/>
            </a:xfrm>
            <a:custGeom>
              <a:avLst/>
              <a:gdLst/>
              <a:ahLst/>
              <a:cxnLst/>
              <a:rect l="l" t="t" r="r" b="b"/>
              <a:pathLst>
                <a:path w="8192" h="4695" extrusionOk="0">
                  <a:moveTo>
                    <a:pt x="4096" y="0"/>
                  </a:moveTo>
                  <a:cubicBezTo>
                    <a:pt x="1859" y="0"/>
                    <a:pt x="0" y="1859"/>
                    <a:pt x="0" y="4096"/>
                  </a:cubicBezTo>
                  <a:lnTo>
                    <a:pt x="0" y="4695"/>
                  </a:lnTo>
                  <a:lnTo>
                    <a:pt x="1638" y="3088"/>
                  </a:lnTo>
                  <a:cubicBezTo>
                    <a:pt x="1675" y="3014"/>
                    <a:pt x="1755" y="2983"/>
                    <a:pt x="1847" y="2983"/>
                  </a:cubicBezTo>
                  <a:cubicBezTo>
                    <a:pt x="1912" y="2983"/>
                    <a:pt x="1983" y="2999"/>
                    <a:pt x="2048" y="3025"/>
                  </a:cubicBezTo>
                  <a:cubicBezTo>
                    <a:pt x="2662" y="3450"/>
                    <a:pt x="3371" y="3663"/>
                    <a:pt x="4080" y="3663"/>
                  </a:cubicBezTo>
                  <a:cubicBezTo>
                    <a:pt x="4789" y="3663"/>
                    <a:pt x="5498" y="3450"/>
                    <a:pt x="6112" y="3025"/>
                  </a:cubicBezTo>
                  <a:cubicBezTo>
                    <a:pt x="6174" y="2987"/>
                    <a:pt x="6241" y="2970"/>
                    <a:pt x="6307" y="2970"/>
                  </a:cubicBezTo>
                  <a:cubicBezTo>
                    <a:pt x="6409" y="2970"/>
                    <a:pt x="6508" y="3011"/>
                    <a:pt x="6585" y="3088"/>
                  </a:cubicBezTo>
                  <a:lnTo>
                    <a:pt x="8191" y="4695"/>
                  </a:lnTo>
                  <a:lnTo>
                    <a:pt x="8191" y="4096"/>
                  </a:lnTo>
                  <a:cubicBezTo>
                    <a:pt x="8191" y="1859"/>
                    <a:pt x="6333" y="0"/>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10;p47">
              <a:extLst>
                <a:ext uri="{FF2B5EF4-FFF2-40B4-BE49-F238E27FC236}">
                  <a16:creationId xmlns:a16="http://schemas.microsoft.com/office/drawing/2014/main" id="{7A431779-B72E-46A0-9CDC-00194482CC57}"/>
                </a:ext>
              </a:extLst>
            </p:cNvPr>
            <p:cNvSpPr/>
            <p:nvPr/>
          </p:nvSpPr>
          <p:spPr>
            <a:xfrm>
              <a:off x="-53187200" y="4110200"/>
              <a:ext cx="205575" cy="185125"/>
            </a:xfrm>
            <a:custGeom>
              <a:avLst/>
              <a:gdLst/>
              <a:ahLst/>
              <a:cxnLst/>
              <a:rect l="l" t="t" r="r" b="b"/>
              <a:pathLst>
                <a:path w="8223" h="7405" extrusionOk="0">
                  <a:moveTo>
                    <a:pt x="2615" y="1418"/>
                  </a:moveTo>
                  <a:cubicBezTo>
                    <a:pt x="2836" y="1418"/>
                    <a:pt x="2993" y="1576"/>
                    <a:pt x="2993" y="1796"/>
                  </a:cubicBezTo>
                  <a:cubicBezTo>
                    <a:pt x="2993" y="1985"/>
                    <a:pt x="2836" y="2143"/>
                    <a:pt x="2615" y="2143"/>
                  </a:cubicBezTo>
                  <a:cubicBezTo>
                    <a:pt x="2426" y="2143"/>
                    <a:pt x="2268" y="1985"/>
                    <a:pt x="2268" y="1796"/>
                  </a:cubicBezTo>
                  <a:cubicBezTo>
                    <a:pt x="2268" y="1576"/>
                    <a:pt x="2426" y="1418"/>
                    <a:pt x="2615" y="1418"/>
                  </a:cubicBezTo>
                  <a:close/>
                  <a:moveTo>
                    <a:pt x="5608" y="1418"/>
                  </a:moveTo>
                  <a:cubicBezTo>
                    <a:pt x="5829" y="1418"/>
                    <a:pt x="5986" y="1576"/>
                    <a:pt x="5986" y="1796"/>
                  </a:cubicBezTo>
                  <a:cubicBezTo>
                    <a:pt x="5986" y="1985"/>
                    <a:pt x="5829" y="2143"/>
                    <a:pt x="5608" y="2143"/>
                  </a:cubicBezTo>
                  <a:cubicBezTo>
                    <a:pt x="5419" y="2143"/>
                    <a:pt x="5261" y="1985"/>
                    <a:pt x="5261" y="1796"/>
                  </a:cubicBezTo>
                  <a:cubicBezTo>
                    <a:pt x="5261" y="1576"/>
                    <a:pt x="5419" y="1418"/>
                    <a:pt x="5608" y="1418"/>
                  </a:cubicBezTo>
                  <a:close/>
                  <a:moveTo>
                    <a:pt x="5179" y="3978"/>
                  </a:moveTo>
                  <a:cubicBezTo>
                    <a:pt x="5269" y="3978"/>
                    <a:pt x="5356" y="4017"/>
                    <a:pt x="5419" y="4096"/>
                  </a:cubicBezTo>
                  <a:cubicBezTo>
                    <a:pt x="5576" y="4222"/>
                    <a:pt x="5576" y="4474"/>
                    <a:pt x="5450" y="4632"/>
                  </a:cubicBezTo>
                  <a:cubicBezTo>
                    <a:pt x="5104" y="4978"/>
                    <a:pt x="4631" y="5167"/>
                    <a:pt x="4159" y="5167"/>
                  </a:cubicBezTo>
                  <a:cubicBezTo>
                    <a:pt x="3655" y="5167"/>
                    <a:pt x="3182" y="4978"/>
                    <a:pt x="2836" y="4632"/>
                  </a:cubicBezTo>
                  <a:cubicBezTo>
                    <a:pt x="2678" y="4474"/>
                    <a:pt x="2678" y="4222"/>
                    <a:pt x="2836" y="4096"/>
                  </a:cubicBezTo>
                  <a:cubicBezTo>
                    <a:pt x="2914" y="4017"/>
                    <a:pt x="3009" y="3978"/>
                    <a:pt x="3099" y="3978"/>
                  </a:cubicBezTo>
                  <a:cubicBezTo>
                    <a:pt x="3190" y="3978"/>
                    <a:pt x="3277" y="4017"/>
                    <a:pt x="3340" y="4096"/>
                  </a:cubicBezTo>
                  <a:cubicBezTo>
                    <a:pt x="3560" y="4317"/>
                    <a:pt x="3844" y="4427"/>
                    <a:pt x="4127" y="4427"/>
                  </a:cubicBezTo>
                  <a:cubicBezTo>
                    <a:pt x="4411" y="4427"/>
                    <a:pt x="4694" y="4317"/>
                    <a:pt x="4915" y="4096"/>
                  </a:cubicBezTo>
                  <a:cubicBezTo>
                    <a:pt x="4994" y="4017"/>
                    <a:pt x="5088" y="3978"/>
                    <a:pt x="5179" y="3978"/>
                  </a:cubicBezTo>
                  <a:close/>
                  <a:moveTo>
                    <a:pt x="1922" y="0"/>
                  </a:moveTo>
                  <a:lnTo>
                    <a:pt x="0" y="1954"/>
                  </a:lnTo>
                  <a:lnTo>
                    <a:pt x="0" y="3277"/>
                  </a:lnTo>
                  <a:cubicBezTo>
                    <a:pt x="0" y="5514"/>
                    <a:pt x="1827" y="7404"/>
                    <a:pt x="4096" y="7404"/>
                  </a:cubicBezTo>
                  <a:cubicBezTo>
                    <a:pt x="6396" y="7404"/>
                    <a:pt x="8223" y="5514"/>
                    <a:pt x="8223" y="3277"/>
                  </a:cubicBezTo>
                  <a:lnTo>
                    <a:pt x="8223" y="1954"/>
                  </a:lnTo>
                  <a:lnTo>
                    <a:pt x="6301" y="0"/>
                  </a:lnTo>
                  <a:cubicBezTo>
                    <a:pt x="5624" y="394"/>
                    <a:pt x="4875" y="591"/>
                    <a:pt x="4123" y="591"/>
                  </a:cubicBezTo>
                  <a:cubicBezTo>
                    <a:pt x="3371" y="591"/>
                    <a:pt x="2615" y="394"/>
                    <a:pt x="19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1;p47">
              <a:extLst>
                <a:ext uri="{FF2B5EF4-FFF2-40B4-BE49-F238E27FC236}">
                  <a16:creationId xmlns:a16="http://schemas.microsoft.com/office/drawing/2014/main" id="{E50FDE7F-3CC7-4277-AD92-5F7AE12E8A35}"/>
                </a:ext>
              </a:extLst>
            </p:cNvPr>
            <p:cNvSpPr/>
            <p:nvPr/>
          </p:nvSpPr>
          <p:spPr>
            <a:xfrm>
              <a:off x="-53020225" y="4211800"/>
              <a:ext cx="74825" cy="83525"/>
            </a:xfrm>
            <a:custGeom>
              <a:avLst/>
              <a:gdLst/>
              <a:ahLst/>
              <a:cxnLst/>
              <a:rect l="l" t="t" r="r" b="b"/>
              <a:pathLst>
                <a:path w="2993" h="3341" extrusionOk="0">
                  <a:moveTo>
                    <a:pt x="2174" y="1"/>
                  </a:moveTo>
                  <a:cubicBezTo>
                    <a:pt x="2016" y="1387"/>
                    <a:pt x="1197" y="2615"/>
                    <a:pt x="0" y="3340"/>
                  </a:cubicBezTo>
                  <a:lnTo>
                    <a:pt x="2647" y="3340"/>
                  </a:lnTo>
                  <a:cubicBezTo>
                    <a:pt x="2836" y="3340"/>
                    <a:pt x="2993" y="3183"/>
                    <a:pt x="2993" y="2993"/>
                  </a:cubicBezTo>
                  <a:lnTo>
                    <a:pt x="2993" y="2867"/>
                  </a:lnTo>
                  <a:cubicBezTo>
                    <a:pt x="2993" y="1859"/>
                    <a:pt x="2710" y="883"/>
                    <a:pt x="21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12;p47">
              <a:extLst>
                <a:ext uri="{FF2B5EF4-FFF2-40B4-BE49-F238E27FC236}">
                  <a16:creationId xmlns:a16="http://schemas.microsoft.com/office/drawing/2014/main" id="{DCF201F4-C5E9-4C15-96B8-59B363E0D7C4}"/>
                </a:ext>
              </a:extLst>
            </p:cNvPr>
            <p:cNvSpPr/>
            <p:nvPr/>
          </p:nvSpPr>
          <p:spPr>
            <a:xfrm>
              <a:off x="-53224225" y="4211025"/>
              <a:ext cx="74850" cy="83500"/>
            </a:xfrm>
            <a:custGeom>
              <a:avLst/>
              <a:gdLst/>
              <a:ahLst/>
              <a:cxnLst/>
              <a:rect l="l" t="t" r="r" b="b"/>
              <a:pathLst>
                <a:path w="2994" h="3340" extrusionOk="0">
                  <a:moveTo>
                    <a:pt x="851" y="0"/>
                  </a:moveTo>
                  <a:cubicBezTo>
                    <a:pt x="315" y="851"/>
                    <a:pt x="0" y="1796"/>
                    <a:pt x="0" y="2867"/>
                  </a:cubicBezTo>
                  <a:lnTo>
                    <a:pt x="0" y="2993"/>
                  </a:lnTo>
                  <a:cubicBezTo>
                    <a:pt x="0" y="3182"/>
                    <a:pt x="158" y="3340"/>
                    <a:pt x="378" y="3340"/>
                  </a:cubicBezTo>
                  <a:lnTo>
                    <a:pt x="2993" y="3340"/>
                  </a:lnTo>
                  <a:cubicBezTo>
                    <a:pt x="1859" y="2646"/>
                    <a:pt x="1040" y="1418"/>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13;p47">
              <a:extLst>
                <a:ext uri="{FF2B5EF4-FFF2-40B4-BE49-F238E27FC236}">
                  <a16:creationId xmlns:a16="http://schemas.microsoft.com/office/drawing/2014/main" id="{1B68AA29-5DD5-4C84-B588-1B7FA2ECE948}"/>
                </a:ext>
              </a:extLst>
            </p:cNvPr>
            <p:cNvSpPr/>
            <p:nvPr/>
          </p:nvSpPr>
          <p:spPr>
            <a:xfrm>
              <a:off x="-52962725" y="4131475"/>
              <a:ext cx="18125" cy="63800"/>
            </a:xfrm>
            <a:custGeom>
              <a:avLst/>
              <a:gdLst/>
              <a:ahLst/>
              <a:cxnLst/>
              <a:rect l="l" t="t" r="r" b="b"/>
              <a:pathLst>
                <a:path w="725" h="2552" extrusionOk="0">
                  <a:moveTo>
                    <a:pt x="0" y="0"/>
                  </a:moveTo>
                  <a:lnTo>
                    <a:pt x="0" y="2394"/>
                  </a:lnTo>
                  <a:lnTo>
                    <a:pt x="0" y="2552"/>
                  </a:lnTo>
                  <a:cubicBezTo>
                    <a:pt x="410" y="2300"/>
                    <a:pt x="725" y="1827"/>
                    <a:pt x="725" y="1292"/>
                  </a:cubicBezTo>
                  <a:cubicBezTo>
                    <a:pt x="725" y="725"/>
                    <a:pt x="410" y="25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14;p47">
              <a:extLst>
                <a:ext uri="{FF2B5EF4-FFF2-40B4-BE49-F238E27FC236}">
                  <a16:creationId xmlns:a16="http://schemas.microsoft.com/office/drawing/2014/main" id="{2CDD36CF-1587-4B9A-9E53-784C42105F91}"/>
                </a:ext>
              </a:extLst>
            </p:cNvPr>
            <p:cNvSpPr/>
            <p:nvPr/>
          </p:nvSpPr>
          <p:spPr>
            <a:xfrm>
              <a:off x="-53125775" y="3976300"/>
              <a:ext cx="82725" cy="26800"/>
            </a:xfrm>
            <a:custGeom>
              <a:avLst/>
              <a:gdLst/>
              <a:ahLst/>
              <a:cxnLst/>
              <a:rect l="l" t="t" r="r" b="b"/>
              <a:pathLst>
                <a:path w="3309" h="1072" extrusionOk="0">
                  <a:moveTo>
                    <a:pt x="1670" y="1"/>
                  </a:moveTo>
                  <a:cubicBezTo>
                    <a:pt x="914" y="1"/>
                    <a:pt x="284" y="442"/>
                    <a:pt x="0" y="1072"/>
                  </a:cubicBezTo>
                  <a:cubicBezTo>
                    <a:pt x="536" y="883"/>
                    <a:pt x="1072" y="757"/>
                    <a:pt x="1670" y="757"/>
                  </a:cubicBezTo>
                  <a:cubicBezTo>
                    <a:pt x="2269" y="757"/>
                    <a:pt x="2804" y="883"/>
                    <a:pt x="3308" y="1072"/>
                  </a:cubicBezTo>
                  <a:cubicBezTo>
                    <a:pt x="2993" y="442"/>
                    <a:pt x="2363"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5115;p47">
            <a:extLst>
              <a:ext uri="{FF2B5EF4-FFF2-40B4-BE49-F238E27FC236}">
                <a16:creationId xmlns:a16="http://schemas.microsoft.com/office/drawing/2014/main" id="{53E27E6B-34BD-4A97-A767-BB5807660B6F}"/>
              </a:ext>
            </a:extLst>
          </p:cNvPr>
          <p:cNvGrpSpPr/>
          <p:nvPr/>
        </p:nvGrpSpPr>
        <p:grpSpPr>
          <a:xfrm>
            <a:off x="10144421" y="4803258"/>
            <a:ext cx="497561" cy="496782"/>
            <a:chOff x="-52043575" y="3983125"/>
            <a:chExt cx="319000" cy="318500"/>
          </a:xfrm>
          <a:solidFill>
            <a:srgbClr val="5C3183"/>
          </a:solidFill>
        </p:grpSpPr>
        <p:sp>
          <p:nvSpPr>
            <p:cNvPr id="252" name="Google Shape;5116;p47">
              <a:extLst>
                <a:ext uri="{FF2B5EF4-FFF2-40B4-BE49-F238E27FC236}">
                  <a16:creationId xmlns:a16="http://schemas.microsoft.com/office/drawing/2014/main" id="{BB7D63EB-5E95-4B71-BA2B-DC10AD52E054}"/>
                </a:ext>
              </a:extLst>
            </p:cNvPr>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5117;p47">
              <a:extLst>
                <a:ext uri="{FF2B5EF4-FFF2-40B4-BE49-F238E27FC236}">
                  <a16:creationId xmlns:a16="http://schemas.microsoft.com/office/drawing/2014/main" id="{87C6F165-097A-4E54-986F-50AD5ED63E21}"/>
                </a:ext>
              </a:extLst>
            </p:cNvPr>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5118;p47">
              <a:extLst>
                <a:ext uri="{FF2B5EF4-FFF2-40B4-BE49-F238E27FC236}">
                  <a16:creationId xmlns:a16="http://schemas.microsoft.com/office/drawing/2014/main" id="{F0E2313D-61F8-4659-A4D8-C4C3D9170E7E}"/>
                </a:ext>
              </a:extLst>
            </p:cNvPr>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119;p47">
              <a:extLst>
                <a:ext uri="{FF2B5EF4-FFF2-40B4-BE49-F238E27FC236}">
                  <a16:creationId xmlns:a16="http://schemas.microsoft.com/office/drawing/2014/main" id="{E274842D-38C7-4BA7-95A4-ADC9DDD95DCC}"/>
                </a:ext>
              </a:extLst>
            </p:cNvPr>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5120;p47">
              <a:extLst>
                <a:ext uri="{FF2B5EF4-FFF2-40B4-BE49-F238E27FC236}">
                  <a16:creationId xmlns:a16="http://schemas.microsoft.com/office/drawing/2014/main" id="{33A647AC-6EDC-4DBD-AC04-9616F3C1D091}"/>
                </a:ext>
              </a:extLst>
            </p:cNvPr>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121;p47">
              <a:extLst>
                <a:ext uri="{FF2B5EF4-FFF2-40B4-BE49-F238E27FC236}">
                  <a16:creationId xmlns:a16="http://schemas.microsoft.com/office/drawing/2014/main" id="{290AD1F4-B82E-4447-B59E-A6354CD02E02}"/>
                </a:ext>
              </a:extLst>
            </p:cNvPr>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122;p47">
              <a:extLst>
                <a:ext uri="{FF2B5EF4-FFF2-40B4-BE49-F238E27FC236}">
                  <a16:creationId xmlns:a16="http://schemas.microsoft.com/office/drawing/2014/main" id="{471E5BD8-A886-4E8F-8759-150281E680B2}"/>
                </a:ext>
              </a:extLst>
            </p:cNvPr>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5123;p47">
              <a:extLst>
                <a:ext uri="{FF2B5EF4-FFF2-40B4-BE49-F238E27FC236}">
                  <a16:creationId xmlns:a16="http://schemas.microsoft.com/office/drawing/2014/main" id="{8D5B791D-3595-4BD9-A23B-F599AA348937}"/>
                </a:ext>
              </a:extLst>
            </p:cNvPr>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5124;p47">
              <a:extLst>
                <a:ext uri="{FF2B5EF4-FFF2-40B4-BE49-F238E27FC236}">
                  <a16:creationId xmlns:a16="http://schemas.microsoft.com/office/drawing/2014/main" id="{8B721126-4D18-4346-B690-D2CEB4A1391E}"/>
                </a:ext>
              </a:extLst>
            </p:cNvPr>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5125;p47">
            <a:extLst>
              <a:ext uri="{FF2B5EF4-FFF2-40B4-BE49-F238E27FC236}">
                <a16:creationId xmlns:a16="http://schemas.microsoft.com/office/drawing/2014/main" id="{BDF62FF5-AE52-4300-AA50-B83DD80EA6EE}"/>
              </a:ext>
            </a:extLst>
          </p:cNvPr>
          <p:cNvGrpSpPr/>
          <p:nvPr/>
        </p:nvGrpSpPr>
        <p:grpSpPr>
          <a:xfrm>
            <a:off x="2818265" y="3580100"/>
            <a:ext cx="436146" cy="497561"/>
            <a:chOff x="-56766175" y="3198925"/>
            <a:chExt cx="279625" cy="319000"/>
          </a:xfrm>
          <a:solidFill>
            <a:srgbClr val="5C3183"/>
          </a:solidFill>
        </p:grpSpPr>
        <p:sp>
          <p:nvSpPr>
            <p:cNvPr id="245" name="Google Shape;5126;p47">
              <a:extLst>
                <a:ext uri="{FF2B5EF4-FFF2-40B4-BE49-F238E27FC236}">
                  <a16:creationId xmlns:a16="http://schemas.microsoft.com/office/drawing/2014/main" id="{B96E2666-2E44-4A98-964A-13AF68043992}"/>
                </a:ext>
              </a:extLst>
            </p:cNvPr>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127;p47">
              <a:extLst>
                <a:ext uri="{FF2B5EF4-FFF2-40B4-BE49-F238E27FC236}">
                  <a16:creationId xmlns:a16="http://schemas.microsoft.com/office/drawing/2014/main" id="{FEA6C3B1-9173-4E11-BAE6-E40C6D60EC26}"/>
                </a:ext>
              </a:extLst>
            </p:cNvPr>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128;p47">
              <a:extLst>
                <a:ext uri="{FF2B5EF4-FFF2-40B4-BE49-F238E27FC236}">
                  <a16:creationId xmlns:a16="http://schemas.microsoft.com/office/drawing/2014/main" id="{5C1D904D-C60E-47D8-9396-E66867478BBC}"/>
                </a:ext>
              </a:extLst>
            </p:cNvPr>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129;p47">
              <a:extLst>
                <a:ext uri="{FF2B5EF4-FFF2-40B4-BE49-F238E27FC236}">
                  <a16:creationId xmlns:a16="http://schemas.microsoft.com/office/drawing/2014/main" id="{4B3F83E8-36FC-4F26-8129-AC47DB819070}"/>
                </a:ext>
              </a:extLst>
            </p:cNvPr>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130;p47">
              <a:extLst>
                <a:ext uri="{FF2B5EF4-FFF2-40B4-BE49-F238E27FC236}">
                  <a16:creationId xmlns:a16="http://schemas.microsoft.com/office/drawing/2014/main" id="{3A8A13A6-386A-469D-BC02-F24C6C17BA1B}"/>
                </a:ext>
              </a:extLst>
            </p:cNvPr>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131;p47">
              <a:extLst>
                <a:ext uri="{FF2B5EF4-FFF2-40B4-BE49-F238E27FC236}">
                  <a16:creationId xmlns:a16="http://schemas.microsoft.com/office/drawing/2014/main" id="{A19C8067-2D7A-4C84-90EA-674194350DD8}"/>
                </a:ext>
              </a:extLst>
            </p:cNvPr>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132;p47">
              <a:extLst>
                <a:ext uri="{FF2B5EF4-FFF2-40B4-BE49-F238E27FC236}">
                  <a16:creationId xmlns:a16="http://schemas.microsoft.com/office/drawing/2014/main" id="{076A1D1D-77ED-4AB4-9F90-90CE3C14FFC4}"/>
                </a:ext>
              </a:extLst>
            </p:cNvPr>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5133;p47">
            <a:extLst>
              <a:ext uri="{FF2B5EF4-FFF2-40B4-BE49-F238E27FC236}">
                <a16:creationId xmlns:a16="http://schemas.microsoft.com/office/drawing/2014/main" id="{3FA41D1E-FC4E-4A83-BFCC-3C6C2E76153E}"/>
              </a:ext>
            </a:extLst>
          </p:cNvPr>
          <p:cNvGrpSpPr/>
          <p:nvPr/>
        </p:nvGrpSpPr>
        <p:grpSpPr>
          <a:xfrm>
            <a:off x="2817037" y="4190664"/>
            <a:ext cx="438602" cy="496352"/>
            <a:chOff x="-56766175" y="3590375"/>
            <a:chExt cx="281200" cy="318225"/>
          </a:xfrm>
          <a:solidFill>
            <a:srgbClr val="5C3183"/>
          </a:solidFill>
        </p:grpSpPr>
        <p:sp>
          <p:nvSpPr>
            <p:cNvPr id="241" name="Google Shape;5134;p47">
              <a:extLst>
                <a:ext uri="{FF2B5EF4-FFF2-40B4-BE49-F238E27FC236}">
                  <a16:creationId xmlns:a16="http://schemas.microsoft.com/office/drawing/2014/main" id="{C1B5D6E9-FECF-4DA0-8837-1BB884C85F58}"/>
                </a:ext>
              </a:extLst>
            </p:cNvPr>
            <p:cNvSpPr/>
            <p:nvPr/>
          </p:nvSpPr>
          <p:spPr>
            <a:xfrm>
              <a:off x="-56766175" y="3632900"/>
              <a:ext cx="281200" cy="275700"/>
            </a:xfrm>
            <a:custGeom>
              <a:avLst/>
              <a:gdLst/>
              <a:ahLst/>
              <a:cxnLst/>
              <a:rect l="l" t="t" r="r" b="b"/>
              <a:pathLst>
                <a:path w="11248" h="11028" extrusionOk="0">
                  <a:moveTo>
                    <a:pt x="1576" y="0"/>
                  </a:moveTo>
                  <a:cubicBezTo>
                    <a:pt x="599" y="1009"/>
                    <a:pt x="1" y="2395"/>
                    <a:pt x="1" y="3907"/>
                  </a:cubicBezTo>
                  <a:lnTo>
                    <a:pt x="1" y="10681"/>
                  </a:lnTo>
                  <a:cubicBezTo>
                    <a:pt x="1" y="10870"/>
                    <a:pt x="158" y="11027"/>
                    <a:pt x="347" y="11027"/>
                  </a:cubicBezTo>
                  <a:lnTo>
                    <a:pt x="5577" y="11027"/>
                  </a:lnTo>
                  <a:cubicBezTo>
                    <a:pt x="3340" y="11027"/>
                    <a:pt x="1481" y="9200"/>
                    <a:pt x="1481" y="6932"/>
                  </a:cubicBezTo>
                  <a:lnTo>
                    <a:pt x="1481" y="5388"/>
                  </a:lnTo>
                  <a:cubicBezTo>
                    <a:pt x="1481" y="5262"/>
                    <a:pt x="1576" y="5167"/>
                    <a:pt x="1702" y="5073"/>
                  </a:cubicBezTo>
                  <a:lnTo>
                    <a:pt x="5419" y="2836"/>
                  </a:lnTo>
                  <a:cubicBezTo>
                    <a:pt x="5482" y="2789"/>
                    <a:pt x="5553" y="2765"/>
                    <a:pt x="5624" y="2765"/>
                  </a:cubicBezTo>
                  <a:cubicBezTo>
                    <a:pt x="5695" y="2765"/>
                    <a:pt x="5766" y="2789"/>
                    <a:pt x="5829" y="2836"/>
                  </a:cubicBezTo>
                  <a:lnTo>
                    <a:pt x="9578" y="5073"/>
                  </a:lnTo>
                  <a:cubicBezTo>
                    <a:pt x="9673" y="5167"/>
                    <a:pt x="9767" y="5262"/>
                    <a:pt x="9767" y="5388"/>
                  </a:cubicBezTo>
                  <a:lnTo>
                    <a:pt x="9767" y="6932"/>
                  </a:lnTo>
                  <a:cubicBezTo>
                    <a:pt x="9767" y="9200"/>
                    <a:pt x="7908" y="11027"/>
                    <a:pt x="5671" y="11027"/>
                  </a:cubicBezTo>
                  <a:lnTo>
                    <a:pt x="10901" y="11027"/>
                  </a:lnTo>
                  <a:cubicBezTo>
                    <a:pt x="11090" y="11027"/>
                    <a:pt x="11248" y="10870"/>
                    <a:pt x="11248" y="10681"/>
                  </a:cubicBezTo>
                  <a:lnTo>
                    <a:pt x="11248" y="3907"/>
                  </a:lnTo>
                  <a:cubicBezTo>
                    <a:pt x="11185" y="2363"/>
                    <a:pt x="10586" y="977"/>
                    <a:pt x="9610" y="0"/>
                  </a:cubicBezTo>
                  <a:cubicBezTo>
                    <a:pt x="9578" y="158"/>
                    <a:pt x="9484" y="316"/>
                    <a:pt x="9358" y="473"/>
                  </a:cubicBezTo>
                  <a:cubicBezTo>
                    <a:pt x="8727" y="1418"/>
                    <a:pt x="7247" y="2048"/>
                    <a:pt x="5577" y="2048"/>
                  </a:cubicBezTo>
                  <a:cubicBezTo>
                    <a:pt x="3907" y="2048"/>
                    <a:pt x="2395" y="1418"/>
                    <a:pt x="1765" y="442"/>
                  </a:cubicBezTo>
                  <a:cubicBezTo>
                    <a:pt x="1702" y="316"/>
                    <a:pt x="1607" y="158"/>
                    <a:pt x="15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135;p47">
              <a:extLst>
                <a:ext uri="{FF2B5EF4-FFF2-40B4-BE49-F238E27FC236}">
                  <a16:creationId xmlns:a16="http://schemas.microsoft.com/office/drawing/2014/main" id="{E6CF7733-30B3-463C-ABF5-C0B900F5C1D2}"/>
                </a:ext>
              </a:extLst>
            </p:cNvPr>
            <p:cNvSpPr/>
            <p:nvPr/>
          </p:nvSpPr>
          <p:spPr>
            <a:xfrm>
              <a:off x="-56709475" y="3722700"/>
              <a:ext cx="167800" cy="153600"/>
            </a:xfrm>
            <a:custGeom>
              <a:avLst/>
              <a:gdLst/>
              <a:ahLst/>
              <a:cxnLst/>
              <a:rect l="l" t="t" r="r" b="b"/>
              <a:pathLst>
                <a:path w="6712" h="6144" extrusionOk="0">
                  <a:moveTo>
                    <a:pt x="1828" y="1449"/>
                  </a:moveTo>
                  <a:cubicBezTo>
                    <a:pt x="2017" y="1449"/>
                    <a:pt x="2175" y="1607"/>
                    <a:pt x="2175" y="1796"/>
                  </a:cubicBezTo>
                  <a:cubicBezTo>
                    <a:pt x="2206" y="2016"/>
                    <a:pt x="2049" y="2142"/>
                    <a:pt x="1828" y="2142"/>
                  </a:cubicBezTo>
                  <a:cubicBezTo>
                    <a:pt x="1639" y="2142"/>
                    <a:pt x="1482" y="2016"/>
                    <a:pt x="1482" y="1796"/>
                  </a:cubicBezTo>
                  <a:cubicBezTo>
                    <a:pt x="1482" y="1607"/>
                    <a:pt x="1639" y="1449"/>
                    <a:pt x="1828" y="1449"/>
                  </a:cubicBezTo>
                  <a:close/>
                  <a:moveTo>
                    <a:pt x="4821" y="1449"/>
                  </a:moveTo>
                  <a:cubicBezTo>
                    <a:pt x="5010" y="1449"/>
                    <a:pt x="5168" y="1607"/>
                    <a:pt x="5168" y="1796"/>
                  </a:cubicBezTo>
                  <a:cubicBezTo>
                    <a:pt x="5199" y="2016"/>
                    <a:pt x="5010" y="2142"/>
                    <a:pt x="4821" y="2142"/>
                  </a:cubicBezTo>
                  <a:cubicBezTo>
                    <a:pt x="4632" y="2142"/>
                    <a:pt x="4475" y="2016"/>
                    <a:pt x="4475" y="1796"/>
                  </a:cubicBezTo>
                  <a:cubicBezTo>
                    <a:pt x="4475" y="1607"/>
                    <a:pt x="4632" y="1449"/>
                    <a:pt x="4821" y="1449"/>
                  </a:cubicBezTo>
                  <a:close/>
                  <a:moveTo>
                    <a:pt x="3372" y="0"/>
                  </a:moveTo>
                  <a:lnTo>
                    <a:pt x="1" y="2016"/>
                  </a:lnTo>
                  <a:lnTo>
                    <a:pt x="1" y="3340"/>
                  </a:lnTo>
                  <a:cubicBezTo>
                    <a:pt x="1" y="4474"/>
                    <a:pt x="599" y="5545"/>
                    <a:pt x="1513" y="6143"/>
                  </a:cubicBezTo>
                  <a:lnTo>
                    <a:pt x="1513" y="4411"/>
                  </a:lnTo>
                  <a:cubicBezTo>
                    <a:pt x="1513" y="4253"/>
                    <a:pt x="1576" y="4127"/>
                    <a:pt x="1702" y="4096"/>
                  </a:cubicBezTo>
                  <a:cubicBezTo>
                    <a:pt x="2222" y="3844"/>
                    <a:pt x="2797" y="3718"/>
                    <a:pt x="3368" y="3718"/>
                  </a:cubicBezTo>
                  <a:cubicBezTo>
                    <a:pt x="3939" y="3718"/>
                    <a:pt x="4506" y="3844"/>
                    <a:pt x="5010" y="4096"/>
                  </a:cubicBezTo>
                  <a:cubicBezTo>
                    <a:pt x="5136" y="4159"/>
                    <a:pt x="5199" y="4285"/>
                    <a:pt x="5199" y="4411"/>
                  </a:cubicBezTo>
                  <a:lnTo>
                    <a:pt x="5199" y="6143"/>
                  </a:lnTo>
                  <a:cubicBezTo>
                    <a:pt x="6113" y="5545"/>
                    <a:pt x="6711" y="4505"/>
                    <a:pt x="6711" y="3340"/>
                  </a:cubicBezTo>
                  <a:lnTo>
                    <a:pt x="6711" y="2016"/>
                  </a:lnTo>
                  <a:lnTo>
                    <a:pt x="33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136;p47">
              <a:extLst>
                <a:ext uri="{FF2B5EF4-FFF2-40B4-BE49-F238E27FC236}">
                  <a16:creationId xmlns:a16="http://schemas.microsoft.com/office/drawing/2014/main" id="{BB98445A-3F28-4DF9-9433-9B7ACC1C5F90}"/>
                </a:ext>
              </a:extLst>
            </p:cNvPr>
            <p:cNvSpPr/>
            <p:nvPr/>
          </p:nvSpPr>
          <p:spPr>
            <a:xfrm>
              <a:off x="-56654325" y="3833750"/>
              <a:ext cx="55150" cy="55950"/>
            </a:xfrm>
            <a:custGeom>
              <a:avLst/>
              <a:gdLst/>
              <a:ahLst/>
              <a:cxnLst/>
              <a:rect l="l" t="t" r="r" b="b"/>
              <a:pathLst>
                <a:path w="2206" h="2238" extrusionOk="0">
                  <a:moveTo>
                    <a:pt x="1127" y="0"/>
                  </a:moveTo>
                  <a:cubicBezTo>
                    <a:pt x="748" y="0"/>
                    <a:pt x="363" y="63"/>
                    <a:pt x="0" y="189"/>
                  </a:cubicBezTo>
                  <a:lnTo>
                    <a:pt x="0" y="2048"/>
                  </a:lnTo>
                  <a:cubicBezTo>
                    <a:pt x="378" y="2174"/>
                    <a:pt x="725" y="2237"/>
                    <a:pt x="1103" y="2237"/>
                  </a:cubicBezTo>
                  <a:cubicBezTo>
                    <a:pt x="1512" y="2237"/>
                    <a:pt x="1859" y="2174"/>
                    <a:pt x="2206" y="2048"/>
                  </a:cubicBezTo>
                  <a:lnTo>
                    <a:pt x="2206" y="189"/>
                  </a:lnTo>
                  <a:cubicBezTo>
                    <a:pt x="1875" y="63"/>
                    <a:pt x="1505" y="0"/>
                    <a:pt x="1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137;p47">
              <a:extLst>
                <a:ext uri="{FF2B5EF4-FFF2-40B4-BE49-F238E27FC236}">
                  <a16:creationId xmlns:a16="http://schemas.microsoft.com/office/drawing/2014/main" id="{3CF3E4A2-607E-4F23-905E-47506B4F694A}"/>
                </a:ext>
              </a:extLst>
            </p:cNvPr>
            <p:cNvSpPr/>
            <p:nvPr/>
          </p:nvSpPr>
          <p:spPr>
            <a:xfrm>
              <a:off x="-56710250" y="3590375"/>
              <a:ext cx="167775" cy="74850"/>
            </a:xfrm>
            <a:custGeom>
              <a:avLst/>
              <a:gdLst/>
              <a:ahLst/>
              <a:cxnLst/>
              <a:rect l="l" t="t" r="r" b="b"/>
              <a:pathLst>
                <a:path w="6711" h="2994" extrusionOk="0">
                  <a:moveTo>
                    <a:pt x="3340" y="0"/>
                  </a:moveTo>
                  <a:cubicBezTo>
                    <a:pt x="2080" y="0"/>
                    <a:pt x="946" y="441"/>
                    <a:pt x="0" y="1134"/>
                  </a:cubicBezTo>
                  <a:cubicBezTo>
                    <a:pt x="0" y="1355"/>
                    <a:pt x="32" y="1544"/>
                    <a:pt x="189" y="1733"/>
                  </a:cubicBezTo>
                  <a:cubicBezTo>
                    <a:pt x="662" y="2489"/>
                    <a:pt x="1922" y="2993"/>
                    <a:pt x="3340" y="2993"/>
                  </a:cubicBezTo>
                  <a:cubicBezTo>
                    <a:pt x="4726" y="2993"/>
                    <a:pt x="5986" y="2489"/>
                    <a:pt x="6490" y="1796"/>
                  </a:cubicBezTo>
                  <a:cubicBezTo>
                    <a:pt x="6648" y="1575"/>
                    <a:pt x="6711" y="1355"/>
                    <a:pt x="6711" y="1134"/>
                  </a:cubicBezTo>
                  <a:cubicBezTo>
                    <a:pt x="5766" y="441"/>
                    <a:pt x="4600" y="0"/>
                    <a:pt x="33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5138;p47">
            <a:extLst>
              <a:ext uri="{FF2B5EF4-FFF2-40B4-BE49-F238E27FC236}">
                <a16:creationId xmlns:a16="http://schemas.microsoft.com/office/drawing/2014/main" id="{B97EE9AB-E051-42D1-A4C8-98C586170DBE}"/>
              </a:ext>
            </a:extLst>
          </p:cNvPr>
          <p:cNvGrpSpPr/>
          <p:nvPr/>
        </p:nvGrpSpPr>
        <p:grpSpPr>
          <a:xfrm>
            <a:off x="2847745" y="4802439"/>
            <a:ext cx="377187" cy="496352"/>
            <a:chOff x="-56747275" y="3982600"/>
            <a:chExt cx="241825" cy="318225"/>
          </a:xfrm>
          <a:solidFill>
            <a:srgbClr val="5C3183"/>
          </a:solidFill>
        </p:grpSpPr>
        <p:sp>
          <p:nvSpPr>
            <p:cNvPr id="234" name="Google Shape;5139;p47">
              <a:extLst>
                <a:ext uri="{FF2B5EF4-FFF2-40B4-BE49-F238E27FC236}">
                  <a16:creationId xmlns:a16="http://schemas.microsoft.com/office/drawing/2014/main" id="{E54039F6-38BE-4F11-9AC3-7B7F7B835611}"/>
                </a:ext>
              </a:extLst>
            </p:cNvPr>
            <p:cNvSpPr/>
            <p:nvPr/>
          </p:nvSpPr>
          <p:spPr>
            <a:xfrm>
              <a:off x="-56635425" y="4076325"/>
              <a:ext cx="18125" cy="37050"/>
            </a:xfrm>
            <a:custGeom>
              <a:avLst/>
              <a:gdLst/>
              <a:ahLst/>
              <a:cxnLst/>
              <a:rect l="l" t="t" r="r" b="b"/>
              <a:pathLst>
                <a:path w="725" h="1482" extrusionOk="0">
                  <a:moveTo>
                    <a:pt x="378" y="1"/>
                  </a:moveTo>
                  <a:cubicBezTo>
                    <a:pt x="158" y="1"/>
                    <a:pt x="0" y="316"/>
                    <a:pt x="0" y="725"/>
                  </a:cubicBezTo>
                  <a:cubicBezTo>
                    <a:pt x="0" y="1135"/>
                    <a:pt x="158" y="1481"/>
                    <a:pt x="378" y="1481"/>
                  </a:cubicBezTo>
                  <a:cubicBezTo>
                    <a:pt x="567" y="1481"/>
                    <a:pt x="725" y="1135"/>
                    <a:pt x="725" y="725"/>
                  </a:cubicBezTo>
                  <a:cubicBezTo>
                    <a:pt x="725" y="316"/>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140;p47">
              <a:extLst>
                <a:ext uri="{FF2B5EF4-FFF2-40B4-BE49-F238E27FC236}">
                  <a16:creationId xmlns:a16="http://schemas.microsoft.com/office/drawing/2014/main" id="{DB4CAC29-13D6-42F8-8AF9-AA703D2EE846}"/>
                </a:ext>
              </a:extLst>
            </p:cNvPr>
            <p:cNvSpPr/>
            <p:nvPr/>
          </p:nvSpPr>
          <p:spPr>
            <a:xfrm>
              <a:off x="-56618900" y="3991275"/>
              <a:ext cx="113450" cy="136250"/>
            </a:xfrm>
            <a:custGeom>
              <a:avLst/>
              <a:gdLst/>
              <a:ahLst/>
              <a:cxnLst/>
              <a:rect l="l" t="t" r="r" b="b"/>
              <a:pathLst>
                <a:path w="4538" h="5450" extrusionOk="0">
                  <a:moveTo>
                    <a:pt x="3277" y="0"/>
                  </a:moveTo>
                  <a:lnTo>
                    <a:pt x="1" y="2647"/>
                  </a:lnTo>
                  <a:lnTo>
                    <a:pt x="3939" y="5387"/>
                  </a:lnTo>
                  <a:cubicBezTo>
                    <a:pt x="4007" y="5430"/>
                    <a:pt x="4081" y="5449"/>
                    <a:pt x="4154" y="5449"/>
                  </a:cubicBezTo>
                  <a:cubicBezTo>
                    <a:pt x="4352" y="5449"/>
                    <a:pt x="4538" y="5303"/>
                    <a:pt x="4538" y="5072"/>
                  </a:cubicBezTo>
                  <a:lnTo>
                    <a:pt x="4538" y="2300"/>
                  </a:lnTo>
                  <a:cubicBezTo>
                    <a:pt x="4538" y="1355"/>
                    <a:pt x="4034" y="473"/>
                    <a:pt x="32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141;p47">
              <a:extLst>
                <a:ext uri="{FF2B5EF4-FFF2-40B4-BE49-F238E27FC236}">
                  <a16:creationId xmlns:a16="http://schemas.microsoft.com/office/drawing/2014/main" id="{D091E253-2DB6-4E9B-A55D-A6BB0A694051}"/>
                </a:ext>
              </a:extLst>
            </p:cNvPr>
            <p:cNvSpPr/>
            <p:nvPr/>
          </p:nvSpPr>
          <p:spPr>
            <a:xfrm>
              <a:off x="-56601550" y="4094450"/>
              <a:ext cx="31525" cy="19700"/>
            </a:xfrm>
            <a:custGeom>
              <a:avLst/>
              <a:gdLst/>
              <a:ahLst/>
              <a:cxnLst/>
              <a:rect l="l" t="t" r="r" b="b"/>
              <a:pathLst>
                <a:path w="1261" h="788" extrusionOk="0">
                  <a:moveTo>
                    <a:pt x="158" y="0"/>
                  </a:moveTo>
                  <a:lnTo>
                    <a:pt x="158" y="63"/>
                  </a:lnTo>
                  <a:cubicBezTo>
                    <a:pt x="158" y="315"/>
                    <a:pt x="95" y="567"/>
                    <a:pt x="0" y="788"/>
                  </a:cubicBezTo>
                  <a:lnTo>
                    <a:pt x="1260" y="788"/>
                  </a:lnTo>
                  <a:lnTo>
                    <a:pt x="1260" y="756"/>
                  </a:lnTo>
                  <a:lnTo>
                    <a:pt x="1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142;p47">
              <a:extLst>
                <a:ext uri="{FF2B5EF4-FFF2-40B4-BE49-F238E27FC236}">
                  <a16:creationId xmlns:a16="http://schemas.microsoft.com/office/drawing/2014/main" id="{D3B65FCD-D3FF-45EC-9C5C-8CCCCE620EB5}"/>
                </a:ext>
              </a:extLst>
            </p:cNvPr>
            <p:cNvSpPr/>
            <p:nvPr/>
          </p:nvSpPr>
          <p:spPr>
            <a:xfrm>
              <a:off x="-56688200" y="4085775"/>
              <a:ext cx="37050" cy="27600"/>
            </a:xfrm>
            <a:custGeom>
              <a:avLst/>
              <a:gdLst/>
              <a:ahLst/>
              <a:cxnLst/>
              <a:rect l="l" t="t" r="r" b="b"/>
              <a:pathLst>
                <a:path w="1482" h="1104" extrusionOk="0">
                  <a:moveTo>
                    <a:pt x="1355" y="1"/>
                  </a:moveTo>
                  <a:lnTo>
                    <a:pt x="1" y="1103"/>
                  </a:lnTo>
                  <a:lnTo>
                    <a:pt x="1481" y="1103"/>
                  </a:lnTo>
                  <a:cubicBezTo>
                    <a:pt x="1418" y="883"/>
                    <a:pt x="1324" y="631"/>
                    <a:pt x="1324" y="347"/>
                  </a:cubicBezTo>
                  <a:cubicBezTo>
                    <a:pt x="1324" y="253"/>
                    <a:pt x="1324" y="127"/>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143;p47">
              <a:extLst>
                <a:ext uri="{FF2B5EF4-FFF2-40B4-BE49-F238E27FC236}">
                  <a16:creationId xmlns:a16="http://schemas.microsoft.com/office/drawing/2014/main" id="{668DC77C-BFF4-4A2C-82A6-54CC4B7E6427}"/>
                </a:ext>
              </a:extLst>
            </p:cNvPr>
            <p:cNvSpPr/>
            <p:nvPr/>
          </p:nvSpPr>
          <p:spPr>
            <a:xfrm>
              <a:off x="-56747275" y="3982600"/>
              <a:ext cx="189850" cy="143850"/>
            </a:xfrm>
            <a:custGeom>
              <a:avLst/>
              <a:gdLst/>
              <a:ahLst/>
              <a:cxnLst/>
              <a:rect l="l" t="t" r="r" b="b"/>
              <a:pathLst>
                <a:path w="7594" h="5754" extrusionOk="0">
                  <a:moveTo>
                    <a:pt x="2584" y="1"/>
                  </a:moveTo>
                  <a:cubicBezTo>
                    <a:pt x="1135" y="1"/>
                    <a:pt x="1" y="1166"/>
                    <a:pt x="1" y="2647"/>
                  </a:cubicBezTo>
                  <a:lnTo>
                    <a:pt x="1" y="5388"/>
                  </a:lnTo>
                  <a:cubicBezTo>
                    <a:pt x="1" y="5610"/>
                    <a:pt x="172" y="5753"/>
                    <a:pt x="350" y="5753"/>
                  </a:cubicBezTo>
                  <a:cubicBezTo>
                    <a:pt x="426" y="5753"/>
                    <a:pt x="502" y="5728"/>
                    <a:pt x="568" y="5671"/>
                  </a:cubicBezTo>
                  <a:lnTo>
                    <a:pt x="7593" y="32"/>
                  </a:lnTo>
                  <a:cubicBezTo>
                    <a:pt x="7436" y="1"/>
                    <a:pt x="7278" y="1"/>
                    <a:pt x="70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144;p47">
              <a:extLst>
                <a:ext uri="{FF2B5EF4-FFF2-40B4-BE49-F238E27FC236}">
                  <a16:creationId xmlns:a16="http://schemas.microsoft.com/office/drawing/2014/main" id="{5FCA4F54-6F16-4ED5-AE62-D563EC5B0ABA}"/>
                </a:ext>
              </a:extLst>
            </p:cNvPr>
            <p:cNvSpPr/>
            <p:nvPr/>
          </p:nvSpPr>
          <p:spPr>
            <a:xfrm>
              <a:off x="-56654325" y="4217500"/>
              <a:ext cx="55150" cy="83325"/>
            </a:xfrm>
            <a:custGeom>
              <a:avLst/>
              <a:gdLst/>
              <a:ahLst/>
              <a:cxnLst/>
              <a:rect l="l" t="t" r="r" b="b"/>
              <a:pathLst>
                <a:path w="2206" h="3333" extrusionOk="0">
                  <a:moveTo>
                    <a:pt x="1127" y="1"/>
                  </a:moveTo>
                  <a:cubicBezTo>
                    <a:pt x="748" y="1"/>
                    <a:pt x="363" y="72"/>
                    <a:pt x="0" y="214"/>
                  </a:cubicBezTo>
                  <a:lnTo>
                    <a:pt x="0" y="3175"/>
                  </a:lnTo>
                  <a:cubicBezTo>
                    <a:pt x="378" y="3270"/>
                    <a:pt x="756" y="3333"/>
                    <a:pt x="1103" y="3333"/>
                  </a:cubicBezTo>
                  <a:cubicBezTo>
                    <a:pt x="1512" y="3333"/>
                    <a:pt x="1859" y="3270"/>
                    <a:pt x="2206" y="3175"/>
                  </a:cubicBezTo>
                  <a:lnTo>
                    <a:pt x="2206" y="214"/>
                  </a:lnTo>
                  <a:cubicBezTo>
                    <a:pt x="1875" y="72"/>
                    <a:pt x="1505" y="1"/>
                    <a:pt x="11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145;p47">
              <a:extLst>
                <a:ext uri="{FF2B5EF4-FFF2-40B4-BE49-F238E27FC236}">
                  <a16:creationId xmlns:a16="http://schemas.microsoft.com/office/drawing/2014/main" id="{D942BAB5-4CCE-40BB-BD51-54916B1446B8}"/>
                </a:ext>
              </a:extLst>
            </p:cNvPr>
            <p:cNvSpPr/>
            <p:nvPr/>
          </p:nvSpPr>
          <p:spPr>
            <a:xfrm>
              <a:off x="-56729150" y="4132250"/>
              <a:ext cx="204800" cy="157550"/>
            </a:xfrm>
            <a:custGeom>
              <a:avLst/>
              <a:gdLst/>
              <a:ahLst/>
              <a:cxnLst/>
              <a:rect l="l" t="t" r="r" b="b"/>
              <a:pathLst>
                <a:path w="8192" h="6302" extrusionOk="0">
                  <a:moveTo>
                    <a:pt x="2615" y="788"/>
                  </a:moveTo>
                  <a:cubicBezTo>
                    <a:pt x="2804" y="788"/>
                    <a:pt x="2962" y="946"/>
                    <a:pt x="2962" y="1135"/>
                  </a:cubicBezTo>
                  <a:cubicBezTo>
                    <a:pt x="2993" y="1324"/>
                    <a:pt x="2836" y="1481"/>
                    <a:pt x="2615" y="1481"/>
                  </a:cubicBezTo>
                  <a:cubicBezTo>
                    <a:pt x="2426" y="1481"/>
                    <a:pt x="2269" y="1324"/>
                    <a:pt x="2269" y="1135"/>
                  </a:cubicBezTo>
                  <a:cubicBezTo>
                    <a:pt x="2269" y="946"/>
                    <a:pt x="2426" y="788"/>
                    <a:pt x="2615" y="788"/>
                  </a:cubicBezTo>
                  <a:close/>
                  <a:moveTo>
                    <a:pt x="5608" y="788"/>
                  </a:moveTo>
                  <a:cubicBezTo>
                    <a:pt x="5797" y="788"/>
                    <a:pt x="5955" y="946"/>
                    <a:pt x="5955" y="1135"/>
                  </a:cubicBezTo>
                  <a:cubicBezTo>
                    <a:pt x="5986" y="1324"/>
                    <a:pt x="5797" y="1481"/>
                    <a:pt x="5608" y="1481"/>
                  </a:cubicBezTo>
                  <a:cubicBezTo>
                    <a:pt x="5419" y="1481"/>
                    <a:pt x="5262" y="1324"/>
                    <a:pt x="5262" y="1135"/>
                  </a:cubicBezTo>
                  <a:cubicBezTo>
                    <a:pt x="5262" y="946"/>
                    <a:pt x="5419" y="788"/>
                    <a:pt x="5608" y="788"/>
                  </a:cubicBezTo>
                  <a:close/>
                  <a:moveTo>
                    <a:pt x="725" y="1"/>
                  </a:moveTo>
                  <a:lnTo>
                    <a:pt x="0" y="536"/>
                  </a:lnTo>
                  <a:lnTo>
                    <a:pt x="0" y="2647"/>
                  </a:lnTo>
                  <a:cubicBezTo>
                    <a:pt x="0" y="4222"/>
                    <a:pt x="914" y="5577"/>
                    <a:pt x="2269" y="6301"/>
                  </a:cubicBezTo>
                  <a:lnTo>
                    <a:pt x="2269" y="3372"/>
                  </a:lnTo>
                  <a:cubicBezTo>
                    <a:pt x="2269" y="3214"/>
                    <a:pt x="2332" y="3120"/>
                    <a:pt x="2458" y="3056"/>
                  </a:cubicBezTo>
                  <a:cubicBezTo>
                    <a:pt x="2962" y="2804"/>
                    <a:pt x="3529" y="2678"/>
                    <a:pt x="4100" y="2678"/>
                  </a:cubicBezTo>
                  <a:cubicBezTo>
                    <a:pt x="4671" y="2678"/>
                    <a:pt x="5246" y="2804"/>
                    <a:pt x="5766" y="3056"/>
                  </a:cubicBezTo>
                  <a:cubicBezTo>
                    <a:pt x="5892" y="3151"/>
                    <a:pt x="5955" y="3277"/>
                    <a:pt x="5955" y="3372"/>
                  </a:cubicBezTo>
                  <a:lnTo>
                    <a:pt x="5955" y="6301"/>
                  </a:lnTo>
                  <a:cubicBezTo>
                    <a:pt x="7309" y="5640"/>
                    <a:pt x="8192" y="4254"/>
                    <a:pt x="8192" y="2647"/>
                  </a:cubicBezTo>
                  <a:lnTo>
                    <a:pt x="8192" y="536"/>
                  </a:lnTo>
                  <a:lnTo>
                    <a:pt x="7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5146;p47">
            <a:extLst>
              <a:ext uri="{FF2B5EF4-FFF2-40B4-BE49-F238E27FC236}">
                <a16:creationId xmlns:a16="http://schemas.microsoft.com/office/drawing/2014/main" id="{84C71864-9898-459A-AE93-3FE3D7F0C7E2}"/>
              </a:ext>
            </a:extLst>
          </p:cNvPr>
          <p:cNvGrpSpPr/>
          <p:nvPr/>
        </p:nvGrpSpPr>
        <p:grpSpPr>
          <a:xfrm>
            <a:off x="5875208" y="3580100"/>
            <a:ext cx="436146" cy="497561"/>
            <a:chOff x="-54793175" y="3198925"/>
            <a:chExt cx="279625" cy="319000"/>
          </a:xfrm>
          <a:solidFill>
            <a:srgbClr val="5C3183"/>
          </a:solidFill>
        </p:grpSpPr>
        <p:sp>
          <p:nvSpPr>
            <p:cNvPr id="227" name="Google Shape;5147;p47">
              <a:extLst>
                <a:ext uri="{FF2B5EF4-FFF2-40B4-BE49-F238E27FC236}">
                  <a16:creationId xmlns:a16="http://schemas.microsoft.com/office/drawing/2014/main" id="{1B23E90C-BAA1-4FF8-977A-EA7328D79C6D}"/>
                </a:ext>
              </a:extLst>
            </p:cNvPr>
            <p:cNvSpPr/>
            <p:nvPr/>
          </p:nvSpPr>
          <p:spPr>
            <a:xfrm>
              <a:off x="-54532475" y="3354075"/>
              <a:ext cx="18925" cy="60675"/>
            </a:xfrm>
            <a:custGeom>
              <a:avLst/>
              <a:gdLst/>
              <a:ahLst/>
              <a:cxnLst/>
              <a:rect l="l" t="t" r="r" b="b"/>
              <a:pathLst>
                <a:path w="757" h="2427" extrusionOk="0">
                  <a:moveTo>
                    <a:pt x="1" y="1"/>
                  </a:moveTo>
                  <a:lnTo>
                    <a:pt x="1" y="788"/>
                  </a:lnTo>
                  <a:cubicBezTo>
                    <a:pt x="158" y="1355"/>
                    <a:pt x="190" y="1891"/>
                    <a:pt x="190" y="2427"/>
                  </a:cubicBezTo>
                  <a:cubicBezTo>
                    <a:pt x="505" y="2143"/>
                    <a:pt x="757" y="1734"/>
                    <a:pt x="757" y="1261"/>
                  </a:cubicBezTo>
                  <a:cubicBezTo>
                    <a:pt x="757" y="725"/>
                    <a:pt x="473" y="25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148;p47">
              <a:extLst>
                <a:ext uri="{FF2B5EF4-FFF2-40B4-BE49-F238E27FC236}">
                  <a16:creationId xmlns:a16="http://schemas.microsoft.com/office/drawing/2014/main" id="{8DD81029-9283-4435-A10E-1F0A67086017}"/>
                </a:ext>
              </a:extLst>
            </p:cNvPr>
            <p:cNvSpPr/>
            <p:nvPr/>
          </p:nvSpPr>
          <p:spPr>
            <a:xfrm>
              <a:off x="-54793175" y="3198925"/>
              <a:ext cx="97675" cy="126050"/>
            </a:xfrm>
            <a:custGeom>
              <a:avLst/>
              <a:gdLst/>
              <a:ahLst/>
              <a:cxnLst/>
              <a:rect l="l" t="t" r="r" b="b"/>
              <a:pathLst>
                <a:path w="3907" h="5042" extrusionOk="0">
                  <a:moveTo>
                    <a:pt x="2993" y="0"/>
                  </a:moveTo>
                  <a:cubicBezTo>
                    <a:pt x="2426" y="0"/>
                    <a:pt x="1954" y="315"/>
                    <a:pt x="1702" y="756"/>
                  </a:cubicBezTo>
                  <a:cubicBezTo>
                    <a:pt x="1632" y="746"/>
                    <a:pt x="1562" y="742"/>
                    <a:pt x="1494" y="742"/>
                  </a:cubicBezTo>
                  <a:cubicBezTo>
                    <a:pt x="695" y="742"/>
                    <a:pt x="0" y="1396"/>
                    <a:pt x="0" y="2237"/>
                  </a:cubicBezTo>
                  <a:cubicBezTo>
                    <a:pt x="0" y="2521"/>
                    <a:pt x="63" y="2741"/>
                    <a:pt x="190" y="2993"/>
                  </a:cubicBezTo>
                  <a:cubicBezTo>
                    <a:pt x="63" y="3214"/>
                    <a:pt x="0" y="3466"/>
                    <a:pt x="0" y="3749"/>
                  </a:cubicBezTo>
                  <a:cubicBezTo>
                    <a:pt x="0" y="4285"/>
                    <a:pt x="316" y="4758"/>
                    <a:pt x="757" y="5041"/>
                  </a:cubicBezTo>
                  <a:lnTo>
                    <a:pt x="757" y="4852"/>
                  </a:lnTo>
                  <a:cubicBezTo>
                    <a:pt x="757" y="2804"/>
                    <a:pt x="2048" y="1008"/>
                    <a:pt x="3907" y="315"/>
                  </a:cubicBezTo>
                  <a:cubicBezTo>
                    <a:pt x="3655" y="126"/>
                    <a:pt x="3340" y="0"/>
                    <a:pt x="29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149;p47">
              <a:extLst>
                <a:ext uri="{FF2B5EF4-FFF2-40B4-BE49-F238E27FC236}">
                  <a16:creationId xmlns:a16="http://schemas.microsoft.com/office/drawing/2014/main" id="{14F72042-C6FC-476C-902A-50C316B169D3}"/>
                </a:ext>
              </a:extLst>
            </p:cNvPr>
            <p:cNvSpPr/>
            <p:nvPr/>
          </p:nvSpPr>
          <p:spPr>
            <a:xfrm>
              <a:off x="-54624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150;p47">
              <a:extLst>
                <a:ext uri="{FF2B5EF4-FFF2-40B4-BE49-F238E27FC236}">
                  <a16:creationId xmlns:a16="http://schemas.microsoft.com/office/drawing/2014/main" id="{06DFAC0D-5DF7-4D56-A03D-EB8A0153004A}"/>
                </a:ext>
              </a:extLst>
            </p:cNvPr>
            <p:cNvSpPr/>
            <p:nvPr/>
          </p:nvSpPr>
          <p:spPr>
            <a:xfrm>
              <a:off x="-54737250" y="3349350"/>
              <a:ext cx="55150" cy="55175"/>
            </a:xfrm>
            <a:custGeom>
              <a:avLst/>
              <a:gdLst/>
              <a:ahLst/>
              <a:cxnLst/>
              <a:rect l="l" t="t" r="r" b="b"/>
              <a:pathLst>
                <a:path w="2206" h="2207" extrusionOk="0">
                  <a:moveTo>
                    <a:pt x="1103" y="1"/>
                  </a:moveTo>
                  <a:cubicBezTo>
                    <a:pt x="504" y="1"/>
                    <a:pt x="0" y="505"/>
                    <a:pt x="0" y="1103"/>
                  </a:cubicBezTo>
                  <a:cubicBezTo>
                    <a:pt x="0" y="1702"/>
                    <a:pt x="504" y="2206"/>
                    <a:pt x="1103" y="2206"/>
                  </a:cubicBezTo>
                  <a:cubicBezTo>
                    <a:pt x="1733" y="2206"/>
                    <a:pt x="2206" y="1702"/>
                    <a:pt x="2206" y="1103"/>
                  </a:cubicBezTo>
                  <a:cubicBezTo>
                    <a:pt x="2206" y="505"/>
                    <a:pt x="1733"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151;p47">
              <a:extLst>
                <a:ext uri="{FF2B5EF4-FFF2-40B4-BE49-F238E27FC236}">
                  <a16:creationId xmlns:a16="http://schemas.microsoft.com/office/drawing/2014/main" id="{0D486F46-70F6-4386-9B92-1D373881ED29}"/>
                </a:ext>
              </a:extLst>
            </p:cNvPr>
            <p:cNvSpPr/>
            <p:nvPr/>
          </p:nvSpPr>
          <p:spPr>
            <a:xfrm>
              <a:off x="-54770325" y="3218600"/>
              <a:ext cx="233925" cy="299325"/>
            </a:xfrm>
            <a:custGeom>
              <a:avLst/>
              <a:gdLst/>
              <a:ahLst/>
              <a:cxnLst/>
              <a:rect l="l" t="t" r="r" b="b"/>
              <a:pathLst>
                <a:path w="9357" h="11973" extrusionOk="0">
                  <a:moveTo>
                    <a:pt x="6175" y="2962"/>
                  </a:moveTo>
                  <a:cubicBezTo>
                    <a:pt x="6364" y="2962"/>
                    <a:pt x="6522" y="3120"/>
                    <a:pt x="6522" y="3309"/>
                  </a:cubicBezTo>
                  <a:cubicBezTo>
                    <a:pt x="6522" y="3498"/>
                    <a:pt x="6364" y="3656"/>
                    <a:pt x="6175" y="3656"/>
                  </a:cubicBezTo>
                  <a:lnTo>
                    <a:pt x="3182" y="3656"/>
                  </a:lnTo>
                  <a:cubicBezTo>
                    <a:pt x="2993" y="3656"/>
                    <a:pt x="2836" y="3498"/>
                    <a:pt x="2836" y="3309"/>
                  </a:cubicBezTo>
                  <a:cubicBezTo>
                    <a:pt x="2836" y="3120"/>
                    <a:pt x="2993" y="2962"/>
                    <a:pt x="3182" y="2962"/>
                  </a:cubicBezTo>
                  <a:close/>
                  <a:moveTo>
                    <a:pt x="6931" y="4443"/>
                  </a:moveTo>
                  <a:cubicBezTo>
                    <a:pt x="9357" y="4443"/>
                    <a:pt x="9357" y="8192"/>
                    <a:pt x="6931" y="8192"/>
                  </a:cubicBezTo>
                  <a:cubicBezTo>
                    <a:pt x="6018" y="8192"/>
                    <a:pt x="5261" y="7562"/>
                    <a:pt x="5104" y="6680"/>
                  </a:cubicBezTo>
                  <a:lnTo>
                    <a:pt x="4285" y="6680"/>
                  </a:lnTo>
                  <a:cubicBezTo>
                    <a:pt x="4127" y="7562"/>
                    <a:pt x="3340" y="8192"/>
                    <a:pt x="2458" y="8192"/>
                  </a:cubicBezTo>
                  <a:cubicBezTo>
                    <a:pt x="0" y="8192"/>
                    <a:pt x="0" y="4443"/>
                    <a:pt x="2458" y="4443"/>
                  </a:cubicBezTo>
                  <a:cubicBezTo>
                    <a:pt x="3371" y="4443"/>
                    <a:pt x="4127" y="5073"/>
                    <a:pt x="4285" y="5955"/>
                  </a:cubicBezTo>
                  <a:lnTo>
                    <a:pt x="5104" y="5955"/>
                  </a:lnTo>
                  <a:cubicBezTo>
                    <a:pt x="5261" y="5073"/>
                    <a:pt x="6049" y="4443"/>
                    <a:pt x="6931" y="4443"/>
                  </a:cubicBezTo>
                  <a:close/>
                  <a:moveTo>
                    <a:pt x="5695" y="8547"/>
                  </a:moveTo>
                  <a:cubicBezTo>
                    <a:pt x="5789" y="8547"/>
                    <a:pt x="5876" y="8586"/>
                    <a:pt x="5923" y="8665"/>
                  </a:cubicBezTo>
                  <a:cubicBezTo>
                    <a:pt x="6144" y="8791"/>
                    <a:pt x="6144" y="9011"/>
                    <a:pt x="5986" y="9169"/>
                  </a:cubicBezTo>
                  <a:cubicBezTo>
                    <a:pt x="5608" y="9515"/>
                    <a:pt x="5135" y="9704"/>
                    <a:pt x="4631" y="9704"/>
                  </a:cubicBezTo>
                  <a:cubicBezTo>
                    <a:pt x="4127" y="9704"/>
                    <a:pt x="3655" y="9515"/>
                    <a:pt x="3340" y="9169"/>
                  </a:cubicBezTo>
                  <a:cubicBezTo>
                    <a:pt x="3182" y="9011"/>
                    <a:pt x="3182" y="8791"/>
                    <a:pt x="3340" y="8665"/>
                  </a:cubicBezTo>
                  <a:cubicBezTo>
                    <a:pt x="3418" y="8586"/>
                    <a:pt x="3513" y="8547"/>
                    <a:pt x="3603" y="8547"/>
                  </a:cubicBezTo>
                  <a:cubicBezTo>
                    <a:pt x="3694" y="8547"/>
                    <a:pt x="3781" y="8586"/>
                    <a:pt x="3844" y="8665"/>
                  </a:cubicBezTo>
                  <a:cubicBezTo>
                    <a:pt x="4064" y="8885"/>
                    <a:pt x="4348" y="8996"/>
                    <a:pt x="4631" y="8996"/>
                  </a:cubicBezTo>
                  <a:cubicBezTo>
                    <a:pt x="4915" y="8996"/>
                    <a:pt x="5198" y="8885"/>
                    <a:pt x="5419" y="8665"/>
                  </a:cubicBezTo>
                  <a:cubicBezTo>
                    <a:pt x="5498" y="8586"/>
                    <a:pt x="5600" y="8547"/>
                    <a:pt x="5695" y="8547"/>
                  </a:cubicBezTo>
                  <a:close/>
                  <a:moveTo>
                    <a:pt x="4663" y="1"/>
                  </a:moveTo>
                  <a:cubicBezTo>
                    <a:pt x="2426" y="1"/>
                    <a:pt x="599" y="1828"/>
                    <a:pt x="599" y="4097"/>
                  </a:cubicBezTo>
                  <a:lnTo>
                    <a:pt x="599" y="6270"/>
                  </a:lnTo>
                  <a:cubicBezTo>
                    <a:pt x="158" y="7751"/>
                    <a:pt x="441" y="9137"/>
                    <a:pt x="1260" y="10240"/>
                  </a:cubicBezTo>
                  <a:cubicBezTo>
                    <a:pt x="2079" y="11343"/>
                    <a:pt x="3340" y="11973"/>
                    <a:pt x="4663" y="11973"/>
                  </a:cubicBezTo>
                  <a:cubicBezTo>
                    <a:pt x="6018" y="11973"/>
                    <a:pt x="7309" y="11343"/>
                    <a:pt x="8097" y="10240"/>
                  </a:cubicBezTo>
                  <a:cubicBezTo>
                    <a:pt x="8916" y="9169"/>
                    <a:pt x="9200" y="7783"/>
                    <a:pt x="8758" y="6270"/>
                  </a:cubicBezTo>
                  <a:lnTo>
                    <a:pt x="8758" y="4097"/>
                  </a:lnTo>
                  <a:cubicBezTo>
                    <a:pt x="8758" y="2994"/>
                    <a:pt x="8349" y="1954"/>
                    <a:pt x="7593" y="1167"/>
                  </a:cubicBezTo>
                  <a:cubicBezTo>
                    <a:pt x="6805" y="379"/>
                    <a:pt x="5766" y="1"/>
                    <a:pt x="46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152;p47">
              <a:extLst>
                <a:ext uri="{FF2B5EF4-FFF2-40B4-BE49-F238E27FC236}">
                  <a16:creationId xmlns:a16="http://schemas.microsoft.com/office/drawing/2014/main" id="{E22B09F7-C7E3-46F8-AD38-1C0EC9747A87}"/>
                </a:ext>
              </a:extLst>
            </p:cNvPr>
            <p:cNvSpPr/>
            <p:nvPr/>
          </p:nvSpPr>
          <p:spPr>
            <a:xfrm>
              <a:off x="-54612025" y="3198925"/>
              <a:ext cx="96100" cy="123675"/>
            </a:xfrm>
            <a:custGeom>
              <a:avLst/>
              <a:gdLst/>
              <a:ahLst/>
              <a:cxnLst/>
              <a:rect l="l" t="t" r="r" b="b"/>
              <a:pathLst>
                <a:path w="3844" h="4947" extrusionOk="0">
                  <a:moveTo>
                    <a:pt x="851" y="0"/>
                  </a:moveTo>
                  <a:cubicBezTo>
                    <a:pt x="536" y="0"/>
                    <a:pt x="221" y="95"/>
                    <a:pt x="1" y="252"/>
                  </a:cubicBezTo>
                  <a:cubicBezTo>
                    <a:pt x="662" y="504"/>
                    <a:pt x="1261" y="882"/>
                    <a:pt x="1765" y="1418"/>
                  </a:cubicBezTo>
                  <a:cubicBezTo>
                    <a:pt x="2679" y="2363"/>
                    <a:pt x="3183" y="3560"/>
                    <a:pt x="3183" y="4821"/>
                  </a:cubicBezTo>
                  <a:lnTo>
                    <a:pt x="3183" y="4947"/>
                  </a:lnTo>
                  <a:cubicBezTo>
                    <a:pt x="3592" y="4695"/>
                    <a:pt x="3844" y="4253"/>
                    <a:pt x="3844" y="3749"/>
                  </a:cubicBezTo>
                  <a:cubicBezTo>
                    <a:pt x="3844" y="3466"/>
                    <a:pt x="3781" y="3214"/>
                    <a:pt x="3655" y="2993"/>
                  </a:cubicBezTo>
                  <a:cubicBezTo>
                    <a:pt x="3781" y="2741"/>
                    <a:pt x="3844" y="2521"/>
                    <a:pt x="3844" y="2237"/>
                  </a:cubicBezTo>
                  <a:cubicBezTo>
                    <a:pt x="3844" y="1380"/>
                    <a:pt x="3123" y="716"/>
                    <a:pt x="2330" y="716"/>
                  </a:cubicBezTo>
                  <a:cubicBezTo>
                    <a:pt x="2279" y="716"/>
                    <a:pt x="2227" y="719"/>
                    <a:pt x="2174" y="725"/>
                  </a:cubicBezTo>
                  <a:cubicBezTo>
                    <a:pt x="1891" y="252"/>
                    <a:pt x="1418" y="0"/>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153;p47">
              <a:extLst>
                <a:ext uri="{FF2B5EF4-FFF2-40B4-BE49-F238E27FC236}">
                  <a16:creationId xmlns:a16="http://schemas.microsoft.com/office/drawing/2014/main" id="{1E5CBAF5-EDD2-450C-A51D-35D9DCB73A4B}"/>
                </a:ext>
              </a:extLst>
            </p:cNvPr>
            <p:cNvSpPr/>
            <p:nvPr/>
          </p:nvSpPr>
          <p:spPr>
            <a:xfrm>
              <a:off x="-54793175" y="3353300"/>
              <a:ext cx="18925" cy="60675"/>
            </a:xfrm>
            <a:custGeom>
              <a:avLst/>
              <a:gdLst/>
              <a:ahLst/>
              <a:cxnLst/>
              <a:rect l="l" t="t" r="r" b="b"/>
              <a:pathLst>
                <a:path w="757" h="2427" extrusionOk="0">
                  <a:moveTo>
                    <a:pt x="757" y="0"/>
                  </a:moveTo>
                  <a:cubicBezTo>
                    <a:pt x="316" y="284"/>
                    <a:pt x="0" y="756"/>
                    <a:pt x="0" y="1292"/>
                  </a:cubicBezTo>
                  <a:cubicBezTo>
                    <a:pt x="0" y="1765"/>
                    <a:pt x="190" y="2174"/>
                    <a:pt x="536" y="2426"/>
                  </a:cubicBezTo>
                  <a:cubicBezTo>
                    <a:pt x="505" y="1859"/>
                    <a:pt x="599" y="1292"/>
                    <a:pt x="757" y="756"/>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5154;p47">
            <a:extLst>
              <a:ext uri="{FF2B5EF4-FFF2-40B4-BE49-F238E27FC236}">
                <a16:creationId xmlns:a16="http://schemas.microsoft.com/office/drawing/2014/main" id="{8DB0F1C9-E2A9-4244-8365-3414EF5F5C0F}"/>
              </a:ext>
            </a:extLst>
          </p:cNvPr>
          <p:cNvGrpSpPr/>
          <p:nvPr/>
        </p:nvGrpSpPr>
        <p:grpSpPr>
          <a:xfrm>
            <a:off x="5844481" y="4200492"/>
            <a:ext cx="497601" cy="475412"/>
            <a:chOff x="-54812875" y="3596675"/>
            <a:chExt cx="319025" cy="304800"/>
          </a:xfrm>
          <a:solidFill>
            <a:srgbClr val="5C3183"/>
          </a:solidFill>
        </p:grpSpPr>
        <p:sp>
          <p:nvSpPr>
            <p:cNvPr id="220" name="Google Shape;5155;p47">
              <a:extLst>
                <a:ext uri="{FF2B5EF4-FFF2-40B4-BE49-F238E27FC236}">
                  <a16:creationId xmlns:a16="http://schemas.microsoft.com/office/drawing/2014/main" id="{66D54C9B-1640-4AC6-9364-235AA9340C72}"/>
                </a:ext>
              </a:extLst>
            </p:cNvPr>
            <p:cNvSpPr/>
            <p:nvPr/>
          </p:nvSpPr>
          <p:spPr>
            <a:xfrm>
              <a:off x="-54812875" y="3607700"/>
              <a:ext cx="74850" cy="293775"/>
            </a:xfrm>
            <a:custGeom>
              <a:avLst/>
              <a:gdLst/>
              <a:ahLst/>
              <a:cxnLst/>
              <a:rect l="l" t="t" r="r" b="b"/>
              <a:pathLst>
                <a:path w="2994" h="11751" extrusionOk="0">
                  <a:moveTo>
                    <a:pt x="1482" y="0"/>
                  </a:moveTo>
                  <a:lnTo>
                    <a:pt x="1482" y="2710"/>
                  </a:lnTo>
                  <a:cubicBezTo>
                    <a:pt x="1482" y="3749"/>
                    <a:pt x="1261" y="4789"/>
                    <a:pt x="788" y="5734"/>
                  </a:cubicBezTo>
                  <a:cubicBezTo>
                    <a:pt x="284" y="6805"/>
                    <a:pt x="1" y="7971"/>
                    <a:pt x="1" y="9168"/>
                  </a:cubicBezTo>
                  <a:cubicBezTo>
                    <a:pt x="1" y="10050"/>
                    <a:pt x="505" y="10901"/>
                    <a:pt x="1261" y="11405"/>
                  </a:cubicBezTo>
                  <a:lnTo>
                    <a:pt x="1639" y="11689"/>
                  </a:lnTo>
                  <a:cubicBezTo>
                    <a:pt x="1707" y="11731"/>
                    <a:pt x="1781" y="11750"/>
                    <a:pt x="1854" y="11750"/>
                  </a:cubicBezTo>
                  <a:cubicBezTo>
                    <a:pt x="2052" y="11750"/>
                    <a:pt x="2238" y="11604"/>
                    <a:pt x="2238" y="11374"/>
                  </a:cubicBezTo>
                  <a:lnTo>
                    <a:pt x="2238" y="9326"/>
                  </a:lnTo>
                  <a:cubicBezTo>
                    <a:pt x="2238" y="8570"/>
                    <a:pt x="2364" y="7751"/>
                    <a:pt x="2584" y="7026"/>
                  </a:cubicBezTo>
                  <a:cubicBezTo>
                    <a:pt x="2836" y="6270"/>
                    <a:pt x="2994" y="5545"/>
                    <a:pt x="2994" y="4758"/>
                  </a:cubicBezTo>
                  <a:lnTo>
                    <a:pt x="2994" y="3718"/>
                  </a:lnTo>
                  <a:lnTo>
                    <a:pt x="14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156;p47">
              <a:extLst>
                <a:ext uri="{FF2B5EF4-FFF2-40B4-BE49-F238E27FC236}">
                  <a16:creationId xmlns:a16="http://schemas.microsoft.com/office/drawing/2014/main" id="{187814B5-8763-4DD7-8177-112377AFFD87}"/>
                </a:ext>
              </a:extLst>
            </p:cNvPr>
            <p:cNvSpPr/>
            <p:nvPr/>
          </p:nvSpPr>
          <p:spPr>
            <a:xfrm>
              <a:off x="-54662425" y="3621875"/>
              <a:ext cx="18125" cy="61450"/>
            </a:xfrm>
            <a:custGeom>
              <a:avLst/>
              <a:gdLst/>
              <a:ahLst/>
              <a:cxnLst/>
              <a:rect l="l" t="t" r="r" b="b"/>
              <a:pathLst>
                <a:path w="725" h="2458" extrusionOk="0">
                  <a:moveTo>
                    <a:pt x="347" y="0"/>
                  </a:moveTo>
                  <a:cubicBezTo>
                    <a:pt x="158" y="315"/>
                    <a:pt x="0" y="757"/>
                    <a:pt x="0" y="1229"/>
                  </a:cubicBezTo>
                  <a:cubicBezTo>
                    <a:pt x="0" y="1702"/>
                    <a:pt x="189" y="2143"/>
                    <a:pt x="347" y="2458"/>
                  </a:cubicBezTo>
                  <a:cubicBezTo>
                    <a:pt x="504" y="2143"/>
                    <a:pt x="725" y="1702"/>
                    <a:pt x="725" y="1229"/>
                  </a:cubicBezTo>
                  <a:cubicBezTo>
                    <a:pt x="725" y="757"/>
                    <a:pt x="504" y="315"/>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157;p47">
              <a:extLst>
                <a:ext uri="{FF2B5EF4-FFF2-40B4-BE49-F238E27FC236}">
                  <a16:creationId xmlns:a16="http://schemas.microsoft.com/office/drawing/2014/main" id="{7063909B-3B9F-403F-BEE5-E5E7FE1FC1A9}"/>
                </a:ext>
              </a:extLst>
            </p:cNvPr>
            <p:cNvSpPr/>
            <p:nvPr/>
          </p:nvSpPr>
          <p:spPr>
            <a:xfrm>
              <a:off x="-54737250" y="3652600"/>
              <a:ext cx="66175" cy="37825"/>
            </a:xfrm>
            <a:custGeom>
              <a:avLst/>
              <a:gdLst/>
              <a:ahLst/>
              <a:cxnLst/>
              <a:rect l="l" t="t" r="r" b="b"/>
              <a:pathLst>
                <a:path w="2647" h="1513" extrusionOk="0">
                  <a:moveTo>
                    <a:pt x="0" y="0"/>
                  </a:moveTo>
                  <a:lnTo>
                    <a:pt x="599" y="1512"/>
                  </a:lnTo>
                  <a:lnTo>
                    <a:pt x="2647" y="1512"/>
                  </a:lnTo>
                  <a:cubicBezTo>
                    <a:pt x="2458" y="1103"/>
                    <a:pt x="2206" y="599"/>
                    <a:pt x="22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158;p47">
              <a:extLst>
                <a:ext uri="{FF2B5EF4-FFF2-40B4-BE49-F238E27FC236}">
                  <a16:creationId xmlns:a16="http://schemas.microsoft.com/office/drawing/2014/main" id="{FB8D61D8-E662-4397-B0D9-B452C5EF3637}"/>
                </a:ext>
              </a:extLst>
            </p:cNvPr>
            <p:cNvSpPr/>
            <p:nvPr/>
          </p:nvSpPr>
          <p:spPr>
            <a:xfrm>
              <a:off x="-54568700" y="3608475"/>
              <a:ext cx="74850" cy="293000"/>
            </a:xfrm>
            <a:custGeom>
              <a:avLst/>
              <a:gdLst/>
              <a:ahLst/>
              <a:cxnLst/>
              <a:rect l="l" t="t" r="r" b="b"/>
              <a:pathLst>
                <a:path w="2994" h="11720" extrusionOk="0">
                  <a:moveTo>
                    <a:pt x="1481" y="1"/>
                  </a:moveTo>
                  <a:lnTo>
                    <a:pt x="851" y="1576"/>
                  </a:lnTo>
                  <a:lnTo>
                    <a:pt x="0" y="3750"/>
                  </a:lnTo>
                  <a:lnTo>
                    <a:pt x="0" y="4727"/>
                  </a:lnTo>
                  <a:cubicBezTo>
                    <a:pt x="0" y="5514"/>
                    <a:pt x="158" y="6270"/>
                    <a:pt x="378" y="6995"/>
                  </a:cubicBezTo>
                  <a:cubicBezTo>
                    <a:pt x="630" y="7751"/>
                    <a:pt x="757" y="8539"/>
                    <a:pt x="757" y="9295"/>
                  </a:cubicBezTo>
                  <a:lnTo>
                    <a:pt x="757" y="11343"/>
                  </a:lnTo>
                  <a:cubicBezTo>
                    <a:pt x="757" y="11573"/>
                    <a:pt x="925" y="11719"/>
                    <a:pt x="1115" y="11719"/>
                  </a:cubicBezTo>
                  <a:cubicBezTo>
                    <a:pt x="1184" y="11719"/>
                    <a:pt x="1256" y="11700"/>
                    <a:pt x="1324" y="11658"/>
                  </a:cubicBezTo>
                  <a:lnTo>
                    <a:pt x="1733" y="11374"/>
                  </a:lnTo>
                  <a:cubicBezTo>
                    <a:pt x="2489" y="10870"/>
                    <a:pt x="2993" y="10051"/>
                    <a:pt x="2993" y="9137"/>
                  </a:cubicBezTo>
                  <a:cubicBezTo>
                    <a:pt x="2993" y="8003"/>
                    <a:pt x="2710" y="6774"/>
                    <a:pt x="2206" y="5735"/>
                  </a:cubicBezTo>
                  <a:cubicBezTo>
                    <a:pt x="1733" y="4790"/>
                    <a:pt x="1481" y="3781"/>
                    <a:pt x="1481" y="2710"/>
                  </a:cubicBezTo>
                  <a:lnTo>
                    <a:pt x="14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159;p47">
              <a:extLst>
                <a:ext uri="{FF2B5EF4-FFF2-40B4-BE49-F238E27FC236}">
                  <a16:creationId xmlns:a16="http://schemas.microsoft.com/office/drawing/2014/main" id="{14F6DB33-E284-402B-B7FF-5EC340C17F19}"/>
                </a:ext>
              </a:extLst>
            </p:cNvPr>
            <p:cNvSpPr/>
            <p:nvPr/>
          </p:nvSpPr>
          <p:spPr>
            <a:xfrm>
              <a:off x="-54636450" y="3652600"/>
              <a:ext cx="66975" cy="37825"/>
            </a:xfrm>
            <a:custGeom>
              <a:avLst/>
              <a:gdLst/>
              <a:ahLst/>
              <a:cxnLst/>
              <a:rect l="l" t="t" r="r" b="b"/>
              <a:pathLst>
                <a:path w="2679" h="1513" extrusionOk="0">
                  <a:moveTo>
                    <a:pt x="411" y="0"/>
                  </a:moveTo>
                  <a:cubicBezTo>
                    <a:pt x="411" y="599"/>
                    <a:pt x="221" y="1103"/>
                    <a:pt x="1" y="1512"/>
                  </a:cubicBezTo>
                  <a:lnTo>
                    <a:pt x="2080" y="1512"/>
                  </a:lnTo>
                  <a:lnTo>
                    <a:pt x="26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160;p47">
              <a:extLst>
                <a:ext uri="{FF2B5EF4-FFF2-40B4-BE49-F238E27FC236}">
                  <a16:creationId xmlns:a16="http://schemas.microsoft.com/office/drawing/2014/main" id="{CC1B8AA7-97CF-4702-A67D-6B7BE4B0B718}"/>
                </a:ext>
              </a:extLst>
            </p:cNvPr>
            <p:cNvSpPr/>
            <p:nvPr/>
          </p:nvSpPr>
          <p:spPr>
            <a:xfrm>
              <a:off x="-54760100" y="3596675"/>
              <a:ext cx="212675" cy="37025"/>
            </a:xfrm>
            <a:custGeom>
              <a:avLst/>
              <a:gdLst/>
              <a:ahLst/>
              <a:cxnLst/>
              <a:rect l="l" t="t" r="r" b="b"/>
              <a:pathLst>
                <a:path w="8507" h="1481" extrusionOk="0">
                  <a:moveTo>
                    <a:pt x="1" y="0"/>
                  </a:moveTo>
                  <a:lnTo>
                    <a:pt x="599" y="1481"/>
                  </a:lnTo>
                  <a:lnTo>
                    <a:pt x="3246" y="1481"/>
                  </a:lnTo>
                  <a:cubicBezTo>
                    <a:pt x="3466" y="693"/>
                    <a:pt x="3939" y="158"/>
                    <a:pt x="4002" y="95"/>
                  </a:cubicBezTo>
                  <a:cubicBezTo>
                    <a:pt x="4081" y="32"/>
                    <a:pt x="4183" y="0"/>
                    <a:pt x="4281" y="0"/>
                  </a:cubicBezTo>
                  <a:close/>
                  <a:moveTo>
                    <a:pt x="4281" y="0"/>
                  </a:moveTo>
                  <a:cubicBezTo>
                    <a:pt x="4380" y="0"/>
                    <a:pt x="4474" y="32"/>
                    <a:pt x="4537" y="95"/>
                  </a:cubicBezTo>
                  <a:cubicBezTo>
                    <a:pt x="4569" y="158"/>
                    <a:pt x="5041" y="693"/>
                    <a:pt x="5294" y="1481"/>
                  </a:cubicBezTo>
                  <a:lnTo>
                    <a:pt x="7940" y="1481"/>
                  </a:ln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161;p47">
              <a:extLst>
                <a:ext uri="{FF2B5EF4-FFF2-40B4-BE49-F238E27FC236}">
                  <a16:creationId xmlns:a16="http://schemas.microsoft.com/office/drawing/2014/main" id="{7BEFC854-4430-425C-8A9F-35F750830B2C}"/>
                </a:ext>
              </a:extLst>
            </p:cNvPr>
            <p:cNvSpPr/>
            <p:nvPr/>
          </p:nvSpPr>
          <p:spPr>
            <a:xfrm>
              <a:off x="-54738050" y="3708500"/>
              <a:ext cx="169375" cy="186700"/>
            </a:xfrm>
            <a:custGeom>
              <a:avLst/>
              <a:gdLst/>
              <a:ahLst/>
              <a:cxnLst/>
              <a:rect l="l" t="t" r="r" b="b"/>
              <a:pathLst>
                <a:path w="6775" h="7468" extrusionOk="0">
                  <a:moveTo>
                    <a:pt x="1891" y="1513"/>
                  </a:moveTo>
                  <a:cubicBezTo>
                    <a:pt x="2080" y="1513"/>
                    <a:pt x="2238" y="1671"/>
                    <a:pt x="2238" y="1860"/>
                  </a:cubicBezTo>
                  <a:cubicBezTo>
                    <a:pt x="2238" y="2049"/>
                    <a:pt x="2080" y="2206"/>
                    <a:pt x="1891" y="2206"/>
                  </a:cubicBezTo>
                  <a:cubicBezTo>
                    <a:pt x="1702" y="2206"/>
                    <a:pt x="1545" y="2112"/>
                    <a:pt x="1545" y="1860"/>
                  </a:cubicBezTo>
                  <a:cubicBezTo>
                    <a:pt x="1545" y="1671"/>
                    <a:pt x="1702" y="1513"/>
                    <a:pt x="1891" y="1513"/>
                  </a:cubicBezTo>
                  <a:close/>
                  <a:moveTo>
                    <a:pt x="4884" y="1545"/>
                  </a:moveTo>
                  <a:cubicBezTo>
                    <a:pt x="5073" y="1545"/>
                    <a:pt x="5231" y="1702"/>
                    <a:pt x="5231" y="1891"/>
                  </a:cubicBezTo>
                  <a:cubicBezTo>
                    <a:pt x="5231" y="2112"/>
                    <a:pt x="5073" y="2269"/>
                    <a:pt x="4884" y="2269"/>
                  </a:cubicBezTo>
                  <a:cubicBezTo>
                    <a:pt x="4695" y="2269"/>
                    <a:pt x="4538" y="2112"/>
                    <a:pt x="4538" y="1891"/>
                  </a:cubicBezTo>
                  <a:cubicBezTo>
                    <a:pt x="4538" y="1702"/>
                    <a:pt x="4695" y="1545"/>
                    <a:pt x="4884" y="1545"/>
                  </a:cubicBezTo>
                  <a:close/>
                  <a:moveTo>
                    <a:pt x="4404" y="4073"/>
                  </a:moveTo>
                  <a:cubicBezTo>
                    <a:pt x="4498" y="4073"/>
                    <a:pt x="4585" y="4112"/>
                    <a:pt x="4632" y="4191"/>
                  </a:cubicBezTo>
                  <a:cubicBezTo>
                    <a:pt x="4853" y="4286"/>
                    <a:pt x="4853" y="4538"/>
                    <a:pt x="4695" y="4695"/>
                  </a:cubicBezTo>
                  <a:cubicBezTo>
                    <a:pt x="4317" y="5042"/>
                    <a:pt x="3844" y="5231"/>
                    <a:pt x="3340" y="5231"/>
                  </a:cubicBezTo>
                  <a:cubicBezTo>
                    <a:pt x="2836" y="5231"/>
                    <a:pt x="2364" y="5042"/>
                    <a:pt x="2049" y="4695"/>
                  </a:cubicBezTo>
                  <a:cubicBezTo>
                    <a:pt x="1891" y="4538"/>
                    <a:pt x="1891" y="4286"/>
                    <a:pt x="2049" y="4191"/>
                  </a:cubicBezTo>
                  <a:cubicBezTo>
                    <a:pt x="2127" y="4112"/>
                    <a:pt x="2222" y="4073"/>
                    <a:pt x="2312" y="4073"/>
                  </a:cubicBezTo>
                  <a:cubicBezTo>
                    <a:pt x="2403" y="4073"/>
                    <a:pt x="2490" y="4112"/>
                    <a:pt x="2553" y="4191"/>
                  </a:cubicBezTo>
                  <a:cubicBezTo>
                    <a:pt x="2773" y="4412"/>
                    <a:pt x="3057" y="4522"/>
                    <a:pt x="3340" y="4522"/>
                  </a:cubicBezTo>
                  <a:cubicBezTo>
                    <a:pt x="3624" y="4522"/>
                    <a:pt x="3907" y="4412"/>
                    <a:pt x="4128" y="4191"/>
                  </a:cubicBezTo>
                  <a:cubicBezTo>
                    <a:pt x="4207" y="4112"/>
                    <a:pt x="4309" y="4073"/>
                    <a:pt x="4404" y="4073"/>
                  </a:cubicBezTo>
                  <a:close/>
                  <a:moveTo>
                    <a:pt x="757" y="1"/>
                  </a:moveTo>
                  <a:lnTo>
                    <a:pt x="757" y="694"/>
                  </a:lnTo>
                  <a:cubicBezTo>
                    <a:pt x="757" y="1513"/>
                    <a:pt x="631" y="2332"/>
                    <a:pt x="347" y="3088"/>
                  </a:cubicBezTo>
                  <a:cubicBezTo>
                    <a:pt x="1" y="4160"/>
                    <a:pt x="1" y="4947"/>
                    <a:pt x="1" y="5672"/>
                  </a:cubicBezTo>
                  <a:cubicBezTo>
                    <a:pt x="757" y="6743"/>
                    <a:pt x="2017" y="7468"/>
                    <a:pt x="3403" y="7468"/>
                  </a:cubicBezTo>
                  <a:cubicBezTo>
                    <a:pt x="4758" y="7468"/>
                    <a:pt x="6018" y="6774"/>
                    <a:pt x="6774" y="5672"/>
                  </a:cubicBezTo>
                  <a:cubicBezTo>
                    <a:pt x="6774" y="4947"/>
                    <a:pt x="6774" y="4160"/>
                    <a:pt x="6428" y="3088"/>
                  </a:cubicBezTo>
                  <a:cubicBezTo>
                    <a:pt x="6144" y="2332"/>
                    <a:pt x="6018" y="1513"/>
                    <a:pt x="6018" y="694"/>
                  </a:cubicBezTo>
                  <a:lnTo>
                    <a:pt x="60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5162;p47">
            <a:extLst>
              <a:ext uri="{FF2B5EF4-FFF2-40B4-BE49-F238E27FC236}">
                <a16:creationId xmlns:a16="http://schemas.microsoft.com/office/drawing/2014/main" id="{409AD0DA-622D-4ACE-B422-EFF3A48F1E8F}"/>
              </a:ext>
            </a:extLst>
          </p:cNvPr>
          <p:cNvSpPr/>
          <p:nvPr/>
        </p:nvSpPr>
        <p:spPr>
          <a:xfrm>
            <a:off x="6087750" y="4801230"/>
            <a:ext cx="11113" cy="1249"/>
          </a:xfrm>
          <a:custGeom>
            <a:avLst/>
            <a:gdLst/>
            <a:ahLst/>
            <a:cxnLst/>
            <a:rect l="l" t="t" r="r" b="b"/>
            <a:pathLst>
              <a:path w="285" h="32" extrusionOk="0">
                <a:moveTo>
                  <a:pt x="1" y="0"/>
                </a:moveTo>
                <a:cubicBezTo>
                  <a:pt x="95" y="32"/>
                  <a:pt x="158" y="32"/>
                  <a:pt x="284" y="32"/>
                </a:cubicBezTo>
                <a:cubicBezTo>
                  <a:pt x="221" y="32"/>
                  <a:pt x="127" y="0"/>
                  <a:pt x="1"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63;p47">
            <a:extLst>
              <a:ext uri="{FF2B5EF4-FFF2-40B4-BE49-F238E27FC236}">
                <a16:creationId xmlns:a16="http://schemas.microsoft.com/office/drawing/2014/main" id="{A8C867DD-334A-4C06-A72C-7C4E1391C0BE}"/>
              </a:ext>
            </a:extLst>
          </p:cNvPr>
          <p:cNvSpPr/>
          <p:nvPr/>
        </p:nvSpPr>
        <p:spPr>
          <a:xfrm>
            <a:off x="6088372" y="4802439"/>
            <a:ext cx="9866" cy="1287"/>
          </a:xfrm>
          <a:custGeom>
            <a:avLst/>
            <a:gdLst/>
            <a:ahLst/>
            <a:cxnLst/>
            <a:rect l="l" t="t" r="r" b="b"/>
            <a:pathLst>
              <a:path w="253" h="33" extrusionOk="0">
                <a:moveTo>
                  <a:pt x="253" y="1"/>
                </a:moveTo>
                <a:lnTo>
                  <a:pt x="253" y="1"/>
                </a:lnTo>
                <a:cubicBezTo>
                  <a:pt x="189" y="1"/>
                  <a:pt x="64" y="1"/>
                  <a:pt x="1" y="32"/>
                </a:cubicBezTo>
                <a:cubicBezTo>
                  <a:pt x="95" y="1"/>
                  <a:pt x="190" y="1"/>
                  <a:pt x="253"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5164;p47">
            <a:extLst>
              <a:ext uri="{FF2B5EF4-FFF2-40B4-BE49-F238E27FC236}">
                <a16:creationId xmlns:a16="http://schemas.microsoft.com/office/drawing/2014/main" id="{CF0DCA98-1D7F-456D-98E1-3598C54923C5}"/>
              </a:ext>
            </a:extLst>
          </p:cNvPr>
          <p:cNvGrpSpPr/>
          <p:nvPr/>
        </p:nvGrpSpPr>
        <p:grpSpPr>
          <a:xfrm>
            <a:off x="5875208" y="4802439"/>
            <a:ext cx="436146" cy="496352"/>
            <a:chOff x="-54793175" y="3982600"/>
            <a:chExt cx="279625" cy="318225"/>
          </a:xfrm>
          <a:solidFill>
            <a:srgbClr val="5C3183"/>
          </a:solidFill>
        </p:grpSpPr>
        <p:sp>
          <p:nvSpPr>
            <p:cNvPr id="213" name="Google Shape;5165;p47">
              <a:extLst>
                <a:ext uri="{FF2B5EF4-FFF2-40B4-BE49-F238E27FC236}">
                  <a16:creationId xmlns:a16="http://schemas.microsoft.com/office/drawing/2014/main" id="{1CCB2106-E466-44FE-8372-738D8C609607}"/>
                </a:ext>
              </a:extLst>
            </p:cNvPr>
            <p:cNvSpPr/>
            <p:nvPr/>
          </p:nvSpPr>
          <p:spPr>
            <a:xfrm>
              <a:off x="-54646675" y="3982600"/>
              <a:ext cx="113425" cy="111075"/>
            </a:xfrm>
            <a:custGeom>
              <a:avLst/>
              <a:gdLst/>
              <a:ahLst/>
              <a:cxnLst/>
              <a:rect l="l" t="t" r="r" b="b"/>
              <a:pathLst>
                <a:path w="4537" h="4443" extrusionOk="0">
                  <a:moveTo>
                    <a:pt x="0" y="1"/>
                  </a:moveTo>
                  <a:cubicBezTo>
                    <a:pt x="1261" y="221"/>
                    <a:pt x="2237" y="2080"/>
                    <a:pt x="2332" y="4443"/>
                  </a:cubicBezTo>
                  <a:lnTo>
                    <a:pt x="4128" y="4443"/>
                  </a:lnTo>
                  <a:cubicBezTo>
                    <a:pt x="4380" y="4443"/>
                    <a:pt x="4537" y="4254"/>
                    <a:pt x="4506" y="4002"/>
                  </a:cubicBezTo>
                  <a:cubicBezTo>
                    <a:pt x="4128" y="1859"/>
                    <a:pt x="2300" y="158"/>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166;p47">
              <a:extLst>
                <a:ext uri="{FF2B5EF4-FFF2-40B4-BE49-F238E27FC236}">
                  <a16:creationId xmlns:a16="http://schemas.microsoft.com/office/drawing/2014/main" id="{D2C703D4-2BCD-4343-806A-8886C33FFCA9}"/>
                </a:ext>
              </a:extLst>
            </p:cNvPr>
            <p:cNvSpPr/>
            <p:nvPr/>
          </p:nvSpPr>
          <p:spPr>
            <a:xfrm>
              <a:off x="-54644325" y="4003075"/>
              <a:ext cx="36250" cy="90600"/>
            </a:xfrm>
            <a:custGeom>
              <a:avLst/>
              <a:gdLst/>
              <a:ahLst/>
              <a:cxnLst/>
              <a:rect l="l" t="t" r="r" b="b"/>
              <a:pathLst>
                <a:path w="1450" h="3624" extrusionOk="0">
                  <a:moveTo>
                    <a:pt x="1" y="1"/>
                  </a:moveTo>
                  <a:lnTo>
                    <a:pt x="1" y="3624"/>
                  </a:lnTo>
                  <a:lnTo>
                    <a:pt x="1450" y="3624"/>
                  </a:lnTo>
                  <a:cubicBezTo>
                    <a:pt x="1419" y="1765"/>
                    <a:pt x="726" y="379"/>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167;p47">
              <a:extLst>
                <a:ext uri="{FF2B5EF4-FFF2-40B4-BE49-F238E27FC236}">
                  <a16:creationId xmlns:a16="http://schemas.microsoft.com/office/drawing/2014/main" id="{1E8A9B38-F2ED-45D0-8369-3386962885E4}"/>
                </a:ext>
              </a:extLst>
            </p:cNvPr>
            <p:cNvSpPr/>
            <p:nvPr/>
          </p:nvSpPr>
          <p:spPr>
            <a:xfrm>
              <a:off x="-54773475" y="3983400"/>
              <a:ext cx="113425" cy="111075"/>
            </a:xfrm>
            <a:custGeom>
              <a:avLst/>
              <a:gdLst/>
              <a:ahLst/>
              <a:cxnLst/>
              <a:rect l="l" t="t" r="r" b="b"/>
              <a:pathLst>
                <a:path w="4537" h="4443" extrusionOk="0">
                  <a:moveTo>
                    <a:pt x="4537" y="0"/>
                  </a:moveTo>
                  <a:lnTo>
                    <a:pt x="4537" y="0"/>
                  </a:lnTo>
                  <a:cubicBezTo>
                    <a:pt x="2237" y="126"/>
                    <a:pt x="378" y="1827"/>
                    <a:pt x="32" y="4033"/>
                  </a:cubicBezTo>
                  <a:cubicBezTo>
                    <a:pt x="0" y="4253"/>
                    <a:pt x="189" y="4442"/>
                    <a:pt x="378" y="4442"/>
                  </a:cubicBezTo>
                  <a:lnTo>
                    <a:pt x="2205" y="4442"/>
                  </a:lnTo>
                  <a:cubicBezTo>
                    <a:pt x="2268" y="2079"/>
                    <a:pt x="3277" y="252"/>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168;p47">
              <a:extLst>
                <a:ext uri="{FF2B5EF4-FFF2-40B4-BE49-F238E27FC236}">
                  <a16:creationId xmlns:a16="http://schemas.microsoft.com/office/drawing/2014/main" id="{C3508B50-FFB3-48A7-BD53-0E94DA607D00}"/>
                </a:ext>
              </a:extLst>
            </p:cNvPr>
            <p:cNvSpPr/>
            <p:nvPr/>
          </p:nvSpPr>
          <p:spPr>
            <a:xfrm>
              <a:off x="-54699450" y="4003075"/>
              <a:ext cx="36250" cy="90600"/>
            </a:xfrm>
            <a:custGeom>
              <a:avLst/>
              <a:gdLst/>
              <a:ahLst/>
              <a:cxnLst/>
              <a:rect l="l" t="t" r="r" b="b"/>
              <a:pathLst>
                <a:path w="1450" h="3624" extrusionOk="0">
                  <a:moveTo>
                    <a:pt x="1450" y="1"/>
                  </a:moveTo>
                  <a:cubicBezTo>
                    <a:pt x="725" y="379"/>
                    <a:pt x="64" y="1765"/>
                    <a:pt x="1" y="3624"/>
                  </a:cubicBezTo>
                  <a:lnTo>
                    <a:pt x="1450" y="3624"/>
                  </a:lnTo>
                  <a:lnTo>
                    <a:pt x="14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169;p47">
              <a:extLst>
                <a:ext uri="{FF2B5EF4-FFF2-40B4-BE49-F238E27FC236}">
                  <a16:creationId xmlns:a16="http://schemas.microsoft.com/office/drawing/2014/main" id="{ED5818BC-ADA7-46BF-AF65-F2C113815A01}"/>
                </a:ext>
              </a:extLst>
            </p:cNvPr>
            <p:cNvSpPr/>
            <p:nvPr/>
          </p:nvSpPr>
          <p:spPr>
            <a:xfrm>
              <a:off x="-54756150" y="4112550"/>
              <a:ext cx="204800" cy="188275"/>
            </a:xfrm>
            <a:custGeom>
              <a:avLst/>
              <a:gdLst/>
              <a:ahLst/>
              <a:cxnLst/>
              <a:rect l="l" t="t" r="r" b="b"/>
              <a:pathLst>
                <a:path w="8192" h="7531" extrusionOk="0">
                  <a:moveTo>
                    <a:pt x="2615" y="1545"/>
                  </a:moveTo>
                  <a:cubicBezTo>
                    <a:pt x="2804" y="1545"/>
                    <a:pt x="2962" y="1671"/>
                    <a:pt x="2962" y="1891"/>
                  </a:cubicBezTo>
                  <a:cubicBezTo>
                    <a:pt x="2962" y="2080"/>
                    <a:pt x="2804" y="2238"/>
                    <a:pt x="2615" y="2238"/>
                  </a:cubicBezTo>
                  <a:cubicBezTo>
                    <a:pt x="2426" y="2238"/>
                    <a:pt x="2269" y="2080"/>
                    <a:pt x="2269" y="1891"/>
                  </a:cubicBezTo>
                  <a:cubicBezTo>
                    <a:pt x="2269" y="1702"/>
                    <a:pt x="2426" y="1545"/>
                    <a:pt x="2615" y="1545"/>
                  </a:cubicBezTo>
                  <a:close/>
                  <a:moveTo>
                    <a:pt x="5608" y="1545"/>
                  </a:moveTo>
                  <a:cubicBezTo>
                    <a:pt x="5797" y="1545"/>
                    <a:pt x="5955" y="1671"/>
                    <a:pt x="5955" y="1891"/>
                  </a:cubicBezTo>
                  <a:cubicBezTo>
                    <a:pt x="5955" y="2080"/>
                    <a:pt x="5797" y="2238"/>
                    <a:pt x="5608" y="2238"/>
                  </a:cubicBezTo>
                  <a:cubicBezTo>
                    <a:pt x="5419" y="2238"/>
                    <a:pt x="5262" y="2080"/>
                    <a:pt x="5262" y="1891"/>
                  </a:cubicBezTo>
                  <a:cubicBezTo>
                    <a:pt x="5199" y="1702"/>
                    <a:pt x="5419" y="1545"/>
                    <a:pt x="5608" y="1545"/>
                  </a:cubicBezTo>
                  <a:close/>
                  <a:moveTo>
                    <a:pt x="5163" y="4104"/>
                  </a:moveTo>
                  <a:cubicBezTo>
                    <a:pt x="5262" y="4104"/>
                    <a:pt x="5356" y="4144"/>
                    <a:pt x="5419" y="4223"/>
                  </a:cubicBezTo>
                  <a:cubicBezTo>
                    <a:pt x="5577" y="4380"/>
                    <a:pt x="5577" y="4601"/>
                    <a:pt x="5419" y="4727"/>
                  </a:cubicBezTo>
                  <a:cubicBezTo>
                    <a:pt x="5073" y="5073"/>
                    <a:pt x="4568" y="5262"/>
                    <a:pt x="4064" y="5262"/>
                  </a:cubicBezTo>
                  <a:cubicBezTo>
                    <a:pt x="3560" y="5262"/>
                    <a:pt x="3088" y="5073"/>
                    <a:pt x="2773" y="4727"/>
                  </a:cubicBezTo>
                  <a:cubicBezTo>
                    <a:pt x="2615" y="4569"/>
                    <a:pt x="2615" y="4317"/>
                    <a:pt x="2773" y="4223"/>
                  </a:cubicBezTo>
                  <a:cubicBezTo>
                    <a:pt x="2851" y="4144"/>
                    <a:pt x="2946" y="4104"/>
                    <a:pt x="3040" y="4104"/>
                  </a:cubicBezTo>
                  <a:cubicBezTo>
                    <a:pt x="3135" y="4104"/>
                    <a:pt x="3229" y="4144"/>
                    <a:pt x="3308" y="4223"/>
                  </a:cubicBezTo>
                  <a:cubicBezTo>
                    <a:pt x="3529" y="4427"/>
                    <a:pt x="3820" y="4530"/>
                    <a:pt x="4108" y="4530"/>
                  </a:cubicBezTo>
                  <a:cubicBezTo>
                    <a:pt x="4395" y="4530"/>
                    <a:pt x="4679" y="4427"/>
                    <a:pt x="4883" y="4223"/>
                  </a:cubicBezTo>
                  <a:cubicBezTo>
                    <a:pt x="4962" y="4144"/>
                    <a:pt x="5065" y="4104"/>
                    <a:pt x="5163" y="4104"/>
                  </a:cubicBezTo>
                  <a:close/>
                  <a:moveTo>
                    <a:pt x="0" y="1"/>
                  </a:moveTo>
                  <a:lnTo>
                    <a:pt x="0" y="3435"/>
                  </a:lnTo>
                  <a:cubicBezTo>
                    <a:pt x="0" y="5672"/>
                    <a:pt x="1859" y="7531"/>
                    <a:pt x="4096" y="7531"/>
                  </a:cubicBezTo>
                  <a:cubicBezTo>
                    <a:pt x="6364" y="7531"/>
                    <a:pt x="8191" y="5672"/>
                    <a:pt x="8191" y="3435"/>
                  </a:cubicBezTo>
                  <a:lnTo>
                    <a:pt x="8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170;p47">
              <a:extLst>
                <a:ext uri="{FF2B5EF4-FFF2-40B4-BE49-F238E27FC236}">
                  <a16:creationId xmlns:a16="http://schemas.microsoft.com/office/drawing/2014/main" id="{5A84E273-A9F4-4F89-AB62-1AF39FCBBD1F}"/>
                </a:ext>
              </a:extLst>
            </p:cNvPr>
            <p:cNvSpPr/>
            <p:nvPr/>
          </p:nvSpPr>
          <p:spPr>
            <a:xfrm>
              <a:off x="-54532475" y="4136975"/>
              <a:ext cx="18925" cy="63825"/>
            </a:xfrm>
            <a:custGeom>
              <a:avLst/>
              <a:gdLst/>
              <a:ahLst/>
              <a:cxnLst/>
              <a:rect l="l" t="t" r="r" b="b"/>
              <a:pathLst>
                <a:path w="757" h="2553" extrusionOk="0">
                  <a:moveTo>
                    <a:pt x="1" y="1"/>
                  </a:moveTo>
                  <a:lnTo>
                    <a:pt x="1" y="2552"/>
                  </a:lnTo>
                  <a:cubicBezTo>
                    <a:pt x="442" y="2300"/>
                    <a:pt x="757" y="1828"/>
                    <a:pt x="757" y="1261"/>
                  </a:cubicBezTo>
                  <a:cubicBezTo>
                    <a:pt x="757" y="757"/>
                    <a:pt x="442"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171;p47">
              <a:extLst>
                <a:ext uri="{FF2B5EF4-FFF2-40B4-BE49-F238E27FC236}">
                  <a16:creationId xmlns:a16="http://schemas.microsoft.com/office/drawing/2014/main" id="{99440D7E-A290-47D4-8A24-3BCE613250F5}"/>
                </a:ext>
              </a:extLst>
            </p:cNvPr>
            <p:cNvSpPr/>
            <p:nvPr/>
          </p:nvSpPr>
          <p:spPr>
            <a:xfrm>
              <a:off x="-54793175" y="4136975"/>
              <a:ext cx="18925" cy="65400"/>
            </a:xfrm>
            <a:custGeom>
              <a:avLst/>
              <a:gdLst/>
              <a:ahLst/>
              <a:cxnLst/>
              <a:rect l="l" t="t" r="r" b="b"/>
              <a:pathLst>
                <a:path w="757" h="2616" extrusionOk="0">
                  <a:moveTo>
                    <a:pt x="757" y="1"/>
                  </a:moveTo>
                  <a:cubicBezTo>
                    <a:pt x="316" y="284"/>
                    <a:pt x="0" y="757"/>
                    <a:pt x="0" y="1292"/>
                  </a:cubicBezTo>
                  <a:cubicBezTo>
                    <a:pt x="0" y="1859"/>
                    <a:pt x="316" y="2332"/>
                    <a:pt x="757" y="2615"/>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5172;p47">
            <a:extLst>
              <a:ext uri="{FF2B5EF4-FFF2-40B4-BE49-F238E27FC236}">
                <a16:creationId xmlns:a16="http://schemas.microsoft.com/office/drawing/2014/main" id="{9700549D-A10E-42D0-8DC9-2F733480BFF5}"/>
              </a:ext>
            </a:extLst>
          </p:cNvPr>
          <p:cNvGrpSpPr/>
          <p:nvPr/>
        </p:nvGrpSpPr>
        <p:grpSpPr>
          <a:xfrm>
            <a:off x="8940458" y="3570273"/>
            <a:ext cx="436146" cy="496352"/>
            <a:chOff x="-52832000" y="3192625"/>
            <a:chExt cx="279625" cy="318225"/>
          </a:xfrm>
          <a:solidFill>
            <a:srgbClr val="5C3183"/>
          </a:solidFill>
        </p:grpSpPr>
        <p:sp>
          <p:nvSpPr>
            <p:cNvPr id="205" name="Google Shape;5173;p47">
              <a:extLst>
                <a:ext uri="{FF2B5EF4-FFF2-40B4-BE49-F238E27FC236}">
                  <a16:creationId xmlns:a16="http://schemas.microsoft.com/office/drawing/2014/main" id="{802087A1-E87A-458D-BB07-BA288131F916}"/>
                </a:ext>
              </a:extLst>
            </p:cNvPr>
            <p:cNvSpPr/>
            <p:nvPr/>
          </p:nvSpPr>
          <p:spPr>
            <a:xfrm>
              <a:off x="-52574450" y="3306025"/>
              <a:ext cx="22075" cy="110300"/>
            </a:xfrm>
            <a:custGeom>
              <a:avLst/>
              <a:gdLst/>
              <a:ahLst/>
              <a:cxnLst/>
              <a:rect l="l" t="t" r="r" b="b"/>
              <a:pathLst>
                <a:path w="883" h="4412" extrusionOk="0">
                  <a:moveTo>
                    <a:pt x="1" y="1"/>
                  </a:moveTo>
                  <a:lnTo>
                    <a:pt x="1" y="1"/>
                  </a:lnTo>
                  <a:cubicBezTo>
                    <a:pt x="95" y="348"/>
                    <a:pt x="127" y="726"/>
                    <a:pt x="127" y="1104"/>
                  </a:cubicBezTo>
                  <a:lnTo>
                    <a:pt x="127" y="3939"/>
                  </a:lnTo>
                  <a:cubicBezTo>
                    <a:pt x="127" y="4097"/>
                    <a:pt x="127" y="4254"/>
                    <a:pt x="95" y="4412"/>
                  </a:cubicBezTo>
                  <a:cubicBezTo>
                    <a:pt x="537" y="4254"/>
                    <a:pt x="883" y="3876"/>
                    <a:pt x="883" y="3341"/>
                  </a:cubicBezTo>
                  <a:lnTo>
                    <a:pt x="883" y="1104"/>
                  </a:lnTo>
                  <a:cubicBezTo>
                    <a:pt x="883" y="600"/>
                    <a:pt x="537"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174;p47">
              <a:extLst>
                <a:ext uri="{FF2B5EF4-FFF2-40B4-BE49-F238E27FC236}">
                  <a16:creationId xmlns:a16="http://schemas.microsoft.com/office/drawing/2014/main" id="{222AC8B1-2750-4146-B047-92A3B928598A}"/>
                </a:ext>
              </a:extLst>
            </p:cNvPr>
            <p:cNvSpPr/>
            <p:nvPr/>
          </p:nvSpPr>
          <p:spPr>
            <a:xfrm>
              <a:off x="-52826475" y="3192625"/>
              <a:ext cx="267800" cy="100050"/>
            </a:xfrm>
            <a:custGeom>
              <a:avLst/>
              <a:gdLst/>
              <a:ahLst/>
              <a:cxnLst/>
              <a:rect l="l" t="t" r="r" b="b"/>
              <a:pathLst>
                <a:path w="10712" h="4002" extrusionOk="0">
                  <a:moveTo>
                    <a:pt x="5356" y="0"/>
                  </a:moveTo>
                  <a:cubicBezTo>
                    <a:pt x="2836" y="0"/>
                    <a:pt x="725" y="1670"/>
                    <a:pt x="0" y="4001"/>
                  </a:cubicBezTo>
                  <a:cubicBezTo>
                    <a:pt x="284" y="3844"/>
                    <a:pt x="567" y="3749"/>
                    <a:pt x="882" y="3749"/>
                  </a:cubicBezTo>
                  <a:cubicBezTo>
                    <a:pt x="1639" y="2017"/>
                    <a:pt x="3371" y="756"/>
                    <a:pt x="5356" y="756"/>
                  </a:cubicBezTo>
                  <a:cubicBezTo>
                    <a:pt x="7373" y="756"/>
                    <a:pt x="9105" y="1985"/>
                    <a:pt x="9861" y="3749"/>
                  </a:cubicBezTo>
                  <a:cubicBezTo>
                    <a:pt x="10176" y="3749"/>
                    <a:pt x="10492" y="3844"/>
                    <a:pt x="10712" y="4001"/>
                  </a:cubicBezTo>
                  <a:cubicBezTo>
                    <a:pt x="10019" y="1702"/>
                    <a:pt x="7877"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175;p47">
              <a:extLst>
                <a:ext uri="{FF2B5EF4-FFF2-40B4-BE49-F238E27FC236}">
                  <a16:creationId xmlns:a16="http://schemas.microsoft.com/office/drawing/2014/main" id="{6005BB45-D284-4156-947F-F3C07AC8A7B6}"/>
                </a:ext>
              </a:extLst>
            </p:cNvPr>
            <p:cNvSpPr/>
            <p:nvPr/>
          </p:nvSpPr>
          <p:spPr>
            <a:xfrm>
              <a:off x="-52794975" y="3361175"/>
              <a:ext cx="204800" cy="149675"/>
            </a:xfrm>
            <a:custGeom>
              <a:avLst/>
              <a:gdLst/>
              <a:ahLst/>
              <a:cxnLst/>
              <a:rect l="l" t="t" r="r" b="b"/>
              <a:pathLst>
                <a:path w="8192" h="5987" extrusionOk="0">
                  <a:moveTo>
                    <a:pt x="5132" y="2560"/>
                  </a:moveTo>
                  <a:cubicBezTo>
                    <a:pt x="5230" y="2560"/>
                    <a:pt x="5325" y="2599"/>
                    <a:pt x="5388" y="2678"/>
                  </a:cubicBezTo>
                  <a:cubicBezTo>
                    <a:pt x="5577" y="2836"/>
                    <a:pt x="5577" y="3088"/>
                    <a:pt x="5419" y="3182"/>
                  </a:cubicBezTo>
                  <a:cubicBezTo>
                    <a:pt x="5073" y="3560"/>
                    <a:pt x="4569" y="3749"/>
                    <a:pt x="4096" y="3749"/>
                  </a:cubicBezTo>
                  <a:cubicBezTo>
                    <a:pt x="3592" y="3749"/>
                    <a:pt x="3120" y="3560"/>
                    <a:pt x="2773" y="3182"/>
                  </a:cubicBezTo>
                  <a:cubicBezTo>
                    <a:pt x="2615" y="3025"/>
                    <a:pt x="2615" y="2804"/>
                    <a:pt x="2773" y="2678"/>
                  </a:cubicBezTo>
                  <a:cubicBezTo>
                    <a:pt x="2852" y="2599"/>
                    <a:pt x="2946" y="2560"/>
                    <a:pt x="3037" y="2560"/>
                  </a:cubicBezTo>
                  <a:cubicBezTo>
                    <a:pt x="3127" y="2560"/>
                    <a:pt x="3214" y="2599"/>
                    <a:pt x="3277" y="2678"/>
                  </a:cubicBezTo>
                  <a:cubicBezTo>
                    <a:pt x="3498" y="2899"/>
                    <a:pt x="3781" y="3009"/>
                    <a:pt x="4065" y="3009"/>
                  </a:cubicBezTo>
                  <a:cubicBezTo>
                    <a:pt x="4348" y="3009"/>
                    <a:pt x="4632" y="2899"/>
                    <a:pt x="4852" y="2678"/>
                  </a:cubicBezTo>
                  <a:cubicBezTo>
                    <a:pt x="4931" y="2599"/>
                    <a:pt x="5033" y="2560"/>
                    <a:pt x="5132" y="2560"/>
                  </a:cubicBezTo>
                  <a:close/>
                  <a:moveTo>
                    <a:pt x="1" y="0"/>
                  </a:moveTo>
                  <a:lnTo>
                    <a:pt x="1" y="1859"/>
                  </a:lnTo>
                  <a:cubicBezTo>
                    <a:pt x="1" y="2993"/>
                    <a:pt x="473" y="4127"/>
                    <a:pt x="1355" y="4915"/>
                  </a:cubicBezTo>
                  <a:cubicBezTo>
                    <a:pt x="2111" y="5640"/>
                    <a:pt x="3088" y="5986"/>
                    <a:pt x="4096" y="5986"/>
                  </a:cubicBezTo>
                  <a:lnTo>
                    <a:pt x="4506" y="5986"/>
                  </a:lnTo>
                  <a:cubicBezTo>
                    <a:pt x="6585" y="5797"/>
                    <a:pt x="8192" y="3907"/>
                    <a:pt x="8192" y="1733"/>
                  </a:cubicBezTo>
                  <a:lnTo>
                    <a:pt x="8192" y="32"/>
                  </a:lnTo>
                  <a:cubicBezTo>
                    <a:pt x="8192" y="1261"/>
                    <a:pt x="7215" y="2237"/>
                    <a:pt x="5955" y="2237"/>
                  </a:cubicBezTo>
                  <a:cubicBezTo>
                    <a:pt x="5167" y="2237"/>
                    <a:pt x="4506" y="1859"/>
                    <a:pt x="4096" y="1229"/>
                  </a:cubicBezTo>
                  <a:cubicBezTo>
                    <a:pt x="3718" y="1796"/>
                    <a:pt x="2994" y="2237"/>
                    <a:pt x="2269" y="2237"/>
                  </a:cubicBezTo>
                  <a:cubicBezTo>
                    <a:pt x="1040" y="2237"/>
                    <a:pt x="1" y="126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176;p47">
              <a:extLst>
                <a:ext uri="{FF2B5EF4-FFF2-40B4-BE49-F238E27FC236}">
                  <a16:creationId xmlns:a16="http://schemas.microsoft.com/office/drawing/2014/main" id="{43623E4F-41DF-4E2F-92F2-94A479232598}"/>
                </a:ext>
              </a:extLst>
            </p:cNvPr>
            <p:cNvSpPr/>
            <p:nvPr/>
          </p:nvSpPr>
          <p:spPr>
            <a:xfrm>
              <a:off x="-52791025" y="3231225"/>
              <a:ext cx="137850" cy="74825"/>
            </a:xfrm>
            <a:custGeom>
              <a:avLst/>
              <a:gdLst/>
              <a:ahLst/>
              <a:cxnLst/>
              <a:rect l="l" t="t" r="r" b="b"/>
              <a:pathLst>
                <a:path w="5514" h="2993" extrusionOk="0">
                  <a:moveTo>
                    <a:pt x="3938" y="0"/>
                  </a:moveTo>
                  <a:cubicBezTo>
                    <a:pt x="2048" y="0"/>
                    <a:pt x="473" y="1260"/>
                    <a:pt x="0" y="2993"/>
                  </a:cubicBezTo>
                  <a:lnTo>
                    <a:pt x="1701" y="2993"/>
                  </a:lnTo>
                  <a:cubicBezTo>
                    <a:pt x="3434" y="2993"/>
                    <a:pt x="4946" y="1890"/>
                    <a:pt x="5513" y="315"/>
                  </a:cubicBezTo>
                  <a:cubicBezTo>
                    <a:pt x="5041" y="126"/>
                    <a:pt x="4505" y="0"/>
                    <a:pt x="39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177;p47">
              <a:extLst>
                <a:ext uri="{FF2B5EF4-FFF2-40B4-BE49-F238E27FC236}">
                  <a16:creationId xmlns:a16="http://schemas.microsoft.com/office/drawing/2014/main" id="{E2B052E7-A235-4DD9-9F9D-FEB29F4BDD97}"/>
                </a:ext>
              </a:extLst>
            </p:cNvPr>
            <p:cNvSpPr/>
            <p:nvPr/>
          </p:nvSpPr>
          <p:spPr>
            <a:xfrm>
              <a:off x="-52683125" y="3361950"/>
              <a:ext cx="74825" cy="37850"/>
            </a:xfrm>
            <a:custGeom>
              <a:avLst/>
              <a:gdLst/>
              <a:ahLst/>
              <a:cxnLst/>
              <a:rect l="l" t="t" r="r" b="b"/>
              <a:pathLst>
                <a:path w="2993" h="1514" extrusionOk="0">
                  <a:moveTo>
                    <a:pt x="0" y="1"/>
                  </a:moveTo>
                  <a:cubicBezTo>
                    <a:pt x="0" y="851"/>
                    <a:pt x="662" y="1513"/>
                    <a:pt x="1481" y="1513"/>
                  </a:cubicBezTo>
                  <a:cubicBezTo>
                    <a:pt x="2300" y="1513"/>
                    <a:pt x="2993" y="820"/>
                    <a:pt x="2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178;p47">
              <a:extLst>
                <a:ext uri="{FF2B5EF4-FFF2-40B4-BE49-F238E27FC236}">
                  <a16:creationId xmlns:a16="http://schemas.microsoft.com/office/drawing/2014/main" id="{A40988DE-77DC-4A24-B313-0B052DFFB2A1}"/>
                </a:ext>
              </a:extLst>
            </p:cNvPr>
            <p:cNvSpPr/>
            <p:nvPr/>
          </p:nvSpPr>
          <p:spPr>
            <a:xfrm>
              <a:off x="-52794975" y="3247750"/>
              <a:ext cx="204800" cy="104000"/>
            </a:xfrm>
            <a:custGeom>
              <a:avLst/>
              <a:gdLst/>
              <a:ahLst/>
              <a:cxnLst/>
              <a:rect l="l" t="t" r="r" b="b"/>
              <a:pathLst>
                <a:path w="8192" h="4160" extrusionOk="0">
                  <a:moveTo>
                    <a:pt x="6365" y="1"/>
                  </a:moveTo>
                  <a:cubicBezTo>
                    <a:pt x="5640" y="1828"/>
                    <a:pt x="3876" y="3025"/>
                    <a:pt x="1859" y="3025"/>
                  </a:cubicBezTo>
                  <a:lnTo>
                    <a:pt x="1" y="3025"/>
                  </a:lnTo>
                  <a:lnTo>
                    <a:pt x="1" y="3403"/>
                  </a:lnTo>
                  <a:lnTo>
                    <a:pt x="1" y="4159"/>
                  </a:lnTo>
                  <a:cubicBezTo>
                    <a:pt x="1" y="3939"/>
                    <a:pt x="158" y="3781"/>
                    <a:pt x="379" y="3781"/>
                  </a:cubicBezTo>
                  <a:lnTo>
                    <a:pt x="7814" y="3781"/>
                  </a:lnTo>
                  <a:cubicBezTo>
                    <a:pt x="8003" y="3781"/>
                    <a:pt x="8160" y="3939"/>
                    <a:pt x="8160" y="4159"/>
                  </a:cubicBezTo>
                  <a:lnTo>
                    <a:pt x="8160" y="3403"/>
                  </a:lnTo>
                  <a:cubicBezTo>
                    <a:pt x="8192" y="2017"/>
                    <a:pt x="7467" y="757"/>
                    <a:pt x="63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179;p47">
              <a:extLst>
                <a:ext uri="{FF2B5EF4-FFF2-40B4-BE49-F238E27FC236}">
                  <a16:creationId xmlns:a16="http://schemas.microsoft.com/office/drawing/2014/main" id="{097C4F43-A796-4291-8BF7-2F9165C9A510}"/>
                </a:ext>
              </a:extLst>
            </p:cNvPr>
            <p:cNvSpPr/>
            <p:nvPr/>
          </p:nvSpPr>
          <p:spPr>
            <a:xfrm>
              <a:off x="-52776850" y="3361950"/>
              <a:ext cx="74825" cy="37850"/>
            </a:xfrm>
            <a:custGeom>
              <a:avLst/>
              <a:gdLst/>
              <a:ahLst/>
              <a:cxnLst/>
              <a:rect l="l" t="t" r="r" b="b"/>
              <a:pathLst>
                <a:path w="2993" h="1514" extrusionOk="0">
                  <a:moveTo>
                    <a:pt x="0" y="1"/>
                  </a:moveTo>
                  <a:cubicBezTo>
                    <a:pt x="0" y="851"/>
                    <a:pt x="662" y="1513"/>
                    <a:pt x="1481" y="1513"/>
                  </a:cubicBezTo>
                  <a:cubicBezTo>
                    <a:pt x="2332" y="1513"/>
                    <a:pt x="2993" y="820"/>
                    <a:pt x="2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180;p47">
              <a:extLst>
                <a:ext uri="{FF2B5EF4-FFF2-40B4-BE49-F238E27FC236}">
                  <a16:creationId xmlns:a16="http://schemas.microsoft.com/office/drawing/2014/main" id="{0E0407DF-906F-4D0B-851A-2C3881DE85C9}"/>
                </a:ext>
              </a:extLst>
            </p:cNvPr>
            <p:cNvSpPr/>
            <p:nvPr/>
          </p:nvSpPr>
          <p:spPr>
            <a:xfrm>
              <a:off x="-52832000" y="3306025"/>
              <a:ext cx="21300" cy="110300"/>
            </a:xfrm>
            <a:custGeom>
              <a:avLst/>
              <a:gdLst/>
              <a:ahLst/>
              <a:cxnLst/>
              <a:rect l="l" t="t" r="r" b="b"/>
              <a:pathLst>
                <a:path w="852" h="4412" extrusionOk="0">
                  <a:moveTo>
                    <a:pt x="851" y="1"/>
                  </a:moveTo>
                  <a:cubicBezTo>
                    <a:pt x="347" y="127"/>
                    <a:pt x="1" y="568"/>
                    <a:pt x="1" y="1104"/>
                  </a:cubicBezTo>
                  <a:lnTo>
                    <a:pt x="1" y="3341"/>
                  </a:lnTo>
                  <a:cubicBezTo>
                    <a:pt x="1" y="3813"/>
                    <a:pt x="316" y="4254"/>
                    <a:pt x="757" y="4412"/>
                  </a:cubicBezTo>
                  <a:lnTo>
                    <a:pt x="757" y="4097"/>
                  </a:lnTo>
                  <a:lnTo>
                    <a:pt x="757" y="3341"/>
                  </a:lnTo>
                  <a:lnTo>
                    <a:pt x="757" y="1104"/>
                  </a:lnTo>
                  <a:cubicBezTo>
                    <a:pt x="757" y="726"/>
                    <a:pt x="788" y="348"/>
                    <a:pt x="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5181;p47">
            <a:extLst>
              <a:ext uri="{FF2B5EF4-FFF2-40B4-BE49-F238E27FC236}">
                <a16:creationId xmlns:a16="http://schemas.microsoft.com/office/drawing/2014/main" id="{6BECAEEC-3C0B-41F4-9BE9-0BEE6D497CC0}"/>
              </a:ext>
            </a:extLst>
          </p:cNvPr>
          <p:cNvGrpSpPr/>
          <p:nvPr/>
        </p:nvGrpSpPr>
        <p:grpSpPr>
          <a:xfrm>
            <a:off x="8909751" y="4183296"/>
            <a:ext cx="497561" cy="495104"/>
            <a:chOff x="-52851675" y="3585650"/>
            <a:chExt cx="319000" cy="317425"/>
          </a:xfrm>
          <a:solidFill>
            <a:srgbClr val="5C3183"/>
          </a:solidFill>
        </p:grpSpPr>
        <p:sp>
          <p:nvSpPr>
            <p:cNvPr id="199" name="Google Shape;5182;p47">
              <a:extLst>
                <a:ext uri="{FF2B5EF4-FFF2-40B4-BE49-F238E27FC236}">
                  <a16:creationId xmlns:a16="http://schemas.microsoft.com/office/drawing/2014/main" id="{12591A64-6F4F-4775-BFF9-9F9BD6E9F20D}"/>
                </a:ext>
              </a:extLst>
            </p:cNvPr>
            <p:cNvSpPr/>
            <p:nvPr/>
          </p:nvSpPr>
          <p:spPr>
            <a:xfrm>
              <a:off x="-52851675" y="3641575"/>
              <a:ext cx="319000" cy="106350"/>
            </a:xfrm>
            <a:custGeom>
              <a:avLst/>
              <a:gdLst/>
              <a:ahLst/>
              <a:cxnLst/>
              <a:rect l="l" t="t" r="r" b="b"/>
              <a:pathLst>
                <a:path w="12760" h="4254" extrusionOk="0">
                  <a:moveTo>
                    <a:pt x="6364" y="0"/>
                  </a:moveTo>
                  <a:cubicBezTo>
                    <a:pt x="2836" y="0"/>
                    <a:pt x="0" y="1449"/>
                    <a:pt x="0" y="3371"/>
                  </a:cubicBezTo>
                  <a:cubicBezTo>
                    <a:pt x="0" y="3686"/>
                    <a:pt x="63" y="4001"/>
                    <a:pt x="252" y="4253"/>
                  </a:cubicBezTo>
                  <a:cubicBezTo>
                    <a:pt x="473" y="3749"/>
                    <a:pt x="945" y="3308"/>
                    <a:pt x="1481" y="3119"/>
                  </a:cubicBezTo>
                  <a:lnTo>
                    <a:pt x="1481" y="2898"/>
                  </a:lnTo>
                  <a:cubicBezTo>
                    <a:pt x="1481" y="2741"/>
                    <a:pt x="1575" y="2615"/>
                    <a:pt x="1733" y="2520"/>
                  </a:cubicBezTo>
                  <a:cubicBezTo>
                    <a:pt x="3403" y="1796"/>
                    <a:pt x="4915" y="1512"/>
                    <a:pt x="6396" y="1512"/>
                  </a:cubicBezTo>
                  <a:cubicBezTo>
                    <a:pt x="7845" y="1512"/>
                    <a:pt x="9389" y="1827"/>
                    <a:pt x="11027" y="2520"/>
                  </a:cubicBezTo>
                  <a:cubicBezTo>
                    <a:pt x="11153" y="2615"/>
                    <a:pt x="11279" y="2741"/>
                    <a:pt x="11279" y="2898"/>
                  </a:cubicBezTo>
                  <a:lnTo>
                    <a:pt x="11279" y="3119"/>
                  </a:lnTo>
                  <a:cubicBezTo>
                    <a:pt x="11815" y="3308"/>
                    <a:pt x="12287" y="3718"/>
                    <a:pt x="12539" y="4253"/>
                  </a:cubicBezTo>
                  <a:cubicBezTo>
                    <a:pt x="12697" y="4001"/>
                    <a:pt x="12760" y="3686"/>
                    <a:pt x="12760" y="3371"/>
                  </a:cubicBezTo>
                  <a:cubicBezTo>
                    <a:pt x="12760" y="1449"/>
                    <a:pt x="9924" y="0"/>
                    <a:pt x="6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183;p47">
              <a:extLst>
                <a:ext uri="{FF2B5EF4-FFF2-40B4-BE49-F238E27FC236}">
                  <a16:creationId xmlns:a16="http://schemas.microsoft.com/office/drawing/2014/main" id="{2629197D-607A-4AAA-B4FE-D91566731957}"/>
                </a:ext>
              </a:extLst>
            </p:cNvPr>
            <p:cNvSpPr/>
            <p:nvPr/>
          </p:nvSpPr>
          <p:spPr>
            <a:xfrm>
              <a:off x="-52787100" y="3585650"/>
              <a:ext cx="189050" cy="52000"/>
            </a:xfrm>
            <a:custGeom>
              <a:avLst/>
              <a:gdLst/>
              <a:ahLst/>
              <a:cxnLst/>
              <a:rect l="l" t="t" r="r" b="b"/>
              <a:pathLst>
                <a:path w="7562" h="2080" extrusionOk="0">
                  <a:moveTo>
                    <a:pt x="3781" y="0"/>
                  </a:moveTo>
                  <a:cubicBezTo>
                    <a:pt x="2048" y="0"/>
                    <a:pt x="599" y="882"/>
                    <a:pt x="1" y="2080"/>
                  </a:cubicBezTo>
                  <a:cubicBezTo>
                    <a:pt x="1103" y="1701"/>
                    <a:pt x="2363" y="1512"/>
                    <a:pt x="3781" y="1512"/>
                  </a:cubicBezTo>
                  <a:cubicBezTo>
                    <a:pt x="3928" y="1506"/>
                    <a:pt x="4073" y="1503"/>
                    <a:pt x="4217" y="1503"/>
                  </a:cubicBezTo>
                  <a:cubicBezTo>
                    <a:pt x="5469" y="1503"/>
                    <a:pt x="6629" y="1740"/>
                    <a:pt x="7562" y="2080"/>
                  </a:cubicBezTo>
                  <a:cubicBezTo>
                    <a:pt x="6995" y="882"/>
                    <a:pt x="5514"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184;p47">
              <a:extLst>
                <a:ext uri="{FF2B5EF4-FFF2-40B4-BE49-F238E27FC236}">
                  <a16:creationId xmlns:a16="http://schemas.microsoft.com/office/drawing/2014/main" id="{63880524-D8DD-4481-B48F-68E87C1522EA}"/>
                </a:ext>
              </a:extLst>
            </p:cNvPr>
            <p:cNvSpPr/>
            <p:nvPr/>
          </p:nvSpPr>
          <p:spPr>
            <a:xfrm>
              <a:off x="-52794975" y="3696700"/>
              <a:ext cx="127625" cy="74850"/>
            </a:xfrm>
            <a:custGeom>
              <a:avLst/>
              <a:gdLst/>
              <a:ahLst/>
              <a:cxnLst/>
              <a:rect l="l" t="t" r="r" b="b"/>
              <a:pathLst>
                <a:path w="5105" h="2994" extrusionOk="0">
                  <a:moveTo>
                    <a:pt x="4096" y="0"/>
                  </a:moveTo>
                  <a:cubicBezTo>
                    <a:pt x="2804" y="0"/>
                    <a:pt x="1324" y="284"/>
                    <a:pt x="1" y="883"/>
                  </a:cubicBezTo>
                  <a:lnTo>
                    <a:pt x="1" y="2993"/>
                  </a:lnTo>
                  <a:lnTo>
                    <a:pt x="1072" y="2993"/>
                  </a:lnTo>
                  <a:cubicBezTo>
                    <a:pt x="2741" y="2993"/>
                    <a:pt x="4317" y="2143"/>
                    <a:pt x="5104" y="95"/>
                  </a:cubicBezTo>
                  <a:cubicBezTo>
                    <a:pt x="4789" y="32"/>
                    <a:pt x="4411" y="0"/>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185;p47">
              <a:extLst>
                <a:ext uri="{FF2B5EF4-FFF2-40B4-BE49-F238E27FC236}">
                  <a16:creationId xmlns:a16="http://schemas.microsoft.com/office/drawing/2014/main" id="{2B099D81-9FF8-4B09-A1D9-F3F09E2AE885}"/>
                </a:ext>
              </a:extLst>
            </p:cNvPr>
            <p:cNvSpPr/>
            <p:nvPr/>
          </p:nvSpPr>
          <p:spPr>
            <a:xfrm>
              <a:off x="-52795750" y="3700625"/>
              <a:ext cx="204800" cy="202450"/>
            </a:xfrm>
            <a:custGeom>
              <a:avLst/>
              <a:gdLst/>
              <a:ahLst/>
              <a:cxnLst/>
              <a:rect l="l" t="t" r="r" b="b"/>
              <a:pathLst>
                <a:path w="8192" h="8098" extrusionOk="0">
                  <a:moveTo>
                    <a:pt x="5639" y="2143"/>
                  </a:moveTo>
                  <a:cubicBezTo>
                    <a:pt x="5828" y="2143"/>
                    <a:pt x="5986" y="2301"/>
                    <a:pt x="5986" y="2490"/>
                  </a:cubicBezTo>
                  <a:cubicBezTo>
                    <a:pt x="5986" y="2679"/>
                    <a:pt x="5828" y="2836"/>
                    <a:pt x="5639" y="2836"/>
                  </a:cubicBezTo>
                  <a:cubicBezTo>
                    <a:pt x="5450" y="2836"/>
                    <a:pt x="5293" y="2679"/>
                    <a:pt x="5293" y="2490"/>
                  </a:cubicBezTo>
                  <a:cubicBezTo>
                    <a:pt x="5293" y="2301"/>
                    <a:pt x="5450" y="2143"/>
                    <a:pt x="5639" y="2143"/>
                  </a:cubicBezTo>
                  <a:close/>
                  <a:moveTo>
                    <a:pt x="5163" y="4671"/>
                  </a:moveTo>
                  <a:cubicBezTo>
                    <a:pt x="5261" y="4671"/>
                    <a:pt x="5356" y="4711"/>
                    <a:pt x="5419" y="4790"/>
                  </a:cubicBezTo>
                  <a:cubicBezTo>
                    <a:pt x="5608" y="4947"/>
                    <a:pt x="5608" y="5168"/>
                    <a:pt x="5450" y="5294"/>
                  </a:cubicBezTo>
                  <a:cubicBezTo>
                    <a:pt x="5104" y="5640"/>
                    <a:pt x="4600" y="5829"/>
                    <a:pt x="4127" y="5829"/>
                  </a:cubicBezTo>
                  <a:cubicBezTo>
                    <a:pt x="3623" y="5829"/>
                    <a:pt x="3151" y="5640"/>
                    <a:pt x="2804" y="5294"/>
                  </a:cubicBezTo>
                  <a:cubicBezTo>
                    <a:pt x="2646" y="5136"/>
                    <a:pt x="2646" y="4884"/>
                    <a:pt x="2804" y="4790"/>
                  </a:cubicBezTo>
                  <a:cubicBezTo>
                    <a:pt x="2883" y="4711"/>
                    <a:pt x="2977" y="4671"/>
                    <a:pt x="3068" y="4671"/>
                  </a:cubicBezTo>
                  <a:cubicBezTo>
                    <a:pt x="3158" y="4671"/>
                    <a:pt x="3245" y="4711"/>
                    <a:pt x="3308" y="4790"/>
                  </a:cubicBezTo>
                  <a:cubicBezTo>
                    <a:pt x="3529" y="4994"/>
                    <a:pt x="3812" y="5097"/>
                    <a:pt x="4096" y="5097"/>
                  </a:cubicBezTo>
                  <a:cubicBezTo>
                    <a:pt x="4379" y="5097"/>
                    <a:pt x="4663" y="4994"/>
                    <a:pt x="4883" y="4790"/>
                  </a:cubicBezTo>
                  <a:cubicBezTo>
                    <a:pt x="4962" y="4711"/>
                    <a:pt x="5064" y="4671"/>
                    <a:pt x="5163" y="4671"/>
                  </a:cubicBezTo>
                  <a:close/>
                  <a:moveTo>
                    <a:pt x="5860" y="1"/>
                  </a:moveTo>
                  <a:cubicBezTo>
                    <a:pt x="4883" y="2521"/>
                    <a:pt x="3119" y="3592"/>
                    <a:pt x="1071" y="3592"/>
                  </a:cubicBezTo>
                  <a:lnTo>
                    <a:pt x="0" y="3592"/>
                  </a:lnTo>
                  <a:lnTo>
                    <a:pt x="0" y="3939"/>
                  </a:lnTo>
                  <a:cubicBezTo>
                    <a:pt x="0" y="6176"/>
                    <a:pt x="1859" y="8098"/>
                    <a:pt x="4096" y="8098"/>
                  </a:cubicBezTo>
                  <a:cubicBezTo>
                    <a:pt x="6333" y="8098"/>
                    <a:pt x="8191" y="6239"/>
                    <a:pt x="8191" y="3939"/>
                  </a:cubicBezTo>
                  <a:lnTo>
                    <a:pt x="8191" y="2931"/>
                  </a:lnTo>
                  <a:lnTo>
                    <a:pt x="8191" y="2868"/>
                  </a:lnTo>
                  <a:lnTo>
                    <a:pt x="8191" y="726"/>
                  </a:lnTo>
                  <a:cubicBezTo>
                    <a:pt x="7435" y="347"/>
                    <a:pt x="6648" y="158"/>
                    <a:pt x="5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186;p47">
              <a:extLst>
                <a:ext uri="{FF2B5EF4-FFF2-40B4-BE49-F238E27FC236}">
                  <a16:creationId xmlns:a16="http://schemas.microsoft.com/office/drawing/2014/main" id="{6D292B1B-A6EA-46EC-AD2B-2BDA97DFF872}"/>
                </a:ext>
              </a:extLst>
            </p:cNvPr>
            <p:cNvSpPr/>
            <p:nvPr/>
          </p:nvSpPr>
          <p:spPr>
            <a:xfrm>
              <a:off x="-52832775" y="3740025"/>
              <a:ext cx="18125" cy="64600"/>
            </a:xfrm>
            <a:custGeom>
              <a:avLst/>
              <a:gdLst/>
              <a:ahLst/>
              <a:cxnLst/>
              <a:rect l="l" t="t" r="r" b="b"/>
              <a:pathLst>
                <a:path w="725" h="2584" extrusionOk="0">
                  <a:moveTo>
                    <a:pt x="725" y="0"/>
                  </a:moveTo>
                  <a:cubicBezTo>
                    <a:pt x="315" y="252"/>
                    <a:pt x="0" y="725"/>
                    <a:pt x="0" y="1260"/>
                  </a:cubicBezTo>
                  <a:cubicBezTo>
                    <a:pt x="0" y="1827"/>
                    <a:pt x="315" y="2300"/>
                    <a:pt x="725" y="2584"/>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187;p47">
              <a:extLst>
                <a:ext uri="{FF2B5EF4-FFF2-40B4-BE49-F238E27FC236}">
                  <a16:creationId xmlns:a16="http://schemas.microsoft.com/office/drawing/2014/main" id="{ADEEE507-63CF-4BFD-8153-B7DBA6F6B496}"/>
                </a:ext>
              </a:extLst>
            </p:cNvPr>
            <p:cNvSpPr/>
            <p:nvPr/>
          </p:nvSpPr>
          <p:spPr>
            <a:xfrm>
              <a:off x="-52570500" y="3740025"/>
              <a:ext cx="18925" cy="64600"/>
            </a:xfrm>
            <a:custGeom>
              <a:avLst/>
              <a:gdLst/>
              <a:ahLst/>
              <a:cxnLst/>
              <a:rect l="l" t="t" r="r" b="b"/>
              <a:pathLst>
                <a:path w="757" h="2584" extrusionOk="0">
                  <a:moveTo>
                    <a:pt x="0" y="0"/>
                  </a:moveTo>
                  <a:lnTo>
                    <a:pt x="0" y="2584"/>
                  </a:lnTo>
                  <a:cubicBezTo>
                    <a:pt x="442" y="2300"/>
                    <a:pt x="757" y="1827"/>
                    <a:pt x="757" y="1260"/>
                  </a:cubicBezTo>
                  <a:cubicBezTo>
                    <a:pt x="757" y="725"/>
                    <a:pt x="442" y="25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5188;p47">
            <a:extLst>
              <a:ext uri="{FF2B5EF4-FFF2-40B4-BE49-F238E27FC236}">
                <a16:creationId xmlns:a16="http://schemas.microsoft.com/office/drawing/2014/main" id="{AFE4F908-509C-4E13-83DE-96D4FD60F620}"/>
              </a:ext>
            </a:extLst>
          </p:cNvPr>
          <p:cNvGrpSpPr/>
          <p:nvPr/>
        </p:nvGrpSpPr>
        <p:grpSpPr>
          <a:xfrm>
            <a:off x="8940458" y="4792613"/>
            <a:ext cx="436146" cy="497601"/>
            <a:chOff x="-52832000" y="3976300"/>
            <a:chExt cx="279625" cy="319025"/>
          </a:xfrm>
          <a:solidFill>
            <a:srgbClr val="5C3183"/>
          </a:solidFill>
        </p:grpSpPr>
        <p:sp>
          <p:nvSpPr>
            <p:cNvPr id="194" name="Google Shape;5189;p47">
              <a:extLst>
                <a:ext uri="{FF2B5EF4-FFF2-40B4-BE49-F238E27FC236}">
                  <a16:creationId xmlns:a16="http://schemas.microsoft.com/office/drawing/2014/main" id="{D0A042E1-9B46-4A36-B8F5-DAC692CCF8D9}"/>
                </a:ext>
              </a:extLst>
            </p:cNvPr>
            <p:cNvSpPr/>
            <p:nvPr/>
          </p:nvSpPr>
          <p:spPr>
            <a:xfrm>
              <a:off x="-52794975" y="3976300"/>
              <a:ext cx="204800" cy="112650"/>
            </a:xfrm>
            <a:custGeom>
              <a:avLst/>
              <a:gdLst/>
              <a:ahLst/>
              <a:cxnLst/>
              <a:rect l="l" t="t" r="r" b="b"/>
              <a:pathLst>
                <a:path w="8192" h="4506" extrusionOk="0">
                  <a:moveTo>
                    <a:pt x="4096" y="1"/>
                  </a:moveTo>
                  <a:cubicBezTo>
                    <a:pt x="1859" y="1"/>
                    <a:pt x="1" y="1859"/>
                    <a:pt x="1" y="4096"/>
                  </a:cubicBezTo>
                  <a:lnTo>
                    <a:pt x="1" y="4506"/>
                  </a:lnTo>
                  <a:cubicBezTo>
                    <a:pt x="883" y="3120"/>
                    <a:pt x="2363" y="2206"/>
                    <a:pt x="4096" y="2206"/>
                  </a:cubicBezTo>
                  <a:cubicBezTo>
                    <a:pt x="5829" y="2206"/>
                    <a:pt x="7341" y="3120"/>
                    <a:pt x="8192" y="4506"/>
                  </a:cubicBezTo>
                  <a:lnTo>
                    <a:pt x="8192" y="4096"/>
                  </a:lnTo>
                  <a:cubicBezTo>
                    <a:pt x="8192" y="1859"/>
                    <a:pt x="6365" y="1"/>
                    <a:pt x="4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190;p47">
              <a:extLst>
                <a:ext uri="{FF2B5EF4-FFF2-40B4-BE49-F238E27FC236}">
                  <a16:creationId xmlns:a16="http://schemas.microsoft.com/office/drawing/2014/main" id="{078DCD88-75BE-40C8-9D61-42124F08C238}"/>
                </a:ext>
              </a:extLst>
            </p:cNvPr>
            <p:cNvSpPr/>
            <p:nvPr/>
          </p:nvSpPr>
          <p:spPr>
            <a:xfrm>
              <a:off x="-52757175" y="4051125"/>
              <a:ext cx="167000" cy="94550"/>
            </a:xfrm>
            <a:custGeom>
              <a:avLst/>
              <a:gdLst/>
              <a:ahLst/>
              <a:cxnLst/>
              <a:rect l="l" t="t" r="r" b="b"/>
              <a:pathLst>
                <a:path w="6680" h="3782" extrusionOk="0">
                  <a:moveTo>
                    <a:pt x="2584" y="1"/>
                  </a:moveTo>
                  <a:cubicBezTo>
                    <a:pt x="1608" y="1"/>
                    <a:pt x="694" y="379"/>
                    <a:pt x="1" y="946"/>
                  </a:cubicBezTo>
                  <a:cubicBezTo>
                    <a:pt x="473" y="820"/>
                    <a:pt x="977" y="757"/>
                    <a:pt x="1482" y="757"/>
                  </a:cubicBezTo>
                  <a:cubicBezTo>
                    <a:pt x="3750" y="757"/>
                    <a:pt x="5672" y="1985"/>
                    <a:pt x="6680" y="3781"/>
                  </a:cubicBezTo>
                  <a:cubicBezTo>
                    <a:pt x="6522" y="1670"/>
                    <a:pt x="4758" y="1"/>
                    <a:pt x="25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91;p47">
              <a:extLst>
                <a:ext uri="{FF2B5EF4-FFF2-40B4-BE49-F238E27FC236}">
                  <a16:creationId xmlns:a16="http://schemas.microsoft.com/office/drawing/2014/main" id="{267174EF-C6ED-4A75-870A-BC4697779B0C}"/>
                </a:ext>
              </a:extLst>
            </p:cNvPr>
            <p:cNvSpPr/>
            <p:nvPr/>
          </p:nvSpPr>
          <p:spPr>
            <a:xfrm>
              <a:off x="-52794975" y="4088925"/>
              <a:ext cx="204025" cy="206400"/>
            </a:xfrm>
            <a:custGeom>
              <a:avLst/>
              <a:gdLst/>
              <a:ahLst/>
              <a:cxnLst/>
              <a:rect l="l" t="t" r="r" b="b"/>
              <a:pathLst>
                <a:path w="8161" h="8256" extrusionOk="0">
                  <a:moveTo>
                    <a:pt x="2615" y="2238"/>
                  </a:moveTo>
                  <a:cubicBezTo>
                    <a:pt x="2804" y="2238"/>
                    <a:pt x="2962" y="2395"/>
                    <a:pt x="2962" y="2584"/>
                  </a:cubicBezTo>
                  <a:cubicBezTo>
                    <a:pt x="2962" y="2805"/>
                    <a:pt x="2804" y="2962"/>
                    <a:pt x="2615" y="2962"/>
                  </a:cubicBezTo>
                  <a:cubicBezTo>
                    <a:pt x="2602" y="2965"/>
                    <a:pt x="2588" y="2966"/>
                    <a:pt x="2574" y="2966"/>
                  </a:cubicBezTo>
                  <a:cubicBezTo>
                    <a:pt x="2404" y="2966"/>
                    <a:pt x="2269" y="2788"/>
                    <a:pt x="2269" y="2584"/>
                  </a:cubicBezTo>
                  <a:cubicBezTo>
                    <a:pt x="2269" y="2395"/>
                    <a:pt x="2426" y="2238"/>
                    <a:pt x="2615" y="2238"/>
                  </a:cubicBezTo>
                  <a:close/>
                  <a:moveTo>
                    <a:pt x="5608" y="2269"/>
                  </a:moveTo>
                  <a:cubicBezTo>
                    <a:pt x="5797" y="2269"/>
                    <a:pt x="5955" y="2427"/>
                    <a:pt x="5955" y="2647"/>
                  </a:cubicBezTo>
                  <a:cubicBezTo>
                    <a:pt x="5955" y="2805"/>
                    <a:pt x="5797" y="2994"/>
                    <a:pt x="5608" y="2994"/>
                  </a:cubicBezTo>
                  <a:cubicBezTo>
                    <a:pt x="5419" y="2994"/>
                    <a:pt x="5262" y="2836"/>
                    <a:pt x="5262" y="2647"/>
                  </a:cubicBezTo>
                  <a:cubicBezTo>
                    <a:pt x="5262" y="2427"/>
                    <a:pt x="5419" y="2269"/>
                    <a:pt x="5608" y="2269"/>
                  </a:cubicBezTo>
                  <a:close/>
                  <a:moveTo>
                    <a:pt x="5132" y="4797"/>
                  </a:moveTo>
                  <a:cubicBezTo>
                    <a:pt x="5230" y="4797"/>
                    <a:pt x="5325" y="4837"/>
                    <a:pt x="5388" y="4916"/>
                  </a:cubicBezTo>
                  <a:cubicBezTo>
                    <a:pt x="5577" y="5042"/>
                    <a:pt x="5577" y="5262"/>
                    <a:pt x="5419" y="5420"/>
                  </a:cubicBezTo>
                  <a:cubicBezTo>
                    <a:pt x="5073" y="5766"/>
                    <a:pt x="4569" y="5987"/>
                    <a:pt x="4096" y="5987"/>
                  </a:cubicBezTo>
                  <a:cubicBezTo>
                    <a:pt x="3592" y="5987"/>
                    <a:pt x="3120" y="5766"/>
                    <a:pt x="2773" y="5420"/>
                  </a:cubicBezTo>
                  <a:cubicBezTo>
                    <a:pt x="2615" y="5262"/>
                    <a:pt x="2615" y="5042"/>
                    <a:pt x="2773" y="4916"/>
                  </a:cubicBezTo>
                  <a:cubicBezTo>
                    <a:pt x="2852" y="4837"/>
                    <a:pt x="2946" y="4797"/>
                    <a:pt x="3037" y="4797"/>
                  </a:cubicBezTo>
                  <a:cubicBezTo>
                    <a:pt x="3127" y="4797"/>
                    <a:pt x="3214" y="4837"/>
                    <a:pt x="3277" y="4916"/>
                  </a:cubicBezTo>
                  <a:cubicBezTo>
                    <a:pt x="3498" y="5136"/>
                    <a:pt x="3781" y="5246"/>
                    <a:pt x="4065" y="5246"/>
                  </a:cubicBezTo>
                  <a:cubicBezTo>
                    <a:pt x="4348" y="5246"/>
                    <a:pt x="4632" y="5136"/>
                    <a:pt x="4852" y="4916"/>
                  </a:cubicBezTo>
                  <a:cubicBezTo>
                    <a:pt x="4931" y="4837"/>
                    <a:pt x="5033" y="4797"/>
                    <a:pt x="5132" y="4797"/>
                  </a:cubicBezTo>
                  <a:close/>
                  <a:moveTo>
                    <a:pt x="2994" y="1"/>
                  </a:moveTo>
                  <a:cubicBezTo>
                    <a:pt x="2174" y="1"/>
                    <a:pt x="1387" y="190"/>
                    <a:pt x="631" y="536"/>
                  </a:cubicBezTo>
                  <a:cubicBezTo>
                    <a:pt x="599" y="536"/>
                    <a:pt x="599" y="536"/>
                    <a:pt x="568" y="599"/>
                  </a:cubicBezTo>
                  <a:cubicBezTo>
                    <a:pt x="221" y="1166"/>
                    <a:pt x="1" y="1891"/>
                    <a:pt x="1" y="2584"/>
                  </a:cubicBezTo>
                  <a:lnTo>
                    <a:pt x="1" y="4128"/>
                  </a:lnTo>
                  <a:cubicBezTo>
                    <a:pt x="1" y="6365"/>
                    <a:pt x="1859" y="8255"/>
                    <a:pt x="4096" y="8255"/>
                  </a:cubicBezTo>
                  <a:cubicBezTo>
                    <a:pt x="6207" y="8255"/>
                    <a:pt x="7940" y="6680"/>
                    <a:pt x="8160" y="4695"/>
                  </a:cubicBezTo>
                  <a:cubicBezTo>
                    <a:pt x="7877" y="2017"/>
                    <a:pt x="5671" y="1"/>
                    <a:pt x="29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92;p47">
              <a:extLst>
                <a:ext uri="{FF2B5EF4-FFF2-40B4-BE49-F238E27FC236}">
                  <a16:creationId xmlns:a16="http://schemas.microsoft.com/office/drawing/2014/main" id="{52121126-40D7-4524-BA0A-7E339C22643B}"/>
                </a:ext>
              </a:extLst>
            </p:cNvPr>
            <p:cNvSpPr/>
            <p:nvPr/>
          </p:nvSpPr>
          <p:spPr>
            <a:xfrm>
              <a:off x="-52832000"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93;p47">
              <a:extLst>
                <a:ext uri="{FF2B5EF4-FFF2-40B4-BE49-F238E27FC236}">
                  <a16:creationId xmlns:a16="http://schemas.microsoft.com/office/drawing/2014/main" id="{39DC8C4C-7F39-4657-A055-5ACD71D4AC50}"/>
                </a:ext>
              </a:extLst>
            </p:cNvPr>
            <p:cNvSpPr/>
            <p:nvPr/>
          </p:nvSpPr>
          <p:spPr>
            <a:xfrm>
              <a:off x="-52571300" y="4132250"/>
              <a:ext cx="18925" cy="63825"/>
            </a:xfrm>
            <a:custGeom>
              <a:avLst/>
              <a:gdLst/>
              <a:ahLst/>
              <a:cxnLst/>
              <a:rect l="l" t="t" r="r" b="b"/>
              <a:pathLst>
                <a:path w="757" h="2553" extrusionOk="0">
                  <a:moveTo>
                    <a:pt x="1" y="1"/>
                  </a:moveTo>
                  <a:lnTo>
                    <a:pt x="1" y="2552"/>
                  </a:lnTo>
                  <a:cubicBezTo>
                    <a:pt x="442" y="2269"/>
                    <a:pt x="757" y="1796"/>
                    <a:pt x="757" y="1261"/>
                  </a:cubicBezTo>
                  <a:cubicBezTo>
                    <a:pt x="757" y="694"/>
                    <a:pt x="442" y="22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5194;p47">
            <a:extLst>
              <a:ext uri="{FF2B5EF4-FFF2-40B4-BE49-F238E27FC236}">
                <a16:creationId xmlns:a16="http://schemas.microsoft.com/office/drawing/2014/main" id="{39C4C3B5-53F0-42B9-A6C6-749261BD82CA}"/>
              </a:ext>
            </a:extLst>
          </p:cNvPr>
          <p:cNvGrpSpPr/>
          <p:nvPr/>
        </p:nvGrpSpPr>
        <p:grpSpPr>
          <a:xfrm>
            <a:off x="10781787" y="3580100"/>
            <a:ext cx="438602" cy="496352"/>
            <a:chOff x="-51633225" y="3198925"/>
            <a:chExt cx="281200" cy="318225"/>
          </a:xfrm>
          <a:solidFill>
            <a:srgbClr val="5C3183"/>
          </a:solidFill>
        </p:grpSpPr>
        <p:sp>
          <p:nvSpPr>
            <p:cNvPr id="187" name="Google Shape;5195;p47">
              <a:extLst>
                <a:ext uri="{FF2B5EF4-FFF2-40B4-BE49-F238E27FC236}">
                  <a16:creationId xmlns:a16="http://schemas.microsoft.com/office/drawing/2014/main" id="{C9604B88-574B-4CCE-AB91-FE29FF86A1CD}"/>
                </a:ext>
              </a:extLst>
            </p:cNvPr>
            <p:cNvSpPr/>
            <p:nvPr/>
          </p:nvSpPr>
          <p:spPr>
            <a:xfrm>
              <a:off x="-51633225" y="3353300"/>
              <a:ext cx="18925" cy="63825"/>
            </a:xfrm>
            <a:custGeom>
              <a:avLst/>
              <a:gdLst/>
              <a:ahLst/>
              <a:cxnLst/>
              <a:rect l="l" t="t" r="r" b="b"/>
              <a:pathLst>
                <a:path w="757" h="2553" extrusionOk="0">
                  <a:moveTo>
                    <a:pt x="756" y="0"/>
                  </a:moveTo>
                  <a:cubicBezTo>
                    <a:pt x="315" y="284"/>
                    <a:pt x="0" y="756"/>
                    <a:pt x="0" y="1292"/>
                  </a:cubicBezTo>
                  <a:cubicBezTo>
                    <a:pt x="0" y="1859"/>
                    <a:pt x="315" y="2332"/>
                    <a:pt x="756" y="2552"/>
                  </a:cubicBez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196;p47">
              <a:extLst>
                <a:ext uri="{FF2B5EF4-FFF2-40B4-BE49-F238E27FC236}">
                  <a16:creationId xmlns:a16="http://schemas.microsoft.com/office/drawing/2014/main" id="{7DDF7634-F9B4-4A5E-9AEC-85C166EC9F71}"/>
                </a:ext>
              </a:extLst>
            </p:cNvPr>
            <p:cNvSpPr/>
            <p:nvPr/>
          </p:nvSpPr>
          <p:spPr>
            <a:xfrm>
              <a:off x="-51595425" y="3348575"/>
              <a:ext cx="204800" cy="168575"/>
            </a:xfrm>
            <a:custGeom>
              <a:avLst/>
              <a:gdLst/>
              <a:ahLst/>
              <a:cxnLst/>
              <a:rect l="l" t="t" r="r" b="b"/>
              <a:pathLst>
                <a:path w="8192" h="6743" extrusionOk="0">
                  <a:moveTo>
                    <a:pt x="2647" y="756"/>
                  </a:moveTo>
                  <a:cubicBezTo>
                    <a:pt x="2836" y="756"/>
                    <a:pt x="2994" y="914"/>
                    <a:pt x="2994" y="1103"/>
                  </a:cubicBezTo>
                  <a:cubicBezTo>
                    <a:pt x="2994" y="1292"/>
                    <a:pt x="2836" y="1449"/>
                    <a:pt x="2647" y="1449"/>
                  </a:cubicBezTo>
                  <a:cubicBezTo>
                    <a:pt x="2426" y="1449"/>
                    <a:pt x="2269" y="1292"/>
                    <a:pt x="2269" y="1103"/>
                  </a:cubicBezTo>
                  <a:cubicBezTo>
                    <a:pt x="2237" y="914"/>
                    <a:pt x="2395" y="756"/>
                    <a:pt x="2647" y="756"/>
                  </a:cubicBezTo>
                  <a:close/>
                  <a:moveTo>
                    <a:pt x="5577" y="756"/>
                  </a:moveTo>
                  <a:cubicBezTo>
                    <a:pt x="5797" y="756"/>
                    <a:pt x="5955" y="914"/>
                    <a:pt x="5955" y="1103"/>
                  </a:cubicBezTo>
                  <a:cubicBezTo>
                    <a:pt x="5955" y="1292"/>
                    <a:pt x="5797" y="1449"/>
                    <a:pt x="5577" y="1449"/>
                  </a:cubicBezTo>
                  <a:cubicBezTo>
                    <a:pt x="5388" y="1449"/>
                    <a:pt x="5230" y="1292"/>
                    <a:pt x="5230" y="1103"/>
                  </a:cubicBezTo>
                  <a:cubicBezTo>
                    <a:pt x="5230" y="914"/>
                    <a:pt x="5388" y="756"/>
                    <a:pt x="5577" y="756"/>
                  </a:cubicBezTo>
                  <a:close/>
                  <a:moveTo>
                    <a:pt x="5148" y="3316"/>
                  </a:moveTo>
                  <a:cubicBezTo>
                    <a:pt x="5238" y="3316"/>
                    <a:pt x="5325" y="3356"/>
                    <a:pt x="5388" y="3434"/>
                  </a:cubicBezTo>
                  <a:cubicBezTo>
                    <a:pt x="5545" y="3592"/>
                    <a:pt x="5545" y="3812"/>
                    <a:pt x="5388" y="3938"/>
                  </a:cubicBezTo>
                  <a:cubicBezTo>
                    <a:pt x="5041" y="4285"/>
                    <a:pt x="4569" y="4474"/>
                    <a:pt x="4096" y="4474"/>
                  </a:cubicBezTo>
                  <a:cubicBezTo>
                    <a:pt x="3624" y="4474"/>
                    <a:pt x="3120" y="4285"/>
                    <a:pt x="2804" y="3938"/>
                  </a:cubicBezTo>
                  <a:cubicBezTo>
                    <a:pt x="2647" y="3781"/>
                    <a:pt x="2647" y="3529"/>
                    <a:pt x="2804" y="3434"/>
                  </a:cubicBezTo>
                  <a:cubicBezTo>
                    <a:pt x="2883" y="3371"/>
                    <a:pt x="2978" y="3340"/>
                    <a:pt x="3068" y="3340"/>
                  </a:cubicBezTo>
                  <a:cubicBezTo>
                    <a:pt x="3159" y="3340"/>
                    <a:pt x="3246" y="3371"/>
                    <a:pt x="3309" y="3434"/>
                  </a:cubicBezTo>
                  <a:cubicBezTo>
                    <a:pt x="3529" y="3639"/>
                    <a:pt x="3813" y="3741"/>
                    <a:pt x="4096" y="3741"/>
                  </a:cubicBezTo>
                  <a:cubicBezTo>
                    <a:pt x="4380" y="3741"/>
                    <a:pt x="4663" y="3639"/>
                    <a:pt x="4884" y="3434"/>
                  </a:cubicBezTo>
                  <a:cubicBezTo>
                    <a:pt x="4963" y="3356"/>
                    <a:pt x="5057" y="3316"/>
                    <a:pt x="5148" y="3316"/>
                  </a:cubicBezTo>
                  <a:close/>
                  <a:moveTo>
                    <a:pt x="1" y="0"/>
                  </a:moveTo>
                  <a:lnTo>
                    <a:pt x="1" y="2647"/>
                  </a:lnTo>
                  <a:cubicBezTo>
                    <a:pt x="1" y="4883"/>
                    <a:pt x="1859" y="6742"/>
                    <a:pt x="4096" y="6742"/>
                  </a:cubicBezTo>
                  <a:cubicBezTo>
                    <a:pt x="6333" y="6742"/>
                    <a:pt x="8192" y="4883"/>
                    <a:pt x="8192" y="2647"/>
                  </a:cubicBez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197;p47">
              <a:extLst>
                <a:ext uri="{FF2B5EF4-FFF2-40B4-BE49-F238E27FC236}">
                  <a16:creationId xmlns:a16="http://schemas.microsoft.com/office/drawing/2014/main" id="{49E046E0-D108-463F-8B57-1F2E41306812}"/>
                </a:ext>
              </a:extLst>
            </p:cNvPr>
            <p:cNvSpPr/>
            <p:nvPr/>
          </p:nvSpPr>
          <p:spPr>
            <a:xfrm>
              <a:off x="-51633225" y="3292650"/>
              <a:ext cx="279625" cy="37050"/>
            </a:xfrm>
            <a:custGeom>
              <a:avLst/>
              <a:gdLst/>
              <a:ahLst/>
              <a:cxnLst/>
              <a:rect l="l" t="t" r="r" b="b"/>
              <a:pathLst>
                <a:path w="11185" h="1482" extrusionOk="0">
                  <a:moveTo>
                    <a:pt x="1513" y="0"/>
                  </a:moveTo>
                  <a:cubicBezTo>
                    <a:pt x="851" y="0"/>
                    <a:pt x="284" y="410"/>
                    <a:pt x="95" y="1009"/>
                  </a:cubicBezTo>
                  <a:cubicBezTo>
                    <a:pt x="0" y="1261"/>
                    <a:pt x="221" y="1481"/>
                    <a:pt x="441" y="1481"/>
                  </a:cubicBezTo>
                  <a:lnTo>
                    <a:pt x="10775" y="1481"/>
                  </a:lnTo>
                  <a:cubicBezTo>
                    <a:pt x="10996" y="1481"/>
                    <a:pt x="11185" y="1261"/>
                    <a:pt x="11122" y="1009"/>
                  </a:cubicBezTo>
                  <a:cubicBezTo>
                    <a:pt x="10933" y="410"/>
                    <a:pt x="10365" y="0"/>
                    <a:pt x="97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198;p47">
              <a:extLst>
                <a:ext uri="{FF2B5EF4-FFF2-40B4-BE49-F238E27FC236}">
                  <a16:creationId xmlns:a16="http://schemas.microsoft.com/office/drawing/2014/main" id="{8E4972B3-F616-4F3B-9FD6-0BA6CE354CB5}"/>
                </a:ext>
              </a:extLst>
            </p:cNvPr>
            <p:cNvSpPr/>
            <p:nvPr/>
          </p:nvSpPr>
          <p:spPr>
            <a:xfrm>
              <a:off x="-51492250" y="3198925"/>
              <a:ext cx="98475" cy="74850"/>
            </a:xfrm>
            <a:custGeom>
              <a:avLst/>
              <a:gdLst/>
              <a:ahLst/>
              <a:cxnLst/>
              <a:rect l="l" t="t" r="r" b="b"/>
              <a:pathLst>
                <a:path w="3939" h="2994" extrusionOk="0">
                  <a:moveTo>
                    <a:pt x="1" y="0"/>
                  </a:moveTo>
                  <a:lnTo>
                    <a:pt x="1" y="0"/>
                  </a:lnTo>
                  <a:cubicBezTo>
                    <a:pt x="946" y="0"/>
                    <a:pt x="1576" y="1418"/>
                    <a:pt x="1765" y="2993"/>
                  </a:cubicBezTo>
                  <a:lnTo>
                    <a:pt x="3939" y="2993"/>
                  </a:lnTo>
                  <a:cubicBezTo>
                    <a:pt x="3466" y="1261"/>
                    <a:pt x="1859"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199;p47">
              <a:extLst>
                <a:ext uri="{FF2B5EF4-FFF2-40B4-BE49-F238E27FC236}">
                  <a16:creationId xmlns:a16="http://schemas.microsoft.com/office/drawing/2014/main" id="{F8E5F7A7-3D6E-48EA-B8EA-A0BD13523903}"/>
                </a:ext>
              </a:extLst>
            </p:cNvPr>
            <p:cNvSpPr/>
            <p:nvPr/>
          </p:nvSpPr>
          <p:spPr>
            <a:xfrm>
              <a:off x="-51590700" y="3198925"/>
              <a:ext cx="98475" cy="74850"/>
            </a:xfrm>
            <a:custGeom>
              <a:avLst/>
              <a:gdLst/>
              <a:ahLst/>
              <a:cxnLst/>
              <a:rect l="l" t="t" r="r" b="b"/>
              <a:pathLst>
                <a:path w="3939" h="2994" extrusionOk="0">
                  <a:moveTo>
                    <a:pt x="3939" y="0"/>
                  </a:moveTo>
                  <a:lnTo>
                    <a:pt x="3939" y="0"/>
                  </a:lnTo>
                  <a:cubicBezTo>
                    <a:pt x="2048" y="0"/>
                    <a:pt x="473" y="1292"/>
                    <a:pt x="1" y="2993"/>
                  </a:cubicBezTo>
                  <a:lnTo>
                    <a:pt x="2174" y="2993"/>
                  </a:lnTo>
                  <a:cubicBezTo>
                    <a:pt x="2332" y="1418"/>
                    <a:pt x="2962" y="0"/>
                    <a:pt x="39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200;p47">
              <a:extLst>
                <a:ext uri="{FF2B5EF4-FFF2-40B4-BE49-F238E27FC236}">
                  <a16:creationId xmlns:a16="http://schemas.microsoft.com/office/drawing/2014/main" id="{5389EE57-E224-4BE5-9329-660072715838}"/>
                </a:ext>
              </a:extLst>
            </p:cNvPr>
            <p:cNvSpPr/>
            <p:nvPr/>
          </p:nvSpPr>
          <p:spPr>
            <a:xfrm>
              <a:off x="-51517450" y="3218600"/>
              <a:ext cx="52000" cy="55950"/>
            </a:xfrm>
            <a:custGeom>
              <a:avLst/>
              <a:gdLst/>
              <a:ahLst/>
              <a:cxnLst/>
              <a:rect l="l" t="t" r="r" b="b"/>
              <a:pathLst>
                <a:path w="2080" h="2238" extrusionOk="0">
                  <a:moveTo>
                    <a:pt x="1009" y="1"/>
                  </a:moveTo>
                  <a:cubicBezTo>
                    <a:pt x="662" y="1"/>
                    <a:pt x="158" y="852"/>
                    <a:pt x="1" y="2238"/>
                  </a:cubicBezTo>
                  <a:lnTo>
                    <a:pt x="2080" y="2238"/>
                  </a:lnTo>
                  <a:cubicBezTo>
                    <a:pt x="1828" y="820"/>
                    <a:pt x="1355"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201;p47">
              <a:extLst>
                <a:ext uri="{FF2B5EF4-FFF2-40B4-BE49-F238E27FC236}">
                  <a16:creationId xmlns:a16="http://schemas.microsoft.com/office/drawing/2014/main" id="{B84D8E2A-C480-47EA-B614-BA49251211F2}"/>
                </a:ext>
              </a:extLst>
            </p:cNvPr>
            <p:cNvSpPr/>
            <p:nvPr/>
          </p:nvSpPr>
          <p:spPr>
            <a:xfrm>
              <a:off x="-51370950" y="3354075"/>
              <a:ext cx="18925" cy="64625"/>
            </a:xfrm>
            <a:custGeom>
              <a:avLst/>
              <a:gdLst/>
              <a:ahLst/>
              <a:cxnLst/>
              <a:rect l="l" t="t" r="r" b="b"/>
              <a:pathLst>
                <a:path w="757" h="2585" extrusionOk="0">
                  <a:moveTo>
                    <a:pt x="0" y="1"/>
                  </a:moveTo>
                  <a:lnTo>
                    <a:pt x="0" y="2584"/>
                  </a:lnTo>
                  <a:cubicBezTo>
                    <a:pt x="442" y="2301"/>
                    <a:pt x="757" y="1828"/>
                    <a:pt x="757" y="1324"/>
                  </a:cubicBezTo>
                  <a:cubicBezTo>
                    <a:pt x="757" y="725"/>
                    <a:pt x="442" y="253"/>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5202;p47">
            <a:extLst>
              <a:ext uri="{FF2B5EF4-FFF2-40B4-BE49-F238E27FC236}">
                <a16:creationId xmlns:a16="http://schemas.microsoft.com/office/drawing/2014/main" id="{1C6E2EA9-57FB-4AAD-856F-C234F149F77C}"/>
              </a:ext>
            </a:extLst>
          </p:cNvPr>
          <p:cNvGrpSpPr/>
          <p:nvPr/>
        </p:nvGrpSpPr>
        <p:grpSpPr>
          <a:xfrm>
            <a:off x="3391377" y="3581309"/>
            <a:ext cx="506178" cy="495143"/>
            <a:chOff x="-56396775" y="3199700"/>
            <a:chExt cx="324525" cy="317450"/>
          </a:xfrm>
          <a:solidFill>
            <a:srgbClr val="5C3183"/>
          </a:solidFill>
        </p:grpSpPr>
        <p:sp>
          <p:nvSpPr>
            <p:cNvPr id="181" name="Google Shape;5203;p47">
              <a:extLst>
                <a:ext uri="{FF2B5EF4-FFF2-40B4-BE49-F238E27FC236}">
                  <a16:creationId xmlns:a16="http://schemas.microsoft.com/office/drawing/2014/main" id="{3D2BE9E1-882E-4D67-AC7E-41D7EB9B608E}"/>
                </a:ext>
              </a:extLst>
            </p:cNvPr>
            <p:cNvSpPr/>
            <p:nvPr/>
          </p:nvSpPr>
          <p:spPr>
            <a:xfrm>
              <a:off x="-56374725" y="3353300"/>
              <a:ext cx="18925" cy="63825"/>
            </a:xfrm>
            <a:custGeom>
              <a:avLst/>
              <a:gdLst/>
              <a:ahLst/>
              <a:cxnLst/>
              <a:rect l="l" t="t" r="r" b="b"/>
              <a:pathLst>
                <a:path w="757" h="2553" extrusionOk="0">
                  <a:moveTo>
                    <a:pt x="757" y="0"/>
                  </a:moveTo>
                  <a:cubicBezTo>
                    <a:pt x="316" y="284"/>
                    <a:pt x="1" y="756"/>
                    <a:pt x="1" y="1292"/>
                  </a:cubicBezTo>
                  <a:cubicBezTo>
                    <a:pt x="1" y="1859"/>
                    <a:pt x="316" y="2332"/>
                    <a:pt x="757" y="2552"/>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204;p47">
              <a:extLst>
                <a:ext uri="{FF2B5EF4-FFF2-40B4-BE49-F238E27FC236}">
                  <a16:creationId xmlns:a16="http://schemas.microsoft.com/office/drawing/2014/main" id="{D7EAE700-3990-47D5-A935-9FFC5930549E}"/>
                </a:ext>
              </a:extLst>
            </p:cNvPr>
            <p:cNvSpPr/>
            <p:nvPr/>
          </p:nvSpPr>
          <p:spPr>
            <a:xfrm>
              <a:off x="-56333775" y="3199700"/>
              <a:ext cx="198500" cy="73275"/>
            </a:xfrm>
            <a:custGeom>
              <a:avLst/>
              <a:gdLst/>
              <a:ahLst/>
              <a:cxnLst/>
              <a:rect l="l" t="t" r="r" b="b"/>
              <a:pathLst>
                <a:path w="7940" h="2931" extrusionOk="0">
                  <a:moveTo>
                    <a:pt x="2112" y="1"/>
                  </a:moveTo>
                  <a:cubicBezTo>
                    <a:pt x="1292" y="1"/>
                    <a:pt x="536" y="599"/>
                    <a:pt x="347" y="1387"/>
                  </a:cubicBezTo>
                  <a:lnTo>
                    <a:pt x="1" y="2773"/>
                  </a:lnTo>
                  <a:cubicBezTo>
                    <a:pt x="253" y="2868"/>
                    <a:pt x="568" y="2931"/>
                    <a:pt x="977" y="2931"/>
                  </a:cubicBezTo>
                  <a:lnTo>
                    <a:pt x="6963" y="2931"/>
                  </a:lnTo>
                  <a:cubicBezTo>
                    <a:pt x="7341" y="2931"/>
                    <a:pt x="7625" y="2868"/>
                    <a:pt x="7940" y="2773"/>
                  </a:cubicBezTo>
                  <a:lnTo>
                    <a:pt x="7593" y="1387"/>
                  </a:lnTo>
                  <a:cubicBezTo>
                    <a:pt x="7404" y="568"/>
                    <a:pt x="6648" y="1"/>
                    <a:pt x="5829" y="1"/>
                  </a:cubicBezTo>
                  <a:cubicBezTo>
                    <a:pt x="5546" y="1"/>
                    <a:pt x="5262" y="64"/>
                    <a:pt x="4979" y="190"/>
                  </a:cubicBezTo>
                  <a:lnTo>
                    <a:pt x="3970" y="725"/>
                  </a:lnTo>
                  <a:lnTo>
                    <a:pt x="2931" y="190"/>
                  </a:lnTo>
                  <a:cubicBezTo>
                    <a:pt x="2710" y="64"/>
                    <a:pt x="2395" y="1"/>
                    <a:pt x="2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205;p47">
              <a:extLst>
                <a:ext uri="{FF2B5EF4-FFF2-40B4-BE49-F238E27FC236}">
                  <a16:creationId xmlns:a16="http://schemas.microsoft.com/office/drawing/2014/main" id="{9F0F26CC-1AEF-4664-8112-72BD5F15D148}"/>
                </a:ext>
              </a:extLst>
            </p:cNvPr>
            <p:cNvSpPr/>
            <p:nvPr/>
          </p:nvSpPr>
          <p:spPr>
            <a:xfrm>
              <a:off x="-56396775" y="3273325"/>
              <a:ext cx="324525" cy="58725"/>
            </a:xfrm>
            <a:custGeom>
              <a:avLst/>
              <a:gdLst/>
              <a:ahLst/>
              <a:cxnLst/>
              <a:rect l="l" t="t" r="r" b="b"/>
              <a:pathLst>
                <a:path w="12981" h="2349" extrusionOk="0">
                  <a:moveTo>
                    <a:pt x="905" y="1"/>
                  </a:moveTo>
                  <a:cubicBezTo>
                    <a:pt x="606" y="1"/>
                    <a:pt x="325" y="165"/>
                    <a:pt x="189" y="458"/>
                  </a:cubicBezTo>
                  <a:cubicBezTo>
                    <a:pt x="0" y="836"/>
                    <a:pt x="158" y="1309"/>
                    <a:pt x="536" y="1498"/>
                  </a:cubicBezTo>
                  <a:cubicBezTo>
                    <a:pt x="1292" y="1876"/>
                    <a:pt x="2111" y="2349"/>
                    <a:pt x="3497" y="2349"/>
                  </a:cubicBezTo>
                  <a:lnTo>
                    <a:pt x="9483" y="2349"/>
                  </a:lnTo>
                  <a:cubicBezTo>
                    <a:pt x="10870" y="2349"/>
                    <a:pt x="11689" y="1908"/>
                    <a:pt x="12445" y="1498"/>
                  </a:cubicBezTo>
                  <a:cubicBezTo>
                    <a:pt x="12823" y="1277"/>
                    <a:pt x="12980" y="805"/>
                    <a:pt x="12791" y="458"/>
                  </a:cubicBezTo>
                  <a:cubicBezTo>
                    <a:pt x="12656" y="165"/>
                    <a:pt x="12375" y="1"/>
                    <a:pt x="12076" y="1"/>
                  </a:cubicBezTo>
                  <a:cubicBezTo>
                    <a:pt x="11958" y="1"/>
                    <a:pt x="11836" y="27"/>
                    <a:pt x="11720" y="80"/>
                  </a:cubicBezTo>
                  <a:cubicBezTo>
                    <a:pt x="10964" y="458"/>
                    <a:pt x="10460" y="773"/>
                    <a:pt x="9483" y="773"/>
                  </a:cubicBezTo>
                  <a:lnTo>
                    <a:pt x="3497" y="773"/>
                  </a:lnTo>
                  <a:cubicBezTo>
                    <a:pt x="2521" y="773"/>
                    <a:pt x="1985" y="490"/>
                    <a:pt x="1261" y="80"/>
                  </a:cubicBezTo>
                  <a:cubicBezTo>
                    <a:pt x="1144" y="27"/>
                    <a:pt x="1023" y="1"/>
                    <a:pt x="9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206;p47">
              <a:extLst>
                <a:ext uri="{FF2B5EF4-FFF2-40B4-BE49-F238E27FC236}">
                  <a16:creationId xmlns:a16="http://schemas.microsoft.com/office/drawing/2014/main" id="{6495E828-BD53-48BD-98AF-0EFDEA34BF1E}"/>
                </a:ext>
              </a:extLst>
            </p:cNvPr>
            <p:cNvSpPr/>
            <p:nvPr/>
          </p:nvSpPr>
          <p:spPr>
            <a:xfrm>
              <a:off x="-56336925" y="3346200"/>
              <a:ext cx="204800" cy="78800"/>
            </a:xfrm>
            <a:custGeom>
              <a:avLst/>
              <a:gdLst/>
              <a:ahLst/>
              <a:cxnLst/>
              <a:rect l="l" t="t" r="r" b="b"/>
              <a:pathLst>
                <a:path w="8192" h="3152" extrusionOk="0">
                  <a:moveTo>
                    <a:pt x="2584" y="883"/>
                  </a:moveTo>
                  <a:cubicBezTo>
                    <a:pt x="2805" y="883"/>
                    <a:pt x="2962" y="1040"/>
                    <a:pt x="2962" y="1229"/>
                  </a:cubicBezTo>
                  <a:cubicBezTo>
                    <a:pt x="2962" y="1418"/>
                    <a:pt x="2836" y="1576"/>
                    <a:pt x="2584" y="1576"/>
                  </a:cubicBezTo>
                  <a:cubicBezTo>
                    <a:pt x="2395" y="1576"/>
                    <a:pt x="2238" y="1418"/>
                    <a:pt x="2238" y="1229"/>
                  </a:cubicBezTo>
                  <a:cubicBezTo>
                    <a:pt x="2238" y="1040"/>
                    <a:pt x="2395" y="883"/>
                    <a:pt x="2584" y="883"/>
                  </a:cubicBezTo>
                  <a:close/>
                  <a:moveTo>
                    <a:pt x="5577" y="883"/>
                  </a:moveTo>
                  <a:cubicBezTo>
                    <a:pt x="5798" y="883"/>
                    <a:pt x="5955" y="1040"/>
                    <a:pt x="5955" y="1229"/>
                  </a:cubicBezTo>
                  <a:cubicBezTo>
                    <a:pt x="5955" y="1418"/>
                    <a:pt x="5798" y="1576"/>
                    <a:pt x="5577" y="1576"/>
                  </a:cubicBezTo>
                  <a:cubicBezTo>
                    <a:pt x="5388" y="1576"/>
                    <a:pt x="5231" y="1418"/>
                    <a:pt x="5231" y="1229"/>
                  </a:cubicBezTo>
                  <a:cubicBezTo>
                    <a:pt x="5231" y="1040"/>
                    <a:pt x="5388" y="883"/>
                    <a:pt x="5577" y="883"/>
                  </a:cubicBezTo>
                  <a:close/>
                  <a:moveTo>
                    <a:pt x="1" y="1"/>
                  </a:moveTo>
                  <a:lnTo>
                    <a:pt x="1" y="2679"/>
                  </a:lnTo>
                  <a:cubicBezTo>
                    <a:pt x="1" y="2836"/>
                    <a:pt x="1" y="2994"/>
                    <a:pt x="32" y="3151"/>
                  </a:cubicBezTo>
                  <a:lnTo>
                    <a:pt x="3970" y="1576"/>
                  </a:lnTo>
                  <a:cubicBezTo>
                    <a:pt x="4018" y="1560"/>
                    <a:pt x="4065" y="1552"/>
                    <a:pt x="4112" y="1552"/>
                  </a:cubicBezTo>
                  <a:cubicBezTo>
                    <a:pt x="4159" y="1552"/>
                    <a:pt x="4207" y="1560"/>
                    <a:pt x="4254" y="1576"/>
                  </a:cubicBezTo>
                  <a:lnTo>
                    <a:pt x="8161" y="3151"/>
                  </a:lnTo>
                  <a:cubicBezTo>
                    <a:pt x="8192" y="2962"/>
                    <a:pt x="8192" y="2710"/>
                    <a:pt x="8192" y="2521"/>
                  </a:cubicBezTo>
                  <a:lnTo>
                    <a:pt x="8192" y="1"/>
                  </a:lnTo>
                  <a:cubicBezTo>
                    <a:pt x="7877" y="95"/>
                    <a:pt x="7467" y="127"/>
                    <a:pt x="7089" y="127"/>
                  </a:cubicBezTo>
                  <a:lnTo>
                    <a:pt x="1103" y="127"/>
                  </a:lnTo>
                  <a:cubicBezTo>
                    <a:pt x="694" y="127"/>
                    <a:pt x="316" y="95"/>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207;p47">
              <a:extLst>
                <a:ext uri="{FF2B5EF4-FFF2-40B4-BE49-F238E27FC236}">
                  <a16:creationId xmlns:a16="http://schemas.microsoft.com/office/drawing/2014/main" id="{6D160AC3-0E19-4565-9D01-304E6DDD3F98}"/>
                </a:ext>
              </a:extLst>
            </p:cNvPr>
            <p:cNvSpPr/>
            <p:nvPr/>
          </p:nvSpPr>
          <p:spPr>
            <a:xfrm>
              <a:off x="-56332200" y="3406850"/>
              <a:ext cx="193775" cy="110300"/>
            </a:xfrm>
            <a:custGeom>
              <a:avLst/>
              <a:gdLst/>
              <a:ahLst/>
              <a:cxnLst/>
              <a:rect l="l" t="t" r="r" b="b"/>
              <a:pathLst>
                <a:path w="7751" h="4412" extrusionOk="0">
                  <a:moveTo>
                    <a:pt x="3907" y="1"/>
                  </a:moveTo>
                  <a:lnTo>
                    <a:pt x="1" y="1513"/>
                  </a:lnTo>
                  <a:cubicBezTo>
                    <a:pt x="190" y="2237"/>
                    <a:pt x="599" y="2868"/>
                    <a:pt x="1135" y="3340"/>
                  </a:cubicBezTo>
                  <a:cubicBezTo>
                    <a:pt x="1891" y="4033"/>
                    <a:pt x="2868" y="4411"/>
                    <a:pt x="3907" y="4411"/>
                  </a:cubicBezTo>
                  <a:lnTo>
                    <a:pt x="4285" y="4411"/>
                  </a:lnTo>
                  <a:cubicBezTo>
                    <a:pt x="5924" y="4254"/>
                    <a:pt x="7247" y="3057"/>
                    <a:pt x="7751" y="1513"/>
                  </a:cubicBezTo>
                  <a:lnTo>
                    <a:pt x="39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208;p47">
              <a:extLst>
                <a:ext uri="{FF2B5EF4-FFF2-40B4-BE49-F238E27FC236}">
                  <a16:creationId xmlns:a16="http://schemas.microsoft.com/office/drawing/2014/main" id="{3F2A366A-2933-4CA9-94DB-2847C78BB3BF}"/>
                </a:ext>
              </a:extLst>
            </p:cNvPr>
            <p:cNvSpPr/>
            <p:nvPr/>
          </p:nvSpPr>
          <p:spPr>
            <a:xfrm>
              <a:off x="-56113225" y="3354075"/>
              <a:ext cx="18125" cy="64625"/>
            </a:xfrm>
            <a:custGeom>
              <a:avLst/>
              <a:gdLst/>
              <a:ahLst/>
              <a:cxnLst/>
              <a:rect l="l" t="t" r="r" b="b"/>
              <a:pathLst>
                <a:path w="725" h="2585" extrusionOk="0">
                  <a:moveTo>
                    <a:pt x="0" y="1"/>
                  </a:moveTo>
                  <a:lnTo>
                    <a:pt x="0" y="2584"/>
                  </a:lnTo>
                  <a:cubicBezTo>
                    <a:pt x="410" y="2332"/>
                    <a:pt x="725" y="1828"/>
                    <a:pt x="725" y="1261"/>
                  </a:cubicBezTo>
                  <a:cubicBezTo>
                    <a:pt x="725" y="725"/>
                    <a:pt x="473" y="253"/>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5209;p47">
            <a:extLst>
              <a:ext uri="{FF2B5EF4-FFF2-40B4-BE49-F238E27FC236}">
                <a16:creationId xmlns:a16="http://schemas.microsoft.com/office/drawing/2014/main" id="{C196665D-433C-4D29-B718-5969607EA40D}"/>
              </a:ext>
            </a:extLst>
          </p:cNvPr>
          <p:cNvGrpSpPr/>
          <p:nvPr/>
        </p:nvGrpSpPr>
        <p:grpSpPr>
          <a:xfrm>
            <a:off x="3395667" y="4206613"/>
            <a:ext cx="497601" cy="465663"/>
            <a:chOff x="-56394425" y="3600600"/>
            <a:chExt cx="319025" cy="298550"/>
          </a:xfrm>
          <a:solidFill>
            <a:srgbClr val="5C3183"/>
          </a:solidFill>
        </p:grpSpPr>
        <p:sp>
          <p:nvSpPr>
            <p:cNvPr id="178" name="Google Shape;5210;p47">
              <a:extLst>
                <a:ext uri="{FF2B5EF4-FFF2-40B4-BE49-F238E27FC236}">
                  <a16:creationId xmlns:a16="http://schemas.microsoft.com/office/drawing/2014/main" id="{99A44605-BFE3-43E1-A9D0-53A96B617517}"/>
                </a:ext>
              </a:extLst>
            </p:cNvPr>
            <p:cNvSpPr/>
            <p:nvPr/>
          </p:nvSpPr>
          <p:spPr>
            <a:xfrm>
              <a:off x="-56272325" y="3861300"/>
              <a:ext cx="74825" cy="37850"/>
            </a:xfrm>
            <a:custGeom>
              <a:avLst/>
              <a:gdLst/>
              <a:ahLst/>
              <a:cxnLst/>
              <a:rect l="l" t="t" r="r" b="b"/>
              <a:pathLst>
                <a:path w="2993" h="1514" extrusionOk="0">
                  <a:moveTo>
                    <a:pt x="1512" y="1"/>
                  </a:moveTo>
                  <a:cubicBezTo>
                    <a:pt x="851" y="1"/>
                    <a:pt x="284" y="442"/>
                    <a:pt x="95" y="1041"/>
                  </a:cubicBezTo>
                  <a:cubicBezTo>
                    <a:pt x="0" y="1261"/>
                    <a:pt x="221" y="1513"/>
                    <a:pt x="441" y="1513"/>
                  </a:cubicBezTo>
                  <a:lnTo>
                    <a:pt x="2584" y="1513"/>
                  </a:lnTo>
                  <a:cubicBezTo>
                    <a:pt x="2804" y="1513"/>
                    <a:pt x="2993" y="1261"/>
                    <a:pt x="2930" y="1041"/>
                  </a:cubicBezTo>
                  <a:cubicBezTo>
                    <a:pt x="2741" y="442"/>
                    <a:pt x="2174" y="1"/>
                    <a:pt x="15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211;p47">
              <a:extLst>
                <a:ext uri="{FF2B5EF4-FFF2-40B4-BE49-F238E27FC236}">
                  <a16:creationId xmlns:a16="http://schemas.microsoft.com/office/drawing/2014/main" id="{116F6414-A6C5-45A8-9BCF-E3F2977E5C9E}"/>
                </a:ext>
              </a:extLst>
            </p:cNvPr>
            <p:cNvSpPr/>
            <p:nvPr/>
          </p:nvSpPr>
          <p:spPr>
            <a:xfrm>
              <a:off x="-56297550" y="3600600"/>
              <a:ext cx="126050" cy="71700"/>
            </a:xfrm>
            <a:custGeom>
              <a:avLst/>
              <a:gdLst/>
              <a:ahLst/>
              <a:cxnLst/>
              <a:rect l="l" t="t" r="r" b="b"/>
              <a:pathLst>
                <a:path w="5042" h="2868" extrusionOk="0">
                  <a:moveTo>
                    <a:pt x="2521" y="1"/>
                  </a:moveTo>
                  <a:cubicBezTo>
                    <a:pt x="1576" y="1"/>
                    <a:pt x="694" y="316"/>
                    <a:pt x="1" y="851"/>
                  </a:cubicBezTo>
                  <a:lnTo>
                    <a:pt x="2521" y="2868"/>
                  </a:lnTo>
                  <a:lnTo>
                    <a:pt x="5042" y="851"/>
                  </a:lnTo>
                  <a:cubicBezTo>
                    <a:pt x="4317" y="316"/>
                    <a:pt x="3467" y="1"/>
                    <a:pt x="25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212;p47">
              <a:extLst>
                <a:ext uri="{FF2B5EF4-FFF2-40B4-BE49-F238E27FC236}">
                  <a16:creationId xmlns:a16="http://schemas.microsoft.com/office/drawing/2014/main" id="{4CE88AEE-BF92-4273-A271-B296A168D833}"/>
                </a:ext>
              </a:extLst>
            </p:cNvPr>
            <p:cNvSpPr/>
            <p:nvPr/>
          </p:nvSpPr>
          <p:spPr>
            <a:xfrm>
              <a:off x="-56394425" y="3635275"/>
              <a:ext cx="319025" cy="233925"/>
            </a:xfrm>
            <a:custGeom>
              <a:avLst/>
              <a:gdLst/>
              <a:ahLst/>
              <a:cxnLst/>
              <a:rect l="l" t="t" r="r" b="b"/>
              <a:pathLst>
                <a:path w="12761" h="9357" extrusionOk="0">
                  <a:moveTo>
                    <a:pt x="4884" y="3844"/>
                  </a:moveTo>
                  <a:cubicBezTo>
                    <a:pt x="5105" y="3844"/>
                    <a:pt x="5262" y="4001"/>
                    <a:pt x="5262" y="4190"/>
                  </a:cubicBezTo>
                  <a:cubicBezTo>
                    <a:pt x="5262" y="4411"/>
                    <a:pt x="5105" y="4537"/>
                    <a:pt x="4884" y="4537"/>
                  </a:cubicBezTo>
                  <a:cubicBezTo>
                    <a:pt x="4859" y="4545"/>
                    <a:pt x="4835" y="4549"/>
                    <a:pt x="4811" y="4549"/>
                  </a:cubicBezTo>
                  <a:cubicBezTo>
                    <a:pt x="4656" y="4549"/>
                    <a:pt x="4538" y="4381"/>
                    <a:pt x="4538" y="4190"/>
                  </a:cubicBezTo>
                  <a:cubicBezTo>
                    <a:pt x="4538" y="4001"/>
                    <a:pt x="4695" y="3844"/>
                    <a:pt x="4884" y="3844"/>
                  </a:cubicBezTo>
                  <a:close/>
                  <a:moveTo>
                    <a:pt x="7877" y="3875"/>
                  </a:moveTo>
                  <a:cubicBezTo>
                    <a:pt x="8098" y="3875"/>
                    <a:pt x="8255" y="4033"/>
                    <a:pt x="8255" y="4253"/>
                  </a:cubicBezTo>
                  <a:cubicBezTo>
                    <a:pt x="8287" y="4411"/>
                    <a:pt x="8098" y="4600"/>
                    <a:pt x="7877" y="4600"/>
                  </a:cubicBezTo>
                  <a:cubicBezTo>
                    <a:pt x="7688" y="4600"/>
                    <a:pt x="7531" y="4442"/>
                    <a:pt x="7531" y="4253"/>
                  </a:cubicBezTo>
                  <a:cubicBezTo>
                    <a:pt x="7531" y="4033"/>
                    <a:pt x="7688" y="3875"/>
                    <a:pt x="7877" y="3875"/>
                  </a:cubicBezTo>
                  <a:close/>
                  <a:moveTo>
                    <a:pt x="1072" y="4757"/>
                  </a:moveTo>
                  <a:cubicBezTo>
                    <a:pt x="1356" y="5104"/>
                    <a:pt x="1797" y="5356"/>
                    <a:pt x="2301" y="5356"/>
                  </a:cubicBezTo>
                  <a:cubicBezTo>
                    <a:pt x="2301" y="5734"/>
                    <a:pt x="1954" y="6080"/>
                    <a:pt x="1513" y="6080"/>
                  </a:cubicBezTo>
                  <a:cubicBezTo>
                    <a:pt x="1104" y="6080"/>
                    <a:pt x="757" y="5734"/>
                    <a:pt x="757" y="5356"/>
                  </a:cubicBezTo>
                  <a:cubicBezTo>
                    <a:pt x="757" y="5104"/>
                    <a:pt x="883" y="4883"/>
                    <a:pt x="1072" y="4757"/>
                  </a:cubicBezTo>
                  <a:close/>
                  <a:moveTo>
                    <a:pt x="11721" y="4757"/>
                  </a:moveTo>
                  <a:cubicBezTo>
                    <a:pt x="11910" y="4883"/>
                    <a:pt x="12036" y="5104"/>
                    <a:pt x="12036" y="5356"/>
                  </a:cubicBezTo>
                  <a:cubicBezTo>
                    <a:pt x="12036" y="5734"/>
                    <a:pt x="11658" y="6080"/>
                    <a:pt x="11280" y="6080"/>
                  </a:cubicBezTo>
                  <a:cubicBezTo>
                    <a:pt x="10870" y="6080"/>
                    <a:pt x="10492" y="5734"/>
                    <a:pt x="10492" y="5356"/>
                  </a:cubicBezTo>
                  <a:cubicBezTo>
                    <a:pt x="10965" y="5356"/>
                    <a:pt x="11437" y="5104"/>
                    <a:pt x="11721" y="4757"/>
                  </a:cubicBezTo>
                  <a:close/>
                  <a:moveTo>
                    <a:pt x="7448" y="6403"/>
                  </a:moveTo>
                  <a:cubicBezTo>
                    <a:pt x="7538" y="6403"/>
                    <a:pt x="7625" y="6443"/>
                    <a:pt x="7688" y="6521"/>
                  </a:cubicBezTo>
                  <a:cubicBezTo>
                    <a:pt x="7846" y="6648"/>
                    <a:pt x="7846" y="6868"/>
                    <a:pt x="7720" y="7026"/>
                  </a:cubicBezTo>
                  <a:cubicBezTo>
                    <a:pt x="7373" y="7372"/>
                    <a:pt x="6900" y="7593"/>
                    <a:pt x="6428" y="7593"/>
                  </a:cubicBezTo>
                  <a:cubicBezTo>
                    <a:pt x="5924" y="7593"/>
                    <a:pt x="5451" y="7372"/>
                    <a:pt x="5105" y="7026"/>
                  </a:cubicBezTo>
                  <a:cubicBezTo>
                    <a:pt x="4947" y="6868"/>
                    <a:pt x="4947" y="6648"/>
                    <a:pt x="5105" y="6521"/>
                  </a:cubicBezTo>
                  <a:cubicBezTo>
                    <a:pt x="5183" y="6443"/>
                    <a:pt x="5278" y="6403"/>
                    <a:pt x="5369" y="6403"/>
                  </a:cubicBezTo>
                  <a:cubicBezTo>
                    <a:pt x="5459" y="6403"/>
                    <a:pt x="5546" y="6443"/>
                    <a:pt x="5609" y="6521"/>
                  </a:cubicBezTo>
                  <a:cubicBezTo>
                    <a:pt x="5829" y="6742"/>
                    <a:pt x="6113" y="6852"/>
                    <a:pt x="6396" y="6852"/>
                  </a:cubicBezTo>
                  <a:cubicBezTo>
                    <a:pt x="6680" y="6852"/>
                    <a:pt x="6963" y="6742"/>
                    <a:pt x="7184" y="6521"/>
                  </a:cubicBezTo>
                  <a:cubicBezTo>
                    <a:pt x="7263" y="6443"/>
                    <a:pt x="7357" y="6403"/>
                    <a:pt x="7448" y="6403"/>
                  </a:cubicBezTo>
                  <a:close/>
                  <a:moveTo>
                    <a:pt x="3277" y="0"/>
                  </a:moveTo>
                  <a:cubicBezTo>
                    <a:pt x="2742" y="630"/>
                    <a:pt x="2364" y="1449"/>
                    <a:pt x="2301" y="2363"/>
                  </a:cubicBezTo>
                  <a:lnTo>
                    <a:pt x="2269" y="2363"/>
                  </a:lnTo>
                  <a:cubicBezTo>
                    <a:pt x="1419" y="2363"/>
                    <a:pt x="725" y="3024"/>
                    <a:pt x="725" y="3844"/>
                  </a:cubicBezTo>
                  <a:cubicBezTo>
                    <a:pt x="725" y="3938"/>
                    <a:pt x="725" y="3970"/>
                    <a:pt x="757" y="4033"/>
                  </a:cubicBezTo>
                  <a:cubicBezTo>
                    <a:pt x="284" y="4316"/>
                    <a:pt x="1" y="4789"/>
                    <a:pt x="1" y="5356"/>
                  </a:cubicBezTo>
                  <a:cubicBezTo>
                    <a:pt x="1" y="6175"/>
                    <a:pt x="694" y="6837"/>
                    <a:pt x="1513" y="6837"/>
                  </a:cubicBezTo>
                  <a:cubicBezTo>
                    <a:pt x="1828" y="6837"/>
                    <a:pt x="2143" y="6774"/>
                    <a:pt x="2364" y="6553"/>
                  </a:cubicBezTo>
                  <a:cubicBezTo>
                    <a:pt x="2616" y="7750"/>
                    <a:pt x="3403" y="8821"/>
                    <a:pt x="4506" y="9357"/>
                  </a:cubicBezTo>
                  <a:cubicBezTo>
                    <a:pt x="4884" y="8727"/>
                    <a:pt x="5609" y="8349"/>
                    <a:pt x="6396" y="8349"/>
                  </a:cubicBezTo>
                  <a:cubicBezTo>
                    <a:pt x="7184" y="8349"/>
                    <a:pt x="7877" y="8727"/>
                    <a:pt x="8287" y="9357"/>
                  </a:cubicBezTo>
                  <a:cubicBezTo>
                    <a:pt x="9389" y="8821"/>
                    <a:pt x="10145" y="7782"/>
                    <a:pt x="10398" y="6553"/>
                  </a:cubicBezTo>
                  <a:cubicBezTo>
                    <a:pt x="10650" y="6711"/>
                    <a:pt x="10965" y="6837"/>
                    <a:pt x="11280" y="6837"/>
                  </a:cubicBezTo>
                  <a:cubicBezTo>
                    <a:pt x="12099" y="6837"/>
                    <a:pt x="12760" y="6175"/>
                    <a:pt x="12760" y="5356"/>
                  </a:cubicBezTo>
                  <a:cubicBezTo>
                    <a:pt x="12760" y="4789"/>
                    <a:pt x="12445" y="4285"/>
                    <a:pt x="11973" y="4033"/>
                  </a:cubicBezTo>
                  <a:lnTo>
                    <a:pt x="11973" y="3844"/>
                  </a:lnTo>
                  <a:cubicBezTo>
                    <a:pt x="11973" y="3024"/>
                    <a:pt x="11280" y="2363"/>
                    <a:pt x="10461" y="2363"/>
                  </a:cubicBezTo>
                  <a:lnTo>
                    <a:pt x="10398" y="2363"/>
                  </a:lnTo>
                  <a:cubicBezTo>
                    <a:pt x="10335" y="1449"/>
                    <a:pt x="9988" y="662"/>
                    <a:pt x="9421" y="0"/>
                  </a:cubicBezTo>
                  <a:lnTo>
                    <a:pt x="6585" y="2268"/>
                  </a:lnTo>
                  <a:cubicBezTo>
                    <a:pt x="6522" y="2300"/>
                    <a:pt x="6428" y="2363"/>
                    <a:pt x="6365" y="2363"/>
                  </a:cubicBezTo>
                  <a:cubicBezTo>
                    <a:pt x="6270" y="2363"/>
                    <a:pt x="6207" y="2300"/>
                    <a:pt x="6113" y="2268"/>
                  </a:cubicBezTo>
                  <a:lnTo>
                    <a:pt x="32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5213;p47">
            <a:extLst>
              <a:ext uri="{FF2B5EF4-FFF2-40B4-BE49-F238E27FC236}">
                <a16:creationId xmlns:a16="http://schemas.microsoft.com/office/drawing/2014/main" id="{01F33729-35DB-4A41-8E8B-3F6ADC0F62ED}"/>
              </a:ext>
            </a:extLst>
          </p:cNvPr>
          <p:cNvGrpSpPr/>
          <p:nvPr/>
        </p:nvGrpSpPr>
        <p:grpSpPr>
          <a:xfrm>
            <a:off x="3417795" y="4803687"/>
            <a:ext cx="453342" cy="495104"/>
            <a:chOff x="-56379450" y="3983400"/>
            <a:chExt cx="290650" cy="317425"/>
          </a:xfrm>
          <a:solidFill>
            <a:srgbClr val="5C3183"/>
          </a:solidFill>
        </p:grpSpPr>
        <p:sp>
          <p:nvSpPr>
            <p:cNvPr id="170" name="Google Shape;5214;p47">
              <a:extLst>
                <a:ext uri="{FF2B5EF4-FFF2-40B4-BE49-F238E27FC236}">
                  <a16:creationId xmlns:a16="http://schemas.microsoft.com/office/drawing/2014/main" id="{C3FBB36C-B35D-4723-8976-5A0B0E323F96}"/>
                </a:ext>
              </a:extLst>
            </p:cNvPr>
            <p:cNvSpPr/>
            <p:nvPr/>
          </p:nvSpPr>
          <p:spPr>
            <a:xfrm>
              <a:off x="-56330625" y="3983400"/>
              <a:ext cx="241825" cy="111075"/>
            </a:xfrm>
            <a:custGeom>
              <a:avLst/>
              <a:gdLst/>
              <a:ahLst/>
              <a:cxnLst/>
              <a:rect l="l" t="t" r="r" b="b"/>
              <a:pathLst>
                <a:path w="9673" h="4443" extrusionOk="0">
                  <a:moveTo>
                    <a:pt x="725" y="0"/>
                  </a:moveTo>
                  <a:cubicBezTo>
                    <a:pt x="536" y="0"/>
                    <a:pt x="410" y="126"/>
                    <a:pt x="379" y="315"/>
                  </a:cubicBezTo>
                  <a:lnTo>
                    <a:pt x="1" y="2300"/>
                  </a:lnTo>
                  <a:cubicBezTo>
                    <a:pt x="129" y="2274"/>
                    <a:pt x="257" y="2262"/>
                    <a:pt x="382" y="2262"/>
                  </a:cubicBezTo>
                  <a:cubicBezTo>
                    <a:pt x="869" y="2262"/>
                    <a:pt x="1320" y="2453"/>
                    <a:pt x="1671" y="2804"/>
                  </a:cubicBezTo>
                  <a:cubicBezTo>
                    <a:pt x="2017" y="2473"/>
                    <a:pt x="2498" y="2308"/>
                    <a:pt x="2978" y="2308"/>
                  </a:cubicBezTo>
                  <a:cubicBezTo>
                    <a:pt x="3458" y="2308"/>
                    <a:pt x="3939" y="2473"/>
                    <a:pt x="4285" y="2804"/>
                  </a:cubicBezTo>
                  <a:cubicBezTo>
                    <a:pt x="4636" y="2453"/>
                    <a:pt x="5107" y="2262"/>
                    <a:pt x="5602" y="2262"/>
                  </a:cubicBezTo>
                  <a:cubicBezTo>
                    <a:pt x="5729" y="2262"/>
                    <a:pt x="5858" y="2274"/>
                    <a:pt x="5987" y="2300"/>
                  </a:cubicBezTo>
                  <a:lnTo>
                    <a:pt x="5766" y="1292"/>
                  </a:lnTo>
                  <a:lnTo>
                    <a:pt x="7625" y="2741"/>
                  </a:lnTo>
                  <a:cubicBezTo>
                    <a:pt x="7499" y="2899"/>
                    <a:pt x="7467" y="3119"/>
                    <a:pt x="7467" y="3340"/>
                  </a:cubicBezTo>
                  <a:cubicBezTo>
                    <a:pt x="7467" y="3970"/>
                    <a:pt x="7972" y="4442"/>
                    <a:pt x="8570" y="4442"/>
                  </a:cubicBezTo>
                  <a:cubicBezTo>
                    <a:pt x="9200" y="4442"/>
                    <a:pt x="9673" y="3938"/>
                    <a:pt x="9673" y="3340"/>
                  </a:cubicBezTo>
                  <a:cubicBezTo>
                    <a:pt x="9673" y="2678"/>
                    <a:pt x="9169" y="2205"/>
                    <a:pt x="8570" y="2205"/>
                  </a:cubicBezTo>
                  <a:cubicBezTo>
                    <a:pt x="8444" y="2205"/>
                    <a:pt x="8318" y="2237"/>
                    <a:pt x="8224" y="2300"/>
                  </a:cubicBezTo>
                  <a:lnTo>
                    <a:pt x="5451" y="63"/>
                  </a:lnTo>
                  <a:lnTo>
                    <a:pt x="5420" y="63"/>
                  </a:lnTo>
                  <a:cubicBezTo>
                    <a:pt x="5325" y="32"/>
                    <a:pt x="5262" y="0"/>
                    <a:pt x="52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215;p47">
              <a:extLst>
                <a:ext uri="{FF2B5EF4-FFF2-40B4-BE49-F238E27FC236}">
                  <a16:creationId xmlns:a16="http://schemas.microsoft.com/office/drawing/2014/main" id="{656506B1-E932-468F-A6A3-A1ECF99EAD52}"/>
                </a:ext>
              </a:extLst>
            </p:cNvPr>
            <p:cNvSpPr/>
            <p:nvPr/>
          </p:nvSpPr>
          <p:spPr>
            <a:xfrm>
              <a:off x="-56350300" y="4058225"/>
              <a:ext cx="186675" cy="55150"/>
            </a:xfrm>
            <a:custGeom>
              <a:avLst/>
              <a:gdLst/>
              <a:ahLst/>
              <a:cxnLst/>
              <a:rect l="l" t="t" r="r" b="b"/>
              <a:pathLst>
                <a:path w="7467" h="2206" extrusionOk="0">
                  <a:moveTo>
                    <a:pt x="1103" y="0"/>
                  </a:moveTo>
                  <a:cubicBezTo>
                    <a:pt x="441" y="0"/>
                    <a:pt x="0" y="504"/>
                    <a:pt x="0" y="1103"/>
                  </a:cubicBezTo>
                  <a:cubicBezTo>
                    <a:pt x="32" y="1701"/>
                    <a:pt x="504" y="2205"/>
                    <a:pt x="1134" y="2205"/>
                  </a:cubicBezTo>
                  <a:cubicBezTo>
                    <a:pt x="1512" y="2205"/>
                    <a:pt x="1922" y="1985"/>
                    <a:pt x="2111" y="1607"/>
                  </a:cubicBezTo>
                  <a:cubicBezTo>
                    <a:pt x="2174" y="1497"/>
                    <a:pt x="2300" y="1441"/>
                    <a:pt x="2430" y="1441"/>
                  </a:cubicBezTo>
                  <a:cubicBezTo>
                    <a:pt x="2560" y="1441"/>
                    <a:pt x="2694" y="1497"/>
                    <a:pt x="2773" y="1607"/>
                  </a:cubicBezTo>
                  <a:cubicBezTo>
                    <a:pt x="2962" y="1985"/>
                    <a:pt x="3371" y="2205"/>
                    <a:pt x="3749" y="2205"/>
                  </a:cubicBezTo>
                  <a:cubicBezTo>
                    <a:pt x="4159" y="2205"/>
                    <a:pt x="4537" y="1985"/>
                    <a:pt x="4757" y="1607"/>
                  </a:cubicBezTo>
                  <a:cubicBezTo>
                    <a:pt x="4820" y="1512"/>
                    <a:pt x="4946" y="1418"/>
                    <a:pt x="5072" y="1418"/>
                  </a:cubicBezTo>
                  <a:cubicBezTo>
                    <a:pt x="5167" y="1418"/>
                    <a:pt x="5325" y="1512"/>
                    <a:pt x="5388" y="1607"/>
                  </a:cubicBezTo>
                  <a:cubicBezTo>
                    <a:pt x="5577" y="1985"/>
                    <a:pt x="5955" y="2205"/>
                    <a:pt x="6364" y="2205"/>
                  </a:cubicBezTo>
                  <a:cubicBezTo>
                    <a:pt x="6994" y="2205"/>
                    <a:pt x="7467" y="1701"/>
                    <a:pt x="7467" y="1103"/>
                  </a:cubicBezTo>
                  <a:cubicBezTo>
                    <a:pt x="7467" y="473"/>
                    <a:pt x="6963" y="0"/>
                    <a:pt x="6364" y="0"/>
                  </a:cubicBezTo>
                  <a:cubicBezTo>
                    <a:pt x="5955" y="0"/>
                    <a:pt x="5577" y="252"/>
                    <a:pt x="5388" y="599"/>
                  </a:cubicBezTo>
                  <a:cubicBezTo>
                    <a:pt x="5325" y="709"/>
                    <a:pt x="5191" y="764"/>
                    <a:pt x="5057" y="764"/>
                  </a:cubicBezTo>
                  <a:cubicBezTo>
                    <a:pt x="4923" y="764"/>
                    <a:pt x="4789" y="709"/>
                    <a:pt x="4726" y="599"/>
                  </a:cubicBezTo>
                  <a:cubicBezTo>
                    <a:pt x="4505" y="252"/>
                    <a:pt x="4127" y="0"/>
                    <a:pt x="3718" y="0"/>
                  </a:cubicBezTo>
                  <a:cubicBezTo>
                    <a:pt x="3340" y="0"/>
                    <a:pt x="2930" y="252"/>
                    <a:pt x="2741" y="599"/>
                  </a:cubicBezTo>
                  <a:cubicBezTo>
                    <a:pt x="2678" y="709"/>
                    <a:pt x="2552" y="764"/>
                    <a:pt x="2422" y="764"/>
                  </a:cubicBezTo>
                  <a:cubicBezTo>
                    <a:pt x="2292" y="764"/>
                    <a:pt x="2158" y="709"/>
                    <a:pt x="2079" y="599"/>
                  </a:cubicBezTo>
                  <a:cubicBezTo>
                    <a:pt x="1890" y="252"/>
                    <a:pt x="1481" y="0"/>
                    <a:pt x="11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216;p47">
              <a:extLst>
                <a:ext uri="{FF2B5EF4-FFF2-40B4-BE49-F238E27FC236}">
                  <a16:creationId xmlns:a16="http://schemas.microsoft.com/office/drawing/2014/main" id="{8EA8BE6E-8A8B-41C8-B34D-55839090414F}"/>
                </a:ext>
              </a:extLst>
            </p:cNvPr>
            <p:cNvSpPr/>
            <p:nvPr/>
          </p:nvSpPr>
          <p:spPr>
            <a:xfrm>
              <a:off x="-56245550" y="4168275"/>
              <a:ext cx="78000" cy="26600"/>
            </a:xfrm>
            <a:custGeom>
              <a:avLst/>
              <a:gdLst/>
              <a:ahLst/>
              <a:cxnLst/>
              <a:rect l="l" t="t" r="r" b="b"/>
              <a:pathLst>
                <a:path w="3120" h="1064" extrusionOk="0">
                  <a:moveTo>
                    <a:pt x="594" y="1"/>
                  </a:moveTo>
                  <a:cubicBezTo>
                    <a:pt x="555" y="1"/>
                    <a:pt x="515" y="4"/>
                    <a:pt x="473" y="9"/>
                  </a:cubicBezTo>
                  <a:cubicBezTo>
                    <a:pt x="284" y="40"/>
                    <a:pt x="126" y="166"/>
                    <a:pt x="0" y="324"/>
                  </a:cubicBezTo>
                  <a:lnTo>
                    <a:pt x="158" y="481"/>
                  </a:lnTo>
                  <a:cubicBezTo>
                    <a:pt x="410" y="733"/>
                    <a:pt x="630" y="891"/>
                    <a:pt x="945" y="954"/>
                  </a:cubicBezTo>
                  <a:cubicBezTo>
                    <a:pt x="1153" y="1029"/>
                    <a:pt x="1367" y="1064"/>
                    <a:pt x="1579" y="1064"/>
                  </a:cubicBezTo>
                  <a:cubicBezTo>
                    <a:pt x="2172" y="1064"/>
                    <a:pt x="2748" y="788"/>
                    <a:pt x="3119" y="324"/>
                  </a:cubicBezTo>
                  <a:lnTo>
                    <a:pt x="3119" y="324"/>
                  </a:lnTo>
                  <a:lnTo>
                    <a:pt x="2521" y="513"/>
                  </a:lnTo>
                  <a:cubicBezTo>
                    <a:pt x="2355" y="596"/>
                    <a:pt x="2183" y="634"/>
                    <a:pt x="2013" y="634"/>
                  </a:cubicBezTo>
                  <a:cubicBezTo>
                    <a:pt x="1665" y="634"/>
                    <a:pt x="1325" y="473"/>
                    <a:pt x="1071" y="198"/>
                  </a:cubicBezTo>
                  <a:cubicBezTo>
                    <a:pt x="940" y="67"/>
                    <a:pt x="787" y="1"/>
                    <a:pt x="5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217;p47">
              <a:extLst>
                <a:ext uri="{FF2B5EF4-FFF2-40B4-BE49-F238E27FC236}">
                  <a16:creationId xmlns:a16="http://schemas.microsoft.com/office/drawing/2014/main" id="{DDEB0372-BB0F-4C81-97ED-CBC92D3EB081}"/>
                </a:ext>
              </a:extLst>
            </p:cNvPr>
            <p:cNvSpPr/>
            <p:nvPr/>
          </p:nvSpPr>
          <p:spPr>
            <a:xfrm>
              <a:off x="-56359750" y="4112550"/>
              <a:ext cx="204800" cy="53100"/>
            </a:xfrm>
            <a:custGeom>
              <a:avLst/>
              <a:gdLst/>
              <a:ahLst/>
              <a:cxnLst/>
              <a:rect l="l" t="t" r="r" b="b"/>
              <a:pathLst>
                <a:path w="8192" h="2124" extrusionOk="0">
                  <a:moveTo>
                    <a:pt x="0" y="1"/>
                  </a:moveTo>
                  <a:lnTo>
                    <a:pt x="0" y="1608"/>
                  </a:lnTo>
                  <a:lnTo>
                    <a:pt x="1386" y="2080"/>
                  </a:lnTo>
                  <a:cubicBezTo>
                    <a:pt x="1455" y="2109"/>
                    <a:pt x="1529" y="2124"/>
                    <a:pt x="1605" y="2124"/>
                  </a:cubicBezTo>
                  <a:cubicBezTo>
                    <a:pt x="1773" y="2124"/>
                    <a:pt x="1949" y="2053"/>
                    <a:pt x="2079" y="1923"/>
                  </a:cubicBezTo>
                  <a:cubicBezTo>
                    <a:pt x="2333" y="1669"/>
                    <a:pt x="2689" y="1517"/>
                    <a:pt x="3048" y="1517"/>
                  </a:cubicBezTo>
                  <a:cubicBezTo>
                    <a:pt x="3135" y="1517"/>
                    <a:pt x="3222" y="1526"/>
                    <a:pt x="3308" y="1545"/>
                  </a:cubicBezTo>
                  <a:cubicBezTo>
                    <a:pt x="3623" y="1576"/>
                    <a:pt x="3907" y="1734"/>
                    <a:pt x="4096" y="1954"/>
                  </a:cubicBezTo>
                  <a:cubicBezTo>
                    <a:pt x="4316" y="1734"/>
                    <a:pt x="4568" y="1576"/>
                    <a:pt x="4883" y="1545"/>
                  </a:cubicBezTo>
                  <a:cubicBezTo>
                    <a:pt x="4975" y="1526"/>
                    <a:pt x="5066" y="1517"/>
                    <a:pt x="5155" y="1517"/>
                  </a:cubicBezTo>
                  <a:cubicBezTo>
                    <a:pt x="5523" y="1517"/>
                    <a:pt x="5858" y="1669"/>
                    <a:pt x="6112" y="1923"/>
                  </a:cubicBezTo>
                  <a:cubicBezTo>
                    <a:pt x="6243" y="2053"/>
                    <a:pt x="6403" y="2124"/>
                    <a:pt x="6583" y="2124"/>
                  </a:cubicBezTo>
                  <a:cubicBezTo>
                    <a:pt x="6664" y="2124"/>
                    <a:pt x="6749" y="2109"/>
                    <a:pt x="6837" y="2080"/>
                  </a:cubicBezTo>
                  <a:lnTo>
                    <a:pt x="8191" y="1608"/>
                  </a:lnTo>
                  <a:lnTo>
                    <a:pt x="8191" y="1"/>
                  </a:lnTo>
                  <a:cubicBezTo>
                    <a:pt x="7845" y="473"/>
                    <a:pt x="7341" y="726"/>
                    <a:pt x="6711" y="726"/>
                  </a:cubicBezTo>
                  <a:cubicBezTo>
                    <a:pt x="6207" y="726"/>
                    <a:pt x="5766" y="536"/>
                    <a:pt x="5419" y="190"/>
                  </a:cubicBezTo>
                  <a:cubicBezTo>
                    <a:pt x="5072" y="521"/>
                    <a:pt x="4584" y="686"/>
                    <a:pt x="4100" y="686"/>
                  </a:cubicBezTo>
                  <a:cubicBezTo>
                    <a:pt x="3615" y="686"/>
                    <a:pt x="3135" y="521"/>
                    <a:pt x="2804" y="190"/>
                  </a:cubicBezTo>
                  <a:cubicBezTo>
                    <a:pt x="2457" y="536"/>
                    <a:pt x="1985" y="726"/>
                    <a:pt x="1512" y="726"/>
                  </a:cubicBezTo>
                  <a:cubicBezTo>
                    <a:pt x="882" y="726"/>
                    <a:pt x="378" y="410"/>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218;p47">
              <a:extLst>
                <a:ext uri="{FF2B5EF4-FFF2-40B4-BE49-F238E27FC236}">
                  <a16:creationId xmlns:a16="http://schemas.microsoft.com/office/drawing/2014/main" id="{A89834CB-D638-4D6C-9ADF-36B5AACEE183}"/>
                </a:ext>
              </a:extLst>
            </p:cNvPr>
            <p:cNvSpPr/>
            <p:nvPr/>
          </p:nvSpPr>
          <p:spPr>
            <a:xfrm>
              <a:off x="-56345575" y="4169000"/>
              <a:ext cx="77200" cy="26325"/>
            </a:xfrm>
            <a:custGeom>
              <a:avLst/>
              <a:gdLst/>
              <a:ahLst/>
              <a:cxnLst/>
              <a:rect l="l" t="t" r="r" b="b"/>
              <a:pathLst>
                <a:path w="3088" h="1053" extrusionOk="0">
                  <a:moveTo>
                    <a:pt x="2471" y="0"/>
                  </a:moveTo>
                  <a:cubicBezTo>
                    <a:pt x="2311" y="0"/>
                    <a:pt x="2170" y="47"/>
                    <a:pt x="2048" y="169"/>
                  </a:cubicBezTo>
                  <a:cubicBezTo>
                    <a:pt x="1752" y="465"/>
                    <a:pt x="1391" y="612"/>
                    <a:pt x="1011" y="612"/>
                  </a:cubicBezTo>
                  <a:cubicBezTo>
                    <a:pt x="865" y="612"/>
                    <a:pt x="716" y="591"/>
                    <a:pt x="567" y="547"/>
                  </a:cubicBezTo>
                  <a:lnTo>
                    <a:pt x="0" y="326"/>
                  </a:lnTo>
                  <a:lnTo>
                    <a:pt x="0" y="326"/>
                  </a:lnTo>
                  <a:cubicBezTo>
                    <a:pt x="374" y="794"/>
                    <a:pt x="939" y="1053"/>
                    <a:pt x="1527" y="1053"/>
                  </a:cubicBezTo>
                  <a:cubicBezTo>
                    <a:pt x="1731" y="1053"/>
                    <a:pt x="1939" y="1022"/>
                    <a:pt x="2143" y="956"/>
                  </a:cubicBezTo>
                  <a:cubicBezTo>
                    <a:pt x="2426" y="893"/>
                    <a:pt x="2710" y="704"/>
                    <a:pt x="2930" y="484"/>
                  </a:cubicBezTo>
                  <a:lnTo>
                    <a:pt x="3088" y="326"/>
                  </a:lnTo>
                  <a:cubicBezTo>
                    <a:pt x="2993" y="169"/>
                    <a:pt x="2836" y="74"/>
                    <a:pt x="2615" y="11"/>
                  </a:cubicBezTo>
                  <a:cubicBezTo>
                    <a:pt x="2566" y="4"/>
                    <a:pt x="2518" y="0"/>
                    <a:pt x="24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219;p47">
              <a:extLst>
                <a:ext uri="{FF2B5EF4-FFF2-40B4-BE49-F238E27FC236}">
                  <a16:creationId xmlns:a16="http://schemas.microsoft.com/office/drawing/2014/main" id="{9D5AC025-07B3-481D-BF85-7DC846FA8319}"/>
                </a:ext>
              </a:extLst>
            </p:cNvPr>
            <p:cNvSpPr/>
            <p:nvPr/>
          </p:nvSpPr>
          <p:spPr>
            <a:xfrm>
              <a:off x="-56379450" y="4180300"/>
              <a:ext cx="242600" cy="120525"/>
            </a:xfrm>
            <a:custGeom>
              <a:avLst/>
              <a:gdLst/>
              <a:ahLst/>
              <a:cxnLst/>
              <a:rect l="l" t="t" r="r" b="b"/>
              <a:pathLst>
                <a:path w="9704" h="4821" extrusionOk="0">
                  <a:moveTo>
                    <a:pt x="473" y="0"/>
                  </a:moveTo>
                  <a:cubicBezTo>
                    <a:pt x="221" y="284"/>
                    <a:pt x="0" y="662"/>
                    <a:pt x="0" y="1071"/>
                  </a:cubicBezTo>
                  <a:cubicBezTo>
                    <a:pt x="0" y="1576"/>
                    <a:pt x="284" y="2048"/>
                    <a:pt x="725" y="2332"/>
                  </a:cubicBezTo>
                  <a:cubicBezTo>
                    <a:pt x="946" y="2489"/>
                    <a:pt x="1229" y="2552"/>
                    <a:pt x="1513" y="2552"/>
                  </a:cubicBezTo>
                  <a:cubicBezTo>
                    <a:pt x="1513" y="3403"/>
                    <a:pt x="2174" y="4064"/>
                    <a:pt x="2993" y="4064"/>
                  </a:cubicBezTo>
                  <a:cubicBezTo>
                    <a:pt x="3214" y="4064"/>
                    <a:pt x="3372" y="4033"/>
                    <a:pt x="3529" y="3970"/>
                  </a:cubicBezTo>
                  <a:cubicBezTo>
                    <a:pt x="3750" y="4506"/>
                    <a:pt x="4254" y="4821"/>
                    <a:pt x="4852" y="4821"/>
                  </a:cubicBezTo>
                  <a:cubicBezTo>
                    <a:pt x="5451" y="4821"/>
                    <a:pt x="5955" y="4443"/>
                    <a:pt x="6207" y="3970"/>
                  </a:cubicBezTo>
                  <a:cubicBezTo>
                    <a:pt x="6333" y="4064"/>
                    <a:pt x="6554" y="4064"/>
                    <a:pt x="6711" y="4064"/>
                  </a:cubicBezTo>
                  <a:cubicBezTo>
                    <a:pt x="7530" y="4064"/>
                    <a:pt x="8192" y="3403"/>
                    <a:pt x="8192" y="2552"/>
                  </a:cubicBezTo>
                  <a:cubicBezTo>
                    <a:pt x="9042" y="2552"/>
                    <a:pt x="9704" y="1891"/>
                    <a:pt x="9704" y="1071"/>
                  </a:cubicBezTo>
                  <a:cubicBezTo>
                    <a:pt x="9704" y="662"/>
                    <a:pt x="9546" y="284"/>
                    <a:pt x="9231" y="0"/>
                  </a:cubicBezTo>
                  <a:lnTo>
                    <a:pt x="9168" y="158"/>
                  </a:lnTo>
                  <a:cubicBezTo>
                    <a:pt x="8664" y="945"/>
                    <a:pt x="7814" y="1387"/>
                    <a:pt x="6900" y="1387"/>
                  </a:cubicBezTo>
                  <a:cubicBezTo>
                    <a:pt x="6617" y="1387"/>
                    <a:pt x="6301" y="1355"/>
                    <a:pt x="6018" y="1229"/>
                  </a:cubicBezTo>
                  <a:cubicBezTo>
                    <a:pt x="5640" y="1103"/>
                    <a:pt x="5230" y="882"/>
                    <a:pt x="4978" y="567"/>
                  </a:cubicBezTo>
                  <a:lnTo>
                    <a:pt x="4884" y="473"/>
                  </a:lnTo>
                  <a:lnTo>
                    <a:pt x="4821" y="567"/>
                  </a:lnTo>
                  <a:cubicBezTo>
                    <a:pt x="4506" y="882"/>
                    <a:pt x="4159" y="1071"/>
                    <a:pt x="3750" y="1229"/>
                  </a:cubicBezTo>
                  <a:cubicBezTo>
                    <a:pt x="3466" y="1292"/>
                    <a:pt x="3151" y="1387"/>
                    <a:pt x="2899" y="1387"/>
                  </a:cubicBezTo>
                  <a:cubicBezTo>
                    <a:pt x="1985" y="1387"/>
                    <a:pt x="1103" y="945"/>
                    <a:pt x="599" y="158"/>
                  </a:cubicBezTo>
                  <a:lnTo>
                    <a:pt x="4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220;p47">
              <a:extLst>
                <a:ext uri="{FF2B5EF4-FFF2-40B4-BE49-F238E27FC236}">
                  <a16:creationId xmlns:a16="http://schemas.microsoft.com/office/drawing/2014/main" id="{E29F7C89-196C-4F47-885C-26196E05D390}"/>
                </a:ext>
              </a:extLst>
            </p:cNvPr>
            <p:cNvSpPr/>
            <p:nvPr/>
          </p:nvSpPr>
          <p:spPr>
            <a:xfrm>
              <a:off x="-56181750" y="4039300"/>
              <a:ext cx="0" cy="25"/>
            </a:xfrm>
            <a:custGeom>
              <a:avLst/>
              <a:gdLst/>
              <a:ahLst/>
              <a:cxnLst/>
              <a:rect l="l" t="t" r="r" b="b"/>
              <a:pathLst>
                <a:path h="1" extrusionOk="0">
                  <a:moveTo>
                    <a:pt x="0"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221;p47">
              <a:extLst>
                <a:ext uri="{FF2B5EF4-FFF2-40B4-BE49-F238E27FC236}">
                  <a16:creationId xmlns:a16="http://schemas.microsoft.com/office/drawing/2014/main" id="{35A88F0F-6F19-42D9-A2B3-0AC7F92A3321}"/>
                </a:ext>
              </a:extLst>
            </p:cNvPr>
            <p:cNvSpPr/>
            <p:nvPr/>
          </p:nvSpPr>
          <p:spPr>
            <a:xfrm>
              <a:off x="-56332200" y="4039300"/>
              <a:ext cx="25" cy="25"/>
            </a:xfrm>
            <a:custGeom>
              <a:avLst/>
              <a:gdLst/>
              <a:ahLst/>
              <a:cxnLst/>
              <a:rect l="l" t="t" r="r" b="b"/>
              <a:pathLst>
                <a:path w="1" h="1" extrusionOk="0">
                  <a:moveTo>
                    <a:pt x="1"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5222;p47">
            <a:extLst>
              <a:ext uri="{FF2B5EF4-FFF2-40B4-BE49-F238E27FC236}">
                <a16:creationId xmlns:a16="http://schemas.microsoft.com/office/drawing/2014/main" id="{779C7E04-60C2-4095-9B10-45BE3A6E3086}"/>
              </a:ext>
            </a:extLst>
          </p:cNvPr>
          <p:cNvGrpSpPr/>
          <p:nvPr/>
        </p:nvGrpSpPr>
        <p:grpSpPr>
          <a:xfrm>
            <a:off x="6492085" y="3580100"/>
            <a:ext cx="438602" cy="497561"/>
            <a:chOff x="-54401725" y="3198925"/>
            <a:chExt cx="281200" cy="319000"/>
          </a:xfrm>
          <a:solidFill>
            <a:srgbClr val="5C3183"/>
          </a:solidFill>
        </p:grpSpPr>
        <p:sp>
          <p:nvSpPr>
            <p:cNvPr id="159" name="Google Shape;5223;p47">
              <a:extLst>
                <a:ext uri="{FF2B5EF4-FFF2-40B4-BE49-F238E27FC236}">
                  <a16:creationId xmlns:a16="http://schemas.microsoft.com/office/drawing/2014/main" id="{2729ABD1-C3EB-435A-A0CD-E163082C4195}"/>
                </a:ext>
              </a:extLst>
            </p:cNvPr>
            <p:cNvSpPr/>
            <p:nvPr/>
          </p:nvSpPr>
          <p:spPr>
            <a:xfrm>
              <a:off x="-54159150" y="3465925"/>
              <a:ext cx="38625" cy="52000"/>
            </a:xfrm>
            <a:custGeom>
              <a:avLst/>
              <a:gdLst/>
              <a:ahLst/>
              <a:cxnLst/>
              <a:rect l="l" t="t" r="r" b="b"/>
              <a:pathLst>
                <a:path w="1545" h="2080" extrusionOk="0">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224;p47">
              <a:extLst>
                <a:ext uri="{FF2B5EF4-FFF2-40B4-BE49-F238E27FC236}">
                  <a16:creationId xmlns:a16="http://schemas.microsoft.com/office/drawing/2014/main" id="{298ECECA-D248-4BBB-A949-5C476062EB99}"/>
                </a:ext>
              </a:extLst>
            </p:cNvPr>
            <p:cNvSpPr/>
            <p:nvPr/>
          </p:nvSpPr>
          <p:spPr>
            <a:xfrm>
              <a:off x="-54401725" y="3465925"/>
              <a:ext cx="38600" cy="52000"/>
            </a:xfrm>
            <a:custGeom>
              <a:avLst/>
              <a:gdLst/>
              <a:ahLst/>
              <a:cxnLst/>
              <a:rect l="l" t="t" r="r" b="b"/>
              <a:pathLst>
                <a:path w="1544" h="2080" extrusionOk="0">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225;p47">
              <a:extLst>
                <a:ext uri="{FF2B5EF4-FFF2-40B4-BE49-F238E27FC236}">
                  <a16:creationId xmlns:a16="http://schemas.microsoft.com/office/drawing/2014/main" id="{8E507F79-A5F4-4294-8DD9-114A4C968A05}"/>
                </a:ext>
              </a:extLst>
            </p:cNvPr>
            <p:cNvSpPr/>
            <p:nvPr/>
          </p:nvSpPr>
          <p:spPr>
            <a:xfrm>
              <a:off x="-54176475" y="3224125"/>
              <a:ext cx="17350" cy="61450"/>
            </a:xfrm>
            <a:custGeom>
              <a:avLst/>
              <a:gdLst/>
              <a:ahLst/>
              <a:cxnLst/>
              <a:rect l="l" t="t" r="r" b="b"/>
              <a:pathLst>
                <a:path w="694" h="2458" extrusionOk="0">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226;p47">
              <a:extLst>
                <a:ext uri="{FF2B5EF4-FFF2-40B4-BE49-F238E27FC236}">
                  <a16:creationId xmlns:a16="http://schemas.microsoft.com/office/drawing/2014/main" id="{7B69D6F3-10C9-4109-BE00-BD93CE454621}"/>
                </a:ext>
              </a:extLst>
            </p:cNvPr>
            <p:cNvSpPr/>
            <p:nvPr/>
          </p:nvSpPr>
          <p:spPr>
            <a:xfrm>
              <a:off x="-54385975" y="3198925"/>
              <a:ext cx="198500" cy="74850"/>
            </a:xfrm>
            <a:custGeom>
              <a:avLst/>
              <a:gdLst/>
              <a:ahLst/>
              <a:cxnLst/>
              <a:rect l="l" t="t" r="r" b="b"/>
              <a:pathLst>
                <a:path w="7940" h="2994" extrusionOk="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227;p47">
              <a:extLst>
                <a:ext uri="{FF2B5EF4-FFF2-40B4-BE49-F238E27FC236}">
                  <a16:creationId xmlns:a16="http://schemas.microsoft.com/office/drawing/2014/main" id="{29380580-80CB-4316-90D3-D7EF7F48DE2A}"/>
                </a:ext>
              </a:extLst>
            </p:cNvPr>
            <p:cNvSpPr/>
            <p:nvPr/>
          </p:nvSpPr>
          <p:spPr>
            <a:xfrm>
              <a:off x="-54400950" y="3385575"/>
              <a:ext cx="37050" cy="19725"/>
            </a:xfrm>
            <a:custGeom>
              <a:avLst/>
              <a:gdLst/>
              <a:ahLst/>
              <a:cxnLst/>
              <a:rect l="l" t="t" r="r" b="b"/>
              <a:pathLst>
                <a:path w="1482" h="789" extrusionOk="0">
                  <a:moveTo>
                    <a:pt x="1" y="1"/>
                  </a:moveTo>
                  <a:lnTo>
                    <a:pt x="1" y="789"/>
                  </a:lnTo>
                  <a:lnTo>
                    <a:pt x="1482" y="789"/>
                  </a:lnTo>
                  <a:lnTo>
                    <a:pt x="14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228;p47">
              <a:extLst>
                <a:ext uri="{FF2B5EF4-FFF2-40B4-BE49-F238E27FC236}">
                  <a16:creationId xmlns:a16="http://schemas.microsoft.com/office/drawing/2014/main" id="{3A8AD13C-EE6D-4491-BDE5-39AA8794F61C}"/>
                </a:ext>
              </a:extLst>
            </p:cNvPr>
            <p:cNvSpPr/>
            <p:nvPr/>
          </p:nvSpPr>
          <p:spPr>
            <a:xfrm>
              <a:off x="-54401725" y="3292650"/>
              <a:ext cx="128400" cy="74850"/>
            </a:xfrm>
            <a:custGeom>
              <a:avLst/>
              <a:gdLst/>
              <a:ahLst/>
              <a:cxnLst/>
              <a:rect l="l" t="t" r="r" b="b"/>
              <a:pathLst>
                <a:path w="5136" h="2994" extrusionOk="0">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229;p47">
              <a:extLst>
                <a:ext uri="{FF2B5EF4-FFF2-40B4-BE49-F238E27FC236}">
                  <a16:creationId xmlns:a16="http://schemas.microsoft.com/office/drawing/2014/main" id="{4E03649F-9EE1-41F7-9DFA-CEDEEA5A34BB}"/>
                </a:ext>
              </a:extLst>
            </p:cNvPr>
            <p:cNvSpPr/>
            <p:nvPr/>
          </p:nvSpPr>
          <p:spPr>
            <a:xfrm>
              <a:off x="-54250500" y="3266650"/>
              <a:ext cx="128400" cy="99275"/>
            </a:xfrm>
            <a:custGeom>
              <a:avLst/>
              <a:gdLst/>
              <a:ahLst/>
              <a:cxnLst/>
              <a:rect l="l" t="t" r="r" b="b"/>
              <a:pathLst>
                <a:path w="5136" h="3971" extrusionOk="0">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230;p47">
              <a:extLst>
                <a:ext uri="{FF2B5EF4-FFF2-40B4-BE49-F238E27FC236}">
                  <a16:creationId xmlns:a16="http://schemas.microsoft.com/office/drawing/2014/main" id="{73E89E47-2909-4AD5-A82A-B78E8317B1F2}"/>
                </a:ext>
              </a:extLst>
            </p:cNvPr>
            <p:cNvSpPr/>
            <p:nvPr/>
          </p:nvSpPr>
          <p:spPr>
            <a:xfrm>
              <a:off x="-54159150" y="3385575"/>
              <a:ext cx="37050" cy="19725"/>
            </a:xfrm>
            <a:custGeom>
              <a:avLst/>
              <a:gdLst/>
              <a:ahLst/>
              <a:cxnLst/>
              <a:rect l="l" t="t" r="r" b="b"/>
              <a:pathLst>
                <a:path w="1482" h="789" extrusionOk="0">
                  <a:moveTo>
                    <a:pt x="1" y="1"/>
                  </a:moveTo>
                  <a:lnTo>
                    <a:pt x="1" y="789"/>
                  </a:lnTo>
                  <a:lnTo>
                    <a:pt x="1482" y="789"/>
                  </a:lnTo>
                  <a:lnTo>
                    <a:pt x="14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231;p47">
              <a:extLst>
                <a:ext uri="{FF2B5EF4-FFF2-40B4-BE49-F238E27FC236}">
                  <a16:creationId xmlns:a16="http://schemas.microsoft.com/office/drawing/2014/main" id="{717EB5BA-6B44-4554-9F82-6DAD782E330F}"/>
                </a:ext>
              </a:extLst>
            </p:cNvPr>
            <p:cNvSpPr/>
            <p:nvPr/>
          </p:nvSpPr>
          <p:spPr>
            <a:xfrm>
              <a:off x="-54345025" y="3309975"/>
              <a:ext cx="167000" cy="207175"/>
            </a:xfrm>
            <a:custGeom>
              <a:avLst/>
              <a:gdLst/>
              <a:ahLst/>
              <a:cxnLst/>
              <a:rect l="l" t="t" r="r" b="b"/>
              <a:pathLst>
                <a:path w="6680" h="8287" extrusionOk="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232;p47">
              <a:extLst>
                <a:ext uri="{FF2B5EF4-FFF2-40B4-BE49-F238E27FC236}">
                  <a16:creationId xmlns:a16="http://schemas.microsoft.com/office/drawing/2014/main" id="{D3611E79-D0A5-4FD7-9872-45B6BBB0DACB}"/>
                </a:ext>
              </a:extLst>
            </p:cNvPr>
            <p:cNvSpPr/>
            <p:nvPr/>
          </p:nvSpPr>
          <p:spPr>
            <a:xfrm>
              <a:off x="-54401725" y="3424175"/>
              <a:ext cx="37825" cy="40975"/>
            </a:xfrm>
            <a:custGeom>
              <a:avLst/>
              <a:gdLst/>
              <a:ahLst/>
              <a:cxnLst/>
              <a:rect l="l" t="t" r="r" b="b"/>
              <a:pathLst>
                <a:path w="1513" h="1639" extrusionOk="0">
                  <a:moveTo>
                    <a:pt x="0" y="1"/>
                  </a:moveTo>
                  <a:lnTo>
                    <a:pt x="0" y="914"/>
                  </a:lnTo>
                  <a:cubicBezTo>
                    <a:pt x="0" y="1292"/>
                    <a:pt x="315" y="1639"/>
                    <a:pt x="757" y="1639"/>
                  </a:cubicBezTo>
                  <a:cubicBezTo>
                    <a:pt x="1198" y="1639"/>
                    <a:pt x="1513" y="1324"/>
                    <a:pt x="1513" y="914"/>
                  </a:cubicBezTo>
                  <a:lnTo>
                    <a:pt x="15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233;p47">
              <a:extLst>
                <a:ext uri="{FF2B5EF4-FFF2-40B4-BE49-F238E27FC236}">
                  <a16:creationId xmlns:a16="http://schemas.microsoft.com/office/drawing/2014/main" id="{797E4080-5421-4CDC-8944-79D13FDBD8EB}"/>
                </a:ext>
              </a:extLst>
            </p:cNvPr>
            <p:cNvSpPr/>
            <p:nvPr/>
          </p:nvSpPr>
          <p:spPr>
            <a:xfrm>
              <a:off x="-54159150" y="3424175"/>
              <a:ext cx="37050" cy="40975"/>
            </a:xfrm>
            <a:custGeom>
              <a:avLst/>
              <a:gdLst/>
              <a:ahLst/>
              <a:cxnLst/>
              <a:rect l="l" t="t" r="r" b="b"/>
              <a:pathLst>
                <a:path w="1482" h="1639" extrusionOk="0">
                  <a:moveTo>
                    <a:pt x="1" y="1"/>
                  </a:moveTo>
                  <a:lnTo>
                    <a:pt x="1" y="914"/>
                  </a:lnTo>
                  <a:cubicBezTo>
                    <a:pt x="1" y="1292"/>
                    <a:pt x="316" y="1639"/>
                    <a:pt x="757" y="1639"/>
                  </a:cubicBezTo>
                  <a:cubicBezTo>
                    <a:pt x="1167" y="1639"/>
                    <a:pt x="1482" y="1324"/>
                    <a:pt x="1482" y="914"/>
                  </a:cubicBezTo>
                  <a:lnTo>
                    <a:pt x="14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5234;p47">
            <a:extLst>
              <a:ext uri="{FF2B5EF4-FFF2-40B4-BE49-F238E27FC236}">
                <a16:creationId xmlns:a16="http://schemas.microsoft.com/office/drawing/2014/main" id="{E24C3304-E085-41D7-8F1D-4361F682CACB}"/>
              </a:ext>
            </a:extLst>
          </p:cNvPr>
          <p:cNvGrpSpPr/>
          <p:nvPr/>
        </p:nvGrpSpPr>
        <p:grpSpPr>
          <a:xfrm>
            <a:off x="6493315" y="4190664"/>
            <a:ext cx="436146" cy="496352"/>
            <a:chOff x="-54401725" y="3590375"/>
            <a:chExt cx="279625" cy="318225"/>
          </a:xfrm>
          <a:solidFill>
            <a:srgbClr val="5C3183"/>
          </a:solidFill>
        </p:grpSpPr>
        <p:sp>
          <p:nvSpPr>
            <p:cNvPr id="153" name="Google Shape;5235;p47">
              <a:extLst>
                <a:ext uri="{FF2B5EF4-FFF2-40B4-BE49-F238E27FC236}">
                  <a16:creationId xmlns:a16="http://schemas.microsoft.com/office/drawing/2014/main" id="{9E6502E2-B632-4C3E-8E78-0FED2DDA696E}"/>
                </a:ext>
              </a:extLst>
            </p:cNvPr>
            <p:cNvSpPr/>
            <p:nvPr/>
          </p:nvSpPr>
          <p:spPr>
            <a:xfrm>
              <a:off x="-54194575" y="3721900"/>
              <a:ext cx="35450" cy="19725"/>
            </a:xfrm>
            <a:custGeom>
              <a:avLst/>
              <a:gdLst/>
              <a:ahLst/>
              <a:cxnLst/>
              <a:rect l="l" t="t" r="r" b="b"/>
              <a:pathLst>
                <a:path w="1418" h="789" extrusionOk="0">
                  <a:moveTo>
                    <a:pt x="0" y="1"/>
                  </a:moveTo>
                  <a:cubicBezTo>
                    <a:pt x="158" y="410"/>
                    <a:pt x="536" y="788"/>
                    <a:pt x="1071" y="788"/>
                  </a:cubicBezTo>
                  <a:lnTo>
                    <a:pt x="1418" y="788"/>
                  </a:lnTo>
                  <a:lnTo>
                    <a:pt x="14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36;p47">
              <a:extLst>
                <a:ext uri="{FF2B5EF4-FFF2-40B4-BE49-F238E27FC236}">
                  <a16:creationId xmlns:a16="http://schemas.microsoft.com/office/drawing/2014/main" id="{1CA2B75E-F055-4AE5-B2AC-E7FF0D8D4C41}"/>
                </a:ext>
              </a:extLst>
            </p:cNvPr>
            <p:cNvSpPr/>
            <p:nvPr/>
          </p:nvSpPr>
          <p:spPr>
            <a:xfrm>
              <a:off x="-54380450" y="3590375"/>
              <a:ext cx="237075" cy="112650"/>
            </a:xfrm>
            <a:custGeom>
              <a:avLst/>
              <a:gdLst/>
              <a:ahLst/>
              <a:cxnLst/>
              <a:rect l="l" t="t" r="r" b="b"/>
              <a:pathLst>
                <a:path w="9483" h="4506" extrusionOk="0">
                  <a:moveTo>
                    <a:pt x="4789" y="1575"/>
                  </a:moveTo>
                  <a:cubicBezTo>
                    <a:pt x="5009" y="1575"/>
                    <a:pt x="5135" y="1733"/>
                    <a:pt x="5135" y="1954"/>
                  </a:cubicBezTo>
                  <a:lnTo>
                    <a:pt x="5135" y="2300"/>
                  </a:lnTo>
                  <a:lnTo>
                    <a:pt x="5513" y="2300"/>
                  </a:lnTo>
                  <a:cubicBezTo>
                    <a:pt x="5702" y="2300"/>
                    <a:pt x="5860" y="2458"/>
                    <a:pt x="5860" y="2647"/>
                  </a:cubicBezTo>
                  <a:cubicBezTo>
                    <a:pt x="5860" y="2836"/>
                    <a:pt x="5702" y="2993"/>
                    <a:pt x="5513" y="2993"/>
                  </a:cubicBezTo>
                  <a:lnTo>
                    <a:pt x="5135" y="2993"/>
                  </a:lnTo>
                  <a:lnTo>
                    <a:pt x="5135" y="3371"/>
                  </a:lnTo>
                  <a:cubicBezTo>
                    <a:pt x="5135" y="3560"/>
                    <a:pt x="5009" y="3718"/>
                    <a:pt x="4789" y="3718"/>
                  </a:cubicBezTo>
                  <a:cubicBezTo>
                    <a:pt x="4600" y="3718"/>
                    <a:pt x="4442" y="3560"/>
                    <a:pt x="4442" y="3371"/>
                  </a:cubicBezTo>
                  <a:lnTo>
                    <a:pt x="4442" y="2993"/>
                  </a:lnTo>
                  <a:lnTo>
                    <a:pt x="4096" y="2993"/>
                  </a:lnTo>
                  <a:cubicBezTo>
                    <a:pt x="3907" y="2993"/>
                    <a:pt x="3749" y="2836"/>
                    <a:pt x="3749" y="2647"/>
                  </a:cubicBezTo>
                  <a:cubicBezTo>
                    <a:pt x="3749" y="2458"/>
                    <a:pt x="3907" y="2300"/>
                    <a:pt x="4096" y="2300"/>
                  </a:cubicBezTo>
                  <a:lnTo>
                    <a:pt x="4442" y="2300"/>
                  </a:lnTo>
                  <a:lnTo>
                    <a:pt x="4442" y="1954"/>
                  </a:lnTo>
                  <a:cubicBezTo>
                    <a:pt x="4442" y="1733"/>
                    <a:pt x="4600" y="1575"/>
                    <a:pt x="4789" y="1575"/>
                  </a:cubicBezTo>
                  <a:close/>
                  <a:moveTo>
                    <a:pt x="2048" y="0"/>
                  </a:moveTo>
                  <a:cubicBezTo>
                    <a:pt x="882" y="0"/>
                    <a:pt x="0" y="1040"/>
                    <a:pt x="189" y="2174"/>
                  </a:cubicBezTo>
                  <a:lnTo>
                    <a:pt x="567" y="4505"/>
                  </a:lnTo>
                  <a:lnTo>
                    <a:pt x="8916" y="4505"/>
                  </a:lnTo>
                  <a:lnTo>
                    <a:pt x="9326" y="2174"/>
                  </a:lnTo>
                  <a:cubicBezTo>
                    <a:pt x="9483" y="1040"/>
                    <a:pt x="8601" y="0"/>
                    <a:pt x="74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37;p47">
              <a:extLst>
                <a:ext uri="{FF2B5EF4-FFF2-40B4-BE49-F238E27FC236}">
                  <a16:creationId xmlns:a16="http://schemas.microsoft.com/office/drawing/2014/main" id="{D48A2D2A-10CF-43D7-B0FE-1606F725DC60}"/>
                </a:ext>
              </a:extLst>
            </p:cNvPr>
            <p:cNvSpPr/>
            <p:nvPr/>
          </p:nvSpPr>
          <p:spPr>
            <a:xfrm>
              <a:off x="-54363925" y="3721900"/>
              <a:ext cx="35475" cy="19725"/>
            </a:xfrm>
            <a:custGeom>
              <a:avLst/>
              <a:gdLst/>
              <a:ahLst/>
              <a:cxnLst/>
              <a:rect l="l" t="t" r="r" b="b"/>
              <a:pathLst>
                <a:path w="1419" h="789" extrusionOk="0">
                  <a:moveTo>
                    <a:pt x="1" y="1"/>
                  </a:moveTo>
                  <a:lnTo>
                    <a:pt x="1" y="788"/>
                  </a:lnTo>
                  <a:lnTo>
                    <a:pt x="347" y="788"/>
                  </a:lnTo>
                  <a:cubicBezTo>
                    <a:pt x="820" y="788"/>
                    <a:pt x="1261" y="410"/>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38;p47">
              <a:extLst>
                <a:ext uri="{FF2B5EF4-FFF2-40B4-BE49-F238E27FC236}">
                  <a16:creationId xmlns:a16="http://schemas.microsoft.com/office/drawing/2014/main" id="{5EB42BA3-636D-450E-AB88-7F432E054EB4}"/>
                </a:ext>
              </a:extLst>
            </p:cNvPr>
            <p:cNvSpPr/>
            <p:nvPr/>
          </p:nvSpPr>
          <p:spPr>
            <a:xfrm>
              <a:off x="-54363925" y="3721900"/>
              <a:ext cx="204800" cy="186700"/>
            </a:xfrm>
            <a:custGeom>
              <a:avLst/>
              <a:gdLst/>
              <a:ahLst/>
              <a:cxnLst/>
              <a:rect l="l" t="t" r="r" b="b"/>
              <a:pathLst>
                <a:path w="8192" h="7468" extrusionOk="0">
                  <a:moveTo>
                    <a:pt x="2553" y="1513"/>
                  </a:moveTo>
                  <a:cubicBezTo>
                    <a:pt x="2742" y="1513"/>
                    <a:pt x="2899" y="1670"/>
                    <a:pt x="2899" y="1891"/>
                  </a:cubicBezTo>
                  <a:cubicBezTo>
                    <a:pt x="2899" y="2080"/>
                    <a:pt x="2742" y="2237"/>
                    <a:pt x="2553" y="2237"/>
                  </a:cubicBezTo>
                  <a:cubicBezTo>
                    <a:pt x="2541" y="2240"/>
                    <a:pt x="2529" y="2241"/>
                    <a:pt x="2517" y="2241"/>
                  </a:cubicBezTo>
                  <a:cubicBezTo>
                    <a:pt x="2368" y="2241"/>
                    <a:pt x="2206" y="2066"/>
                    <a:pt x="2206" y="1891"/>
                  </a:cubicBezTo>
                  <a:cubicBezTo>
                    <a:pt x="2206" y="1670"/>
                    <a:pt x="2364" y="1513"/>
                    <a:pt x="2553" y="1513"/>
                  </a:cubicBezTo>
                  <a:close/>
                  <a:moveTo>
                    <a:pt x="5577" y="1576"/>
                  </a:moveTo>
                  <a:cubicBezTo>
                    <a:pt x="5798" y="1576"/>
                    <a:pt x="5955" y="1733"/>
                    <a:pt x="5955" y="1922"/>
                  </a:cubicBezTo>
                  <a:cubicBezTo>
                    <a:pt x="5955" y="2111"/>
                    <a:pt x="5798" y="2269"/>
                    <a:pt x="5577" y="2269"/>
                  </a:cubicBezTo>
                  <a:cubicBezTo>
                    <a:pt x="5388" y="2269"/>
                    <a:pt x="5230" y="2111"/>
                    <a:pt x="5230" y="1922"/>
                  </a:cubicBezTo>
                  <a:cubicBezTo>
                    <a:pt x="5230" y="1733"/>
                    <a:pt x="5388" y="1576"/>
                    <a:pt x="5577" y="1576"/>
                  </a:cubicBezTo>
                  <a:close/>
                  <a:moveTo>
                    <a:pt x="5148" y="4073"/>
                  </a:moveTo>
                  <a:cubicBezTo>
                    <a:pt x="5238" y="4073"/>
                    <a:pt x="5325" y="4112"/>
                    <a:pt x="5388" y="4191"/>
                  </a:cubicBezTo>
                  <a:cubicBezTo>
                    <a:pt x="5546" y="4317"/>
                    <a:pt x="5546" y="4537"/>
                    <a:pt x="5388" y="4726"/>
                  </a:cubicBezTo>
                  <a:cubicBezTo>
                    <a:pt x="5041" y="5073"/>
                    <a:pt x="4569" y="5262"/>
                    <a:pt x="4096" y="5262"/>
                  </a:cubicBezTo>
                  <a:cubicBezTo>
                    <a:pt x="3624" y="5262"/>
                    <a:pt x="3120" y="5073"/>
                    <a:pt x="2805" y="4726"/>
                  </a:cubicBezTo>
                  <a:cubicBezTo>
                    <a:pt x="2647" y="4569"/>
                    <a:pt x="2647" y="4317"/>
                    <a:pt x="2805" y="4191"/>
                  </a:cubicBezTo>
                  <a:cubicBezTo>
                    <a:pt x="2883" y="4112"/>
                    <a:pt x="2978" y="4073"/>
                    <a:pt x="3068" y="4073"/>
                  </a:cubicBezTo>
                  <a:cubicBezTo>
                    <a:pt x="3159" y="4073"/>
                    <a:pt x="3246" y="4112"/>
                    <a:pt x="3309" y="4191"/>
                  </a:cubicBezTo>
                  <a:cubicBezTo>
                    <a:pt x="3529" y="4411"/>
                    <a:pt x="3813" y="4521"/>
                    <a:pt x="4096" y="4521"/>
                  </a:cubicBezTo>
                  <a:cubicBezTo>
                    <a:pt x="4380" y="4521"/>
                    <a:pt x="4663" y="4411"/>
                    <a:pt x="4884" y="4191"/>
                  </a:cubicBezTo>
                  <a:cubicBezTo>
                    <a:pt x="4963" y="4112"/>
                    <a:pt x="5057" y="4073"/>
                    <a:pt x="5148" y="4073"/>
                  </a:cubicBezTo>
                  <a:close/>
                  <a:moveTo>
                    <a:pt x="2175" y="1"/>
                  </a:moveTo>
                  <a:cubicBezTo>
                    <a:pt x="2017" y="851"/>
                    <a:pt x="1229" y="1513"/>
                    <a:pt x="347" y="1513"/>
                  </a:cubicBezTo>
                  <a:lnTo>
                    <a:pt x="1" y="1513"/>
                  </a:lnTo>
                  <a:lnTo>
                    <a:pt x="1" y="3372"/>
                  </a:lnTo>
                  <a:cubicBezTo>
                    <a:pt x="1" y="5608"/>
                    <a:pt x="1859" y="7467"/>
                    <a:pt x="4096" y="7467"/>
                  </a:cubicBezTo>
                  <a:cubicBezTo>
                    <a:pt x="6333" y="7467"/>
                    <a:pt x="8192" y="5608"/>
                    <a:pt x="8192" y="3372"/>
                  </a:cubicBezTo>
                  <a:lnTo>
                    <a:pt x="8192" y="1513"/>
                  </a:lnTo>
                  <a:lnTo>
                    <a:pt x="7845" y="1513"/>
                  </a:lnTo>
                  <a:cubicBezTo>
                    <a:pt x="6932" y="1513"/>
                    <a:pt x="6176" y="820"/>
                    <a:pt x="59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239;p47">
              <a:extLst>
                <a:ext uri="{FF2B5EF4-FFF2-40B4-BE49-F238E27FC236}">
                  <a16:creationId xmlns:a16="http://schemas.microsoft.com/office/drawing/2014/main" id="{A8E01745-E2C1-4D5D-A24E-2B4FAD4CA38F}"/>
                </a:ext>
              </a:extLst>
            </p:cNvPr>
            <p:cNvSpPr/>
            <p:nvPr/>
          </p:nvSpPr>
          <p:spPr>
            <a:xfrm>
              <a:off x="-54401725" y="3747100"/>
              <a:ext cx="18925" cy="63825"/>
            </a:xfrm>
            <a:custGeom>
              <a:avLst/>
              <a:gdLst/>
              <a:ahLst/>
              <a:cxnLst/>
              <a:rect l="l" t="t" r="r" b="b"/>
              <a:pathLst>
                <a:path w="757" h="2553" extrusionOk="0">
                  <a:moveTo>
                    <a:pt x="757" y="1"/>
                  </a:moveTo>
                  <a:cubicBezTo>
                    <a:pt x="284" y="253"/>
                    <a:pt x="0" y="725"/>
                    <a:pt x="0" y="1261"/>
                  </a:cubicBezTo>
                  <a:cubicBezTo>
                    <a:pt x="0" y="1828"/>
                    <a:pt x="315" y="2301"/>
                    <a:pt x="757" y="2553"/>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240;p47">
              <a:extLst>
                <a:ext uri="{FF2B5EF4-FFF2-40B4-BE49-F238E27FC236}">
                  <a16:creationId xmlns:a16="http://schemas.microsoft.com/office/drawing/2014/main" id="{54362D07-E813-4C0F-B959-BC66E22535FE}"/>
                </a:ext>
              </a:extLst>
            </p:cNvPr>
            <p:cNvSpPr/>
            <p:nvPr/>
          </p:nvSpPr>
          <p:spPr>
            <a:xfrm>
              <a:off x="-54140225" y="374632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84"/>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5241;p47">
            <a:extLst>
              <a:ext uri="{FF2B5EF4-FFF2-40B4-BE49-F238E27FC236}">
                <a16:creationId xmlns:a16="http://schemas.microsoft.com/office/drawing/2014/main" id="{E450C4F3-2AF7-44AC-8447-569E07BC296A}"/>
              </a:ext>
            </a:extLst>
          </p:cNvPr>
          <p:cNvGrpSpPr/>
          <p:nvPr/>
        </p:nvGrpSpPr>
        <p:grpSpPr>
          <a:xfrm>
            <a:off x="6490254" y="4802439"/>
            <a:ext cx="442268" cy="496352"/>
            <a:chOff x="-54403300" y="3982600"/>
            <a:chExt cx="283550" cy="318225"/>
          </a:xfrm>
          <a:solidFill>
            <a:srgbClr val="5C3183"/>
          </a:solidFill>
        </p:grpSpPr>
        <p:sp>
          <p:nvSpPr>
            <p:cNvPr id="148" name="Google Shape;5242;p47">
              <a:extLst>
                <a:ext uri="{FF2B5EF4-FFF2-40B4-BE49-F238E27FC236}">
                  <a16:creationId xmlns:a16="http://schemas.microsoft.com/office/drawing/2014/main" id="{23ACC329-62BC-4CB4-9E4B-E1AA4E80E006}"/>
                </a:ext>
              </a:extLst>
            </p:cNvPr>
            <p:cNvSpPr/>
            <p:nvPr/>
          </p:nvSpPr>
          <p:spPr>
            <a:xfrm>
              <a:off x="-54273350" y="4036950"/>
              <a:ext cx="27600" cy="27600"/>
            </a:xfrm>
            <a:custGeom>
              <a:avLst/>
              <a:gdLst/>
              <a:ahLst/>
              <a:cxnLst/>
              <a:rect l="l" t="t" r="r" b="b"/>
              <a:pathLst>
                <a:path w="1104" h="1104" extrusionOk="0">
                  <a:moveTo>
                    <a:pt x="536" y="0"/>
                  </a:moveTo>
                  <a:lnTo>
                    <a:pt x="473" y="189"/>
                  </a:lnTo>
                  <a:cubicBezTo>
                    <a:pt x="442" y="315"/>
                    <a:pt x="316" y="379"/>
                    <a:pt x="190" y="379"/>
                  </a:cubicBezTo>
                  <a:lnTo>
                    <a:pt x="1" y="410"/>
                  </a:lnTo>
                  <a:lnTo>
                    <a:pt x="158" y="568"/>
                  </a:lnTo>
                  <a:cubicBezTo>
                    <a:pt x="127" y="662"/>
                    <a:pt x="158" y="788"/>
                    <a:pt x="158" y="883"/>
                  </a:cubicBezTo>
                  <a:lnTo>
                    <a:pt x="127" y="1103"/>
                  </a:lnTo>
                  <a:lnTo>
                    <a:pt x="316" y="1009"/>
                  </a:lnTo>
                  <a:cubicBezTo>
                    <a:pt x="379" y="993"/>
                    <a:pt x="434" y="985"/>
                    <a:pt x="489" y="985"/>
                  </a:cubicBezTo>
                  <a:cubicBezTo>
                    <a:pt x="544" y="985"/>
                    <a:pt x="599" y="993"/>
                    <a:pt x="662" y="1009"/>
                  </a:cubicBezTo>
                  <a:lnTo>
                    <a:pt x="851" y="1103"/>
                  </a:lnTo>
                  <a:lnTo>
                    <a:pt x="820" y="883"/>
                  </a:lnTo>
                  <a:cubicBezTo>
                    <a:pt x="788" y="788"/>
                    <a:pt x="820" y="662"/>
                    <a:pt x="946" y="568"/>
                  </a:cubicBezTo>
                  <a:lnTo>
                    <a:pt x="1103" y="410"/>
                  </a:lnTo>
                  <a:lnTo>
                    <a:pt x="914" y="379"/>
                  </a:lnTo>
                  <a:cubicBezTo>
                    <a:pt x="788" y="379"/>
                    <a:pt x="662" y="315"/>
                    <a:pt x="631" y="189"/>
                  </a:cubicBezTo>
                  <a:lnTo>
                    <a:pt x="5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43;p47">
              <a:extLst>
                <a:ext uri="{FF2B5EF4-FFF2-40B4-BE49-F238E27FC236}">
                  <a16:creationId xmlns:a16="http://schemas.microsoft.com/office/drawing/2014/main" id="{9188A4DB-7240-46FE-BD12-229674306EE5}"/>
                </a:ext>
              </a:extLst>
            </p:cNvPr>
            <p:cNvSpPr/>
            <p:nvPr/>
          </p:nvSpPr>
          <p:spPr>
            <a:xfrm>
              <a:off x="-54383600" y="3982600"/>
              <a:ext cx="241800" cy="130775"/>
            </a:xfrm>
            <a:custGeom>
              <a:avLst/>
              <a:gdLst/>
              <a:ahLst/>
              <a:cxnLst/>
              <a:rect l="l" t="t" r="r" b="b"/>
              <a:pathLst>
                <a:path w="9672" h="5231" extrusionOk="0">
                  <a:moveTo>
                    <a:pt x="4856" y="946"/>
                  </a:moveTo>
                  <a:cubicBezTo>
                    <a:pt x="4994" y="946"/>
                    <a:pt x="5135" y="1009"/>
                    <a:pt x="5198" y="1135"/>
                  </a:cubicBezTo>
                  <a:lnTo>
                    <a:pt x="5545" y="1859"/>
                  </a:lnTo>
                  <a:lnTo>
                    <a:pt x="6301" y="1954"/>
                  </a:lnTo>
                  <a:cubicBezTo>
                    <a:pt x="6616" y="2017"/>
                    <a:pt x="6742" y="2395"/>
                    <a:pt x="6490" y="2584"/>
                  </a:cubicBezTo>
                  <a:lnTo>
                    <a:pt x="5954" y="3151"/>
                  </a:lnTo>
                  <a:lnTo>
                    <a:pt x="6049" y="3907"/>
                  </a:lnTo>
                  <a:cubicBezTo>
                    <a:pt x="6098" y="4150"/>
                    <a:pt x="5921" y="4337"/>
                    <a:pt x="5707" y="4337"/>
                  </a:cubicBezTo>
                  <a:cubicBezTo>
                    <a:pt x="5644" y="4337"/>
                    <a:pt x="5578" y="4321"/>
                    <a:pt x="5513" y="4285"/>
                  </a:cubicBezTo>
                  <a:lnTo>
                    <a:pt x="4852" y="3939"/>
                  </a:lnTo>
                  <a:lnTo>
                    <a:pt x="4159" y="4285"/>
                  </a:lnTo>
                  <a:cubicBezTo>
                    <a:pt x="4101" y="4321"/>
                    <a:pt x="4041" y="4337"/>
                    <a:pt x="3982" y="4337"/>
                  </a:cubicBezTo>
                  <a:cubicBezTo>
                    <a:pt x="3781" y="4337"/>
                    <a:pt x="3599" y="4150"/>
                    <a:pt x="3623" y="3907"/>
                  </a:cubicBezTo>
                  <a:lnTo>
                    <a:pt x="3749" y="3151"/>
                  </a:lnTo>
                  <a:lnTo>
                    <a:pt x="3182" y="2584"/>
                  </a:lnTo>
                  <a:cubicBezTo>
                    <a:pt x="3025" y="2363"/>
                    <a:pt x="3151" y="1985"/>
                    <a:pt x="3434" y="1954"/>
                  </a:cubicBezTo>
                  <a:lnTo>
                    <a:pt x="4159" y="1859"/>
                  </a:lnTo>
                  <a:lnTo>
                    <a:pt x="4537" y="1135"/>
                  </a:lnTo>
                  <a:cubicBezTo>
                    <a:pt x="4584" y="1009"/>
                    <a:pt x="4718" y="946"/>
                    <a:pt x="4856" y="946"/>
                  </a:cubicBezTo>
                  <a:close/>
                  <a:moveTo>
                    <a:pt x="1859" y="1"/>
                  </a:moveTo>
                  <a:cubicBezTo>
                    <a:pt x="819" y="1"/>
                    <a:pt x="0" y="820"/>
                    <a:pt x="0" y="1859"/>
                  </a:cubicBezTo>
                  <a:lnTo>
                    <a:pt x="0" y="4096"/>
                  </a:lnTo>
                  <a:cubicBezTo>
                    <a:pt x="32" y="4726"/>
                    <a:pt x="504" y="5230"/>
                    <a:pt x="1134" y="5230"/>
                  </a:cubicBezTo>
                  <a:lnTo>
                    <a:pt x="8569" y="5230"/>
                  </a:lnTo>
                  <a:cubicBezTo>
                    <a:pt x="9199" y="5230"/>
                    <a:pt x="9672" y="4726"/>
                    <a:pt x="9672" y="4128"/>
                  </a:cubicBezTo>
                  <a:lnTo>
                    <a:pt x="9672" y="1859"/>
                  </a:lnTo>
                  <a:cubicBezTo>
                    <a:pt x="9672" y="820"/>
                    <a:pt x="8853" y="1"/>
                    <a:pt x="78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44;p47">
              <a:extLst>
                <a:ext uri="{FF2B5EF4-FFF2-40B4-BE49-F238E27FC236}">
                  <a16:creationId xmlns:a16="http://schemas.microsoft.com/office/drawing/2014/main" id="{5CA526B2-1DE2-43CB-BEB9-BCF2D1BA04C7}"/>
                </a:ext>
              </a:extLst>
            </p:cNvPr>
            <p:cNvSpPr/>
            <p:nvPr/>
          </p:nvSpPr>
          <p:spPr>
            <a:xfrm>
              <a:off x="-54403300" y="4122000"/>
              <a:ext cx="58300" cy="140225"/>
            </a:xfrm>
            <a:custGeom>
              <a:avLst/>
              <a:gdLst/>
              <a:ahLst/>
              <a:cxnLst/>
              <a:rect l="l" t="t" r="r" b="b"/>
              <a:pathLst>
                <a:path w="2332" h="5609" extrusionOk="0">
                  <a:moveTo>
                    <a:pt x="820" y="1"/>
                  </a:moveTo>
                  <a:lnTo>
                    <a:pt x="820" y="3088"/>
                  </a:lnTo>
                  <a:cubicBezTo>
                    <a:pt x="820" y="3561"/>
                    <a:pt x="631" y="4034"/>
                    <a:pt x="315" y="4349"/>
                  </a:cubicBezTo>
                  <a:cubicBezTo>
                    <a:pt x="0" y="4664"/>
                    <a:pt x="32" y="5136"/>
                    <a:pt x="315" y="5420"/>
                  </a:cubicBezTo>
                  <a:cubicBezTo>
                    <a:pt x="473" y="5546"/>
                    <a:pt x="662" y="5609"/>
                    <a:pt x="851" y="5609"/>
                  </a:cubicBezTo>
                  <a:cubicBezTo>
                    <a:pt x="1040" y="5609"/>
                    <a:pt x="1229" y="5546"/>
                    <a:pt x="1387" y="5420"/>
                  </a:cubicBezTo>
                  <a:cubicBezTo>
                    <a:pt x="2017" y="4790"/>
                    <a:pt x="2332" y="3939"/>
                    <a:pt x="2332" y="3088"/>
                  </a:cubicBezTo>
                  <a:lnTo>
                    <a:pt x="2332" y="379"/>
                  </a:lnTo>
                  <a:lnTo>
                    <a:pt x="1954" y="379"/>
                  </a:lnTo>
                  <a:cubicBezTo>
                    <a:pt x="1913" y="382"/>
                    <a:pt x="1874" y="383"/>
                    <a:pt x="1836" y="383"/>
                  </a:cubicBezTo>
                  <a:cubicBezTo>
                    <a:pt x="1422" y="383"/>
                    <a:pt x="1108" y="232"/>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45;p47">
              <a:extLst>
                <a:ext uri="{FF2B5EF4-FFF2-40B4-BE49-F238E27FC236}">
                  <a16:creationId xmlns:a16="http://schemas.microsoft.com/office/drawing/2014/main" id="{A4BF1D3C-7753-4BA2-B834-EA06CAF779C0}"/>
                </a:ext>
              </a:extLst>
            </p:cNvPr>
            <p:cNvSpPr/>
            <p:nvPr/>
          </p:nvSpPr>
          <p:spPr>
            <a:xfrm>
              <a:off x="-54346600" y="4132250"/>
              <a:ext cx="167800" cy="168575"/>
            </a:xfrm>
            <a:custGeom>
              <a:avLst/>
              <a:gdLst/>
              <a:ahLst/>
              <a:cxnLst/>
              <a:rect l="l" t="t" r="r" b="b"/>
              <a:pathLst>
                <a:path w="6712" h="6743" extrusionOk="0">
                  <a:moveTo>
                    <a:pt x="1860" y="757"/>
                  </a:moveTo>
                  <a:cubicBezTo>
                    <a:pt x="2049" y="757"/>
                    <a:pt x="2206" y="914"/>
                    <a:pt x="2206" y="1103"/>
                  </a:cubicBezTo>
                  <a:cubicBezTo>
                    <a:pt x="2206" y="1292"/>
                    <a:pt x="2049" y="1450"/>
                    <a:pt x="1860" y="1450"/>
                  </a:cubicBezTo>
                  <a:cubicBezTo>
                    <a:pt x="1846" y="1452"/>
                    <a:pt x="1832" y="1454"/>
                    <a:pt x="1818" y="1454"/>
                  </a:cubicBezTo>
                  <a:cubicBezTo>
                    <a:pt x="1671" y="1454"/>
                    <a:pt x="1513" y="1305"/>
                    <a:pt x="1513" y="1103"/>
                  </a:cubicBezTo>
                  <a:cubicBezTo>
                    <a:pt x="1513" y="914"/>
                    <a:pt x="1671" y="757"/>
                    <a:pt x="1860" y="757"/>
                  </a:cubicBezTo>
                  <a:close/>
                  <a:moveTo>
                    <a:pt x="4884" y="788"/>
                  </a:moveTo>
                  <a:cubicBezTo>
                    <a:pt x="5105" y="788"/>
                    <a:pt x="5262" y="946"/>
                    <a:pt x="5262" y="1135"/>
                  </a:cubicBezTo>
                  <a:cubicBezTo>
                    <a:pt x="5262" y="1324"/>
                    <a:pt x="5105" y="1481"/>
                    <a:pt x="4884" y="1481"/>
                  </a:cubicBezTo>
                  <a:cubicBezTo>
                    <a:pt x="4695" y="1481"/>
                    <a:pt x="4537" y="1324"/>
                    <a:pt x="4537" y="1135"/>
                  </a:cubicBezTo>
                  <a:cubicBezTo>
                    <a:pt x="4537" y="946"/>
                    <a:pt x="4695" y="788"/>
                    <a:pt x="4884" y="788"/>
                  </a:cubicBezTo>
                  <a:close/>
                  <a:moveTo>
                    <a:pt x="4455" y="3316"/>
                  </a:moveTo>
                  <a:cubicBezTo>
                    <a:pt x="4545" y="3316"/>
                    <a:pt x="4632" y="3356"/>
                    <a:pt x="4695" y="3435"/>
                  </a:cubicBezTo>
                  <a:cubicBezTo>
                    <a:pt x="4853" y="3592"/>
                    <a:pt x="4853" y="3813"/>
                    <a:pt x="4695" y="3939"/>
                  </a:cubicBezTo>
                  <a:cubicBezTo>
                    <a:pt x="4348" y="4285"/>
                    <a:pt x="3876" y="4474"/>
                    <a:pt x="3403" y="4474"/>
                  </a:cubicBezTo>
                  <a:cubicBezTo>
                    <a:pt x="2931" y="4474"/>
                    <a:pt x="2427" y="4285"/>
                    <a:pt x="2112" y="3939"/>
                  </a:cubicBezTo>
                  <a:cubicBezTo>
                    <a:pt x="1954" y="3781"/>
                    <a:pt x="1954" y="3529"/>
                    <a:pt x="2112" y="3435"/>
                  </a:cubicBezTo>
                  <a:cubicBezTo>
                    <a:pt x="2190" y="3356"/>
                    <a:pt x="2285" y="3316"/>
                    <a:pt x="2375" y="3316"/>
                  </a:cubicBezTo>
                  <a:cubicBezTo>
                    <a:pt x="2466" y="3316"/>
                    <a:pt x="2553" y="3356"/>
                    <a:pt x="2616" y="3435"/>
                  </a:cubicBezTo>
                  <a:cubicBezTo>
                    <a:pt x="2836" y="3639"/>
                    <a:pt x="3120" y="3742"/>
                    <a:pt x="3403" y="3742"/>
                  </a:cubicBezTo>
                  <a:cubicBezTo>
                    <a:pt x="3687" y="3742"/>
                    <a:pt x="3970" y="3639"/>
                    <a:pt x="4191" y="3435"/>
                  </a:cubicBezTo>
                  <a:cubicBezTo>
                    <a:pt x="4270" y="3356"/>
                    <a:pt x="4364" y="3316"/>
                    <a:pt x="4455" y="3316"/>
                  </a:cubicBezTo>
                  <a:close/>
                  <a:moveTo>
                    <a:pt x="757" y="1"/>
                  </a:moveTo>
                  <a:lnTo>
                    <a:pt x="757" y="2710"/>
                  </a:lnTo>
                  <a:cubicBezTo>
                    <a:pt x="757" y="3529"/>
                    <a:pt x="536" y="4285"/>
                    <a:pt x="1" y="5010"/>
                  </a:cubicBezTo>
                  <a:cubicBezTo>
                    <a:pt x="757" y="6049"/>
                    <a:pt x="1986" y="6743"/>
                    <a:pt x="3372" y="6743"/>
                  </a:cubicBezTo>
                  <a:cubicBezTo>
                    <a:pt x="4727" y="6743"/>
                    <a:pt x="5955" y="6049"/>
                    <a:pt x="6711" y="5010"/>
                  </a:cubicBezTo>
                  <a:cubicBezTo>
                    <a:pt x="6207" y="4285"/>
                    <a:pt x="5955" y="3498"/>
                    <a:pt x="5955" y="2710"/>
                  </a:cubicBezTo>
                  <a:lnTo>
                    <a:pt x="59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46;p47">
              <a:extLst>
                <a:ext uri="{FF2B5EF4-FFF2-40B4-BE49-F238E27FC236}">
                  <a16:creationId xmlns:a16="http://schemas.microsoft.com/office/drawing/2014/main" id="{83C4FECA-9C89-4695-8309-BE334AD89BB6}"/>
                </a:ext>
              </a:extLst>
            </p:cNvPr>
            <p:cNvSpPr/>
            <p:nvPr/>
          </p:nvSpPr>
          <p:spPr>
            <a:xfrm>
              <a:off x="-54177250" y="4122000"/>
              <a:ext cx="57500" cy="141025"/>
            </a:xfrm>
            <a:custGeom>
              <a:avLst/>
              <a:gdLst/>
              <a:ahLst/>
              <a:cxnLst/>
              <a:rect l="l" t="t" r="r" b="b"/>
              <a:pathLst>
                <a:path w="2300" h="5641" extrusionOk="0">
                  <a:moveTo>
                    <a:pt x="1481" y="1"/>
                  </a:moveTo>
                  <a:cubicBezTo>
                    <a:pt x="1166" y="253"/>
                    <a:pt x="756" y="411"/>
                    <a:pt x="378" y="411"/>
                  </a:cubicBezTo>
                  <a:lnTo>
                    <a:pt x="0" y="411"/>
                  </a:lnTo>
                  <a:lnTo>
                    <a:pt x="0" y="3120"/>
                  </a:lnTo>
                  <a:cubicBezTo>
                    <a:pt x="0" y="4034"/>
                    <a:pt x="378" y="4821"/>
                    <a:pt x="945" y="5451"/>
                  </a:cubicBezTo>
                  <a:cubicBezTo>
                    <a:pt x="1103" y="5577"/>
                    <a:pt x="1292" y="5640"/>
                    <a:pt x="1481" y="5640"/>
                  </a:cubicBezTo>
                  <a:cubicBezTo>
                    <a:pt x="1670" y="5640"/>
                    <a:pt x="1859" y="5577"/>
                    <a:pt x="2017" y="5451"/>
                  </a:cubicBezTo>
                  <a:cubicBezTo>
                    <a:pt x="2300" y="5136"/>
                    <a:pt x="2300" y="4664"/>
                    <a:pt x="1985" y="4380"/>
                  </a:cubicBezTo>
                  <a:cubicBezTo>
                    <a:pt x="1639" y="4034"/>
                    <a:pt x="1481" y="3466"/>
                    <a:pt x="1481" y="1576"/>
                  </a:cubicBezTo>
                  <a:lnTo>
                    <a:pt x="14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5247;p47">
            <a:extLst>
              <a:ext uri="{FF2B5EF4-FFF2-40B4-BE49-F238E27FC236}">
                <a16:creationId xmlns:a16="http://schemas.microsoft.com/office/drawing/2014/main" id="{3D1C1829-EACA-4BA3-B310-230F1782B910}"/>
              </a:ext>
            </a:extLst>
          </p:cNvPr>
          <p:cNvGrpSpPr/>
          <p:nvPr/>
        </p:nvGrpSpPr>
        <p:grpSpPr>
          <a:xfrm>
            <a:off x="9522148" y="3573042"/>
            <a:ext cx="493857" cy="494792"/>
            <a:chOff x="-52458650" y="3194400"/>
            <a:chExt cx="316625" cy="317225"/>
          </a:xfrm>
          <a:solidFill>
            <a:srgbClr val="5C3183"/>
          </a:solidFill>
        </p:grpSpPr>
        <p:sp>
          <p:nvSpPr>
            <p:cNvPr id="140" name="Google Shape;5248;p47">
              <a:extLst>
                <a:ext uri="{FF2B5EF4-FFF2-40B4-BE49-F238E27FC236}">
                  <a16:creationId xmlns:a16="http://schemas.microsoft.com/office/drawing/2014/main" id="{132EB51A-5A7E-4957-A88D-F08E9C7897A8}"/>
                </a:ext>
              </a:extLst>
            </p:cNvPr>
            <p:cNvSpPr/>
            <p:nvPr/>
          </p:nvSpPr>
          <p:spPr>
            <a:xfrm>
              <a:off x="-52458650" y="3194400"/>
              <a:ext cx="316625" cy="166000"/>
            </a:xfrm>
            <a:custGeom>
              <a:avLst/>
              <a:gdLst/>
              <a:ahLst/>
              <a:cxnLst/>
              <a:rect l="l" t="t" r="r" b="b"/>
              <a:pathLst>
                <a:path w="12665" h="6640" extrusionOk="0">
                  <a:moveTo>
                    <a:pt x="6309" y="0"/>
                  </a:moveTo>
                  <a:cubicBezTo>
                    <a:pt x="6254" y="0"/>
                    <a:pt x="6207" y="8"/>
                    <a:pt x="6175" y="24"/>
                  </a:cubicBezTo>
                  <a:lnTo>
                    <a:pt x="189" y="3017"/>
                  </a:lnTo>
                  <a:cubicBezTo>
                    <a:pt x="63" y="3080"/>
                    <a:pt x="0" y="3206"/>
                    <a:pt x="0" y="3332"/>
                  </a:cubicBezTo>
                  <a:cubicBezTo>
                    <a:pt x="0" y="3489"/>
                    <a:pt x="63" y="3615"/>
                    <a:pt x="189" y="3647"/>
                  </a:cubicBezTo>
                  <a:lnTo>
                    <a:pt x="2394" y="4434"/>
                  </a:lnTo>
                  <a:lnTo>
                    <a:pt x="3025" y="3143"/>
                  </a:lnTo>
                  <a:cubicBezTo>
                    <a:pt x="3088" y="3017"/>
                    <a:pt x="3214" y="2922"/>
                    <a:pt x="3340" y="2922"/>
                  </a:cubicBezTo>
                  <a:lnTo>
                    <a:pt x="9326" y="2922"/>
                  </a:lnTo>
                  <a:cubicBezTo>
                    <a:pt x="9483" y="2922"/>
                    <a:pt x="9609" y="3017"/>
                    <a:pt x="9641" y="3143"/>
                  </a:cubicBezTo>
                  <a:lnTo>
                    <a:pt x="10271" y="4434"/>
                  </a:lnTo>
                  <a:lnTo>
                    <a:pt x="11940" y="3836"/>
                  </a:lnTo>
                  <a:lnTo>
                    <a:pt x="11940" y="6293"/>
                  </a:lnTo>
                  <a:cubicBezTo>
                    <a:pt x="11940" y="6482"/>
                    <a:pt x="12098" y="6640"/>
                    <a:pt x="12287" y="6640"/>
                  </a:cubicBezTo>
                  <a:cubicBezTo>
                    <a:pt x="12476" y="6640"/>
                    <a:pt x="12634" y="6482"/>
                    <a:pt x="12634" y="6293"/>
                  </a:cubicBezTo>
                  <a:lnTo>
                    <a:pt x="12634" y="3300"/>
                  </a:lnTo>
                  <a:cubicBezTo>
                    <a:pt x="12665" y="3206"/>
                    <a:pt x="12634" y="3048"/>
                    <a:pt x="12508" y="3017"/>
                  </a:cubicBezTo>
                  <a:lnTo>
                    <a:pt x="6490" y="24"/>
                  </a:lnTo>
                  <a:cubicBezTo>
                    <a:pt x="6427" y="8"/>
                    <a:pt x="6364" y="0"/>
                    <a:pt x="6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249;p47">
              <a:extLst>
                <a:ext uri="{FF2B5EF4-FFF2-40B4-BE49-F238E27FC236}">
                  <a16:creationId xmlns:a16="http://schemas.microsoft.com/office/drawing/2014/main" id="{B6F14C32-F257-436C-9E9F-BC9C1BFD52B7}"/>
                </a:ext>
              </a:extLst>
            </p:cNvPr>
            <p:cNvSpPr/>
            <p:nvPr/>
          </p:nvSpPr>
          <p:spPr>
            <a:xfrm>
              <a:off x="-52379100" y="3287125"/>
              <a:ext cx="156750" cy="18925"/>
            </a:xfrm>
            <a:custGeom>
              <a:avLst/>
              <a:gdLst/>
              <a:ahLst/>
              <a:cxnLst/>
              <a:rect l="l" t="t" r="r" b="b"/>
              <a:pathLst>
                <a:path w="6270" h="757" extrusionOk="0">
                  <a:moveTo>
                    <a:pt x="378" y="1"/>
                  </a:moveTo>
                  <a:lnTo>
                    <a:pt x="0" y="757"/>
                  </a:lnTo>
                  <a:lnTo>
                    <a:pt x="6270" y="757"/>
                  </a:lnTo>
                  <a:lnTo>
                    <a:pt x="58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250;p47">
              <a:extLst>
                <a:ext uri="{FF2B5EF4-FFF2-40B4-BE49-F238E27FC236}">
                  <a16:creationId xmlns:a16="http://schemas.microsoft.com/office/drawing/2014/main" id="{08059C92-4D5A-4C78-9520-CC13475E8DF0}"/>
                </a:ext>
              </a:extLst>
            </p:cNvPr>
            <p:cNvSpPr/>
            <p:nvPr/>
          </p:nvSpPr>
          <p:spPr>
            <a:xfrm>
              <a:off x="-52383825" y="3361950"/>
              <a:ext cx="55150" cy="37050"/>
            </a:xfrm>
            <a:custGeom>
              <a:avLst/>
              <a:gdLst/>
              <a:ahLst/>
              <a:cxnLst/>
              <a:rect l="l" t="t" r="r" b="b"/>
              <a:pathLst>
                <a:path w="2206" h="1482" extrusionOk="0">
                  <a:moveTo>
                    <a:pt x="347" y="1"/>
                  </a:moveTo>
                  <a:cubicBezTo>
                    <a:pt x="158" y="1"/>
                    <a:pt x="0" y="158"/>
                    <a:pt x="0" y="379"/>
                  </a:cubicBezTo>
                  <a:lnTo>
                    <a:pt x="0" y="1104"/>
                  </a:lnTo>
                  <a:cubicBezTo>
                    <a:pt x="0" y="1293"/>
                    <a:pt x="158" y="1450"/>
                    <a:pt x="347" y="1450"/>
                  </a:cubicBezTo>
                  <a:lnTo>
                    <a:pt x="1103" y="1450"/>
                  </a:lnTo>
                  <a:lnTo>
                    <a:pt x="1103" y="1482"/>
                  </a:lnTo>
                  <a:cubicBezTo>
                    <a:pt x="1733" y="1482"/>
                    <a:pt x="2205" y="946"/>
                    <a:pt x="2205" y="379"/>
                  </a:cubicBezTo>
                  <a:cubicBezTo>
                    <a:pt x="2205" y="158"/>
                    <a:pt x="2048" y="1"/>
                    <a:pt x="18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51;p47">
              <a:extLst>
                <a:ext uri="{FF2B5EF4-FFF2-40B4-BE49-F238E27FC236}">
                  <a16:creationId xmlns:a16="http://schemas.microsoft.com/office/drawing/2014/main" id="{4A970FFA-AD91-4D7E-BB09-87937D5122D8}"/>
                </a:ext>
              </a:extLst>
            </p:cNvPr>
            <p:cNvSpPr/>
            <p:nvPr/>
          </p:nvSpPr>
          <p:spPr>
            <a:xfrm>
              <a:off x="-52401950" y="3380075"/>
              <a:ext cx="204800" cy="131550"/>
            </a:xfrm>
            <a:custGeom>
              <a:avLst/>
              <a:gdLst/>
              <a:ahLst/>
              <a:cxnLst/>
              <a:rect l="l" t="t" r="r" b="b"/>
              <a:pathLst>
                <a:path w="8192" h="5262" extrusionOk="0">
                  <a:moveTo>
                    <a:pt x="5085" y="1804"/>
                  </a:moveTo>
                  <a:cubicBezTo>
                    <a:pt x="5175" y="1804"/>
                    <a:pt x="5262" y="1843"/>
                    <a:pt x="5325" y="1922"/>
                  </a:cubicBezTo>
                  <a:cubicBezTo>
                    <a:pt x="5514" y="2080"/>
                    <a:pt x="5514" y="2332"/>
                    <a:pt x="5356" y="2426"/>
                  </a:cubicBezTo>
                  <a:cubicBezTo>
                    <a:pt x="5010" y="2804"/>
                    <a:pt x="4537" y="2993"/>
                    <a:pt x="4065" y="2993"/>
                  </a:cubicBezTo>
                  <a:cubicBezTo>
                    <a:pt x="3561" y="2993"/>
                    <a:pt x="3088" y="2804"/>
                    <a:pt x="2710" y="2426"/>
                  </a:cubicBezTo>
                  <a:cubicBezTo>
                    <a:pt x="2552" y="2269"/>
                    <a:pt x="2552" y="2048"/>
                    <a:pt x="2710" y="1922"/>
                  </a:cubicBezTo>
                  <a:cubicBezTo>
                    <a:pt x="2789" y="1843"/>
                    <a:pt x="2891" y="1804"/>
                    <a:pt x="2990" y="1804"/>
                  </a:cubicBezTo>
                  <a:cubicBezTo>
                    <a:pt x="3088" y="1804"/>
                    <a:pt x="3182" y="1843"/>
                    <a:pt x="3245" y="1922"/>
                  </a:cubicBezTo>
                  <a:cubicBezTo>
                    <a:pt x="3450" y="2143"/>
                    <a:pt x="3734" y="2253"/>
                    <a:pt x="4021" y="2253"/>
                  </a:cubicBezTo>
                  <a:cubicBezTo>
                    <a:pt x="4309" y="2253"/>
                    <a:pt x="4600" y="2143"/>
                    <a:pt x="4821" y="1922"/>
                  </a:cubicBezTo>
                  <a:cubicBezTo>
                    <a:pt x="4899" y="1843"/>
                    <a:pt x="4994" y="1804"/>
                    <a:pt x="5085" y="1804"/>
                  </a:cubicBezTo>
                  <a:close/>
                  <a:moveTo>
                    <a:pt x="3655" y="0"/>
                  </a:moveTo>
                  <a:cubicBezTo>
                    <a:pt x="3498" y="851"/>
                    <a:pt x="2710" y="1481"/>
                    <a:pt x="1859" y="1481"/>
                  </a:cubicBezTo>
                  <a:lnTo>
                    <a:pt x="1103" y="1481"/>
                  </a:lnTo>
                  <a:cubicBezTo>
                    <a:pt x="473" y="1481"/>
                    <a:pt x="0" y="977"/>
                    <a:pt x="0" y="379"/>
                  </a:cubicBezTo>
                  <a:lnTo>
                    <a:pt x="0" y="1135"/>
                  </a:lnTo>
                  <a:cubicBezTo>
                    <a:pt x="0" y="3371"/>
                    <a:pt x="1859" y="5262"/>
                    <a:pt x="4096" y="5262"/>
                  </a:cubicBezTo>
                  <a:cubicBezTo>
                    <a:pt x="6333" y="5262"/>
                    <a:pt x="8192" y="3403"/>
                    <a:pt x="8192" y="1135"/>
                  </a:cubicBezTo>
                  <a:lnTo>
                    <a:pt x="8192" y="379"/>
                  </a:lnTo>
                  <a:cubicBezTo>
                    <a:pt x="8160" y="1009"/>
                    <a:pt x="7656" y="1481"/>
                    <a:pt x="7058" y="1481"/>
                  </a:cubicBezTo>
                  <a:lnTo>
                    <a:pt x="6301" y="1481"/>
                  </a:lnTo>
                  <a:cubicBezTo>
                    <a:pt x="5388" y="1481"/>
                    <a:pt x="4663" y="851"/>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52;p47">
              <a:extLst>
                <a:ext uri="{FF2B5EF4-FFF2-40B4-BE49-F238E27FC236}">
                  <a16:creationId xmlns:a16="http://schemas.microsoft.com/office/drawing/2014/main" id="{85EC1C6E-6E18-4370-B74B-6108BF2E77BC}"/>
                </a:ext>
              </a:extLst>
            </p:cNvPr>
            <p:cNvSpPr/>
            <p:nvPr/>
          </p:nvSpPr>
          <p:spPr>
            <a:xfrm>
              <a:off x="-52272000" y="3361950"/>
              <a:ext cx="55175" cy="37050"/>
            </a:xfrm>
            <a:custGeom>
              <a:avLst/>
              <a:gdLst/>
              <a:ahLst/>
              <a:cxnLst/>
              <a:rect l="l" t="t" r="r" b="b"/>
              <a:pathLst>
                <a:path w="2207" h="1482" extrusionOk="0">
                  <a:moveTo>
                    <a:pt x="347" y="1"/>
                  </a:moveTo>
                  <a:cubicBezTo>
                    <a:pt x="158" y="1"/>
                    <a:pt x="1" y="158"/>
                    <a:pt x="1" y="379"/>
                  </a:cubicBezTo>
                  <a:cubicBezTo>
                    <a:pt x="1" y="1009"/>
                    <a:pt x="505" y="1482"/>
                    <a:pt x="1103" y="1482"/>
                  </a:cubicBezTo>
                  <a:lnTo>
                    <a:pt x="1860" y="1482"/>
                  </a:lnTo>
                  <a:cubicBezTo>
                    <a:pt x="2049" y="1482"/>
                    <a:pt x="2206" y="1324"/>
                    <a:pt x="2206" y="1104"/>
                  </a:cubicBezTo>
                  <a:lnTo>
                    <a:pt x="2206" y="379"/>
                  </a:lnTo>
                  <a:cubicBezTo>
                    <a:pt x="2206" y="158"/>
                    <a:pt x="2049" y="1"/>
                    <a:pt x="1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53;p47">
              <a:extLst>
                <a:ext uri="{FF2B5EF4-FFF2-40B4-BE49-F238E27FC236}">
                  <a16:creationId xmlns:a16="http://schemas.microsoft.com/office/drawing/2014/main" id="{43D420A0-880C-4D0A-B5D8-0EFEA8260423}"/>
                </a:ext>
              </a:extLst>
            </p:cNvPr>
            <p:cNvSpPr/>
            <p:nvPr/>
          </p:nvSpPr>
          <p:spPr>
            <a:xfrm>
              <a:off x="-52402750" y="3324950"/>
              <a:ext cx="204825" cy="46475"/>
            </a:xfrm>
            <a:custGeom>
              <a:avLst/>
              <a:gdLst/>
              <a:ahLst/>
              <a:cxnLst/>
              <a:rect l="l" t="t" r="r" b="b"/>
              <a:pathLst>
                <a:path w="8193" h="1859" extrusionOk="0">
                  <a:moveTo>
                    <a:pt x="1" y="0"/>
                  </a:moveTo>
                  <a:lnTo>
                    <a:pt x="1" y="1859"/>
                  </a:lnTo>
                  <a:cubicBezTo>
                    <a:pt x="1" y="1229"/>
                    <a:pt x="505" y="725"/>
                    <a:pt x="1104" y="725"/>
                  </a:cubicBezTo>
                  <a:lnTo>
                    <a:pt x="2584" y="725"/>
                  </a:lnTo>
                  <a:cubicBezTo>
                    <a:pt x="3057" y="725"/>
                    <a:pt x="3498" y="1071"/>
                    <a:pt x="3656" y="1481"/>
                  </a:cubicBezTo>
                  <a:lnTo>
                    <a:pt x="4538" y="1481"/>
                  </a:lnTo>
                  <a:cubicBezTo>
                    <a:pt x="4695" y="1071"/>
                    <a:pt x="5073" y="725"/>
                    <a:pt x="5577" y="725"/>
                  </a:cubicBezTo>
                  <a:lnTo>
                    <a:pt x="7090" y="725"/>
                  </a:lnTo>
                  <a:cubicBezTo>
                    <a:pt x="7720" y="725"/>
                    <a:pt x="8192" y="1260"/>
                    <a:pt x="8192" y="1859"/>
                  </a:cubicBez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54;p47">
              <a:extLst>
                <a:ext uri="{FF2B5EF4-FFF2-40B4-BE49-F238E27FC236}">
                  <a16:creationId xmlns:a16="http://schemas.microsoft.com/office/drawing/2014/main" id="{69721213-56D6-4D73-92F1-0BD86B6157EA}"/>
                </a:ext>
              </a:extLst>
            </p:cNvPr>
            <p:cNvSpPr/>
            <p:nvPr/>
          </p:nvSpPr>
          <p:spPr>
            <a:xfrm>
              <a:off x="-52440550" y="3349350"/>
              <a:ext cx="18925" cy="63825"/>
            </a:xfrm>
            <a:custGeom>
              <a:avLst/>
              <a:gdLst/>
              <a:ahLst/>
              <a:cxnLst/>
              <a:rect l="l" t="t" r="r" b="b"/>
              <a:pathLst>
                <a:path w="757" h="2553" extrusionOk="0">
                  <a:moveTo>
                    <a:pt x="757" y="1"/>
                  </a:moveTo>
                  <a:cubicBezTo>
                    <a:pt x="284" y="190"/>
                    <a:pt x="1" y="725"/>
                    <a:pt x="1" y="1261"/>
                  </a:cubicBezTo>
                  <a:cubicBezTo>
                    <a:pt x="1" y="1797"/>
                    <a:pt x="316" y="2301"/>
                    <a:pt x="757" y="2553"/>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55;p47">
              <a:extLst>
                <a:ext uri="{FF2B5EF4-FFF2-40B4-BE49-F238E27FC236}">
                  <a16:creationId xmlns:a16="http://schemas.microsoft.com/office/drawing/2014/main" id="{4060066B-4FA2-4740-80EA-9BBD8EF2D69D}"/>
                </a:ext>
              </a:extLst>
            </p:cNvPr>
            <p:cNvSpPr/>
            <p:nvPr/>
          </p:nvSpPr>
          <p:spPr>
            <a:xfrm>
              <a:off x="-52179050" y="334857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2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5256;p47">
            <a:extLst>
              <a:ext uri="{FF2B5EF4-FFF2-40B4-BE49-F238E27FC236}">
                <a16:creationId xmlns:a16="http://schemas.microsoft.com/office/drawing/2014/main" id="{9B93DF1E-28EC-4266-8CFD-09AC1273BBE6}"/>
              </a:ext>
            </a:extLst>
          </p:cNvPr>
          <p:cNvGrpSpPr/>
          <p:nvPr/>
        </p:nvGrpSpPr>
        <p:grpSpPr>
          <a:xfrm>
            <a:off x="9535036" y="4182047"/>
            <a:ext cx="468082" cy="496001"/>
            <a:chOff x="-52450000" y="3584850"/>
            <a:chExt cx="300100" cy="318000"/>
          </a:xfrm>
          <a:solidFill>
            <a:srgbClr val="5C3183"/>
          </a:solidFill>
        </p:grpSpPr>
        <p:sp>
          <p:nvSpPr>
            <p:cNvPr id="133" name="Google Shape;5257;p47">
              <a:extLst>
                <a:ext uri="{FF2B5EF4-FFF2-40B4-BE49-F238E27FC236}">
                  <a16:creationId xmlns:a16="http://schemas.microsoft.com/office/drawing/2014/main" id="{C96F465A-CBA2-47F4-95F1-E2606C0D6B90}"/>
                </a:ext>
              </a:extLst>
            </p:cNvPr>
            <p:cNvSpPr/>
            <p:nvPr/>
          </p:nvSpPr>
          <p:spPr>
            <a:xfrm>
              <a:off x="-52206625" y="3601400"/>
              <a:ext cx="55150" cy="55950"/>
            </a:xfrm>
            <a:custGeom>
              <a:avLst/>
              <a:gdLst/>
              <a:ahLst/>
              <a:cxnLst/>
              <a:rect l="l" t="t" r="r" b="b"/>
              <a:pathLst>
                <a:path w="2206" h="2238" extrusionOk="0">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258;p47">
              <a:extLst>
                <a:ext uri="{FF2B5EF4-FFF2-40B4-BE49-F238E27FC236}">
                  <a16:creationId xmlns:a16="http://schemas.microsoft.com/office/drawing/2014/main" id="{DD6FE31B-D6E8-4001-A755-63B20B751A26}"/>
                </a:ext>
              </a:extLst>
            </p:cNvPr>
            <p:cNvSpPr/>
            <p:nvPr/>
          </p:nvSpPr>
          <p:spPr>
            <a:xfrm>
              <a:off x="-52271200" y="3601700"/>
              <a:ext cx="29950" cy="11525"/>
            </a:xfrm>
            <a:custGeom>
              <a:avLst/>
              <a:gdLst/>
              <a:ahLst/>
              <a:cxnLst/>
              <a:rect l="l" t="t" r="r" b="b"/>
              <a:pathLst>
                <a:path w="1198" h="461" extrusionOk="0">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259;p47">
              <a:extLst>
                <a:ext uri="{FF2B5EF4-FFF2-40B4-BE49-F238E27FC236}">
                  <a16:creationId xmlns:a16="http://schemas.microsoft.com/office/drawing/2014/main" id="{AD75F56F-6C73-44FD-8CF3-37626EF16AB3}"/>
                </a:ext>
              </a:extLst>
            </p:cNvPr>
            <p:cNvSpPr/>
            <p:nvPr/>
          </p:nvSpPr>
          <p:spPr>
            <a:xfrm>
              <a:off x="-52225525" y="3584850"/>
              <a:ext cx="30750" cy="44925"/>
            </a:xfrm>
            <a:custGeom>
              <a:avLst/>
              <a:gdLst/>
              <a:ahLst/>
              <a:cxnLst/>
              <a:rect l="l" t="t" r="r" b="b"/>
              <a:pathLst>
                <a:path w="1230" h="1797" extrusionOk="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260;p47">
              <a:extLst>
                <a:ext uri="{FF2B5EF4-FFF2-40B4-BE49-F238E27FC236}">
                  <a16:creationId xmlns:a16="http://schemas.microsoft.com/office/drawing/2014/main" id="{996227BF-97A6-4DB2-988A-BADFBBAB4896}"/>
                </a:ext>
              </a:extLst>
            </p:cNvPr>
            <p:cNvSpPr/>
            <p:nvPr/>
          </p:nvSpPr>
          <p:spPr>
            <a:xfrm>
              <a:off x="-52412200" y="3694325"/>
              <a:ext cx="205600" cy="208525"/>
            </a:xfrm>
            <a:custGeom>
              <a:avLst/>
              <a:gdLst/>
              <a:ahLst/>
              <a:cxnLst/>
              <a:rect l="l" t="t" r="r" b="b"/>
              <a:pathLst>
                <a:path w="8224" h="8341" extrusionOk="0">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261;p47">
              <a:extLst>
                <a:ext uri="{FF2B5EF4-FFF2-40B4-BE49-F238E27FC236}">
                  <a16:creationId xmlns:a16="http://schemas.microsoft.com/office/drawing/2014/main" id="{DEF8FEC3-0BE3-4DC6-B463-A906201CE8A2}"/>
                </a:ext>
              </a:extLst>
            </p:cNvPr>
            <p:cNvSpPr/>
            <p:nvPr/>
          </p:nvSpPr>
          <p:spPr>
            <a:xfrm>
              <a:off x="-52430300" y="3619500"/>
              <a:ext cx="219775" cy="92975"/>
            </a:xfrm>
            <a:custGeom>
              <a:avLst/>
              <a:gdLst/>
              <a:ahLst/>
              <a:cxnLst/>
              <a:rect l="l" t="t" r="r" b="b"/>
              <a:pathLst>
                <a:path w="8791" h="3719" extrusionOk="0">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262;p47">
              <a:extLst>
                <a:ext uri="{FF2B5EF4-FFF2-40B4-BE49-F238E27FC236}">
                  <a16:creationId xmlns:a16="http://schemas.microsoft.com/office/drawing/2014/main" id="{4FA0E58C-B3D9-46DE-86B9-48BCB3A186B9}"/>
                </a:ext>
              </a:extLst>
            </p:cNvPr>
            <p:cNvSpPr/>
            <p:nvPr/>
          </p:nvSpPr>
          <p:spPr>
            <a:xfrm>
              <a:off x="-52192450" y="3666775"/>
              <a:ext cx="42550" cy="120525"/>
            </a:xfrm>
            <a:custGeom>
              <a:avLst/>
              <a:gdLst/>
              <a:ahLst/>
              <a:cxnLst/>
              <a:rect l="l" t="t" r="r" b="b"/>
              <a:pathLst>
                <a:path w="1702" h="4821" extrusionOk="0">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263;p47">
              <a:extLst>
                <a:ext uri="{FF2B5EF4-FFF2-40B4-BE49-F238E27FC236}">
                  <a16:creationId xmlns:a16="http://schemas.microsoft.com/office/drawing/2014/main" id="{01E0CF5A-5E90-4B53-AC1B-F89F4F79DD5D}"/>
                </a:ext>
              </a:extLst>
            </p:cNvPr>
            <p:cNvSpPr/>
            <p:nvPr/>
          </p:nvSpPr>
          <p:spPr>
            <a:xfrm>
              <a:off x="-52450000"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5264;p47">
            <a:extLst>
              <a:ext uri="{FF2B5EF4-FFF2-40B4-BE49-F238E27FC236}">
                <a16:creationId xmlns:a16="http://schemas.microsoft.com/office/drawing/2014/main" id="{385FA28F-C7D7-4DC5-8B6D-144017DC9EAC}"/>
              </a:ext>
            </a:extLst>
          </p:cNvPr>
          <p:cNvGrpSpPr/>
          <p:nvPr/>
        </p:nvGrpSpPr>
        <p:grpSpPr>
          <a:xfrm>
            <a:off x="9551004" y="4795069"/>
            <a:ext cx="436146" cy="495143"/>
            <a:chOff x="-52440550" y="3977875"/>
            <a:chExt cx="279625" cy="317450"/>
          </a:xfrm>
          <a:solidFill>
            <a:srgbClr val="5C3183"/>
          </a:solidFill>
        </p:grpSpPr>
        <p:sp>
          <p:nvSpPr>
            <p:cNvPr id="125" name="Google Shape;5265;p47">
              <a:extLst>
                <a:ext uri="{FF2B5EF4-FFF2-40B4-BE49-F238E27FC236}">
                  <a16:creationId xmlns:a16="http://schemas.microsoft.com/office/drawing/2014/main" id="{7C935567-5C87-4EBD-9DB0-72BA55535ABC}"/>
                </a:ext>
              </a:extLst>
            </p:cNvPr>
            <p:cNvSpPr/>
            <p:nvPr/>
          </p:nvSpPr>
          <p:spPr>
            <a:xfrm>
              <a:off x="-52403525" y="4052700"/>
              <a:ext cx="76425" cy="18150"/>
            </a:xfrm>
            <a:custGeom>
              <a:avLst/>
              <a:gdLst/>
              <a:ahLst/>
              <a:cxnLst/>
              <a:rect l="l" t="t" r="r" b="b"/>
              <a:pathLst>
                <a:path w="3057" h="726" extrusionOk="0">
                  <a:moveTo>
                    <a:pt x="0" y="1"/>
                  </a:moveTo>
                  <a:lnTo>
                    <a:pt x="0" y="725"/>
                  </a:lnTo>
                  <a:lnTo>
                    <a:pt x="3056" y="725"/>
                  </a:lnTo>
                  <a:cubicBezTo>
                    <a:pt x="3025" y="631"/>
                    <a:pt x="2993" y="473"/>
                    <a:pt x="2993" y="347"/>
                  </a:cubicBezTo>
                  <a:cubicBezTo>
                    <a:pt x="2993" y="221"/>
                    <a:pt x="3025" y="95"/>
                    <a:pt x="3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266;p47">
              <a:extLst>
                <a:ext uri="{FF2B5EF4-FFF2-40B4-BE49-F238E27FC236}">
                  <a16:creationId xmlns:a16="http://schemas.microsoft.com/office/drawing/2014/main" id="{DF1695C1-75EE-43E3-8142-F867BFF307D1}"/>
                </a:ext>
              </a:extLst>
            </p:cNvPr>
            <p:cNvSpPr/>
            <p:nvPr/>
          </p:nvSpPr>
          <p:spPr>
            <a:xfrm>
              <a:off x="-52357850" y="4088925"/>
              <a:ext cx="168575" cy="33075"/>
            </a:xfrm>
            <a:custGeom>
              <a:avLst/>
              <a:gdLst/>
              <a:ahLst/>
              <a:cxnLst/>
              <a:rect l="l" t="t" r="r" b="b"/>
              <a:pathLst>
                <a:path w="6743" h="1323" extrusionOk="0">
                  <a:moveTo>
                    <a:pt x="1" y="1"/>
                  </a:moveTo>
                  <a:cubicBezTo>
                    <a:pt x="1387" y="631"/>
                    <a:pt x="2836" y="1072"/>
                    <a:pt x="4348" y="1292"/>
                  </a:cubicBezTo>
                  <a:cubicBezTo>
                    <a:pt x="4474" y="1313"/>
                    <a:pt x="4599" y="1322"/>
                    <a:pt x="4723" y="1322"/>
                  </a:cubicBezTo>
                  <a:cubicBezTo>
                    <a:pt x="5372" y="1322"/>
                    <a:pt x="5978" y="1054"/>
                    <a:pt x="6428" y="631"/>
                  </a:cubicBezTo>
                  <a:cubicBezTo>
                    <a:pt x="6554" y="505"/>
                    <a:pt x="6617" y="379"/>
                    <a:pt x="6711" y="284"/>
                  </a:cubicBezTo>
                  <a:cubicBezTo>
                    <a:pt x="6743" y="221"/>
                    <a:pt x="6743" y="158"/>
                    <a:pt x="6711" y="64"/>
                  </a:cubicBezTo>
                  <a:cubicBezTo>
                    <a:pt x="6680" y="32"/>
                    <a:pt x="6585" y="1"/>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267;p47">
              <a:extLst>
                <a:ext uri="{FF2B5EF4-FFF2-40B4-BE49-F238E27FC236}">
                  <a16:creationId xmlns:a16="http://schemas.microsoft.com/office/drawing/2014/main" id="{DD1556F4-B4C4-4463-A291-AF3F964FD631}"/>
                </a:ext>
              </a:extLst>
            </p:cNvPr>
            <p:cNvSpPr/>
            <p:nvPr/>
          </p:nvSpPr>
          <p:spPr>
            <a:xfrm>
              <a:off x="-52309000" y="40519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3" y="567"/>
                    <a:pt x="693" y="378"/>
                  </a:cubicBezTo>
                  <a:cubicBezTo>
                    <a:pt x="693" y="189"/>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268;p47">
              <a:extLst>
                <a:ext uri="{FF2B5EF4-FFF2-40B4-BE49-F238E27FC236}">
                  <a16:creationId xmlns:a16="http://schemas.microsoft.com/office/drawing/2014/main" id="{AA76C89A-FC1D-41CE-912B-95ADDDF141AB}"/>
                </a:ext>
              </a:extLst>
            </p:cNvPr>
            <p:cNvSpPr/>
            <p:nvPr/>
          </p:nvSpPr>
          <p:spPr>
            <a:xfrm>
              <a:off x="-52402750" y="3977875"/>
              <a:ext cx="204825" cy="55950"/>
            </a:xfrm>
            <a:custGeom>
              <a:avLst/>
              <a:gdLst/>
              <a:ahLst/>
              <a:cxnLst/>
              <a:rect l="l" t="t" r="r" b="b"/>
              <a:pathLst>
                <a:path w="8193" h="2238" extrusionOk="0">
                  <a:moveTo>
                    <a:pt x="1104" y="1"/>
                  </a:moveTo>
                  <a:cubicBezTo>
                    <a:pt x="474" y="1"/>
                    <a:pt x="1" y="505"/>
                    <a:pt x="1" y="1103"/>
                  </a:cubicBezTo>
                  <a:lnTo>
                    <a:pt x="1" y="2237"/>
                  </a:lnTo>
                  <a:lnTo>
                    <a:pt x="8192" y="2237"/>
                  </a:lnTo>
                  <a:lnTo>
                    <a:pt x="8192" y="1103"/>
                  </a:lnTo>
                  <a:cubicBezTo>
                    <a:pt x="8192" y="473"/>
                    <a:pt x="7688" y="1"/>
                    <a:pt x="7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269;p47">
              <a:extLst>
                <a:ext uri="{FF2B5EF4-FFF2-40B4-BE49-F238E27FC236}">
                  <a16:creationId xmlns:a16="http://schemas.microsoft.com/office/drawing/2014/main" id="{8AD6B484-0141-4165-8F78-C10CF9EFAEE1}"/>
                </a:ext>
              </a:extLst>
            </p:cNvPr>
            <p:cNvSpPr/>
            <p:nvPr/>
          </p:nvSpPr>
          <p:spPr>
            <a:xfrm>
              <a:off x="-52275150" y="4052700"/>
              <a:ext cx="77225" cy="17350"/>
            </a:xfrm>
            <a:custGeom>
              <a:avLst/>
              <a:gdLst/>
              <a:ahLst/>
              <a:cxnLst/>
              <a:rect l="l" t="t" r="r" b="b"/>
              <a:pathLst>
                <a:path w="3089" h="694" extrusionOk="0">
                  <a:moveTo>
                    <a:pt x="1" y="1"/>
                  </a:moveTo>
                  <a:cubicBezTo>
                    <a:pt x="64" y="95"/>
                    <a:pt x="95" y="221"/>
                    <a:pt x="95" y="347"/>
                  </a:cubicBezTo>
                  <a:cubicBezTo>
                    <a:pt x="95" y="442"/>
                    <a:pt x="64" y="568"/>
                    <a:pt x="1" y="694"/>
                  </a:cubicBezTo>
                  <a:lnTo>
                    <a:pt x="3088" y="694"/>
                  </a:lnTo>
                  <a:lnTo>
                    <a:pt x="308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270;p47">
              <a:extLst>
                <a:ext uri="{FF2B5EF4-FFF2-40B4-BE49-F238E27FC236}">
                  <a16:creationId xmlns:a16="http://schemas.microsoft.com/office/drawing/2014/main" id="{25832440-C0F1-42C5-91BB-87804F3DE5FE}"/>
                </a:ext>
              </a:extLst>
            </p:cNvPr>
            <p:cNvSpPr/>
            <p:nvPr/>
          </p:nvSpPr>
          <p:spPr>
            <a:xfrm>
              <a:off x="-52403525" y="4089725"/>
              <a:ext cx="204800" cy="205600"/>
            </a:xfrm>
            <a:custGeom>
              <a:avLst/>
              <a:gdLst/>
              <a:ahLst/>
              <a:cxnLst/>
              <a:rect l="l" t="t" r="r" b="b"/>
              <a:pathLst>
                <a:path w="8192" h="8224" extrusionOk="0">
                  <a:moveTo>
                    <a:pt x="2584" y="2993"/>
                  </a:moveTo>
                  <a:cubicBezTo>
                    <a:pt x="2773" y="2993"/>
                    <a:pt x="2930" y="3151"/>
                    <a:pt x="2930" y="3340"/>
                  </a:cubicBezTo>
                  <a:cubicBezTo>
                    <a:pt x="2930" y="3560"/>
                    <a:pt x="2773" y="3718"/>
                    <a:pt x="2584" y="3718"/>
                  </a:cubicBezTo>
                  <a:cubicBezTo>
                    <a:pt x="2426" y="3718"/>
                    <a:pt x="2237" y="3560"/>
                    <a:pt x="2237" y="3340"/>
                  </a:cubicBezTo>
                  <a:cubicBezTo>
                    <a:pt x="2237" y="3151"/>
                    <a:pt x="2395" y="2993"/>
                    <a:pt x="2584" y="2993"/>
                  </a:cubicBezTo>
                  <a:close/>
                  <a:moveTo>
                    <a:pt x="5608" y="2993"/>
                  </a:moveTo>
                  <a:cubicBezTo>
                    <a:pt x="5829" y="2993"/>
                    <a:pt x="5986" y="3151"/>
                    <a:pt x="5986" y="3340"/>
                  </a:cubicBezTo>
                  <a:cubicBezTo>
                    <a:pt x="5986" y="3560"/>
                    <a:pt x="5829" y="3718"/>
                    <a:pt x="5608" y="3718"/>
                  </a:cubicBezTo>
                  <a:cubicBezTo>
                    <a:pt x="5419" y="3718"/>
                    <a:pt x="5262" y="3560"/>
                    <a:pt x="5262" y="3340"/>
                  </a:cubicBezTo>
                  <a:cubicBezTo>
                    <a:pt x="5262" y="3151"/>
                    <a:pt x="5419" y="2993"/>
                    <a:pt x="5608" y="2993"/>
                  </a:cubicBezTo>
                  <a:close/>
                  <a:moveTo>
                    <a:pt x="5148" y="5553"/>
                  </a:moveTo>
                  <a:cubicBezTo>
                    <a:pt x="5238" y="5553"/>
                    <a:pt x="5325" y="5592"/>
                    <a:pt x="5388" y="5671"/>
                  </a:cubicBezTo>
                  <a:cubicBezTo>
                    <a:pt x="5577" y="5797"/>
                    <a:pt x="5577" y="6018"/>
                    <a:pt x="5419" y="6175"/>
                  </a:cubicBezTo>
                  <a:cubicBezTo>
                    <a:pt x="5073" y="6522"/>
                    <a:pt x="4600" y="6742"/>
                    <a:pt x="4128" y="6742"/>
                  </a:cubicBezTo>
                  <a:cubicBezTo>
                    <a:pt x="3624" y="6742"/>
                    <a:pt x="3151" y="6522"/>
                    <a:pt x="2773" y="6175"/>
                  </a:cubicBezTo>
                  <a:cubicBezTo>
                    <a:pt x="2615" y="6018"/>
                    <a:pt x="2615" y="5797"/>
                    <a:pt x="2773" y="5671"/>
                  </a:cubicBezTo>
                  <a:cubicBezTo>
                    <a:pt x="2852" y="5592"/>
                    <a:pt x="2954" y="5553"/>
                    <a:pt x="3053" y="5553"/>
                  </a:cubicBezTo>
                  <a:cubicBezTo>
                    <a:pt x="3151" y="5553"/>
                    <a:pt x="3245" y="5592"/>
                    <a:pt x="3308" y="5671"/>
                  </a:cubicBezTo>
                  <a:cubicBezTo>
                    <a:pt x="3513" y="5892"/>
                    <a:pt x="3797" y="6002"/>
                    <a:pt x="4084" y="6002"/>
                  </a:cubicBezTo>
                  <a:cubicBezTo>
                    <a:pt x="4372" y="6002"/>
                    <a:pt x="4663" y="5892"/>
                    <a:pt x="4884" y="5671"/>
                  </a:cubicBezTo>
                  <a:cubicBezTo>
                    <a:pt x="4962" y="5592"/>
                    <a:pt x="5057" y="5553"/>
                    <a:pt x="5148" y="5553"/>
                  </a:cubicBezTo>
                  <a:close/>
                  <a:moveTo>
                    <a:pt x="0" y="0"/>
                  </a:moveTo>
                  <a:lnTo>
                    <a:pt x="0" y="4096"/>
                  </a:lnTo>
                  <a:cubicBezTo>
                    <a:pt x="0" y="6333"/>
                    <a:pt x="1828" y="8223"/>
                    <a:pt x="4096" y="8223"/>
                  </a:cubicBezTo>
                  <a:cubicBezTo>
                    <a:pt x="6333" y="8223"/>
                    <a:pt x="8192" y="6396"/>
                    <a:pt x="8192" y="4096"/>
                  </a:cubicBezTo>
                  <a:lnTo>
                    <a:pt x="8192" y="1576"/>
                  </a:lnTo>
                  <a:cubicBezTo>
                    <a:pt x="7656" y="1891"/>
                    <a:pt x="7089" y="2080"/>
                    <a:pt x="6490" y="2080"/>
                  </a:cubicBezTo>
                  <a:cubicBezTo>
                    <a:pt x="6364" y="2048"/>
                    <a:pt x="6207" y="2048"/>
                    <a:pt x="6049" y="2017"/>
                  </a:cubicBezTo>
                  <a:cubicBezTo>
                    <a:pt x="4317" y="1733"/>
                    <a:pt x="2615" y="1229"/>
                    <a:pt x="1009" y="441"/>
                  </a:cubicBezTo>
                  <a:lnTo>
                    <a:pt x="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271;p47">
              <a:extLst>
                <a:ext uri="{FF2B5EF4-FFF2-40B4-BE49-F238E27FC236}">
                  <a16:creationId xmlns:a16="http://schemas.microsoft.com/office/drawing/2014/main" id="{D2B79AB4-B3B3-4B7D-8FD4-AB1FBCFA1179}"/>
                </a:ext>
              </a:extLst>
            </p:cNvPr>
            <p:cNvSpPr/>
            <p:nvPr/>
          </p:nvSpPr>
          <p:spPr>
            <a:xfrm>
              <a:off x="-52179050" y="4132250"/>
              <a:ext cx="18125" cy="63825"/>
            </a:xfrm>
            <a:custGeom>
              <a:avLst/>
              <a:gdLst/>
              <a:ahLst/>
              <a:cxnLst/>
              <a:rect l="l" t="t" r="r" b="b"/>
              <a:pathLst>
                <a:path w="725" h="2553" extrusionOk="0">
                  <a:moveTo>
                    <a:pt x="0" y="1"/>
                  </a:moveTo>
                  <a:lnTo>
                    <a:pt x="0" y="2552"/>
                  </a:lnTo>
                  <a:cubicBezTo>
                    <a:pt x="410" y="2269"/>
                    <a:pt x="725" y="1796"/>
                    <a:pt x="725" y="1261"/>
                  </a:cubicBezTo>
                  <a:cubicBezTo>
                    <a:pt x="725" y="694"/>
                    <a:pt x="410" y="22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272;p47">
              <a:extLst>
                <a:ext uri="{FF2B5EF4-FFF2-40B4-BE49-F238E27FC236}">
                  <a16:creationId xmlns:a16="http://schemas.microsoft.com/office/drawing/2014/main" id="{D055A904-F722-48BD-896E-7A2F748CA2A3}"/>
                </a:ext>
              </a:extLst>
            </p:cNvPr>
            <p:cNvSpPr/>
            <p:nvPr/>
          </p:nvSpPr>
          <p:spPr>
            <a:xfrm>
              <a:off x="-52440550" y="4132250"/>
              <a:ext cx="18925" cy="63825"/>
            </a:xfrm>
            <a:custGeom>
              <a:avLst/>
              <a:gdLst/>
              <a:ahLst/>
              <a:cxnLst/>
              <a:rect l="l" t="t" r="r" b="b"/>
              <a:pathLst>
                <a:path w="757" h="2553" extrusionOk="0">
                  <a:moveTo>
                    <a:pt x="757" y="1"/>
                  </a:moveTo>
                  <a:cubicBezTo>
                    <a:pt x="284" y="221"/>
                    <a:pt x="1" y="694"/>
                    <a:pt x="1" y="1261"/>
                  </a:cubicBezTo>
                  <a:cubicBezTo>
                    <a:pt x="1" y="1796"/>
                    <a:pt x="316" y="2269"/>
                    <a:pt x="757" y="2552"/>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5273;p47">
            <a:extLst>
              <a:ext uri="{FF2B5EF4-FFF2-40B4-BE49-F238E27FC236}">
                <a16:creationId xmlns:a16="http://schemas.microsoft.com/office/drawing/2014/main" id="{539834E1-4E36-4597-AC72-64DEC7C5C37E}"/>
              </a:ext>
            </a:extLst>
          </p:cNvPr>
          <p:cNvGrpSpPr/>
          <p:nvPr/>
        </p:nvGrpSpPr>
        <p:grpSpPr>
          <a:xfrm>
            <a:off x="10783016" y="4182047"/>
            <a:ext cx="436146" cy="497601"/>
            <a:chOff x="-51623775" y="3584850"/>
            <a:chExt cx="279625" cy="319025"/>
          </a:xfrm>
          <a:solidFill>
            <a:srgbClr val="5C3183"/>
          </a:solidFill>
        </p:grpSpPr>
        <p:sp>
          <p:nvSpPr>
            <p:cNvPr id="116" name="Google Shape;5274;p47">
              <a:extLst>
                <a:ext uri="{FF2B5EF4-FFF2-40B4-BE49-F238E27FC236}">
                  <a16:creationId xmlns:a16="http://schemas.microsoft.com/office/drawing/2014/main" id="{D8ACFDE8-2EA0-46CF-A9A8-68B83ABE1B4A}"/>
                </a:ext>
              </a:extLst>
            </p:cNvPr>
            <p:cNvSpPr/>
            <p:nvPr/>
          </p:nvSpPr>
          <p:spPr>
            <a:xfrm>
              <a:off x="-51497750" y="3832175"/>
              <a:ext cx="26000" cy="13200"/>
            </a:xfrm>
            <a:custGeom>
              <a:avLst/>
              <a:gdLst/>
              <a:ahLst/>
              <a:cxnLst/>
              <a:rect l="l" t="t" r="r" b="b"/>
              <a:pathLst>
                <a:path w="1040" h="528" extrusionOk="0">
                  <a:moveTo>
                    <a:pt x="504" y="0"/>
                  </a:moveTo>
                  <a:cubicBezTo>
                    <a:pt x="378" y="189"/>
                    <a:pt x="252" y="252"/>
                    <a:pt x="0" y="410"/>
                  </a:cubicBezTo>
                  <a:cubicBezTo>
                    <a:pt x="158" y="489"/>
                    <a:pt x="339" y="528"/>
                    <a:pt x="520" y="528"/>
                  </a:cubicBezTo>
                  <a:cubicBezTo>
                    <a:pt x="701" y="528"/>
                    <a:pt x="882" y="489"/>
                    <a:pt x="1040" y="410"/>
                  </a:cubicBezTo>
                  <a:cubicBezTo>
                    <a:pt x="788" y="252"/>
                    <a:pt x="693" y="158"/>
                    <a:pt x="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275;p47">
              <a:extLst>
                <a:ext uri="{FF2B5EF4-FFF2-40B4-BE49-F238E27FC236}">
                  <a16:creationId xmlns:a16="http://schemas.microsoft.com/office/drawing/2014/main" id="{7B844358-F613-42EC-A7A1-E885B2A033CD}"/>
                </a:ext>
              </a:extLst>
            </p:cNvPr>
            <p:cNvSpPr/>
            <p:nvPr/>
          </p:nvSpPr>
          <p:spPr>
            <a:xfrm>
              <a:off x="-51574150" y="3809300"/>
              <a:ext cx="78000" cy="26550"/>
            </a:xfrm>
            <a:custGeom>
              <a:avLst/>
              <a:gdLst/>
              <a:ahLst/>
              <a:cxnLst/>
              <a:rect l="l" t="t" r="r" b="b"/>
              <a:pathLst>
                <a:path w="3120" h="1062" extrusionOk="0">
                  <a:moveTo>
                    <a:pt x="2547" y="1"/>
                  </a:moveTo>
                  <a:cubicBezTo>
                    <a:pt x="2380" y="1"/>
                    <a:pt x="2203" y="61"/>
                    <a:pt x="2048" y="191"/>
                  </a:cubicBezTo>
                  <a:cubicBezTo>
                    <a:pt x="1784" y="477"/>
                    <a:pt x="1443" y="609"/>
                    <a:pt x="1078" y="609"/>
                  </a:cubicBezTo>
                  <a:cubicBezTo>
                    <a:pt x="921" y="609"/>
                    <a:pt x="760" y="585"/>
                    <a:pt x="599" y="537"/>
                  </a:cubicBezTo>
                  <a:lnTo>
                    <a:pt x="0" y="348"/>
                  </a:lnTo>
                  <a:lnTo>
                    <a:pt x="0" y="348"/>
                  </a:lnTo>
                  <a:cubicBezTo>
                    <a:pt x="401" y="819"/>
                    <a:pt x="977" y="1061"/>
                    <a:pt x="1572" y="1061"/>
                  </a:cubicBezTo>
                  <a:cubicBezTo>
                    <a:pt x="1773" y="1061"/>
                    <a:pt x="1975" y="1034"/>
                    <a:pt x="2174" y="978"/>
                  </a:cubicBezTo>
                  <a:cubicBezTo>
                    <a:pt x="2615" y="821"/>
                    <a:pt x="2804" y="632"/>
                    <a:pt x="3119" y="348"/>
                  </a:cubicBezTo>
                  <a:cubicBezTo>
                    <a:pt x="3008" y="125"/>
                    <a:pt x="2787" y="1"/>
                    <a:pt x="25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276;p47">
              <a:extLst>
                <a:ext uri="{FF2B5EF4-FFF2-40B4-BE49-F238E27FC236}">
                  <a16:creationId xmlns:a16="http://schemas.microsoft.com/office/drawing/2014/main" id="{6A13B652-91EA-402D-B841-180A550E61FC}"/>
                </a:ext>
              </a:extLst>
            </p:cNvPr>
            <p:cNvSpPr/>
            <p:nvPr/>
          </p:nvSpPr>
          <p:spPr>
            <a:xfrm>
              <a:off x="-51579675" y="3837675"/>
              <a:ext cx="190625" cy="66200"/>
            </a:xfrm>
            <a:custGeom>
              <a:avLst/>
              <a:gdLst/>
              <a:ahLst/>
              <a:cxnLst/>
              <a:rect l="l" t="t" r="r" b="b"/>
              <a:pathLst>
                <a:path w="7625" h="2648" extrusionOk="0">
                  <a:moveTo>
                    <a:pt x="7625" y="1"/>
                  </a:moveTo>
                  <a:lnTo>
                    <a:pt x="7625" y="1"/>
                  </a:lnTo>
                  <a:cubicBezTo>
                    <a:pt x="7121" y="442"/>
                    <a:pt x="6491" y="662"/>
                    <a:pt x="5829" y="662"/>
                  </a:cubicBezTo>
                  <a:cubicBezTo>
                    <a:pt x="5577" y="662"/>
                    <a:pt x="5356" y="631"/>
                    <a:pt x="5104" y="568"/>
                  </a:cubicBezTo>
                  <a:cubicBezTo>
                    <a:pt x="4758" y="914"/>
                    <a:pt x="4285" y="1103"/>
                    <a:pt x="3813" y="1103"/>
                  </a:cubicBezTo>
                  <a:cubicBezTo>
                    <a:pt x="3340" y="1103"/>
                    <a:pt x="2868" y="914"/>
                    <a:pt x="2521" y="568"/>
                  </a:cubicBezTo>
                  <a:cubicBezTo>
                    <a:pt x="2269" y="631"/>
                    <a:pt x="2048" y="662"/>
                    <a:pt x="1796" y="662"/>
                  </a:cubicBezTo>
                  <a:cubicBezTo>
                    <a:pt x="1135" y="662"/>
                    <a:pt x="505" y="442"/>
                    <a:pt x="1" y="1"/>
                  </a:cubicBezTo>
                  <a:lnTo>
                    <a:pt x="1" y="1"/>
                  </a:lnTo>
                  <a:cubicBezTo>
                    <a:pt x="599" y="1576"/>
                    <a:pt x="2111" y="2647"/>
                    <a:pt x="3813" y="2647"/>
                  </a:cubicBezTo>
                  <a:cubicBezTo>
                    <a:pt x="5514" y="2647"/>
                    <a:pt x="7058" y="1576"/>
                    <a:pt x="76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277;p47">
              <a:extLst>
                <a:ext uri="{FF2B5EF4-FFF2-40B4-BE49-F238E27FC236}">
                  <a16:creationId xmlns:a16="http://schemas.microsoft.com/office/drawing/2014/main" id="{531D217B-7FB7-4210-9762-95656CFFC2B2}"/>
                </a:ext>
              </a:extLst>
            </p:cNvPr>
            <p:cNvSpPr/>
            <p:nvPr/>
          </p:nvSpPr>
          <p:spPr>
            <a:xfrm>
              <a:off x="-51473350" y="3809250"/>
              <a:ext cx="78000" cy="26500"/>
            </a:xfrm>
            <a:custGeom>
              <a:avLst/>
              <a:gdLst/>
              <a:ahLst/>
              <a:cxnLst/>
              <a:rect l="l" t="t" r="r" b="b"/>
              <a:pathLst>
                <a:path w="3120" h="1060" extrusionOk="0">
                  <a:moveTo>
                    <a:pt x="600" y="1"/>
                  </a:moveTo>
                  <a:cubicBezTo>
                    <a:pt x="364" y="1"/>
                    <a:pt x="129" y="117"/>
                    <a:pt x="1" y="319"/>
                  </a:cubicBezTo>
                  <a:cubicBezTo>
                    <a:pt x="284" y="602"/>
                    <a:pt x="505" y="823"/>
                    <a:pt x="946" y="949"/>
                  </a:cubicBezTo>
                  <a:cubicBezTo>
                    <a:pt x="1155" y="1024"/>
                    <a:pt x="1369" y="1059"/>
                    <a:pt x="1580" y="1059"/>
                  </a:cubicBezTo>
                  <a:cubicBezTo>
                    <a:pt x="2163" y="1059"/>
                    <a:pt x="2727" y="790"/>
                    <a:pt x="3120" y="350"/>
                  </a:cubicBezTo>
                  <a:lnTo>
                    <a:pt x="3120" y="350"/>
                  </a:lnTo>
                  <a:lnTo>
                    <a:pt x="2521" y="539"/>
                  </a:lnTo>
                  <a:cubicBezTo>
                    <a:pt x="2369" y="587"/>
                    <a:pt x="2212" y="611"/>
                    <a:pt x="2056" y="611"/>
                  </a:cubicBezTo>
                  <a:cubicBezTo>
                    <a:pt x="1693" y="611"/>
                    <a:pt x="1336" y="479"/>
                    <a:pt x="1072" y="193"/>
                  </a:cubicBezTo>
                  <a:cubicBezTo>
                    <a:pt x="940" y="61"/>
                    <a:pt x="770" y="1"/>
                    <a:pt x="6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278;p47">
              <a:extLst>
                <a:ext uri="{FF2B5EF4-FFF2-40B4-BE49-F238E27FC236}">
                  <a16:creationId xmlns:a16="http://schemas.microsoft.com/office/drawing/2014/main" id="{D4F206BE-C5D1-4FC5-A7E8-28BC0F30CC28}"/>
                </a:ext>
              </a:extLst>
            </p:cNvPr>
            <p:cNvSpPr/>
            <p:nvPr/>
          </p:nvSpPr>
          <p:spPr>
            <a:xfrm>
              <a:off x="-51598575" y="3584850"/>
              <a:ext cx="226850" cy="111875"/>
            </a:xfrm>
            <a:custGeom>
              <a:avLst/>
              <a:gdLst/>
              <a:ahLst/>
              <a:cxnLst/>
              <a:rect l="l" t="t" r="r" b="b"/>
              <a:pathLst>
                <a:path w="9074" h="4475" extrusionOk="0">
                  <a:moveTo>
                    <a:pt x="757" y="1"/>
                  </a:moveTo>
                  <a:cubicBezTo>
                    <a:pt x="379" y="1"/>
                    <a:pt x="1" y="347"/>
                    <a:pt x="1" y="725"/>
                  </a:cubicBezTo>
                  <a:cubicBezTo>
                    <a:pt x="1" y="1009"/>
                    <a:pt x="158" y="1261"/>
                    <a:pt x="379" y="1355"/>
                  </a:cubicBezTo>
                  <a:lnTo>
                    <a:pt x="379" y="4474"/>
                  </a:lnTo>
                  <a:lnTo>
                    <a:pt x="3561" y="4474"/>
                  </a:lnTo>
                  <a:lnTo>
                    <a:pt x="3120" y="4033"/>
                  </a:lnTo>
                  <a:cubicBezTo>
                    <a:pt x="2962" y="3876"/>
                    <a:pt x="2962" y="3655"/>
                    <a:pt x="3120" y="3529"/>
                  </a:cubicBezTo>
                  <a:lnTo>
                    <a:pt x="4191" y="2458"/>
                  </a:lnTo>
                  <a:cubicBezTo>
                    <a:pt x="4269" y="2379"/>
                    <a:pt x="4364" y="2340"/>
                    <a:pt x="4455" y="2340"/>
                  </a:cubicBezTo>
                  <a:cubicBezTo>
                    <a:pt x="4545" y="2340"/>
                    <a:pt x="4632" y="2379"/>
                    <a:pt x="4695" y="2458"/>
                  </a:cubicBezTo>
                  <a:lnTo>
                    <a:pt x="5766" y="3529"/>
                  </a:lnTo>
                  <a:cubicBezTo>
                    <a:pt x="5923" y="3687"/>
                    <a:pt x="5923" y="3939"/>
                    <a:pt x="5766" y="4033"/>
                  </a:cubicBezTo>
                  <a:lnTo>
                    <a:pt x="5325" y="4474"/>
                  </a:lnTo>
                  <a:lnTo>
                    <a:pt x="8507" y="4474"/>
                  </a:lnTo>
                  <a:lnTo>
                    <a:pt x="8507" y="1355"/>
                  </a:lnTo>
                  <a:cubicBezTo>
                    <a:pt x="8759" y="1261"/>
                    <a:pt x="8885" y="1009"/>
                    <a:pt x="8885" y="725"/>
                  </a:cubicBezTo>
                  <a:cubicBezTo>
                    <a:pt x="9074" y="347"/>
                    <a:pt x="8696" y="1"/>
                    <a:pt x="8318" y="1"/>
                  </a:cubicBezTo>
                  <a:cubicBezTo>
                    <a:pt x="7908" y="1"/>
                    <a:pt x="7562" y="347"/>
                    <a:pt x="7562" y="725"/>
                  </a:cubicBezTo>
                  <a:cubicBezTo>
                    <a:pt x="7562" y="883"/>
                    <a:pt x="7625" y="1009"/>
                    <a:pt x="7688" y="1135"/>
                  </a:cubicBezTo>
                  <a:lnTo>
                    <a:pt x="6428" y="2143"/>
                  </a:lnTo>
                  <a:lnTo>
                    <a:pt x="5167" y="1135"/>
                  </a:lnTo>
                  <a:cubicBezTo>
                    <a:pt x="5262" y="1009"/>
                    <a:pt x="5293" y="883"/>
                    <a:pt x="5293" y="725"/>
                  </a:cubicBezTo>
                  <a:cubicBezTo>
                    <a:pt x="5293" y="347"/>
                    <a:pt x="4947" y="1"/>
                    <a:pt x="4537" y="1"/>
                  </a:cubicBezTo>
                  <a:cubicBezTo>
                    <a:pt x="4159" y="1"/>
                    <a:pt x="3781" y="347"/>
                    <a:pt x="3781" y="725"/>
                  </a:cubicBezTo>
                  <a:cubicBezTo>
                    <a:pt x="3781" y="883"/>
                    <a:pt x="3844" y="1009"/>
                    <a:pt x="3907" y="1135"/>
                  </a:cubicBezTo>
                  <a:lnTo>
                    <a:pt x="2647" y="2143"/>
                  </a:lnTo>
                  <a:lnTo>
                    <a:pt x="1387" y="1135"/>
                  </a:lnTo>
                  <a:cubicBezTo>
                    <a:pt x="1481" y="1009"/>
                    <a:pt x="1513" y="883"/>
                    <a:pt x="1513" y="725"/>
                  </a:cubicBezTo>
                  <a:cubicBezTo>
                    <a:pt x="1513" y="347"/>
                    <a:pt x="1166"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279;p47">
              <a:extLst>
                <a:ext uri="{FF2B5EF4-FFF2-40B4-BE49-F238E27FC236}">
                  <a16:creationId xmlns:a16="http://schemas.microsoft.com/office/drawing/2014/main" id="{E611BEFF-8FAD-4C41-8F8B-F61FE1C117DF}"/>
                </a:ext>
              </a:extLst>
            </p:cNvPr>
            <p:cNvSpPr/>
            <p:nvPr/>
          </p:nvSpPr>
          <p:spPr>
            <a:xfrm>
              <a:off x="-51623775" y="3703775"/>
              <a:ext cx="18125" cy="63825"/>
            </a:xfrm>
            <a:custGeom>
              <a:avLst/>
              <a:gdLst/>
              <a:ahLst/>
              <a:cxnLst/>
              <a:rect l="l" t="t" r="r" b="b"/>
              <a:pathLst>
                <a:path w="725" h="2553" extrusionOk="0">
                  <a:moveTo>
                    <a:pt x="725" y="1"/>
                  </a:moveTo>
                  <a:cubicBezTo>
                    <a:pt x="252" y="190"/>
                    <a:pt x="0" y="726"/>
                    <a:pt x="0" y="1261"/>
                  </a:cubicBezTo>
                  <a:cubicBezTo>
                    <a:pt x="0" y="1797"/>
                    <a:pt x="315" y="2301"/>
                    <a:pt x="725" y="2553"/>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280;p47">
              <a:extLst>
                <a:ext uri="{FF2B5EF4-FFF2-40B4-BE49-F238E27FC236}">
                  <a16:creationId xmlns:a16="http://schemas.microsoft.com/office/drawing/2014/main" id="{9A5FDCE8-65D5-4972-AF5E-5698B095BF32}"/>
                </a:ext>
              </a:extLst>
            </p:cNvPr>
            <p:cNvSpPr/>
            <p:nvPr/>
          </p:nvSpPr>
          <p:spPr>
            <a:xfrm>
              <a:off x="-51363075" y="3703000"/>
              <a:ext cx="18925" cy="63825"/>
            </a:xfrm>
            <a:custGeom>
              <a:avLst/>
              <a:gdLst/>
              <a:ahLst/>
              <a:cxnLst/>
              <a:rect l="l" t="t" r="r" b="b"/>
              <a:pathLst>
                <a:path w="757" h="2553" extrusionOk="0">
                  <a:moveTo>
                    <a:pt x="1" y="0"/>
                  </a:moveTo>
                  <a:lnTo>
                    <a:pt x="1" y="2552"/>
                  </a:lnTo>
                  <a:cubicBezTo>
                    <a:pt x="442" y="2269"/>
                    <a:pt x="757" y="1796"/>
                    <a:pt x="757" y="1261"/>
                  </a:cubicBezTo>
                  <a:cubicBezTo>
                    <a:pt x="757" y="757"/>
                    <a:pt x="442" y="22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281;p47">
              <a:extLst>
                <a:ext uri="{FF2B5EF4-FFF2-40B4-BE49-F238E27FC236}">
                  <a16:creationId xmlns:a16="http://schemas.microsoft.com/office/drawing/2014/main" id="{18CA1A11-09A0-43E9-9EC7-06D2648B9952}"/>
                </a:ext>
              </a:extLst>
            </p:cNvPr>
            <p:cNvSpPr/>
            <p:nvPr/>
          </p:nvSpPr>
          <p:spPr>
            <a:xfrm>
              <a:off x="-51586750" y="3716375"/>
              <a:ext cx="207150" cy="89775"/>
            </a:xfrm>
            <a:custGeom>
              <a:avLst/>
              <a:gdLst/>
              <a:ahLst/>
              <a:cxnLst/>
              <a:rect l="l" t="t" r="r" b="b"/>
              <a:pathLst>
                <a:path w="8286" h="3591" extrusionOk="0">
                  <a:moveTo>
                    <a:pt x="2615" y="757"/>
                  </a:moveTo>
                  <a:cubicBezTo>
                    <a:pt x="2804" y="757"/>
                    <a:pt x="2962" y="915"/>
                    <a:pt x="2962" y="1104"/>
                  </a:cubicBezTo>
                  <a:cubicBezTo>
                    <a:pt x="2962" y="1293"/>
                    <a:pt x="2804" y="1450"/>
                    <a:pt x="2615" y="1450"/>
                  </a:cubicBezTo>
                  <a:cubicBezTo>
                    <a:pt x="2394" y="1450"/>
                    <a:pt x="2237" y="1293"/>
                    <a:pt x="2237" y="1104"/>
                  </a:cubicBezTo>
                  <a:cubicBezTo>
                    <a:pt x="2237" y="915"/>
                    <a:pt x="2394" y="757"/>
                    <a:pt x="2615" y="757"/>
                  </a:cubicBezTo>
                  <a:close/>
                  <a:moveTo>
                    <a:pt x="5608" y="757"/>
                  </a:moveTo>
                  <a:cubicBezTo>
                    <a:pt x="5797" y="757"/>
                    <a:pt x="5955" y="915"/>
                    <a:pt x="5955" y="1104"/>
                  </a:cubicBezTo>
                  <a:cubicBezTo>
                    <a:pt x="5955" y="1293"/>
                    <a:pt x="5797" y="1450"/>
                    <a:pt x="5608" y="1450"/>
                  </a:cubicBezTo>
                  <a:cubicBezTo>
                    <a:pt x="5387" y="1450"/>
                    <a:pt x="5230" y="1293"/>
                    <a:pt x="5230" y="1104"/>
                  </a:cubicBezTo>
                  <a:cubicBezTo>
                    <a:pt x="5198" y="915"/>
                    <a:pt x="5387" y="757"/>
                    <a:pt x="5608" y="757"/>
                  </a:cubicBezTo>
                  <a:close/>
                  <a:moveTo>
                    <a:pt x="95" y="1"/>
                  </a:moveTo>
                  <a:lnTo>
                    <a:pt x="95" y="3088"/>
                  </a:lnTo>
                  <a:lnTo>
                    <a:pt x="0" y="3088"/>
                  </a:lnTo>
                  <a:lnTo>
                    <a:pt x="1386" y="3561"/>
                  </a:lnTo>
                  <a:cubicBezTo>
                    <a:pt x="1451" y="3577"/>
                    <a:pt x="1517" y="3585"/>
                    <a:pt x="1581" y="3585"/>
                  </a:cubicBezTo>
                  <a:cubicBezTo>
                    <a:pt x="1764" y="3585"/>
                    <a:pt x="1939" y="3520"/>
                    <a:pt x="2079" y="3404"/>
                  </a:cubicBezTo>
                  <a:cubicBezTo>
                    <a:pt x="2371" y="3112"/>
                    <a:pt x="2737" y="2970"/>
                    <a:pt x="3098" y="2970"/>
                  </a:cubicBezTo>
                  <a:cubicBezTo>
                    <a:pt x="3478" y="2970"/>
                    <a:pt x="3852" y="3128"/>
                    <a:pt x="4127" y="3435"/>
                  </a:cubicBezTo>
                  <a:cubicBezTo>
                    <a:pt x="4415" y="3132"/>
                    <a:pt x="4791" y="2982"/>
                    <a:pt x="5166" y="2982"/>
                  </a:cubicBezTo>
                  <a:cubicBezTo>
                    <a:pt x="5531" y="2982"/>
                    <a:pt x="5895" y="3124"/>
                    <a:pt x="6175" y="3404"/>
                  </a:cubicBezTo>
                  <a:cubicBezTo>
                    <a:pt x="6329" y="3535"/>
                    <a:pt x="6483" y="3591"/>
                    <a:pt x="6658" y="3591"/>
                  </a:cubicBezTo>
                  <a:cubicBezTo>
                    <a:pt x="6734" y="3591"/>
                    <a:pt x="6814" y="3580"/>
                    <a:pt x="6900" y="3561"/>
                  </a:cubicBezTo>
                  <a:lnTo>
                    <a:pt x="8286" y="3088"/>
                  </a:lnTo>
                  <a:lnTo>
                    <a:pt x="82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282;p47">
              <a:extLst>
                <a:ext uri="{FF2B5EF4-FFF2-40B4-BE49-F238E27FC236}">
                  <a16:creationId xmlns:a16="http://schemas.microsoft.com/office/drawing/2014/main" id="{6059A2BF-8B5F-4506-BADE-E4B286FE8254}"/>
                </a:ext>
              </a:extLst>
            </p:cNvPr>
            <p:cNvSpPr/>
            <p:nvPr/>
          </p:nvSpPr>
          <p:spPr>
            <a:xfrm>
              <a:off x="-51497750" y="3666775"/>
              <a:ext cx="26000" cy="26800"/>
            </a:xfrm>
            <a:custGeom>
              <a:avLst/>
              <a:gdLst/>
              <a:ahLst/>
              <a:cxnLst/>
              <a:rect l="l" t="t" r="r" b="b"/>
              <a:pathLst>
                <a:path w="1040" h="1072" extrusionOk="0">
                  <a:moveTo>
                    <a:pt x="536" y="0"/>
                  </a:moveTo>
                  <a:lnTo>
                    <a:pt x="0" y="536"/>
                  </a:lnTo>
                  <a:lnTo>
                    <a:pt x="536" y="1071"/>
                  </a:lnTo>
                  <a:lnTo>
                    <a:pt x="1040" y="536"/>
                  </a:lnTo>
                  <a:lnTo>
                    <a:pt x="5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5283;p47">
            <a:extLst>
              <a:ext uri="{FF2B5EF4-FFF2-40B4-BE49-F238E27FC236}">
                <a16:creationId xmlns:a16="http://schemas.microsoft.com/office/drawing/2014/main" id="{8FA39D5A-C1EA-4D55-A118-B10A468A6B12}"/>
              </a:ext>
            </a:extLst>
          </p:cNvPr>
          <p:cNvGrpSpPr/>
          <p:nvPr/>
        </p:nvGrpSpPr>
        <p:grpSpPr>
          <a:xfrm>
            <a:off x="4652280" y="1561329"/>
            <a:ext cx="438608" cy="497694"/>
            <a:chOff x="1044400" y="2917425"/>
            <a:chExt cx="248125" cy="281550"/>
          </a:xfrm>
          <a:solidFill>
            <a:srgbClr val="5C3183"/>
          </a:solidFill>
        </p:grpSpPr>
        <p:sp>
          <p:nvSpPr>
            <p:cNvPr id="107" name="Google Shape;5284;p47">
              <a:extLst>
                <a:ext uri="{FF2B5EF4-FFF2-40B4-BE49-F238E27FC236}">
                  <a16:creationId xmlns:a16="http://schemas.microsoft.com/office/drawing/2014/main" id="{5553BFD0-8BA5-4238-BBC7-735C2CB06720}"/>
                </a:ext>
              </a:extLst>
            </p:cNvPr>
            <p:cNvSpPr/>
            <p:nvPr/>
          </p:nvSpPr>
          <p:spPr>
            <a:xfrm>
              <a:off x="1136400" y="3123175"/>
              <a:ext cx="64125" cy="26325"/>
            </a:xfrm>
            <a:custGeom>
              <a:avLst/>
              <a:gdLst/>
              <a:ahLst/>
              <a:cxnLst/>
              <a:rect l="l" t="t" r="r" b="b"/>
              <a:pathLst>
                <a:path w="2565" h="1053" extrusionOk="0">
                  <a:moveTo>
                    <a:pt x="352" y="0"/>
                  </a:moveTo>
                  <a:cubicBezTo>
                    <a:pt x="272" y="0"/>
                    <a:pt x="195" y="35"/>
                    <a:pt x="140" y="105"/>
                  </a:cubicBezTo>
                  <a:cubicBezTo>
                    <a:pt x="0" y="244"/>
                    <a:pt x="0" y="439"/>
                    <a:pt x="140" y="551"/>
                  </a:cubicBezTo>
                  <a:cubicBezTo>
                    <a:pt x="446" y="858"/>
                    <a:pt x="864" y="1053"/>
                    <a:pt x="1283" y="1053"/>
                  </a:cubicBezTo>
                  <a:cubicBezTo>
                    <a:pt x="1729" y="1053"/>
                    <a:pt x="2147" y="858"/>
                    <a:pt x="2425" y="551"/>
                  </a:cubicBezTo>
                  <a:cubicBezTo>
                    <a:pt x="2565" y="412"/>
                    <a:pt x="2565" y="216"/>
                    <a:pt x="2425" y="105"/>
                  </a:cubicBezTo>
                  <a:cubicBezTo>
                    <a:pt x="2356" y="35"/>
                    <a:pt x="2272" y="0"/>
                    <a:pt x="2192" y="0"/>
                  </a:cubicBezTo>
                  <a:cubicBezTo>
                    <a:pt x="2112" y="0"/>
                    <a:pt x="2035" y="35"/>
                    <a:pt x="1979" y="105"/>
                  </a:cubicBezTo>
                  <a:cubicBezTo>
                    <a:pt x="1812" y="272"/>
                    <a:pt x="1533" y="384"/>
                    <a:pt x="1283" y="384"/>
                  </a:cubicBezTo>
                  <a:cubicBezTo>
                    <a:pt x="1004" y="384"/>
                    <a:pt x="753" y="272"/>
                    <a:pt x="586" y="105"/>
                  </a:cubicBezTo>
                  <a:cubicBezTo>
                    <a:pt x="516" y="35"/>
                    <a:pt x="432" y="0"/>
                    <a:pt x="3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285;p47">
              <a:extLst>
                <a:ext uri="{FF2B5EF4-FFF2-40B4-BE49-F238E27FC236}">
                  <a16:creationId xmlns:a16="http://schemas.microsoft.com/office/drawing/2014/main" id="{85CF2A78-C0BC-4CEA-9A5C-9098BD9415C6}"/>
                </a:ext>
              </a:extLst>
            </p:cNvPr>
            <p:cNvSpPr/>
            <p:nvPr/>
          </p:nvSpPr>
          <p:spPr>
            <a:xfrm>
              <a:off x="1127325" y="3050525"/>
              <a:ext cx="16075" cy="16050"/>
            </a:xfrm>
            <a:custGeom>
              <a:avLst/>
              <a:gdLst/>
              <a:ahLst/>
              <a:cxnLst/>
              <a:rect l="l" t="t" r="r" b="b"/>
              <a:pathLst>
                <a:path w="643" h="642" extrusionOk="0">
                  <a:moveTo>
                    <a:pt x="335" y="0"/>
                  </a:moveTo>
                  <a:cubicBezTo>
                    <a:pt x="140" y="0"/>
                    <a:pt x="1" y="140"/>
                    <a:pt x="1" y="335"/>
                  </a:cubicBezTo>
                  <a:cubicBezTo>
                    <a:pt x="1" y="502"/>
                    <a:pt x="140" y="642"/>
                    <a:pt x="335" y="642"/>
                  </a:cubicBezTo>
                  <a:cubicBezTo>
                    <a:pt x="503" y="642"/>
                    <a:pt x="642" y="502"/>
                    <a:pt x="642" y="335"/>
                  </a:cubicBezTo>
                  <a:cubicBezTo>
                    <a:pt x="642" y="140"/>
                    <a:pt x="503" y="0"/>
                    <a:pt x="3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286;p47">
              <a:extLst>
                <a:ext uri="{FF2B5EF4-FFF2-40B4-BE49-F238E27FC236}">
                  <a16:creationId xmlns:a16="http://schemas.microsoft.com/office/drawing/2014/main" id="{9391529B-1E1B-4E22-9689-7CACDB016AA5}"/>
                </a:ext>
              </a:extLst>
            </p:cNvPr>
            <p:cNvSpPr/>
            <p:nvPr/>
          </p:nvSpPr>
          <p:spPr>
            <a:xfrm>
              <a:off x="1192850" y="3050525"/>
              <a:ext cx="15350" cy="16050"/>
            </a:xfrm>
            <a:custGeom>
              <a:avLst/>
              <a:gdLst/>
              <a:ahLst/>
              <a:cxnLst/>
              <a:rect l="l" t="t" r="r" b="b"/>
              <a:pathLst>
                <a:path w="614" h="642" extrusionOk="0">
                  <a:moveTo>
                    <a:pt x="307" y="0"/>
                  </a:moveTo>
                  <a:cubicBezTo>
                    <a:pt x="140" y="0"/>
                    <a:pt x="0" y="140"/>
                    <a:pt x="0" y="335"/>
                  </a:cubicBezTo>
                  <a:cubicBezTo>
                    <a:pt x="0" y="502"/>
                    <a:pt x="140" y="642"/>
                    <a:pt x="307" y="642"/>
                  </a:cubicBezTo>
                  <a:cubicBezTo>
                    <a:pt x="474" y="642"/>
                    <a:pt x="613" y="502"/>
                    <a:pt x="613" y="335"/>
                  </a:cubicBezTo>
                  <a:cubicBezTo>
                    <a:pt x="613" y="140"/>
                    <a:pt x="474" y="0"/>
                    <a:pt x="3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287;p47">
              <a:extLst>
                <a:ext uri="{FF2B5EF4-FFF2-40B4-BE49-F238E27FC236}">
                  <a16:creationId xmlns:a16="http://schemas.microsoft.com/office/drawing/2014/main" id="{5DB5FE7C-A8F7-4B94-8A08-1D01DF69A3A9}"/>
                </a:ext>
              </a:extLst>
            </p:cNvPr>
            <p:cNvSpPr/>
            <p:nvPr/>
          </p:nvSpPr>
          <p:spPr>
            <a:xfrm>
              <a:off x="1044400" y="2917425"/>
              <a:ext cx="248125" cy="281550"/>
            </a:xfrm>
            <a:custGeom>
              <a:avLst/>
              <a:gdLst/>
              <a:ahLst/>
              <a:cxnLst/>
              <a:rect l="l" t="t" r="r" b="b"/>
              <a:pathLst>
                <a:path w="9925" h="11262" extrusionOk="0">
                  <a:moveTo>
                    <a:pt x="7332" y="669"/>
                  </a:moveTo>
                  <a:cubicBezTo>
                    <a:pt x="7499" y="669"/>
                    <a:pt x="7639" y="809"/>
                    <a:pt x="7639" y="976"/>
                  </a:cubicBezTo>
                  <a:lnTo>
                    <a:pt x="7639" y="2816"/>
                  </a:lnTo>
                  <a:lnTo>
                    <a:pt x="6886" y="2063"/>
                  </a:lnTo>
                  <a:cubicBezTo>
                    <a:pt x="6823" y="2000"/>
                    <a:pt x="6743" y="1964"/>
                    <a:pt x="6660" y="1964"/>
                  </a:cubicBezTo>
                  <a:cubicBezTo>
                    <a:pt x="6595" y="1964"/>
                    <a:pt x="6529" y="1986"/>
                    <a:pt x="6468" y="2035"/>
                  </a:cubicBezTo>
                  <a:cubicBezTo>
                    <a:pt x="5924" y="2398"/>
                    <a:pt x="5297" y="2579"/>
                    <a:pt x="4670" y="2579"/>
                  </a:cubicBezTo>
                  <a:cubicBezTo>
                    <a:pt x="4043" y="2579"/>
                    <a:pt x="3415" y="2398"/>
                    <a:pt x="2872" y="2035"/>
                  </a:cubicBezTo>
                  <a:cubicBezTo>
                    <a:pt x="2811" y="1986"/>
                    <a:pt x="2744" y="1964"/>
                    <a:pt x="2680" y="1964"/>
                  </a:cubicBezTo>
                  <a:cubicBezTo>
                    <a:pt x="2597" y="1964"/>
                    <a:pt x="2516" y="2000"/>
                    <a:pt x="2454" y="2063"/>
                  </a:cubicBezTo>
                  <a:lnTo>
                    <a:pt x="1701" y="2816"/>
                  </a:lnTo>
                  <a:lnTo>
                    <a:pt x="1701" y="976"/>
                  </a:lnTo>
                  <a:cubicBezTo>
                    <a:pt x="1980" y="809"/>
                    <a:pt x="2147" y="669"/>
                    <a:pt x="2314" y="669"/>
                  </a:cubicBezTo>
                  <a:cubicBezTo>
                    <a:pt x="2482" y="669"/>
                    <a:pt x="2621" y="809"/>
                    <a:pt x="2621" y="976"/>
                  </a:cubicBezTo>
                  <a:cubicBezTo>
                    <a:pt x="2621" y="1143"/>
                    <a:pt x="2760" y="1283"/>
                    <a:pt x="2956" y="1283"/>
                  </a:cubicBezTo>
                  <a:cubicBezTo>
                    <a:pt x="3123" y="1283"/>
                    <a:pt x="3262" y="1143"/>
                    <a:pt x="3262" y="976"/>
                  </a:cubicBezTo>
                  <a:cubicBezTo>
                    <a:pt x="3262" y="809"/>
                    <a:pt x="3402" y="669"/>
                    <a:pt x="3569" y="669"/>
                  </a:cubicBezTo>
                  <a:cubicBezTo>
                    <a:pt x="3736" y="669"/>
                    <a:pt x="3875" y="809"/>
                    <a:pt x="3875" y="976"/>
                  </a:cubicBezTo>
                  <a:cubicBezTo>
                    <a:pt x="3875" y="1143"/>
                    <a:pt x="4015" y="1283"/>
                    <a:pt x="4210" y="1283"/>
                  </a:cubicBezTo>
                  <a:cubicBezTo>
                    <a:pt x="4377" y="1283"/>
                    <a:pt x="4517" y="1143"/>
                    <a:pt x="4517" y="976"/>
                  </a:cubicBezTo>
                  <a:cubicBezTo>
                    <a:pt x="4517" y="809"/>
                    <a:pt x="4656" y="669"/>
                    <a:pt x="4823" y="669"/>
                  </a:cubicBezTo>
                  <a:cubicBezTo>
                    <a:pt x="4990" y="669"/>
                    <a:pt x="5130" y="809"/>
                    <a:pt x="5130" y="976"/>
                  </a:cubicBezTo>
                  <a:cubicBezTo>
                    <a:pt x="5130" y="1143"/>
                    <a:pt x="5269" y="1283"/>
                    <a:pt x="5464" y="1283"/>
                  </a:cubicBezTo>
                  <a:cubicBezTo>
                    <a:pt x="5632" y="1283"/>
                    <a:pt x="5771" y="1143"/>
                    <a:pt x="5771" y="976"/>
                  </a:cubicBezTo>
                  <a:cubicBezTo>
                    <a:pt x="5771" y="809"/>
                    <a:pt x="5910" y="669"/>
                    <a:pt x="6078" y="669"/>
                  </a:cubicBezTo>
                  <a:cubicBezTo>
                    <a:pt x="6245" y="669"/>
                    <a:pt x="6384" y="809"/>
                    <a:pt x="6384" y="976"/>
                  </a:cubicBezTo>
                  <a:cubicBezTo>
                    <a:pt x="6384" y="1143"/>
                    <a:pt x="6524" y="1283"/>
                    <a:pt x="6719" y="1283"/>
                  </a:cubicBezTo>
                  <a:cubicBezTo>
                    <a:pt x="6886" y="1283"/>
                    <a:pt x="7025" y="1143"/>
                    <a:pt x="7025" y="976"/>
                  </a:cubicBezTo>
                  <a:cubicBezTo>
                    <a:pt x="7025" y="809"/>
                    <a:pt x="7165" y="669"/>
                    <a:pt x="7332" y="669"/>
                  </a:cubicBezTo>
                  <a:close/>
                  <a:moveTo>
                    <a:pt x="1311" y="5297"/>
                  </a:moveTo>
                  <a:lnTo>
                    <a:pt x="1311" y="6635"/>
                  </a:lnTo>
                  <a:cubicBezTo>
                    <a:pt x="949" y="6635"/>
                    <a:pt x="642" y="6356"/>
                    <a:pt x="642" y="5966"/>
                  </a:cubicBezTo>
                  <a:cubicBezTo>
                    <a:pt x="642" y="5603"/>
                    <a:pt x="921" y="5297"/>
                    <a:pt x="1311" y="5297"/>
                  </a:cubicBezTo>
                  <a:close/>
                  <a:moveTo>
                    <a:pt x="8586" y="5297"/>
                  </a:moveTo>
                  <a:cubicBezTo>
                    <a:pt x="8949" y="5297"/>
                    <a:pt x="9255" y="5575"/>
                    <a:pt x="9255" y="5966"/>
                  </a:cubicBezTo>
                  <a:cubicBezTo>
                    <a:pt x="9255" y="6356"/>
                    <a:pt x="8949" y="6635"/>
                    <a:pt x="8586" y="6635"/>
                  </a:cubicBezTo>
                  <a:lnTo>
                    <a:pt x="8586" y="5297"/>
                  </a:lnTo>
                  <a:close/>
                  <a:moveTo>
                    <a:pt x="6914" y="2732"/>
                  </a:moveTo>
                  <a:lnTo>
                    <a:pt x="7973" y="3763"/>
                  </a:lnTo>
                  <a:cubicBezTo>
                    <a:pt x="7917" y="4265"/>
                    <a:pt x="7917" y="7248"/>
                    <a:pt x="7917" y="7638"/>
                  </a:cubicBezTo>
                  <a:cubicBezTo>
                    <a:pt x="7917" y="9255"/>
                    <a:pt x="6607" y="10593"/>
                    <a:pt x="4963" y="10593"/>
                  </a:cubicBezTo>
                  <a:cubicBezTo>
                    <a:pt x="3318" y="10593"/>
                    <a:pt x="2008" y="9255"/>
                    <a:pt x="2008" y="7638"/>
                  </a:cubicBezTo>
                  <a:lnTo>
                    <a:pt x="2008" y="3763"/>
                  </a:lnTo>
                  <a:lnTo>
                    <a:pt x="3039" y="2732"/>
                  </a:lnTo>
                  <a:cubicBezTo>
                    <a:pt x="3638" y="3080"/>
                    <a:pt x="4301" y="3255"/>
                    <a:pt x="4966" y="3255"/>
                  </a:cubicBezTo>
                  <a:cubicBezTo>
                    <a:pt x="5632" y="3255"/>
                    <a:pt x="6301" y="3080"/>
                    <a:pt x="6914" y="2732"/>
                  </a:cubicBezTo>
                  <a:close/>
                  <a:moveTo>
                    <a:pt x="2314" y="0"/>
                  </a:moveTo>
                  <a:cubicBezTo>
                    <a:pt x="1757" y="0"/>
                    <a:pt x="1339" y="446"/>
                    <a:pt x="1339" y="976"/>
                  </a:cubicBezTo>
                  <a:lnTo>
                    <a:pt x="1339" y="4628"/>
                  </a:lnTo>
                  <a:cubicBezTo>
                    <a:pt x="614" y="4628"/>
                    <a:pt x="1" y="5241"/>
                    <a:pt x="1" y="5966"/>
                  </a:cubicBezTo>
                  <a:cubicBezTo>
                    <a:pt x="1" y="6690"/>
                    <a:pt x="614" y="7276"/>
                    <a:pt x="1339" y="7276"/>
                  </a:cubicBezTo>
                  <a:lnTo>
                    <a:pt x="1339" y="7638"/>
                  </a:lnTo>
                  <a:cubicBezTo>
                    <a:pt x="1339" y="9617"/>
                    <a:pt x="2983" y="11262"/>
                    <a:pt x="4963" y="11262"/>
                  </a:cubicBezTo>
                  <a:cubicBezTo>
                    <a:pt x="6942" y="11262"/>
                    <a:pt x="8586" y="9617"/>
                    <a:pt x="8586" y="7638"/>
                  </a:cubicBezTo>
                  <a:lnTo>
                    <a:pt x="8586" y="7276"/>
                  </a:lnTo>
                  <a:cubicBezTo>
                    <a:pt x="9311" y="7276"/>
                    <a:pt x="9896" y="6690"/>
                    <a:pt x="9896" y="5966"/>
                  </a:cubicBezTo>
                  <a:cubicBezTo>
                    <a:pt x="9924" y="5241"/>
                    <a:pt x="9311" y="4628"/>
                    <a:pt x="8586" y="4628"/>
                  </a:cubicBezTo>
                  <a:lnTo>
                    <a:pt x="8586" y="976"/>
                  </a:lnTo>
                  <a:cubicBezTo>
                    <a:pt x="8586" y="418"/>
                    <a:pt x="8140" y="0"/>
                    <a:pt x="7611" y="0"/>
                  </a:cubicBezTo>
                  <a:cubicBezTo>
                    <a:pt x="7360" y="0"/>
                    <a:pt x="7137" y="112"/>
                    <a:pt x="6942" y="251"/>
                  </a:cubicBezTo>
                  <a:cubicBezTo>
                    <a:pt x="6774" y="56"/>
                    <a:pt x="6524" y="0"/>
                    <a:pt x="6301" y="0"/>
                  </a:cubicBezTo>
                  <a:cubicBezTo>
                    <a:pt x="6050" y="0"/>
                    <a:pt x="5799" y="112"/>
                    <a:pt x="5632" y="251"/>
                  </a:cubicBezTo>
                  <a:cubicBezTo>
                    <a:pt x="5436" y="56"/>
                    <a:pt x="5213" y="0"/>
                    <a:pt x="4963" y="0"/>
                  </a:cubicBezTo>
                  <a:cubicBezTo>
                    <a:pt x="4712" y="0"/>
                    <a:pt x="4461" y="112"/>
                    <a:pt x="4294" y="251"/>
                  </a:cubicBezTo>
                  <a:cubicBezTo>
                    <a:pt x="4126" y="56"/>
                    <a:pt x="3875" y="0"/>
                    <a:pt x="3625" y="0"/>
                  </a:cubicBezTo>
                  <a:cubicBezTo>
                    <a:pt x="3402" y="0"/>
                    <a:pt x="3151" y="112"/>
                    <a:pt x="2983" y="251"/>
                  </a:cubicBezTo>
                  <a:cubicBezTo>
                    <a:pt x="2788" y="56"/>
                    <a:pt x="2565" y="0"/>
                    <a:pt x="23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288;p47">
              <a:extLst>
                <a:ext uri="{FF2B5EF4-FFF2-40B4-BE49-F238E27FC236}">
                  <a16:creationId xmlns:a16="http://schemas.microsoft.com/office/drawing/2014/main" id="{ED915BA6-7FE4-4A10-98E9-EC54B084172A}"/>
                </a:ext>
              </a:extLst>
            </p:cNvPr>
            <p:cNvSpPr/>
            <p:nvPr/>
          </p:nvSpPr>
          <p:spPr>
            <a:xfrm>
              <a:off x="1086125" y="2932961"/>
              <a:ext cx="11427" cy="58241"/>
            </a:xfrm>
            <a:custGeom>
              <a:avLst/>
              <a:gdLst/>
              <a:ahLst/>
              <a:cxnLst/>
              <a:rect l="l" t="t" r="r" b="b"/>
              <a:pathLst>
                <a:path w="500" h="2548" extrusionOk="0">
                  <a:moveTo>
                    <a:pt x="500" y="2238"/>
                  </a:moveTo>
                  <a:lnTo>
                    <a:pt x="500" y="0"/>
                  </a:lnTo>
                  <a:lnTo>
                    <a:pt x="72" y="214"/>
                  </a:lnTo>
                  <a:lnTo>
                    <a:pt x="0" y="1547"/>
                  </a:lnTo>
                  <a:lnTo>
                    <a:pt x="0" y="2548"/>
                  </a:lnTo>
                  <a:close/>
                </a:path>
              </a:pathLst>
            </a:custGeom>
            <a:grpFill/>
            <a:ln>
              <a:noFill/>
            </a:ln>
          </p:spPr>
        </p:sp>
        <p:sp>
          <p:nvSpPr>
            <p:cNvPr id="112" name="Google Shape;5289;p47">
              <a:extLst>
                <a:ext uri="{FF2B5EF4-FFF2-40B4-BE49-F238E27FC236}">
                  <a16:creationId xmlns:a16="http://schemas.microsoft.com/office/drawing/2014/main" id="{05D7980E-EA65-4EF5-B40A-C59DD578A954}"/>
                </a:ext>
              </a:extLst>
            </p:cNvPr>
            <p:cNvSpPr/>
            <p:nvPr/>
          </p:nvSpPr>
          <p:spPr>
            <a:xfrm>
              <a:off x="1090922" y="2925900"/>
              <a:ext cx="29209" cy="38629"/>
            </a:xfrm>
            <a:custGeom>
              <a:avLst/>
              <a:gdLst/>
              <a:ahLst/>
              <a:cxnLst/>
              <a:rect l="l" t="t" r="r" b="b"/>
              <a:pathLst>
                <a:path w="1278" h="1690" extrusionOk="0">
                  <a:moveTo>
                    <a:pt x="288" y="737"/>
                  </a:moveTo>
                  <a:cubicBezTo>
                    <a:pt x="296" y="689"/>
                    <a:pt x="288" y="519"/>
                    <a:pt x="336" y="451"/>
                  </a:cubicBezTo>
                  <a:cubicBezTo>
                    <a:pt x="384" y="384"/>
                    <a:pt x="471" y="340"/>
                    <a:pt x="574" y="332"/>
                  </a:cubicBezTo>
                  <a:cubicBezTo>
                    <a:pt x="677" y="324"/>
                    <a:pt x="840" y="412"/>
                    <a:pt x="955" y="404"/>
                  </a:cubicBezTo>
                  <a:cubicBezTo>
                    <a:pt x="1070" y="396"/>
                    <a:pt x="1320" y="349"/>
                    <a:pt x="1264" y="285"/>
                  </a:cubicBezTo>
                  <a:cubicBezTo>
                    <a:pt x="1208" y="222"/>
                    <a:pt x="816" y="51"/>
                    <a:pt x="621" y="23"/>
                  </a:cubicBezTo>
                  <a:cubicBezTo>
                    <a:pt x="427" y="-5"/>
                    <a:pt x="200" y="-13"/>
                    <a:pt x="97" y="118"/>
                  </a:cubicBezTo>
                  <a:cubicBezTo>
                    <a:pt x="-6" y="249"/>
                    <a:pt x="2" y="547"/>
                    <a:pt x="2" y="809"/>
                  </a:cubicBezTo>
                  <a:cubicBezTo>
                    <a:pt x="2" y="1071"/>
                    <a:pt x="81" y="1543"/>
                    <a:pt x="97" y="1690"/>
                  </a:cubicBezTo>
                </a:path>
              </a:pathLst>
            </a:custGeom>
            <a:grpFill/>
            <a:ln>
              <a:noFill/>
            </a:ln>
          </p:spPr>
        </p:sp>
        <p:sp>
          <p:nvSpPr>
            <p:cNvPr id="113" name="Google Shape;5290;p47">
              <a:extLst>
                <a:ext uri="{FF2B5EF4-FFF2-40B4-BE49-F238E27FC236}">
                  <a16:creationId xmlns:a16="http://schemas.microsoft.com/office/drawing/2014/main" id="{2805F64F-1FC4-4C93-9B12-377BCC537337}"/>
                </a:ext>
              </a:extLst>
            </p:cNvPr>
            <p:cNvSpPr/>
            <p:nvPr/>
          </p:nvSpPr>
          <p:spPr>
            <a:xfrm>
              <a:off x="1222775" y="2966925"/>
              <a:ext cx="28574" cy="36325"/>
            </a:xfrm>
            <a:custGeom>
              <a:avLst/>
              <a:gdLst/>
              <a:ahLst/>
              <a:cxnLst/>
              <a:rect l="l" t="t" r="r" b="b"/>
              <a:pathLst>
                <a:path w="1048" h="1453" extrusionOk="0">
                  <a:moveTo>
                    <a:pt x="0" y="0"/>
                  </a:moveTo>
                  <a:lnTo>
                    <a:pt x="1048" y="1072"/>
                  </a:lnTo>
                  <a:lnTo>
                    <a:pt x="905" y="1453"/>
                  </a:lnTo>
                  <a:lnTo>
                    <a:pt x="0" y="667"/>
                  </a:lnTo>
                  <a:close/>
                </a:path>
              </a:pathLst>
            </a:custGeom>
            <a:grpFill/>
            <a:ln>
              <a:noFill/>
            </a:ln>
          </p:spPr>
        </p:sp>
        <p:sp>
          <p:nvSpPr>
            <p:cNvPr id="114" name="Google Shape;5291;p47">
              <a:extLst>
                <a:ext uri="{FF2B5EF4-FFF2-40B4-BE49-F238E27FC236}">
                  <a16:creationId xmlns:a16="http://schemas.microsoft.com/office/drawing/2014/main" id="{CA3812C0-2881-4E7C-BDB6-562019783944}"/>
                </a:ext>
              </a:extLst>
            </p:cNvPr>
            <p:cNvSpPr/>
            <p:nvPr/>
          </p:nvSpPr>
          <p:spPr>
            <a:xfrm>
              <a:off x="1205975" y="2965750"/>
              <a:ext cx="21000" cy="162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292;p47">
              <a:extLst>
                <a:ext uri="{FF2B5EF4-FFF2-40B4-BE49-F238E27FC236}">
                  <a16:creationId xmlns:a16="http://schemas.microsoft.com/office/drawing/2014/main" id="{69540B5A-6DA5-4430-9CAB-9C2CDD748536}"/>
                </a:ext>
              </a:extLst>
            </p:cNvPr>
            <p:cNvSpPr/>
            <p:nvPr/>
          </p:nvSpPr>
          <p:spPr>
            <a:xfrm>
              <a:off x="1082225" y="2937250"/>
              <a:ext cx="11400" cy="26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5293;p47">
            <a:extLst>
              <a:ext uri="{FF2B5EF4-FFF2-40B4-BE49-F238E27FC236}">
                <a16:creationId xmlns:a16="http://schemas.microsoft.com/office/drawing/2014/main" id="{C0F48DB0-D668-4F9E-93BF-8FA075667C41}"/>
              </a:ext>
            </a:extLst>
          </p:cNvPr>
          <p:cNvSpPr/>
          <p:nvPr/>
        </p:nvSpPr>
        <p:spPr>
          <a:xfrm>
            <a:off x="3410875" y="2782797"/>
            <a:ext cx="471795" cy="497826"/>
          </a:xfrm>
          <a:custGeom>
            <a:avLst/>
            <a:gdLst/>
            <a:ahLst/>
            <a:cxnLst/>
            <a:rect l="l" t="t" r="r" b="b"/>
            <a:pathLst>
              <a:path w="10621" h="11207" extrusionOk="0">
                <a:moveTo>
                  <a:pt x="6412" y="614"/>
                </a:moveTo>
                <a:lnTo>
                  <a:pt x="6690" y="1980"/>
                </a:lnTo>
                <a:cubicBezTo>
                  <a:pt x="6384" y="2063"/>
                  <a:pt x="6105" y="2203"/>
                  <a:pt x="5854" y="2426"/>
                </a:cubicBezTo>
                <a:cubicBezTo>
                  <a:pt x="5548" y="2119"/>
                  <a:pt x="5129" y="1952"/>
                  <a:pt x="4711" y="1952"/>
                </a:cubicBezTo>
                <a:cubicBezTo>
                  <a:pt x="4265" y="1952"/>
                  <a:pt x="3875" y="2119"/>
                  <a:pt x="3568" y="2426"/>
                </a:cubicBezTo>
                <a:cubicBezTo>
                  <a:pt x="3345" y="2231"/>
                  <a:pt x="3039" y="2063"/>
                  <a:pt x="2732" y="1980"/>
                </a:cubicBezTo>
                <a:lnTo>
                  <a:pt x="3011" y="614"/>
                </a:lnTo>
                <a:close/>
                <a:moveTo>
                  <a:pt x="7192" y="1088"/>
                </a:moveTo>
                <a:lnTo>
                  <a:pt x="8530" y="2147"/>
                </a:lnTo>
                <a:cubicBezTo>
                  <a:pt x="8447" y="2259"/>
                  <a:pt x="8335" y="2370"/>
                  <a:pt x="8251" y="2482"/>
                </a:cubicBezTo>
                <a:cubicBezTo>
                  <a:pt x="8028" y="2231"/>
                  <a:pt x="7750" y="2008"/>
                  <a:pt x="7359" y="1952"/>
                </a:cubicBezTo>
                <a:lnTo>
                  <a:pt x="7192" y="1088"/>
                </a:lnTo>
                <a:close/>
                <a:moveTo>
                  <a:pt x="9339" y="2565"/>
                </a:moveTo>
                <a:cubicBezTo>
                  <a:pt x="9729" y="2565"/>
                  <a:pt x="10008" y="2844"/>
                  <a:pt x="10008" y="3234"/>
                </a:cubicBezTo>
                <a:cubicBezTo>
                  <a:pt x="9980" y="3624"/>
                  <a:pt x="9701" y="3903"/>
                  <a:pt x="9339" y="3903"/>
                </a:cubicBezTo>
                <a:cubicBezTo>
                  <a:pt x="9004" y="3903"/>
                  <a:pt x="8670" y="3624"/>
                  <a:pt x="8670" y="3234"/>
                </a:cubicBezTo>
                <a:cubicBezTo>
                  <a:pt x="8670" y="2900"/>
                  <a:pt x="8948" y="2565"/>
                  <a:pt x="9339" y="2565"/>
                </a:cubicBezTo>
                <a:close/>
                <a:moveTo>
                  <a:pt x="7081" y="2565"/>
                </a:moveTo>
                <a:cubicBezTo>
                  <a:pt x="7638" y="2565"/>
                  <a:pt x="8056" y="3039"/>
                  <a:pt x="8056" y="3541"/>
                </a:cubicBezTo>
                <a:cubicBezTo>
                  <a:pt x="8056" y="4070"/>
                  <a:pt x="7610" y="4516"/>
                  <a:pt x="7081" y="4516"/>
                </a:cubicBezTo>
                <a:cubicBezTo>
                  <a:pt x="6718" y="4516"/>
                  <a:pt x="6384" y="4321"/>
                  <a:pt x="6217" y="4015"/>
                </a:cubicBezTo>
                <a:cubicBezTo>
                  <a:pt x="6147" y="3889"/>
                  <a:pt x="6028" y="3827"/>
                  <a:pt x="5910" y="3827"/>
                </a:cubicBezTo>
                <a:cubicBezTo>
                  <a:pt x="5791" y="3827"/>
                  <a:pt x="5673" y="3889"/>
                  <a:pt x="5603" y="4015"/>
                </a:cubicBezTo>
                <a:cubicBezTo>
                  <a:pt x="5436" y="4321"/>
                  <a:pt x="5102" y="4516"/>
                  <a:pt x="4739" y="4516"/>
                </a:cubicBezTo>
                <a:cubicBezTo>
                  <a:pt x="4405" y="4516"/>
                  <a:pt x="4042" y="4321"/>
                  <a:pt x="3875" y="4015"/>
                </a:cubicBezTo>
                <a:cubicBezTo>
                  <a:pt x="3805" y="3889"/>
                  <a:pt x="3694" y="3827"/>
                  <a:pt x="3582" y="3827"/>
                </a:cubicBezTo>
                <a:cubicBezTo>
                  <a:pt x="3471" y="3827"/>
                  <a:pt x="3359" y="3889"/>
                  <a:pt x="3290" y="4015"/>
                </a:cubicBezTo>
                <a:cubicBezTo>
                  <a:pt x="3094" y="4321"/>
                  <a:pt x="2760" y="4516"/>
                  <a:pt x="2398" y="4516"/>
                </a:cubicBezTo>
                <a:cubicBezTo>
                  <a:pt x="1840" y="4516"/>
                  <a:pt x="1422" y="4070"/>
                  <a:pt x="1422" y="3541"/>
                </a:cubicBezTo>
                <a:cubicBezTo>
                  <a:pt x="1422" y="3039"/>
                  <a:pt x="1840" y="2565"/>
                  <a:pt x="2398" y="2565"/>
                </a:cubicBezTo>
                <a:cubicBezTo>
                  <a:pt x="2760" y="2565"/>
                  <a:pt x="3094" y="2788"/>
                  <a:pt x="3290" y="3095"/>
                </a:cubicBezTo>
                <a:cubicBezTo>
                  <a:pt x="3359" y="3220"/>
                  <a:pt x="3471" y="3283"/>
                  <a:pt x="3582" y="3283"/>
                </a:cubicBezTo>
                <a:cubicBezTo>
                  <a:pt x="3694" y="3283"/>
                  <a:pt x="3805" y="3220"/>
                  <a:pt x="3875" y="3095"/>
                </a:cubicBezTo>
                <a:cubicBezTo>
                  <a:pt x="4042" y="2788"/>
                  <a:pt x="4405" y="2565"/>
                  <a:pt x="4739" y="2565"/>
                </a:cubicBezTo>
                <a:cubicBezTo>
                  <a:pt x="5102" y="2565"/>
                  <a:pt x="5436" y="2788"/>
                  <a:pt x="5603" y="3095"/>
                </a:cubicBezTo>
                <a:cubicBezTo>
                  <a:pt x="5673" y="3220"/>
                  <a:pt x="5791" y="3283"/>
                  <a:pt x="5910" y="3283"/>
                </a:cubicBezTo>
                <a:cubicBezTo>
                  <a:pt x="6028" y="3283"/>
                  <a:pt x="6147" y="3220"/>
                  <a:pt x="6217" y="3095"/>
                </a:cubicBezTo>
                <a:cubicBezTo>
                  <a:pt x="6384" y="2788"/>
                  <a:pt x="6718" y="2565"/>
                  <a:pt x="7081" y="2565"/>
                </a:cubicBezTo>
                <a:close/>
                <a:moveTo>
                  <a:pt x="5798" y="4767"/>
                </a:moveTo>
                <a:cubicBezTo>
                  <a:pt x="6105" y="5074"/>
                  <a:pt x="6523" y="5269"/>
                  <a:pt x="6941" y="5269"/>
                </a:cubicBezTo>
                <a:cubicBezTo>
                  <a:pt x="7192" y="5269"/>
                  <a:pt x="7387" y="5213"/>
                  <a:pt x="7610" y="5130"/>
                </a:cubicBezTo>
                <a:lnTo>
                  <a:pt x="7610" y="6273"/>
                </a:lnTo>
                <a:lnTo>
                  <a:pt x="7109" y="6440"/>
                </a:lnTo>
                <a:cubicBezTo>
                  <a:pt x="7055" y="6463"/>
                  <a:pt x="6997" y="6473"/>
                  <a:pt x="6938" y="6473"/>
                </a:cubicBezTo>
                <a:cubicBezTo>
                  <a:pt x="6782" y="6473"/>
                  <a:pt x="6616" y="6402"/>
                  <a:pt x="6495" y="6301"/>
                </a:cubicBezTo>
                <a:cubicBezTo>
                  <a:pt x="6241" y="6046"/>
                  <a:pt x="5923" y="5927"/>
                  <a:pt x="5608" y="5927"/>
                </a:cubicBezTo>
                <a:cubicBezTo>
                  <a:pt x="5267" y="5927"/>
                  <a:pt x="4930" y="6067"/>
                  <a:pt x="4683" y="6328"/>
                </a:cubicBezTo>
                <a:cubicBezTo>
                  <a:pt x="4433" y="6078"/>
                  <a:pt x="4082" y="5937"/>
                  <a:pt x="3733" y="5937"/>
                </a:cubicBezTo>
                <a:cubicBezTo>
                  <a:pt x="3420" y="5937"/>
                  <a:pt x="3109" y="6050"/>
                  <a:pt x="2871" y="6301"/>
                </a:cubicBezTo>
                <a:cubicBezTo>
                  <a:pt x="2737" y="6416"/>
                  <a:pt x="2602" y="6478"/>
                  <a:pt x="2449" y="6478"/>
                </a:cubicBezTo>
                <a:cubicBezTo>
                  <a:pt x="2380" y="6478"/>
                  <a:pt x="2308" y="6466"/>
                  <a:pt x="2230" y="6440"/>
                </a:cubicBezTo>
                <a:lnTo>
                  <a:pt x="1673" y="6273"/>
                </a:lnTo>
                <a:lnTo>
                  <a:pt x="1673" y="5130"/>
                </a:lnTo>
                <a:cubicBezTo>
                  <a:pt x="1896" y="5213"/>
                  <a:pt x="2091" y="5269"/>
                  <a:pt x="2342" y="5269"/>
                </a:cubicBezTo>
                <a:cubicBezTo>
                  <a:pt x="2788" y="5269"/>
                  <a:pt x="3178" y="5074"/>
                  <a:pt x="3485" y="4767"/>
                </a:cubicBezTo>
                <a:cubicBezTo>
                  <a:pt x="3791" y="5074"/>
                  <a:pt x="4209" y="5269"/>
                  <a:pt x="4628" y="5269"/>
                </a:cubicBezTo>
                <a:cubicBezTo>
                  <a:pt x="5102" y="5269"/>
                  <a:pt x="5464" y="5074"/>
                  <a:pt x="5798" y="4767"/>
                </a:cubicBezTo>
                <a:close/>
                <a:moveTo>
                  <a:pt x="3791" y="6577"/>
                </a:moveTo>
                <a:cubicBezTo>
                  <a:pt x="4000" y="6577"/>
                  <a:pt x="4207" y="6680"/>
                  <a:pt x="4321" y="6858"/>
                </a:cubicBezTo>
                <a:lnTo>
                  <a:pt x="4182" y="6997"/>
                </a:lnTo>
                <a:cubicBezTo>
                  <a:pt x="3826" y="7340"/>
                  <a:pt x="3371" y="7508"/>
                  <a:pt x="2920" y="7508"/>
                </a:cubicBezTo>
                <a:cubicBezTo>
                  <a:pt x="2415" y="7508"/>
                  <a:pt x="1914" y="7298"/>
                  <a:pt x="1561" y="6886"/>
                </a:cubicBezTo>
                <a:lnTo>
                  <a:pt x="1561" y="6886"/>
                </a:lnTo>
                <a:lnTo>
                  <a:pt x="2091" y="7081"/>
                </a:lnTo>
                <a:cubicBezTo>
                  <a:pt x="2215" y="7120"/>
                  <a:pt x="2343" y="7139"/>
                  <a:pt x="2471" y="7139"/>
                </a:cubicBezTo>
                <a:cubicBezTo>
                  <a:pt x="2803" y="7139"/>
                  <a:pt x="3132" y="7008"/>
                  <a:pt x="3373" y="6747"/>
                </a:cubicBezTo>
                <a:cubicBezTo>
                  <a:pt x="3490" y="6630"/>
                  <a:pt x="3641" y="6577"/>
                  <a:pt x="3791" y="6577"/>
                </a:cubicBezTo>
                <a:close/>
                <a:moveTo>
                  <a:pt x="5591" y="6621"/>
                </a:moveTo>
                <a:cubicBezTo>
                  <a:pt x="5743" y="6621"/>
                  <a:pt x="5898" y="6679"/>
                  <a:pt x="6021" y="6802"/>
                </a:cubicBezTo>
                <a:cubicBezTo>
                  <a:pt x="6282" y="7042"/>
                  <a:pt x="6599" y="7168"/>
                  <a:pt x="6933" y="7168"/>
                </a:cubicBezTo>
                <a:cubicBezTo>
                  <a:pt x="7064" y="7168"/>
                  <a:pt x="7198" y="7148"/>
                  <a:pt x="7332" y="7109"/>
                </a:cubicBezTo>
                <a:lnTo>
                  <a:pt x="7833" y="6886"/>
                </a:lnTo>
                <a:lnTo>
                  <a:pt x="7833" y="6886"/>
                </a:lnTo>
                <a:cubicBezTo>
                  <a:pt x="7503" y="7299"/>
                  <a:pt x="7003" y="7529"/>
                  <a:pt x="6483" y="7529"/>
                </a:cubicBezTo>
                <a:cubicBezTo>
                  <a:pt x="6302" y="7529"/>
                  <a:pt x="6118" y="7501"/>
                  <a:pt x="5938" y="7443"/>
                </a:cubicBezTo>
                <a:cubicBezTo>
                  <a:pt x="5464" y="7304"/>
                  <a:pt x="5269" y="7025"/>
                  <a:pt x="5102" y="6886"/>
                </a:cubicBezTo>
                <a:cubicBezTo>
                  <a:pt x="5211" y="6714"/>
                  <a:pt x="5398" y="6621"/>
                  <a:pt x="5591" y="6621"/>
                </a:cubicBezTo>
                <a:close/>
                <a:moveTo>
                  <a:pt x="4628" y="7416"/>
                </a:moveTo>
                <a:cubicBezTo>
                  <a:pt x="4906" y="7694"/>
                  <a:pt x="5185" y="7945"/>
                  <a:pt x="5659" y="8085"/>
                </a:cubicBezTo>
                <a:cubicBezTo>
                  <a:pt x="5882" y="8140"/>
                  <a:pt x="6161" y="8224"/>
                  <a:pt x="6412" y="8224"/>
                </a:cubicBezTo>
                <a:cubicBezTo>
                  <a:pt x="7053" y="8224"/>
                  <a:pt x="7666" y="7973"/>
                  <a:pt x="8112" y="7527"/>
                </a:cubicBezTo>
                <a:cubicBezTo>
                  <a:pt x="8224" y="7639"/>
                  <a:pt x="8251" y="7806"/>
                  <a:pt x="8251" y="7945"/>
                </a:cubicBezTo>
                <a:cubicBezTo>
                  <a:pt x="8335" y="8280"/>
                  <a:pt x="8056" y="8558"/>
                  <a:pt x="7666" y="8558"/>
                </a:cubicBezTo>
                <a:cubicBezTo>
                  <a:pt x="7555" y="8558"/>
                  <a:pt x="7471" y="8531"/>
                  <a:pt x="7387" y="8503"/>
                </a:cubicBezTo>
                <a:cubicBezTo>
                  <a:pt x="7339" y="8479"/>
                  <a:pt x="7291" y="8468"/>
                  <a:pt x="7243" y="8468"/>
                </a:cubicBezTo>
                <a:cubicBezTo>
                  <a:pt x="7016" y="8468"/>
                  <a:pt x="6826" y="8718"/>
                  <a:pt x="6941" y="8949"/>
                </a:cubicBezTo>
                <a:cubicBezTo>
                  <a:pt x="6969" y="9060"/>
                  <a:pt x="6997" y="9172"/>
                  <a:pt x="6997" y="9227"/>
                </a:cubicBezTo>
                <a:cubicBezTo>
                  <a:pt x="6997" y="9590"/>
                  <a:pt x="6718" y="9896"/>
                  <a:pt x="6356" y="9896"/>
                </a:cubicBezTo>
                <a:cubicBezTo>
                  <a:pt x="6161" y="9896"/>
                  <a:pt x="6021" y="9813"/>
                  <a:pt x="5882" y="9729"/>
                </a:cubicBezTo>
                <a:cubicBezTo>
                  <a:pt x="5815" y="9662"/>
                  <a:pt x="5734" y="9631"/>
                  <a:pt x="5655" y="9631"/>
                </a:cubicBezTo>
                <a:cubicBezTo>
                  <a:pt x="5505" y="9631"/>
                  <a:pt x="5361" y="9742"/>
                  <a:pt x="5325" y="9924"/>
                </a:cubicBezTo>
                <a:cubicBezTo>
                  <a:pt x="5297" y="10287"/>
                  <a:pt x="5018" y="10565"/>
                  <a:pt x="4683" y="10565"/>
                </a:cubicBezTo>
                <a:cubicBezTo>
                  <a:pt x="4321" y="10565"/>
                  <a:pt x="4042" y="10287"/>
                  <a:pt x="4014" y="9924"/>
                </a:cubicBezTo>
                <a:cubicBezTo>
                  <a:pt x="3996" y="9741"/>
                  <a:pt x="3846" y="9619"/>
                  <a:pt x="3690" y="9619"/>
                </a:cubicBezTo>
                <a:cubicBezTo>
                  <a:pt x="3608" y="9619"/>
                  <a:pt x="3524" y="9652"/>
                  <a:pt x="3457" y="9729"/>
                </a:cubicBezTo>
                <a:cubicBezTo>
                  <a:pt x="3317" y="9813"/>
                  <a:pt x="3178" y="9896"/>
                  <a:pt x="3011" y="9896"/>
                </a:cubicBezTo>
                <a:cubicBezTo>
                  <a:pt x="2648" y="9896"/>
                  <a:pt x="2342" y="9618"/>
                  <a:pt x="2342" y="9227"/>
                </a:cubicBezTo>
                <a:cubicBezTo>
                  <a:pt x="2342" y="9116"/>
                  <a:pt x="2370" y="9032"/>
                  <a:pt x="2398" y="8949"/>
                </a:cubicBezTo>
                <a:cubicBezTo>
                  <a:pt x="2513" y="8718"/>
                  <a:pt x="2323" y="8468"/>
                  <a:pt x="2095" y="8468"/>
                </a:cubicBezTo>
                <a:cubicBezTo>
                  <a:pt x="2048" y="8468"/>
                  <a:pt x="2000" y="8479"/>
                  <a:pt x="1952" y="8503"/>
                </a:cubicBezTo>
                <a:cubicBezTo>
                  <a:pt x="1859" y="8555"/>
                  <a:pt x="1755" y="8583"/>
                  <a:pt x="1653" y="8583"/>
                </a:cubicBezTo>
                <a:cubicBezTo>
                  <a:pt x="1538" y="8583"/>
                  <a:pt x="1427" y="8548"/>
                  <a:pt x="1338" y="8475"/>
                </a:cubicBezTo>
                <a:cubicBezTo>
                  <a:pt x="1115" y="8335"/>
                  <a:pt x="1004" y="8112"/>
                  <a:pt x="1004" y="7917"/>
                </a:cubicBezTo>
                <a:cubicBezTo>
                  <a:pt x="1004" y="7722"/>
                  <a:pt x="1087" y="7583"/>
                  <a:pt x="1143" y="7499"/>
                </a:cubicBezTo>
                <a:cubicBezTo>
                  <a:pt x="1617" y="7945"/>
                  <a:pt x="2230" y="8196"/>
                  <a:pt x="2871" y="8196"/>
                </a:cubicBezTo>
                <a:cubicBezTo>
                  <a:pt x="3485" y="8196"/>
                  <a:pt x="4126" y="7945"/>
                  <a:pt x="4572" y="7499"/>
                </a:cubicBezTo>
                <a:lnTo>
                  <a:pt x="4628" y="7416"/>
                </a:lnTo>
                <a:close/>
                <a:moveTo>
                  <a:pt x="2732" y="1"/>
                </a:moveTo>
                <a:cubicBezTo>
                  <a:pt x="2537" y="1"/>
                  <a:pt x="2453" y="112"/>
                  <a:pt x="2398" y="279"/>
                </a:cubicBezTo>
                <a:lnTo>
                  <a:pt x="2063" y="2008"/>
                </a:lnTo>
                <a:cubicBezTo>
                  <a:pt x="1310" y="2203"/>
                  <a:pt x="753" y="2844"/>
                  <a:pt x="753" y="3624"/>
                </a:cubicBezTo>
                <a:cubicBezTo>
                  <a:pt x="753" y="4015"/>
                  <a:pt x="892" y="4321"/>
                  <a:pt x="1087" y="4600"/>
                </a:cubicBezTo>
                <a:lnTo>
                  <a:pt x="1087" y="6050"/>
                </a:lnTo>
                <a:lnTo>
                  <a:pt x="864" y="5994"/>
                </a:lnTo>
                <a:cubicBezTo>
                  <a:pt x="832" y="5987"/>
                  <a:pt x="799" y="5984"/>
                  <a:pt x="766" y="5984"/>
                </a:cubicBezTo>
                <a:cubicBezTo>
                  <a:pt x="662" y="5984"/>
                  <a:pt x="566" y="6020"/>
                  <a:pt x="502" y="6105"/>
                </a:cubicBezTo>
                <a:cubicBezTo>
                  <a:pt x="418" y="6189"/>
                  <a:pt x="391" y="6384"/>
                  <a:pt x="502" y="6468"/>
                </a:cubicBezTo>
                <a:lnTo>
                  <a:pt x="837" y="6997"/>
                </a:lnTo>
                <a:cubicBezTo>
                  <a:pt x="0" y="7806"/>
                  <a:pt x="558" y="9255"/>
                  <a:pt x="1756" y="9255"/>
                </a:cubicBezTo>
                <a:cubicBezTo>
                  <a:pt x="1756" y="10001"/>
                  <a:pt x="2361" y="10582"/>
                  <a:pt x="3036" y="10582"/>
                </a:cubicBezTo>
                <a:cubicBezTo>
                  <a:pt x="3193" y="10582"/>
                  <a:pt x="3354" y="10550"/>
                  <a:pt x="3513" y="10482"/>
                </a:cubicBezTo>
                <a:cubicBezTo>
                  <a:pt x="3736" y="10928"/>
                  <a:pt x="4182" y="11207"/>
                  <a:pt x="4711" y="11207"/>
                </a:cubicBezTo>
                <a:cubicBezTo>
                  <a:pt x="5241" y="11207"/>
                  <a:pt x="5687" y="10900"/>
                  <a:pt x="5882" y="10482"/>
                </a:cubicBezTo>
                <a:cubicBezTo>
                  <a:pt x="6040" y="10536"/>
                  <a:pt x="6198" y="10562"/>
                  <a:pt x="6351" y="10562"/>
                </a:cubicBezTo>
                <a:cubicBezTo>
                  <a:pt x="7062" y="10562"/>
                  <a:pt x="7666" y="10012"/>
                  <a:pt x="7666" y="9255"/>
                </a:cubicBezTo>
                <a:cubicBezTo>
                  <a:pt x="8865" y="9255"/>
                  <a:pt x="9450" y="7806"/>
                  <a:pt x="8586" y="6997"/>
                </a:cubicBezTo>
                <a:lnTo>
                  <a:pt x="8920" y="6468"/>
                </a:lnTo>
                <a:cubicBezTo>
                  <a:pt x="9066" y="6273"/>
                  <a:pt x="8894" y="5973"/>
                  <a:pt x="8645" y="5973"/>
                </a:cubicBezTo>
                <a:cubicBezTo>
                  <a:pt x="8608" y="5973"/>
                  <a:pt x="8570" y="5980"/>
                  <a:pt x="8530" y="5994"/>
                </a:cubicBezTo>
                <a:lnTo>
                  <a:pt x="8335" y="6050"/>
                </a:lnTo>
                <a:lnTo>
                  <a:pt x="8335" y="4600"/>
                </a:lnTo>
                <a:cubicBezTo>
                  <a:pt x="8391" y="4489"/>
                  <a:pt x="8474" y="4433"/>
                  <a:pt x="8502" y="4321"/>
                </a:cubicBezTo>
                <a:cubicBezTo>
                  <a:pt x="8725" y="4489"/>
                  <a:pt x="9032" y="4600"/>
                  <a:pt x="9311" y="4600"/>
                </a:cubicBezTo>
                <a:cubicBezTo>
                  <a:pt x="10035" y="4600"/>
                  <a:pt x="10621" y="4015"/>
                  <a:pt x="10621" y="3262"/>
                </a:cubicBezTo>
                <a:cubicBezTo>
                  <a:pt x="10621" y="2537"/>
                  <a:pt x="10035" y="1924"/>
                  <a:pt x="9339" y="1924"/>
                </a:cubicBezTo>
                <a:lnTo>
                  <a:pt x="9311" y="1924"/>
                </a:lnTo>
                <a:lnTo>
                  <a:pt x="6941" y="1"/>
                </a:ln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220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oogle Shape;5299;p48">
            <a:extLst>
              <a:ext uri="{FF2B5EF4-FFF2-40B4-BE49-F238E27FC236}">
                <a16:creationId xmlns:a16="http://schemas.microsoft.com/office/drawing/2014/main" id="{05227B03-E007-4110-91D5-FB398908AB88}"/>
              </a:ext>
            </a:extLst>
          </p:cNvPr>
          <p:cNvGrpSpPr/>
          <p:nvPr/>
        </p:nvGrpSpPr>
        <p:grpSpPr>
          <a:xfrm>
            <a:off x="1067958" y="1579862"/>
            <a:ext cx="376216" cy="482675"/>
            <a:chOff x="-50489600" y="1947400"/>
            <a:chExt cx="233150" cy="299125"/>
          </a:xfrm>
          <a:solidFill>
            <a:srgbClr val="5C3183"/>
          </a:solidFill>
        </p:grpSpPr>
        <p:sp>
          <p:nvSpPr>
            <p:cNvPr id="5" name="Google Shape;5300;p48">
              <a:extLst>
                <a:ext uri="{FF2B5EF4-FFF2-40B4-BE49-F238E27FC236}">
                  <a16:creationId xmlns:a16="http://schemas.microsoft.com/office/drawing/2014/main" id="{0D0FCBEA-2B4C-45E7-8EAD-D4D6010B053E}"/>
                </a:ext>
              </a:extLst>
            </p:cNvPr>
            <p:cNvSpPr/>
            <p:nvPr/>
          </p:nvSpPr>
          <p:spPr>
            <a:xfrm>
              <a:off x="-50382475" y="2018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301;p48">
              <a:extLst>
                <a:ext uri="{FF2B5EF4-FFF2-40B4-BE49-F238E27FC236}">
                  <a16:creationId xmlns:a16="http://schemas.microsoft.com/office/drawing/2014/main" id="{165FF76B-9F92-4B30-A472-77985606D297}"/>
                </a:ext>
              </a:extLst>
            </p:cNvPr>
            <p:cNvSpPr/>
            <p:nvPr/>
          </p:nvSpPr>
          <p:spPr>
            <a:xfrm>
              <a:off x="-50489600" y="1947400"/>
              <a:ext cx="233150" cy="299125"/>
            </a:xfrm>
            <a:custGeom>
              <a:avLst/>
              <a:gdLst/>
              <a:ahLst/>
              <a:cxnLst/>
              <a:rect l="l" t="t" r="r" b="b"/>
              <a:pathLst>
                <a:path w="9326" h="11965" extrusionOk="0">
                  <a:moveTo>
                    <a:pt x="4632" y="725"/>
                  </a:moveTo>
                  <a:cubicBezTo>
                    <a:pt x="4821" y="725"/>
                    <a:pt x="4978" y="882"/>
                    <a:pt x="4978" y="1071"/>
                  </a:cubicBezTo>
                  <a:lnTo>
                    <a:pt x="4978" y="1449"/>
                  </a:lnTo>
                  <a:cubicBezTo>
                    <a:pt x="4884" y="1418"/>
                    <a:pt x="4758" y="1418"/>
                    <a:pt x="4632" y="1418"/>
                  </a:cubicBezTo>
                  <a:cubicBezTo>
                    <a:pt x="4506" y="1418"/>
                    <a:pt x="4411" y="1418"/>
                    <a:pt x="4285" y="1449"/>
                  </a:cubicBezTo>
                  <a:lnTo>
                    <a:pt x="4285" y="1071"/>
                  </a:lnTo>
                  <a:cubicBezTo>
                    <a:pt x="4285" y="882"/>
                    <a:pt x="4443" y="725"/>
                    <a:pt x="4632" y="725"/>
                  </a:cubicBezTo>
                  <a:close/>
                  <a:moveTo>
                    <a:pt x="4632" y="2143"/>
                  </a:moveTo>
                  <a:cubicBezTo>
                    <a:pt x="5230" y="2143"/>
                    <a:pt x="5703" y="2615"/>
                    <a:pt x="5703" y="3182"/>
                  </a:cubicBezTo>
                  <a:cubicBezTo>
                    <a:pt x="5703" y="3781"/>
                    <a:pt x="5230" y="4253"/>
                    <a:pt x="4632" y="4253"/>
                  </a:cubicBezTo>
                  <a:cubicBezTo>
                    <a:pt x="4033" y="4253"/>
                    <a:pt x="3592" y="3781"/>
                    <a:pt x="3592" y="3182"/>
                  </a:cubicBezTo>
                  <a:cubicBezTo>
                    <a:pt x="3592" y="2615"/>
                    <a:pt x="4033" y="2143"/>
                    <a:pt x="4632" y="2143"/>
                  </a:cubicBezTo>
                  <a:close/>
                  <a:moveTo>
                    <a:pt x="4632" y="5356"/>
                  </a:moveTo>
                  <a:lnTo>
                    <a:pt x="6018" y="8191"/>
                  </a:lnTo>
                  <a:cubicBezTo>
                    <a:pt x="5671" y="8349"/>
                    <a:pt x="5356" y="8443"/>
                    <a:pt x="4978" y="8443"/>
                  </a:cubicBezTo>
                  <a:lnTo>
                    <a:pt x="4978" y="8065"/>
                  </a:lnTo>
                  <a:cubicBezTo>
                    <a:pt x="4978" y="7876"/>
                    <a:pt x="4821" y="7719"/>
                    <a:pt x="4632" y="7719"/>
                  </a:cubicBezTo>
                  <a:cubicBezTo>
                    <a:pt x="4443" y="7719"/>
                    <a:pt x="4285" y="7876"/>
                    <a:pt x="4285" y="8065"/>
                  </a:cubicBezTo>
                  <a:lnTo>
                    <a:pt x="4285" y="8443"/>
                  </a:lnTo>
                  <a:cubicBezTo>
                    <a:pt x="3939" y="8380"/>
                    <a:pt x="3592" y="8317"/>
                    <a:pt x="3246" y="8191"/>
                  </a:cubicBezTo>
                  <a:lnTo>
                    <a:pt x="4632" y="5356"/>
                  </a:lnTo>
                  <a:close/>
                  <a:moveTo>
                    <a:pt x="3466" y="4505"/>
                  </a:moveTo>
                  <a:cubicBezTo>
                    <a:pt x="3624" y="4663"/>
                    <a:pt x="3844" y="4757"/>
                    <a:pt x="4096" y="4852"/>
                  </a:cubicBezTo>
                  <a:cubicBezTo>
                    <a:pt x="4033" y="5009"/>
                    <a:pt x="1481" y="10271"/>
                    <a:pt x="1450" y="10365"/>
                  </a:cubicBezTo>
                  <a:cubicBezTo>
                    <a:pt x="1381" y="10504"/>
                    <a:pt x="1261" y="10591"/>
                    <a:pt x="1127" y="10591"/>
                  </a:cubicBezTo>
                  <a:cubicBezTo>
                    <a:pt x="1078" y="10591"/>
                    <a:pt x="1028" y="10580"/>
                    <a:pt x="977" y="10554"/>
                  </a:cubicBezTo>
                  <a:cubicBezTo>
                    <a:pt x="820" y="10491"/>
                    <a:pt x="694" y="10271"/>
                    <a:pt x="788" y="10082"/>
                  </a:cubicBezTo>
                  <a:lnTo>
                    <a:pt x="3466" y="4505"/>
                  </a:lnTo>
                  <a:close/>
                  <a:moveTo>
                    <a:pt x="5829" y="4537"/>
                  </a:moveTo>
                  <a:lnTo>
                    <a:pt x="8507" y="10113"/>
                  </a:lnTo>
                  <a:cubicBezTo>
                    <a:pt x="8570" y="10271"/>
                    <a:pt x="8507" y="10523"/>
                    <a:pt x="8318" y="10586"/>
                  </a:cubicBezTo>
                  <a:cubicBezTo>
                    <a:pt x="8271" y="10599"/>
                    <a:pt x="8225" y="10606"/>
                    <a:pt x="8181" y="10606"/>
                  </a:cubicBezTo>
                  <a:cubicBezTo>
                    <a:pt x="8021" y="10606"/>
                    <a:pt x="7888" y="10521"/>
                    <a:pt x="7814" y="10397"/>
                  </a:cubicBezTo>
                  <a:cubicBezTo>
                    <a:pt x="7719" y="10176"/>
                    <a:pt x="5293" y="5167"/>
                    <a:pt x="5199" y="4883"/>
                  </a:cubicBezTo>
                  <a:cubicBezTo>
                    <a:pt x="5419" y="4820"/>
                    <a:pt x="5608" y="4694"/>
                    <a:pt x="5829" y="4537"/>
                  </a:cubicBezTo>
                  <a:close/>
                  <a:moveTo>
                    <a:pt x="4632" y="0"/>
                  </a:moveTo>
                  <a:cubicBezTo>
                    <a:pt x="4033" y="0"/>
                    <a:pt x="3592" y="473"/>
                    <a:pt x="3592" y="1071"/>
                  </a:cubicBezTo>
                  <a:lnTo>
                    <a:pt x="3592" y="1764"/>
                  </a:lnTo>
                  <a:cubicBezTo>
                    <a:pt x="3151" y="2080"/>
                    <a:pt x="2867" y="2584"/>
                    <a:pt x="2867" y="3182"/>
                  </a:cubicBezTo>
                  <a:cubicBezTo>
                    <a:pt x="2867" y="3434"/>
                    <a:pt x="2899" y="3655"/>
                    <a:pt x="3025" y="3875"/>
                  </a:cubicBezTo>
                  <a:lnTo>
                    <a:pt x="1576" y="6900"/>
                  </a:lnTo>
                  <a:cubicBezTo>
                    <a:pt x="1355" y="6648"/>
                    <a:pt x="1229" y="6396"/>
                    <a:pt x="1103" y="6081"/>
                  </a:cubicBezTo>
                  <a:cubicBezTo>
                    <a:pt x="1032" y="5914"/>
                    <a:pt x="906" y="5837"/>
                    <a:pt x="767" y="5837"/>
                  </a:cubicBezTo>
                  <a:cubicBezTo>
                    <a:pt x="722" y="5837"/>
                    <a:pt x="676" y="5845"/>
                    <a:pt x="631" y="5860"/>
                  </a:cubicBezTo>
                  <a:cubicBezTo>
                    <a:pt x="442" y="5955"/>
                    <a:pt x="347" y="6144"/>
                    <a:pt x="442" y="6333"/>
                  </a:cubicBezTo>
                  <a:cubicBezTo>
                    <a:pt x="631" y="6805"/>
                    <a:pt x="883" y="7215"/>
                    <a:pt x="1229" y="7593"/>
                  </a:cubicBezTo>
                  <a:lnTo>
                    <a:pt x="158" y="9798"/>
                  </a:lnTo>
                  <a:cubicBezTo>
                    <a:pt x="1" y="10208"/>
                    <a:pt x="64" y="10649"/>
                    <a:pt x="347" y="10964"/>
                  </a:cubicBezTo>
                  <a:lnTo>
                    <a:pt x="95" y="11468"/>
                  </a:lnTo>
                  <a:cubicBezTo>
                    <a:pt x="32" y="11625"/>
                    <a:pt x="95" y="11846"/>
                    <a:pt x="253" y="11941"/>
                  </a:cubicBezTo>
                  <a:cubicBezTo>
                    <a:pt x="293" y="11957"/>
                    <a:pt x="340" y="11965"/>
                    <a:pt x="389" y="11965"/>
                  </a:cubicBezTo>
                  <a:cubicBezTo>
                    <a:pt x="528" y="11965"/>
                    <a:pt x="678" y="11900"/>
                    <a:pt x="725" y="11783"/>
                  </a:cubicBezTo>
                  <a:lnTo>
                    <a:pt x="977" y="11247"/>
                  </a:lnTo>
                  <a:cubicBezTo>
                    <a:pt x="1027" y="11255"/>
                    <a:pt x="1077" y="11258"/>
                    <a:pt x="1127" y="11258"/>
                  </a:cubicBezTo>
                  <a:cubicBezTo>
                    <a:pt x="1521" y="11258"/>
                    <a:pt x="1912" y="11040"/>
                    <a:pt x="2080" y="10649"/>
                  </a:cubicBezTo>
                  <a:lnTo>
                    <a:pt x="2930" y="8822"/>
                  </a:lnTo>
                  <a:cubicBezTo>
                    <a:pt x="3372" y="8979"/>
                    <a:pt x="3813" y="9105"/>
                    <a:pt x="4285" y="9137"/>
                  </a:cubicBezTo>
                  <a:lnTo>
                    <a:pt x="4285" y="9483"/>
                  </a:lnTo>
                  <a:cubicBezTo>
                    <a:pt x="4285" y="9704"/>
                    <a:pt x="4443" y="9861"/>
                    <a:pt x="4632" y="9861"/>
                  </a:cubicBezTo>
                  <a:cubicBezTo>
                    <a:pt x="4821" y="9861"/>
                    <a:pt x="4978" y="9704"/>
                    <a:pt x="4978" y="9483"/>
                  </a:cubicBezTo>
                  <a:lnTo>
                    <a:pt x="4978" y="9137"/>
                  </a:lnTo>
                  <a:cubicBezTo>
                    <a:pt x="5451" y="9105"/>
                    <a:pt x="5892" y="9011"/>
                    <a:pt x="6333" y="8822"/>
                  </a:cubicBezTo>
                  <a:lnTo>
                    <a:pt x="7184" y="10649"/>
                  </a:lnTo>
                  <a:cubicBezTo>
                    <a:pt x="7382" y="11016"/>
                    <a:pt x="7732" y="11257"/>
                    <a:pt x="8143" y="11257"/>
                  </a:cubicBezTo>
                  <a:cubicBezTo>
                    <a:pt x="8190" y="11257"/>
                    <a:pt x="8238" y="11254"/>
                    <a:pt x="8286" y="11247"/>
                  </a:cubicBezTo>
                  <a:lnTo>
                    <a:pt x="8538" y="11783"/>
                  </a:lnTo>
                  <a:cubicBezTo>
                    <a:pt x="8585" y="11900"/>
                    <a:pt x="8718" y="11965"/>
                    <a:pt x="8861" y="11965"/>
                  </a:cubicBezTo>
                  <a:cubicBezTo>
                    <a:pt x="8911" y="11965"/>
                    <a:pt x="8962" y="11957"/>
                    <a:pt x="9011" y="11941"/>
                  </a:cubicBezTo>
                  <a:cubicBezTo>
                    <a:pt x="9168" y="11846"/>
                    <a:pt x="9231" y="11657"/>
                    <a:pt x="9168" y="11468"/>
                  </a:cubicBezTo>
                  <a:lnTo>
                    <a:pt x="8916" y="10964"/>
                  </a:lnTo>
                  <a:cubicBezTo>
                    <a:pt x="9200" y="10649"/>
                    <a:pt x="9326" y="10208"/>
                    <a:pt x="9137" y="9798"/>
                  </a:cubicBezTo>
                  <a:lnTo>
                    <a:pt x="8066" y="7593"/>
                  </a:lnTo>
                  <a:cubicBezTo>
                    <a:pt x="8381" y="7246"/>
                    <a:pt x="8664" y="6805"/>
                    <a:pt x="8853" y="6333"/>
                  </a:cubicBezTo>
                  <a:cubicBezTo>
                    <a:pt x="8916" y="6144"/>
                    <a:pt x="8853" y="5955"/>
                    <a:pt x="8664" y="5860"/>
                  </a:cubicBezTo>
                  <a:cubicBezTo>
                    <a:pt x="8611" y="5845"/>
                    <a:pt x="8559" y="5837"/>
                    <a:pt x="8511" y="5837"/>
                  </a:cubicBezTo>
                  <a:cubicBezTo>
                    <a:pt x="8360" y="5837"/>
                    <a:pt x="8240" y="5914"/>
                    <a:pt x="8192" y="6081"/>
                  </a:cubicBezTo>
                  <a:cubicBezTo>
                    <a:pt x="8066" y="6333"/>
                    <a:pt x="7908" y="6616"/>
                    <a:pt x="7719" y="6900"/>
                  </a:cubicBezTo>
                  <a:lnTo>
                    <a:pt x="6270" y="3875"/>
                  </a:lnTo>
                  <a:cubicBezTo>
                    <a:pt x="6333" y="3655"/>
                    <a:pt x="6396" y="3434"/>
                    <a:pt x="6396" y="3182"/>
                  </a:cubicBezTo>
                  <a:cubicBezTo>
                    <a:pt x="6396" y="2584"/>
                    <a:pt x="6144" y="2080"/>
                    <a:pt x="5703" y="1764"/>
                  </a:cubicBezTo>
                  <a:lnTo>
                    <a:pt x="5703" y="1071"/>
                  </a:lnTo>
                  <a:cubicBezTo>
                    <a:pt x="5703" y="473"/>
                    <a:pt x="5230" y="0"/>
                    <a:pt x="4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302;p48">
            <a:extLst>
              <a:ext uri="{FF2B5EF4-FFF2-40B4-BE49-F238E27FC236}">
                <a16:creationId xmlns:a16="http://schemas.microsoft.com/office/drawing/2014/main" id="{69547C54-C2BA-41C5-A469-7EA96433932D}"/>
              </a:ext>
            </a:extLst>
          </p:cNvPr>
          <p:cNvGrpSpPr/>
          <p:nvPr/>
        </p:nvGrpSpPr>
        <p:grpSpPr>
          <a:xfrm>
            <a:off x="1014567" y="2174642"/>
            <a:ext cx="482997" cy="484248"/>
            <a:chOff x="-50523475" y="2316000"/>
            <a:chExt cx="299325" cy="300100"/>
          </a:xfrm>
          <a:solidFill>
            <a:srgbClr val="5C3183"/>
          </a:solidFill>
        </p:grpSpPr>
        <p:sp>
          <p:nvSpPr>
            <p:cNvPr id="8" name="Google Shape;5303;p48">
              <a:extLst>
                <a:ext uri="{FF2B5EF4-FFF2-40B4-BE49-F238E27FC236}">
                  <a16:creationId xmlns:a16="http://schemas.microsoft.com/office/drawing/2014/main" id="{D464358E-BF99-446C-B39C-26ABE0D4391C}"/>
                </a:ext>
              </a:extLst>
            </p:cNvPr>
            <p:cNvSpPr/>
            <p:nvPr/>
          </p:nvSpPr>
          <p:spPr>
            <a:xfrm>
              <a:off x="-50453375" y="2387675"/>
              <a:ext cx="158350" cy="228425"/>
            </a:xfrm>
            <a:custGeom>
              <a:avLst/>
              <a:gdLst/>
              <a:ahLst/>
              <a:cxnLst/>
              <a:rect l="l" t="t" r="r" b="b"/>
              <a:pathLst>
                <a:path w="6334" h="9137" extrusionOk="0">
                  <a:moveTo>
                    <a:pt x="3183" y="4222"/>
                  </a:moveTo>
                  <a:cubicBezTo>
                    <a:pt x="3372" y="4222"/>
                    <a:pt x="3529" y="4380"/>
                    <a:pt x="3529" y="4569"/>
                  </a:cubicBezTo>
                  <a:cubicBezTo>
                    <a:pt x="3529" y="4758"/>
                    <a:pt x="3372" y="4915"/>
                    <a:pt x="3183" y="4915"/>
                  </a:cubicBezTo>
                  <a:cubicBezTo>
                    <a:pt x="2994" y="4915"/>
                    <a:pt x="2836" y="4758"/>
                    <a:pt x="2836" y="4569"/>
                  </a:cubicBezTo>
                  <a:cubicBezTo>
                    <a:pt x="2836" y="4380"/>
                    <a:pt x="2994" y="4222"/>
                    <a:pt x="3183" y="4222"/>
                  </a:cubicBezTo>
                  <a:close/>
                  <a:moveTo>
                    <a:pt x="3183" y="1009"/>
                  </a:moveTo>
                  <a:lnTo>
                    <a:pt x="5609" y="5230"/>
                  </a:lnTo>
                  <a:lnTo>
                    <a:pt x="4411" y="6994"/>
                  </a:lnTo>
                  <a:lnTo>
                    <a:pt x="3529" y="6994"/>
                  </a:lnTo>
                  <a:lnTo>
                    <a:pt x="3529" y="5545"/>
                  </a:lnTo>
                  <a:cubicBezTo>
                    <a:pt x="3939" y="5388"/>
                    <a:pt x="4254" y="5010"/>
                    <a:pt x="4254" y="4569"/>
                  </a:cubicBezTo>
                  <a:cubicBezTo>
                    <a:pt x="4254" y="3970"/>
                    <a:pt x="3781" y="3497"/>
                    <a:pt x="3183" y="3497"/>
                  </a:cubicBezTo>
                  <a:cubicBezTo>
                    <a:pt x="2584" y="3497"/>
                    <a:pt x="2143" y="3970"/>
                    <a:pt x="2143" y="4569"/>
                  </a:cubicBezTo>
                  <a:cubicBezTo>
                    <a:pt x="2143" y="5041"/>
                    <a:pt x="2395" y="5419"/>
                    <a:pt x="2836" y="5545"/>
                  </a:cubicBezTo>
                  <a:lnTo>
                    <a:pt x="2836" y="6994"/>
                  </a:lnTo>
                  <a:lnTo>
                    <a:pt x="1986" y="6994"/>
                  </a:lnTo>
                  <a:lnTo>
                    <a:pt x="788" y="5230"/>
                  </a:lnTo>
                  <a:lnTo>
                    <a:pt x="3183" y="1009"/>
                  </a:lnTo>
                  <a:close/>
                  <a:moveTo>
                    <a:pt x="4600" y="7688"/>
                  </a:moveTo>
                  <a:cubicBezTo>
                    <a:pt x="4821" y="7688"/>
                    <a:pt x="4947" y="7845"/>
                    <a:pt x="4947" y="8034"/>
                  </a:cubicBezTo>
                  <a:lnTo>
                    <a:pt x="4947" y="8412"/>
                  </a:lnTo>
                  <a:lnTo>
                    <a:pt x="1450" y="8412"/>
                  </a:lnTo>
                  <a:lnTo>
                    <a:pt x="1450" y="8034"/>
                  </a:lnTo>
                  <a:cubicBezTo>
                    <a:pt x="1450" y="7845"/>
                    <a:pt x="1607" y="7688"/>
                    <a:pt x="1797" y="7688"/>
                  </a:cubicBezTo>
                  <a:close/>
                  <a:moveTo>
                    <a:pt x="3183" y="0"/>
                  </a:moveTo>
                  <a:cubicBezTo>
                    <a:pt x="3057" y="0"/>
                    <a:pt x="2962" y="63"/>
                    <a:pt x="2868" y="158"/>
                  </a:cubicBezTo>
                  <a:lnTo>
                    <a:pt x="64" y="5073"/>
                  </a:lnTo>
                  <a:cubicBezTo>
                    <a:pt x="1" y="5199"/>
                    <a:pt x="1" y="5356"/>
                    <a:pt x="64" y="5419"/>
                  </a:cubicBezTo>
                  <a:lnTo>
                    <a:pt x="1229" y="7152"/>
                  </a:lnTo>
                  <a:cubicBezTo>
                    <a:pt x="914" y="7373"/>
                    <a:pt x="694" y="7688"/>
                    <a:pt x="694" y="8066"/>
                  </a:cubicBezTo>
                  <a:lnTo>
                    <a:pt x="694" y="8790"/>
                  </a:lnTo>
                  <a:cubicBezTo>
                    <a:pt x="694" y="8979"/>
                    <a:pt x="851" y="9137"/>
                    <a:pt x="1072" y="9137"/>
                  </a:cubicBezTo>
                  <a:lnTo>
                    <a:pt x="5262" y="9137"/>
                  </a:lnTo>
                  <a:cubicBezTo>
                    <a:pt x="5483" y="9137"/>
                    <a:pt x="5640" y="8979"/>
                    <a:pt x="5640" y="8790"/>
                  </a:cubicBezTo>
                  <a:lnTo>
                    <a:pt x="5640" y="8066"/>
                  </a:lnTo>
                  <a:cubicBezTo>
                    <a:pt x="5640" y="7688"/>
                    <a:pt x="5420" y="7373"/>
                    <a:pt x="5105" y="7152"/>
                  </a:cubicBezTo>
                  <a:lnTo>
                    <a:pt x="6270" y="5419"/>
                  </a:lnTo>
                  <a:cubicBezTo>
                    <a:pt x="6333" y="5325"/>
                    <a:pt x="6333" y="5199"/>
                    <a:pt x="6270" y="5073"/>
                  </a:cubicBezTo>
                  <a:lnTo>
                    <a:pt x="3498" y="158"/>
                  </a:lnTo>
                  <a:cubicBezTo>
                    <a:pt x="3435" y="32"/>
                    <a:pt x="3309" y="0"/>
                    <a:pt x="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04;p48">
              <a:extLst>
                <a:ext uri="{FF2B5EF4-FFF2-40B4-BE49-F238E27FC236}">
                  <a16:creationId xmlns:a16="http://schemas.microsoft.com/office/drawing/2014/main" id="{E09FC00B-7F6A-4630-B704-AA3AAF47C977}"/>
                </a:ext>
              </a:extLst>
            </p:cNvPr>
            <p:cNvSpPr/>
            <p:nvPr/>
          </p:nvSpPr>
          <p:spPr>
            <a:xfrm>
              <a:off x="-50523475" y="2316000"/>
              <a:ext cx="299325" cy="178025"/>
            </a:xfrm>
            <a:custGeom>
              <a:avLst/>
              <a:gdLst/>
              <a:ahLst/>
              <a:cxnLst/>
              <a:rect l="l" t="t" r="r" b="b"/>
              <a:pathLst>
                <a:path w="11973" h="7121" extrusionOk="0">
                  <a:moveTo>
                    <a:pt x="1072" y="694"/>
                  </a:moveTo>
                  <a:cubicBezTo>
                    <a:pt x="1261" y="694"/>
                    <a:pt x="1419" y="851"/>
                    <a:pt x="1419" y="1040"/>
                  </a:cubicBezTo>
                  <a:cubicBezTo>
                    <a:pt x="1419" y="1229"/>
                    <a:pt x="1261" y="1418"/>
                    <a:pt x="1072" y="1418"/>
                  </a:cubicBezTo>
                  <a:cubicBezTo>
                    <a:pt x="883" y="1418"/>
                    <a:pt x="725" y="1229"/>
                    <a:pt x="725" y="1040"/>
                  </a:cubicBezTo>
                  <a:cubicBezTo>
                    <a:pt x="725" y="851"/>
                    <a:pt x="883" y="694"/>
                    <a:pt x="1072" y="694"/>
                  </a:cubicBezTo>
                  <a:close/>
                  <a:moveTo>
                    <a:pt x="6333" y="694"/>
                  </a:moveTo>
                  <a:lnTo>
                    <a:pt x="6333" y="1418"/>
                  </a:lnTo>
                  <a:lnTo>
                    <a:pt x="5640" y="1418"/>
                  </a:lnTo>
                  <a:lnTo>
                    <a:pt x="5640" y="694"/>
                  </a:lnTo>
                  <a:close/>
                  <a:moveTo>
                    <a:pt x="10902" y="725"/>
                  </a:moveTo>
                  <a:cubicBezTo>
                    <a:pt x="11122" y="725"/>
                    <a:pt x="11280" y="883"/>
                    <a:pt x="11280" y="1103"/>
                  </a:cubicBezTo>
                  <a:cubicBezTo>
                    <a:pt x="11280" y="1292"/>
                    <a:pt x="11122" y="1450"/>
                    <a:pt x="10902" y="1450"/>
                  </a:cubicBezTo>
                  <a:cubicBezTo>
                    <a:pt x="10712" y="1450"/>
                    <a:pt x="10555" y="1292"/>
                    <a:pt x="10555" y="1103"/>
                  </a:cubicBezTo>
                  <a:cubicBezTo>
                    <a:pt x="10586" y="883"/>
                    <a:pt x="10744" y="725"/>
                    <a:pt x="10902" y="725"/>
                  </a:cubicBezTo>
                  <a:close/>
                  <a:moveTo>
                    <a:pt x="2143" y="5640"/>
                  </a:moveTo>
                  <a:lnTo>
                    <a:pt x="2143" y="6364"/>
                  </a:lnTo>
                  <a:lnTo>
                    <a:pt x="1419" y="6364"/>
                  </a:lnTo>
                  <a:lnTo>
                    <a:pt x="1419" y="5640"/>
                  </a:lnTo>
                  <a:close/>
                  <a:moveTo>
                    <a:pt x="10555" y="5640"/>
                  </a:moveTo>
                  <a:lnTo>
                    <a:pt x="10555" y="6364"/>
                  </a:lnTo>
                  <a:lnTo>
                    <a:pt x="9862" y="6364"/>
                  </a:lnTo>
                  <a:lnTo>
                    <a:pt x="9862" y="5640"/>
                  </a:lnTo>
                  <a:close/>
                  <a:moveTo>
                    <a:pt x="10902" y="0"/>
                  </a:moveTo>
                  <a:cubicBezTo>
                    <a:pt x="10460" y="0"/>
                    <a:pt x="10051" y="252"/>
                    <a:pt x="9925" y="694"/>
                  </a:cubicBezTo>
                  <a:lnTo>
                    <a:pt x="7058" y="694"/>
                  </a:lnTo>
                  <a:lnTo>
                    <a:pt x="7058" y="379"/>
                  </a:lnTo>
                  <a:cubicBezTo>
                    <a:pt x="7058" y="189"/>
                    <a:pt x="6900" y="32"/>
                    <a:pt x="6711" y="32"/>
                  </a:cubicBezTo>
                  <a:lnTo>
                    <a:pt x="5294" y="32"/>
                  </a:lnTo>
                  <a:cubicBezTo>
                    <a:pt x="5073" y="32"/>
                    <a:pt x="4947" y="189"/>
                    <a:pt x="4947" y="379"/>
                  </a:cubicBezTo>
                  <a:lnTo>
                    <a:pt x="4947" y="725"/>
                  </a:lnTo>
                  <a:lnTo>
                    <a:pt x="2049" y="725"/>
                  </a:lnTo>
                  <a:cubicBezTo>
                    <a:pt x="1891" y="347"/>
                    <a:pt x="1513" y="32"/>
                    <a:pt x="1072" y="32"/>
                  </a:cubicBezTo>
                  <a:cubicBezTo>
                    <a:pt x="473" y="32"/>
                    <a:pt x="1" y="505"/>
                    <a:pt x="1" y="1072"/>
                  </a:cubicBezTo>
                  <a:cubicBezTo>
                    <a:pt x="1" y="1670"/>
                    <a:pt x="473" y="2143"/>
                    <a:pt x="1072" y="2143"/>
                  </a:cubicBezTo>
                  <a:cubicBezTo>
                    <a:pt x="1545" y="2143"/>
                    <a:pt x="1923" y="1828"/>
                    <a:pt x="2049" y="1450"/>
                  </a:cubicBezTo>
                  <a:lnTo>
                    <a:pt x="3592" y="1450"/>
                  </a:lnTo>
                  <a:cubicBezTo>
                    <a:pt x="3183" y="1670"/>
                    <a:pt x="2836" y="1985"/>
                    <a:pt x="2521" y="2332"/>
                  </a:cubicBezTo>
                  <a:cubicBezTo>
                    <a:pt x="1891" y="3088"/>
                    <a:pt x="1545" y="4002"/>
                    <a:pt x="1450" y="4978"/>
                  </a:cubicBezTo>
                  <a:lnTo>
                    <a:pt x="1103" y="4978"/>
                  </a:lnTo>
                  <a:cubicBezTo>
                    <a:pt x="914" y="4978"/>
                    <a:pt x="757" y="5136"/>
                    <a:pt x="757" y="5325"/>
                  </a:cubicBezTo>
                  <a:lnTo>
                    <a:pt x="757" y="6742"/>
                  </a:lnTo>
                  <a:cubicBezTo>
                    <a:pt x="757" y="6963"/>
                    <a:pt x="914" y="7121"/>
                    <a:pt x="1103" y="7121"/>
                  </a:cubicBezTo>
                  <a:lnTo>
                    <a:pt x="2521" y="7121"/>
                  </a:lnTo>
                  <a:cubicBezTo>
                    <a:pt x="2742" y="7121"/>
                    <a:pt x="2899" y="6963"/>
                    <a:pt x="2899" y="6742"/>
                  </a:cubicBezTo>
                  <a:lnTo>
                    <a:pt x="2899" y="5325"/>
                  </a:lnTo>
                  <a:cubicBezTo>
                    <a:pt x="2899" y="5136"/>
                    <a:pt x="2742" y="4978"/>
                    <a:pt x="2521" y="4978"/>
                  </a:cubicBezTo>
                  <a:lnTo>
                    <a:pt x="2175" y="4978"/>
                  </a:lnTo>
                  <a:cubicBezTo>
                    <a:pt x="2332" y="3403"/>
                    <a:pt x="3435" y="2017"/>
                    <a:pt x="4979" y="1607"/>
                  </a:cubicBezTo>
                  <a:lnTo>
                    <a:pt x="4979" y="1796"/>
                  </a:lnTo>
                  <a:cubicBezTo>
                    <a:pt x="4979" y="1985"/>
                    <a:pt x="5136" y="2143"/>
                    <a:pt x="5325" y="2143"/>
                  </a:cubicBezTo>
                  <a:lnTo>
                    <a:pt x="6743" y="2143"/>
                  </a:lnTo>
                  <a:cubicBezTo>
                    <a:pt x="6932" y="2143"/>
                    <a:pt x="7089" y="1985"/>
                    <a:pt x="7089" y="1796"/>
                  </a:cubicBezTo>
                  <a:lnTo>
                    <a:pt x="7089" y="1576"/>
                  </a:lnTo>
                  <a:cubicBezTo>
                    <a:pt x="8633" y="1985"/>
                    <a:pt x="9736" y="3371"/>
                    <a:pt x="9893" y="4947"/>
                  </a:cubicBezTo>
                  <a:lnTo>
                    <a:pt x="9547" y="4947"/>
                  </a:lnTo>
                  <a:cubicBezTo>
                    <a:pt x="9358" y="4947"/>
                    <a:pt x="9200" y="5104"/>
                    <a:pt x="9200" y="5293"/>
                  </a:cubicBezTo>
                  <a:lnTo>
                    <a:pt x="9200" y="6711"/>
                  </a:lnTo>
                  <a:cubicBezTo>
                    <a:pt x="9200" y="6932"/>
                    <a:pt x="9358" y="7089"/>
                    <a:pt x="9547" y="7089"/>
                  </a:cubicBezTo>
                  <a:lnTo>
                    <a:pt x="10965" y="7089"/>
                  </a:lnTo>
                  <a:cubicBezTo>
                    <a:pt x="11154" y="7089"/>
                    <a:pt x="11311" y="6932"/>
                    <a:pt x="11311" y="6711"/>
                  </a:cubicBezTo>
                  <a:lnTo>
                    <a:pt x="11311" y="5293"/>
                  </a:lnTo>
                  <a:cubicBezTo>
                    <a:pt x="11311" y="5104"/>
                    <a:pt x="11154" y="4947"/>
                    <a:pt x="10965" y="4947"/>
                  </a:cubicBezTo>
                  <a:lnTo>
                    <a:pt x="10618" y="4947"/>
                  </a:lnTo>
                  <a:cubicBezTo>
                    <a:pt x="10523" y="4002"/>
                    <a:pt x="10177" y="3056"/>
                    <a:pt x="9547" y="2300"/>
                  </a:cubicBezTo>
                  <a:cubicBezTo>
                    <a:pt x="9232" y="1954"/>
                    <a:pt x="8885" y="1639"/>
                    <a:pt x="8476" y="1418"/>
                  </a:cubicBezTo>
                  <a:lnTo>
                    <a:pt x="10019" y="1418"/>
                  </a:lnTo>
                  <a:cubicBezTo>
                    <a:pt x="10082" y="1828"/>
                    <a:pt x="10492" y="2111"/>
                    <a:pt x="10902" y="2111"/>
                  </a:cubicBezTo>
                  <a:cubicBezTo>
                    <a:pt x="11500" y="2111"/>
                    <a:pt x="11973" y="1639"/>
                    <a:pt x="11973" y="1040"/>
                  </a:cubicBezTo>
                  <a:cubicBezTo>
                    <a:pt x="11973" y="473"/>
                    <a:pt x="11500" y="0"/>
                    <a:pt x="109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5305;p48">
            <a:extLst>
              <a:ext uri="{FF2B5EF4-FFF2-40B4-BE49-F238E27FC236}">
                <a16:creationId xmlns:a16="http://schemas.microsoft.com/office/drawing/2014/main" id="{DED67158-C565-4F47-9AA3-BA5878DBF819}"/>
              </a:ext>
            </a:extLst>
          </p:cNvPr>
          <p:cNvGrpSpPr/>
          <p:nvPr/>
        </p:nvGrpSpPr>
        <p:grpSpPr>
          <a:xfrm>
            <a:off x="1012671" y="2771923"/>
            <a:ext cx="486789" cy="483037"/>
            <a:chOff x="-50524250" y="2686150"/>
            <a:chExt cx="301675" cy="299350"/>
          </a:xfrm>
          <a:solidFill>
            <a:srgbClr val="5C3183"/>
          </a:solidFill>
        </p:grpSpPr>
        <p:sp>
          <p:nvSpPr>
            <p:cNvPr id="11" name="Google Shape;5306;p48">
              <a:extLst>
                <a:ext uri="{FF2B5EF4-FFF2-40B4-BE49-F238E27FC236}">
                  <a16:creationId xmlns:a16="http://schemas.microsoft.com/office/drawing/2014/main" id="{1A54DB09-9E1B-446B-B596-88B63FFBAFB7}"/>
                </a:ext>
              </a:extLst>
            </p:cNvPr>
            <p:cNvSpPr/>
            <p:nvPr/>
          </p:nvSpPr>
          <p:spPr>
            <a:xfrm>
              <a:off x="-50488025" y="2792500"/>
              <a:ext cx="18150" cy="52800"/>
            </a:xfrm>
            <a:custGeom>
              <a:avLst/>
              <a:gdLst/>
              <a:ahLst/>
              <a:cxnLst/>
              <a:rect l="l" t="t" r="r" b="b"/>
              <a:pathLst>
                <a:path w="726" h="2112" extrusionOk="0">
                  <a:moveTo>
                    <a:pt x="379" y="1"/>
                  </a:moveTo>
                  <a:cubicBezTo>
                    <a:pt x="158" y="1"/>
                    <a:pt x="1" y="158"/>
                    <a:pt x="1" y="347"/>
                  </a:cubicBezTo>
                  <a:lnTo>
                    <a:pt x="1" y="1765"/>
                  </a:lnTo>
                  <a:cubicBezTo>
                    <a:pt x="1" y="1954"/>
                    <a:pt x="158" y="2112"/>
                    <a:pt x="379" y="2112"/>
                  </a:cubicBezTo>
                  <a:cubicBezTo>
                    <a:pt x="568" y="2112"/>
                    <a:pt x="725" y="1954"/>
                    <a:pt x="725" y="1765"/>
                  </a:cubicBezTo>
                  <a:lnTo>
                    <a:pt x="725" y="347"/>
                  </a:ln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07;p48">
              <a:extLst>
                <a:ext uri="{FF2B5EF4-FFF2-40B4-BE49-F238E27FC236}">
                  <a16:creationId xmlns:a16="http://schemas.microsoft.com/office/drawing/2014/main" id="{090C701B-0BBD-46E8-9BE9-C5B3A1629E87}"/>
                </a:ext>
              </a:extLst>
            </p:cNvPr>
            <p:cNvSpPr/>
            <p:nvPr/>
          </p:nvSpPr>
          <p:spPr>
            <a:xfrm>
              <a:off x="-50488025" y="2897250"/>
              <a:ext cx="18150" cy="53600"/>
            </a:xfrm>
            <a:custGeom>
              <a:avLst/>
              <a:gdLst/>
              <a:ahLst/>
              <a:cxnLst/>
              <a:rect l="l" t="t" r="r" b="b"/>
              <a:pathLst>
                <a:path w="726" h="2144" extrusionOk="0">
                  <a:moveTo>
                    <a:pt x="379" y="1"/>
                  </a:moveTo>
                  <a:cubicBezTo>
                    <a:pt x="158" y="1"/>
                    <a:pt x="1" y="159"/>
                    <a:pt x="1" y="379"/>
                  </a:cubicBezTo>
                  <a:lnTo>
                    <a:pt x="1" y="1797"/>
                  </a:lnTo>
                  <a:cubicBezTo>
                    <a:pt x="1" y="1986"/>
                    <a:pt x="158" y="2143"/>
                    <a:pt x="379" y="2143"/>
                  </a:cubicBezTo>
                  <a:cubicBezTo>
                    <a:pt x="568" y="2143"/>
                    <a:pt x="725" y="1986"/>
                    <a:pt x="725" y="1797"/>
                  </a:cubicBezTo>
                  <a:lnTo>
                    <a:pt x="725" y="379"/>
                  </a:lnTo>
                  <a:cubicBezTo>
                    <a:pt x="725" y="159"/>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08;p48">
              <a:extLst>
                <a:ext uri="{FF2B5EF4-FFF2-40B4-BE49-F238E27FC236}">
                  <a16:creationId xmlns:a16="http://schemas.microsoft.com/office/drawing/2014/main" id="{5D410203-0D18-443A-98E6-98248D05B11F}"/>
                </a:ext>
              </a:extLst>
            </p:cNvPr>
            <p:cNvSpPr/>
            <p:nvPr/>
          </p:nvSpPr>
          <p:spPr>
            <a:xfrm>
              <a:off x="-50488025" y="2861825"/>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09;p48">
              <a:extLst>
                <a:ext uri="{FF2B5EF4-FFF2-40B4-BE49-F238E27FC236}">
                  <a16:creationId xmlns:a16="http://schemas.microsoft.com/office/drawing/2014/main" id="{1980A249-91A8-4E53-AB85-BD8AE8612D49}"/>
                </a:ext>
              </a:extLst>
            </p:cNvPr>
            <p:cNvSpPr/>
            <p:nvPr/>
          </p:nvSpPr>
          <p:spPr>
            <a:xfrm>
              <a:off x="-50524250" y="2686150"/>
              <a:ext cx="301675" cy="52825"/>
            </a:xfrm>
            <a:custGeom>
              <a:avLst/>
              <a:gdLst/>
              <a:ahLst/>
              <a:cxnLst/>
              <a:rect l="l" t="t" r="r" b="b"/>
              <a:pathLst>
                <a:path w="12067" h="2113" extrusionOk="0">
                  <a:moveTo>
                    <a:pt x="2143" y="695"/>
                  </a:moveTo>
                  <a:lnTo>
                    <a:pt x="2143" y="1419"/>
                  </a:lnTo>
                  <a:lnTo>
                    <a:pt x="1891" y="1419"/>
                  </a:lnTo>
                  <a:lnTo>
                    <a:pt x="1166" y="1041"/>
                  </a:lnTo>
                  <a:lnTo>
                    <a:pt x="1891" y="695"/>
                  </a:lnTo>
                  <a:close/>
                  <a:moveTo>
                    <a:pt x="9924" y="695"/>
                  </a:moveTo>
                  <a:lnTo>
                    <a:pt x="9924" y="1419"/>
                  </a:lnTo>
                  <a:lnTo>
                    <a:pt x="2836" y="1419"/>
                  </a:lnTo>
                  <a:lnTo>
                    <a:pt x="2836" y="695"/>
                  </a:lnTo>
                  <a:close/>
                  <a:moveTo>
                    <a:pt x="10996" y="695"/>
                  </a:moveTo>
                  <a:cubicBezTo>
                    <a:pt x="11185" y="695"/>
                    <a:pt x="11342" y="852"/>
                    <a:pt x="11342" y="1041"/>
                  </a:cubicBezTo>
                  <a:cubicBezTo>
                    <a:pt x="11342" y="1262"/>
                    <a:pt x="11185" y="1419"/>
                    <a:pt x="10996" y="1419"/>
                  </a:cubicBezTo>
                  <a:lnTo>
                    <a:pt x="10649" y="1419"/>
                  </a:lnTo>
                  <a:lnTo>
                    <a:pt x="10649" y="695"/>
                  </a:lnTo>
                  <a:close/>
                  <a:moveTo>
                    <a:pt x="1782" y="1"/>
                  </a:moveTo>
                  <a:cubicBezTo>
                    <a:pt x="1689" y="1"/>
                    <a:pt x="1556" y="47"/>
                    <a:pt x="252" y="726"/>
                  </a:cubicBezTo>
                  <a:cubicBezTo>
                    <a:pt x="0" y="852"/>
                    <a:pt x="0" y="1199"/>
                    <a:pt x="252" y="1356"/>
                  </a:cubicBezTo>
                  <a:cubicBezTo>
                    <a:pt x="1765" y="2113"/>
                    <a:pt x="1702" y="2113"/>
                    <a:pt x="1828" y="2113"/>
                  </a:cubicBezTo>
                  <a:lnTo>
                    <a:pt x="10996" y="2113"/>
                  </a:lnTo>
                  <a:cubicBezTo>
                    <a:pt x="11594" y="2113"/>
                    <a:pt x="12067" y="1640"/>
                    <a:pt x="12067" y="1041"/>
                  </a:cubicBezTo>
                  <a:cubicBezTo>
                    <a:pt x="12067" y="474"/>
                    <a:pt x="11594" y="2"/>
                    <a:pt x="10996" y="2"/>
                  </a:cubicBezTo>
                  <a:lnTo>
                    <a:pt x="1828" y="2"/>
                  </a:lnTo>
                  <a:cubicBezTo>
                    <a:pt x="1810" y="2"/>
                    <a:pt x="1796" y="1"/>
                    <a:pt x="1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10;p48">
              <a:extLst>
                <a:ext uri="{FF2B5EF4-FFF2-40B4-BE49-F238E27FC236}">
                  <a16:creationId xmlns:a16="http://schemas.microsoft.com/office/drawing/2014/main" id="{77FF631A-2251-43B1-B1A7-DF0940CA74A3}"/>
                </a:ext>
              </a:extLst>
            </p:cNvPr>
            <p:cNvSpPr/>
            <p:nvPr/>
          </p:nvSpPr>
          <p:spPr>
            <a:xfrm>
              <a:off x="-50523475" y="2757075"/>
              <a:ext cx="300900" cy="228425"/>
            </a:xfrm>
            <a:custGeom>
              <a:avLst/>
              <a:gdLst/>
              <a:ahLst/>
              <a:cxnLst/>
              <a:rect l="l" t="t" r="r" b="b"/>
              <a:pathLst>
                <a:path w="12036" h="9137" extrusionOk="0">
                  <a:moveTo>
                    <a:pt x="10965" y="725"/>
                  </a:moveTo>
                  <a:cubicBezTo>
                    <a:pt x="11154" y="725"/>
                    <a:pt x="11311" y="882"/>
                    <a:pt x="11311" y="1103"/>
                  </a:cubicBezTo>
                  <a:lnTo>
                    <a:pt x="11311" y="8097"/>
                  </a:lnTo>
                  <a:cubicBezTo>
                    <a:pt x="11311" y="8286"/>
                    <a:pt x="11154" y="8443"/>
                    <a:pt x="10965" y="8443"/>
                  </a:cubicBezTo>
                  <a:lnTo>
                    <a:pt x="1072" y="8443"/>
                  </a:lnTo>
                  <a:cubicBezTo>
                    <a:pt x="883" y="8443"/>
                    <a:pt x="725" y="8286"/>
                    <a:pt x="725" y="8097"/>
                  </a:cubicBezTo>
                  <a:lnTo>
                    <a:pt x="725" y="1103"/>
                  </a:lnTo>
                  <a:cubicBezTo>
                    <a:pt x="725" y="882"/>
                    <a:pt x="883" y="725"/>
                    <a:pt x="1072" y="725"/>
                  </a:cubicBezTo>
                  <a:close/>
                  <a:moveTo>
                    <a:pt x="1072" y="0"/>
                  </a:moveTo>
                  <a:cubicBezTo>
                    <a:pt x="473" y="0"/>
                    <a:pt x="1" y="473"/>
                    <a:pt x="1" y="1040"/>
                  </a:cubicBezTo>
                  <a:lnTo>
                    <a:pt x="1" y="8065"/>
                  </a:lnTo>
                  <a:cubicBezTo>
                    <a:pt x="1" y="8664"/>
                    <a:pt x="473" y="9137"/>
                    <a:pt x="1072" y="9137"/>
                  </a:cubicBezTo>
                  <a:lnTo>
                    <a:pt x="10965" y="9137"/>
                  </a:lnTo>
                  <a:cubicBezTo>
                    <a:pt x="11532" y="9137"/>
                    <a:pt x="12004" y="8664"/>
                    <a:pt x="12004" y="8065"/>
                  </a:cubicBezTo>
                  <a:lnTo>
                    <a:pt x="12004" y="1040"/>
                  </a:lnTo>
                  <a:cubicBezTo>
                    <a:pt x="12036" y="473"/>
                    <a:pt x="11532" y="0"/>
                    <a:pt x="10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11;p48">
              <a:extLst>
                <a:ext uri="{FF2B5EF4-FFF2-40B4-BE49-F238E27FC236}">
                  <a16:creationId xmlns:a16="http://schemas.microsoft.com/office/drawing/2014/main" id="{CF1024B6-C10A-4B6B-BC8C-4E4151D308A1}"/>
                </a:ext>
              </a:extLst>
            </p:cNvPr>
            <p:cNvSpPr/>
            <p:nvPr/>
          </p:nvSpPr>
          <p:spPr>
            <a:xfrm>
              <a:off x="-50453375" y="2792500"/>
              <a:ext cx="194575" cy="158350"/>
            </a:xfrm>
            <a:custGeom>
              <a:avLst/>
              <a:gdLst/>
              <a:ahLst/>
              <a:cxnLst/>
              <a:rect l="l" t="t" r="r" b="b"/>
              <a:pathLst>
                <a:path w="7783" h="6334" extrusionOk="0">
                  <a:moveTo>
                    <a:pt x="7089" y="694"/>
                  </a:moveTo>
                  <a:lnTo>
                    <a:pt x="7089" y="5609"/>
                  </a:lnTo>
                  <a:lnTo>
                    <a:pt x="694" y="5609"/>
                  </a:lnTo>
                  <a:lnTo>
                    <a:pt x="694" y="694"/>
                  </a:lnTo>
                  <a:close/>
                  <a:moveTo>
                    <a:pt x="347" y="1"/>
                  </a:moveTo>
                  <a:cubicBezTo>
                    <a:pt x="158" y="1"/>
                    <a:pt x="1" y="158"/>
                    <a:pt x="1" y="347"/>
                  </a:cubicBezTo>
                  <a:lnTo>
                    <a:pt x="1" y="5987"/>
                  </a:lnTo>
                  <a:cubicBezTo>
                    <a:pt x="1" y="6176"/>
                    <a:pt x="158" y="6333"/>
                    <a:pt x="347" y="6333"/>
                  </a:cubicBezTo>
                  <a:lnTo>
                    <a:pt x="7436" y="6333"/>
                  </a:lnTo>
                  <a:cubicBezTo>
                    <a:pt x="7656" y="6333"/>
                    <a:pt x="7782" y="6176"/>
                    <a:pt x="7782" y="5987"/>
                  </a:cubicBezTo>
                  <a:lnTo>
                    <a:pt x="7782" y="347"/>
                  </a:lnTo>
                  <a:cubicBezTo>
                    <a:pt x="7782" y="158"/>
                    <a:pt x="7656" y="1"/>
                    <a:pt x="74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5312;p48">
            <a:extLst>
              <a:ext uri="{FF2B5EF4-FFF2-40B4-BE49-F238E27FC236}">
                <a16:creationId xmlns:a16="http://schemas.microsoft.com/office/drawing/2014/main" id="{4431A364-558D-47CE-9236-B23710E94839}"/>
              </a:ext>
            </a:extLst>
          </p:cNvPr>
          <p:cNvGrpSpPr/>
          <p:nvPr/>
        </p:nvGrpSpPr>
        <p:grpSpPr>
          <a:xfrm>
            <a:off x="4017610" y="1620525"/>
            <a:ext cx="484248" cy="485538"/>
            <a:chOff x="-48633950" y="1972600"/>
            <a:chExt cx="300100" cy="300900"/>
          </a:xfrm>
          <a:solidFill>
            <a:srgbClr val="5C3183"/>
          </a:solidFill>
        </p:grpSpPr>
        <p:sp>
          <p:nvSpPr>
            <p:cNvPr id="18" name="Google Shape;5313;p48">
              <a:extLst>
                <a:ext uri="{FF2B5EF4-FFF2-40B4-BE49-F238E27FC236}">
                  <a16:creationId xmlns:a16="http://schemas.microsoft.com/office/drawing/2014/main" id="{2B34FB8F-3CC3-4D29-BA78-97ED73FEA13D}"/>
                </a:ext>
              </a:extLst>
            </p:cNvPr>
            <p:cNvSpPr/>
            <p:nvPr/>
          </p:nvSpPr>
          <p:spPr>
            <a:xfrm>
              <a:off x="-48633950" y="1972600"/>
              <a:ext cx="300100" cy="300900"/>
            </a:xfrm>
            <a:custGeom>
              <a:avLst/>
              <a:gdLst/>
              <a:ahLst/>
              <a:cxnLst/>
              <a:rect l="l" t="t" r="r" b="b"/>
              <a:pathLst>
                <a:path w="12004" h="12036" extrusionOk="0">
                  <a:moveTo>
                    <a:pt x="1418" y="756"/>
                  </a:moveTo>
                  <a:lnTo>
                    <a:pt x="1418" y="1481"/>
                  </a:lnTo>
                  <a:lnTo>
                    <a:pt x="693" y="1481"/>
                  </a:lnTo>
                  <a:lnTo>
                    <a:pt x="693" y="756"/>
                  </a:lnTo>
                  <a:close/>
                  <a:moveTo>
                    <a:pt x="11310" y="756"/>
                  </a:moveTo>
                  <a:lnTo>
                    <a:pt x="11310" y="1481"/>
                  </a:lnTo>
                  <a:lnTo>
                    <a:pt x="10586" y="1481"/>
                  </a:lnTo>
                  <a:lnTo>
                    <a:pt x="10586" y="756"/>
                  </a:lnTo>
                  <a:close/>
                  <a:moveTo>
                    <a:pt x="9893" y="1418"/>
                  </a:moveTo>
                  <a:lnTo>
                    <a:pt x="9893" y="1796"/>
                  </a:lnTo>
                  <a:cubicBezTo>
                    <a:pt x="9893" y="1985"/>
                    <a:pt x="10050" y="2143"/>
                    <a:pt x="10239" y="2143"/>
                  </a:cubicBezTo>
                  <a:lnTo>
                    <a:pt x="10586" y="2143"/>
                  </a:lnTo>
                  <a:lnTo>
                    <a:pt x="10586" y="5293"/>
                  </a:lnTo>
                  <a:cubicBezTo>
                    <a:pt x="10365" y="5104"/>
                    <a:pt x="10050" y="4915"/>
                    <a:pt x="9672" y="4663"/>
                  </a:cubicBezTo>
                  <a:cubicBezTo>
                    <a:pt x="8822" y="4159"/>
                    <a:pt x="7530" y="3560"/>
                    <a:pt x="6018" y="3560"/>
                  </a:cubicBezTo>
                  <a:cubicBezTo>
                    <a:pt x="4537" y="3560"/>
                    <a:pt x="3214" y="4159"/>
                    <a:pt x="2363" y="4663"/>
                  </a:cubicBezTo>
                  <a:cubicBezTo>
                    <a:pt x="2017" y="4852"/>
                    <a:pt x="1701" y="5104"/>
                    <a:pt x="1449" y="5293"/>
                  </a:cubicBezTo>
                  <a:lnTo>
                    <a:pt x="1449" y="2143"/>
                  </a:lnTo>
                  <a:lnTo>
                    <a:pt x="1764" y="2143"/>
                  </a:lnTo>
                  <a:cubicBezTo>
                    <a:pt x="1954" y="2143"/>
                    <a:pt x="2111" y="1985"/>
                    <a:pt x="2111" y="1796"/>
                  </a:cubicBezTo>
                  <a:lnTo>
                    <a:pt x="2111" y="1418"/>
                  </a:lnTo>
                  <a:close/>
                  <a:moveTo>
                    <a:pt x="8065" y="4695"/>
                  </a:moveTo>
                  <a:cubicBezTo>
                    <a:pt x="8538" y="4915"/>
                    <a:pt x="8979" y="5104"/>
                    <a:pt x="9326" y="5293"/>
                  </a:cubicBezTo>
                  <a:cubicBezTo>
                    <a:pt x="9798" y="5577"/>
                    <a:pt x="10208" y="5860"/>
                    <a:pt x="10428" y="6049"/>
                  </a:cubicBezTo>
                  <a:cubicBezTo>
                    <a:pt x="10208" y="6238"/>
                    <a:pt x="9798" y="6522"/>
                    <a:pt x="9326" y="6805"/>
                  </a:cubicBezTo>
                  <a:cubicBezTo>
                    <a:pt x="8979" y="6994"/>
                    <a:pt x="8570" y="7215"/>
                    <a:pt x="8065" y="7372"/>
                  </a:cubicBezTo>
                  <a:cubicBezTo>
                    <a:pt x="8349" y="6994"/>
                    <a:pt x="8475" y="6522"/>
                    <a:pt x="8475" y="6049"/>
                  </a:cubicBezTo>
                  <a:cubicBezTo>
                    <a:pt x="8475" y="5514"/>
                    <a:pt x="8318" y="5104"/>
                    <a:pt x="8065" y="4695"/>
                  </a:cubicBezTo>
                  <a:close/>
                  <a:moveTo>
                    <a:pt x="3970" y="4726"/>
                  </a:moveTo>
                  <a:cubicBezTo>
                    <a:pt x="3718" y="5136"/>
                    <a:pt x="3592" y="5608"/>
                    <a:pt x="3592" y="6081"/>
                  </a:cubicBezTo>
                  <a:cubicBezTo>
                    <a:pt x="3529" y="6553"/>
                    <a:pt x="3686" y="7026"/>
                    <a:pt x="3970" y="7435"/>
                  </a:cubicBezTo>
                  <a:cubicBezTo>
                    <a:pt x="3497" y="7215"/>
                    <a:pt x="3056" y="7026"/>
                    <a:pt x="2710" y="6837"/>
                  </a:cubicBezTo>
                  <a:cubicBezTo>
                    <a:pt x="2237" y="6553"/>
                    <a:pt x="1859" y="6270"/>
                    <a:pt x="1607" y="6081"/>
                  </a:cubicBezTo>
                  <a:cubicBezTo>
                    <a:pt x="1859" y="5892"/>
                    <a:pt x="2237" y="5608"/>
                    <a:pt x="2710" y="5325"/>
                  </a:cubicBezTo>
                  <a:cubicBezTo>
                    <a:pt x="3056" y="5136"/>
                    <a:pt x="3466" y="4915"/>
                    <a:pt x="3970" y="4726"/>
                  </a:cubicBezTo>
                  <a:close/>
                  <a:moveTo>
                    <a:pt x="6018" y="4285"/>
                  </a:moveTo>
                  <a:cubicBezTo>
                    <a:pt x="6994" y="4285"/>
                    <a:pt x="7782" y="5073"/>
                    <a:pt x="7782" y="6049"/>
                  </a:cubicBezTo>
                  <a:cubicBezTo>
                    <a:pt x="7782" y="7026"/>
                    <a:pt x="6994" y="7814"/>
                    <a:pt x="6018" y="7814"/>
                  </a:cubicBezTo>
                  <a:cubicBezTo>
                    <a:pt x="5041" y="7814"/>
                    <a:pt x="4253" y="7026"/>
                    <a:pt x="4253" y="6049"/>
                  </a:cubicBezTo>
                  <a:cubicBezTo>
                    <a:pt x="4253" y="5073"/>
                    <a:pt x="5041" y="4285"/>
                    <a:pt x="6018" y="4285"/>
                  </a:cubicBezTo>
                  <a:close/>
                  <a:moveTo>
                    <a:pt x="10554" y="6805"/>
                  </a:moveTo>
                  <a:lnTo>
                    <a:pt x="10554" y="9956"/>
                  </a:lnTo>
                  <a:lnTo>
                    <a:pt x="10239" y="9956"/>
                  </a:lnTo>
                  <a:cubicBezTo>
                    <a:pt x="10050" y="9956"/>
                    <a:pt x="9893" y="10113"/>
                    <a:pt x="9893" y="10302"/>
                  </a:cubicBezTo>
                  <a:lnTo>
                    <a:pt x="9893" y="10649"/>
                  </a:lnTo>
                  <a:lnTo>
                    <a:pt x="2143" y="10649"/>
                  </a:lnTo>
                  <a:lnTo>
                    <a:pt x="2143" y="10302"/>
                  </a:lnTo>
                  <a:cubicBezTo>
                    <a:pt x="2143" y="10113"/>
                    <a:pt x="1985" y="9956"/>
                    <a:pt x="1764" y="9956"/>
                  </a:cubicBezTo>
                  <a:lnTo>
                    <a:pt x="1418" y="9956"/>
                  </a:lnTo>
                  <a:lnTo>
                    <a:pt x="1418" y="6805"/>
                  </a:lnTo>
                  <a:cubicBezTo>
                    <a:pt x="1670" y="6994"/>
                    <a:pt x="1985" y="7183"/>
                    <a:pt x="2332" y="7435"/>
                  </a:cubicBezTo>
                  <a:cubicBezTo>
                    <a:pt x="3182" y="7940"/>
                    <a:pt x="4505" y="8538"/>
                    <a:pt x="5986" y="8538"/>
                  </a:cubicBezTo>
                  <a:cubicBezTo>
                    <a:pt x="7498" y="8538"/>
                    <a:pt x="8790" y="7940"/>
                    <a:pt x="9641" y="7435"/>
                  </a:cubicBezTo>
                  <a:cubicBezTo>
                    <a:pt x="10019" y="7215"/>
                    <a:pt x="10334" y="6994"/>
                    <a:pt x="10554" y="6805"/>
                  </a:cubicBezTo>
                  <a:close/>
                  <a:moveTo>
                    <a:pt x="1418" y="10617"/>
                  </a:moveTo>
                  <a:lnTo>
                    <a:pt x="1418" y="11311"/>
                  </a:lnTo>
                  <a:lnTo>
                    <a:pt x="693" y="11311"/>
                  </a:lnTo>
                  <a:lnTo>
                    <a:pt x="693" y="10617"/>
                  </a:lnTo>
                  <a:close/>
                  <a:moveTo>
                    <a:pt x="11310" y="10617"/>
                  </a:moveTo>
                  <a:lnTo>
                    <a:pt x="11310" y="11311"/>
                  </a:lnTo>
                  <a:lnTo>
                    <a:pt x="10586" y="11311"/>
                  </a:lnTo>
                  <a:lnTo>
                    <a:pt x="10586" y="10617"/>
                  </a:lnTo>
                  <a:close/>
                  <a:moveTo>
                    <a:pt x="347" y="0"/>
                  </a:moveTo>
                  <a:cubicBezTo>
                    <a:pt x="158" y="0"/>
                    <a:pt x="0" y="189"/>
                    <a:pt x="0" y="378"/>
                  </a:cubicBezTo>
                  <a:lnTo>
                    <a:pt x="0" y="1796"/>
                  </a:lnTo>
                  <a:cubicBezTo>
                    <a:pt x="0" y="1985"/>
                    <a:pt x="158" y="2143"/>
                    <a:pt x="347" y="2143"/>
                  </a:cubicBezTo>
                  <a:lnTo>
                    <a:pt x="693" y="2143"/>
                  </a:lnTo>
                  <a:lnTo>
                    <a:pt x="693" y="9893"/>
                  </a:lnTo>
                  <a:lnTo>
                    <a:pt x="347" y="9893"/>
                  </a:lnTo>
                  <a:cubicBezTo>
                    <a:pt x="158" y="9893"/>
                    <a:pt x="0" y="10050"/>
                    <a:pt x="0" y="10239"/>
                  </a:cubicBezTo>
                  <a:lnTo>
                    <a:pt x="0" y="11657"/>
                  </a:lnTo>
                  <a:cubicBezTo>
                    <a:pt x="0" y="11878"/>
                    <a:pt x="158" y="12035"/>
                    <a:pt x="347" y="12035"/>
                  </a:cubicBezTo>
                  <a:lnTo>
                    <a:pt x="1764" y="12035"/>
                  </a:lnTo>
                  <a:cubicBezTo>
                    <a:pt x="1954" y="12035"/>
                    <a:pt x="2111" y="11878"/>
                    <a:pt x="2111" y="11657"/>
                  </a:cubicBezTo>
                  <a:lnTo>
                    <a:pt x="2111" y="11311"/>
                  </a:lnTo>
                  <a:lnTo>
                    <a:pt x="9893" y="11311"/>
                  </a:lnTo>
                  <a:lnTo>
                    <a:pt x="9893" y="11657"/>
                  </a:lnTo>
                  <a:cubicBezTo>
                    <a:pt x="9893" y="11878"/>
                    <a:pt x="10050" y="12035"/>
                    <a:pt x="10239" y="12035"/>
                  </a:cubicBezTo>
                  <a:lnTo>
                    <a:pt x="11657" y="12035"/>
                  </a:lnTo>
                  <a:cubicBezTo>
                    <a:pt x="11846" y="12035"/>
                    <a:pt x="12004" y="11878"/>
                    <a:pt x="12004" y="11657"/>
                  </a:cubicBezTo>
                  <a:lnTo>
                    <a:pt x="12004" y="10239"/>
                  </a:lnTo>
                  <a:cubicBezTo>
                    <a:pt x="12004" y="10050"/>
                    <a:pt x="11846" y="9893"/>
                    <a:pt x="11657" y="9893"/>
                  </a:cubicBezTo>
                  <a:lnTo>
                    <a:pt x="11310" y="9893"/>
                  </a:lnTo>
                  <a:lnTo>
                    <a:pt x="11310" y="2143"/>
                  </a:lnTo>
                  <a:lnTo>
                    <a:pt x="11657" y="2143"/>
                  </a:lnTo>
                  <a:cubicBezTo>
                    <a:pt x="11846" y="2143"/>
                    <a:pt x="12004" y="1985"/>
                    <a:pt x="12004" y="1796"/>
                  </a:cubicBezTo>
                  <a:lnTo>
                    <a:pt x="12004" y="378"/>
                  </a:lnTo>
                  <a:cubicBezTo>
                    <a:pt x="12004" y="189"/>
                    <a:pt x="11846" y="0"/>
                    <a:pt x="11657" y="0"/>
                  </a:cubicBezTo>
                  <a:lnTo>
                    <a:pt x="10239" y="0"/>
                  </a:lnTo>
                  <a:cubicBezTo>
                    <a:pt x="10050" y="0"/>
                    <a:pt x="9893" y="189"/>
                    <a:pt x="9893" y="378"/>
                  </a:cubicBezTo>
                  <a:lnTo>
                    <a:pt x="9893" y="725"/>
                  </a:lnTo>
                  <a:lnTo>
                    <a:pt x="2111" y="725"/>
                  </a:lnTo>
                  <a:lnTo>
                    <a:pt x="2111" y="378"/>
                  </a:lnTo>
                  <a:cubicBezTo>
                    <a:pt x="2111" y="189"/>
                    <a:pt x="1954" y="0"/>
                    <a:pt x="1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14;p48">
              <a:extLst>
                <a:ext uri="{FF2B5EF4-FFF2-40B4-BE49-F238E27FC236}">
                  <a16:creationId xmlns:a16="http://schemas.microsoft.com/office/drawing/2014/main" id="{8AB02420-999E-4353-A195-76C61EB93DF9}"/>
                </a:ext>
              </a:extLst>
            </p:cNvPr>
            <p:cNvSpPr/>
            <p:nvPr/>
          </p:nvSpPr>
          <p:spPr>
            <a:xfrm>
              <a:off x="-48509525" y="2097050"/>
              <a:ext cx="52800" cy="52775"/>
            </a:xfrm>
            <a:custGeom>
              <a:avLst/>
              <a:gdLst/>
              <a:ahLst/>
              <a:cxnLst/>
              <a:rect l="l" t="t" r="r" b="b"/>
              <a:pathLst>
                <a:path w="2112" h="2111" extrusionOk="0">
                  <a:moveTo>
                    <a:pt x="1041" y="725"/>
                  </a:moveTo>
                  <a:cubicBezTo>
                    <a:pt x="1230" y="725"/>
                    <a:pt x="1387" y="882"/>
                    <a:pt x="1387" y="1071"/>
                  </a:cubicBezTo>
                  <a:cubicBezTo>
                    <a:pt x="1387" y="1260"/>
                    <a:pt x="1230" y="1418"/>
                    <a:pt x="1041" y="1418"/>
                  </a:cubicBezTo>
                  <a:cubicBezTo>
                    <a:pt x="852" y="1418"/>
                    <a:pt x="694" y="1260"/>
                    <a:pt x="694" y="1071"/>
                  </a:cubicBezTo>
                  <a:cubicBezTo>
                    <a:pt x="694" y="882"/>
                    <a:pt x="852" y="725"/>
                    <a:pt x="1041" y="725"/>
                  </a:cubicBezTo>
                  <a:close/>
                  <a:moveTo>
                    <a:pt x="1041" y="0"/>
                  </a:moveTo>
                  <a:cubicBezTo>
                    <a:pt x="442" y="0"/>
                    <a:pt x="1" y="473"/>
                    <a:pt x="1" y="1071"/>
                  </a:cubicBezTo>
                  <a:cubicBezTo>
                    <a:pt x="1" y="1670"/>
                    <a:pt x="442" y="2111"/>
                    <a:pt x="1041" y="2111"/>
                  </a:cubicBezTo>
                  <a:cubicBezTo>
                    <a:pt x="1639" y="2111"/>
                    <a:pt x="2112" y="1670"/>
                    <a:pt x="2112" y="1071"/>
                  </a:cubicBezTo>
                  <a:cubicBezTo>
                    <a:pt x="2112" y="473"/>
                    <a:pt x="1639"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5315;p48">
            <a:extLst>
              <a:ext uri="{FF2B5EF4-FFF2-40B4-BE49-F238E27FC236}">
                <a16:creationId xmlns:a16="http://schemas.microsoft.com/office/drawing/2014/main" id="{13D7C6B8-FDD5-43DD-B5C4-FE92B54656EF}"/>
              </a:ext>
            </a:extLst>
          </p:cNvPr>
          <p:cNvGrpSpPr/>
          <p:nvPr/>
        </p:nvGrpSpPr>
        <p:grpSpPr>
          <a:xfrm>
            <a:off x="4016963" y="2216596"/>
            <a:ext cx="485538" cy="488039"/>
            <a:chOff x="-48634750" y="2342000"/>
            <a:chExt cx="300900" cy="302450"/>
          </a:xfrm>
          <a:solidFill>
            <a:srgbClr val="5C3183"/>
          </a:solidFill>
        </p:grpSpPr>
        <p:sp>
          <p:nvSpPr>
            <p:cNvPr id="21" name="Google Shape;5316;p48">
              <a:extLst>
                <a:ext uri="{FF2B5EF4-FFF2-40B4-BE49-F238E27FC236}">
                  <a16:creationId xmlns:a16="http://schemas.microsoft.com/office/drawing/2014/main" id="{1671627E-E708-468C-8C0D-FC61A76977DD}"/>
                </a:ext>
              </a:extLst>
            </p:cNvPr>
            <p:cNvSpPr/>
            <p:nvPr/>
          </p:nvSpPr>
          <p:spPr>
            <a:xfrm>
              <a:off x="-48545750" y="2342000"/>
              <a:ext cx="211900" cy="300875"/>
            </a:xfrm>
            <a:custGeom>
              <a:avLst/>
              <a:gdLst/>
              <a:ahLst/>
              <a:cxnLst/>
              <a:rect l="l" t="t" r="r" b="b"/>
              <a:pathLst>
                <a:path w="8476" h="12035" extrusionOk="0">
                  <a:moveTo>
                    <a:pt x="6711" y="725"/>
                  </a:moveTo>
                  <a:cubicBezTo>
                    <a:pt x="7310" y="725"/>
                    <a:pt x="7782" y="1197"/>
                    <a:pt x="7782" y="1764"/>
                  </a:cubicBezTo>
                  <a:lnTo>
                    <a:pt x="7782" y="10239"/>
                  </a:lnTo>
                  <a:cubicBezTo>
                    <a:pt x="7782" y="10838"/>
                    <a:pt x="7310" y="11310"/>
                    <a:pt x="6711" y="11310"/>
                  </a:cubicBezTo>
                  <a:lnTo>
                    <a:pt x="1797" y="11310"/>
                  </a:lnTo>
                  <a:cubicBezTo>
                    <a:pt x="1198" y="11310"/>
                    <a:pt x="725" y="10838"/>
                    <a:pt x="725" y="10239"/>
                  </a:cubicBezTo>
                  <a:lnTo>
                    <a:pt x="725" y="1764"/>
                  </a:lnTo>
                  <a:cubicBezTo>
                    <a:pt x="725" y="1197"/>
                    <a:pt x="1198" y="725"/>
                    <a:pt x="1797" y="725"/>
                  </a:cubicBezTo>
                  <a:close/>
                  <a:moveTo>
                    <a:pt x="1797" y="0"/>
                  </a:moveTo>
                  <a:cubicBezTo>
                    <a:pt x="788" y="0"/>
                    <a:pt x="1" y="788"/>
                    <a:pt x="1" y="1764"/>
                  </a:cubicBezTo>
                  <a:lnTo>
                    <a:pt x="1" y="10239"/>
                  </a:lnTo>
                  <a:cubicBezTo>
                    <a:pt x="1" y="11247"/>
                    <a:pt x="788" y="12035"/>
                    <a:pt x="1797" y="12035"/>
                  </a:cubicBezTo>
                  <a:lnTo>
                    <a:pt x="6711" y="12035"/>
                  </a:lnTo>
                  <a:cubicBezTo>
                    <a:pt x="7688" y="12035"/>
                    <a:pt x="8476" y="11247"/>
                    <a:pt x="8476" y="10239"/>
                  </a:cubicBezTo>
                  <a:lnTo>
                    <a:pt x="8476" y="1764"/>
                  </a:lnTo>
                  <a:cubicBezTo>
                    <a:pt x="8476" y="788"/>
                    <a:pt x="7688" y="0"/>
                    <a:pt x="67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17;p48">
              <a:extLst>
                <a:ext uri="{FF2B5EF4-FFF2-40B4-BE49-F238E27FC236}">
                  <a16:creationId xmlns:a16="http://schemas.microsoft.com/office/drawing/2014/main" id="{EF1A3302-0297-4A73-971F-139F24FF5319}"/>
                </a:ext>
              </a:extLst>
            </p:cNvPr>
            <p:cNvSpPr/>
            <p:nvPr/>
          </p:nvSpPr>
          <p:spPr>
            <a:xfrm>
              <a:off x="-48509525" y="2395550"/>
              <a:ext cx="52800" cy="52800"/>
            </a:xfrm>
            <a:custGeom>
              <a:avLst/>
              <a:gdLst/>
              <a:ahLst/>
              <a:cxnLst/>
              <a:rect l="l" t="t" r="r" b="b"/>
              <a:pathLst>
                <a:path w="2112" h="2112" extrusionOk="0">
                  <a:moveTo>
                    <a:pt x="1041" y="694"/>
                  </a:moveTo>
                  <a:cubicBezTo>
                    <a:pt x="1230" y="694"/>
                    <a:pt x="1387" y="851"/>
                    <a:pt x="1387" y="1040"/>
                  </a:cubicBezTo>
                  <a:cubicBezTo>
                    <a:pt x="1387" y="1261"/>
                    <a:pt x="1230" y="1418"/>
                    <a:pt x="1041" y="1418"/>
                  </a:cubicBezTo>
                  <a:cubicBezTo>
                    <a:pt x="852" y="1418"/>
                    <a:pt x="694" y="1261"/>
                    <a:pt x="694" y="1040"/>
                  </a:cubicBezTo>
                  <a:cubicBezTo>
                    <a:pt x="694" y="851"/>
                    <a:pt x="852" y="694"/>
                    <a:pt x="1041" y="694"/>
                  </a:cubicBezTo>
                  <a:close/>
                  <a:moveTo>
                    <a:pt x="1041" y="0"/>
                  </a:moveTo>
                  <a:cubicBezTo>
                    <a:pt x="442" y="0"/>
                    <a:pt x="1" y="473"/>
                    <a:pt x="1" y="1040"/>
                  </a:cubicBezTo>
                  <a:cubicBezTo>
                    <a:pt x="1" y="1639"/>
                    <a:pt x="442" y="2111"/>
                    <a:pt x="1041" y="2111"/>
                  </a:cubicBezTo>
                  <a:cubicBezTo>
                    <a:pt x="1639" y="2111"/>
                    <a:pt x="2112" y="1639"/>
                    <a:pt x="2112" y="1040"/>
                  </a:cubicBezTo>
                  <a:cubicBezTo>
                    <a:pt x="2112" y="473"/>
                    <a:pt x="1639"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18;p48">
              <a:extLst>
                <a:ext uri="{FF2B5EF4-FFF2-40B4-BE49-F238E27FC236}">
                  <a16:creationId xmlns:a16="http://schemas.microsoft.com/office/drawing/2014/main" id="{0A4A3E40-35B7-4127-8A40-DE01C7A6B176}"/>
                </a:ext>
              </a:extLst>
            </p:cNvPr>
            <p:cNvSpPr/>
            <p:nvPr/>
          </p:nvSpPr>
          <p:spPr>
            <a:xfrm>
              <a:off x="-48509525" y="2466425"/>
              <a:ext cx="52800" cy="52800"/>
            </a:xfrm>
            <a:custGeom>
              <a:avLst/>
              <a:gdLst/>
              <a:ahLst/>
              <a:cxnLst/>
              <a:rect l="l" t="t" r="r" b="b"/>
              <a:pathLst>
                <a:path w="2112" h="2112" extrusionOk="0">
                  <a:moveTo>
                    <a:pt x="1041" y="694"/>
                  </a:moveTo>
                  <a:cubicBezTo>
                    <a:pt x="1230" y="694"/>
                    <a:pt x="1387" y="851"/>
                    <a:pt x="1387" y="1072"/>
                  </a:cubicBezTo>
                  <a:cubicBezTo>
                    <a:pt x="1387" y="1261"/>
                    <a:pt x="1230" y="1419"/>
                    <a:pt x="1041" y="1419"/>
                  </a:cubicBezTo>
                  <a:cubicBezTo>
                    <a:pt x="852" y="1419"/>
                    <a:pt x="694" y="1261"/>
                    <a:pt x="694" y="1072"/>
                  </a:cubicBezTo>
                  <a:cubicBezTo>
                    <a:pt x="694" y="851"/>
                    <a:pt x="852" y="694"/>
                    <a:pt x="1041" y="694"/>
                  </a:cubicBezTo>
                  <a:close/>
                  <a:moveTo>
                    <a:pt x="1041" y="1"/>
                  </a:moveTo>
                  <a:cubicBezTo>
                    <a:pt x="442" y="1"/>
                    <a:pt x="1" y="473"/>
                    <a:pt x="1" y="1072"/>
                  </a:cubicBezTo>
                  <a:cubicBezTo>
                    <a:pt x="1" y="1639"/>
                    <a:pt x="442" y="2112"/>
                    <a:pt x="1041" y="2112"/>
                  </a:cubicBezTo>
                  <a:cubicBezTo>
                    <a:pt x="1639" y="2112"/>
                    <a:pt x="2112" y="1639"/>
                    <a:pt x="2112" y="1072"/>
                  </a:cubicBezTo>
                  <a:cubicBezTo>
                    <a:pt x="2112" y="473"/>
                    <a:pt x="1639"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319;p48">
              <a:extLst>
                <a:ext uri="{FF2B5EF4-FFF2-40B4-BE49-F238E27FC236}">
                  <a16:creationId xmlns:a16="http://schemas.microsoft.com/office/drawing/2014/main" id="{F96D62AC-C88D-4BEB-9D87-6432AB1F7F4B}"/>
                </a:ext>
              </a:extLst>
            </p:cNvPr>
            <p:cNvSpPr/>
            <p:nvPr/>
          </p:nvSpPr>
          <p:spPr>
            <a:xfrm>
              <a:off x="-48509525" y="2537325"/>
              <a:ext cx="52800" cy="52800"/>
            </a:xfrm>
            <a:custGeom>
              <a:avLst/>
              <a:gdLst/>
              <a:ahLst/>
              <a:cxnLst/>
              <a:rect l="l" t="t" r="r" b="b"/>
              <a:pathLst>
                <a:path w="2112" h="2112" extrusionOk="0">
                  <a:moveTo>
                    <a:pt x="1041" y="693"/>
                  </a:moveTo>
                  <a:cubicBezTo>
                    <a:pt x="1230" y="693"/>
                    <a:pt x="1387" y="851"/>
                    <a:pt x="1387" y="1071"/>
                  </a:cubicBezTo>
                  <a:cubicBezTo>
                    <a:pt x="1387" y="1260"/>
                    <a:pt x="1230" y="1418"/>
                    <a:pt x="1041" y="1418"/>
                  </a:cubicBezTo>
                  <a:cubicBezTo>
                    <a:pt x="852" y="1418"/>
                    <a:pt x="694" y="1260"/>
                    <a:pt x="694" y="1071"/>
                  </a:cubicBezTo>
                  <a:cubicBezTo>
                    <a:pt x="694" y="851"/>
                    <a:pt x="852" y="693"/>
                    <a:pt x="1041" y="693"/>
                  </a:cubicBezTo>
                  <a:close/>
                  <a:moveTo>
                    <a:pt x="1041" y="0"/>
                  </a:moveTo>
                  <a:cubicBezTo>
                    <a:pt x="442" y="0"/>
                    <a:pt x="1" y="473"/>
                    <a:pt x="1" y="1071"/>
                  </a:cubicBezTo>
                  <a:cubicBezTo>
                    <a:pt x="1" y="1639"/>
                    <a:pt x="442" y="2111"/>
                    <a:pt x="1041" y="2111"/>
                  </a:cubicBezTo>
                  <a:cubicBezTo>
                    <a:pt x="1639" y="2111"/>
                    <a:pt x="2112" y="1639"/>
                    <a:pt x="2112" y="1071"/>
                  </a:cubicBezTo>
                  <a:cubicBezTo>
                    <a:pt x="2112" y="473"/>
                    <a:pt x="1639"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320;p48">
              <a:extLst>
                <a:ext uri="{FF2B5EF4-FFF2-40B4-BE49-F238E27FC236}">
                  <a16:creationId xmlns:a16="http://schemas.microsoft.com/office/drawing/2014/main" id="{95FC1AD8-FD2C-4264-BD6D-DAE056E20322}"/>
                </a:ext>
              </a:extLst>
            </p:cNvPr>
            <p:cNvSpPr/>
            <p:nvPr/>
          </p:nvSpPr>
          <p:spPr>
            <a:xfrm>
              <a:off x="-48421300" y="2395550"/>
              <a:ext cx="52800" cy="52800"/>
            </a:xfrm>
            <a:custGeom>
              <a:avLst/>
              <a:gdLst/>
              <a:ahLst/>
              <a:cxnLst/>
              <a:rect l="l" t="t" r="r" b="b"/>
              <a:pathLst>
                <a:path w="2112" h="2112" extrusionOk="0">
                  <a:moveTo>
                    <a:pt x="1072" y="694"/>
                  </a:moveTo>
                  <a:cubicBezTo>
                    <a:pt x="1261" y="694"/>
                    <a:pt x="1418" y="851"/>
                    <a:pt x="1418" y="1040"/>
                  </a:cubicBezTo>
                  <a:cubicBezTo>
                    <a:pt x="1387" y="1261"/>
                    <a:pt x="1229" y="1418"/>
                    <a:pt x="1072" y="1418"/>
                  </a:cubicBezTo>
                  <a:cubicBezTo>
                    <a:pt x="851" y="1418"/>
                    <a:pt x="725" y="1261"/>
                    <a:pt x="725" y="1040"/>
                  </a:cubicBezTo>
                  <a:cubicBezTo>
                    <a:pt x="725" y="851"/>
                    <a:pt x="851" y="694"/>
                    <a:pt x="1072" y="694"/>
                  </a:cubicBezTo>
                  <a:close/>
                  <a:moveTo>
                    <a:pt x="1072" y="0"/>
                  </a:moveTo>
                  <a:cubicBezTo>
                    <a:pt x="473" y="0"/>
                    <a:pt x="1" y="473"/>
                    <a:pt x="1" y="1040"/>
                  </a:cubicBezTo>
                  <a:cubicBezTo>
                    <a:pt x="1" y="1639"/>
                    <a:pt x="473" y="2111"/>
                    <a:pt x="1072" y="2111"/>
                  </a:cubicBezTo>
                  <a:cubicBezTo>
                    <a:pt x="1639" y="2111"/>
                    <a:pt x="2111" y="1639"/>
                    <a:pt x="2111" y="1040"/>
                  </a:cubicBezTo>
                  <a:cubicBezTo>
                    <a:pt x="2080" y="473"/>
                    <a:pt x="1607"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321;p48">
              <a:extLst>
                <a:ext uri="{FF2B5EF4-FFF2-40B4-BE49-F238E27FC236}">
                  <a16:creationId xmlns:a16="http://schemas.microsoft.com/office/drawing/2014/main" id="{3A87F038-3518-4275-B790-9C257AAF622F}"/>
                </a:ext>
              </a:extLst>
            </p:cNvPr>
            <p:cNvSpPr/>
            <p:nvPr/>
          </p:nvSpPr>
          <p:spPr>
            <a:xfrm>
              <a:off x="-48421300" y="2466425"/>
              <a:ext cx="52800" cy="52800"/>
            </a:xfrm>
            <a:custGeom>
              <a:avLst/>
              <a:gdLst/>
              <a:ahLst/>
              <a:cxnLst/>
              <a:rect l="l" t="t" r="r" b="b"/>
              <a:pathLst>
                <a:path w="2112" h="2112" extrusionOk="0">
                  <a:moveTo>
                    <a:pt x="1072" y="694"/>
                  </a:moveTo>
                  <a:cubicBezTo>
                    <a:pt x="1261" y="694"/>
                    <a:pt x="1418" y="851"/>
                    <a:pt x="1418" y="1072"/>
                  </a:cubicBezTo>
                  <a:cubicBezTo>
                    <a:pt x="1387" y="1261"/>
                    <a:pt x="1229" y="1419"/>
                    <a:pt x="1072" y="1419"/>
                  </a:cubicBezTo>
                  <a:cubicBezTo>
                    <a:pt x="851" y="1419"/>
                    <a:pt x="725" y="1261"/>
                    <a:pt x="725" y="1072"/>
                  </a:cubicBezTo>
                  <a:cubicBezTo>
                    <a:pt x="725" y="851"/>
                    <a:pt x="851" y="694"/>
                    <a:pt x="1072" y="694"/>
                  </a:cubicBezTo>
                  <a:close/>
                  <a:moveTo>
                    <a:pt x="1072" y="1"/>
                  </a:moveTo>
                  <a:cubicBezTo>
                    <a:pt x="473" y="1"/>
                    <a:pt x="1" y="473"/>
                    <a:pt x="1" y="1072"/>
                  </a:cubicBezTo>
                  <a:cubicBezTo>
                    <a:pt x="1" y="1639"/>
                    <a:pt x="473" y="2112"/>
                    <a:pt x="1072" y="2112"/>
                  </a:cubicBezTo>
                  <a:cubicBezTo>
                    <a:pt x="1639" y="2112"/>
                    <a:pt x="2111" y="1639"/>
                    <a:pt x="2111" y="1072"/>
                  </a:cubicBezTo>
                  <a:cubicBezTo>
                    <a:pt x="2080" y="473"/>
                    <a:pt x="1607"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322;p48">
              <a:extLst>
                <a:ext uri="{FF2B5EF4-FFF2-40B4-BE49-F238E27FC236}">
                  <a16:creationId xmlns:a16="http://schemas.microsoft.com/office/drawing/2014/main" id="{882BE85C-29E2-4354-821C-B383B3307A14}"/>
                </a:ext>
              </a:extLst>
            </p:cNvPr>
            <p:cNvSpPr/>
            <p:nvPr/>
          </p:nvSpPr>
          <p:spPr>
            <a:xfrm>
              <a:off x="-48421300" y="2537325"/>
              <a:ext cx="52800" cy="52800"/>
            </a:xfrm>
            <a:custGeom>
              <a:avLst/>
              <a:gdLst/>
              <a:ahLst/>
              <a:cxnLst/>
              <a:rect l="l" t="t" r="r" b="b"/>
              <a:pathLst>
                <a:path w="2112" h="2112" extrusionOk="0">
                  <a:moveTo>
                    <a:pt x="1072" y="693"/>
                  </a:moveTo>
                  <a:cubicBezTo>
                    <a:pt x="1261" y="693"/>
                    <a:pt x="1418" y="851"/>
                    <a:pt x="1418" y="1071"/>
                  </a:cubicBezTo>
                  <a:cubicBezTo>
                    <a:pt x="1418" y="1260"/>
                    <a:pt x="1229" y="1418"/>
                    <a:pt x="1072" y="1418"/>
                  </a:cubicBezTo>
                  <a:cubicBezTo>
                    <a:pt x="851" y="1418"/>
                    <a:pt x="725" y="1260"/>
                    <a:pt x="725" y="1071"/>
                  </a:cubicBezTo>
                  <a:cubicBezTo>
                    <a:pt x="725" y="851"/>
                    <a:pt x="851" y="693"/>
                    <a:pt x="1072" y="693"/>
                  </a:cubicBezTo>
                  <a:close/>
                  <a:moveTo>
                    <a:pt x="1072" y="0"/>
                  </a:moveTo>
                  <a:cubicBezTo>
                    <a:pt x="473" y="0"/>
                    <a:pt x="1" y="473"/>
                    <a:pt x="1" y="1071"/>
                  </a:cubicBezTo>
                  <a:cubicBezTo>
                    <a:pt x="1" y="1639"/>
                    <a:pt x="473" y="2111"/>
                    <a:pt x="1072" y="2111"/>
                  </a:cubicBezTo>
                  <a:cubicBezTo>
                    <a:pt x="1639" y="2111"/>
                    <a:pt x="2111" y="1639"/>
                    <a:pt x="2111" y="1071"/>
                  </a:cubicBezTo>
                  <a:cubicBezTo>
                    <a:pt x="2080" y="473"/>
                    <a:pt x="1607"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23;p48">
              <a:extLst>
                <a:ext uri="{FF2B5EF4-FFF2-40B4-BE49-F238E27FC236}">
                  <a16:creationId xmlns:a16="http://schemas.microsoft.com/office/drawing/2014/main" id="{0F566D37-17E5-4C1A-BFED-F26707E69145}"/>
                </a:ext>
              </a:extLst>
            </p:cNvPr>
            <p:cNvSpPr/>
            <p:nvPr/>
          </p:nvSpPr>
          <p:spPr>
            <a:xfrm>
              <a:off x="-48634750" y="2342775"/>
              <a:ext cx="71700" cy="301675"/>
            </a:xfrm>
            <a:custGeom>
              <a:avLst/>
              <a:gdLst/>
              <a:ahLst/>
              <a:cxnLst/>
              <a:rect l="l" t="t" r="r" b="b"/>
              <a:pathLst>
                <a:path w="2868" h="12067" extrusionOk="0">
                  <a:moveTo>
                    <a:pt x="1891" y="725"/>
                  </a:moveTo>
                  <a:lnTo>
                    <a:pt x="1891" y="725"/>
                  </a:lnTo>
                  <a:cubicBezTo>
                    <a:pt x="1828" y="851"/>
                    <a:pt x="1796" y="946"/>
                    <a:pt x="1796" y="1072"/>
                  </a:cubicBezTo>
                  <a:cubicBezTo>
                    <a:pt x="1765" y="1450"/>
                    <a:pt x="1859" y="1796"/>
                    <a:pt x="2112" y="2143"/>
                  </a:cubicBezTo>
                  <a:cubicBezTo>
                    <a:pt x="2175" y="2174"/>
                    <a:pt x="2206" y="2269"/>
                    <a:pt x="2175" y="2332"/>
                  </a:cubicBezTo>
                  <a:cubicBezTo>
                    <a:pt x="2049" y="2616"/>
                    <a:pt x="1796" y="2805"/>
                    <a:pt x="1481" y="2805"/>
                  </a:cubicBezTo>
                  <a:cubicBezTo>
                    <a:pt x="1103" y="2805"/>
                    <a:pt x="788" y="2489"/>
                    <a:pt x="788" y="2111"/>
                  </a:cubicBezTo>
                  <a:cubicBezTo>
                    <a:pt x="725" y="1702"/>
                    <a:pt x="883" y="1355"/>
                    <a:pt x="1166" y="1135"/>
                  </a:cubicBezTo>
                  <a:cubicBezTo>
                    <a:pt x="1418" y="883"/>
                    <a:pt x="1607" y="788"/>
                    <a:pt x="1891" y="725"/>
                  </a:cubicBezTo>
                  <a:close/>
                  <a:moveTo>
                    <a:pt x="1481" y="3529"/>
                  </a:moveTo>
                  <a:cubicBezTo>
                    <a:pt x="1733" y="3750"/>
                    <a:pt x="1891" y="4600"/>
                    <a:pt x="1954" y="4947"/>
                  </a:cubicBezTo>
                  <a:lnTo>
                    <a:pt x="977" y="4947"/>
                  </a:lnTo>
                  <a:cubicBezTo>
                    <a:pt x="1040" y="4600"/>
                    <a:pt x="1198" y="3750"/>
                    <a:pt x="1481" y="3529"/>
                  </a:cubicBezTo>
                  <a:close/>
                  <a:moveTo>
                    <a:pt x="2049" y="5608"/>
                  </a:moveTo>
                  <a:cubicBezTo>
                    <a:pt x="2112" y="6176"/>
                    <a:pt x="2112" y="6743"/>
                    <a:pt x="2112" y="7373"/>
                  </a:cubicBezTo>
                  <a:cubicBezTo>
                    <a:pt x="2143" y="9421"/>
                    <a:pt x="1796" y="10933"/>
                    <a:pt x="1450" y="11279"/>
                  </a:cubicBezTo>
                  <a:cubicBezTo>
                    <a:pt x="1387" y="11216"/>
                    <a:pt x="1166" y="10964"/>
                    <a:pt x="1009" y="10145"/>
                  </a:cubicBezTo>
                  <a:cubicBezTo>
                    <a:pt x="851" y="9389"/>
                    <a:pt x="725" y="8412"/>
                    <a:pt x="725" y="7373"/>
                  </a:cubicBezTo>
                  <a:cubicBezTo>
                    <a:pt x="725" y="6743"/>
                    <a:pt x="788" y="6176"/>
                    <a:pt x="820" y="5608"/>
                  </a:cubicBezTo>
                  <a:close/>
                  <a:moveTo>
                    <a:pt x="2458" y="1"/>
                  </a:moveTo>
                  <a:cubicBezTo>
                    <a:pt x="1765" y="1"/>
                    <a:pt x="1198" y="64"/>
                    <a:pt x="631" y="631"/>
                  </a:cubicBezTo>
                  <a:cubicBezTo>
                    <a:pt x="221" y="1040"/>
                    <a:pt x="1" y="1576"/>
                    <a:pt x="1" y="2143"/>
                  </a:cubicBezTo>
                  <a:cubicBezTo>
                    <a:pt x="1" y="2647"/>
                    <a:pt x="253" y="3120"/>
                    <a:pt x="694" y="3372"/>
                  </a:cubicBezTo>
                  <a:cubicBezTo>
                    <a:pt x="158" y="4317"/>
                    <a:pt x="1" y="6333"/>
                    <a:pt x="1" y="7467"/>
                  </a:cubicBezTo>
                  <a:cubicBezTo>
                    <a:pt x="1" y="8570"/>
                    <a:pt x="95" y="10586"/>
                    <a:pt x="694" y="11563"/>
                  </a:cubicBezTo>
                  <a:cubicBezTo>
                    <a:pt x="883" y="11909"/>
                    <a:pt x="1135" y="12067"/>
                    <a:pt x="1418" y="12067"/>
                  </a:cubicBezTo>
                  <a:cubicBezTo>
                    <a:pt x="1670" y="12067"/>
                    <a:pt x="1923" y="11909"/>
                    <a:pt x="2112" y="11563"/>
                  </a:cubicBezTo>
                  <a:cubicBezTo>
                    <a:pt x="2679" y="10618"/>
                    <a:pt x="2836" y="8601"/>
                    <a:pt x="2836" y="7467"/>
                  </a:cubicBezTo>
                  <a:cubicBezTo>
                    <a:pt x="2868" y="6270"/>
                    <a:pt x="2742" y="4285"/>
                    <a:pt x="2143" y="3309"/>
                  </a:cubicBezTo>
                  <a:cubicBezTo>
                    <a:pt x="2427" y="3151"/>
                    <a:pt x="2679" y="2899"/>
                    <a:pt x="2742" y="2584"/>
                  </a:cubicBezTo>
                  <a:cubicBezTo>
                    <a:pt x="2868" y="2269"/>
                    <a:pt x="2773" y="1954"/>
                    <a:pt x="2584" y="1702"/>
                  </a:cubicBezTo>
                  <a:cubicBezTo>
                    <a:pt x="2395" y="1481"/>
                    <a:pt x="2269" y="1166"/>
                    <a:pt x="2742" y="568"/>
                  </a:cubicBezTo>
                  <a:cubicBezTo>
                    <a:pt x="2836" y="442"/>
                    <a:pt x="2868" y="347"/>
                    <a:pt x="2773" y="221"/>
                  </a:cubicBezTo>
                  <a:cubicBezTo>
                    <a:pt x="2742" y="95"/>
                    <a:pt x="2584"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5324;p48">
            <a:extLst>
              <a:ext uri="{FF2B5EF4-FFF2-40B4-BE49-F238E27FC236}">
                <a16:creationId xmlns:a16="http://schemas.microsoft.com/office/drawing/2014/main" id="{5C24A9B5-86DC-45D1-9FDF-11D238A4005D}"/>
              </a:ext>
            </a:extLst>
          </p:cNvPr>
          <p:cNvGrpSpPr/>
          <p:nvPr/>
        </p:nvGrpSpPr>
        <p:grpSpPr>
          <a:xfrm>
            <a:off x="4018234" y="2812627"/>
            <a:ext cx="482997" cy="482997"/>
            <a:chOff x="-48633175" y="2711375"/>
            <a:chExt cx="299325" cy="299325"/>
          </a:xfrm>
          <a:solidFill>
            <a:srgbClr val="5C3183"/>
          </a:solidFill>
        </p:grpSpPr>
        <p:sp>
          <p:nvSpPr>
            <p:cNvPr id="30" name="Google Shape;5325;p48">
              <a:extLst>
                <a:ext uri="{FF2B5EF4-FFF2-40B4-BE49-F238E27FC236}">
                  <a16:creationId xmlns:a16="http://schemas.microsoft.com/office/drawing/2014/main" id="{F57CA559-559B-46CC-BD60-3FD9FA4F8936}"/>
                </a:ext>
              </a:extLst>
            </p:cNvPr>
            <p:cNvSpPr/>
            <p:nvPr/>
          </p:nvSpPr>
          <p:spPr>
            <a:xfrm>
              <a:off x="-48633175" y="2711375"/>
              <a:ext cx="299325" cy="299325"/>
            </a:xfrm>
            <a:custGeom>
              <a:avLst/>
              <a:gdLst/>
              <a:ahLst/>
              <a:cxnLst/>
              <a:rect l="l" t="t" r="r" b="b"/>
              <a:pathLst>
                <a:path w="11973" h="11973" extrusionOk="0">
                  <a:moveTo>
                    <a:pt x="6459" y="662"/>
                  </a:moveTo>
                  <a:lnTo>
                    <a:pt x="6774" y="1356"/>
                  </a:lnTo>
                  <a:cubicBezTo>
                    <a:pt x="6837" y="1419"/>
                    <a:pt x="6900" y="1513"/>
                    <a:pt x="7026" y="1545"/>
                  </a:cubicBezTo>
                  <a:cubicBezTo>
                    <a:pt x="7499" y="1671"/>
                    <a:pt x="7971" y="1860"/>
                    <a:pt x="8413" y="2080"/>
                  </a:cubicBezTo>
                  <a:cubicBezTo>
                    <a:pt x="8459" y="2126"/>
                    <a:pt x="8539" y="2156"/>
                    <a:pt x="8627" y="2156"/>
                  </a:cubicBezTo>
                  <a:cubicBezTo>
                    <a:pt x="8660" y="2156"/>
                    <a:pt x="8694" y="2152"/>
                    <a:pt x="8728" y="2143"/>
                  </a:cubicBezTo>
                  <a:lnTo>
                    <a:pt x="9389" y="1891"/>
                  </a:lnTo>
                  <a:lnTo>
                    <a:pt x="10051" y="2553"/>
                  </a:lnTo>
                  <a:lnTo>
                    <a:pt x="9799" y="3214"/>
                  </a:lnTo>
                  <a:cubicBezTo>
                    <a:pt x="9767" y="3340"/>
                    <a:pt x="9767" y="3435"/>
                    <a:pt x="9862" y="3561"/>
                  </a:cubicBezTo>
                  <a:cubicBezTo>
                    <a:pt x="10114" y="3970"/>
                    <a:pt x="10334" y="4412"/>
                    <a:pt x="10397" y="4916"/>
                  </a:cubicBezTo>
                  <a:cubicBezTo>
                    <a:pt x="10460" y="5042"/>
                    <a:pt x="10492" y="5136"/>
                    <a:pt x="10586" y="5168"/>
                  </a:cubicBezTo>
                  <a:lnTo>
                    <a:pt x="11279" y="5483"/>
                  </a:lnTo>
                  <a:lnTo>
                    <a:pt x="11279" y="6459"/>
                  </a:lnTo>
                  <a:lnTo>
                    <a:pt x="10586" y="6774"/>
                  </a:lnTo>
                  <a:cubicBezTo>
                    <a:pt x="10523" y="6806"/>
                    <a:pt x="10460" y="6900"/>
                    <a:pt x="10397" y="7026"/>
                  </a:cubicBezTo>
                  <a:cubicBezTo>
                    <a:pt x="10271" y="7499"/>
                    <a:pt x="10082" y="7972"/>
                    <a:pt x="9862" y="8381"/>
                  </a:cubicBezTo>
                  <a:cubicBezTo>
                    <a:pt x="9799" y="8476"/>
                    <a:pt x="9767" y="8602"/>
                    <a:pt x="9799" y="8696"/>
                  </a:cubicBezTo>
                  <a:lnTo>
                    <a:pt x="10051" y="9389"/>
                  </a:lnTo>
                  <a:lnTo>
                    <a:pt x="9389" y="10051"/>
                  </a:lnTo>
                  <a:lnTo>
                    <a:pt x="8728" y="9799"/>
                  </a:lnTo>
                  <a:cubicBezTo>
                    <a:pt x="8681" y="9787"/>
                    <a:pt x="8640" y="9780"/>
                    <a:pt x="8600" y="9780"/>
                  </a:cubicBezTo>
                  <a:cubicBezTo>
                    <a:pt x="8532" y="9780"/>
                    <a:pt x="8472" y="9802"/>
                    <a:pt x="8413" y="9862"/>
                  </a:cubicBezTo>
                  <a:cubicBezTo>
                    <a:pt x="7971" y="10114"/>
                    <a:pt x="7530" y="10303"/>
                    <a:pt x="7026" y="10397"/>
                  </a:cubicBezTo>
                  <a:cubicBezTo>
                    <a:pt x="6900" y="10429"/>
                    <a:pt x="6837" y="10492"/>
                    <a:pt x="6774" y="10586"/>
                  </a:cubicBezTo>
                  <a:lnTo>
                    <a:pt x="6459" y="11280"/>
                  </a:lnTo>
                  <a:lnTo>
                    <a:pt x="5483" y="11280"/>
                  </a:lnTo>
                  <a:lnTo>
                    <a:pt x="5168" y="10586"/>
                  </a:lnTo>
                  <a:cubicBezTo>
                    <a:pt x="5136" y="10523"/>
                    <a:pt x="5042" y="10429"/>
                    <a:pt x="4915" y="10397"/>
                  </a:cubicBezTo>
                  <a:cubicBezTo>
                    <a:pt x="4443" y="10271"/>
                    <a:pt x="3970" y="10082"/>
                    <a:pt x="3561" y="9862"/>
                  </a:cubicBezTo>
                  <a:cubicBezTo>
                    <a:pt x="3492" y="9816"/>
                    <a:pt x="3406" y="9786"/>
                    <a:pt x="3327" y="9786"/>
                  </a:cubicBezTo>
                  <a:cubicBezTo>
                    <a:pt x="3299" y="9786"/>
                    <a:pt x="3271" y="9790"/>
                    <a:pt x="3246" y="9799"/>
                  </a:cubicBezTo>
                  <a:lnTo>
                    <a:pt x="2553" y="10051"/>
                  </a:lnTo>
                  <a:lnTo>
                    <a:pt x="1891" y="9389"/>
                  </a:lnTo>
                  <a:lnTo>
                    <a:pt x="2143" y="8696"/>
                  </a:lnTo>
                  <a:cubicBezTo>
                    <a:pt x="2175" y="8602"/>
                    <a:pt x="2175" y="8507"/>
                    <a:pt x="2080" y="8381"/>
                  </a:cubicBezTo>
                  <a:cubicBezTo>
                    <a:pt x="1828" y="7972"/>
                    <a:pt x="1607" y="7531"/>
                    <a:pt x="1544" y="7026"/>
                  </a:cubicBezTo>
                  <a:cubicBezTo>
                    <a:pt x="1513" y="6900"/>
                    <a:pt x="1450" y="6806"/>
                    <a:pt x="1355" y="6774"/>
                  </a:cubicBezTo>
                  <a:lnTo>
                    <a:pt x="662" y="6459"/>
                  </a:lnTo>
                  <a:lnTo>
                    <a:pt x="662" y="5483"/>
                  </a:lnTo>
                  <a:lnTo>
                    <a:pt x="1355" y="5168"/>
                  </a:lnTo>
                  <a:cubicBezTo>
                    <a:pt x="1418" y="5136"/>
                    <a:pt x="1513" y="5042"/>
                    <a:pt x="1544" y="4916"/>
                  </a:cubicBezTo>
                  <a:cubicBezTo>
                    <a:pt x="1670" y="4443"/>
                    <a:pt x="1860" y="3970"/>
                    <a:pt x="2080" y="3561"/>
                  </a:cubicBezTo>
                  <a:cubicBezTo>
                    <a:pt x="2143" y="3466"/>
                    <a:pt x="2175" y="3340"/>
                    <a:pt x="2143" y="3214"/>
                  </a:cubicBezTo>
                  <a:lnTo>
                    <a:pt x="1891" y="2553"/>
                  </a:lnTo>
                  <a:lnTo>
                    <a:pt x="2553" y="1891"/>
                  </a:lnTo>
                  <a:lnTo>
                    <a:pt x="3246" y="2143"/>
                  </a:lnTo>
                  <a:cubicBezTo>
                    <a:pt x="3280" y="2155"/>
                    <a:pt x="3315" y="2162"/>
                    <a:pt x="3351" y="2162"/>
                  </a:cubicBezTo>
                  <a:cubicBezTo>
                    <a:pt x="3414" y="2162"/>
                    <a:pt x="3481" y="2140"/>
                    <a:pt x="3561" y="2080"/>
                  </a:cubicBezTo>
                  <a:cubicBezTo>
                    <a:pt x="3970" y="1828"/>
                    <a:pt x="4411" y="1608"/>
                    <a:pt x="4915" y="1545"/>
                  </a:cubicBezTo>
                  <a:cubicBezTo>
                    <a:pt x="5042" y="1513"/>
                    <a:pt x="5136" y="1450"/>
                    <a:pt x="5168" y="1356"/>
                  </a:cubicBezTo>
                  <a:lnTo>
                    <a:pt x="5483" y="662"/>
                  </a:lnTo>
                  <a:close/>
                  <a:moveTo>
                    <a:pt x="5294" y="1"/>
                  </a:moveTo>
                  <a:cubicBezTo>
                    <a:pt x="5168" y="1"/>
                    <a:pt x="5010" y="64"/>
                    <a:pt x="4978" y="190"/>
                  </a:cubicBezTo>
                  <a:lnTo>
                    <a:pt x="4632" y="915"/>
                  </a:lnTo>
                  <a:cubicBezTo>
                    <a:pt x="4191" y="1041"/>
                    <a:pt x="3750" y="1198"/>
                    <a:pt x="3372" y="1419"/>
                  </a:cubicBezTo>
                  <a:lnTo>
                    <a:pt x="2616" y="1198"/>
                  </a:lnTo>
                  <a:cubicBezTo>
                    <a:pt x="2579" y="1180"/>
                    <a:pt x="2539" y="1172"/>
                    <a:pt x="2500" y="1172"/>
                  </a:cubicBezTo>
                  <a:cubicBezTo>
                    <a:pt x="2405" y="1172"/>
                    <a:pt x="2314" y="1217"/>
                    <a:pt x="2269" y="1261"/>
                  </a:cubicBezTo>
                  <a:lnTo>
                    <a:pt x="1261" y="2238"/>
                  </a:lnTo>
                  <a:cubicBezTo>
                    <a:pt x="1198" y="2332"/>
                    <a:pt x="1166" y="2490"/>
                    <a:pt x="1198" y="2616"/>
                  </a:cubicBezTo>
                  <a:lnTo>
                    <a:pt x="1418" y="3340"/>
                  </a:lnTo>
                  <a:cubicBezTo>
                    <a:pt x="1198" y="3750"/>
                    <a:pt x="1040" y="4191"/>
                    <a:pt x="914" y="4601"/>
                  </a:cubicBezTo>
                  <a:lnTo>
                    <a:pt x="221" y="4979"/>
                  </a:lnTo>
                  <a:cubicBezTo>
                    <a:pt x="95" y="5010"/>
                    <a:pt x="1" y="5168"/>
                    <a:pt x="1" y="5294"/>
                  </a:cubicBezTo>
                  <a:lnTo>
                    <a:pt x="1" y="6711"/>
                  </a:lnTo>
                  <a:cubicBezTo>
                    <a:pt x="1" y="6806"/>
                    <a:pt x="95" y="6963"/>
                    <a:pt x="221" y="7026"/>
                  </a:cubicBezTo>
                  <a:lnTo>
                    <a:pt x="914" y="7373"/>
                  </a:lnTo>
                  <a:cubicBezTo>
                    <a:pt x="1040" y="7814"/>
                    <a:pt x="1198" y="8224"/>
                    <a:pt x="1418" y="8633"/>
                  </a:cubicBezTo>
                  <a:lnTo>
                    <a:pt x="1198" y="9389"/>
                  </a:lnTo>
                  <a:cubicBezTo>
                    <a:pt x="1166" y="9484"/>
                    <a:pt x="1198" y="9641"/>
                    <a:pt x="1261" y="9736"/>
                  </a:cubicBezTo>
                  <a:lnTo>
                    <a:pt x="2269" y="10712"/>
                  </a:lnTo>
                  <a:cubicBezTo>
                    <a:pt x="2316" y="10783"/>
                    <a:pt x="2417" y="10819"/>
                    <a:pt x="2517" y="10819"/>
                  </a:cubicBezTo>
                  <a:cubicBezTo>
                    <a:pt x="2551" y="10819"/>
                    <a:pt x="2584" y="10815"/>
                    <a:pt x="2616" y="10807"/>
                  </a:cubicBezTo>
                  <a:lnTo>
                    <a:pt x="3372" y="10555"/>
                  </a:lnTo>
                  <a:cubicBezTo>
                    <a:pt x="3750" y="10807"/>
                    <a:pt x="4191" y="10965"/>
                    <a:pt x="4632" y="11059"/>
                  </a:cubicBezTo>
                  <a:lnTo>
                    <a:pt x="4978" y="11784"/>
                  </a:lnTo>
                  <a:cubicBezTo>
                    <a:pt x="5010" y="11910"/>
                    <a:pt x="5168" y="11973"/>
                    <a:pt x="5294" y="11973"/>
                  </a:cubicBezTo>
                  <a:lnTo>
                    <a:pt x="6711" y="11973"/>
                  </a:lnTo>
                  <a:cubicBezTo>
                    <a:pt x="6837" y="11973"/>
                    <a:pt x="6995" y="11910"/>
                    <a:pt x="7026" y="11784"/>
                  </a:cubicBezTo>
                  <a:lnTo>
                    <a:pt x="7373" y="11059"/>
                  </a:lnTo>
                  <a:cubicBezTo>
                    <a:pt x="7814" y="10965"/>
                    <a:pt x="8255" y="10807"/>
                    <a:pt x="8633" y="10555"/>
                  </a:cubicBezTo>
                  <a:lnTo>
                    <a:pt x="9389" y="10807"/>
                  </a:lnTo>
                  <a:cubicBezTo>
                    <a:pt x="9421" y="10815"/>
                    <a:pt x="9454" y="10819"/>
                    <a:pt x="9488" y="10819"/>
                  </a:cubicBezTo>
                  <a:cubicBezTo>
                    <a:pt x="9588" y="10819"/>
                    <a:pt x="9688" y="10783"/>
                    <a:pt x="9736" y="10712"/>
                  </a:cubicBezTo>
                  <a:lnTo>
                    <a:pt x="10712" y="9736"/>
                  </a:lnTo>
                  <a:cubicBezTo>
                    <a:pt x="10807" y="9641"/>
                    <a:pt x="10838" y="9484"/>
                    <a:pt x="10807" y="9389"/>
                  </a:cubicBezTo>
                  <a:lnTo>
                    <a:pt x="10555" y="8633"/>
                  </a:lnTo>
                  <a:cubicBezTo>
                    <a:pt x="10807" y="8224"/>
                    <a:pt x="10964" y="7814"/>
                    <a:pt x="11059" y="7373"/>
                  </a:cubicBezTo>
                  <a:lnTo>
                    <a:pt x="11784" y="7026"/>
                  </a:lnTo>
                  <a:cubicBezTo>
                    <a:pt x="11910" y="6963"/>
                    <a:pt x="11973" y="6806"/>
                    <a:pt x="11973" y="6711"/>
                  </a:cubicBezTo>
                  <a:lnTo>
                    <a:pt x="11973" y="5294"/>
                  </a:lnTo>
                  <a:cubicBezTo>
                    <a:pt x="11973" y="5168"/>
                    <a:pt x="11910" y="5042"/>
                    <a:pt x="11784" y="4979"/>
                  </a:cubicBezTo>
                  <a:lnTo>
                    <a:pt x="11059" y="4601"/>
                  </a:lnTo>
                  <a:cubicBezTo>
                    <a:pt x="10964" y="4191"/>
                    <a:pt x="10807" y="3750"/>
                    <a:pt x="10555" y="3340"/>
                  </a:cubicBezTo>
                  <a:lnTo>
                    <a:pt x="10807" y="2616"/>
                  </a:lnTo>
                  <a:cubicBezTo>
                    <a:pt x="10838" y="2490"/>
                    <a:pt x="10807" y="2332"/>
                    <a:pt x="10712" y="2238"/>
                  </a:cubicBezTo>
                  <a:lnTo>
                    <a:pt x="9736" y="1261"/>
                  </a:lnTo>
                  <a:cubicBezTo>
                    <a:pt x="9691" y="1217"/>
                    <a:pt x="9584" y="1172"/>
                    <a:pt x="9491" y="1172"/>
                  </a:cubicBezTo>
                  <a:cubicBezTo>
                    <a:pt x="9453" y="1172"/>
                    <a:pt x="9417" y="1180"/>
                    <a:pt x="9389" y="1198"/>
                  </a:cubicBezTo>
                  <a:lnTo>
                    <a:pt x="8633" y="1419"/>
                  </a:lnTo>
                  <a:cubicBezTo>
                    <a:pt x="8255" y="1198"/>
                    <a:pt x="7814" y="1041"/>
                    <a:pt x="7373" y="915"/>
                  </a:cubicBezTo>
                  <a:lnTo>
                    <a:pt x="7026" y="190"/>
                  </a:lnTo>
                  <a:cubicBezTo>
                    <a:pt x="6995" y="64"/>
                    <a:pt x="6837" y="1"/>
                    <a:pt x="6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26;p48">
              <a:extLst>
                <a:ext uri="{FF2B5EF4-FFF2-40B4-BE49-F238E27FC236}">
                  <a16:creationId xmlns:a16="http://schemas.microsoft.com/office/drawing/2014/main" id="{39C17BFF-56C3-4A70-A8D4-2DE1CB982AED}"/>
                </a:ext>
              </a:extLst>
            </p:cNvPr>
            <p:cNvSpPr/>
            <p:nvPr/>
          </p:nvSpPr>
          <p:spPr>
            <a:xfrm>
              <a:off x="-48579600" y="2764950"/>
              <a:ext cx="192975" cy="191400"/>
            </a:xfrm>
            <a:custGeom>
              <a:avLst/>
              <a:gdLst/>
              <a:ahLst/>
              <a:cxnLst/>
              <a:rect l="l" t="t" r="r" b="b"/>
              <a:pathLst>
                <a:path w="7719" h="7656" extrusionOk="0">
                  <a:moveTo>
                    <a:pt x="3844" y="3214"/>
                  </a:moveTo>
                  <a:lnTo>
                    <a:pt x="4442" y="4411"/>
                  </a:lnTo>
                  <a:cubicBezTo>
                    <a:pt x="4237" y="4490"/>
                    <a:pt x="4033" y="4529"/>
                    <a:pt x="3832" y="4529"/>
                  </a:cubicBezTo>
                  <a:cubicBezTo>
                    <a:pt x="3631" y="4529"/>
                    <a:pt x="3434" y="4490"/>
                    <a:pt x="3245" y="4411"/>
                  </a:cubicBezTo>
                  <a:lnTo>
                    <a:pt x="3844" y="3214"/>
                  </a:lnTo>
                  <a:close/>
                  <a:moveTo>
                    <a:pt x="3781" y="693"/>
                  </a:moveTo>
                  <a:cubicBezTo>
                    <a:pt x="5513" y="693"/>
                    <a:pt x="6931" y="2111"/>
                    <a:pt x="6931" y="3844"/>
                  </a:cubicBezTo>
                  <a:cubicBezTo>
                    <a:pt x="6994" y="5104"/>
                    <a:pt x="6301" y="6175"/>
                    <a:pt x="5230" y="6679"/>
                  </a:cubicBezTo>
                  <a:lnTo>
                    <a:pt x="5230" y="4568"/>
                  </a:lnTo>
                  <a:cubicBezTo>
                    <a:pt x="5230" y="4411"/>
                    <a:pt x="5230" y="4442"/>
                    <a:pt x="4127" y="2300"/>
                  </a:cubicBezTo>
                  <a:cubicBezTo>
                    <a:pt x="4033" y="2206"/>
                    <a:pt x="3938" y="2111"/>
                    <a:pt x="3812" y="2111"/>
                  </a:cubicBezTo>
                  <a:cubicBezTo>
                    <a:pt x="3686" y="2111"/>
                    <a:pt x="3560" y="2206"/>
                    <a:pt x="3497" y="2300"/>
                  </a:cubicBezTo>
                  <a:cubicBezTo>
                    <a:pt x="2363" y="4600"/>
                    <a:pt x="2394" y="4442"/>
                    <a:pt x="2394" y="4568"/>
                  </a:cubicBezTo>
                  <a:lnTo>
                    <a:pt x="2394" y="6679"/>
                  </a:lnTo>
                  <a:cubicBezTo>
                    <a:pt x="1355" y="6175"/>
                    <a:pt x="630" y="5104"/>
                    <a:pt x="630" y="3844"/>
                  </a:cubicBezTo>
                  <a:cubicBezTo>
                    <a:pt x="630" y="2111"/>
                    <a:pt x="2048" y="693"/>
                    <a:pt x="3781" y="693"/>
                  </a:cubicBezTo>
                  <a:close/>
                  <a:moveTo>
                    <a:pt x="4568" y="5104"/>
                  </a:moveTo>
                  <a:lnTo>
                    <a:pt x="4568" y="6931"/>
                  </a:lnTo>
                  <a:cubicBezTo>
                    <a:pt x="4316" y="6963"/>
                    <a:pt x="4096" y="6994"/>
                    <a:pt x="3844" y="6994"/>
                  </a:cubicBezTo>
                  <a:cubicBezTo>
                    <a:pt x="3623" y="6994"/>
                    <a:pt x="3371" y="6994"/>
                    <a:pt x="3151" y="6931"/>
                  </a:cubicBezTo>
                  <a:lnTo>
                    <a:pt x="3151" y="5104"/>
                  </a:lnTo>
                  <a:cubicBezTo>
                    <a:pt x="3371" y="5198"/>
                    <a:pt x="3623" y="5230"/>
                    <a:pt x="3844" y="5230"/>
                  </a:cubicBezTo>
                  <a:cubicBezTo>
                    <a:pt x="4096" y="5230"/>
                    <a:pt x="4316" y="5198"/>
                    <a:pt x="4568" y="5104"/>
                  </a:cubicBezTo>
                  <a:close/>
                  <a:moveTo>
                    <a:pt x="3844" y="0"/>
                  </a:moveTo>
                  <a:cubicBezTo>
                    <a:pt x="1733" y="0"/>
                    <a:pt x="0" y="1733"/>
                    <a:pt x="0" y="3844"/>
                  </a:cubicBezTo>
                  <a:cubicBezTo>
                    <a:pt x="0" y="5577"/>
                    <a:pt x="1134" y="7026"/>
                    <a:pt x="2678" y="7498"/>
                  </a:cubicBezTo>
                  <a:lnTo>
                    <a:pt x="2709" y="7498"/>
                  </a:lnTo>
                  <a:cubicBezTo>
                    <a:pt x="3056" y="7624"/>
                    <a:pt x="3466" y="7656"/>
                    <a:pt x="3844" y="7656"/>
                  </a:cubicBezTo>
                  <a:cubicBezTo>
                    <a:pt x="4253" y="7656"/>
                    <a:pt x="4631" y="7593"/>
                    <a:pt x="4978" y="7498"/>
                  </a:cubicBezTo>
                  <a:lnTo>
                    <a:pt x="5041" y="7498"/>
                  </a:lnTo>
                  <a:cubicBezTo>
                    <a:pt x="6616" y="6994"/>
                    <a:pt x="7719" y="5545"/>
                    <a:pt x="7719" y="3844"/>
                  </a:cubicBezTo>
                  <a:cubicBezTo>
                    <a:pt x="7719" y="1733"/>
                    <a:pt x="5986" y="0"/>
                    <a:pt x="3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5327;p48">
            <a:extLst>
              <a:ext uri="{FF2B5EF4-FFF2-40B4-BE49-F238E27FC236}">
                <a16:creationId xmlns:a16="http://schemas.microsoft.com/office/drawing/2014/main" id="{6FDF9467-9AD3-4380-B0C2-EDBAC36352BD}"/>
              </a:ext>
            </a:extLst>
          </p:cNvPr>
          <p:cNvGrpSpPr/>
          <p:nvPr/>
        </p:nvGrpSpPr>
        <p:grpSpPr>
          <a:xfrm>
            <a:off x="7059336" y="1609068"/>
            <a:ext cx="424503" cy="484287"/>
            <a:chOff x="-46753100" y="1965500"/>
            <a:chExt cx="263075" cy="300125"/>
          </a:xfrm>
          <a:solidFill>
            <a:srgbClr val="5C3183"/>
          </a:solidFill>
        </p:grpSpPr>
        <p:sp>
          <p:nvSpPr>
            <p:cNvPr id="33" name="Google Shape;5328;p48">
              <a:extLst>
                <a:ext uri="{FF2B5EF4-FFF2-40B4-BE49-F238E27FC236}">
                  <a16:creationId xmlns:a16="http://schemas.microsoft.com/office/drawing/2014/main" id="{4E4D32DA-B495-4B17-862B-9C8ECCEE7B5A}"/>
                </a:ext>
              </a:extLst>
            </p:cNvPr>
            <p:cNvSpPr/>
            <p:nvPr/>
          </p:nvSpPr>
          <p:spPr>
            <a:xfrm>
              <a:off x="-46647575" y="2034825"/>
              <a:ext cx="53575" cy="53575"/>
            </a:xfrm>
            <a:custGeom>
              <a:avLst/>
              <a:gdLst/>
              <a:ahLst/>
              <a:cxnLst/>
              <a:rect l="l" t="t" r="r" b="b"/>
              <a:pathLst>
                <a:path w="2143" h="2143" extrusionOk="0">
                  <a:moveTo>
                    <a:pt x="1072" y="756"/>
                  </a:moveTo>
                  <a:cubicBezTo>
                    <a:pt x="1261" y="756"/>
                    <a:pt x="1418" y="914"/>
                    <a:pt x="1418" y="1103"/>
                  </a:cubicBezTo>
                  <a:cubicBezTo>
                    <a:pt x="1418" y="1323"/>
                    <a:pt x="1261" y="1481"/>
                    <a:pt x="1072" y="1481"/>
                  </a:cubicBezTo>
                  <a:cubicBezTo>
                    <a:pt x="883" y="1481"/>
                    <a:pt x="725" y="1323"/>
                    <a:pt x="725" y="1103"/>
                  </a:cubicBezTo>
                  <a:cubicBezTo>
                    <a:pt x="725" y="914"/>
                    <a:pt x="883" y="756"/>
                    <a:pt x="1072" y="756"/>
                  </a:cubicBezTo>
                  <a:close/>
                  <a:moveTo>
                    <a:pt x="1072" y="0"/>
                  </a:moveTo>
                  <a:cubicBezTo>
                    <a:pt x="473" y="0"/>
                    <a:pt x="1" y="473"/>
                    <a:pt x="1" y="1071"/>
                  </a:cubicBezTo>
                  <a:cubicBezTo>
                    <a:pt x="1" y="1670"/>
                    <a:pt x="473" y="2143"/>
                    <a:pt x="1072" y="2143"/>
                  </a:cubicBezTo>
                  <a:cubicBezTo>
                    <a:pt x="1670" y="2143"/>
                    <a:pt x="2143" y="1670"/>
                    <a:pt x="2143" y="1071"/>
                  </a:cubicBezTo>
                  <a:cubicBezTo>
                    <a:pt x="2143" y="473"/>
                    <a:pt x="1670"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29;p48">
              <a:extLst>
                <a:ext uri="{FF2B5EF4-FFF2-40B4-BE49-F238E27FC236}">
                  <a16:creationId xmlns:a16="http://schemas.microsoft.com/office/drawing/2014/main" id="{4EE59C54-CF8B-439C-9471-A5C08C3FF7BC}"/>
                </a:ext>
              </a:extLst>
            </p:cNvPr>
            <p:cNvSpPr/>
            <p:nvPr/>
          </p:nvSpPr>
          <p:spPr>
            <a:xfrm>
              <a:off x="-46753100" y="1965500"/>
              <a:ext cx="263075" cy="300125"/>
            </a:xfrm>
            <a:custGeom>
              <a:avLst/>
              <a:gdLst/>
              <a:ahLst/>
              <a:cxnLst/>
              <a:rect l="l" t="t" r="r" b="b"/>
              <a:pathLst>
                <a:path w="10523" h="12005" extrusionOk="0">
                  <a:moveTo>
                    <a:pt x="5293" y="694"/>
                  </a:moveTo>
                  <a:cubicBezTo>
                    <a:pt x="5765" y="694"/>
                    <a:pt x="6175" y="977"/>
                    <a:pt x="6270" y="1419"/>
                  </a:cubicBezTo>
                  <a:lnTo>
                    <a:pt x="4316" y="1419"/>
                  </a:lnTo>
                  <a:cubicBezTo>
                    <a:pt x="4442" y="977"/>
                    <a:pt x="4820" y="694"/>
                    <a:pt x="5293" y="694"/>
                  </a:cubicBezTo>
                  <a:close/>
                  <a:moveTo>
                    <a:pt x="3875" y="5766"/>
                  </a:moveTo>
                  <a:lnTo>
                    <a:pt x="5135" y="7026"/>
                  </a:lnTo>
                  <a:lnTo>
                    <a:pt x="2615" y="7026"/>
                  </a:lnTo>
                  <a:lnTo>
                    <a:pt x="3875" y="5766"/>
                  </a:lnTo>
                  <a:close/>
                  <a:moveTo>
                    <a:pt x="6679" y="5766"/>
                  </a:moveTo>
                  <a:lnTo>
                    <a:pt x="7939" y="7026"/>
                  </a:lnTo>
                  <a:lnTo>
                    <a:pt x="6144" y="7026"/>
                  </a:lnTo>
                  <a:lnTo>
                    <a:pt x="5797" y="6711"/>
                  </a:lnTo>
                  <a:lnTo>
                    <a:pt x="6679" y="5766"/>
                  </a:lnTo>
                  <a:close/>
                  <a:moveTo>
                    <a:pt x="8758" y="2112"/>
                  </a:moveTo>
                  <a:cubicBezTo>
                    <a:pt x="8947" y="2112"/>
                    <a:pt x="9105" y="2269"/>
                    <a:pt x="9105" y="2458"/>
                  </a:cubicBezTo>
                  <a:lnTo>
                    <a:pt x="9105" y="7089"/>
                  </a:lnTo>
                  <a:lnTo>
                    <a:pt x="8916" y="7089"/>
                  </a:lnTo>
                  <a:lnTo>
                    <a:pt x="6900" y="5073"/>
                  </a:lnTo>
                  <a:cubicBezTo>
                    <a:pt x="6825" y="4999"/>
                    <a:pt x="6744" y="4966"/>
                    <a:pt x="6662" y="4966"/>
                  </a:cubicBezTo>
                  <a:cubicBezTo>
                    <a:pt x="6571" y="4966"/>
                    <a:pt x="6479" y="5007"/>
                    <a:pt x="6396" y="5073"/>
                  </a:cubicBezTo>
                  <a:lnTo>
                    <a:pt x="5293" y="6239"/>
                  </a:lnTo>
                  <a:lnTo>
                    <a:pt x="4127" y="5073"/>
                  </a:lnTo>
                  <a:cubicBezTo>
                    <a:pt x="4064" y="5010"/>
                    <a:pt x="3970" y="4979"/>
                    <a:pt x="3871" y="4979"/>
                  </a:cubicBezTo>
                  <a:cubicBezTo>
                    <a:pt x="3773" y="4979"/>
                    <a:pt x="3670" y="5010"/>
                    <a:pt x="3592" y="5073"/>
                  </a:cubicBezTo>
                  <a:lnTo>
                    <a:pt x="1607" y="7089"/>
                  </a:lnTo>
                  <a:lnTo>
                    <a:pt x="1386" y="7089"/>
                  </a:lnTo>
                  <a:lnTo>
                    <a:pt x="1386" y="2458"/>
                  </a:lnTo>
                  <a:cubicBezTo>
                    <a:pt x="1449" y="2269"/>
                    <a:pt x="1607" y="2112"/>
                    <a:pt x="1764" y="2112"/>
                  </a:cubicBezTo>
                  <a:close/>
                  <a:moveTo>
                    <a:pt x="9168" y="7751"/>
                  </a:moveTo>
                  <a:lnTo>
                    <a:pt x="9168" y="8444"/>
                  </a:lnTo>
                  <a:lnTo>
                    <a:pt x="1449" y="8444"/>
                  </a:lnTo>
                  <a:lnTo>
                    <a:pt x="1449" y="7751"/>
                  </a:lnTo>
                  <a:close/>
                  <a:moveTo>
                    <a:pt x="7782" y="9137"/>
                  </a:moveTo>
                  <a:lnTo>
                    <a:pt x="7971" y="9830"/>
                  </a:lnTo>
                  <a:lnTo>
                    <a:pt x="2552" y="9830"/>
                  </a:lnTo>
                  <a:lnTo>
                    <a:pt x="2709" y="9137"/>
                  </a:lnTo>
                  <a:close/>
                  <a:moveTo>
                    <a:pt x="5261" y="1"/>
                  </a:moveTo>
                  <a:cubicBezTo>
                    <a:pt x="4411" y="1"/>
                    <a:pt x="3686" y="568"/>
                    <a:pt x="3529" y="1419"/>
                  </a:cubicBezTo>
                  <a:lnTo>
                    <a:pt x="1764" y="1419"/>
                  </a:lnTo>
                  <a:cubicBezTo>
                    <a:pt x="1166" y="1419"/>
                    <a:pt x="693" y="1891"/>
                    <a:pt x="693" y="2458"/>
                  </a:cubicBezTo>
                  <a:lnTo>
                    <a:pt x="693" y="8444"/>
                  </a:lnTo>
                  <a:lnTo>
                    <a:pt x="347" y="8444"/>
                  </a:lnTo>
                  <a:cubicBezTo>
                    <a:pt x="158" y="8444"/>
                    <a:pt x="0" y="8602"/>
                    <a:pt x="0" y="8822"/>
                  </a:cubicBezTo>
                  <a:cubicBezTo>
                    <a:pt x="0" y="9011"/>
                    <a:pt x="158" y="9169"/>
                    <a:pt x="347" y="9169"/>
                  </a:cubicBezTo>
                  <a:lnTo>
                    <a:pt x="1985" y="9169"/>
                  </a:lnTo>
                  <a:cubicBezTo>
                    <a:pt x="1922" y="9484"/>
                    <a:pt x="1481" y="11217"/>
                    <a:pt x="1418" y="11563"/>
                  </a:cubicBezTo>
                  <a:cubicBezTo>
                    <a:pt x="1355" y="11752"/>
                    <a:pt x="1481" y="11973"/>
                    <a:pt x="1670" y="12004"/>
                  </a:cubicBezTo>
                  <a:lnTo>
                    <a:pt x="1764" y="12004"/>
                  </a:lnTo>
                  <a:cubicBezTo>
                    <a:pt x="1922" y="12004"/>
                    <a:pt x="2079" y="11878"/>
                    <a:pt x="2111" y="11721"/>
                  </a:cubicBezTo>
                  <a:lnTo>
                    <a:pt x="2394" y="10586"/>
                  </a:lnTo>
                  <a:lnTo>
                    <a:pt x="8128" y="10586"/>
                  </a:lnTo>
                  <a:lnTo>
                    <a:pt x="8412" y="11721"/>
                  </a:lnTo>
                  <a:cubicBezTo>
                    <a:pt x="8443" y="11878"/>
                    <a:pt x="8601" y="12004"/>
                    <a:pt x="8758" y="12004"/>
                  </a:cubicBezTo>
                  <a:lnTo>
                    <a:pt x="8853" y="12004"/>
                  </a:lnTo>
                  <a:cubicBezTo>
                    <a:pt x="9042" y="11973"/>
                    <a:pt x="9168" y="11752"/>
                    <a:pt x="9105" y="11563"/>
                  </a:cubicBezTo>
                  <a:cubicBezTo>
                    <a:pt x="9042" y="11217"/>
                    <a:pt x="8601" y="9484"/>
                    <a:pt x="8538" y="9169"/>
                  </a:cubicBezTo>
                  <a:lnTo>
                    <a:pt x="10176" y="9169"/>
                  </a:lnTo>
                  <a:cubicBezTo>
                    <a:pt x="10365" y="9169"/>
                    <a:pt x="10523" y="9011"/>
                    <a:pt x="10523" y="8822"/>
                  </a:cubicBezTo>
                  <a:cubicBezTo>
                    <a:pt x="10523" y="8602"/>
                    <a:pt x="10365" y="8444"/>
                    <a:pt x="10176" y="8444"/>
                  </a:cubicBezTo>
                  <a:lnTo>
                    <a:pt x="9830" y="8444"/>
                  </a:lnTo>
                  <a:lnTo>
                    <a:pt x="9830" y="2458"/>
                  </a:lnTo>
                  <a:cubicBezTo>
                    <a:pt x="9830" y="1891"/>
                    <a:pt x="9357" y="1419"/>
                    <a:pt x="8758" y="1419"/>
                  </a:cubicBezTo>
                  <a:lnTo>
                    <a:pt x="6994" y="1419"/>
                  </a:lnTo>
                  <a:cubicBezTo>
                    <a:pt x="6837" y="631"/>
                    <a:pt x="6144" y="1"/>
                    <a:pt x="5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5330;p48">
            <a:extLst>
              <a:ext uri="{FF2B5EF4-FFF2-40B4-BE49-F238E27FC236}">
                <a16:creationId xmlns:a16="http://schemas.microsoft.com/office/drawing/2014/main" id="{3B7EB3D3-C5FC-4F7B-A77B-593CC2ECC6AF}"/>
              </a:ext>
            </a:extLst>
          </p:cNvPr>
          <p:cNvGrpSpPr/>
          <p:nvPr/>
        </p:nvGrpSpPr>
        <p:grpSpPr>
          <a:xfrm>
            <a:off x="7028818" y="2230554"/>
            <a:ext cx="485538" cy="427085"/>
            <a:chOff x="-46772025" y="2350650"/>
            <a:chExt cx="300900" cy="264675"/>
          </a:xfrm>
          <a:solidFill>
            <a:srgbClr val="5C3183"/>
          </a:solidFill>
        </p:grpSpPr>
        <p:sp>
          <p:nvSpPr>
            <p:cNvPr id="36" name="Google Shape;5331;p48">
              <a:extLst>
                <a:ext uri="{FF2B5EF4-FFF2-40B4-BE49-F238E27FC236}">
                  <a16:creationId xmlns:a16="http://schemas.microsoft.com/office/drawing/2014/main" id="{86A2B441-EE6E-4E9F-B008-D53ED0D8D483}"/>
                </a:ext>
              </a:extLst>
            </p:cNvPr>
            <p:cNvSpPr/>
            <p:nvPr/>
          </p:nvSpPr>
          <p:spPr>
            <a:xfrm>
              <a:off x="-46772025" y="2350650"/>
              <a:ext cx="300900" cy="264675"/>
            </a:xfrm>
            <a:custGeom>
              <a:avLst/>
              <a:gdLst/>
              <a:ahLst/>
              <a:cxnLst/>
              <a:rect l="l" t="t" r="r" b="b"/>
              <a:pathLst>
                <a:path w="12036" h="10587" extrusionOk="0">
                  <a:moveTo>
                    <a:pt x="6050" y="820"/>
                  </a:moveTo>
                  <a:cubicBezTo>
                    <a:pt x="7184" y="820"/>
                    <a:pt x="8287" y="1229"/>
                    <a:pt x="9169" y="1985"/>
                  </a:cubicBezTo>
                  <a:cubicBezTo>
                    <a:pt x="9326" y="2111"/>
                    <a:pt x="9326" y="2332"/>
                    <a:pt x="9169" y="2458"/>
                  </a:cubicBezTo>
                  <a:lnTo>
                    <a:pt x="9137" y="2490"/>
                  </a:lnTo>
                  <a:cubicBezTo>
                    <a:pt x="9064" y="2533"/>
                    <a:pt x="8978" y="2557"/>
                    <a:pt x="8896" y="2557"/>
                  </a:cubicBezTo>
                  <a:cubicBezTo>
                    <a:pt x="8802" y="2557"/>
                    <a:pt x="8715" y="2526"/>
                    <a:pt x="8665" y="2458"/>
                  </a:cubicBezTo>
                  <a:cubicBezTo>
                    <a:pt x="7940" y="1828"/>
                    <a:pt x="7027" y="1481"/>
                    <a:pt x="6050" y="1481"/>
                  </a:cubicBezTo>
                  <a:cubicBezTo>
                    <a:pt x="5073" y="1481"/>
                    <a:pt x="4160" y="1828"/>
                    <a:pt x="3466" y="2458"/>
                  </a:cubicBezTo>
                  <a:cubicBezTo>
                    <a:pt x="3378" y="2529"/>
                    <a:pt x="3270" y="2570"/>
                    <a:pt x="3175" y="2570"/>
                  </a:cubicBezTo>
                  <a:cubicBezTo>
                    <a:pt x="3101" y="2570"/>
                    <a:pt x="3035" y="2545"/>
                    <a:pt x="2994" y="2490"/>
                  </a:cubicBezTo>
                  <a:lnTo>
                    <a:pt x="2931" y="2458"/>
                  </a:lnTo>
                  <a:cubicBezTo>
                    <a:pt x="2836" y="2301"/>
                    <a:pt x="2836" y="2111"/>
                    <a:pt x="2931" y="1985"/>
                  </a:cubicBezTo>
                  <a:cubicBezTo>
                    <a:pt x="3782" y="1198"/>
                    <a:pt x="4884" y="820"/>
                    <a:pt x="6050" y="820"/>
                  </a:cubicBezTo>
                  <a:close/>
                  <a:moveTo>
                    <a:pt x="1450" y="7152"/>
                  </a:moveTo>
                  <a:lnTo>
                    <a:pt x="1450" y="9106"/>
                  </a:lnTo>
                  <a:cubicBezTo>
                    <a:pt x="1041" y="9011"/>
                    <a:pt x="726" y="8601"/>
                    <a:pt x="726" y="8129"/>
                  </a:cubicBezTo>
                  <a:cubicBezTo>
                    <a:pt x="726" y="7656"/>
                    <a:pt x="1009" y="7278"/>
                    <a:pt x="1450" y="7152"/>
                  </a:cubicBezTo>
                  <a:close/>
                  <a:moveTo>
                    <a:pt x="10618" y="7152"/>
                  </a:moveTo>
                  <a:cubicBezTo>
                    <a:pt x="11028" y="7310"/>
                    <a:pt x="11343" y="7688"/>
                    <a:pt x="11343" y="8129"/>
                  </a:cubicBezTo>
                  <a:cubicBezTo>
                    <a:pt x="11343" y="8601"/>
                    <a:pt x="11059" y="9011"/>
                    <a:pt x="10618" y="9106"/>
                  </a:cubicBezTo>
                  <a:lnTo>
                    <a:pt x="10618" y="7152"/>
                  </a:lnTo>
                  <a:close/>
                  <a:moveTo>
                    <a:pt x="2521" y="6396"/>
                  </a:moveTo>
                  <a:cubicBezTo>
                    <a:pt x="2710" y="6396"/>
                    <a:pt x="2868" y="6554"/>
                    <a:pt x="2868" y="6743"/>
                  </a:cubicBezTo>
                  <a:lnTo>
                    <a:pt x="2868" y="9547"/>
                  </a:lnTo>
                  <a:cubicBezTo>
                    <a:pt x="2868" y="9736"/>
                    <a:pt x="2710" y="9893"/>
                    <a:pt x="2521" y="9893"/>
                  </a:cubicBezTo>
                  <a:cubicBezTo>
                    <a:pt x="2301" y="9893"/>
                    <a:pt x="2175" y="9736"/>
                    <a:pt x="2175" y="9547"/>
                  </a:cubicBezTo>
                  <a:lnTo>
                    <a:pt x="2175" y="6743"/>
                  </a:lnTo>
                  <a:cubicBezTo>
                    <a:pt x="2175" y="6554"/>
                    <a:pt x="2301" y="6396"/>
                    <a:pt x="2521" y="6396"/>
                  </a:cubicBezTo>
                  <a:close/>
                  <a:moveTo>
                    <a:pt x="9547" y="6396"/>
                  </a:moveTo>
                  <a:cubicBezTo>
                    <a:pt x="9767" y="6396"/>
                    <a:pt x="9925" y="6554"/>
                    <a:pt x="9925" y="6743"/>
                  </a:cubicBezTo>
                  <a:lnTo>
                    <a:pt x="9925" y="9547"/>
                  </a:lnTo>
                  <a:cubicBezTo>
                    <a:pt x="9925" y="9736"/>
                    <a:pt x="9767" y="9893"/>
                    <a:pt x="9547" y="9893"/>
                  </a:cubicBezTo>
                  <a:cubicBezTo>
                    <a:pt x="9358" y="9893"/>
                    <a:pt x="9200" y="9736"/>
                    <a:pt x="9200" y="9547"/>
                  </a:cubicBezTo>
                  <a:lnTo>
                    <a:pt x="9200" y="6743"/>
                  </a:lnTo>
                  <a:cubicBezTo>
                    <a:pt x="9200" y="6554"/>
                    <a:pt x="9358" y="6396"/>
                    <a:pt x="9547" y="6396"/>
                  </a:cubicBezTo>
                  <a:close/>
                  <a:moveTo>
                    <a:pt x="6018" y="1"/>
                  </a:moveTo>
                  <a:cubicBezTo>
                    <a:pt x="4664" y="1"/>
                    <a:pt x="3403" y="473"/>
                    <a:pt x="2427" y="1387"/>
                  </a:cubicBezTo>
                  <a:cubicBezTo>
                    <a:pt x="2080" y="1733"/>
                    <a:pt x="1986" y="2269"/>
                    <a:pt x="2238" y="2679"/>
                  </a:cubicBezTo>
                  <a:cubicBezTo>
                    <a:pt x="1671" y="3435"/>
                    <a:pt x="1419" y="4348"/>
                    <a:pt x="1419" y="5293"/>
                  </a:cubicBezTo>
                  <a:lnTo>
                    <a:pt x="1419" y="6396"/>
                  </a:lnTo>
                  <a:cubicBezTo>
                    <a:pt x="631" y="6554"/>
                    <a:pt x="1" y="7247"/>
                    <a:pt x="1" y="8129"/>
                  </a:cubicBezTo>
                  <a:cubicBezTo>
                    <a:pt x="1" y="8980"/>
                    <a:pt x="631" y="9704"/>
                    <a:pt x="1450" y="9862"/>
                  </a:cubicBezTo>
                  <a:cubicBezTo>
                    <a:pt x="1576" y="10303"/>
                    <a:pt x="1986" y="10586"/>
                    <a:pt x="2427" y="10586"/>
                  </a:cubicBezTo>
                  <a:cubicBezTo>
                    <a:pt x="3025" y="10586"/>
                    <a:pt x="3498" y="10114"/>
                    <a:pt x="3498" y="9515"/>
                  </a:cubicBezTo>
                  <a:lnTo>
                    <a:pt x="3498" y="6711"/>
                  </a:lnTo>
                  <a:cubicBezTo>
                    <a:pt x="3498" y="6113"/>
                    <a:pt x="3025" y="5640"/>
                    <a:pt x="2427" y="5640"/>
                  </a:cubicBezTo>
                  <a:cubicBezTo>
                    <a:pt x="2301" y="5640"/>
                    <a:pt x="2206" y="5703"/>
                    <a:pt x="2080" y="5735"/>
                  </a:cubicBezTo>
                  <a:lnTo>
                    <a:pt x="2080" y="5325"/>
                  </a:lnTo>
                  <a:cubicBezTo>
                    <a:pt x="2080" y="4537"/>
                    <a:pt x="2301" y="3844"/>
                    <a:pt x="2710" y="3214"/>
                  </a:cubicBezTo>
                  <a:cubicBezTo>
                    <a:pt x="2827" y="3263"/>
                    <a:pt x="2948" y="3285"/>
                    <a:pt x="3067" y="3285"/>
                  </a:cubicBezTo>
                  <a:cubicBezTo>
                    <a:pt x="3333" y="3285"/>
                    <a:pt x="3596" y="3177"/>
                    <a:pt x="3813" y="3025"/>
                  </a:cubicBezTo>
                  <a:cubicBezTo>
                    <a:pt x="4412" y="2490"/>
                    <a:pt x="5136" y="2238"/>
                    <a:pt x="5924" y="2238"/>
                  </a:cubicBezTo>
                  <a:cubicBezTo>
                    <a:pt x="6711" y="2238"/>
                    <a:pt x="7499" y="2490"/>
                    <a:pt x="8066" y="3025"/>
                  </a:cubicBezTo>
                  <a:cubicBezTo>
                    <a:pt x="8276" y="3193"/>
                    <a:pt x="8542" y="3291"/>
                    <a:pt x="8799" y="3291"/>
                  </a:cubicBezTo>
                  <a:cubicBezTo>
                    <a:pt x="8927" y="3291"/>
                    <a:pt x="9053" y="3267"/>
                    <a:pt x="9169" y="3214"/>
                  </a:cubicBezTo>
                  <a:cubicBezTo>
                    <a:pt x="9610" y="3844"/>
                    <a:pt x="9799" y="4600"/>
                    <a:pt x="9799" y="5325"/>
                  </a:cubicBezTo>
                  <a:lnTo>
                    <a:pt x="9799" y="5735"/>
                  </a:lnTo>
                  <a:cubicBezTo>
                    <a:pt x="9673" y="5703"/>
                    <a:pt x="9547" y="5640"/>
                    <a:pt x="9452" y="5640"/>
                  </a:cubicBezTo>
                  <a:cubicBezTo>
                    <a:pt x="8854" y="5640"/>
                    <a:pt x="8381" y="6113"/>
                    <a:pt x="8381" y="6711"/>
                  </a:cubicBezTo>
                  <a:lnTo>
                    <a:pt x="8381" y="9515"/>
                  </a:lnTo>
                  <a:cubicBezTo>
                    <a:pt x="8381" y="10114"/>
                    <a:pt x="8854" y="10586"/>
                    <a:pt x="9452" y="10586"/>
                  </a:cubicBezTo>
                  <a:cubicBezTo>
                    <a:pt x="9925" y="10586"/>
                    <a:pt x="10303" y="10271"/>
                    <a:pt x="10429" y="9862"/>
                  </a:cubicBezTo>
                  <a:cubicBezTo>
                    <a:pt x="11406" y="9704"/>
                    <a:pt x="12036" y="9011"/>
                    <a:pt x="12036" y="8129"/>
                  </a:cubicBezTo>
                  <a:cubicBezTo>
                    <a:pt x="12036" y="7278"/>
                    <a:pt x="11437" y="6554"/>
                    <a:pt x="10618" y="6396"/>
                  </a:cubicBezTo>
                  <a:lnTo>
                    <a:pt x="10618" y="5293"/>
                  </a:lnTo>
                  <a:cubicBezTo>
                    <a:pt x="10618" y="4348"/>
                    <a:pt x="10335" y="3435"/>
                    <a:pt x="9799" y="2679"/>
                  </a:cubicBezTo>
                  <a:cubicBezTo>
                    <a:pt x="10020" y="2269"/>
                    <a:pt x="9957" y="1733"/>
                    <a:pt x="9610" y="1387"/>
                  </a:cubicBezTo>
                  <a:cubicBezTo>
                    <a:pt x="8602" y="473"/>
                    <a:pt x="7342" y="1"/>
                    <a:pt x="60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332;p48">
              <a:extLst>
                <a:ext uri="{FF2B5EF4-FFF2-40B4-BE49-F238E27FC236}">
                  <a16:creationId xmlns:a16="http://schemas.microsoft.com/office/drawing/2014/main" id="{0233CB11-3C25-4239-AFDE-127D4076EDEA}"/>
                </a:ext>
              </a:extLst>
            </p:cNvPr>
            <p:cNvSpPr/>
            <p:nvPr/>
          </p:nvSpPr>
          <p:spPr>
            <a:xfrm>
              <a:off x="-46664900" y="2475100"/>
              <a:ext cx="92175" cy="122900"/>
            </a:xfrm>
            <a:custGeom>
              <a:avLst/>
              <a:gdLst/>
              <a:ahLst/>
              <a:cxnLst/>
              <a:rect l="l" t="t" r="r" b="b"/>
              <a:pathLst>
                <a:path w="3687" h="4916" extrusionOk="0">
                  <a:moveTo>
                    <a:pt x="1072" y="3497"/>
                  </a:moveTo>
                  <a:cubicBezTo>
                    <a:pt x="1261" y="3497"/>
                    <a:pt x="1418" y="3655"/>
                    <a:pt x="1418" y="3876"/>
                  </a:cubicBezTo>
                  <a:cubicBezTo>
                    <a:pt x="1418" y="4065"/>
                    <a:pt x="1261" y="4222"/>
                    <a:pt x="1072" y="4222"/>
                  </a:cubicBezTo>
                  <a:cubicBezTo>
                    <a:pt x="851" y="4222"/>
                    <a:pt x="694" y="4065"/>
                    <a:pt x="694" y="3876"/>
                  </a:cubicBezTo>
                  <a:cubicBezTo>
                    <a:pt x="694" y="3655"/>
                    <a:pt x="851" y="3497"/>
                    <a:pt x="1072" y="3497"/>
                  </a:cubicBezTo>
                  <a:close/>
                  <a:moveTo>
                    <a:pt x="1765" y="0"/>
                  </a:moveTo>
                  <a:cubicBezTo>
                    <a:pt x="1576" y="0"/>
                    <a:pt x="1418" y="158"/>
                    <a:pt x="1418" y="347"/>
                  </a:cubicBezTo>
                  <a:lnTo>
                    <a:pt x="1418" y="2867"/>
                  </a:lnTo>
                  <a:cubicBezTo>
                    <a:pt x="1292" y="2836"/>
                    <a:pt x="1166" y="2804"/>
                    <a:pt x="1072" y="2804"/>
                  </a:cubicBezTo>
                  <a:cubicBezTo>
                    <a:pt x="473" y="2804"/>
                    <a:pt x="1" y="3277"/>
                    <a:pt x="1" y="3876"/>
                  </a:cubicBezTo>
                  <a:cubicBezTo>
                    <a:pt x="1" y="4443"/>
                    <a:pt x="473" y="4915"/>
                    <a:pt x="1072" y="4915"/>
                  </a:cubicBezTo>
                  <a:cubicBezTo>
                    <a:pt x="1670" y="4915"/>
                    <a:pt x="2143" y="4443"/>
                    <a:pt x="2143" y="3876"/>
                  </a:cubicBezTo>
                  <a:lnTo>
                    <a:pt x="2143" y="1450"/>
                  </a:lnTo>
                  <a:cubicBezTo>
                    <a:pt x="2363" y="1544"/>
                    <a:pt x="2521" y="1702"/>
                    <a:pt x="2616" y="1828"/>
                  </a:cubicBezTo>
                  <a:cubicBezTo>
                    <a:pt x="2868" y="2143"/>
                    <a:pt x="2962" y="2615"/>
                    <a:pt x="2836" y="3088"/>
                  </a:cubicBezTo>
                  <a:cubicBezTo>
                    <a:pt x="2805" y="3308"/>
                    <a:pt x="2962" y="3497"/>
                    <a:pt x="3183" y="3497"/>
                  </a:cubicBezTo>
                  <a:cubicBezTo>
                    <a:pt x="3340" y="3497"/>
                    <a:pt x="3498" y="3403"/>
                    <a:pt x="3529" y="3245"/>
                  </a:cubicBezTo>
                  <a:cubicBezTo>
                    <a:pt x="3687" y="2552"/>
                    <a:pt x="3592" y="1859"/>
                    <a:pt x="3183" y="1355"/>
                  </a:cubicBezTo>
                  <a:cubicBezTo>
                    <a:pt x="2868" y="1040"/>
                    <a:pt x="2521" y="820"/>
                    <a:pt x="2111" y="757"/>
                  </a:cubicBezTo>
                  <a:lnTo>
                    <a:pt x="2111" y="347"/>
                  </a:lnTo>
                  <a:cubicBezTo>
                    <a:pt x="2111" y="158"/>
                    <a:pt x="1954"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333;p48">
            <a:extLst>
              <a:ext uri="{FF2B5EF4-FFF2-40B4-BE49-F238E27FC236}">
                <a16:creationId xmlns:a16="http://schemas.microsoft.com/office/drawing/2014/main" id="{7A1AE995-E05B-4DD9-B727-3F0CC21923A5}"/>
              </a:ext>
            </a:extLst>
          </p:cNvPr>
          <p:cNvGrpSpPr/>
          <p:nvPr/>
        </p:nvGrpSpPr>
        <p:grpSpPr>
          <a:xfrm>
            <a:off x="7028818" y="2797378"/>
            <a:ext cx="485538" cy="485538"/>
            <a:chOff x="-46772025" y="2701925"/>
            <a:chExt cx="300900" cy="300900"/>
          </a:xfrm>
          <a:solidFill>
            <a:srgbClr val="5C3183"/>
          </a:solidFill>
        </p:grpSpPr>
        <p:sp>
          <p:nvSpPr>
            <p:cNvPr id="39" name="Google Shape;5334;p48">
              <a:extLst>
                <a:ext uri="{FF2B5EF4-FFF2-40B4-BE49-F238E27FC236}">
                  <a16:creationId xmlns:a16="http://schemas.microsoft.com/office/drawing/2014/main" id="{2FC83FB0-1F42-419E-8B59-82AF220C1033}"/>
                </a:ext>
              </a:extLst>
            </p:cNvPr>
            <p:cNvSpPr/>
            <p:nvPr/>
          </p:nvSpPr>
          <p:spPr>
            <a:xfrm>
              <a:off x="-46647575" y="2826375"/>
              <a:ext cx="53575" cy="53575"/>
            </a:xfrm>
            <a:custGeom>
              <a:avLst/>
              <a:gdLst/>
              <a:ahLst/>
              <a:cxnLst/>
              <a:rect l="l" t="t" r="r" b="b"/>
              <a:pathLst>
                <a:path w="2143" h="2143" extrusionOk="0">
                  <a:moveTo>
                    <a:pt x="1072" y="694"/>
                  </a:moveTo>
                  <a:cubicBezTo>
                    <a:pt x="1261" y="694"/>
                    <a:pt x="1418" y="851"/>
                    <a:pt x="1418" y="1040"/>
                  </a:cubicBezTo>
                  <a:cubicBezTo>
                    <a:pt x="1418" y="1229"/>
                    <a:pt x="1261" y="1387"/>
                    <a:pt x="1072" y="1387"/>
                  </a:cubicBezTo>
                  <a:cubicBezTo>
                    <a:pt x="883" y="1387"/>
                    <a:pt x="725" y="1229"/>
                    <a:pt x="725" y="1040"/>
                  </a:cubicBezTo>
                  <a:cubicBezTo>
                    <a:pt x="725" y="851"/>
                    <a:pt x="883" y="694"/>
                    <a:pt x="1072" y="694"/>
                  </a:cubicBezTo>
                  <a:close/>
                  <a:moveTo>
                    <a:pt x="1072" y="1"/>
                  </a:moveTo>
                  <a:cubicBezTo>
                    <a:pt x="473" y="1"/>
                    <a:pt x="1" y="473"/>
                    <a:pt x="1" y="1072"/>
                  </a:cubicBezTo>
                  <a:cubicBezTo>
                    <a:pt x="1" y="1670"/>
                    <a:pt x="473" y="2143"/>
                    <a:pt x="1072" y="2143"/>
                  </a:cubicBezTo>
                  <a:cubicBezTo>
                    <a:pt x="1670" y="2143"/>
                    <a:pt x="2143" y="1670"/>
                    <a:pt x="2143" y="1072"/>
                  </a:cubicBezTo>
                  <a:cubicBezTo>
                    <a:pt x="2112" y="473"/>
                    <a:pt x="1639"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35;p48">
              <a:extLst>
                <a:ext uri="{FF2B5EF4-FFF2-40B4-BE49-F238E27FC236}">
                  <a16:creationId xmlns:a16="http://schemas.microsoft.com/office/drawing/2014/main" id="{2E752FB8-BE27-42F7-A67D-BC9194A5B5D4}"/>
                </a:ext>
              </a:extLst>
            </p:cNvPr>
            <p:cNvSpPr/>
            <p:nvPr/>
          </p:nvSpPr>
          <p:spPr>
            <a:xfrm>
              <a:off x="-46772025" y="2701925"/>
              <a:ext cx="300900" cy="300900"/>
            </a:xfrm>
            <a:custGeom>
              <a:avLst/>
              <a:gdLst/>
              <a:ahLst/>
              <a:cxnLst/>
              <a:rect l="l" t="t" r="r" b="b"/>
              <a:pathLst>
                <a:path w="12036" h="12036" extrusionOk="0">
                  <a:moveTo>
                    <a:pt x="6365" y="1482"/>
                  </a:moveTo>
                  <a:cubicBezTo>
                    <a:pt x="8602" y="1639"/>
                    <a:pt x="10429" y="3466"/>
                    <a:pt x="10587" y="5672"/>
                  </a:cubicBezTo>
                  <a:lnTo>
                    <a:pt x="9862" y="5672"/>
                  </a:lnTo>
                  <a:cubicBezTo>
                    <a:pt x="9704" y="3813"/>
                    <a:pt x="8224" y="2301"/>
                    <a:pt x="6365" y="2143"/>
                  </a:cubicBezTo>
                  <a:lnTo>
                    <a:pt x="6365" y="1482"/>
                  </a:lnTo>
                  <a:close/>
                  <a:moveTo>
                    <a:pt x="5703" y="1482"/>
                  </a:moveTo>
                  <a:lnTo>
                    <a:pt x="5703" y="2206"/>
                  </a:lnTo>
                  <a:cubicBezTo>
                    <a:pt x="3845" y="2364"/>
                    <a:pt x="2364" y="3844"/>
                    <a:pt x="2206" y="5703"/>
                  </a:cubicBezTo>
                  <a:lnTo>
                    <a:pt x="1482" y="5703"/>
                  </a:lnTo>
                  <a:cubicBezTo>
                    <a:pt x="1639" y="3466"/>
                    <a:pt x="3466" y="1639"/>
                    <a:pt x="5703" y="1482"/>
                  </a:cubicBezTo>
                  <a:close/>
                  <a:moveTo>
                    <a:pt x="6365" y="2868"/>
                  </a:moveTo>
                  <a:cubicBezTo>
                    <a:pt x="7814" y="3025"/>
                    <a:pt x="9011" y="4191"/>
                    <a:pt x="9169" y="5672"/>
                  </a:cubicBezTo>
                  <a:lnTo>
                    <a:pt x="8854" y="5672"/>
                  </a:lnTo>
                  <a:cubicBezTo>
                    <a:pt x="8665" y="5672"/>
                    <a:pt x="8507" y="5829"/>
                    <a:pt x="8507" y="6018"/>
                  </a:cubicBezTo>
                  <a:cubicBezTo>
                    <a:pt x="8507" y="6207"/>
                    <a:pt x="8665" y="6365"/>
                    <a:pt x="8854" y="6365"/>
                  </a:cubicBezTo>
                  <a:lnTo>
                    <a:pt x="9169" y="6365"/>
                  </a:lnTo>
                  <a:cubicBezTo>
                    <a:pt x="9011" y="7814"/>
                    <a:pt x="7846" y="9011"/>
                    <a:pt x="6365" y="9169"/>
                  </a:cubicBezTo>
                  <a:lnTo>
                    <a:pt x="6365" y="8854"/>
                  </a:lnTo>
                  <a:cubicBezTo>
                    <a:pt x="6365" y="8665"/>
                    <a:pt x="6207" y="8507"/>
                    <a:pt x="6018" y="8507"/>
                  </a:cubicBezTo>
                  <a:cubicBezTo>
                    <a:pt x="5829" y="8507"/>
                    <a:pt x="5672" y="8665"/>
                    <a:pt x="5672" y="8854"/>
                  </a:cubicBezTo>
                  <a:lnTo>
                    <a:pt x="5672" y="9169"/>
                  </a:lnTo>
                  <a:cubicBezTo>
                    <a:pt x="4223" y="9011"/>
                    <a:pt x="3025" y="7814"/>
                    <a:pt x="2868" y="6365"/>
                  </a:cubicBezTo>
                  <a:lnTo>
                    <a:pt x="3183" y="6365"/>
                  </a:lnTo>
                  <a:cubicBezTo>
                    <a:pt x="3372" y="6365"/>
                    <a:pt x="3529" y="6207"/>
                    <a:pt x="3529" y="6018"/>
                  </a:cubicBezTo>
                  <a:cubicBezTo>
                    <a:pt x="3529" y="5829"/>
                    <a:pt x="3372" y="5672"/>
                    <a:pt x="3183" y="5672"/>
                  </a:cubicBezTo>
                  <a:lnTo>
                    <a:pt x="2868" y="5672"/>
                  </a:lnTo>
                  <a:cubicBezTo>
                    <a:pt x="3025" y="4191"/>
                    <a:pt x="4191" y="3025"/>
                    <a:pt x="5672" y="2868"/>
                  </a:cubicBezTo>
                  <a:lnTo>
                    <a:pt x="5672" y="3183"/>
                  </a:lnTo>
                  <a:cubicBezTo>
                    <a:pt x="5672" y="3372"/>
                    <a:pt x="5829" y="3529"/>
                    <a:pt x="6018" y="3529"/>
                  </a:cubicBezTo>
                  <a:cubicBezTo>
                    <a:pt x="6207" y="3529"/>
                    <a:pt x="6365" y="3372"/>
                    <a:pt x="6365" y="3183"/>
                  </a:cubicBezTo>
                  <a:lnTo>
                    <a:pt x="6365" y="2868"/>
                  </a:lnTo>
                  <a:close/>
                  <a:moveTo>
                    <a:pt x="2206" y="6365"/>
                  </a:moveTo>
                  <a:cubicBezTo>
                    <a:pt x="2364" y="8224"/>
                    <a:pt x="3845" y="9704"/>
                    <a:pt x="5703" y="9862"/>
                  </a:cubicBezTo>
                  <a:lnTo>
                    <a:pt x="5703" y="10586"/>
                  </a:lnTo>
                  <a:cubicBezTo>
                    <a:pt x="3466" y="10429"/>
                    <a:pt x="1639" y="8602"/>
                    <a:pt x="1482" y="6365"/>
                  </a:cubicBezTo>
                  <a:close/>
                  <a:moveTo>
                    <a:pt x="10618" y="6365"/>
                  </a:moveTo>
                  <a:cubicBezTo>
                    <a:pt x="10429" y="8602"/>
                    <a:pt x="8602" y="10429"/>
                    <a:pt x="6396" y="10586"/>
                  </a:cubicBezTo>
                  <a:lnTo>
                    <a:pt x="6396" y="9862"/>
                  </a:lnTo>
                  <a:cubicBezTo>
                    <a:pt x="8255" y="9704"/>
                    <a:pt x="9767" y="8224"/>
                    <a:pt x="9925" y="6365"/>
                  </a:cubicBezTo>
                  <a:close/>
                  <a:moveTo>
                    <a:pt x="6018" y="1"/>
                  </a:moveTo>
                  <a:cubicBezTo>
                    <a:pt x="5829" y="1"/>
                    <a:pt x="5672" y="158"/>
                    <a:pt x="5672" y="347"/>
                  </a:cubicBezTo>
                  <a:lnTo>
                    <a:pt x="5672" y="725"/>
                  </a:lnTo>
                  <a:cubicBezTo>
                    <a:pt x="4412" y="820"/>
                    <a:pt x="3183" y="1356"/>
                    <a:pt x="2269" y="2269"/>
                  </a:cubicBezTo>
                  <a:cubicBezTo>
                    <a:pt x="1387" y="3183"/>
                    <a:pt x="820" y="4348"/>
                    <a:pt x="757" y="5672"/>
                  </a:cubicBezTo>
                  <a:lnTo>
                    <a:pt x="347" y="5672"/>
                  </a:lnTo>
                  <a:cubicBezTo>
                    <a:pt x="158" y="5672"/>
                    <a:pt x="1" y="5829"/>
                    <a:pt x="1" y="6018"/>
                  </a:cubicBezTo>
                  <a:cubicBezTo>
                    <a:pt x="1" y="6207"/>
                    <a:pt x="158" y="6365"/>
                    <a:pt x="347" y="6365"/>
                  </a:cubicBezTo>
                  <a:lnTo>
                    <a:pt x="757" y="6365"/>
                  </a:lnTo>
                  <a:cubicBezTo>
                    <a:pt x="820" y="7625"/>
                    <a:pt x="1387" y="8854"/>
                    <a:pt x="2269" y="9767"/>
                  </a:cubicBezTo>
                  <a:cubicBezTo>
                    <a:pt x="3183" y="10649"/>
                    <a:pt x="4380" y="11217"/>
                    <a:pt x="5672" y="11280"/>
                  </a:cubicBezTo>
                  <a:lnTo>
                    <a:pt x="5672" y="11689"/>
                  </a:lnTo>
                  <a:cubicBezTo>
                    <a:pt x="5672" y="11878"/>
                    <a:pt x="5829" y="12036"/>
                    <a:pt x="6018" y="12036"/>
                  </a:cubicBezTo>
                  <a:cubicBezTo>
                    <a:pt x="6207" y="12036"/>
                    <a:pt x="6365" y="11878"/>
                    <a:pt x="6365" y="11689"/>
                  </a:cubicBezTo>
                  <a:lnTo>
                    <a:pt x="6365" y="11280"/>
                  </a:lnTo>
                  <a:cubicBezTo>
                    <a:pt x="7625" y="11217"/>
                    <a:pt x="8854" y="10649"/>
                    <a:pt x="9767" y="9767"/>
                  </a:cubicBezTo>
                  <a:cubicBezTo>
                    <a:pt x="10681" y="8854"/>
                    <a:pt x="11217" y="7656"/>
                    <a:pt x="11280" y="6365"/>
                  </a:cubicBezTo>
                  <a:lnTo>
                    <a:pt x="11689" y="6365"/>
                  </a:lnTo>
                  <a:cubicBezTo>
                    <a:pt x="11878" y="6365"/>
                    <a:pt x="12036" y="6207"/>
                    <a:pt x="12036" y="6018"/>
                  </a:cubicBezTo>
                  <a:cubicBezTo>
                    <a:pt x="12036" y="5829"/>
                    <a:pt x="11878" y="5672"/>
                    <a:pt x="11689" y="5672"/>
                  </a:cubicBezTo>
                  <a:lnTo>
                    <a:pt x="11280" y="5672"/>
                  </a:lnTo>
                  <a:cubicBezTo>
                    <a:pt x="11217" y="4411"/>
                    <a:pt x="10650" y="3183"/>
                    <a:pt x="9767" y="2269"/>
                  </a:cubicBezTo>
                  <a:cubicBezTo>
                    <a:pt x="8854" y="1356"/>
                    <a:pt x="7688" y="820"/>
                    <a:pt x="6365" y="725"/>
                  </a:cubicBezTo>
                  <a:lnTo>
                    <a:pt x="6365" y="347"/>
                  </a:lnTo>
                  <a:cubicBezTo>
                    <a:pt x="6365" y="158"/>
                    <a:pt x="6207" y="1"/>
                    <a:pt x="60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5336;p48">
            <a:extLst>
              <a:ext uri="{FF2B5EF4-FFF2-40B4-BE49-F238E27FC236}">
                <a16:creationId xmlns:a16="http://schemas.microsoft.com/office/drawing/2014/main" id="{85F9DFFD-6EC9-48E1-9D86-2BC0B4E5B861}"/>
              </a:ext>
            </a:extLst>
          </p:cNvPr>
          <p:cNvSpPr/>
          <p:nvPr/>
        </p:nvSpPr>
        <p:spPr>
          <a:xfrm>
            <a:off x="10042500" y="1666126"/>
            <a:ext cx="484248" cy="485538"/>
          </a:xfrm>
          <a:custGeom>
            <a:avLst/>
            <a:gdLst/>
            <a:ahLst/>
            <a:cxnLst/>
            <a:rect l="l" t="t" r="r" b="b"/>
            <a:pathLst>
              <a:path w="12004" h="12036" extrusionOk="0">
                <a:moveTo>
                  <a:pt x="10933" y="4947"/>
                </a:moveTo>
                <a:cubicBezTo>
                  <a:pt x="11122" y="4947"/>
                  <a:pt x="11279" y="5104"/>
                  <a:pt x="11279" y="5293"/>
                </a:cubicBezTo>
                <a:lnTo>
                  <a:pt x="11279" y="5671"/>
                </a:lnTo>
                <a:lnTo>
                  <a:pt x="7782" y="5671"/>
                </a:lnTo>
                <a:lnTo>
                  <a:pt x="7782" y="5293"/>
                </a:lnTo>
                <a:cubicBezTo>
                  <a:pt x="7782" y="5104"/>
                  <a:pt x="7940" y="4947"/>
                  <a:pt x="8129" y="4947"/>
                </a:cubicBezTo>
                <a:close/>
                <a:moveTo>
                  <a:pt x="9547" y="694"/>
                </a:moveTo>
                <a:cubicBezTo>
                  <a:pt x="9736" y="694"/>
                  <a:pt x="9893" y="851"/>
                  <a:pt x="9893" y="1040"/>
                </a:cubicBezTo>
                <a:lnTo>
                  <a:pt x="9893" y="4254"/>
                </a:lnTo>
                <a:lnTo>
                  <a:pt x="8129" y="4254"/>
                </a:lnTo>
                <a:cubicBezTo>
                  <a:pt x="7530" y="4254"/>
                  <a:pt x="7058" y="4726"/>
                  <a:pt x="7058" y="5293"/>
                </a:cubicBezTo>
                <a:lnTo>
                  <a:pt x="7058" y="6365"/>
                </a:lnTo>
                <a:lnTo>
                  <a:pt x="694" y="6365"/>
                </a:lnTo>
                <a:lnTo>
                  <a:pt x="694" y="1040"/>
                </a:lnTo>
                <a:cubicBezTo>
                  <a:pt x="725" y="851"/>
                  <a:pt x="883" y="694"/>
                  <a:pt x="1072" y="694"/>
                </a:cubicBezTo>
                <a:close/>
                <a:moveTo>
                  <a:pt x="7121" y="7026"/>
                </a:moveTo>
                <a:lnTo>
                  <a:pt x="7121" y="7751"/>
                </a:lnTo>
                <a:lnTo>
                  <a:pt x="1072" y="7751"/>
                </a:lnTo>
                <a:cubicBezTo>
                  <a:pt x="883" y="7751"/>
                  <a:pt x="725" y="7593"/>
                  <a:pt x="725" y="7404"/>
                </a:cubicBezTo>
                <a:lnTo>
                  <a:pt x="725" y="7026"/>
                </a:lnTo>
                <a:close/>
                <a:moveTo>
                  <a:pt x="5703" y="8444"/>
                </a:moveTo>
                <a:lnTo>
                  <a:pt x="5703" y="9168"/>
                </a:lnTo>
                <a:lnTo>
                  <a:pt x="4947" y="9168"/>
                </a:lnTo>
                <a:lnTo>
                  <a:pt x="4947" y="8444"/>
                </a:lnTo>
                <a:close/>
                <a:moveTo>
                  <a:pt x="7089" y="8444"/>
                </a:moveTo>
                <a:lnTo>
                  <a:pt x="7089" y="9168"/>
                </a:lnTo>
                <a:lnTo>
                  <a:pt x="6365" y="9168"/>
                </a:lnTo>
                <a:lnTo>
                  <a:pt x="6365" y="8444"/>
                </a:lnTo>
                <a:close/>
                <a:moveTo>
                  <a:pt x="11279" y="6333"/>
                </a:moveTo>
                <a:lnTo>
                  <a:pt x="11279" y="9830"/>
                </a:lnTo>
                <a:lnTo>
                  <a:pt x="7782" y="9830"/>
                </a:lnTo>
                <a:lnTo>
                  <a:pt x="7782" y="6333"/>
                </a:lnTo>
                <a:close/>
                <a:moveTo>
                  <a:pt x="11279" y="10523"/>
                </a:moveTo>
                <a:lnTo>
                  <a:pt x="11279" y="10901"/>
                </a:lnTo>
                <a:cubicBezTo>
                  <a:pt x="11279" y="11090"/>
                  <a:pt x="11122" y="11248"/>
                  <a:pt x="10933" y="11248"/>
                </a:cubicBezTo>
                <a:lnTo>
                  <a:pt x="8129" y="11248"/>
                </a:lnTo>
                <a:cubicBezTo>
                  <a:pt x="7940" y="11248"/>
                  <a:pt x="7782" y="11090"/>
                  <a:pt x="7782" y="10901"/>
                </a:cubicBezTo>
                <a:lnTo>
                  <a:pt x="7782" y="10523"/>
                </a:lnTo>
                <a:close/>
                <a:moveTo>
                  <a:pt x="1040" y="1"/>
                </a:moveTo>
                <a:cubicBezTo>
                  <a:pt x="442" y="1"/>
                  <a:pt x="1" y="473"/>
                  <a:pt x="1" y="1040"/>
                </a:cubicBezTo>
                <a:lnTo>
                  <a:pt x="1" y="7436"/>
                </a:lnTo>
                <a:cubicBezTo>
                  <a:pt x="1" y="8034"/>
                  <a:pt x="442" y="8507"/>
                  <a:pt x="1040" y="8507"/>
                </a:cubicBezTo>
                <a:lnTo>
                  <a:pt x="4191" y="8507"/>
                </a:lnTo>
                <a:lnTo>
                  <a:pt x="4191" y="9200"/>
                </a:lnTo>
                <a:lnTo>
                  <a:pt x="3151" y="9200"/>
                </a:lnTo>
                <a:cubicBezTo>
                  <a:pt x="2931" y="9200"/>
                  <a:pt x="2773" y="9357"/>
                  <a:pt x="2773" y="9546"/>
                </a:cubicBezTo>
                <a:cubicBezTo>
                  <a:pt x="2773" y="9767"/>
                  <a:pt x="2931" y="9925"/>
                  <a:pt x="3151" y="9925"/>
                </a:cubicBezTo>
                <a:lnTo>
                  <a:pt x="7026" y="9925"/>
                </a:lnTo>
                <a:lnTo>
                  <a:pt x="7026" y="10964"/>
                </a:lnTo>
                <a:cubicBezTo>
                  <a:pt x="7026" y="11563"/>
                  <a:pt x="7499" y="12035"/>
                  <a:pt x="8097" y="12035"/>
                </a:cubicBezTo>
                <a:lnTo>
                  <a:pt x="10901" y="12035"/>
                </a:lnTo>
                <a:cubicBezTo>
                  <a:pt x="11468" y="12035"/>
                  <a:pt x="11941" y="11563"/>
                  <a:pt x="11941" y="10964"/>
                </a:cubicBezTo>
                <a:lnTo>
                  <a:pt x="11941" y="5356"/>
                </a:lnTo>
                <a:cubicBezTo>
                  <a:pt x="12004" y="4726"/>
                  <a:pt x="11531" y="4254"/>
                  <a:pt x="10933" y="4254"/>
                </a:cubicBezTo>
                <a:lnTo>
                  <a:pt x="10586" y="4254"/>
                </a:lnTo>
                <a:lnTo>
                  <a:pt x="10586" y="1040"/>
                </a:lnTo>
                <a:cubicBezTo>
                  <a:pt x="10586" y="473"/>
                  <a:pt x="10114" y="1"/>
                  <a:pt x="951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5337;p48">
            <a:extLst>
              <a:ext uri="{FF2B5EF4-FFF2-40B4-BE49-F238E27FC236}">
                <a16:creationId xmlns:a16="http://schemas.microsoft.com/office/drawing/2014/main" id="{96587121-B22F-44B9-B6B6-2AA71A087E54}"/>
              </a:ext>
            </a:extLst>
          </p:cNvPr>
          <p:cNvGrpSpPr/>
          <p:nvPr/>
        </p:nvGrpSpPr>
        <p:grpSpPr>
          <a:xfrm>
            <a:off x="1614024" y="1581112"/>
            <a:ext cx="484248" cy="485538"/>
            <a:chOff x="-50154075" y="1948175"/>
            <a:chExt cx="300100" cy="300900"/>
          </a:xfrm>
          <a:solidFill>
            <a:srgbClr val="5C3183"/>
          </a:solidFill>
        </p:grpSpPr>
        <p:sp>
          <p:nvSpPr>
            <p:cNvPr id="43" name="Google Shape;5338;p48">
              <a:extLst>
                <a:ext uri="{FF2B5EF4-FFF2-40B4-BE49-F238E27FC236}">
                  <a16:creationId xmlns:a16="http://schemas.microsoft.com/office/drawing/2014/main" id="{6DD336B5-0FED-4819-BC37-7E0A0F134A04}"/>
                </a:ext>
              </a:extLst>
            </p:cNvPr>
            <p:cNvSpPr/>
            <p:nvPr/>
          </p:nvSpPr>
          <p:spPr>
            <a:xfrm>
              <a:off x="-50154075" y="1948175"/>
              <a:ext cx="300100" cy="300900"/>
            </a:xfrm>
            <a:custGeom>
              <a:avLst/>
              <a:gdLst/>
              <a:ahLst/>
              <a:cxnLst/>
              <a:rect l="l" t="t" r="r" b="b"/>
              <a:pathLst>
                <a:path w="12004" h="12036" extrusionOk="0">
                  <a:moveTo>
                    <a:pt x="2805" y="694"/>
                  </a:moveTo>
                  <a:lnTo>
                    <a:pt x="2805" y="2805"/>
                  </a:lnTo>
                  <a:lnTo>
                    <a:pt x="662" y="2805"/>
                  </a:lnTo>
                  <a:lnTo>
                    <a:pt x="662" y="694"/>
                  </a:lnTo>
                  <a:close/>
                  <a:moveTo>
                    <a:pt x="2805" y="3466"/>
                  </a:moveTo>
                  <a:lnTo>
                    <a:pt x="2805" y="5609"/>
                  </a:lnTo>
                  <a:lnTo>
                    <a:pt x="662" y="5609"/>
                  </a:lnTo>
                  <a:lnTo>
                    <a:pt x="662" y="3466"/>
                  </a:lnTo>
                  <a:close/>
                  <a:moveTo>
                    <a:pt x="7908" y="2521"/>
                  </a:moveTo>
                  <a:lnTo>
                    <a:pt x="9421" y="4033"/>
                  </a:lnTo>
                  <a:lnTo>
                    <a:pt x="7782" y="5640"/>
                  </a:lnTo>
                  <a:lnTo>
                    <a:pt x="6302" y="4128"/>
                  </a:lnTo>
                  <a:lnTo>
                    <a:pt x="7908" y="2521"/>
                  </a:lnTo>
                  <a:close/>
                  <a:moveTo>
                    <a:pt x="5798" y="4663"/>
                  </a:moveTo>
                  <a:lnTo>
                    <a:pt x="7278" y="6144"/>
                  </a:lnTo>
                  <a:lnTo>
                    <a:pt x="5766" y="7688"/>
                  </a:lnTo>
                  <a:lnTo>
                    <a:pt x="4254" y="6207"/>
                  </a:lnTo>
                  <a:lnTo>
                    <a:pt x="5798" y="4663"/>
                  </a:lnTo>
                  <a:close/>
                  <a:moveTo>
                    <a:pt x="2805" y="6302"/>
                  </a:moveTo>
                  <a:lnTo>
                    <a:pt x="2805" y="8791"/>
                  </a:lnTo>
                  <a:cubicBezTo>
                    <a:pt x="2521" y="8570"/>
                    <a:pt x="2111" y="8444"/>
                    <a:pt x="1733" y="8444"/>
                  </a:cubicBezTo>
                  <a:cubicBezTo>
                    <a:pt x="1324" y="8444"/>
                    <a:pt x="977" y="8570"/>
                    <a:pt x="662" y="8791"/>
                  </a:cubicBezTo>
                  <a:lnTo>
                    <a:pt x="662" y="6302"/>
                  </a:lnTo>
                  <a:close/>
                  <a:moveTo>
                    <a:pt x="3750" y="6711"/>
                  </a:moveTo>
                  <a:lnTo>
                    <a:pt x="5230" y="8192"/>
                  </a:lnTo>
                  <a:lnTo>
                    <a:pt x="3498" y="9925"/>
                  </a:lnTo>
                  <a:lnTo>
                    <a:pt x="3498" y="6932"/>
                  </a:lnTo>
                  <a:lnTo>
                    <a:pt x="3750" y="6711"/>
                  </a:lnTo>
                  <a:close/>
                  <a:moveTo>
                    <a:pt x="1733" y="9137"/>
                  </a:moveTo>
                  <a:cubicBezTo>
                    <a:pt x="2332" y="9137"/>
                    <a:pt x="2805" y="9610"/>
                    <a:pt x="2805" y="10208"/>
                  </a:cubicBezTo>
                  <a:cubicBezTo>
                    <a:pt x="2805" y="10807"/>
                    <a:pt x="2332" y="11279"/>
                    <a:pt x="1733" y="11279"/>
                  </a:cubicBezTo>
                  <a:cubicBezTo>
                    <a:pt x="1135" y="11279"/>
                    <a:pt x="662" y="10807"/>
                    <a:pt x="662" y="10208"/>
                  </a:cubicBezTo>
                  <a:cubicBezTo>
                    <a:pt x="662" y="9610"/>
                    <a:pt x="1135" y="9137"/>
                    <a:pt x="1733" y="9137"/>
                  </a:cubicBezTo>
                  <a:close/>
                  <a:moveTo>
                    <a:pt x="5640" y="9137"/>
                  </a:moveTo>
                  <a:lnTo>
                    <a:pt x="5640" y="11279"/>
                  </a:lnTo>
                  <a:lnTo>
                    <a:pt x="3183" y="11279"/>
                  </a:lnTo>
                  <a:lnTo>
                    <a:pt x="5262" y="9137"/>
                  </a:lnTo>
                  <a:close/>
                  <a:moveTo>
                    <a:pt x="8412" y="9137"/>
                  </a:moveTo>
                  <a:lnTo>
                    <a:pt x="8412" y="11279"/>
                  </a:lnTo>
                  <a:lnTo>
                    <a:pt x="6333" y="11279"/>
                  </a:lnTo>
                  <a:lnTo>
                    <a:pt x="6333" y="9137"/>
                  </a:lnTo>
                  <a:close/>
                  <a:moveTo>
                    <a:pt x="11248" y="9137"/>
                  </a:moveTo>
                  <a:lnTo>
                    <a:pt x="11248" y="11279"/>
                  </a:lnTo>
                  <a:lnTo>
                    <a:pt x="9106" y="11279"/>
                  </a:lnTo>
                  <a:lnTo>
                    <a:pt x="9106" y="9137"/>
                  </a:lnTo>
                  <a:close/>
                  <a:moveTo>
                    <a:pt x="347" y="1"/>
                  </a:moveTo>
                  <a:cubicBezTo>
                    <a:pt x="158" y="1"/>
                    <a:pt x="1" y="158"/>
                    <a:pt x="1" y="379"/>
                  </a:cubicBezTo>
                  <a:lnTo>
                    <a:pt x="1" y="10240"/>
                  </a:lnTo>
                  <a:cubicBezTo>
                    <a:pt x="1" y="11248"/>
                    <a:pt x="788" y="12036"/>
                    <a:pt x="1765" y="12036"/>
                  </a:cubicBezTo>
                  <a:lnTo>
                    <a:pt x="11657" y="12036"/>
                  </a:lnTo>
                  <a:cubicBezTo>
                    <a:pt x="11846" y="12036"/>
                    <a:pt x="12004" y="11878"/>
                    <a:pt x="12004" y="11657"/>
                  </a:cubicBezTo>
                  <a:lnTo>
                    <a:pt x="12004" y="8791"/>
                  </a:lnTo>
                  <a:cubicBezTo>
                    <a:pt x="11973" y="8602"/>
                    <a:pt x="11815" y="8444"/>
                    <a:pt x="11626" y="8444"/>
                  </a:cubicBezTo>
                  <a:lnTo>
                    <a:pt x="5987" y="8444"/>
                  </a:lnTo>
                  <a:lnTo>
                    <a:pt x="10177" y="4254"/>
                  </a:lnTo>
                  <a:cubicBezTo>
                    <a:pt x="10240" y="4191"/>
                    <a:pt x="10271" y="4096"/>
                    <a:pt x="10271" y="4033"/>
                  </a:cubicBezTo>
                  <a:cubicBezTo>
                    <a:pt x="10271" y="3939"/>
                    <a:pt x="10240" y="3844"/>
                    <a:pt x="10177" y="3781"/>
                  </a:cubicBezTo>
                  <a:lnTo>
                    <a:pt x="8192" y="1828"/>
                  </a:lnTo>
                  <a:cubicBezTo>
                    <a:pt x="8129" y="1765"/>
                    <a:pt x="8042" y="1733"/>
                    <a:pt x="7952" y="1733"/>
                  </a:cubicBezTo>
                  <a:cubicBezTo>
                    <a:pt x="7861" y="1733"/>
                    <a:pt x="7767" y="1765"/>
                    <a:pt x="7688" y="1828"/>
                  </a:cubicBezTo>
                  <a:lnTo>
                    <a:pt x="3498" y="5987"/>
                  </a:lnTo>
                  <a:lnTo>
                    <a:pt x="3498" y="379"/>
                  </a:lnTo>
                  <a:cubicBezTo>
                    <a:pt x="3498" y="158"/>
                    <a:pt x="3340"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339;p48">
              <a:extLst>
                <a:ext uri="{FF2B5EF4-FFF2-40B4-BE49-F238E27FC236}">
                  <a16:creationId xmlns:a16="http://schemas.microsoft.com/office/drawing/2014/main" id="{C5A7F269-9F01-45D8-9C66-8523C235EB00}"/>
                </a:ext>
              </a:extLst>
            </p:cNvPr>
            <p:cNvSpPr/>
            <p:nvPr/>
          </p:nvSpPr>
          <p:spPr>
            <a:xfrm>
              <a:off x="-50119425" y="219470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5340;p48">
            <a:extLst>
              <a:ext uri="{FF2B5EF4-FFF2-40B4-BE49-F238E27FC236}">
                <a16:creationId xmlns:a16="http://schemas.microsoft.com/office/drawing/2014/main" id="{A14E75EC-E3ED-4EBE-8832-23703EA97E65}"/>
              </a:ext>
            </a:extLst>
          </p:cNvPr>
          <p:cNvGrpSpPr/>
          <p:nvPr/>
        </p:nvGrpSpPr>
        <p:grpSpPr>
          <a:xfrm>
            <a:off x="1614024" y="2175892"/>
            <a:ext cx="484248" cy="484287"/>
            <a:chOff x="-50154850" y="2316775"/>
            <a:chExt cx="300100" cy="300125"/>
          </a:xfrm>
          <a:solidFill>
            <a:srgbClr val="5C3183"/>
          </a:solidFill>
        </p:grpSpPr>
        <p:sp>
          <p:nvSpPr>
            <p:cNvPr id="46" name="Google Shape;5341;p48">
              <a:extLst>
                <a:ext uri="{FF2B5EF4-FFF2-40B4-BE49-F238E27FC236}">
                  <a16:creationId xmlns:a16="http://schemas.microsoft.com/office/drawing/2014/main" id="{3C084376-B9F4-4761-A1F0-661561EE35B7}"/>
                </a:ext>
              </a:extLst>
            </p:cNvPr>
            <p:cNvSpPr/>
            <p:nvPr/>
          </p:nvSpPr>
          <p:spPr>
            <a:xfrm>
              <a:off x="-50154850" y="2316775"/>
              <a:ext cx="300100" cy="300125"/>
            </a:xfrm>
            <a:custGeom>
              <a:avLst/>
              <a:gdLst/>
              <a:ahLst/>
              <a:cxnLst/>
              <a:rect l="l" t="t" r="r" b="b"/>
              <a:pathLst>
                <a:path w="12004" h="12005" extrusionOk="0">
                  <a:moveTo>
                    <a:pt x="1418" y="694"/>
                  </a:moveTo>
                  <a:lnTo>
                    <a:pt x="1418" y="1419"/>
                  </a:lnTo>
                  <a:lnTo>
                    <a:pt x="693" y="1419"/>
                  </a:lnTo>
                  <a:lnTo>
                    <a:pt x="693" y="694"/>
                  </a:lnTo>
                  <a:close/>
                  <a:moveTo>
                    <a:pt x="11279" y="694"/>
                  </a:moveTo>
                  <a:lnTo>
                    <a:pt x="11279" y="1419"/>
                  </a:lnTo>
                  <a:lnTo>
                    <a:pt x="10586" y="1419"/>
                  </a:lnTo>
                  <a:lnTo>
                    <a:pt x="10586" y="694"/>
                  </a:lnTo>
                  <a:close/>
                  <a:moveTo>
                    <a:pt x="9893" y="1419"/>
                  </a:moveTo>
                  <a:lnTo>
                    <a:pt x="9893" y="1765"/>
                  </a:lnTo>
                  <a:cubicBezTo>
                    <a:pt x="9893" y="1954"/>
                    <a:pt x="10019" y="2112"/>
                    <a:pt x="10239" y="2112"/>
                  </a:cubicBezTo>
                  <a:lnTo>
                    <a:pt x="10586" y="2112"/>
                  </a:lnTo>
                  <a:lnTo>
                    <a:pt x="10586" y="9893"/>
                  </a:lnTo>
                  <a:lnTo>
                    <a:pt x="10239" y="9893"/>
                  </a:lnTo>
                  <a:cubicBezTo>
                    <a:pt x="10019" y="9893"/>
                    <a:pt x="9893" y="10051"/>
                    <a:pt x="9893" y="10240"/>
                  </a:cubicBezTo>
                  <a:lnTo>
                    <a:pt x="9893" y="10587"/>
                  </a:lnTo>
                  <a:lnTo>
                    <a:pt x="2111" y="10587"/>
                  </a:lnTo>
                  <a:lnTo>
                    <a:pt x="2111" y="10240"/>
                  </a:lnTo>
                  <a:cubicBezTo>
                    <a:pt x="2111" y="10051"/>
                    <a:pt x="1953" y="9893"/>
                    <a:pt x="1764" y="9893"/>
                  </a:cubicBezTo>
                  <a:lnTo>
                    <a:pt x="1418" y="9893"/>
                  </a:lnTo>
                  <a:lnTo>
                    <a:pt x="1418" y="2112"/>
                  </a:lnTo>
                  <a:lnTo>
                    <a:pt x="1764" y="2112"/>
                  </a:lnTo>
                  <a:cubicBezTo>
                    <a:pt x="1953" y="2112"/>
                    <a:pt x="2111" y="1954"/>
                    <a:pt x="2111" y="1765"/>
                  </a:cubicBezTo>
                  <a:lnTo>
                    <a:pt x="2111" y="1419"/>
                  </a:lnTo>
                  <a:close/>
                  <a:moveTo>
                    <a:pt x="1418" y="10555"/>
                  </a:moveTo>
                  <a:lnTo>
                    <a:pt x="1418" y="11248"/>
                  </a:lnTo>
                  <a:lnTo>
                    <a:pt x="693" y="11248"/>
                  </a:lnTo>
                  <a:lnTo>
                    <a:pt x="693" y="10555"/>
                  </a:lnTo>
                  <a:close/>
                  <a:moveTo>
                    <a:pt x="11279" y="10555"/>
                  </a:moveTo>
                  <a:lnTo>
                    <a:pt x="11279" y="11248"/>
                  </a:lnTo>
                  <a:lnTo>
                    <a:pt x="10586" y="11248"/>
                  </a:lnTo>
                  <a:lnTo>
                    <a:pt x="10586" y="10555"/>
                  </a:lnTo>
                  <a:close/>
                  <a:moveTo>
                    <a:pt x="347" y="1"/>
                  </a:moveTo>
                  <a:cubicBezTo>
                    <a:pt x="158" y="1"/>
                    <a:pt x="0" y="158"/>
                    <a:pt x="0" y="348"/>
                  </a:cubicBezTo>
                  <a:lnTo>
                    <a:pt x="0" y="1765"/>
                  </a:lnTo>
                  <a:cubicBezTo>
                    <a:pt x="0" y="1954"/>
                    <a:pt x="158" y="2112"/>
                    <a:pt x="347" y="2112"/>
                  </a:cubicBezTo>
                  <a:lnTo>
                    <a:pt x="693" y="2112"/>
                  </a:lnTo>
                  <a:lnTo>
                    <a:pt x="693" y="9893"/>
                  </a:lnTo>
                  <a:lnTo>
                    <a:pt x="347" y="9893"/>
                  </a:lnTo>
                  <a:cubicBezTo>
                    <a:pt x="158" y="9893"/>
                    <a:pt x="0" y="10051"/>
                    <a:pt x="0" y="10240"/>
                  </a:cubicBezTo>
                  <a:lnTo>
                    <a:pt x="0" y="11658"/>
                  </a:lnTo>
                  <a:cubicBezTo>
                    <a:pt x="0" y="11847"/>
                    <a:pt x="158" y="12004"/>
                    <a:pt x="347" y="12004"/>
                  </a:cubicBezTo>
                  <a:lnTo>
                    <a:pt x="1764" y="12004"/>
                  </a:lnTo>
                  <a:cubicBezTo>
                    <a:pt x="1953" y="12004"/>
                    <a:pt x="2111" y="11847"/>
                    <a:pt x="2111" y="11658"/>
                  </a:cubicBezTo>
                  <a:lnTo>
                    <a:pt x="2111" y="11311"/>
                  </a:lnTo>
                  <a:lnTo>
                    <a:pt x="9893" y="11311"/>
                  </a:lnTo>
                  <a:lnTo>
                    <a:pt x="9893" y="11658"/>
                  </a:lnTo>
                  <a:cubicBezTo>
                    <a:pt x="9893" y="11847"/>
                    <a:pt x="10019" y="12004"/>
                    <a:pt x="10239" y="12004"/>
                  </a:cubicBezTo>
                  <a:lnTo>
                    <a:pt x="11657" y="12004"/>
                  </a:lnTo>
                  <a:cubicBezTo>
                    <a:pt x="11846" y="12004"/>
                    <a:pt x="12004" y="11847"/>
                    <a:pt x="12004" y="11658"/>
                  </a:cubicBezTo>
                  <a:lnTo>
                    <a:pt x="12004" y="10240"/>
                  </a:lnTo>
                  <a:cubicBezTo>
                    <a:pt x="12004" y="10051"/>
                    <a:pt x="11846" y="9893"/>
                    <a:pt x="11657" y="9893"/>
                  </a:cubicBezTo>
                  <a:lnTo>
                    <a:pt x="11310" y="9893"/>
                  </a:lnTo>
                  <a:lnTo>
                    <a:pt x="11310" y="2112"/>
                  </a:lnTo>
                  <a:lnTo>
                    <a:pt x="11657" y="2112"/>
                  </a:lnTo>
                  <a:lnTo>
                    <a:pt x="11657" y="2080"/>
                  </a:lnTo>
                  <a:cubicBezTo>
                    <a:pt x="11846" y="2080"/>
                    <a:pt x="12004" y="1923"/>
                    <a:pt x="12004" y="1734"/>
                  </a:cubicBezTo>
                  <a:lnTo>
                    <a:pt x="12004" y="348"/>
                  </a:lnTo>
                  <a:cubicBezTo>
                    <a:pt x="12004" y="158"/>
                    <a:pt x="11846" y="1"/>
                    <a:pt x="11657" y="1"/>
                  </a:cubicBezTo>
                  <a:lnTo>
                    <a:pt x="10239" y="1"/>
                  </a:lnTo>
                  <a:cubicBezTo>
                    <a:pt x="10019" y="1"/>
                    <a:pt x="9893" y="158"/>
                    <a:pt x="9893" y="348"/>
                  </a:cubicBezTo>
                  <a:lnTo>
                    <a:pt x="9893" y="694"/>
                  </a:lnTo>
                  <a:lnTo>
                    <a:pt x="2111" y="694"/>
                  </a:lnTo>
                  <a:lnTo>
                    <a:pt x="2111" y="348"/>
                  </a:lnTo>
                  <a:cubicBezTo>
                    <a:pt x="2111" y="158"/>
                    <a:pt x="1953"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342;p48">
              <a:extLst>
                <a:ext uri="{FF2B5EF4-FFF2-40B4-BE49-F238E27FC236}">
                  <a16:creationId xmlns:a16="http://schemas.microsoft.com/office/drawing/2014/main" id="{A0AF5BB7-4688-46ED-8B9E-7E8C9375269D}"/>
                </a:ext>
              </a:extLst>
            </p:cNvPr>
            <p:cNvSpPr/>
            <p:nvPr/>
          </p:nvSpPr>
          <p:spPr>
            <a:xfrm>
              <a:off x="-50083975" y="2368775"/>
              <a:ext cx="158325" cy="193775"/>
            </a:xfrm>
            <a:custGeom>
              <a:avLst/>
              <a:gdLst/>
              <a:ahLst/>
              <a:cxnLst/>
              <a:rect l="l" t="t" r="r" b="b"/>
              <a:pathLst>
                <a:path w="6333" h="7751" extrusionOk="0">
                  <a:moveTo>
                    <a:pt x="5577" y="693"/>
                  </a:moveTo>
                  <a:lnTo>
                    <a:pt x="5577" y="1567"/>
                  </a:lnTo>
                  <a:lnTo>
                    <a:pt x="5577" y="1567"/>
                  </a:lnTo>
                  <a:cubicBezTo>
                    <a:pt x="5492" y="1468"/>
                    <a:pt x="5402" y="1418"/>
                    <a:pt x="5262" y="1418"/>
                  </a:cubicBezTo>
                  <a:lnTo>
                    <a:pt x="3844" y="1418"/>
                  </a:lnTo>
                  <a:cubicBezTo>
                    <a:pt x="3655" y="1418"/>
                    <a:pt x="3498" y="1576"/>
                    <a:pt x="3498" y="1765"/>
                  </a:cubicBezTo>
                  <a:lnTo>
                    <a:pt x="3498" y="6742"/>
                  </a:lnTo>
                  <a:cubicBezTo>
                    <a:pt x="3498" y="6900"/>
                    <a:pt x="3624" y="6963"/>
                    <a:pt x="3687" y="7089"/>
                  </a:cubicBezTo>
                  <a:lnTo>
                    <a:pt x="2584" y="7089"/>
                  </a:lnTo>
                  <a:cubicBezTo>
                    <a:pt x="2710" y="6963"/>
                    <a:pt x="2773" y="6900"/>
                    <a:pt x="2773" y="6742"/>
                  </a:cubicBezTo>
                  <a:lnTo>
                    <a:pt x="2773" y="1765"/>
                  </a:lnTo>
                  <a:cubicBezTo>
                    <a:pt x="2773" y="1576"/>
                    <a:pt x="2647" y="1418"/>
                    <a:pt x="2426" y="1418"/>
                  </a:cubicBezTo>
                  <a:lnTo>
                    <a:pt x="1009" y="1418"/>
                  </a:lnTo>
                  <a:cubicBezTo>
                    <a:pt x="851" y="1418"/>
                    <a:pt x="788" y="1544"/>
                    <a:pt x="662" y="1607"/>
                  </a:cubicBezTo>
                  <a:lnTo>
                    <a:pt x="662" y="693"/>
                  </a:lnTo>
                  <a:close/>
                  <a:moveTo>
                    <a:pt x="347" y="0"/>
                  </a:moveTo>
                  <a:cubicBezTo>
                    <a:pt x="158" y="0"/>
                    <a:pt x="1" y="158"/>
                    <a:pt x="1" y="347"/>
                  </a:cubicBezTo>
                  <a:lnTo>
                    <a:pt x="1" y="2489"/>
                  </a:lnTo>
                  <a:cubicBezTo>
                    <a:pt x="1" y="2696"/>
                    <a:pt x="163" y="2835"/>
                    <a:pt x="328" y="2835"/>
                  </a:cubicBezTo>
                  <a:cubicBezTo>
                    <a:pt x="415" y="2835"/>
                    <a:pt x="503" y="2796"/>
                    <a:pt x="568" y="2710"/>
                  </a:cubicBezTo>
                  <a:lnTo>
                    <a:pt x="1166" y="2143"/>
                  </a:lnTo>
                  <a:lnTo>
                    <a:pt x="2080" y="2143"/>
                  </a:lnTo>
                  <a:lnTo>
                    <a:pt x="2080" y="6585"/>
                  </a:lnTo>
                  <a:lnTo>
                    <a:pt x="1481" y="7183"/>
                  </a:lnTo>
                  <a:cubicBezTo>
                    <a:pt x="1261" y="7404"/>
                    <a:pt x="1418" y="7750"/>
                    <a:pt x="1733" y="7750"/>
                  </a:cubicBezTo>
                  <a:lnTo>
                    <a:pt x="4537" y="7750"/>
                  </a:lnTo>
                  <a:cubicBezTo>
                    <a:pt x="4852" y="7750"/>
                    <a:pt x="5010" y="7372"/>
                    <a:pt x="4758" y="7183"/>
                  </a:cubicBezTo>
                  <a:lnTo>
                    <a:pt x="4159" y="6585"/>
                  </a:lnTo>
                  <a:lnTo>
                    <a:pt x="4159" y="2143"/>
                  </a:lnTo>
                  <a:lnTo>
                    <a:pt x="5073" y="2143"/>
                  </a:lnTo>
                  <a:lnTo>
                    <a:pt x="5671" y="2710"/>
                  </a:lnTo>
                  <a:cubicBezTo>
                    <a:pt x="5747" y="2796"/>
                    <a:pt x="5842" y="2835"/>
                    <a:pt x="5933" y="2835"/>
                  </a:cubicBezTo>
                  <a:cubicBezTo>
                    <a:pt x="6107" y="2835"/>
                    <a:pt x="6270" y="2696"/>
                    <a:pt x="6270" y="2489"/>
                  </a:cubicBezTo>
                  <a:lnTo>
                    <a:pt x="6270" y="347"/>
                  </a:lnTo>
                  <a:cubicBezTo>
                    <a:pt x="6333" y="158"/>
                    <a:pt x="6176" y="0"/>
                    <a:pt x="59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5343;p48">
            <a:extLst>
              <a:ext uri="{FF2B5EF4-FFF2-40B4-BE49-F238E27FC236}">
                <a16:creationId xmlns:a16="http://schemas.microsoft.com/office/drawing/2014/main" id="{BA78F09D-B91D-4426-B631-26B88DAE58A4}"/>
              </a:ext>
            </a:extLst>
          </p:cNvPr>
          <p:cNvGrpSpPr/>
          <p:nvPr/>
        </p:nvGrpSpPr>
        <p:grpSpPr>
          <a:xfrm>
            <a:off x="1608315" y="2770069"/>
            <a:ext cx="495663" cy="482028"/>
            <a:chOff x="-50158000" y="2685000"/>
            <a:chExt cx="307175" cy="298725"/>
          </a:xfrm>
          <a:solidFill>
            <a:srgbClr val="5C3183"/>
          </a:solidFill>
        </p:grpSpPr>
        <p:sp>
          <p:nvSpPr>
            <p:cNvPr id="49" name="Google Shape;5344;p48">
              <a:extLst>
                <a:ext uri="{FF2B5EF4-FFF2-40B4-BE49-F238E27FC236}">
                  <a16:creationId xmlns:a16="http://schemas.microsoft.com/office/drawing/2014/main" id="{506508C7-DC21-41C7-8156-1603380FC9B2}"/>
                </a:ext>
              </a:extLst>
            </p:cNvPr>
            <p:cNvSpPr/>
            <p:nvPr/>
          </p:nvSpPr>
          <p:spPr>
            <a:xfrm>
              <a:off x="-50158000" y="2685000"/>
              <a:ext cx="307175" cy="298725"/>
            </a:xfrm>
            <a:custGeom>
              <a:avLst/>
              <a:gdLst/>
              <a:ahLst/>
              <a:cxnLst/>
              <a:rect l="l" t="t" r="r" b="b"/>
              <a:pathLst>
                <a:path w="12287" h="11949" extrusionOk="0">
                  <a:moveTo>
                    <a:pt x="8054" y="717"/>
                  </a:moveTo>
                  <a:cubicBezTo>
                    <a:pt x="8325" y="717"/>
                    <a:pt x="8601" y="820"/>
                    <a:pt x="8821" y="1024"/>
                  </a:cubicBezTo>
                  <a:lnTo>
                    <a:pt x="11090" y="3293"/>
                  </a:lnTo>
                  <a:cubicBezTo>
                    <a:pt x="11531" y="3702"/>
                    <a:pt x="11531" y="4364"/>
                    <a:pt x="11090" y="4805"/>
                  </a:cubicBezTo>
                  <a:lnTo>
                    <a:pt x="10302" y="5593"/>
                  </a:lnTo>
                  <a:lnTo>
                    <a:pt x="6522" y="1812"/>
                  </a:lnTo>
                  <a:lnTo>
                    <a:pt x="7309" y="1024"/>
                  </a:lnTo>
                  <a:cubicBezTo>
                    <a:pt x="7514" y="820"/>
                    <a:pt x="7782" y="717"/>
                    <a:pt x="8054" y="717"/>
                  </a:cubicBezTo>
                  <a:close/>
                  <a:moveTo>
                    <a:pt x="6018" y="2285"/>
                  </a:moveTo>
                  <a:lnTo>
                    <a:pt x="9798" y="6065"/>
                  </a:lnTo>
                  <a:lnTo>
                    <a:pt x="6144" y="9720"/>
                  </a:lnTo>
                  <a:lnTo>
                    <a:pt x="2363" y="5939"/>
                  </a:lnTo>
                  <a:lnTo>
                    <a:pt x="6018" y="2285"/>
                  </a:lnTo>
                  <a:close/>
                  <a:moveTo>
                    <a:pt x="1890" y="6443"/>
                  </a:moveTo>
                  <a:lnTo>
                    <a:pt x="5671" y="10224"/>
                  </a:lnTo>
                  <a:lnTo>
                    <a:pt x="4915" y="10980"/>
                  </a:lnTo>
                  <a:cubicBezTo>
                    <a:pt x="4726" y="11185"/>
                    <a:pt x="4458" y="11287"/>
                    <a:pt x="4186" y="11287"/>
                  </a:cubicBezTo>
                  <a:cubicBezTo>
                    <a:pt x="3915" y="11287"/>
                    <a:pt x="3639" y="11185"/>
                    <a:pt x="3434" y="10980"/>
                  </a:cubicBezTo>
                  <a:lnTo>
                    <a:pt x="1134" y="8712"/>
                  </a:lnTo>
                  <a:cubicBezTo>
                    <a:pt x="756" y="8302"/>
                    <a:pt x="756" y="7640"/>
                    <a:pt x="1134" y="7199"/>
                  </a:cubicBezTo>
                  <a:lnTo>
                    <a:pt x="1890" y="6443"/>
                  </a:lnTo>
                  <a:close/>
                  <a:moveTo>
                    <a:pt x="8093" y="0"/>
                  </a:moveTo>
                  <a:cubicBezTo>
                    <a:pt x="7640" y="0"/>
                    <a:pt x="7183" y="174"/>
                    <a:pt x="6837" y="520"/>
                  </a:cubicBezTo>
                  <a:lnTo>
                    <a:pt x="662" y="6695"/>
                  </a:lnTo>
                  <a:cubicBezTo>
                    <a:pt x="0" y="7357"/>
                    <a:pt x="0" y="8491"/>
                    <a:pt x="662" y="9184"/>
                  </a:cubicBezTo>
                  <a:lnTo>
                    <a:pt x="2962" y="11452"/>
                  </a:lnTo>
                  <a:cubicBezTo>
                    <a:pt x="3292" y="11783"/>
                    <a:pt x="3741" y="11949"/>
                    <a:pt x="4190" y="11949"/>
                  </a:cubicBezTo>
                  <a:cubicBezTo>
                    <a:pt x="4639" y="11949"/>
                    <a:pt x="5088" y="11783"/>
                    <a:pt x="5419" y="11452"/>
                  </a:cubicBezTo>
                  <a:lnTo>
                    <a:pt x="11625" y="5278"/>
                  </a:lnTo>
                  <a:cubicBezTo>
                    <a:pt x="12287" y="4616"/>
                    <a:pt x="12287" y="3513"/>
                    <a:pt x="11625" y="2789"/>
                  </a:cubicBezTo>
                  <a:lnTo>
                    <a:pt x="9326" y="520"/>
                  </a:lnTo>
                  <a:cubicBezTo>
                    <a:pt x="8995" y="174"/>
                    <a:pt x="8546" y="0"/>
                    <a:pt x="80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345;p48">
              <a:extLst>
                <a:ext uri="{FF2B5EF4-FFF2-40B4-BE49-F238E27FC236}">
                  <a16:creationId xmlns:a16="http://schemas.microsoft.com/office/drawing/2014/main" id="{DFA0F483-F2E5-4DB7-AA52-C36A7CCFE97F}"/>
                </a:ext>
              </a:extLst>
            </p:cNvPr>
            <p:cNvSpPr/>
            <p:nvPr/>
          </p:nvSpPr>
          <p:spPr>
            <a:xfrm>
              <a:off x="-50058775" y="2838200"/>
              <a:ext cx="51225" cy="49625"/>
            </a:xfrm>
            <a:custGeom>
              <a:avLst/>
              <a:gdLst/>
              <a:ahLst/>
              <a:cxnLst/>
              <a:rect l="l" t="t" r="r" b="b"/>
              <a:pathLst>
                <a:path w="2049" h="1985" extrusionOk="0">
                  <a:moveTo>
                    <a:pt x="391" y="0"/>
                  </a:moveTo>
                  <a:cubicBezTo>
                    <a:pt x="300" y="0"/>
                    <a:pt x="206" y="32"/>
                    <a:pt x="127" y="95"/>
                  </a:cubicBezTo>
                  <a:cubicBezTo>
                    <a:pt x="1" y="221"/>
                    <a:pt x="1" y="441"/>
                    <a:pt x="127" y="599"/>
                  </a:cubicBezTo>
                  <a:lnTo>
                    <a:pt x="1418" y="1890"/>
                  </a:lnTo>
                  <a:cubicBezTo>
                    <a:pt x="1481" y="1953"/>
                    <a:pt x="1568" y="1985"/>
                    <a:pt x="1659" y="1985"/>
                  </a:cubicBezTo>
                  <a:cubicBezTo>
                    <a:pt x="1749" y="1985"/>
                    <a:pt x="1844" y="1953"/>
                    <a:pt x="1923" y="1890"/>
                  </a:cubicBezTo>
                  <a:cubicBezTo>
                    <a:pt x="2049" y="1733"/>
                    <a:pt x="2049" y="1512"/>
                    <a:pt x="1923" y="1386"/>
                  </a:cubicBezTo>
                  <a:lnTo>
                    <a:pt x="631" y="95"/>
                  </a:lnTo>
                  <a:cubicBezTo>
                    <a:pt x="568" y="32"/>
                    <a:pt x="481" y="0"/>
                    <a:pt x="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346;p48">
            <a:extLst>
              <a:ext uri="{FF2B5EF4-FFF2-40B4-BE49-F238E27FC236}">
                <a16:creationId xmlns:a16="http://schemas.microsoft.com/office/drawing/2014/main" id="{88CBF1F8-3CC8-4639-A05A-09F7751FF0AE}"/>
              </a:ext>
            </a:extLst>
          </p:cNvPr>
          <p:cNvGrpSpPr/>
          <p:nvPr/>
        </p:nvGrpSpPr>
        <p:grpSpPr>
          <a:xfrm>
            <a:off x="4626804" y="1621776"/>
            <a:ext cx="488039" cy="484287"/>
            <a:chOff x="-48266125" y="1973375"/>
            <a:chExt cx="302450" cy="300125"/>
          </a:xfrm>
          <a:solidFill>
            <a:srgbClr val="5C3183"/>
          </a:solidFill>
        </p:grpSpPr>
        <p:sp>
          <p:nvSpPr>
            <p:cNvPr id="52" name="Google Shape;5347;p48">
              <a:extLst>
                <a:ext uri="{FF2B5EF4-FFF2-40B4-BE49-F238E27FC236}">
                  <a16:creationId xmlns:a16="http://schemas.microsoft.com/office/drawing/2014/main" id="{6604D7BD-DB10-4BB8-A0D7-FE944D05B08C}"/>
                </a:ext>
              </a:extLst>
            </p:cNvPr>
            <p:cNvSpPr/>
            <p:nvPr/>
          </p:nvSpPr>
          <p:spPr>
            <a:xfrm>
              <a:off x="-48212575" y="2045050"/>
              <a:ext cx="122900" cy="123700"/>
            </a:xfrm>
            <a:custGeom>
              <a:avLst/>
              <a:gdLst/>
              <a:ahLst/>
              <a:cxnLst/>
              <a:rect l="l" t="t" r="r" b="b"/>
              <a:pathLst>
                <a:path w="4916" h="4948" extrusionOk="0">
                  <a:moveTo>
                    <a:pt x="1765" y="662"/>
                  </a:moveTo>
                  <a:cubicBezTo>
                    <a:pt x="2237" y="662"/>
                    <a:pt x="2647" y="946"/>
                    <a:pt x="2741" y="1387"/>
                  </a:cubicBezTo>
                  <a:lnTo>
                    <a:pt x="1765" y="1387"/>
                  </a:lnTo>
                  <a:cubicBezTo>
                    <a:pt x="1576" y="1387"/>
                    <a:pt x="1418" y="1545"/>
                    <a:pt x="1418" y="1734"/>
                  </a:cubicBezTo>
                  <a:lnTo>
                    <a:pt x="1418" y="2710"/>
                  </a:lnTo>
                  <a:cubicBezTo>
                    <a:pt x="1009" y="2584"/>
                    <a:pt x="725" y="2206"/>
                    <a:pt x="725" y="1734"/>
                  </a:cubicBezTo>
                  <a:cubicBezTo>
                    <a:pt x="725" y="1135"/>
                    <a:pt x="1166" y="662"/>
                    <a:pt x="1765" y="662"/>
                  </a:cubicBezTo>
                  <a:close/>
                  <a:moveTo>
                    <a:pt x="2741" y="2080"/>
                  </a:moveTo>
                  <a:cubicBezTo>
                    <a:pt x="2647" y="2395"/>
                    <a:pt x="2395" y="2616"/>
                    <a:pt x="2111" y="2710"/>
                  </a:cubicBezTo>
                  <a:lnTo>
                    <a:pt x="2111" y="2080"/>
                  </a:lnTo>
                  <a:close/>
                  <a:moveTo>
                    <a:pt x="4254" y="2080"/>
                  </a:moveTo>
                  <a:lnTo>
                    <a:pt x="4254" y="4191"/>
                  </a:lnTo>
                  <a:lnTo>
                    <a:pt x="2143" y="4191"/>
                  </a:lnTo>
                  <a:lnTo>
                    <a:pt x="2143" y="3466"/>
                  </a:lnTo>
                  <a:cubicBezTo>
                    <a:pt x="2804" y="3309"/>
                    <a:pt x="3340" y="2805"/>
                    <a:pt x="3497" y="2080"/>
                  </a:cubicBezTo>
                  <a:close/>
                  <a:moveTo>
                    <a:pt x="1765" y="1"/>
                  </a:moveTo>
                  <a:cubicBezTo>
                    <a:pt x="788" y="1"/>
                    <a:pt x="0" y="788"/>
                    <a:pt x="0" y="1765"/>
                  </a:cubicBezTo>
                  <a:cubicBezTo>
                    <a:pt x="0" y="2616"/>
                    <a:pt x="599" y="3340"/>
                    <a:pt x="1418" y="3498"/>
                  </a:cubicBezTo>
                  <a:lnTo>
                    <a:pt x="1418" y="4601"/>
                  </a:lnTo>
                  <a:cubicBezTo>
                    <a:pt x="1418" y="4790"/>
                    <a:pt x="1576" y="4947"/>
                    <a:pt x="1765" y="4947"/>
                  </a:cubicBezTo>
                  <a:lnTo>
                    <a:pt x="4569" y="4947"/>
                  </a:lnTo>
                  <a:cubicBezTo>
                    <a:pt x="4758" y="4947"/>
                    <a:pt x="4915" y="4790"/>
                    <a:pt x="4915" y="4601"/>
                  </a:cubicBezTo>
                  <a:lnTo>
                    <a:pt x="4915" y="1797"/>
                  </a:lnTo>
                  <a:cubicBezTo>
                    <a:pt x="4915" y="1576"/>
                    <a:pt x="4758" y="1419"/>
                    <a:pt x="4600" y="1419"/>
                  </a:cubicBezTo>
                  <a:lnTo>
                    <a:pt x="3497" y="1419"/>
                  </a:lnTo>
                  <a:cubicBezTo>
                    <a:pt x="3340" y="631"/>
                    <a:pt x="2647"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48;p48">
              <a:extLst>
                <a:ext uri="{FF2B5EF4-FFF2-40B4-BE49-F238E27FC236}">
                  <a16:creationId xmlns:a16="http://schemas.microsoft.com/office/drawing/2014/main" id="{70E19059-D85B-4B5D-A1BB-DCF7C3061AA3}"/>
                </a:ext>
              </a:extLst>
            </p:cNvPr>
            <p:cNvSpPr/>
            <p:nvPr/>
          </p:nvSpPr>
          <p:spPr>
            <a:xfrm>
              <a:off x="-48266125" y="1973375"/>
              <a:ext cx="230000" cy="300125"/>
            </a:xfrm>
            <a:custGeom>
              <a:avLst/>
              <a:gdLst/>
              <a:ahLst/>
              <a:cxnLst/>
              <a:rect l="l" t="t" r="r" b="b"/>
              <a:pathLst>
                <a:path w="9200" h="12005" extrusionOk="0">
                  <a:moveTo>
                    <a:pt x="7057" y="1198"/>
                  </a:moveTo>
                  <a:lnTo>
                    <a:pt x="7971" y="2112"/>
                  </a:lnTo>
                  <a:lnTo>
                    <a:pt x="7057" y="2112"/>
                  </a:lnTo>
                  <a:lnTo>
                    <a:pt x="7057" y="1198"/>
                  </a:lnTo>
                  <a:close/>
                  <a:moveTo>
                    <a:pt x="6396" y="694"/>
                  </a:moveTo>
                  <a:lnTo>
                    <a:pt x="6396" y="2458"/>
                  </a:lnTo>
                  <a:cubicBezTo>
                    <a:pt x="6396" y="2679"/>
                    <a:pt x="6553" y="2836"/>
                    <a:pt x="6742" y="2836"/>
                  </a:cubicBezTo>
                  <a:lnTo>
                    <a:pt x="8506" y="2836"/>
                  </a:lnTo>
                  <a:lnTo>
                    <a:pt x="8506" y="11280"/>
                  </a:lnTo>
                  <a:lnTo>
                    <a:pt x="756" y="11280"/>
                  </a:lnTo>
                  <a:lnTo>
                    <a:pt x="756" y="694"/>
                  </a:lnTo>
                  <a:close/>
                  <a:moveTo>
                    <a:pt x="378" y="1"/>
                  </a:moveTo>
                  <a:cubicBezTo>
                    <a:pt x="158" y="1"/>
                    <a:pt x="0" y="158"/>
                    <a:pt x="0" y="347"/>
                  </a:cubicBezTo>
                  <a:lnTo>
                    <a:pt x="0" y="11658"/>
                  </a:lnTo>
                  <a:cubicBezTo>
                    <a:pt x="0" y="11847"/>
                    <a:pt x="158" y="12004"/>
                    <a:pt x="378" y="12004"/>
                  </a:cubicBezTo>
                  <a:lnTo>
                    <a:pt x="8790" y="12004"/>
                  </a:lnTo>
                  <a:cubicBezTo>
                    <a:pt x="8979" y="12004"/>
                    <a:pt x="9136" y="11847"/>
                    <a:pt x="9136" y="11658"/>
                  </a:cubicBezTo>
                  <a:lnTo>
                    <a:pt x="9136" y="2458"/>
                  </a:lnTo>
                  <a:cubicBezTo>
                    <a:pt x="9199" y="2395"/>
                    <a:pt x="9168" y="2301"/>
                    <a:pt x="9073" y="2238"/>
                  </a:cubicBezTo>
                  <a:lnTo>
                    <a:pt x="6931" y="95"/>
                  </a:lnTo>
                  <a:cubicBezTo>
                    <a:pt x="6868" y="32"/>
                    <a:pt x="6805" y="1"/>
                    <a:pt x="6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349;p48">
              <a:extLst>
                <a:ext uri="{FF2B5EF4-FFF2-40B4-BE49-F238E27FC236}">
                  <a16:creationId xmlns:a16="http://schemas.microsoft.com/office/drawing/2014/main" id="{2038CFDB-B26F-4F75-BFB7-6DADFCA6FD76}"/>
                </a:ext>
              </a:extLst>
            </p:cNvPr>
            <p:cNvSpPr/>
            <p:nvPr/>
          </p:nvSpPr>
          <p:spPr>
            <a:xfrm>
              <a:off x="-48018025" y="1991500"/>
              <a:ext cx="54350" cy="282000"/>
            </a:xfrm>
            <a:custGeom>
              <a:avLst/>
              <a:gdLst/>
              <a:ahLst/>
              <a:cxnLst/>
              <a:rect l="l" t="t" r="r" b="b"/>
              <a:pathLst>
                <a:path w="2174" h="11280" extrusionOk="0">
                  <a:moveTo>
                    <a:pt x="1071" y="1481"/>
                  </a:moveTo>
                  <a:lnTo>
                    <a:pt x="1260" y="2111"/>
                  </a:lnTo>
                  <a:lnTo>
                    <a:pt x="851" y="2111"/>
                  </a:lnTo>
                  <a:lnTo>
                    <a:pt x="1071" y="1481"/>
                  </a:lnTo>
                  <a:close/>
                  <a:moveTo>
                    <a:pt x="1418" y="2836"/>
                  </a:moveTo>
                  <a:lnTo>
                    <a:pt x="1418" y="7247"/>
                  </a:lnTo>
                  <a:lnTo>
                    <a:pt x="725" y="7247"/>
                  </a:lnTo>
                  <a:lnTo>
                    <a:pt x="725" y="2836"/>
                  </a:lnTo>
                  <a:close/>
                  <a:moveTo>
                    <a:pt x="1418" y="7971"/>
                  </a:moveTo>
                  <a:lnTo>
                    <a:pt x="1418" y="8664"/>
                  </a:lnTo>
                  <a:lnTo>
                    <a:pt x="725" y="8664"/>
                  </a:lnTo>
                  <a:lnTo>
                    <a:pt x="725" y="7971"/>
                  </a:lnTo>
                  <a:close/>
                  <a:moveTo>
                    <a:pt x="1449" y="9357"/>
                  </a:moveTo>
                  <a:lnTo>
                    <a:pt x="1449" y="10208"/>
                  </a:lnTo>
                  <a:cubicBezTo>
                    <a:pt x="1418" y="10397"/>
                    <a:pt x="1260" y="10555"/>
                    <a:pt x="1071" y="10555"/>
                  </a:cubicBezTo>
                  <a:cubicBezTo>
                    <a:pt x="882" y="10555"/>
                    <a:pt x="725" y="10397"/>
                    <a:pt x="725" y="10208"/>
                  </a:cubicBezTo>
                  <a:lnTo>
                    <a:pt x="725" y="9357"/>
                  </a:lnTo>
                  <a:close/>
                  <a:moveTo>
                    <a:pt x="1071" y="0"/>
                  </a:moveTo>
                  <a:cubicBezTo>
                    <a:pt x="945" y="0"/>
                    <a:pt x="788" y="95"/>
                    <a:pt x="756" y="253"/>
                  </a:cubicBezTo>
                  <a:cubicBezTo>
                    <a:pt x="0" y="2489"/>
                    <a:pt x="63" y="2363"/>
                    <a:pt x="63" y="2458"/>
                  </a:cubicBezTo>
                  <a:lnTo>
                    <a:pt x="63" y="10208"/>
                  </a:lnTo>
                  <a:cubicBezTo>
                    <a:pt x="63" y="10807"/>
                    <a:pt x="536" y="11279"/>
                    <a:pt x="1103" y="11279"/>
                  </a:cubicBezTo>
                  <a:cubicBezTo>
                    <a:pt x="1701" y="11279"/>
                    <a:pt x="2174" y="10807"/>
                    <a:pt x="2174" y="10208"/>
                  </a:cubicBezTo>
                  <a:lnTo>
                    <a:pt x="2111" y="2458"/>
                  </a:lnTo>
                  <a:lnTo>
                    <a:pt x="2111" y="2458"/>
                  </a:lnTo>
                  <a:cubicBezTo>
                    <a:pt x="2121" y="2468"/>
                    <a:pt x="2128" y="2472"/>
                    <a:pt x="2132" y="2472"/>
                  </a:cubicBezTo>
                  <a:cubicBezTo>
                    <a:pt x="2139" y="2472"/>
                    <a:pt x="2132" y="2458"/>
                    <a:pt x="2111" y="2458"/>
                  </a:cubicBezTo>
                  <a:lnTo>
                    <a:pt x="2111" y="2458"/>
                  </a:lnTo>
                  <a:lnTo>
                    <a:pt x="2111" y="2458"/>
                  </a:lnTo>
                  <a:cubicBezTo>
                    <a:pt x="2111" y="2363"/>
                    <a:pt x="2142" y="2584"/>
                    <a:pt x="1386" y="253"/>
                  </a:cubicBezTo>
                  <a:cubicBezTo>
                    <a:pt x="1355" y="95"/>
                    <a:pt x="1197"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350;p48">
              <a:extLst>
                <a:ext uri="{FF2B5EF4-FFF2-40B4-BE49-F238E27FC236}">
                  <a16:creationId xmlns:a16="http://schemas.microsoft.com/office/drawing/2014/main" id="{2731D0F0-C775-4B50-B3CF-2023740C7D04}"/>
                </a:ext>
              </a:extLst>
            </p:cNvPr>
            <p:cNvSpPr/>
            <p:nvPr/>
          </p:nvSpPr>
          <p:spPr>
            <a:xfrm>
              <a:off x="-48211800" y="2221475"/>
              <a:ext cx="122900" cy="17350"/>
            </a:xfrm>
            <a:custGeom>
              <a:avLst/>
              <a:gdLst/>
              <a:ahLst/>
              <a:cxnLst/>
              <a:rect l="l" t="t" r="r" b="b"/>
              <a:pathLst>
                <a:path w="4916" h="694" extrusionOk="0">
                  <a:moveTo>
                    <a:pt x="347" y="1"/>
                  </a:moveTo>
                  <a:cubicBezTo>
                    <a:pt x="158" y="1"/>
                    <a:pt x="1" y="158"/>
                    <a:pt x="1" y="347"/>
                  </a:cubicBezTo>
                  <a:cubicBezTo>
                    <a:pt x="1" y="536"/>
                    <a:pt x="158" y="694"/>
                    <a:pt x="347" y="694"/>
                  </a:cubicBezTo>
                  <a:lnTo>
                    <a:pt x="4569" y="694"/>
                  </a:lnTo>
                  <a:cubicBezTo>
                    <a:pt x="4758" y="694"/>
                    <a:pt x="4916" y="536"/>
                    <a:pt x="4916" y="347"/>
                  </a:cubicBezTo>
                  <a:cubicBezTo>
                    <a:pt x="4884" y="158"/>
                    <a:pt x="4727" y="1"/>
                    <a:pt x="45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351;p48">
              <a:extLst>
                <a:ext uri="{FF2B5EF4-FFF2-40B4-BE49-F238E27FC236}">
                  <a16:creationId xmlns:a16="http://schemas.microsoft.com/office/drawing/2014/main" id="{E290059E-E238-4CD2-8AD7-995BC9624783}"/>
                </a:ext>
              </a:extLst>
            </p:cNvPr>
            <p:cNvSpPr/>
            <p:nvPr/>
          </p:nvSpPr>
          <p:spPr>
            <a:xfrm>
              <a:off x="-48211800" y="2185250"/>
              <a:ext cx="87450" cy="18150"/>
            </a:xfrm>
            <a:custGeom>
              <a:avLst/>
              <a:gdLst/>
              <a:ahLst/>
              <a:cxnLst/>
              <a:rect l="l" t="t" r="r" b="b"/>
              <a:pathLst>
                <a:path w="3498" h="726" extrusionOk="0">
                  <a:moveTo>
                    <a:pt x="347" y="1"/>
                  </a:moveTo>
                  <a:cubicBezTo>
                    <a:pt x="158" y="1"/>
                    <a:pt x="1" y="158"/>
                    <a:pt x="1" y="379"/>
                  </a:cubicBezTo>
                  <a:cubicBezTo>
                    <a:pt x="1" y="568"/>
                    <a:pt x="158" y="725"/>
                    <a:pt x="347" y="725"/>
                  </a:cubicBezTo>
                  <a:lnTo>
                    <a:pt x="3151" y="725"/>
                  </a:lnTo>
                  <a:cubicBezTo>
                    <a:pt x="3372" y="725"/>
                    <a:pt x="3498" y="568"/>
                    <a:pt x="3498" y="379"/>
                  </a:cubicBezTo>
                  <a:cubicBezTo>
                    <a:pt x="3498" y="158"/>
                    <a:pt x="3372"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352;p48">
              <a:extLst>
                <a:ext uri="{FF2B5EF4-FFF2-40B4-BE49-F238E27FC236}">
                  <a16:creationId xmlns:a16="http://schemas.microsoft.com/office/drawing/2014/main" id="{59D8443B-0BDB-4CF0-B331-958DDE3C9FDF}"/>
                </a:ext>
              </a:extLst>
            </p:cNvPr>
            <p:cNvSpPr/>
            <p:nvPr/>
          </p:nvSpPr>
          <p:spPr>
            <a:xfrm>
              <a:off x="-48106250" y="2185250"/>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353;p48">
            <a:extLst>
              <a:ext uri="{FF2B5EF4-FFF2-40B4-BE49-F238E27FC236}">
                <a16:creationId xmlns:a16="http://schemas.microsoft.com/office/drawing/2014/main" id="{ACF77AAC-992F-4E4B-B90A-6A6B82B22567}"/>
              </a:ext>
            </a:extLst>
          </p:cNvPr>
          <p:cNvGrpSpPr/>
          <p:nvPr/>
        </p:nvGrpSpPr>
        <p:grpSpPr>
          <a:xfrm>
            <a:off x="4663636" y="2217645"/>
            <a:ext cx="414378" cy="484449"/>
            <a:chOff x="-48237000" y="2342650"/>
            <a:chExt cx="256800" cy="300225"/>
          </a:xfrm>
          <a:solidFill>
            <a:srgbClr val="5C3183"/>
          </a:solidFill>
        </p:grpSpPr>
        <p:sp>
          <p:nvSpPr>
            <p:cNvPr id="59" name="Google Shape;5354;p48">
              <a:extLst>
                <a:ext uri="{FF2B5EF4-FFF2-40B4-BE49-F238E27FC236}">
                  <a16:creationId xmlns:a16="http://schemas.microsoft.com/office/drawing/2014/main" id="{82E1BEAE-046A-4934-B887-74EEA9315FFC}"/>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355;p48">
              <a:extLst>
                <a:ext uri="{FF2B5EF4-FFF2-40B4-BE49-F238E27FC236}">
                  <a16:creationId xmlns:a16="http://schemas.microsoft.com/office/drawing/2014/main" id="{D9B54538-5CEF-4673-8D51-21FB6F3099CA}"/>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356;p48">
              <a:extLst>
                <a:ext uri="{FF2B5EF4-FFF2-40B4-BE49-F238E27FC236}">
                  <a16:creationId xmlns:a16="http://schemas.microsoft.com/office/drawing/2014/main" id="{6090A88C-7A2F-40BC-A58E-D073D2ED1986}"/>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5357;p48">
            <a:extLst>
              <a:ext uri="{FF2B5EF4-FFF2-40B4-BE49-F238E27FC236}">
                <a16:creationId xmlns:a16="http://schemas.microsoft.com/office/drawing/2014/main" id="{839D29BD-9D11-4A5C-92A8-4F111D35C21E}"/>
              </a:ext>
            </a:extLst>
          </p:cNvPr>
          <p:cNvGrpSpPr/>
          <p:nvPr/>
        </p:nvGrpSpPr>
        <p:grpSpPr>
          <a:xfrm>
            <a:off x="7630390" y="1610037"/>
            <a:ext cx="488080" cy="480778"/>
            <a:chOff x="-46404975" y="1966100"/>
            <a:chExt cx="302475" cy="297950"/>
          </a:xfrm>
          <a:solidFill>
            <a:srgbClr val="5C3183"/>
          </a:solidFill>
        </p:grpSpPr>
        <p:sp>
          <p:nvSpPr>
            <p:cNvPr id="63" name="Google Shape;5358;p48">
              <a:extLst>
                <a:ext uri="{FF2B5EF4-FFF2-40B4-BE49-F238E27FC236}">
                  <a16:creationId xmlns:a16="http://schemas.microsoft.com/office/drawing/2014/main" id="{1316902D-6C14-4BE3-A5AA-7FB53EFF2446}"/>
                </a:ext>
              </a:extLst>
            </p:cNvPr>
            <p:cNvSpPr/>
            <p:nvPr/>
          </p:nvSpPr>
          <p:spPr>
            <a:xfrm>
              <a:off x="-46349850" y="1966100"/>
              <a:ext cx="38625" cy="86850"/>
            </a:xfrm>
            <a:custGeom>
              <a:avLst/>
              <a:gdLst/>
              <a:ahLst/>
              <a:cxnLst/>
              <a:rect l="l" t="t" r="r" b="b"/>
              <a:pathLst>
                <a:path w="1545" h="3474" extrusionOk="0">
                  <a:moveTo>
                    <a:pt x="784" y="0"/>
                  </a:moveTo>
                  <a:cubicBezTo>
                    <a:pt x="686" y="0"/>
                    <a:pt x="583" y="24"/>
                    <a:pt x="505" y="71"/>
                  </a:cubicBezTo>
                  <a:cubicBezTo>
                    <a:pt x="1" y="607"/>
                    <a:pt x="1" y="1458"/>
                    <a:pt x="505" y="1962"/>
                  </a:cubicBezTo>
                  <a:cubicBezTo>
                    <a:pt x="757" y="2214"/>
                    <a:pt x="757" y="2655"/>
                    <a:pt x="505" y="2875"/>
                  </a:cubicBezTo>
                  <a:cubicBezTo>
                    <a:pt x="379" y="3001"/>
                    <a:pt x="379" y="3222"/>
                    <a:pt x="505" y="3379"/>
                  </a:cubicBezTo>
                  <a:cubicBezTo>
                    <a:pt x="568" y="3442"/>
                    <a:pt x="654" y="3474"/>
                    <a:pt x="749" y="3474"/>
                  </a:cubicBezTo>
                  <a:cubicBezTo>
                    <a:pt x="843" y="3474"/>
                    <a:pt x="946" y="3442"/>
                    <a:pt x="1040" y="3379"/>
                  </a:cubicBezTo>
                  <a:cubicBezTo>
                    <a:pt x="1544" y="2875"/>
                    <a:pt x="1544" y="2025"/>
                    <a:pt x="1040" y="1489"/>
                  </a:cubicBezTo>
                  <a:cubicBezTo>
                    <a:pt x="788" y="1269"/>
                    <a:pt x="788" y="827"/>
                    <a:pt x="1040" y="607"/>
                  </a:cubicBezTo>
                  <a:cubicBezTo>
                    <a:pt x="1135" y="481"/>
                    <a:pt x="1135" y="229"/>
                    <a:pt x="1040" y="71"/>
                  </a:cubicBezTo>
                  <a:cubicBezTo>
                    <a:pt x="977" y="24"/>
                    <a:pt x="883" y="0"/>
                    <a:pt x="7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359;p48">
              <a:extLst>
                <a:ext uri="{FF2B5EF4-FFF2-40B4-BE49-F238E27FC236}">
                  <a16:creationId xmlns:a16="http://schemas.microsoft.com/office/drawing/2014/main" id="{2E13658A-489A-465C-BC1A-CACBB359AE58}"/>
                </a:ext>
              </a:extLst>
            </p:cNvPr>
            <p:cNvSpPr/>
            <p:nvPr/>
          </p:nvSpPr>
          <p:spPr>
            <a:xfrm>
              <a:off x="-46297875" y="1966100"/>
              <a:ext cx="38625" cy="86850"/>
            </a:xfrm>
            <a:custGeom>
              <a:avLst/>
              <a:gdLst/>
              <a:ahLst/>
              <a:cxnLst/>
              <a:rect l="l" t="t" r="r" b="b"/>
              <a:pathLst>
                <a:path w="1545" h="3474" extrusionOk="0">
                  <a:moveTo>
                    <a:pt x="800" y="0"/>
                  </a:moveTo>
                  <a:cubicBezTo>
                    <a:pt x="710" y="0"/>
                    <a:pt x="615" y="24"/>
                    <a:pt x="537" y="71"/>
                  </a:cubicBezTo>
                  <a:cubicBezTo>
                    <a:pt x="1" y="607"/>
                    <a:pt x="1" y="1458"/>
                    <a:pt x="537" y="1962"/>
                  </a:cubicBezTo>
                  <a:cubicBezTo>
                    <a:pt x="757" y="2214"/>
                    <a:pt x="757" y="2655"/>
                    <a:pt x="537" y="2875"/>
                  </a:cubicBezTo>
                  <a:cubicBezTo>
                    <a:pt x="410" y="3001"/>
                    <a:pt x="410" y="3222"/>
                    <a:pt x="537" y="3379"/>
                  </a:cubicBezTo>
                  <a:cubicBezTo>
                    <a:pt x="584" y="3442"/>
                    <a:pt x="670" y="3474"/>
                    <a:pt x="765" y="3474"/>
                  </a:cubicBezTo>
                  <a:cubicBezTo>
                    <a:pt x="859" y="3474"/>
                    <a:pt x="962" y="3442"/>
                    <a:pt x="1041" y="3379"/>
                  </a:cubicBezTo>
                  <a:cubicBezTo>
                    <a:pt x="1545" y="2875"/>
                    <a:pt x="1545" y="2025"/>
                    <a:pt x="1041" y="1489"/>
                  </a:cubicBezTo>
                  <a:cubicBezTo>
                    <a:pt x="789" y="1269"/>
                    <a:pt x="789" y="827"/>
                    <a:pt x="1041" y="607"/>
                  </a:cubicBezTo>
                  <a:cubicBezTo>
                    <a:pt x="1167" y="481"/>
                    <a:pt x="1167" y="229"/>
                    <a:pt x="1041" y="71"/>
                  </a:cubicBezTo>
                  <a:cubicBezTo>
                    <a:pt x="978" y="24"/>
                    <a:pt x="891" y="0"/>
                    <a:pt x="8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360;p48">
              <a:extLst>
                <a:ext uri="{FF2B5EF4-FFF2-40B4-BE49-F238E27FC236}">
                  <a16:creationId xmlns:a16="http://schemas.microsoft.com/office/drawing/2014/main" id="{4BAFF8B3-D02A-4758-8239-DE9589907808}"/>
                </a:ext>
              </a:extLst>
            </p:cNvPr>
            <p:cNvSpPr/>
            <p:nvPr/>
          </p:nvSpPr>
          <p:spPr>
            <a:xfrm>
              <a:off x="-46244300" y="1966100"/>
              <a:ext cx="38600" cy="86850"/>
            </a:xfrm>
            <a:custGeom>
              <a:avLst/>
              <a:gdLst/>
              <a:ahLst/>
              <a:cxnLst/>
              <a:rect l="l" t="t" r="r" b="b"/>
              <a:pathLst>
                <a:path w="1544" h="3474" extrusionOk="0">
                  <a:moveTo>
                    <a:pt x="768" y="0"/>
                  </a:moveTo>
                  <a:cubicBezTo>
                    <a:pt x="678" y="0"/>
                    <a:pt x="583" y="24"/>
                    <a:pt x="504" y="71"/>
                  </a:cubicBezTo>
                  <a:cubicBezTo>
                    <a:pt x="0" y="607"/>
                    <a:pt x="0" y="1458"/>
                    <a:pt x="504" y="1962"/>
                  </a:cubicBezTo>
                  <a:cubicBezTo>
                    <a:pt x="756" y="2214"/>
                    <a:pt x="756" y="2655"/>
                    <a:pt x="504" y="2875"/>
                  </a:cubicBezTo>
                  <a:cubicBezTo>
                    <a:pt x="378" y="3001"/>
                    <a:pt x="378" y="3222"/>
                    <a:pt x="504" y="3379"/>
                  </a:cubicBezTo>
                  <a:cubicBezTo>
                    <a:pt x="567" y="3442"/>
                    <a:pt x="654" y="3474"/>
                    <a:pt x="745" y="3474"/>
                  </a:cubicBezTo>
                  <a:cubicBezTo>
                    <a:pt x="835" y="3474"/>
                    <a:pt x="930" y="3442"/>
                    <a:pt x="1008" y="3379"/>
                  </a:cubicBezTo>
                  <a:cubicBezTo>
                    <a:pt x="1544" y="2875"/>
                    <a:pt x="1544" y="2025"/>
                    <a:pt x="1008" y="1489"/>
                  </a:cubicBezTo>
                  <a:cubicBezTo>
                    <a:pt x="788" y="1269"/>
                    <a:pt x="788" y="827"/>
                    <a:pt x="1008" y="607"/>
                  </a:cubicBezTo>
                  <a:cubicBezTo>
                    <a:pt x="1134" y="481"/>
                    <a:pt x="1134" y="229"/>
                    <a:pt x="1008" y="71"/>
                  </a:cubicBezTo>
                  <a:cubicBezTo>
                    <a:pt x="945" y="24"/>
                    <a:pt x="859" y="0"/>
                    <a:pt x="7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361;p48">
              <a:extLst>
                <a:ext uri="{FF2B5EF4-FFF2-40B4-BE49-F238E27FC236}">
                  <a16:creationId xmlns:a16="http://schemas.microsoft.com/office/drawing/2014/main" id="{8CC13AC3-7277-4339-9CA0-BB6B4A7AB71F}"/>
                </a:ext>
              </a:extLst>
            </p:cNvPr>
            <p:cNvSpPr/>
            <p:nvPr/>
          </p:nvSpPr>
          <p:spPr>
            <a:xfrm>
              <a:off x="-46404975" y="2070250"/>
              <a:ext cx="302475" cy="193800"/>
            </a:xfrm>
            <a:custGeom>
              <a:avLst/>
              <a:gdLst/>
              <a:ahLst/>
              <a:cxnLst/>
              <a:rect l="l" t="t" r="r" b="b"/>
              <a:pathLst>
                <a:path w="12099" h="7752" extrusionOk="0">
                  <a:moveTo>
                    <a:pt x="11058" y="1419"/>
                  </a:moveTo>
                  <a:cubicBezTo>
                    <a:pt x="11248" y="1419"/>
                    <a:pt x="11405" y="1576"/>
                    <a:pt x="11405" y="1797"/>
                  </a:cubicBezTo>
                  <a:cubicBezTo>
                    <a:pt x="11405" y="3088"/>
                    <a:pt x="10397" y="4160"/>
                    <a:pt x="9137" y="4223"/>
                  </a:cubicBezTo>
                  <a:cubicBezTo>
                    <a:pt x="9578" y="3372"/>
                    <a:pt x="9830" y="2395"/>
                    <a:pt x="9956" y="1419"/>
                  </a:cubicBezTo>
                  <a:close/>
                  <a:moveTo>
                    <a:pt x="9294" y="726"/>
                  </a:moveTo>
                  <a:cubicBezTo>
                    <a:pt x="9200" y="2521"/>
                    <a:pt x="8507" y="4569"/>
                    <a:pt x="7057" y="5640"/>
                  </a:cubicBezTo>
                  <a:lnTo>
                    <a:pt x="3056" y="5640"/>
                  </a:lnTo>
                  <a:lnTo>
                    <a:pt x="3056" y="5672"/>
                  </a:lnTo>
                  <a:cubicBezTo>
                    <a:pt x="1765" y="4695"/>
                    <a:pt x="914" y="2805"/>
                    <a:pt x="819" y="726"/>
                  </a:cubicBezTo>
                  <a:close/>
                  <a:moveTo>
                    <a:pt x="8948" y="6396"/>
                  </a:moveTo>
                  <a:cubicBezTo>
                    <a:pt x="8570" y="6837"/>
                    <a:pt x="8003" y="7090"/>
                    <a:pt x="7372" y="7090"/>
                  </a:cubicBezTo>
                  <a:lnTo>
                    <a:pt x="2710" y="7090"/>
                  </a:lnTo>
                  <a:cubicBezTo>
                    <a:pt x="2080" y="7090"/>
                    <a:pt x="1481" y="6837"/>
                    <a:pt x="1103" y="6396"/>
                  </a:cubicBezTo>
                  <a:close/>
                  <a:moveTo>
                    <a:pt x="441" y="1"/>
                  </a:moveTo>
                  <a:cubicBezTo>
                    <a:pt x="252" y="1"/>
                    <a:pt x="95" y="158"/>
                    <a:pt x="95" y="348"/>
                  </a:cubicBezTo>
                  <a:cubicBezTo>
                    <a:pt x="95" y="2301"/>
                    <a:pt x="725" y="4317"/>
                    <a:pt x="1985" y="5640"/>
                  </a:cubicBezTo>
                  <a:lnTo>
                    <a:pt x="441" y="5640"/>
                  </a:lnTo>
                  <a:cubicBezTo>
                    <a:pt x="158" y="5640"/>
                    <a:pt x="0" y="5924"/>
                    <a:pt x="126" y="6144"/>
                  </a:cubicBezTo>
                  <a:cubicBezTo>
                    <a:pt x="347" y="6617"/>
                    <a:pt x="725" y="7027"/>
                    <a:pt x="1197" y="7342"/>
                  </a:cubicBezTo>
                  <a:cubicBezTo>
                    <a:pt x="1670" y="7594"/>
                    <a:pt x="2174" y="7751"/>
                    <a:pt x="2710" y="7751"/>
                  </a:cubicBezTo>
                  <a:lnTo>
                    <a:pt x="7372" y="7751"/>
                  </a:lnTo>
                  <a:cubicBezTo>
                    <a:pt x="8475" y="7751"/>
                    <a:pt x="9452" y="7121"/>
                    <a:pt x="9956" y="6144"/>
                  </a:cubicBezTo>
                  <a:cubicBezTo>
                    <a:pt x="10082" y="5924"/>
                    <a:pt x="9924" y="5640"/>
                    <a:pt x="9641" y="5640"/>
                  </a:cubicBezTo>
                  <a:lnTo>
                    <a:pt x="8129" y="5640"/>
                  </a:lnTo>
                  <a:lnTo>
                    <a:pt x="8696" y="4916"/>
                  </a:lnTo>
                  <a:lnTo>
                    <a:pt x="8948" y="4916"/>
                  </a:lnTo>
                  <a:lnTo>
                    <a:pt x="8948" y="4947"/>
                  </a:lnTo>
                  <a:cubicBezTo>
                    <a:pt x="10680" y="4947"/>
                    <a:pt x="12098" y="3529"/>
                    <a:pt x="12098" y="1797"/>
                  </a:cubicBezTo>
                  <a:cubicBezTo>
                    <a:pt x="12098" y="1198"/>
                    <a:pt x="11626" y="726"/>
                    <a:pt x="11027" y="726"/>
                  </a:cubicBezTo>
                  <a:lnTo>
                    <a:pt x="9956" y="726"/>
                  </a:lnTo>
                  <a:lnTo>
                    <a:pt x="9956" y="348"/>
                  </a:lnTo>
                  <a:cubicBezTo>
                    <a:pt x="9956" y="158"/>
                    <a:pt x="9798" y="1"/>
                    <a:pt x="96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5362;p48">
            <a:extLst>
              <a:ext uri="{FF2B5EF4-FFF2-40B4-BE49-F238E27FC236}">
                <a16:creationId xmlns:a16="http://schemas.microsoft.com/office/drawing/2014/main" id="{BE5511FD-8D5A-4C81-A165-25A8C3E9F786}"/>
              </a:ext>
            </a:extLst>
          </p:cNvPr>
          <p:cNvGrpSpPr/>
          <p:nvPr/>
        </p:nvGrpSpPr>
        <p:grpSpPr>
          <a:xfrm>
            <a:off x="7632286" y="2202597"/>
            <a:ext cx="484287" cy="484248"/>
            <a:chOff x="-46401050" y="2333325"/>
            <a:chExt cx="300125" cy="300100"/>
          </a:xfrm>
          <a:solidFill>
            <a:srgbClr val="5C3183"/>
          </a:solidFill>
        </p:grpSpPr>
        <p:sp>
          <p:nvSpPr>
            <p:cNvPr id="68" name="Google Shape;5363;p48">
              <a:extLst>
                <a:ext uri="{FF2B5EF4-FFF2-40B4-BE49-F238E27FC236}">
                  <a16:creationId xmlns:a16="http://schemas.microsoft.com/office/drawing/2014/main" id="{88F13C81-D270-43FA-88D5-0F771E4CA0ED}"/>
                </a:ext>
              </a:extLst>
            </p:cNvPr>
            <p:cNvSpPr/>
            <p:nvPr/>
          </p:nvSpPr>
          <p:spPr>
            <a:xfrm>
              <a:off x="-46401050" y="2333325"/>
              <a:ext cx="300125" cy="300100"/>
            </a:xfrm>
            <a:custGeom>
              <a:avLst/>
              <a:gdLst/>
              <a:ahLst/>
              <a:cxnLst/>
              <a:rect l="l" t="t" r="r" b="b"/>
              <a:pathLst>
                <a:path w="12005" h="12004" extrusionOk="0">
                  <a:moveTo>
                    <a:pt x="7719" y="725"/>
                  </a:moveTo>
                  <a:lnTo>
                    <a:pt x="7719" y="2111"/>
                  </a:lnTo>
                  <a:lnTo>
                    <a:pt x="7026" y="2111"/>
                  </a:lnTo>
                  <a:lnTo>
                    <a:pt x="7026" y="725"/>
                  </a:lnTo>
                  <a:close/>
                  <a:moveTo>
                    <a:pt x="9137" y="725"/>
                  </a:moveTo>
                  <a:lnTo>
                    <a:pt x="9137" y="3498"/>
                  </a:lnTo>
                  <a:lnTo>
                    <a:pt x="2805" y="3498"/>
                  </a:lnTo>
                  <a:lnTo>
                    <a:pt x="2805" y="725"/>
                  </a:lnTo>
                  <a:lnTo>
                    <a:pt x="6302" y="725"/>
                  </a:lnTo>
                  <a:lnTo>
                    <a:pt x="6302" y="2489"/>
                  </a:lnTo>
                  <a:cubicBezTo>
                    <a:pt x="6302" y="2678"/>
                    <a:pt x="6459" y="2836"/>
                    <a:pt x="6648" y="2836"/>
                  </a:cubicBezTo>
                  <a:lnTo>
                    <a:pt x="8066" y="2836"/>
                  </a:lnTo>
                  <a:cubicBezTo>
                    <a:pt x="8255" y="2836"/>
                    <a:pt x="8413" y="2678"/>
                    <a:pt x="8413" y="2489"/>
                  </a:cubicBezTo>
                  <a:lnTo>
                    <a:pt x="8413" y="725"/>
                  </a:lnTo>
                  <a:close/>
                  <a:moveTo>
                    <a:pt x="2080" y="725"/>
                  </a:moveTo>
                  <a:lnTo>
                    <a:pt x="2080" y="3876"/>
                  </a:lnTo>
                  <a:cubicBezTo>
                    <a:pt x="2080" y="4065"/>
                    <a:pt x="2238" y="4222"/>
                    <a:pt x="2427" y="4222"/>
                  </a:cubicBezTo>
                  <a:lnTo>
                    <a:pt x="9452" y="4222"/>
                  </a:lnTo>
                  <a:cubicBezTo>
                    <a:pt x="9641" y="4222"/>
                    <a:pt x="9799" y="4065"/>
                    <a:pt x="9799" y="3876"/>
                  </a:cubicBezTo>
                  <a:lnTo>
                    <a:pt x="9799" y="1166"/>
                  </a:lnTo>
                  <a:lnTo>
                    <a:pt x="11217" y="2584"/>
                  </a:lnTo>
                  <a:lnTo>
                    <a:pt x="11217" y="11311"/>
                  </a:lnTo>
                  <a:lnTo>
                    <a:pt x="662" y="11311"/>
                  </a:lnTo>
                  <a:lnTo>
                    <a:pt x="662" y="725"/>
                  </a:lnTo>
                  <a:close/>
                  <a:moveTo>
                    <a:pt x="347" y="1"/>
                  </a:moveTo>
                  <a:cubicBezTo>
                    <a:pt x="158" y="1"/>
                    <a:pt x="1" y="158"/>
                    <a:pt x="1" y="347"/>
                  </a:cubicBezTo>
                  <a:lnTo>
                    <a:pt x="1" y="11657"/>
                  </a:lnTo>
                  <a:cubicBezTo>
                    <a:pt x="1" y="11846"/>
                    <a:pt x="158" y="12004"/>
                    <a:pt x="347" y="12004"/>
                  </a:cubicBezTo>
                  <a:lnTo>
                    <a:pt x="11658" y="12004"/>
                  </a:lnTo>
                  <a:cubicBezTo>
                    <a:pt x="11847" y="12004"/>
                    <a:pt x="12004" y="11846"/>
                    <a:pt x="12004" y="11657"/>
                  </a:cubicBezTo>
                  <a:lnTo>
                    <a:pt x="12004" y="2489"/>
                  </a:lnTo>
                  <a:cubicBezTo>
                    <a:pt x="11941" y="2395"/>
                    <a:pt x="11878" y="2300"/>
                    <a:pt x="11847" y="2237"/>
                  </a:cubicBezTo>
                  <a:lnTo>
                    <a:pt x="9736" y="127"/>
                  </a:lnTo>
                  <a:cubicBezTo>
                    <a:pt x="9641" y="32"/>
                    <a:pt x="9578" y="1"/>
                    <a:pt x="94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364;p48">
              <a:extLst>
                <a:ext uri="{FF2B5EF4-FFF2-40B4-BE49-F238E27FC236}">
                  <a16:creationId xmlns:a16="http://schemas.microsoft.com/office/drawing/2014/main" id="{3B3E189D-F717-4018-8502-41CC6A2CD3C3}"/>
                </a:ext>
              </a:extLst>
            </p:cNvPr>
            <p:cNvSpPr/>
            <p:nvPr/>
          </p:nvSpPr>
          <p:spPr>
            <a:xfrm>
              <a:off x="-46366400" y="2580650"/>
              <a:ext cx="35475" cy="17350"/>
            </a:xfrm>
            <a:custGeom>
              <a:avLst/>
              <a:gdLst/>
              <a:ahLst/>
              <a:cxnLst/>
              <a:rect l="l" t="t" r="r" b="b"/>
              <a:pathLst>
                <a:path w="1419" h="694" extrusionOk="0">
                  <a:moveTo>
                    <a:pt x="348" y="0"/>
                  </a:moveTo>
                  <a:cubicBezTo>
                    <a:pt x="159" y="0"/>
                    <a:pt x="1" y="158"/>
                    <a:pt x="1" y="347"/>
                  </a:cubicBezTo>
                  <a:cubicBezTo>
                    <a:pt x="1" y="536"/>
                    <a:pt x="159" y="693"/>
                    <a:pt x="348" y="693"/>
                  </a:cubicBezTo>
                  <a:lnTo>
                    <a:pt x="1041" y="693"/>
                  </a:lnTo>
                  <a:cubicBezTo>
                    <a:pt x="1261" y="693"/>
                    <a:pt x="1419" y="536"/>
                    <a:pt x="1419" y="347"/>
                  </a:cubicBezTo>
                  <a:cubicBezTo>
                    <a:pt x="1419" y="158"/>
                    <a:pt x="1261"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365;p48">
              <a:extLst>
                <a:ext uri="{FF2B5EF4-FFF2-40B4-BE49-F238E27FC236}">
                  <a16:creationId xmlns:a16="http://schemas.microsoft.com/office/drawing/2014/main" id="{6D0E6D29-317D-4CF1-B188-DEA629F5878D}"/>
                </a:ext>
              </a:extLst>
            </p:cNvPr>
            <p:cNvSpPr/>
            <p:nvPr/>
          </p:nvSpPr>
          <p:spPr>
            <a:xfrm>
              <a:off x="-46313625" y="2457775"/>
              <a:ext cx="122900" cy="122100"/>
            </a:xfrm>
            <a:custGeom>
              <a:avLst/>
              <a:gdLst/>
              <a:ahLst/>
              <a:cxnLst/>
              <a:rect l="l" t="t" r="r" b="b"/>
              <a:pathLst>
                <a:path w="4916" h="4884" extrusionOk="0">
                  <a:moveTo>
                    <a:pt x="2458" y="662"/>
                  </a:moveTo>
                  <a:cubicBezTo>
                    <a:pt x="3435" y="662"/>
                    <a:pt x="4222" y="1450"/>
                    <a:pt x="4222" y="2426"/>
                  </a:cubicBezTo>
                  <a:cubicBezTo>
                    <a:pt x="4222" y="3403"/>
                    <a:pt x="3435" y="4190"/>
                    <a:pt x="2458" y="4190"/>
                  </a:cubicBezTo>
                  <a:cubicBezTo>
                    <a:pt x="1450" y="4190"/>
                    <a:pt x="662" y="3403"/>
                    <a:pt x="662" y="2426"/>
                  </a:cubicBezTo>
                  <a:cubicBezTo>
                    <a:pt x="662" y="1450"/>
                    <a:pt x="1450" y="662"/>
                    <a:pt x="2458" y="662"/>
                  </a:cubicBezTo>
                  <a:close/>
                  <a:moveTo>
                    <a:pt x="2458" y="0"/>
                  </a:moveTo>
                  <a:cubicBezTo>
                    <a:pt x="1103" y="0"/>
                    <a:pt x="1" y="1103"/>
                    <a:pt x="1" y="2426"/>
                  </a:cubicBezTo>
                  <a:cubicBezTo>
                    <a:pt x="1" y="3781"/>
                    <a:pt x="1103" y="4884"/>
                    <a:pt x="2458" y="4884"/>
                  </a:cubicBezTo>
                  <a:cubicBezTo>
                    <a:pt x="3781" y="4884"/>
                    <a:pt x="4884" y="3749"/>
                    <a:pt x="4884" y="2426"/>
                  </a:cubicBezTo>
                  <a:cubicBezTo>
                    <a:pt x="4916" y="1103"/>
                    <a:pt x="3813"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366;p48">
              <a:extLst>
                <a:ext uri="{FF2B5EF4-FFF2-40B4-BE49-F238E27FC236}">
                  <a16:creationId xmlns:a16="http://schemas.microsoft.com/office/drawing/2014/main" id="{083FB6B2-877E-4617-A822-CD7FFC7A6802}"/>
                </a:ext>
              </a:extLst>
            </p:cNvPr>
            <p:cNvSpPr/>
            <p:nvPr/>
          </p:nvSpPr>
          <p:spPr>
            <a:xfrm>
              <a:off x="-46278950" y="2493225"/>
              <a:ext cx="53575" cy="52775"/>
            </a:xfrm>
            <a:custGeom>
              <a:avLst/>
              <a:gdLst/>
              <a:ahLst/>
              <a:cxnLst/>
              <a:rect l="l" t="t" r="r" b="b"/>
              <a:pathLst>
                <a:path w="2143" h="2111" extrusionOk="0">
                  <a:moveTo>
                    <a:pt x="1071" y="662"/>
                  </a:moveTo>
                  <a:cubicBezTo>
                    <a:pt x="1260" y="662"/>
                    <a:pt x="1418" y="819"/>
                    <a:pt x="1418" y="1008"/>
                  </a:cubicBezTo>
                  <a:cubicBezTo>
                    <a:pt x="1418" y="1197"/>
                    <a:pt x="1260" y="1355"/>
                    <a:pt x="1071" y="1355"/>
                  </a:cubicBezTo>
                  <a:cubicBezTo>
                    <a:pt x="851" y="1355"/>
                    <a:pt x="693" y="1197"/>
                    <a:pt x="693" y="1008"/>
                  </a:cubicBezTo>
                  <a:cubicBezTo>
                    <a:pt x="693" y="819"/>
                    <a:pt x="851" y="662"/>
                    <a:pt x="1071" y="662"/>
                  </a:cubicBezTo>
                  <a:close/>
                  <a:moveTo>
                    <a:pt x="1071" y="0"/>
                  </a:moveTo>
                  <a:cubicBezTo>
                    <a:pt x="473" y="0"/>
                    <a:pt x="0" y="473"/>
                    <a:pt x="0" y="1040"/>
                  </a:cubicBezTo>
                  <a:cubicBezTo>
                    <a:pt x="0" y="1638"/>
                    <a:pt x="473" y="2111"/>
                    <a:pt x="1071" y="2111"/>
                  </a:cubicBezTo>
                  <a:cubicBezTo>
                    <a:pt x="1638" y="2111"/>
                    <a:pt x="2111" y="1638"/>
                    <a:pt x="2111" y="1040"/>
                  </a:cubicBezTo>
                  <a:cubicBezTo>
                    <a:pt x="2142" y="473"/>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5367;p48">
            <a:extLst>
              <a:ext uri="{FF2B5EF4-FFF2-40B4-BE49-F238E27FC236}">
                <a16:creationId xmlns:a16="http://schemas.microsoft.com/office/drawing/2014/main" id="{9F18B68E-29FD-41C8-90DA-3D67959A3712}"/>
              </a:ext>
            </a:extLst>
          </p:cNvPr>
          <p:cNvSpPr/>
          <p:nvPr/>
        </p:nvSpPr>
        <p:spPr>
          <a:xfrm>
            <a:off x="7634195" y="2798472"/>
            <a:ext cx="486830" cy="485538"/>
          </a:xfrm>
          <a:custGeom>
            <a:avLst/>
            <a:gdLst/>
            <a:ahLst/>
            <a:cxnLst/>
            <a:rect l="l" t="t" r="r" b="b"/>
            <a:pathLst>
              <a:path w="12068" h="12036" extrusionOk="0">
                <a:moveTo>
                  <a:pt x="4222" y="630"/>
                </a:moveTo>
                <a:cubicBezTo>
                  <a:pt x="5010" y="630"/>
                  <a:pt x="5640" y="1292"/>
                  <a:pt x="5640" y="2048"/>
                </a:cubicBezTo>
                <a:lnTo>
                  <a:pt x="5640" y="9767"/>
                </a:lnTo>
                <a:cubicBezTo>
                  <a:pt x="5703" y="10617"/>
                  <a:pt x="5073" y="11311"/>
                  <a:pt x="4285" y="11311"/>
                </a:cubicBezTo>
                <a:cubicBezTo>
                  <a:pt x="3498" y="11311"/>
                  <a:pt x="2868" y="10680"/>
                  <a:pt x="2868" y="9893"/>
                </a:cubicBezTo>
                <a:lnTo>
                  <a:pt x="2868" y="9830"/>
                </a:lnTo>
                <a:cubicBezTo>
                  <a:pt x="3403" y="9767"/>
                  <a:pt x="3907" y="9515"/>
                  <a:pt x="4254" y="9137"/>
                </a:cubicBezTo>
                <a:cubicBezTo>
                  <a:pt x="4380" y="9011"/>
                  <a:pt x="4380" y="8790"/>
                  <a:pt x="4254" y="8633"/>
                </a:cubicBezTo>
                <a:cubicBezTo>
                  <a:pt x="4191" y="8570"/>
                  <a:pt x="4104" y="8538"/>
                  <a:pt x="4014" y="8538"/>
                </a:cubicBezTo>
                <a:cubicBezTo>
                  <a:pt x="3923" y="8538"/>
                  <a:pt x="3829" y="8570"/>
                  <a:pt x="3750" y="8633"/>
                </a:cubicBezTo>
                <a:cubicBezTo>
                  <a:pt x="3435" y="8948"/>
                  <a:pt x="2962" y="9137"/>
                  <a:pt x="2490" y="9137"/>
                </a:cubicBezTo>
                <a:cubicBezTo>
                  <a:pt x="1513" y="9137"/>
                  <a:pt x="725" y="8349"/>
                  <a:pt x="725" y="7372"/>
                </a:cubicBezTo>
                <a:cubicBezTo>
                  <a:pt x="725" y="7057"/>
                  <a:pt x="788" y="6742"/>
                  <a:pt x="946" y="6490"/>
                </a:cubicBezTo>
                <a:cubicBezTo>
                  <a:pt x="1387" y="6805"/>
                  <a:pt x="1891" y="6994"/>
                  <a:pt x="2490" y="6994"/>
                </a:cubicBezTo>
                <a:cubicBezTo>
                  <a:pt x="2679" y="6994"/>
                  <a:pt x="2836" y="6837"/>
                  <a:pt x="2836" y="6648"/>
                </a:cubicBezTo>
                <a:cubicBezTo>
                  <a:pt x="2836" y="6459"/>
                  <a:pt x="2679" y="6301"/>
                  <a:pt x="2490" y="6301"/>
                </a:cubicBezTo>
                <a:cubicBezTo>
                  <a:pt x="1513" y="6301"/>
                  <a:pt x="725" y="5514"/>
                  <a:pt x="725" y="4537"/>
                </a:cubicBezTo>
                <a:cubicBezTo>
                  <a:pt x="725" y="3623"/>
                  <a:pt x="1387" y="2899"/>
                  <a:pt x="2238" y="2804"/>
                </a:cubicBezTo>
                <a:cubicBezTo>
                  <a:pt x="2521" y="3623"/>
                  <a:pt x="3309" y="4159"/>
                  <a:pt x="4222" y="4159"/>
                </a:cubicBezTo>
                <a:cubicBezTo>
                  <a:pt x="4411" y="4159"/>
                  <a:pt x="4569" y="4001"/>
                  <a:pt x="4569" y="3812"/>
                </a:cubicBezTo>
                <a:cubicBezTo>
                  <a:pt x="4569" y="3623"/>
                  <a:pt x="4411" y="3466"/>
                  <a:pt x="4222" y="3466"/>
                </a:cubicBezTo>
                <a:cubicBezTo>
                  <a:pt x="3435" y="3466"/>
                  <a:pt x="2805" y="2836"/>
                  <a:pt x="2805" y="2048"/>
                </a:cubicBezTo>
                <a:cubicBezTo>
                  <a:pt x="2805" y="1261"/>
                  <a:pt x="3435" y="630"/>
                  <a:pt x="4222" y="630"/>
                </a:cubicBezTo>
                <a:close/>
                <a:moveTo>
                  <a:pt x="7814" y="788"/>
                </a:moveTo>
                <a:cubicBezTo>
                  <a:pt x="8602" y="788"/>
                  <a:pt x="9232" y="1418"/>
                  <a:pt x="9232" y="2206"/>
                </a:cubicBezTo>
                <a:cubicBezTo>
                  <a:pt x="9232" y="2993"/>
                  <a:pt x="8602" y="3623"/>
                  <a:pt x="7814" y="3623"/>
                </a:cubicBezTo>
                <a:cubicBezTo>
                  <a:pt x="7593" y="3623"/>
                  <a:pt x="7436" y="3781"/>
                  <a:pt x="7436" y="3970"/>
                </a:cubicBezTo>
                <a:cubicBezTo>
                  <a:pt x="7436" y="4159"/>
                  <a:pt x="7593" y="4316"/>
                  <a:pt x="7814" y="4316"/>
                </a:cubicBezTo>
                <a:cubicBezTo>
                  <a:pt x="8696" y="4316"/>
                  <a:pt x="9484" y="3749"/>
                  <a:pt x="9767" y="2962"/>
                </a:cubicBezTo>
                <a:cubicBezTo>
                  <a:pt x="10649" y="3056"/>
                  <a:pt x="11311" y="3812"/>
                  <a:pt x="11311" y="4695"/>
                </a:cubicBezTo>
                <a:cubicBezTo>
                  <a:pt x="11311" y="5671"/>
                  <a:pt x="10523" y="6459"/>
                  <a:pt x="9547" y="6459"/>
                </a:cubicBezTo>
                <a:cubicBezTo>
                  <a:pt x="9326" y="6459"/>
                  <a:pt x="9169" y="6616"/>
                  <a:pt x="9169" y="6805"/>
                </a:cubicBezTo>
                <a:cubicBezTo>
                  <a:pt x="9169" y="6994"/>
                  <a:pt x="9326" y="7152"/>
                  <a:pt x="9547" y="7152"/>
                </a:cubicBezTo>
                <a:cubicBezTo>
                  <a:pt x="10114" y="7152"/>
                  <a:pt x="10649" y="6963"/>
                  <a:pt x="11059" y="6648"/>
                </a:cubicBezTo>
                <a:cubicBezTo>
                  <a:pt x="11217" y="6931"/>
                  <a:pt x="11311" y="7215"/>
                  <a:pt x="11311" y="7530"/>
                </a:cubicBezTo>
                <a:cubicBezTo>
                  <a:pt x="11374" y="8381"/>
                  <a:pt x="10586" y="9168"/>
                  <a:pt x="9610" y="9168"/>
                </a:cubicBezTo>
                <a:cubicBezTo>
                  <a:pt x="9137" y="9168"/>
                  <a:pt x="8696" y="8979"/>
                  <a:pt x="8350" y="8664"/>
                </a:cubicBezTo>
                <a:cubicBezTo>
                  <a:pt x="8287" y="8601"/>
                  <a:pt x="8200" y="8570"/>
                  <a:pt x="8109" y="8570"/>
                </a:cubicBezTo>
                <a:cubicBezTo>
                  <a:pt x="8019" y="8570"/>
                  <a:pt x="7924" y="8601"/>
                  <a:pt x="7845" y="8664"/>
                </a:cubicBezTo>
                <a:cubicBezTo>
                  <a:pt x="7719" y="8790"/>
                  <a:pt x="7719" y="9011"/>
                  <a:pt x="7845" y="9168"/>
                </a:cubicBezTo>
                <a:cubicBezTo>
                  <a:pt x="8224" y="9578"/>
                  <a:pt x="8696" y="9798"/>
                  <a:pt x="9232" y="9893"/>
                </a:cubicBezTo>
                <a:lnTo>
                  <a:pt x="9232" y="9924"/>
                </a:lnTo>
                <a:cubicBezTo>
                  <a:pt x="9232" y="10712"/>
                  <a:pt x="8602" y="11342"/>
                  <a:pt x="7814" y="11342"/>
                </a:cubicBezTo>
                <a:cubicBezTo>
                  <a:pt x="7026" y="11342"/>
                  <a:pt x="6396" y="10680"/>
                  <a:pt x="6396" y="9924"/>
                </a:cubicBezTo>
                <a:lnTo>
                  <a:pt x="6396" y="2206"/>
                </a:lnTo>
                <a:cubicBezTo>
                  <a:pt x="6396" y="1418"/>
                  <a:pt x="7058" y="788"/>
                  <a:pt x="7814" y="788"/>
                </a:cubicBezTo>
                <a:close/>
                <a:moveTo>
                  <a:pt x="4254" y="0"/>
                </a:moveTo>
                <a:cubicBezTo>
                  <a:pt x="3088" y="0"/>
                  <a:pt x="2143" y="977"/>
                  <a:pt x="2143" y="2111"/>
                </a:cubicBezTo>
                <a:lnTo>
                  <a:pt x="2143" y="2174"/>
                </a:lnTo>
                <a:cubicBezTo>
                  <a:pt x="946" y="2332"/>
                  <a:pt x="1" y="3340"/>
                  <a:pt x="1" y="4600"/>
                </a:cubicBezTo>
                <a:cubicBezTo>
                  <a:pt x="1" y="5104"/>
                  <a:pt x="158" y="5640"/>
                  <a:pt x="442" y="6018"/>
                </a:cubicBezTo>
                <a:cubicBezTo>
                  <a:pt x="158" y="6427"/>
                  <a:pt x="1" y="6931"/>
                  <a:pt x="1" y="7435"/>
                </a:cubicBezTo>
                <a:cubicBezTo>
                  <a:pt x="1" y="8696"/>
                  <a:pt x="946" y="9735"/>
                  <a:pt x="2143" y="9861"/>
                </a:cubicBezTo>
                <a:lnTo>
                  <a:pt x="2143" y="9924"/>
                </a:lnTo>
                <a:cubicBezTo>
                  <a:pt x="2143" y="11090"/>
                  <a:pt x="3088" y="12035"/>
                  <a:pt x="4254" y="12035"/>
                </a:cubicBezTo>
                <a:cubicBezTo>
                  <a:pt x="5010" y="12035"/>
                  <a:pt x="5640" y="11657"/>
                  <a:pt x="6050" y="11058"/>
                </a:cubicBezTo>
                <a:cubicBezTo>
                  <a:pt x="6428" y="11657"/>
                  <a:pt x="7089" y="12035"/>
                  <a:pt x="7814" y="12035"/>
                </a:cubicBezTo>
                <a:cubicBezTo>
                  <a:pt x="8980" y="12035"/>
                  <a:pt x="9925" y="11058"/>
                  <a:pt x="9925" y="9924"/>
                </a:cubicBezTo>
                <a:lnTo>
                  <a:pt x="9925" y="9861"/>
                </a:lnTo>
                <a:cubicBezTo>
                  <a:pt x="11122" y="9704"/>
                  <a:pt x="12067" y="8696"/>
                  <a:pt x="12067" y="7435"/>
                </a:cubicBezTo>
                <a:cubicBezTo>
                  <a:pt x="12067" y="6931"/>
                  <a:pt x="11910" y="6459"/>
                  <a:pt x="11626" y="6018"/>
                </a:cubicBezTo>
                <a:cubicBezTo>
                  <a:pt x="11910" y="5577"/>
                  <a:pt x="12067" y="5104"/>
                  <a:pt x="12067" y="4600"/>
                </a:cubicBezTo>
                <a:cubicBezTo>
                  <a:pt x="12067" y="3371"/>
                  <a:pt x="11154" y="2363"/>
                  <a:pt x="9925" y="2174"/>
                </a:cubicBezTo>
                <a:lnTo>
                  <a:pt x="9925" y="2111"/>
                </a:lnTo>
                <a:cubicBezTo>
                  <a:pt x="9925" y="945"/>
                  <a:pt x="8980" y="0"/>
                  <a:pt x="7814" y="0"/>
                </a:cubicBezTo>
                <a:cubicBezTo>
                  <a:pt x="7089" y="0"/>
                  <a:pt x="6428" y="378"/>
                  <a:pt x="6050" y="977"/>
                </a:cubicBezTo>
                <a:cubicBezTo>
                  <a:pt x="5640" y="378"/>
                  <a:pt x="4979" y="0"/>
                  <a:pt x="425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5368;p48">
            <a:extLst>
              <a:ext uri="{FF2B5EF4-FFF2-40B4-BE49-F238E27FC236}">
                <a16:creationId xmlns:a16="http://schemas.microsoft.com/office/drawing/2014/main" id="{2FEB1A7D-C441-423A-B000-A03DEE776219}"/>
              </a:ext>
            </a:extLst>
          </p:cNvPr>
          <p:cNvGrpSpPr/>
          <p:nvPr/>
        </p:nvGrpSpPr>
        <p:grpSpPr>
          <a:xfrm>
            <a:off x="10038777" y="2216596"/>
            <a:ext cx="485538" cy="485497"/>
            <a:chOff x="-44914800" y="2342000"/>
            <a:chExt cx="300900" cy="300875"/>
          </a:xfrm>
          <a:solidFill>
            <a:srgbClr val="5C3183"/>
          </a:solidFill>
        </p:grpSpPr>
        <p:sp>
          <p:nvSpPr>
            <p:cNvPr id="74" name="Google Shape;5369;p48">
              <a:extLst>
                <a:ext uri="{FF2B5EF4-FFF2-40B4-BE49-F238E27FC236}">
                  <a16:creationId xmlns:a16="http://schemas.microsoft.com/office/drawing/2014/main" id="{D3128B86-47D3-4C5C-A061-0B1E55B39CCC}"/>
                </a:ext>
              </a:extLst>
            </p:cNvPr>
            <p:cNvSpPr/>
            <p:nvPr/>
          </p:nvSpPr>
          <p:spPr>
            <a:xfrm>
              <a:off x="-44914800" y="2342000"/>
              <a:ext cx="300900" cy="300875"/>
            </a:xfrm>
            <a:custGeom>
              <a:avLst/>
              <a:gdLst/>
              <a:ahLst/>
              <a:cxnLst/>
              <a:rect l="l" t="t" r="r" b="b"/>
              <a:pathLst>
                <a:path w="12036" h="12035" extrusionOk="0">
                  <a:moveTo>
                    <a:pt x="1450" y="725"/>
                  </a:moveTo>
                  <a:lnTo>
                    <a:pt x="1450" y="1418"/>
                  </a:lnTo>
                  <a:lnTo>
                    <a:pt x="725" y="1418"/>
                  </a:lnTo>
                  <a:lnTo>
                    <a:pt x="725" y="725"/>
                  </a:lnTo>
                  <a:close/>
                  <a:moveTo>
                    <a:pt x="11311" y="725"/>
                  </a:moveTo>
                  <a:lnTo>
                    <a:pt x="11311" y="1418"/>
                  </a:lnTo>
                  <a:lnTo>
                    <a:pt x="10618" y="1418"/>
                  </a:lnTo>
                  <a:lnTo>
                    <a:pt x="10618" y="725"/>
                  </a:lnTo>
                  <a:close/>
                  <a:moveTo>
                    <a:pt x="9893" y="1418"/>
                  </a:moveTo>
                  <a:lnTo>
                    <a:pt x="9893" y="1796"/>
                  </a:lnTo>
                  <a:cubicBezTo>
                    <a:pt x="9893" y="1985"/>
                    <a:pt x="10051" y="2142"/>
                    <a:pt x="10240" y="2142"/>
                  </a:cubicBezTo>
                  <a:lnTo>
                    <a:pt x="10618" y="2142"/>
                  </a:lnTo>
                  <a:lnTo>
                    <a:pt x="10618" y="9893"/>
                  </a:lnTo>
                  <a:lnTo>
                    <a:pt x="10240" y="9893"/>
                  </a:lnTo>
                  <a:cubicBezTo>
                    <a:pt x="10051" y="9893"/>
                    <a:pt x="9893" y="10050"/>
                    <a:pt x="9893" y="10239"/>
                  </a:cubicBezTo>
                  <a:lnTo>
                    <a:pt x="9893" y="10617"/>
                  </a:lnTo>
                  <a:lnTo>
                    <a:pt x="2143" y="10617"/>
                  </a:lnTo>
                  <a:lnTo>
                    <a:pt x="2143" y="10239"/>
                  </a:lnTo>
                  <a:cubicBezTo>
                    <a:pt x="2143" y="10050"/>
                    <a:pt x="1985" y="9893"/>
                    <a:pt x="1796" y="9893"/>
                  </a:cubicBezTo>
                  <a:lnTo>
                    <a:pt x="1450" y="9893"/>
                  </a:lnTo>
                  <a:lnTo>
                    <a:pt x="1450" y="2142"/>
                  </a:lnTo>
                  <a:lnTo>
                    <a:pt x="1796" y="2142"/>
                  </a:lnTo>
                  <a:cubicBezTo>
                    <a:pt x="1985" y="2142"/>
                    <a:pt x="2143" y="1985"/>
                    <a:pt x="2143" y="1796"/>
                  </a:cubicBezTo>
                  <a:lnTo>
                    <a:pt x="2143" y="1418"/>
                  </a:lnTo>
                  <a:close/>
                  <a:moveTo>
                    <a:pt x="1418" y="10617"/>
                  </a:moveTo>
                  <a:lnTo>
                    <a:pt x="1418" y="11310"/>
                  </a:lnTo>
                  <a:lnTo>
                    <a:pt x="725" y="11310"/>
                  </a:lnTo>
                  <a:lnTo>
                    <a:pt x="725" y="10617"/>
                  </a:lnTo>
                  <a:close/>
                  <a:moveTo>
                    <a:pt x="11311" y="10617"/>
                  </a:moveTo>
                  <a:lnTo>
                    <a:pt x="11311" y="11310"/>
                  </a:lnTo>
                  <a:lnTo>
                    <a:pt x="10618" y="11310"/>
                  </a:lnTo>
                  <a:lnTo>
                    <a:pt x="10618" y="10617"/>
                  </a:lnTo>
                  <a:close/>
                  <a:moveTo>
                    <a:pt x="379" y="0"/>
                  </a:moveTo>
                  <a:cubicBezTo>
                    <a:pt x="158" y="0"/>
                    <a:pt x="1" y="158"/>
                    <a:pt x="1" y="378"/>
                  </a:cubicBezTo>
                  <a:lnTo>
                    <a:pt x="1" y="1764"/>
                  </a:lnTo>
                  <a:cubicBezTo>
                    <a:pt x="1" y="1985"/>
                    <a:pt x="158" y="2142"/>
                    <a:pt x="379" y="2142"/>
                  </a:cubicBezTo>
                  <a:lnTo>
                    <a:pt x="725" y="2142"/>
                  </a:lnTo>
                  <a:lnTo>
                    <a:pt x="725" y="9893"/>
                  </a:lnTo>
                  <a:lnTo>
                    <a:pt x="379" y="9893"/>
                  </a:lnTo>
                  <a:cubicBezTo>
                    <a:pt x="158" y="9893"/>
                    <a:pt x="1" y="10050"/>
                    <a:pt x="1" y="10239"/>
                  </a:cubicBezTo>
                  <a:lnTo>
                    <a:pt x="1" y="11657"/>
                  </a:lnTo>
                  <a:cubicBezTo>
                    <a:pt x="1" y="11877"/>
                    <a:pt x="158" y="12035"/>
                    <a:pt x="379" y="12035"/>
                  </a:cubicBezTo>
                  <a:lnTo>
                    <a:pt x="1796" y="12035"/>
                  </a:lnTo>
                  <a:cubicBezTo>
                    <a:pt x="1985" y="12035"/>
                    <a:pt x="2143" y="11877"/>
                    <a:pt x="2143" y="11657"/>
                  </a:cubicBezTo>
                  <a:lnTo>
                    <a:pt x="2143" y="11310"/>
                  </a:lnTo>
                  <a:lnTo>
                    <a:pt x="9893" y="11310"/>
                  </a:lnTo>
                  <a:lnTo>
                    <a:pt x="9893" y="11657"/>
                  </a:lnTo>
                  <a:cubicBezTo>
                    <a:pt x="9893" y="11877"/>
                    <a:pt x="10051" y="12035"/>
                    <a:pt x="10240" y="12035"/>
                  </a:cubicBezTo>
                  <a:lnTo>
                    <a:pt x="11657" y="12035"/>
                  </a:lnTo>
                  <a:cubicBezTo>
                    <a:pt x="11878" y="12035"/>
                    <a:pt x="12036" y="11877"/>
                    <a:pt x="12036" y="11657"/>
                  </a:cubicBezTo>
                  <a:lnTo>
                    <a:pt x="12036" y="10239"/>
                  </a:lnTo>
                  <a:cubicBezTo>
                    <a:pt x="12036" y="10050"/>
                    <a:pt x="11878" y="9893"/>
                    <a:pt x="11657" y="9893"/>
                  </a:cubicBezTo>
                  <a:lnTo>
                    <a:pt x="11311" y="9893"/>
                  </a:lnTo>
                  <a:lnTo>
                    <a:pt x="11311" y="2142"/>
                  </a:lnTo>
                  <a:lnTo>
                    <a:pt x="11657" y="2142"/>
                  </a:lnTo>
                  <a:cubicBezTo>
                    <a:pt x="11878" y="2142"/>
                    <a:pt x="12036" y="1985"/>
                    <a:pt x="12036" y="1764"/>
                  </a:cubicBezTo>
                  <a:lnTo>
                    <a:pt x="12036" y="378"/>
                  </a:lnTo>
                  <a:cubicBezTo>
                    <a:pt x="12036" y="158"/>
                    <a:pt x="11878" y="0"/>
                    <a:pt x="11657" y="0"/>
                  </a:cubicBezTo>
                  <a:lnTo>
                    <a:pt x="10240" y="0"/>
                  </a:lnTo>
                  <a:cubicBezTo>
                    <a:pt x="10051" y="0"/>
                    <a:pt x="9893" y="158"/>
                    <a:pt x="9893" y="378"/>
                  </a:cubicBezTo>
                  <a:lnTo>
                    <a:pt x="9893" y="725"/>
                  </a:lnTo>
                  <a:lnTo>
                    <a:pt x="2143" y="725"/>
                  </a:lnTo>
                  <a:lnTo>
                    <a:pt x="2143" y="378"/>
                  </a:lnTo>
                  <a:cubicBezTo>
                    <a:pt x="2143" y="158"/>
                    <a:pt x="1985"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370;p48">
              <a:extLst>
                <a:ext uri="{FF2B5EF4-FFF2-40B4-BE49-F238E27FC236}">
                  <a16:creationId xmlns:a16="http://schemas.microsoft.com/office/drawing/2014/main" id="{161C3EB5-8658-463D-8245-834C74C1E6ED}"/>
                </a:ext>
              </a:extLst>
            </p:cNvPr>
            <p:cNvSpPr/>
            <p:nvPr/>
          </p:nvSpPr>
          <p:spPr>
            <a:xfrm>
              <a:off x="-44860450" y="2412875"/>
              <a:ext cx="193000" cy="159125"/>
            </a:xfrm>
            <a:custGeom>
              <a:avLst/>
              <a:gdLst/>
              <a:ahLst/>
              <a:cxnLst/>
              <a:rect l="l" t="t" r="r" b="b"/>
              <a:pathLst>
                <a:path w="7720" h="6365" extrusionOk="0">
                  <a:moveTo>
                    <a:pt x="7026" y="694"/>
                  </a:moveTo>
                  <a:lnTo>
                    <a:pt x="7026" y="725"/>
                  </a:lnTo>
                  <a:lnTo>
                    <a:pt x="7026" y="5136"/>
                  </a:lnTo>
                  <a:lnTo>
                    <a:pt x="5514" y="3624"/>
                  </a:lnTo>
                  <a:cubicBezTo>
                    <a:pt x="5451" y="3561"/>
                    <a:pt x="5356" y="3498"/>
                    <a:pt x="5262" y="3498"/>
                  </a:cubicBezTo>
                  <a:cubicBezTo>
                    <a:pt x="5167" y="3498"/>
                    <a:pt x="5041" y="3561"/>
                    <a:pt x="5010" y="3624"/>
                  </a:cubicBezTo>
                  <a:lnTo>
                    <a:pt x="3907" y="4821"/>
                  </a:lnTo>
                  <a:lnTo>
                    <a:pt x="2678" y="3592"/>
                  </a:lnTo>
                  <a:cubicBezTo>
                    <a:pt x="2615" y="3529"/>
                    <a:pt x="2529" y="3498"/>
                    <a:pt x="2438" y="3498"/>
                  </a:cubicBezTo>
                  <a:cubicBezTo>
                    <a:pt x="2348" y="3498"/>
                    <a:pt x="2253" y="3529"/>
                    <a:pt x="2174" y="3592"/>
                  </a:cubicBezTo>
                  <a:lnTo>
                    <a:pt x="662" y="5104"/>
                  </a:lnTo>
                  <a:lnTo>
                    <a:pt x="662" y="694"/>
                  </a:lnTo>
                  <a:close/>
                  <a:moveTo>
                    <a:pt x="2458" y="4380"/>
                  </a:moveTo>
                  <a:lnTo>
                    <a:pt x="3718" y="5640"/>
                  </a:lnTo>
                  <a:lnTo>
                    <a:pt x="1198" y="5640"/>
                  </a:lnTo>
                  <a:lnTo>
                    <a:pt x="2458" y="4380"/>
                  </a:lnTo>
                  <a:close/>
                  <a:moveTo>
                    <a:pt x="5293" y="4411"/>
                  </a:moveTo>
                  <a:lnTo>
                    <a:pt x="6554" y="5671"/>
                  </a:lnTo>
                  <a:lnTo>
                    <a:pt x="4695" y="5671"/>
                  </a:lnTo>
                  <a:lnTo>
                    <a:pt x="4695" y="5640"/>
                  </a:lnTo>
                  <a:lnTo>
                    <a:pt x="4411" y="5356"/>
                  </a:lnTo>
                  <a:lnTo>
                    <a:pt x="5293" y="4411"/>
                  </a:lnTo>
                  <a:close/>
                  <a:moveTo>
                    <a:pt x="347" y="1"/>
                  </a:moveTo>
                  <a:cubicBezTo>
                    <a:pt x="158" y="1"/>
                    <a:pt x="0" y="158"/>
                    <a:pt x="0" y="379"/>
                  </a:cubicBezTo>
                  <a:lnTo>
                    <a:pt x="0" y="5986"/>
                  </a:lnTo>
                  <a:cubicBezTo>
                    <a:pt x="0" y="6207"/>
                    <a:pt x="158" y="6365"/>
                    <a:pt x="347" y="6365"/>
                  </a:cubicBezTo>
                  <a:lnTo>
                    <a:pt x="7373" y="6365"/>
                  </a:lnTo>
                  <a:cubicBezTo>
                    <a:pt x="7562" y="6365"/>
                    <a:pt x="7719" y="6207"/>
                    <a:pt x="7719" y="5986"/>
                  </a:cubicBezTo>
                  <a:lnTo>
                    <a:pt x="7719" y="379"/>
                  </a:lnTo>
                  <a:cubicBezTo>
                    <a:pt x="7719" y="158"/>
                    <a:pt x="7562" y="1"/>
                    <a:pt x="73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371;p48">
              <a:extLst>
                <a:ext uri="{FF2B5EF4-FFF2-40B4-BE49-F238E27FC236}">
                  <a16:creationId xmlns:a16="http://schemas.microsoft.com/office/drawing/2014/main" id="{E086BFEC-31B6-463F-85A8-B21938967240}"/>
                </a:ext>
              </a:extLst>
            </p:cNvPr>
            <p:cNvSpPr/>
            <p:nvPr/>
          </p:nvSpPr>
          <p:spPr>
            <a:xfrm>
              <a:off x="-44791150" y="2439650"/>
              <a:ext cx="52800" cy="53600"/>
            </a:xfrm>
            <a:custGeom>
              <a:avLst/>
              <a:gdLst/>
              <a:ahLst/>
              <a:cxnLst/>
              <a:rect l="l" t="t" r="r" b="b"/>
              <a:pathLst>
                <a:path w="2112" h="2144" extrusionOk="0">
                  <a:moveTo>
                    <a:pt x="1041" y="725"/>
                  </a:moveTo>
                  <a:cubicBezTo>
                    <a:pt x="1261" y="725"/>
                    <a:pt x="1419" y="883"/>
                    <a:pt x="1419" y="1072"/>
                  </a:cubicBezTo>
                  <a:cubicBezTo>
                    <a:pt x="1419" y="1261"/>
                    <a:pt x="1261" y="1418"/>
                    <a:pt x="1041" y="1418"/>
                  </a:cubicBezTo>
                  <a:cubicBezTo>
                    <a:pt x="852" y="1418"/>
                    <a:pt x="694" y="1261"/>
                    <a:pt x="694" y="1072"/>
                  </a:cubicBezTo>
                  <a:cubicBezTo>
                    <a:pt x="694" y="883"/>
                    <a:pt x="852" y="725"/>
                    <a:pt x="1041" y="725"/>
                  </a:cubicBezTo>
                  <a:close/>
                  <a:moveTo>
                    <a:pt x="1041" y="1"/>
                  </a:moveTo>
                  <a:cubicBezTo>
                    <a:pt x="473" y="1"/>
                    <a:pt x="1" y="473"/>
                    <a:pt x="1" y="1072"/>
                  </a:cubicBezTo>
                  <a:cubicBezTo>
                    <a:pt x="32" y="1670"/>
                    <a:pt x="505" y="2143"/>
                    <a:pt x="1041" y="2143"/>
                  </a:cubicBezTo>
                  <a:cubicBezTo>
                    <a:pt x="1639" y="2143"/>
                    <a:pt x="2112" y="1670"/>
                    <a:pt x="2112" y="1072"/>
                  </a:cubicBezTo>
                  <a:cubicBezTo>
                    <a:pt x="2112" y="473"/>
                    <a:pt x="1639"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5372;p48">
            <a:extLst>
              <a:ext uri="{FF2B5EF4-FFF2-40B4-BE49-F238E27FC236}">
                <a16:creationId xmlns:a16="http://schemas.microsoft.com/office/drawing/2014/main" id="{88C1447B-4001-4CBA-8F2D-6041635308E4}"/>
              </a:ext>
            </a:extLst>
          </p:cNvPr>
          <p:cNvSpPr/>
          <p:nvPr/>
        </p:nvSpPr>
        <p:spPr>
          <a:xfrm>
            <a:off x="2217298" y="1580043"/>
            <a:ext cx="482997" cy="482351"/>
          </a:xfrm>
          <a:custGeom>
            <a:avLst/>
            <a:gdLst/>
            <a:ahLst/>
            <a:cxnLst/>
            <a:rect l="l" t="t" r="r" b="b"/>
            <a:pathLst>
              <a:path w="11973" h="11957" extrusionOk="0">
                <a:moveTo>
                  <a:pt x="5986" y="748"/>
                </a:moveTo>
                <a:lnTo>
                  <a:pt x="8003" y="1756"/>
                </a:lnTo>
                <a:lnTo>
                  <a:pt x="5986" y="2796"/>
                </a:lnTo>
                <a:lnTo>
                  <a:pt x="4002" y="1756"/>
                </a:lnTo>
                <a:lnTo>
                  <a:pt x="5986" y="748"/>
                </a:lnTo>
                <a:close/>
                <a:moveTo>
                  <a:pt x="3561" y="2324"/>
                </a:moveTo>
                <a:lnTo>
                  <a:pt x="5671" y="3395"/>
                </a:lnTo>
                <a:lnTo>
                  <a:pt x="5671" y="6136"/>
                </a:lnTo>
                <a:lnTo>
                  <a:pt x="3561" y="5064"/>
                </a:lnTo>
                <a:lnTo>
                  <a:pt x="3561" y="2324"/>
                </a:lnTo>
                <a:close/>
                <a:moveTo>
                  <a:pt x="8475" y="2324"/>
                </a:moveTo>
                <a:lnTo>
                  <a:pt x="8475" y="5064"/>
                </a:lnTo>
                <a:lnTo>
                  <a:pt x="6364" y="6136"/>
                </a:lnTo>
                <a:lnTo>
                  <a:pt x="6364" y="3395"/>
                </a:lnTo>
                <a:lnTo>
                  <a:pt x="8475" y="2324"/>
                </a:lnTo>
                <a:close/>
                <a:moveTo>
                  <a:pt x="3214" y="5663"/>
                </a:moveTo>
                <a:lnTo>
                  <a:pt x="5230" y="6703"/>
                </a:lnTo>
                <a:lnTo>
                  <a:pt x="3214" y="7711"/>
                </a:lnTo>
                <a:lnTo>
                  <a:pt x="1166" y="6703"/>
                </a:lnTo>
                <a:lnTo>
                  <a:pt x="3214" y="5663"/>
                </a:lnTo>
                <a:close/>
                <a:moveTo>
                  <a:pt x="8822" y="5663"/>
                </a:moveTo>
                <a:lnTo>
                  <a:pt x="10870" y="6703"/>
                </a:lnTo>
                <a:lnTo>
                  <a:pt x="8822" y="7711"/>
                </a:lnTo>
                <a:lnTo>
                  <a:pt x="6837" y="6703"/>
                </a:lnTo>
                <a:lnTo>
                  <a:pt x="8822" y="5663"/>
                </a:lnTo>
                <a:close/>
                <a:moveTo>
                  <a:pt x="5671" y="7238"/>
                </a:moveTo>
                <a:lnTo>
                  <a:pt x="5671" y="9948"/>
                </a:lnTo>
                <a:lnTo>
                  <a:pt x="3561" y="11019"/>
                </a:lnTo>
                <a:lnTo>
                  <a:pt x="3561" y="8309"/>
                </a:lnTo>
                <a:lnTo>
                  <a:pt x="5671" y="7238"/>
                </a:lnTo>
                <a:close/>
                <a:moveTo>
                  <a:pt x="11311" y="7238"/>
                </a:moveTo>
                <a:lnTo>
                  <a:pt x="11311" y="10011"/>
                </a:lnTo>
                <a:lnTo>
                  <a:pt x="9200" y="11050"/>
                </a:lnTo>
                <a:lnTo>
                  <a:pt x="9200" y="8309"/>
                </a:lnTo>
                <a:lnTo>
                  <a:pt x="11311" y="7238"/>
                </a:lnTo>
                <a:close/>
                <a:moveTo>
                  <a:pt x="725" y="7270"/>
                </a:moveTo>
                <a:lnTo>
                  <a:pt x="2836" y="8341"/>
                </a:lnTo>
                <a:lnTo>
                  <a:pt x="2836" y="11082"/>
                </a:lnTo>
                <a:lnTo>
                  <a:pt x="725" y="10042"/>
                </a:lnTo>
                <a:lnTo>
                  <a:pt x="725" y="7270"/>
                </a:lnTo>
                <a:close/>
                <a:moveTo>
                  <a:pt x="6364" y="7270"/>
                </a:moveTo>
                <a:lnTo>
                  <a:pt x="8475" y="8341"/>
                </a:lnTo>
                <a:lnTo>
                  <a:pt x="8475" y="11082"/>
                </a:lnTo>
                <a:lnTo>
                  <a:pt x="6364" y="10042"/>
                </a:lnTo>
                <a:lnTo>
                  <a:pt x="6364" y="7270"/>
                </a:lnTo>
                <a:close/>
                <a:moveTo>
                  <a:pt x="5998" y="0"/>
                </a:moveTo>
                <a:cubicBezTo>
                  <a:pt x="5947" y="0"/>
                  <a:pt x="5892" y="8"/>
                  <a:pt x="5829" y="24"/>
                </a:cubicBezTo>
                <a:lnTo>
                  <a:pt x="3056" y="1441"/>
                </a:lnTo>
                <a:cubicBezTo>
                  <a:pt x="2930" y="1536"/>
                  <a:pt x="2836" y="1662"/>
                  <a:pt x="2836" y="1756"/>
                </a:cubicBezTo>
                <a:lnTo>
                  <a:pt x="2836" y="5064"/>
                </a:lnTo>
                <a:lnTo>
                  <a:pt x="221" y="6388"/>
                </a:lnTo>
                <a:cubicBezTo>
                  <a:pt x="95" y="6451"/>
                  <a:pt x="0" y="6577"/>
                  <a:pt x="0" y="6703"/>
                </a:cubicBezTo>
                <a:lnTo>
                  <a:pt x="0" y="10200"/>
                </a:lnTo>
                <a:cubicBezTo>
                  <a:pt x="0" y="10326"/>
                  <a:pt x="95" y="10420"/>
                  <a:pt x="221" y="10515"/>
                </a:cubicBezTo>
                <a:lnTo>
                  <a:pt x="3056" y="11933"/>
                </a:lnTo>
                <a:cubicBezTo>
                  <a:pt x="3088" y="11948"/>
                  <a:pt x="3135" y="11956"/>
                  <a:pt x="3190" y="11956"/>
                </a:cubicBezTo>
                <a:cubicBezTo>
                  <a:pt x="3245" y="11956"/>
                  <a:pt x="3308" y="11948"/>
                  <a:pt x="3371" y="11933"/>
                </a:cubicBezTo>
                <a:lnTo>
                  <a:pt x="5986" y="10578"/>
                </a:lnTo>
                <a:lnTo>
                  <a:pt x="8633" y="11933"/>
                </a:lnTo>
                <a:cubicBezTo>
                  <a:pt x="8680" y="11948"/>
                  <a:pt x="8727" y="11956"/>
                  <a:pt x="8779" y="11956"/>
                </a:cubicBezTo>
                <a:cubicBezTo>
                  <a:pt x="8830" y="11956"/>
                  <a:pt x="8885" y="11948"/>
                  <a:pt x="8948" y="11933"/>
                </a:cubicBezTo>
                <a:lnTo>
                  <a:pt x="11783" y="10515"/>
                </a:lnTo>
                <a:cubicBezTo>
                  <a:pt x="11909" y="10420"/>
                  <a:pt x="11972" y="10326"/>
                  <a:pt x="11972" y="10200"/>
                </a:cubicBezTo>
                <a:lnTo>
                  <a:pt x="11972" y="6703"/>
                </a:lnTo>
                <a:cubicBezTo>
                  <a:pt x="11972" y="6577"/>
                  <a:pt x="11941" y="6451"/>
                  <a:pt x="11783" y="6388"/>
                </a:cubicBezTo>
                <a:lnTo>
                  <a:pt x="9137" y="5064"/>
                </a:lnTo>
                <a:lnTo>
                  <a:pt x="9137" y="1756"/>
                </a:lnTo>
                <a:cubicBezTo>
                  <a:pt x="9137" y="1662"/>
                  <a:pt x="9074" y="1536"/>
                  <a:pt x="8948" y="1441"/>
                </a:cubicBezTo>
                <a:lnTo>
                  <a:pt x="6144" y="24"/>
                </a:lnTo>
                <a:cubicBezTo>
                  <a:pt x="6097" y="8"/>
                  <a:pt x="6049" y="0"/>
                  <a:pt x="599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5373;p48">
            <a:extLst>
              <a:ext uri="{FF2B5EF4-FFF2-40B4-BE49-F238E27FC236}">
                <a16:creationId xmlns:a16="http://schemas.microsoft.com/office/drawing/2014/main" id="{DD0927A4-6012-4D68-9DB0-85F7C7486196}"/>
              </a:ext>
            </a:extLst>
          </p:cNvPr>
          <p:cNvGrpSpPr/>
          <p:nvPr/>
        </p:nvGrpSpPr>
        <p:grpSpPr>
          <a:xfrm>
            <a:off x="2212616" y="2175691"/>
            <a:ext cx="485538" cy="483199"/>
            <a:chOff x="-49786250" y="2316650"/>
            <a:chExt cx="300900" cy="299450"/>
          </a:xfrm>
          <a:solidFill>
            <a:srgbClr val="5C3183"/>
          </a:solidFill>
        </p:grpSpPr>
        <p:sp>
          <p:nvSpPr>
            <p:cNvPr id="79" name="Google Shape;5374;p48">
              <a:extLst>
                <a:ext uri="{FF2B5EF4-FFF2-40B4-BE49-F238E27FC236}">
                  <a16:creationId xmlns:a16="http://schemas.microsoft.com/office/drawing/2014/main" id="{42E1EAE3-40F1-4E1A-8996-FF69E503B091}"/>
                </a:ext>
              </a:extLst>
            </p:cNvPr>
            <p:cNvSpPr/>
            <p:nvPr/>
          </p:nvSpPr>
          <p:spPr>
            <a:xfrm>
              <a:off x="-49746875" y="2316650"/>
              <a:ext cx="217400" cy="299450"/>
            </a:xfrm>
            <a:custGeom>
              <a:avLst/>
              <a:gdLst/>
              <a:ahLst/>
              <a:cxnLst/>
              <a:rect l="l" t="t" r="r" b="b"/>
              <a:pathLst>
                <a:path w="8696" h="11978" extrusionOk="0">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375;p48">
              <a:extLst>
                <a:ext uri="{FF2B5EF4-FFF2-40B4-BE49-F238E27FC236}">
                  <a16:creationId xmlns:a16="http://schemas.microsoft.com/office/drawing/2014/main" id="{2BF3E085-3FC8-448F-8A38-8DE176673F35}"/>
                </a:ext>
              </a:extLst>
            </p:cNvPr>
            <p:cNvSpPr/>
            <p:nvPr/>
          </p:nvSpPr>
          <p:spPr>
            <a:xfrm>
              <a:off x="-49786250" y="2422325"/>
              <a:ext cx="36250" cy="17350"/>
            </a:xfrm>
            <a:custGeom>
              <a:avLst/>
              <a:gdLst/>
              <a:ahLst/>
              <a:cxnLst/>
              <a:rect l="l" t="t" r="r" b="b"/>
              <a:pathLst>
                <a:path w="1450" h="694" extrusionOk="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376;p48">
              <a:extLst>
                <a:ext uri="{FF2B5EF4-FFF2-40B4-BE49-F238E27FC236}">
                  <a16:creationId xmlns:a16="http://schemas.microsoft.com/office/drawing/2014/main" id="{A033233B-DB56-4557-801F-C93166398436}"/>
                </a:ext>
              </a:extLst>
            </p:cNvPr>
            <p:cNvSpPr/>
            <p:nvPr/>
          </p:nvSpPr>
          <p:spPr>
            <a:xfrm>
              <a:off x="-49783900" y="2362475"/>
              <a:ext cx="31550" cy="30150"/>
            </a:xfrm>
            <a:custGeom>
              <a:avLst/>
              <a:gdLst/>
              <a:ahLst/>
              <a:cxnLst/>
              <a:rect l="l" t="t" r="r" b="b"/>
              <a:pathLst>
                <a:path w="1262" h="1206" extrusionOk="0">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377;p48">
              <a:extLst>
                <a:ext uri="{FF2B5EF4-FFF2-40B4-BE49-F238E27FC236}">
                  <a16:creationId xmlns:a16="http://schemas.microsoft.com/office/drawing/2014/main" id="{55C48B51-5CE5-451E-9AD3-F18023831B1C}"/>
                </a:ext>
              </a:extLst>
            </p:cNvPr>
            <p:cNvSpPr/>
            <p:nvPr/>
          </p:nvSpPr>
          <p:spPr>
            <a:xfrm>
              <a:off x="-49783900" y="2468800"/>
              <a:ext cx="31550" cy="30150"/>
            </a:xfrm>
            <a:custGeom>
              <a:avLst/>
              <a:gdLst/>
              <a:ahLst/>
              <a:cxnLst/>
              <a:rect l="l" t="t" r="r" b="b"/>
              <a:pathLst>
                <a:path w="1262" h="1206" extrusionOk="0">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378;p48">
              <a:extLst>
                <a:ext uri="{FF2B5EF4-FFF2-40B4-BE49-F238E27FC236}">
                  <a16:creationId xmlns:a16="http://schemas.microsoft.com/office/drawing/2014/main" id="{CA1E502D-EE00-46BE-A0E4-4F46C59FFDD4}"/>
                </a:ext>
              </a:extLst>
            </p:cNvPr>
            <p:cNvSpPr/>
            <p:nvPr/>
          </p:nvSpPr>
          <p:spPr>
            <a:xfrm>
              <a:off x="-495208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379;p48">
              <a:extLst>
                <a:ext uri="{FF2B5EF4-FFF2-40B4-BE49-F238E27FC236}">
                  <a16:creationId xmlns:a16="http://schemas.microsoft.com/office/drawing/2014/main" id="{C36FC186-7E58-4992-B6AA-4666D17BF788}"/>
                </a:ext>
              </a:extLst>
            </p:cNvPr>
            <p:cNvSpPr/>
            <p:nvPr/>
          </p:nvSpPr>
          <p:spPr>
            <a:xfrm>
              <a:off x="-49519250" y="2362475"/>
              <a:ext cx="31525" cy="31325"/>
            </a:xfrm>
            <a:custGeom>
              <a:avLst/>
              <a:gdLst/>
              <a:ahLst/>
              <a:cxnLst/>
              <a:rect l="l" t="t" r="r" b="b"/>
              <a:pathLst>
                <a:path w="1261" h="1253" extrusionOk="0">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380;p48">
              <a:extLst>
                <a:ext uri="{FF2B5EF4-FFF2-40B4-BE49-F238E27FC236}">
                  <a16:creationId xmlns:a16="http://schemas.microsoft.com/office/drawing/2014/main" id="{5C604615-E251-4B7B-921C-6BA54DF06A1F}"/>
                </a:ext>
              </a:extLst>
            </p:cNvPr>
            <p:cNvSpPr/>
            <p:nvPr/>
          </p:nvSpPr>
          <p:spPr>
            <a:xfrm>
              <a:off x="-49519250" y="2468800"/>
              <a:ext cx="31525" cy="30150"/>
            </a:xfrm>
            <a:custGeom>
              <a:avLst/>
              <a:gdLst/>
              <a:ahLst/>
              <a:cxnLst/>
              <a:rect l="l" t="t" r="r" b="b"/>
              <a:pathLst>
                <a:path w="1261" h="1206" extrusionOk="0">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5381;p48">
            <a:extLst>
              <a:ext uri="{FF2B5EF4-FFF2-40B4-BE49-F238E27FC236}">
                <a16:creationId xmlns:a16="http://schemas.microsoft.com/office/drawing/2014/main" id="{CC8EFF56-28C5-459E-9775-8E03672477E3}"/>
              </a:ext>
            </a:extLst>
          </p:cNvPr>
          <p:cNvSpPr/>
          <p:nvPr/>
        </p:nvSpPr>
        <p:spPr>
          <a:xfrm>
            <a:off x="2206507" y="2769226"/>
            <a:ext cx="504578" cy="485538"/>
          </a:xfrm>
          <a:custGeom>
            <a:avLst/>
            <a:gdLst/>
            <a:ahLst/>
            <a:cxnLst/>
            <a:rect l="l" t="t" r="r" b="b"/>
            <a:pathLst>
              <a:path w="12508" h="12036" extrusionOk="0">
                <a:moveTo>
                  <a:pt x="4600" y="725"/>
                </a:moveTo>
                <a:cubicBezTo>
                  <a:pt x="7026" y="725"/>
                  <a:pt x="8475" y="1387"/>
                  <a:pt x="8475" y="1796"/>
                </a:cubicBezTo>
                <a:cubicBezTo>
                  <a:pt x="8475" y="2143"/>
                  <a:pt x="7058" y="2836"/>
                  <a:pt x="4600" y="2836"/>
                </a:cubicBezTo>
                <a:cubicBezTo>
                  <a:pt x="2111" y="2836"/>
                  <a:pt x="725" y="2143"/>
                  <a:pt x="725" y="1796"/>
                </a:cubicBezTo>
                <a:cubicBezTo>
                  <a:pt x="725" y="1387"/>
                  <a:pt x="2143" y="725"/>
                  <a:pt x="4600" y="725"/>
                </a:cubicBezTo>
                <a:close/>
                <a:moveTo>
                  <a:pt x="694" y="2805"/>
                </a:moveTo>
                <a:cubicBezTo>
                  <a:pt x="1670" y="3403"/>
                  <a:pt x="3371" y="3592"/>
                  <a:pt x="4537" y="3592"/>
                </a:cubicBezTo>
                <a:cubicBezTo>
                  <a:pt x="4915" y="3592"/>
                  <a:pt x="5262" y="3592"/>
                  <a:pt x="5608" y="3561"/>
                </a:cubicBezTo>
                <a:lnTo>
                  <a:pt x="5608" y="4002"/>
                </a:lnTo>
                <a:cubicBezTo>
                  <a:pt x="5608" y="4191"/>
                  <a:pt x="5451" y="4348"/>
                  <a:pt x="5262" y="4348"/>
                </a:cubicBezTo>
                <a:cubicBezTo>
                  <a:pt x="4663" y="4348"/>
                  <a:pt x="4191" y="4821"/>
                  <a:pt x="4191" y="5420"/>
                </a:cubicBezTo>
                <a:lnTo>
                  <a:pt x="4191" y="6113"/>
                </a:lnTo>
                <a:cubicBezTo>
                  <a:pt x="4191" y="6302"/>
                  <a:pt x="4033" y="6459"/>
                  <a:pt x="3844" y="6459"/>
                </a:cubicBezTo>
                <a:cubicBezTo>
                  <a:pt x="3655" y="6459"/>
                  <a:pt x="3497" y="6302"/>
                  <a:pt x="3497" y="6113"/>
                </a:cubicBezTo>
                <a:lnTo>
                  <a:pt x="3497" y="5325"/>
                </a:lnTo>
                <a:cubicBezTo>
                  <a:pt x="3529" y="4726"/>
                  <a:pt x="3056" y="4254"/>
                  <a:pt x="2458" y="4254"/>
                </a:cubicBezTo>
                <a:cubicBezTo>
                  <a:pt x="1859" y="4254"/>
                  <a:pt x="1387" y="4726"/>
                  <a:pt x="1387" y="5325"/>
                </a:cubicBezTo>
                <a:lnTo>
                  <a:pt x="1387" y="6743"/>
                </a:lnTo>
                <a:cubicBezTo>
                  <a:pt x="1387" y="6932"/>
                  <a:pt x="1229" y="7089"/>
                  <a:pt x="1040" y="7089"/>
                </a:cubicBezTo>
                <a:cubicBezTo>
                  <a:pt x="851" y="7089"/>
                  <a:pt x="694" y="6932"/>
                  <a:pt x="694" y="6743"/>
                </a:cubicBezTo>
                <a:lnTo>
                  <a:pt x="694" y="2805"/>
                </a:lnTo>
                <a:close/>
                <a:moveTo>
                  <a:pt x="8475" y="2742"/>
                </a:moveTo>
                <a:lnTo>
                  <a:pt x="8475" y="8192"/>
                </a:lnTo>
                <a:cubicBezTo>
                  <a:pt x="7719" y="8034"/>
                  <a:pt x="7026" y="7625"/>
                  <a:pt x="6553" y="6995"/>
                </a:cubicBezTo>
                <a:lnTo>
                  <a:pt x="5104" y="5010"/>
                </a:lnTo>
                <a:cubicBezTo>
                  <a:pt x="5104" y="5010"/>
                  <a:pt x="5167" y="4978"/>
                  <a:pt x="5293" y="4978"/>
                </a:cubicBezTo>
                <a:cubicBezTo>
                  <a:pt x="5892" y="4978"/>
                  <a:pt x="6364" y="4506"/>
                  <a:pt x="6364" y="3907"/>
                </a:cubicBezTo>
                <a:lnTo>
                  <a:pt x="6364" y="3403"/>
                </a:lnTo>
                <a:cubicBezTo>
                  <a:pt x="7215" y="3277"/>
                  <a:pt x="7971" y="3057"/>
                  <a:pt x="8475" y="2742"/>
                </a:cubicBezTo>
                <a:close/>
                <a:moveTo>
                  <a:pt x="9200" y="3844"/>
                </a:moveTo>
                <a:cubicBezTo>
                  <a:pt x="9925" y="4159"/>
                  <a:pt x="10555" y="4695"/>
                  <a:pt x="10996" y="5325"/>
                </a:cubicBezTo>
                <a:cubicBezTo>
                  <a:pt x="11689" y="6302"/>
                  <a:pt x="11153" y="7782"/>
                  <a:pt x="10019" y="8160"/>
                </a:cubicBezTo>
                <a:cubicBezTo>
                  <a:pt x="9735" y="8223"/>
                  <a:pt x="9452" y="8318"/>
                  <a:pt x="9200" y="8318"/>
                </a:cubicBezTo>
                <a:lnTo>
                  <a:pt x="9200" y="3844"/>
                </a:lnTo>
                <a:close/>
                <a:moveTo>
                  <a:pt x="2489" y="4978"/>
                </a:moveTo>
                <a:cubicBezTo>
                  <a:pt x="2678" y="4978"/>
                  <a:pt x="2836" y="5136"/>
                  <a:pt x="2836" y="5325"/>
                </a:cubicBezTo>
                <a:lnTo>
                  <a:pt x="2836" y="6050"/>
                </a:lnTo>
                <a:cubicBezTo>
                  <a:pt x="2836" y="6617"/>
                  <a:pt x="3308" y="7089"/>
                  <a:pt x="3907" y="7089"/>
                </a:cubicBezTo>
                <a:cubicBezTo>
                  <a:pt x="4474" y="7089"/>
                  <a:pt x="4947" y="6680"/>
                  <a:pt x="4978" y="6081"/>
                </a:cubicBezTo>
                <a:lnTo>
                  <a:pt x="5986" y="7467"/>
                </a:lnTo>
                <a:cubicBezTo>
                  <a:pt x="6459" y="8097"/>
                  <a:pt x="7152" y="8570"/>
                  <a:pt x="7877" y="8822"/>
                </a:cubicBezTo>
                <a:cubicBezTo>
                  <a:pt x="8097" y="8917"/>
                  <a:pt x="8286" y="8948"/>
                  <a:pt x="8507" y="8980"/>
                </a:cubicBezTo>
                <a:lnTo>
                  <a:pt x="8507" y="10303"/>
                </a:lnTo>
                <a:cubicBezTo>
                  <a:pt x="8475" y="10618"/>
                  <a:pt x="7058" y="11311"/>
                  <a:pt x="4600" y="11311"/>
                </a:cubicBezTo>
                <a:cubicBezTo>
                  <a:pt x="2111" y="11311"/>
                  <a:pt x="725" y="10586"/>
                  <a:pt x="725" y="10240"/>
                </a:cubicBezTo>
                <a:lnTo>
                  <a:pt x="725" y="7688"/>
                </a:lnTo>
                <a:cubicBezTo>
                  <a:pt x="851" y="7719"/>
                  <a:pt x="977" y="7782"/>
                  <a:pt x="1072" y="7782"/>
                </a:cubicBezTo>
                <a:cubicBezTo>
                  <a:pt x="1670" y="7782"/>
                  <a:pt x="2143" y="7310"/>
                  <a:pt x="2143" y="6711"/>
                </a:cubicBezTo>
                <a:lnTo>
                  <a:pt x="2143" y="5325"/>
                </a:lnTo>
                <a:cubicBezTo>
                  <a:pt x="2143" y="5136"/>
                  <a:pt x="2300" y="4978"/>
                  <a:pt x="2489" y="4978"/>
                </a:cubicBezTo>
                <a:close/>
                <a:moveTo>
                  <a:pt x="4537" y="1"/>
                </a:moveTo>
                <a:cubicBezTo>
                  <a:pt x="3371" y="1"/>
                  <a:pt x="2300" y="158"/>
                  <a:pt x="1481" y="442"/>
                </a:cubicBezTo>
                <a:cubicBezTo>
                  <a:pt x="252" y="851"/>
                  <a:pt x="0" y="1387"/>
                  <a:pt x="0" y="1796"/>
                </a:cubicBezTo>
                <a:lnTo>
                  <a:pt x="0" y="10240"/>
                </a:lnTo>
                <a:cubicBezTo>
                  <a:pt x="0" y="10649"/>
                  <a:pt x="252" y="11153"/>
                  <a:pt x="1481" y="11594"/>
                </a:cubicBezTo>
                <a:cubicBezTo>
                  <a:pt x="2300" y="11878"/>
                  <a:pt x="3403" y="12036"/>
                  <a:pt x="4537" y="12036"/>
                </a:cubicBezTo>
                <a:cubicBezTo>
                  <a:pt x="6837" y="12036"/>
                  <a:pt x="9137" y="11437"/>
                  <a:pt x="9137" y="10240"/>
                </a:cubicBezTo>
                <a:lnTo>
                  <a:pt x="9137" y="8980"/>
                </a:lnTo>
                <a:cubicBezTo>
                  <a:pt x="9515" y="8980"/>
                  <a:pt x="9862" y="8917"/>
                  <a:pt x="10208" y="8791"/>
                </a:cubicBezTo>
                <a:cubicBezTo>
                  <a:pt x="11815" y="8286"/>
                  <a:pt x="12508" y="6302"/>
                  <a:pt x="11563" y="4884"/>
                </a:cubicBezTo>
                <a:cubicBezTo>
                  <a:pt x="10996" y="4096"/>
                  <a:pt x="10208" y="3435"/>
                  <a:pt x="9137" y="2994"/>
                </a:cubicBezTo>
                <a:lnTo>
                  <a:pt x="9137" y="1796"/>
                </a:lnTo>
                <a:cubicBezTo>
                  <a:pt x="9137" y="631"/>
                  <a:pt x="6837" y="1"/>
                  <a:pt x="4537"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82;p48">
            <a:extLst>
              <a:ext uri="{FF2B5EF4-FFF2-40B4-BE49-F238E27FC236}">
                <a16:creationId xmlns:a16="http://schemas.microsoft.com/office/drawing/2014/main" id="{D5F5D492-592E-4DC6-94E7-933830541E65}"/>
              </a:ext>
            </a:extLst>
          </p:cNvPr>
          <p:cNvSpPr/>
          <p:nvPr/>
        </p:nvSpPr>
        <p:spPr>
          <a:xfrm>
            <a:off x="5234584" y="1622923"/>
            <a:ext cx="485538" cy="484248"/>
          </a:xfrm>
          <a:custGeom>
            <a:avLst/>
            <a:gdLst/>
            <a:ahLst/>
            <a:cxnLst/>
            <a:rect l="l" t="t" r="r" b="b"/>
            <a:pathLst>
              <a:path w="12036" h="12004" extrusionOk="0">
                <a:moveTo>
                  <a:pt x="1450" y="693"/>
                </a:moveTo>
                <a:lnTo>
                  <a:pt x="1450" y="1418"/>
                </a:lnTo>
                <a:lnTo>
                  <a:pt x="756" y="1418"/>
                </a:lnTo>
                <a:lnTo>
                  <a:pt x="756" y="693"/>
                </a:lnTo>
                <a:close/>
                <a:moveTo>
                  <a:pt x="11342" y="693"/>
                </a:moveTo>
                <a:lnTo>
                  <a:pt x="11342" y="1418"/>
                </a:lnTo>
                <a:lnTo>
                  <a:pt x="10618" y="1418"/>
                </a:lnTo>
                <a:lnTo>
                  <a:pt x="10618" y="693"/>
                </a:lnTo>
                <a:close/>
                <a:moveTo>
                  <a:pt x="6049" y="4191"/>
                </a:moveTo>
                <a:cubicBezTo>
                  <a:pt x="6270" y="4191"/>
                  <a:pt x="6427" y="4380"/>
                  <a:pt x="6427" y="4569"/>
                </a:cubicBezTo>
                <a:cubicBezTo>
                  <a:pt x="6427" y="4758"/>
                  <a:pt x="6270" y="4915"/>
                  <a:pt x="6049" y="4915"/>
                </a:cubicBezTo>
                <a:cubicBezTo>
                  <a:pt x="5860" y="4915"/>
                  <a:pt x="5703" y="4758"/>
                  <a:pt x="5703" y="4569"/>
                </a:cubicBezTo>
                <a:cubicBezTo>
                  <a:pt x="5703" y="4380"/>
                  <a:pt x="5860" y="4191"/>
                  <a:pt x="6049" y="4191"/>
                </a:cubicBezTo>
                <a:close/>
                <a:moveTo>
                  <a:pt x="6081" y="1040"/>
                </a:moveTo>
                <a:cubicBezTo>
                  <a:pt x="6144" y="1166"/>
                  <a:pt x="8381" y="5167"/>
                  <a:pt x="8475" y="5262"/>
                </a:cubicBezTo>
                <a:lnTo>
                  <a:pt x="7278" y="7026"/>
                </a:lnTo>
                <a:lnTo>
                  <a:pt x="6427" y="7026"/>
                </a:lnTo>
                <a:lnTo>
                  <a:pt x="6427" y="5577"/>
                </a:lnTo>
                <a:cubicBezTo>
                  <a:pt x="6805" y="5419"/>
                  <a:pt x="7120" y="5041"/>
                  <a:pt x="7120" y="4600"/>
                </a:cubicBezTo>
                <a:cubicBezTo>
                  <a:pt x="7120" y="4001"/>
                  <a:pt x="6648" y="3529"/>
                  <a:pt x="6081" y="3529"/>
                </a:cubicBezTo>
                <a:cubicBezTo>
                  <a:pt x="5482" y="3529"/>
                  <a:pt x="5010" y="4001"/>
                  <a:pt x="5010" y="4600"/>
                </a:cubicBezTo>
                <a:cubicBezTo>
                  <a:pt x="5010" y="5073"/>
                  <a:pt x="5293" y="5451"/>
                  <a:pt x="5703" y="5577"/>
                </a:cubicBezTo>
                <a:lnTo>
                  <a:pt x="5703" y="7026"/>
                </a:lnTo>
                <a:lnTo>
                  <a:pt x="4852" y="7026"/>
                </a:lnTo>
                <a:lnTo>
                  <a:pt x="3655" y="5262"/>
                </a:lnTo>
                <a:cubicBezTo>
                  <a:pt x="3749" y="5167"/>
                  <a:pt x="5986" y="1166"/>
                  <a:pt x="6081" y="1040"/>
                </a:cubicBezTo>
                <a:close/>
                <a:moveTo>
                  <a:pt x="3812" y="3529"/>
                </a:moveTo>
                <a:lnTo>
                  <a:pt x="2899" y="5104"/>
                </a:lnTo>
                <a:cubicBezTo>
                  <a:pt x="2836" y="5230"/>
                  <a:pt x="2836" y="5388"/>
                  <a:pt x="2899" y="5451"/>
                </a:cubicBezTo>
                <a:lnTo>
                  <a:pt x="4064" y="7215"/>
                </a:lnTo>
                <a:cubicBezTo>
                  <a:pt x="3749" y="7404"/>
                  <a:pt x="3529" y="7719"/>
                  <a:pt x="3529" y="8097"/>
                </a:cubicBezTo>
                <a:lnTo>
                  <a:pt x="3529" y="8475"/>
                </a:lnTo>
                <a:lnTo>
                  <a:pt x="693" y="8475"/>
                </a:lnTo>
                <a:lnTo>
                  <a:pt x="693" y="3907"/>
                </a:lnTo>
                <a:cubicBezTo>
                  <a:pt x="788" y="3686"/>
                  <a:pt x="945" y="3529"/>
                  <a:pt x="1103" y="3529"/>
                </a:cubicBezTo>
                <a:close/>
                <a:moveTo>
                  <a:pt x="7436" y="7751"/>
                </a:moveTo>
                <a:cubicBezTo>
                  <a:pt x="7625" y="7751"/>
                  <a:pt x="7782" y="7908"/>
                  <a:pt x="7782" y="8097"/>
                </a:cubicBezTo>
                <a:lnTo>
                  <a:pt x="7782" y="8475"/>
                </a:lnTo>
                <a:lnTo>
                  <a:pt x="4285" y="8475"/>
                </a:lnTo>
                <a:lnTo>
                  <a:pt x="4285" y="8097"/>
                </a:lnTo>
                <a:cubicBezTo>
                  <a:pt x="4285" y="7908"/>
                  <a:pt x="4443" y="7751"/>
                  <a:pt x="4632" y="7751"/>
                </a:cubicBezTo>
                <a:close/>
                <a:moveTo>
                  <a:pt x="10996" y="3529"/>
                </a:moveTo>
                <a:cubicBezTo>
                  <a:pt x="11185" y="3529"/>
                  <a:pt x="11342" y="3686"/>
                  <a:pt x="11342" y="3907"/>
                </a:cubicBezTo>
                <a:lnTo>
                  <a:pt x="11342" y="8475"/>
                </a:lnTo>
                <a:lnTo>
                  <a:pt x="8507" y="8475"/>
                </a:lnTo>
                <a:lnTo>
                  <a:pt x="8507" y="8097"/>
                </a:lnTo>
                <a:cubicBezTo>
                  <a:pt x="8507" y="7719"/>
                  <a:pt x="8318" y="7404"/>
                  <a:pt x="8003" y="7215"/>
                </a:cubicBezTo>
                <a:lnTo>
                  <a:pt x="9137" y="5451"/>
                </a:lnTo>
                <a:cubicBezTo>
                  <a:pt x="9200" y="5356"/>
                  <a:pt x="9200" y="5230"/>
                  <a:pt x="9137" y="5104"/>
                </a:cubicBezTo>
                <a:lnTo>
                  <a:pt x="8223" y="3529"/>
                </a:lnTo>
                <a:close/>
                <a:moveTo>
                  <a:pt x="11342" y="9137"/>
                </a:moveTo>
                <a:lnTo>
                  <a:pt x="11342" y="9483"/>
                </a:lnTo>
                <a:cubicBezTo>
                  <a:pt x="11342" y="9672"/>
                  <a:pt x="11185" y="9830"/>
                  <a:pt x="10996" y="9830"/>
                </a:cubicBezTo>
                <a:lnTo>
                  <a:pt x="1103" y="9830"/>
                </a:lnTo>
                <a:cubicBezTo>
                  <a:pt x="914" y="9830"/>
                  <a:pt x="756" y="9672"/>
                  <a:pt x="756" y="9483"/>
                </a:cubicBezTo>
                <a:lnTo>
                  <a:pt x="756" y="9137"/>
                </a:lnTo>
                <a:close/>
                <a:moveTo>
                  <a:pt x="6427" y="10554"/>
                </a:moveTo>
                <a:lnTo>
                  <a:pt x="6427" y="11248"/>
                </a:lnTo>
                <a:lnTo>
                  <a:pt x="5703" y="11248"/>
                </a:lnTo>
                <a:lnTo>
                  <a:pt x="5703" y="10554"/>
                </a:lnTo>
                <a:close/>
                <a:moveTo>
                  <a:pt x="347" y="0"/>
                </a:moveTo>
                <a:cubicBezTo>
                  <a:pt x="158" y="0"/>
                  <a:pt x="0" y="158"/>
                  <a:pt x="0" y="347"/>
                </a:cubicBezTo>
                <a:lnTo>
                  <a:pt x="0" y="1765"/>
                </a:lnTo>
                <a:cubicBezTo>
                  <a:pt x="0" y="1954"/>
                  <a:pt x="158" y="2111"/>
                  <a:pt x="347" y="2111"/>
                </a:cubicBezTo>
                <a:lnTo>
                  <a:pt x="1765" y="2111"/>
                </a:lnTo>
                <a:cubicBezTo>
                  <a:pt x="1954" y="2111"/>
                  <a:pt x="2111" y="1954"/>
                  <a:pt x="2111" y="1765"/>
                </a:cubicBezTo>
                <a:lnTo>
                  <a:pt x="2111" y="1418"/>
                </a:lnTo>
                <a:lnTo>
                  <a:pt x="5010" y="1418"/>
                </a:lnTo>
                <a:lnTo>
                  <a:pt x="4159" y="2836"/>
                </a:lnTo>
                <a:lnTo>
                  <a:pt x="1072" y="2836"/>
                </a:lnTo>
                <a:cubicBezTo>
                  <a:pt x="473" y="2836"/>
                  <a:pt x="0" y="3308"/>
                  <a:pt x="0" y="3907"/>
                </a:cubicBezTo>
                <a:lnTo>
                  <a:pt x="0" y="9515"/>
                </a:lnTo>
                <a:cubicBezTo>
                  <a:pt x="0" y="10113"/>
                  <a:pt x="473" y="10586"/>
                  <a:pt x="1072" y="10586"/>
                </a:cubicBezTo>
                <a:lnTo>
                  <a:pt x="4947" y="10586"/>
                </a:lnTo>
                <a:lnTo>
                  <a:pt x="4947" y="11311"/>
                </a:lnTo>
                <a:lnTo>
                  <a:pt x="3907" y="11311"/>
                </a:lnTo>
                <a:cubicBezTo>
                  <a:pt x="3686" y="11311"/>
                  <a:pt x="3529" y="11468"/>
                  <a:pt x="3529" y="11657"/>
                </a:cubicBezTo>
                <a:cubicBezTo>
                  <a:pt x="3529" y="11846"/>
                  <a:pt x="3686" y="12004"/>
                  <a:pt x="3907" y="12004"/>
                </a:cubicBezTo>
                <a:lnTo>
                  <a:pt x="8097" y="12004"/>
                </a:lnTo>
                <a:cubicBezTo>
                  <a:pt x="8318" y="12004"/>
                  <a:pt x="8475" y="11846"/>
                  <a:pt x="8475" y="11657"/>
                </a:cubicBezTo>
                <a:cubicBezTo>
                  <a:pt x="8475" y="11468"/>
                  <a:pt x="8318" y="11311"/>
                  <a:pt x="8097" y="11311"/>
                </a:cubicBezTo>
                <a:lnTo>
                  <a:pt x="7057" y="11311"/>
                </a:lnTo>
                <a:lnTo>
                  <a:pt x="7057" y="10586"/>
                </a:lnTo>
                <a:lnTo>
                  <a:pt x="10933" y="10586"/>
                </a:lnTo>
                <a:cubicBezTo>
                  <a:pt x="11531" y="10586"/>
                  <a:pt x="12004" y="10113"/>
                  <a:pt x="12004" y="9515"/>
                </a:cubicBezTo>
                <a:lnTo>
                  <a:pt x="12004" y="3907"/>
                </a:lnTo>
                <a:cubicBezTo>
                  <a:pt x="12035" y="3308"/>
                  <a:pt x="11563" y="2836"/>
                  <a:pt x="10996" y="2836"/>
                </a:cubicBezTo>
                <a:lnTo>
                  <a:pt x="7877" y="2836"/>
                </a:lnTo>
                <a:lnTo>
                  <a:pt x="7057" y="1418"/>
                </a:lnTo>
                <a:lnTo>
                  <a:pt x="9924" y="1418"/>
                </a:lnTo>
                <a:lnTo>
                  <a:pt x="9924" y="1765"/>
                </a:lnTo>
                <a:cubicBezTo>
                  <a:pt x="9924" y="1954"/>
                  <a:pt x="10082" y="2111"/>
                  <a:pt x="10271" y="2111"/>
                </a:cubicBezTo>
                <a:lnTo>
                  <a:pt x="11689" y="2111"/>
                </a:lnTo>
                <a:cubicBezTo>
                  <a:pt x="11878" y="2111"/>
                  <a:pt x="12035" y="1954"/>
                  <a:pt x="12035" y="1765"/>
                </a:cubicBezTo>
                <a:lnTo>
                  <a:pt x="12035" y="347"/>
                </a:lnTo>
                <a:cubicBezTo>
                  <a:pt x="12035" y="158"/>
                  <a:pt x="11878" y="0"/>
                  <a:pt x="11689" y="0"/>
                </a:cubicBezTo>
                <a:lnTo>
                  <a:pt x="10271" y="0"/>
                </a:lnTo>
                <a:cubicBezTo>
                  <a:pt x="10082" y="0"/>
                  <a:pt x="9924" y="158"/>
                  <a:pt x="9924" y="347"/>
                </a:cubicBezTo>
                <a:lnTo>
                  <a:pt x="9924" y="693"/>
                </a:lnTo>
                <a:lnTo>
                  <a:pt x="6648" y="693"/>
                </a:lnTo>
                <a:lnTo>
                  <a:pt x="6333" y="189"/>
                </a:lnTo>
                <a:cubicBezTo>
                  <a:pt x="6270" y="63"/>
                  <a:pt x="6144" y="0"/>
                  <a:pt x="6018" y="0"/>
                </a:cubicBezTo>
                <a:cubicBezTo>
                  <a:pt x="5892" y="0"/>
                  <a:pt x="5797" y="63"/>
                  <a:pt x="5703" y="189"/>
                </a:cubicBezTo>
                <a:lnTo>
                  <a:pt x="5388" y="693"/>
                </a:lnTo>
                <a:lnTo>
                  <a:pt x="2111" y="693"/>
                </a:lnTo>
                <a:lnTo>
                  <a:pt x="2111" y="347"/>
                </a:lnTo>
                <a:cubicBezTo>
                  <a:pt x="2111" y="158"/>
                  <a:pt x="1954" y="0"/>
                  <a:pt x="176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5383;p48">
            <a:extLst>
              <a:ext uri="{FF2B5EF4-FFF2-40B4-BE49-F238E27FC236}">
                <a16:creationId xmlns:a16="http://schemas.microsoft.com/office/drawing/2014/main" id="{8D900573-A9D9-4D0F-BC0A-5CA1D1CCD01D}"/>
              </a:ext>
            </a:extLst>
          </p:cNvPr>
          <p:cNvGrpSpPr/>
          <p:nvPr/>
        </p:nvGrpSpPr>
        <p:grpSpPr>
          <a:xfrm>
            <a:off x="5318358" y="2216596"/>
            <a:ext cx="311428" cy="485497"/>
            <a:chOff x="-47842400" y="2342000"/>
            <a:chExt cx="193000" cy="300875"/>
          </a:xfrm>
          <a:solidFill>
            <a:srgbClr val="5C3183"/>
          </a:solidFill>
        </p:grpSpPr>
        <p:sp>
          <p:nvSpPr>
            <p:cNvPr id="89" name="Google Shape;5384;p48">
              <a:extLst>
                <a:ext uri="{FF2B5EF4-FFF2-40B4-BE49-F238E27FC236}">
                  <a16:creationId xmlns:a16="http://schemas.microsoft.com/office/drawing/2014/main" id="{D2C53A3D-45DA-4616-843A-39523165383C}"/>
                </a:ext>
              </a:extLst>
            </p:cNvPr>
            <p:cNvSpPr/>
            <p:nvPr/>
          </p:nvSpPr>
          <p:spPr>
            <a:xfrm>
              <a:off x="-47809325" y="2412875"/>
              <a:ext cx="124475" cy="124475"/>
            </a:xfrm>
            <a:custGeom>
              <a:avLst/>
              <a:gdLst/>
              <a:ahLst/>
              <a:cxnLst/>
              <a:rect l="l" t="t" r="r" b="b"/>
              <a:pathLst>
                <a:path w="4979" h="4979" extrusionOk="0">
                  <a:moveTo>
                    <a:pt x="1828" y="725"/>
                  </a:moveTo>
                  <a:cubicBezTo>
                    <a:pt x="2301" y="725"/>
                    <a:pt x="2679" y="1009"/>
                    <a:pt x="2805" y="1418"/>
                  </a:cubicBezTo>
                  <a:lnTo>
                    <a:pt x="1828" y="1418"/>
                  </a:lnTo>
                  <a:cubicBezTo>
                    <a:pt x="1639" y="1418"/>
                    <a:pt x="1482" y="1576"/>
                    <a:pt x="1482" y="1796"/>
                  </a:cubicBezTo>
                  <a:lnTo>
                    <a:pt x="1482" y="2773"/>
                  </a:lnTo>
                  <a:cubicBezTo>
                    <a:pt x="1072" y="2647"/>
                    <a:pt x="757" y="2269"/>
                    <a:pt x="757" y="1796"/>
                  </a:cubicBezTo>
                  <a:cubicBezTo>
                    <a:pt x="757" y="1198"/>
                    <a:pt x="1230" y="725"/>
                    <a:pt x="1828" y="725"/>
                  </a:cubicBezTo>
                  <a:close/>
                  <a:moveTo>
                    <a:pt x="2805" y="2143"/>
                  </a:moveTo>
                  <a:cubicBezTo>
                    <a:pt x="2679" y="2458"/>
                    <a:pt x="2458" y="2678"/>
                    <a:pt x="2175" y="2773"/>
                  </a:cubicBezTo>
                  <a:lnTo>
                    <a:pt x="2175" y="2143"/>
                  </a:lnTo>
                  <a:close/>
                  <a:moveTo>
                    <a:pt x="4286" y="2111"/>
                  </a:moveTo>
                  <a:lnTo>
                    <a:pt x="4286" y="4222"/>
                  </a:lnTo>
                  <a:lnTo>
                    <a:pt x="2143" y="4222"/>
                  </a:lnTo>
                  <a:lnTo>
                    <a:pt x="2143" y="3466"/>
                  </a:lnTo>
                  <a:cubicBezTo>
                    <a:pt x="2805" y="3309"/>
                    <a:pt x="3372" y="2804"/>
                    <a:pt x="3529" y="2111"/>
                  </a:cubicBezTo>
                  <a:close/>
                  <a:moveTo>
                    <a:pt x="1797" y="1"/>
                  </a:moveTo>
                  <a:cubicBezTo>
                    <a:pt x="789" y="1"/>
                    <a:pt x="1" y="788"/>
                    <a:pt x="1" y="1796"/>
                  </a:cubicBezTo>
                  <a:cubicBezTo>
                    <a:pt x="1" y="2647"/>
                    <a:pt x="599" y="3372"/>
                    <a:pt x="1450" y="3529"/>
                  </a:cubicBezTo>
                  <a:lnTo>
                    <a:pt x="1450" y="4632"/>
                  </a:lnTo>
                  <a:cubicBezTo>
                    <a:pt x="1450" y="4821"/>
                    <a:pt x="1576" y="4978"/>
                    <a:pt x="1797" y="4978"/>
                  </a:cubicBezTo>
                  <a:lnTo>
                    <a:pt x="4601" y="4978"/>
                  </a:lnTo>
                  <a:cubicBezTo>
                    <a:pt x="4790" y="4978"/>
                    <a:pt x="4947" y="4821"/>
                    <a:pt x="4947" y="4632"/>
                  </a:cubicBezTo>
                  <a:lnTo>
                    <a:pt x="4947" y="1828"/>
                  </a:lnTo>
                  <a:cubicBezTo>
                    <a:pt x="4979" y="1576"/>
                    <a:pt x="4821" y="1418"/>
                    <a:pt x="4632" y="1418"/>
                  </a:cubicBezTo>
                  <a:lnTo>
                    <a:pt x="3529" y="1418"/>
                  </a:lnTo>
                  <a:cubicBezTo>
                    <a:pt x="3372" y="631"/>
                    <a:pt x="2647" y="1"/>
                    <a:pt x="17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85;p48">
              <a:extLst>
                <a:ext uri="{FF2B5EF4-FFF2-40B4-BE49-F238E27FC236}">
                  <a16:creationId xmlns:a16="http://schemas.microsoft.com/office/drawing/2014/main" id="{5FB35274-F156-4526-9AF9-03D8D5D4103F}"/>
                </a:ext>
              </a:extLst>
            </p:cNvPr>
            <p:cNvSpPr/>
            <p:nvPr/>
          </p:nvSpPr>
          <p:spPr>
            <a:xfrm>
              <a:off x="-47842400" y="2342000"/>
              <a:ext cx="193000" cy="300875"/>
            </a:xfrm>
            <a:custGeom>
              <a:avLst/>
              <a:gdLst/>
              <a:ahLst/>
              <a:cxnLst/>
              <a:rect l="l" t="t" r="r" b="b"/>
              <a:pathLst>
                <a:path w="7720" h="12035" extrusionOk="0">
                  <a:moveTo>
                    <a:pt x="6995" y="725"/>
                  </a:moveTo>
                  <a:lnTo>
                    <a:pt x="6995" y="1418"/>
                  </a:lnTo>
                  <a:lnTo>
                    <a:pt x="662" y="1418"/>
                  </a:lnTo>
                  <a:lnTo>
                    <a:pt x="662" y="725"/>
                  </a:lnTo>
                  <a:close/>
                  <a:moveTo>
                    <a:pt x="7058" y="2142"/>
                  </a:moveTo>
                  <a:lnTo>
                    <a:pt x="7058" y="8506"/>
                  </a:lnTo>
                  <a:lnTo>
                    <a:pt x="694" y="8506"/>
                  </a:lnTo>
                  <a:lnTo>
                    <a:pt x="694" y="2142"/>
                  </a:lnTo>
                  <a:close/>
                  <a:moveTo>
                    <a:pt x="7058" y="9200"/>
                  </a:moveTo>
                  <a:lnTo>
                    <a:pt x="7058" y="11310"/>
                  </a:lnTo>
                  <a:lnTo>
                    <a:pt x="694" y="11310"/>
                  </a:lnTo>
                  <a:lnTo>
                    <a:pt x="694" y="9200"/>
                  </a:lnTo>
                  <a:close/>
                  <a:moveTo>
                    <a:pt x="347" y="0"/>
                  </a:moveTo>
                  <a:cubicBezTo>
                    <a:pt x="158" y="0"/>
                    <a:pt x="1" y="158"/>
                    <a:pt x="1" y="378"/>
                  </a:cubicBezTo>
                  <a:lnTo>
                    <a:pt x="1" y="11657"/>
                  </a:lnTo>
                  <a:cubicBezTo>
                    <a:pt x="1" y="11877"/>
                    <a:pt x="158" y="12035"/>
                    <a:pt x="347" y="12035"/>
                  </a:cubicBezTo>
                  <a:lnTo>
                    <a:pt x="7373" y="12035"/>
                  </a:lnTo>
                  <a:cubicBezTo>
                    <a:pt x="7562" y="12035"/>
                    <a:pt x="7719" y="11877"/>
                    <a:pt x="7719" y="11657"/>
                  </a:cubicBezTo>
                  <a:lnTo>
                    <a:pt x="7719" y="378"/>
                  </a:lnTo>
                  <a:cubicBezTo>
                    <a:pt x="7719" y="158"/>
                    <a:pt x="7562" y="0"/>
                    <a:pt x="73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86;p48">
              <a:extLst>
                <a:ext uri="{FF2B5EF4-FFF2-40B4-BE49-F238E27FC236}">
                  <a16:creationId xmlns:a16="http://schemas.microsoft.com/office/drawing/2014/main" id="{9FD42E2A-EA1D-4E8E-89A2-133B778B90F6}"/>
                </a:ext>
              </a:extLst>
            </p:cNvPr>
            <p:cNvSpPr/>
            <p:nvPr/>
          </p:nvSpPr>
          <p:spPr>
            <a:xfrm>
              <a:off x="-47772300" y="2589300"/>
              <a:ext cx="52800" cy="18150"/>
            </a:xfrm>
            <a:custGeom>
              <a:avLst/>
              <a:gdLst/>
              <a:ahLst/>
              <a:cxnLst/>
              <a:rect l="l" t="t" r="r" b="b"/>
              <a:pathLst>
                <a:path w="2112" h="726" extrusionOk="0">
                  <a:moveTo>
                    <a:pt x="347" y="1"/>
                  </a:moveTo>
                  <a:cubicBezTo>
                    <a:pt x="158" y="1"/>
                    <a:pt x="1" y="158"/>
                    <a:pt x="1" y="347"/>
                  </a:cubicBezTo>
                  <a:cubicBezTo>
                    <a:pt x="1" y="568"/>
                    <a:pt x="158" y="725"/>
                    <a:pt x="347" y="725"/>
                  </a:cubicBezTo>
                  <a:lnTo>
                    <a:pt x="1765" y="725"/>
                  </a:lnTo>
                  <a:cubicBezTo>
                    <a:pt x="1954" y="725"/>
                    <a:pt x="2111" y="568"/>
                    <a:pt x="2111" y="347"/>
                  </a:cubicBezTo>
                  <a:cubicBezTo>
                    <a:pt x="2111" y="158"/>
                    <a:pt x="1954"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5387;p48">
            <a:extLst>
              <a:ext uri="{FF2B5EF4-FFF2-40B4-BE49-F238E27FC236}">
                <a16:creationId xmlns:a16="http://schemas.microsoft.com/office/drawing/2014/main" id="{BF23E0D8-336B-4009-AC52-27268325F986}"/>
              </a:ext>
            </a:extLst>
          </p:cNvPr>
          <p:cNvGrpSpPr/>
          <p:nvPr/>
        </p:nvGrpSpPr>
        <p:grpSpPr>
          <a:xfrm>
            <a:off x="5231928" y="2811376"/>
            <a:ext cx="484287" cy="485538"/>
            <a:chOff x="-47896750" y="2710600"/>
            <a:chExt cx="300125" cy="300900"/>
          </a:xfrm>
          <a:solidFill>
            <a:srgbClr val="5C3183"/>
          </a:solidFill>
        </p:grpSpPr>
        <p:sp>
          <p:nvSpPr>
            <p:cNvPr id="93" name="Google Shape;5388;p48">
              <a:extLst>
                <a:ext uri="{FF2B5EF4-FFF2-40B4-BE49-F238E27FC236}">
                  <a16:creationId xmlns:a16="http://schemas.microsoft.com/office/drawing/2014/main" id="{57E0B3BF-A6CC-4656-84B5-1BCCCA85C2CF}"/>
                </a:ext>
              </a:extLst>
            </p:cNvPr>
            <p:cNvSpPr/>
            <p:nvPr/>
          </p:nvSpPr>
          <p:spPr>
            <a:xfrm>
              <a:off x="-47896750" y="2710600"/>
              <a:ext cx="300125" cy="300900"/>
            </a:xfrm>
            <a:custGeom>
              <a:avLst/>
              <a:gdLst/>
              <a:ahLst/>
              <a:cxnLst/>
              <a:rect l="l" t="t" r="r" b="b"/>
              <a:pathLst>
                <a:path w="12005" h="12036" extrusionOk="0">
                  <a:moveTo>
                    <a:pt x="2836" y="756"/>
                  </a:moveTo>
                  <a:cubicBezTo>
                    <a:pt x="3246" y="756"/>
                    <a:pt x="3561" y="1072"/>
                    <a:pt x="3561" y="1450"/>
                  </a:cubicBezTo>
                  <a:lnTo>
                    <a:pt x="3561" y="2237"/>
                  </a:lnTo>
                  <a:cubicBezTo>
                    <a:pt x="3309" y="2206"/>
                    <a:pt x="3088" y="2174"/>
                    <a:pt x="2836" y="2174"/>
                  </a:cubicBezTo>
                  <a:cubicBezTo>
                    <a:pt x="2616" y="2174"/>
                    <a:pt x="2364" y="2206"/>
                    <a:pt x="2143" y="2237"/>
                  </a:cubicBezTo>
                  <a:lnTo>
                    <a:pt x="2143" y="1450"/>
                  </a:lnTo>
                  <a:cubicBezTo>
                    <a:pt x="2143" y="1072"/>
                    <a:pt x="2458" y="756"/>
                    <a:pt x="2836" y="756"/>
                  </a:cubicBezTo>
                  <a:close/>
                  <a:moveTo>
                    <a:pt x="5231" y="1450"/>
                  </a:moveTo>
                  <a:cubicBezTo>
                    <a:pt x="7026" y="1450"/>
                    <a:pt x="8539" y="2584"/>
                    <a:pt x="9106" y="4254"/>
                  </a:cubicBezTo>
                  <a:cubicBezTo>
                    <a:pt x="8854" y="4254"/>
                    <a:pt x="8633" y="4317"/>
                    <a:pt x="8444" y="4474"/>
                  </a:cubicBezTo>
                  <a:cubicBezTo>
                    <a:pt x="8003" y="3119"/>
                    <a:pt x="6743" y="2174"/>
                    <a:pt x="5231" y="2174"/>
                  </a:cubicBezTo>
                  <a:lnTo>
                    <a:pt x="4254" y="2174"/>
                  </a:lnTo>
                  <a:lnTo>
                    <a:pt x="4254" y="1450"/>
                  </a:lnTo>
                  <a:close/>
                  <a:moveTo>
                    <a:pt x="2868" y="2836"/>
                  </a:moveTo>
                  <a:cubicBezTo>
                    <a:pt x="4033" y="2836"/>
                    <a:pt x="4979" y="3781"/>
                    <a:pt x="4979" y="4947"/>
                  </a:cubicBezTo>
                  <a:lnTo>
                    <a:pt x="4979" y="5671"/>
                  </a:lnTo>
                  <a:lnTo>
                    <a:pt x="757" y="5671"/>
                  </a:lnTo>
                  <a:lnTo>
                    <a:pt x="757" y="4947"/>
                  </a:lnTo>
                  <a:cubicBezTo>
                    <a:pt x="757" y="3781"/>
                    <a:pt x="1702" y="2836"/>
                    <a:pt x="2868" y="2836"/>
                  </a:cubicBezTo>
                  <a:close/>
                  <a:moveTo>
                    <a:pt x="9169" y="4947"/>
                  </a:moveTo>
                  <a:cubicBezTo>
                    <a:pt x="9578" y="4947"/>
                    <a:pt x="9893" y="5262"/>
                    <a:pt x="9893" y="5671"/>
                  </a:cubicBezTo>
                  <a:cubicBezTo>
                    <a:pt x="9893" y="6049"/>
                    <a:pt x="9578" y="6364"/>
                    <a:pt x="9169" y="6364"/>
                  </a:cubicBezTo>
                  <a:cubicBezTo>
                    <a:pt x="8791" y="6364"/>
                    <a:pt x="8476" y="6049"/>
                    <a:pt x="8476" y="5671"/>
                  </a:cubicBezTo>
                  <a:cubicBezTo>
                    <a:pt x="8476" y="5262"/>
                    <a:pt x="8791" y="4947"/>
                    <a:pt x="9169" y="4947"/>
                  </a:cubicBezTo>
                  <a:close/>
                  <a:moveTo>
                    <a:pt x="9547" y="6994"/>
                  </a:moveTo>
                  <a:lnTo>
                    <a:pt x="9547" y="9924"/>
                  </a:lnTo>
                  <a:lnTo>
                    <a:pt x="8822" y="9924"/>
                  </a:lnTo>
                  <a:lnTo>
                    <a:pt x="8822" y="6994"/>
                  </a:lnTo>
                  <a:cubicBezTo>
                    <a:pt x="8948" y="7057"/>
                    <a:pt x="9074" y="7057"/>
                    <a:pt x="9169" y="7057"/>
                  </a:cubicBezTo>
                  <a:cubicBezTo>
                    <a:pt x="9295" y="7057"/>
                    <a:pt x="9421" y="7057"/>
                    <a:pt x="9547" y="6994"/>
                  </a:cubicBezTo>
                  <a:close/>
                  <a:moveTo>
                    <a:pt x="10208" y="10617"/>
                  </a:moveTo>
                  <a:cubicBezTo>
                    <a:pt x="10681" y="10617"/>
                    <a:pt x="11059" y="10933"/>
                    <a:pt x="11217" y="11342"/>
                  </a:cubicBezTo>
                  <a:lnTo>
                    <a:pt x="5703" y="11342"/>
                  </a:lnTo>
                  <a:cubicBezTo>
                    <a:pt x="5861" y="10933"/>
                    <a:pt x="6270" y="10617"/>
                    <a:pt x="6711" y="10617"/>
                  </a:cubicBezTo>
                  <a:close/>
                  <a:moveTo>
                    <a:pt x="2836" y="0"/>
                  </a:moveTo>
                  <a:cubicBezTo>
                    <a:pt x="2049" y="0"/>
                    <a:pt x="1419" y="630"/>
                    <a:pt x="1419" y="1418"/>
                  </a:cubicBezTo>
                  <a:lnTo>
                    <a:pt x="1419" y="2458"/>
                  </a:lnTo>
                  <a:cubicBezTo>
                    <a:pt x="599" y="2930"/>
                    <a:pt x="1" y="3844"/>
                    <a:pt x="1" y="4915"/>
                  </a:cubicBezTo>
                  <a:lnTo>
                    <a:pt x="1" y="5986"/>
                  </a:lnTo>
                  <a:cubicBezTo>
                    <a:pt x="1" y="6175"/>
                    <a:pt x="158" y="6333"/>
                    <a:pt x="347" y="6333"/>
                  </a:cubicBezTo>
                  <a:lnTo>
                    <a:pt x="5294" y="6333"/>
                  </a:lnTo>
                  <a:cubicBezTo>
                    <a:pt x="5483" y="6333"/>
                    <a:pt x="5640" y="6175"/>
                    <a:pt x="5640" y="5986"/>
                  </a:cubicBezTo>
                  <a:lnTo>
                    <a:pt x="5640" y="4915"/>
                  </a:lnTo>
                  <a:cubicBezTo>
                    <a:pt x="5640" y="4096"/>
                    <a:pt x="5294" y="3340"/>
                    <a:pt x="4695" y="2773"/>
                  </a:cubicBezTo>
                  <a:lnTo>
                    <a:pt x="5231" y="2773"/>
                  </a:lnTo>
                  <a:cubicBezTo>
                    <a:pt x="6585" y="2773"/>
                    <a:pt x="7688" y="3781"/>
                    <a:pt x="7877" y="5104"/>
                  </a:cubicBezTo>
                  <a:cubicBezTo>
                    <a:pt x="7846" y="5262"/>
                    <a:pt x="7814" y="5419"/>
                    <a:pt x="7814" y="5608"/>
                  </a:cubicBezTo>
                  <a:cubicBezTo>
                    <a:pt x="7814" y="5986"/>
                    <a:pt x="7909" y="6301"/>
                    <a:pt x="8161" y="6553"/>
                  </a:cubicBezTo>
                  <a:lnTo>
                    <a:pt x="8161" y="9924"/>
                  </a:lnTo>
                  <a:lnTo>
                    <a:pt x="7436" y="9924"/>
                  </a:lnTo>
                  <a:lnTo>
                    <a:pt x="7436" y="9546"/>
                  </a:lnTo>
                  <a:cubicBezTo>
                    <a:pt x="7436" y="9357"/>
                    <a:pt x="7278" y="9200"/>
                    <a:pt x="7089" y="9200"/>
                  </a:cubicBezTo>
                  <a:cubicBezTo>
                    <a:pt x="6900" y="9200"/>
                    <a:pt x="6743" y="9357"/>
                    <a:pt x="6743" y="9546"/>
                  </a:cubicBezTo>
                  <a:lnTo>
                    <a:pt x="6743" y="9924"/>
                  </a:lnTo>
                  <a:cubicBezTo>
                    <a:pt x="5766" y="9924"/>
                    <a:pt x="4979" y="10712"/>
                    <a:pt x="4979" y="11689"/>
                  </a:cubicBezTo>
                  <a:cubicBezTo>
                    <a:pt x="4979" y="11878"/>
                    <a:pt x="5136" y="12035"/>
                    <a:pt x="5325" y="12035"/>
                  </a:cubicBezTo>
                  <a:lnTo>
                    <a:pt x="11658" y="12035"/>
                  </a:lnTo>
                  <a:cubicBezTo>
                    <a:pt x="11847" y="12035"/>
                    <a:pt x="12004" y="11878"/>
                    <a:pt x="12004" y="11689"/>
                  </a:cubicBezTo>
                  <a:cubicBezTo>
                    <a:pt x="12004" y="11216"/>
                    <a:pt x="11815" y="10743"/>
                    <a:pt x="11500" y="10428"/>
                  </a:cubicBezTo>
                  <a:cubicBezTo>
                    <a:pt x="11154" y="10113"/>
                    <a:pt x="10713" y="9924"/>
                    <a:pt x="10240" y="9924"/>
                  </a:cubicBezTo>
                  <a:lnTo>
                    <a:pt x="10240" y="6585"/>
                  </a:lnTo>
                  <a:cubicBezTo>
                    <a:pt x="10492" y="6333"/>
                    <a:pt x="10587" y="5986"/>
                    <a:pt x="10587" y="5608"/>
                  </a:cubicBezTo>
                  <a:cubicBezTo>
                    <a:pt x="10587" y="5104"/>
                    <a:pt x="10334" y="4632"/>
                    <a:pt x="9893" y="4411"/>
                  </a:cubicBezTo>
                  <a:cubicBezTo>
                    <a:pt x="9641" y="3371"/>
                    <a:pt x="9106" y="2458"/>
                    <a:pt x="8287" y="1796"/>
                  </a:cubicBezTo>
                  <a:cubicBezTo>
                    <a:pt x="7405" y="1103"/>
                    <a:pt x="6333" y="693"/>
                    <a:pt x="5231" y="693"/>
                  </a:cubicBezTo>
                  <a:lnTo>
                    <a:pt x="4065" y="693"/>
                  </a:lnTo>
                  <a:cubicBezTo>
                    <a:pt x="3813" y="284"/>
                    <a:pt x="3340" y="0"/>
                    <a:pt x="2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89;p48">
              <a:extLst>
                <a:ext uri="{FF2B5EF4-FFF2-40B4-BE49-F238E27FC236}">
                  <a16:creationId xmlns:a16="http://schemas.microsoft.com/office/drawing/2014/main" id="{C235CCB3-6042-4696-80E8-1B712128FA68}"/>
                </a:ext>
              </a:extLst>
            </p:cNvPr>
            <p:cNvSpPr/>
            <p:nvPr/>
          </p:nvSpPr>
          <p:spPr>
            <a:xfrm>
              <a:off x="-47834525" y="2904350"/>
              <a:ext cx="17350" cy="44125"/>
            </a:xfrm>
            <a:custGeom>
              <a:avLst/>
              <a:gdLst/>
              <a:ahLst/>
              <a:cxnLst/>
              <a:rect l="l" t="t" r="r" b="b"/>
              <a:pathLst>
                <a:path w="694" h="1765" extrusionOk="0">
                  <a:moveTo>
                    <a:pt x="347" y="1"/>
                  </a:moveTo>
                  <a:cubicBezTo>
                    <a:pt x="158" y="1"/>
                    <a:pt x="1" y="158"/>
                    <a:pt x="1" y="347"/>
                  </a:cubicBezTo>
                  <a:lnTo>
                    <a:pt x="1" y="1418"/>
                  </a:lnTo>
                  <a:cubicBezTo>
                    <a:pt x="1" y="1607"/>
                    <a:pt x="158" y="1765"/>
                    <a:pt x="347" y="1765"/>
                  </a:cubicBezTo>
                  <a:cubicBezTo>
                    <a:pt x="568" y="1765"/>
                    <a:pt x="694" y="1607"/>
                    <a:pt x="694" y="1418"/>
                  </a:cubicBezTo>
                  <a:lnTo>
                    <a:pt x="694" y="347"/>
                  </a:lnTo>
                  <a:cubicBezTo>
                    <a:pt x="694"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90;p48">
              <a:extLst>
                <a:ext uri="{FF2B5EF4-FFF2-40B4-BE49-F238E27FC236}">
                  <a16:creationId xmlns:a16="http://schemas.microsoft.com/office/drawing/2014/main" id="{FF414BE8-716B-477F-BD7C-0F206D2D3F1F}"/>
                </a:ext>
              </a:extLst>
            </p:cNvPr>
            <p:cNvSpPr/>
            <p:nvPr/>
          </p:nvSpPr>
          <p:spPr>
            <a:xfrm>
              <a:off x="-47790400" y="2884475"/>
              <a:ext cx="38600" cy="36450"/>
            </a:xfrm>
            <a:custGeom>
              <a:avLst/>
              <a:gdLst/>
              <a:ahLst/>
              <a:cxnLst/>
              <a:rect l="l" t="t" r="r" b="b"/>
              <a:pathLst>
                <a:path w="1544" h="1458" extrusionOk="0">
                  <a:moveTo>
                    <a:pt x="437" y="0"/>
                  </a:moveTo>
                  <a:cubicBezTo>
                    <a:pt x="339" y="0"/>
                    <a:pt x="236" y="24"/>
                    <a:pt x="158" y="71"/>
                  </a:cubicBezTo>
                  <a:cubicBezTo>
                    <a:pt x="0" y="197"/>
                    <a:pt x="32" y="449"/>
                    <a:pt x="158" y="607"/>
                  </a:cubicBezTo>
                  <a:lnTo>
                    <a:pt x="914" y="1363"/>
                  </a:lnTo>
                  <a:cubicBezTo>
                    <a:pt x="1040" y="1457"/>
                    <a:pt x="1103" y="1457"/>
                    <a:pt x="1197" y="1457"/>
                  </a:cubicBezTo>
                  <a:cubicBezTo>
                    <a:pt x="1260" y="1457"/>
                    <a:pt x="1386" y="1426"/>
                    <a:pt x="1418" y="1363"/>
                  </a:cubicBezTo>
                  <a:cubicBezTo>
                    <a:pt x="1544" y="1237"/>
                    <a:pt x="1544" y="985"/>
                    <a:pt x="1418" y="827"/>
                  </a:cubicBezTo>
                  <a:lnTo>
                    <a:pt x="693" y="71"/>
                  </a:lnTo>
                  <a:cubicBezTo>
                    <a:pt x="630" y="24"/>
                    <a:pt x="536" y="0"/>
                    <a:pt x="4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91;p48">
              <a:extLst>
                <a:ext uri="{FF2B5EF4-FFF2-40B4-BE49-F238E27FC236}">
                  <a16:creationId xmlns:a16="http://schemas.microsoft.com/office/drawing/2014/main" id="{82D83002-5DAB-4CCE-AE4D-77BCE8B040EA}"/>
                </a:ext>
              </a:extLst>
            </p:cNvPr>
            <p:cNvSpPr/>
            <p:nvPr/>
          </p:nvSpPr>
          <p:spPr>
            <a:xfrm>
              <a:off x="-47896750" y="2885150"/>
              <a:ext cx="37050" cy="37350"/>
            </a:xfrm>
            <a:custGeom>
              <a:avLst/>
              <a:gdLst/>
              <a:ahLst/>
              <a:cxnLst/>
              <a:rect l="l" t="t" r="r" b="b"/>
              <a:pathLst>
                <a:path w="1482" h="1494" extrusionOk="0">
                  <a:moveTo>
                    <a:pt x="1122" y="0"/>
                  </a:moveTo>
                  <a:cubicBezTo>
                    <a:pt x="1027" y="0"/>
                    <a:pt x="933" y="40"/>
                    <a:pt x="883" y="107"/>
                  </a:cubicBezTo>
                  <a:lnTo>
                    <a:pt x="127" y="863"/>
                  </a:lnTo>
                  <a:cubicBezTo>
                    <a:pt x="1" y="958"/>
                    <a:pt x="1" y="1210"/>
                    <a:pt x="127" y="1367"/>
                  </a:cubicBezTo>
                  <a:cubicBezTo>
                    <a:pt x="221" y="1430"/>
                    <a:pt x="284" y="1493"/>
                    <a:pt x="379" y="1493"/>
                  </a:cubicBezTo>
                  <a:cubicBezTo>
                    <a:pt x="442" y="1493"/>
                    <a:pt x="568" y="1430"/>
                    <a:pt x="599" y="1367"/>
                  </a:cubicBezTo>
                  <a:lnTo>
                    <a:pt x="1356" y="611"/>
                  </a:lnTo>
                  <a:cubicBezTo>
                    <a:pt x="1482" y="485"/>
                    <a:pt x="1482" y="264"/>
                    <a:pt x="1356" y="107"/>
                  </a:cubicBezTo>
                  <a:cubicBezTo>
                    <a:pt x="1296" y="33"/>
                    <a:pt x="1208" y="0"/>
                    <a:pt x="11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5392;p48">
            <a:extLst>
              <a:ext uri="{FF2B5EF4-FFF2-40B4-BE49-F238E27FC236}">
                <a16:creationId xmlns:a16="http://schemas.microsoft.com/office/drawing/2014/main" id="{A31B4AC8-9C1C-4AD1-83DB-C32EEEFE06F9}"/>
              </a:ext>
            </a:extLst>
          </p:cNvPr>
          <p:cNvGrpSpPr/>
          <p:nvPr/>
        </p:nvGrpSpPr>
        <p:grpSpPr>
          <a:xfrm>
            <a:off x="8231324" y="1637025"/>
            <a:ext cx="485538" cy="425834"/>
            <a:chOff x="-46033225" y="1982825"/>
            <a:chExt cx="300900" cy="263900"/>
          </a:xfrm>
          <a:solidFill>
            <a:srgbClr val="5C3183"/>
          </a:solidFill>
        </p:grpSpPr>
        <p:sp>
          <p:nvSpPr>
            <p:cNvPr id="98" name="Google Shape;5393;p48">
              <a:extLst>
                <a:ext uri="{FF2B5EF4-FFF2-40B4-BE49-F238E27FC236}">
                  <a16:creationId xmlns:a16="http://schemas.microsoft.com/office/drawing/2014/main" id="{B68BEBF7-67B8-4369-A617-2DF934900DD9}"/>
                </a:ext>
              </a:extLst>
            </p:cNvPr>
            <p:cNvSpPr/>
            <p:nvPr/>
          </p:nvSpPr>
          <p:spPr>
            <a:xfrm>
              <a:off x="-45962325" y="2053725"/>
              <a:ext cx="157525" cy="157550"/>
            </a:xfrm>
            <a:custGeom>
              <a:avLst/>
              <a:gdLst/>
              <a:ahLst/>
              <a:cxnLst/>
              <a:rect l="l" t="t" r="r" b="b"/>
              <a:pathLst>
                <a:path w="6301" h="6302" extrusionOk="0">
                  <a:moveTo>
                    <a:pt x="3151" y="725"/>
                  </a:moveTo>
                  <a:cubicBezTo>
                    <a:pt x="4505" y="725"/>
                    <a:pt x="5608" y="1828"/>
                    <a:pt x="5608" y="3151"/>
                  </a:cubicBezTo>
                  <a:cubicBezTo>
                    <a:pt x="5608" y="4506"/>
                    <a:pt x="4505" y="5608"/>
                    <a:pt x="3151" y="5608"/>
                  </a:cubicBezTo>
                  <a:cubicBezTo>
                    <a:pt x="1827" y="5608"/>
                    <a:pt x="725" y="4474"/>
                    <a:pt x="725" y="3151"/>
                  </a:cubicBezTo>
                  <a:cubicBezTo>
                    <a:pt x="725" y="1828"/>
                    <a:pt x="1827" y="725"/>
                    <a:pt x="3151" y="725"/>
                  </a:cubicBezTo>
                  <a:close/>
                  <a:moveTo>
                    <a:pt x="3151" y="0"/>
                  </a:moveTo>
                  <a:cubicBezTo>
                    <a:pt x="1418" y="0"/>
                    <a:pt x="0" y="1418"/>
                    <a:pt x="0" y="3151"/>
                  </a:cubicBezTo>
                  <a:cubicBezTo>
                    <a:pt x="0" y="4884"/>
                    <a:pt x="1418" y="6301"/>
                    <a:pt x="3151" y="6301"/>
                  </a:cubicBezTo>
                  <a:cubicBezTo>
                    <a:pt x="4883" y="6301"/>
                    <a:pt x="6301" y="4884"/>
                    <a:pt x="6301" y="3151"/>
                  </a:cubicBezTo>
                  <a:cubicBezTo>
                    <a:pt x="6301" y="1418"/>
                    <a:pt x="4883"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394;p48">
              <a:extLst>
                <a:ext uri="{FF2B5EF4-FFF2-40B4-BE49-F238E27FC236}">
                  <a16:creationId xmlns:a16="http://schemas.microsoft.com/office/drawing/2014/main" id="{789F0BF0-749C-43DB-BA8C-4A23AF0AA745}"/>
                </a:ext>
              </a:extLst>
            </p:cNvPr>
            <p:cNvSpPr/>
            <p:nvPr/>
          </p:nvSpPr>
          <p:spPr>
            <a:xfrm>
              <a:off x="-45927675" y="2088375"/>
              <a:ext cx="89025" cy="88250"/>
            </a:xfrm>
            <a:custGeom>
              <a:avLst/>
              <a:gdLst/>
              <a:ahLst/>
              <a:cxnLst/>
              <a:rect l="l" t="t" r="r" b="b"/>
              <a:pathLst>
                <a:path w="3561" h="3530" extrusionOk="0">
                  <a:moveTo>
                    <a:pt x="1765" y="694"/>
                  </a:moveTo>
                  <a:cubicBezTo>
                    <a:pt x="2363" y="694"/>
                    <a:pt x="2836" y="1166"/>
                    <a:pt x="2836" y="1765"/>
                  </a:cubicBezTo>
                  <a:cubicBezTo>
                    <a:pt x="2804" y="2363"/>
                    <a:pt x="2332" y="2836"/>
                    <a:pt x="1765" y="2836"/>
                  </a:cubicBezTo>
                  <a:cubicBezTo>
                    <a:pt x="1197" y="2836"/>
                    <a:pt x="725" y="2363"/>
                    <a:pt x="725" y="1765"/>
                  </a:cubicBezTo>
                  <a:cubicBezTo>
                    <a:pt x="725" y="1166"/>
                    <a:pt x="1197" y="694"/>
                    <a:pt x="1765" y="694"/>
                  </a:cubicBezTo>
                  <a:close/>
                  <a:moveTo>
                    <a:pt x="1765" y="1"/>
                  </a:moveTo>
                  <a:cubicBezTo>
                    <a:pt x="788" y="1"/>
                    <a:pt x="0" y="788"/>
                    <a:pt x="0" y="1765"/>
                  </a:cubicBezTo>
                  <a:cubicBezTo>
                    <a:pt x="0" y="2741"/>
                    <a:pt x="788" y="3529"/>
                    <a:pt x="1765" y="3529"/>
                  </a:cubicBezTo>
                  <a:cubicBezTo>
                    <a:pt x="2773" y="3529"/>
                    <a:pt x="3560" y="2741"/>
                    <a:pt x="3560" y="1765"/>
                  </a:cubicBezTo>
                  <a:cubicBezTo>
                    <a:pt x="3497" y="788"/>
                    <a:pt x="2710"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395;p48">
              <a:extLst>
                <a:ext uri="{FF2B5EF4-FFF2-40B4-BE49-F238E27FC236}">
                  <a16:creationId xmlns:a16="http://schemas.microsoft.com/office/drawing/2014/main" id="{E9221FFF-B23B-4270-ADA7-9BE8D60C9974}"/>
                </a:ext>
              </a:extLst>
            </p:cNvPr>
            <p:cNvSpPr/>
            <p:nvPr/>
          </p:nvSpPr>
          <p:spPr>
            <a:xfrm>
              <a:off x="-46033225" y="1982825"/>
              <a:ext cx="300900" cy="263900"/>
            </a:xfrm>
            <a:custGeom>
              <a:avLst/>
              <a:gdLst/>
              <a:ahLst/>
              <a:cxnLst/>
              <a:rect l="l" t="t" r="r" b="b"/>
              <a:pathLst>
                <a:path w="12036" h="10556" extrusionOk="0">
                  <a:moveTo>
                    <a:pt x="7184" y="726"/>
                  </a:moveTo>
                  <a:lnTo>
                    <a:pt x="7530" y="1419"/>
                  </a:lnTo>
                  <a:lnTo>
                    <a:pt x="4474" y="1419"/>
                  </a:lnTo>
                  <a:lnTo>
                    <a:pt x="4821" y="726"/>
                  </a:lnTo>
                  <a:close/>
                  <a:moveTo>
                    <a:pt x="694" y="3750"/>
                  </a:moveTo>
                  <a:lnTo>
                    <a:pt x="1387" y="4097"/>
                  </a:lnTo>
                  <a:lnTo>
                    <a:pt x="1387" y="7877"/>
                  </a:lnTo>
                  <a:lnTo>
                    <a:pt x="694" y="8224"/>
                  </a:lnTo>
                  <a:lnTo>
                    <a:pt x="694" y="3750"/>
                  </a:lnTo>
                  <a:close/>
                  <a:moveTo>
                    <a:pt x="11279" y="3750"/>
                  </a:moveTo>
                  <a:lnTo>
                    <a:pt x="11279" y="8224"/>
                  </a:lnTo>
                  <a:lnTo>
                    <a:pt x="10555" y="7877"/>
                  </a:lnTo>
                  <a:lnTo>
                    <a:pt x="10555" y="4097"/>
                  </a:lnTo>
                  <a:lnTo>
                    <a:pt x="11279" y="3750"/>
                  </a:lnTo>
                  <a:close/>
                  <a:moveTo>
                    <a:pt x="10933" y="2175"/>
                  </a:moveTo>
                  <a:cubicBezTo>
                    <a:pt x="11122" y="2175"/>
                    <a:pt x="11279" y="2332"/>
                    <a:pt x="11279" y="2521"/>
                  </a:cubicBezTo>
                  <a:lnTo>
                    <a:pt x="11279" y="2994"/>
                  </a:lnTo>
                  <a:lnTo>
                    <a:pt x="10051" y="3592"/>
                  </a:lnTo>
                  <a:cubicBezTo>
                    <a:pt x="9925" y="3655"/>
                    <a:pt x="9862" y="3781"/>
                    <a:pt x="9862" y="3908"/>
                  </a:cubicBezTo>
                  <a:lnTo>
                    <a:pt x="9862" y="8098"/>
                  </a:lnTo>
                  <a:cubicBezTo>
                    <a:pt x="9862" y="8224"/>
                    <a:pt x="9925" y="8350"/>
                    <a:pt x="10051" y="8444"/>
                  </a:cubicBezTo>
                  <a:lnTo>
                    <a:pt x="11279" y="9011"/>
                  </a:lnTo>
                  <a:lnTo>
                    <a:pt x="11279" y="9484"/>
                  </a:lnTo>
                  <a:cubicBezTo>
                    <a:pt x="11279" y="9704"/>
                    <a:pt x="11122" y="9830"/>
                    <a:pt x="10933" y="9830"/>
                  </a:cubicBezTo>
                  <a:lnTo>
                    <a:pt x="1040" y="9830"/>
                  </a:lnTo>
                  <a:cubicBezTo>
                    <a:pt x="851" y="9830"/>
                    <a:pt x="694" y="9673"/>
                    <a:pt x="694" y="9484"/>
                  </a:cubicBezTo>
                  <a:lnTo>
                    <a:pt x="694" y="9011"/>
                  </a:lnTo>
                  <a:lnTo>
                    <a:pt x="1891" y="8444"/>
                  </a:lnTo>
                  <a:cubicBezTo>
                    <a:pt x="2017" y="8350"/>
                    <a:pt x="2111" y="8224"/>
                    <a:pt x="2111" y="8098"/>
                  </a:cubicBezTo>
                  <a:lnTo>
                    <a:pt x="2111" y="3908"/>
                  </a:lnTo>
                  <a:cubicBezTo>
                    <a:pt x="2111" y="3781"/>
                    <a:pt x="2017" y="3655"/>
                    <a:pt x="1891" y="3592"/>
                  </a:cubicBezTo>
                  <a:lnTo>
                    <a:pt x="694" y="2994"/>
                  </a:lnTo>
                  <a:lnTo>
                    <a:pt x="694" y="2521"/>
                  </a:lnTo>
                  <a:cubicBezTo>
                    <a:pt x="694" y="2332"/>
                    <a:pt x="851" y="2175"/>
                    <a:pt x="1040" y="2175"/>
                  </a:cubicBezTo>
                  <a:close/>
                  <a:moveTo>
                    <a:pt x="4632" y="1"/>
                  </a:moveTo>
                  <a:cubicBezTo>
                    <a:pt x="4506" y="1"/>
                    <a:pt x="4380" y="95"/>
                    <a:pt x="4317" y="190"/>
                  </a:cubicBezTo>
                  <a:lnTo>
                    <a:pt x="3718" y="1419"/>
                  </a:lnTo>
                  <a:lnTo>
                    <a:pt x="2143" y="1419"/>
                  </a:lnTo>
                  <a:lnTo>
                    <a:pt x="2143" y="1072"/>
                  </a:lnTo>
                  <a:cubicBezTo>
                    <a:pt x="2143" y="883"/>
                    <a:pt x="1985" y="694"/>
                    <a:pt x="1796" y="694"/>
                  </a:cubicBezTo>
                  <a:cubicBezTo>
                    <a:pt x="1576" y="694"/>
                    <a:pt x="1418" y="883"/>
                    <a:pt x="1418" y="1072"/>
                  </a:cubicBezTo>
                  <a:lnTo>
                    <a:pt x="1418" y="1419"/>
                  </a:lnTo>
                  <a:lnTo>
                    <a:pt x="1072" y="1419"/>
                  </a:lnTo>
                  <a:cubicBezTo>
                    <a:pt x="473" y="1419"/>
                    <a:pt x="1" y="1891"/>
                    <a:pt x="1" y="2490"/>
                  </a:cubicBezTo>
                  <a:lnTo>
                    <a:pt x="1" y="9484"/>
                  </a:lnTo>
                  <a:cubicBezTo>
                    <a:pt x="1" y="10082"/>
                    <a:pt x="473" y="10555"/>
                    <a:pt x="1072" y="10555"/>
                  </a:cubicBezTo>
                  <a:lnTo>
                    <a:pt x="10964" y="10555"/>
                  </a:lnTo>
                  <a:cubicBezTo>
                    <a:pt x="11563" y="10555"/>
                    <a:pt x="12035" y="10082"/>
                    <a:pt x="12035" y="9484"/>
                  </a:cubicBezTo>
                  <a:lnTo>
                    <a:pt x="12035" y="2490"/>
                  </a:lnTo>
                  <a:cubicBezTo>
                    <a:pt x="12004" y="1891"/>
                    <a:pt x="11500" y="1419"/>
                    <a:pt x="10933" y="1419"/>
                  </a:cubicBezTo>
                  <a:lnTo>
                    <a:pt x="8318" y="1419"/>
                  </a:lnTo>
                  <a:lnTo>
                    <a:pt x="7719" y="190"/>
                  </a:lnTo>
                  <a:cubicBezTo>
                    <a:pt x="7656" y="95"/>
                    <a:pt x="7530" y="1"/>
                    <a:pt x="74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5396;p48">
            <a:extLst>
              <a:ext uri="{FF2B5EF4-FFF2-40B4-BE49-F238E27FC236}">
                <a16:creationId xmlns:a16="http://schemas.microsoft.com/office/drawing/2014/main" id="{C6C9FFC5-7248-41A2-92DF-21E7B2A59BDF}"/>
              </a:ext>
            </a:extLst>
          </p:cNvPr>
          <p:cNvGrpSpPr/>
          <p:nvPr/>
        </p:nvGrpSpPr>
        <p:grpSpPr>
          <a:xfrm>
            <a:off x="8226888" y="2204495"/>
            <a:ext cx="494412" cy="440922"/>
            <a:chOff x="-46034000" y="2334500"/>
            <a:chExt cx="306400" cy="273250"/>
          </a:xfrm>
          <a:solidFill>
            <a:srgbClr val="5C3183"/>
          </a:solidFill>
        </p:grpSpPr>
        <p:sp>
          <p:nvSpPr>
            <p:cNvPr id="102" name="Google Shape;5397;p48">
              <a:extLst>
                <a:ext uri="{FF2B5EF4-FFF2-40B4-BE49-F238E27FC236}">
                  <a16:creationId xmlns:a16="http://schemas.microsoft.com/office/drawing/2014/main" id="{0DD7E159-3DB2-413F-8B96-34365061BF45}"/>
                </a:ext>
              </a:extLst>
            </p:cNvPr>
            <p:cNvSpPr/>
            <p:nvPr/>
          </p:nvSpPr>
          <p:spPr>
            <a:xfrm>
              <a:off x="-46034000" y="2334500"/>
              <a:ext cx="306400" cy="273250"/>
            </a:xfrm>
            <a:custGeom>
              <a:avLst/>
              <a:gdLst/>
              <a:ahLst/>
              <a:cxnLst/>
              <a:rect l="l" t="t" r="r" b="b"/>
              <a:pathLst>
                <a:path w="12256" h="10930" extrusionOk="0">
                  <a:moveTo>
                    <a:pt x="9519" y="718"/>
                  </a:moveTo>
                  <a:cubicBezTo>
                    <a:pt x="9971" y="718"/>
                    <a:pt x="10428" y="883"/>
                    <a:pt x="10775" y="1214"/>
                  </a:cubicBezTo>
                  <a:cubicBezTo>
                    <a:pt x="11499" y="1875"/>
                    <a:pt x="11499" y="2978"/>
                    <a:pt x="10806" y="3640"/>
                  </a:cubicBezTo>
                  <a:lnTo>
                    <a:pt x="5734" y="8743"/>
                  </a:lnTo>
                  <a:lnTo>
                    <a:pt x="3403" y="8113"/>
                  </a:lnTo>
                  <a:lnTo>
                    <a:pt x="3214" y="6286"/>
                  </a:lnTo>
                  <a:lnTo>
                    <a:pt x="8286" y="1214"/>
                  </a:lnTo>
                  <a:cubicBezTo>
                    <a:pt x="8617" y="883"/>
                    <a:pt x="9066" y="718"/>
                    <a:pt x="9519" y="718"/>
                  </a:cubicBezTo>
                  <a:close/>
                  <a:moveTo>
                    <a:pt x="2678" y="7830"/>
                  </a:moveTo>
                  <a:lnTo>
                    <a:pt x="2773" y="8460"/>
                  </a:lnTo>
                  <a:cubicBezTo>
                    <a:pt x="2773" y="8617"/>
                    <a:pt x="2867" y="8743"/>
                    <a:pt x="3025" y="8775"/>
                  </a:cubicBezTo>
                  <a:lnTo>
                    <a:pt x="4411" y="9121"/>
                  </a:lnTo>
                  <a:lnTo>
                    <a:pt x="3277" y="10224"/>
                  </a:lnTo>
                  <a:lnTo>
                    <a:pt x="1040" y="9500"/>
                  </a:lnTo>
                  <a:lnTo>
                    <a:pt x="2678" y="7830"/>
                  </a:lnTo>
                  <a:close/>
                  <a:moveTo>
                    <a:pt x="9578" y="1"/>
                  </a:moveTo>
                  <a:cubicBezTo>
                    <a:pt x="8947" y="1"/>
                    <a:pt x="8317" y="237"/>
                    <a:pt x="7845" y="710"/>
                  </a:cubicBezTo>
                  <a:lnTo>
                    <a:pt x="2647" y="5908"/>
                  </a:lnTo>
                  <a:cubicBezTo>
                    <a:pt x="2583" y="5971"/>
                    <a:pt x="2520" y="6097"/>
                    <a:pt x="2520" y="6160"/>
                  </a:cubicBezTo>
                  <a:lnTo>
                    <a:pt x="2615" y="6885"/>
                  </a:lnTo>
                  <a:lnTo>
                    <a:pt x="126" y="9373"/>
                  </a:lnTo>
                  <a:cubicBezTo>
                    <a:pt x="32" y="9437"/>
                    <a:pt x="0" y="9563"/>
                    <a:pt x="32" y="9689"/>
                  </a:cubicBezTo>
                  <a:cubicBezTo>
                    <a:pt x="95" y="9815"/>
                    <a:pt x="158" y="9878"/>
                    <a:pt x="284" y="9909"/>
                  </a:cubicBezTo>
                  <a:lnTo>
                    <a:pt x="3277" y="10917"/>
                  </a:lnTo>
                  <a:cubicBezTo>
                    <a:pt x="3308" y="10925"/>
                    <a:pt x="3342" y="10929"/>
                    <a:pt x="3375" y="10929"/>
                  </a:cubicBezTo>
                  <a:cubicBezTo>
                    <a:pt x="3475" y="10929"/>
                    <a:pt x="3576" y="10894"/>
                    <a:pt x="3623" y="10823"/>
                  </a:cubicBezTo>
                  <a:lnTo>
                    <a:pt x="5198" y="9247"/>
                  </a:lnTo>
                  <a:lnTo>
                    <a:pt x="5797" y="9405"/>
                  </a:lnTo>
                  <a:cubicBezTo>
                    <a:pt x="5831" y="9413"/>
                    <a:pt x="5865" y="9417"/>
                    <a:pt x="5898" y="9417"/>
                  </a:cubicBezTo>
                  <a:cubicBezTo>
                    <a:pt x="5988" y="9417"/>
                    <a:pt x="6074" y="9388"/>
                    <a:pt x="6144" y="9342"/>
                  </a:cubicBezTo>
                  <a:lnTo>
                    <a:pt x="11342" y="4144"/>
                  </a:lnTo>
                  <a:cubicBezTo>
                    <a:pt x="12256" y="3230"/>
                    <a:pt x="12256" y="1655"/>
                    <a:pt x="11310" y="710"/>
                  </a:cubicBezTo>
                  <a:cubicBezTo>
                    <a:pt x="10838" y="237"/>
                    <a:pt x="10208" y="1"/>
                    <a:pt x="9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398;p48">
              <a:extLst>
                <a:ext uri="{FF2B5EF4-FFF2-40B4-BE49-F238E27FC236}">
                  <a16:creationId xmlns:a16="http://schemas.microsoft.com/office/drawing/2014/main" id="{E261F8F8-F53E-4232-8EA4-22C31C59BAD6}"/>
                </a:ext>
              </a:extLst>
            </p:cNvPr>
            <p:cNvSpPr/>
            <p:nvPr/>
          </p:nvSpPr>
          <p:spPr>
            <a:xfrm>
              <a:off x="-45879625" y="2374275"/>
              <a:ext cx="105550" cy="104000"/>
            </a:xfrm>
            <a:custGeom>
              <a:avLst/>
              <a:gdLst/>
              <a:ahLst/>
              <a:cxnLst/>
              <a:rect l="l" t="t" r="r" b="b"/>
              <a:pathLst>
                <a:path w="4222" h="4160" extrusionOk="0">
                  <a:moveTo>
                    <a:pt x="2899" y="788"/>
                  </a:moveTo>
                  <a:lnTo>
                    <a:pt x="3403" y="1324"/>
                  </a:lnTo>
                  <a:lnTo>
                    <a:pt x="2899" y="1828"/>
                  </a:lnTo>
                  <a:lnTo>
                    <a:pt x="2363" y="1324"/>
                  </a:lnTo>
                  <a:lnTo>
                    <a:pt x="2899" y="788"/>
                  </a:lnTo>
                  <a:close/>
                  <a:moveTo>
                    <a:pt x="1859" y="1828"/>
                  </a:moveTo>
                  <a:lnTo>
                    <a:pt x="2363" y="2332"/>
                  </a:lnTo>
                  <a:lnTo>
                    <a:pt x="1386" y="3340"/>
                  </a:lnTo>
                  <a:lnTo>
                    <a:pt x="882" y="2805"/>
                  </a:lnTo>
                  <a:lnTo>
                    <a:pt x="1859" y="1828"/>
                  </a:lnTo>
                  <a:close/>
                  <a:moveTo>
                    <a:pt x="2879" y="1"/>
                  </a:moveTo>
                  <a:cubicBezTo>
                    <a:pt x="2788" y="1"/>
                    <a:pt x="2694" y="32"/>
                    <a:pt x="2615" y="95"/>
                  </a:cubicBezTo>
                  <a:lnTo>
                    <a:pt x="126" y="2584"/>
                  </a:lnTo>
                  <a:cubicBezTo>
                    <a:pt x="0" y="2710"/>
                    <a:pt x="0" y="2931"/>
                    <a:pt x="126" y="3088"/>
                  </a:cubicBezTo>
                  <a:lnTo>
                    <a:pt x="1103" y="4065"/>
                  </a:lnTo>
                  <a:cubicBezTo>
                    <a:pt x="1166" y="4128"/>
                    <a:pt x="1260" y="4159"/>
                    <a:pt x="1359" y="4159"/>
                  </a:cubicBezTo>
                  <a:cubicBezTo>
                    <a:pt x="1457" y="4159"/>
                    <a:pt x="1560" y="4128"/>
                    <a:pt x="1638" y="4065"/>
                  </a:cubicBezTo>
                  <a:lnTo>
                    <a:pt x="4096" y="1608"/>
                  </a:lnTo>
                  <a:cubicBezTo>
                    <a:pt x="4222" y="1482"/>
                    <a:pt x="4222" y="1229"/>
                    <a:pt x="4096" y="1072"/>
                  </a:cubicBezTo>
                  <a:lnTo>
                    <a:pt x="3119" y="95"/>
                  </a:lnTo>
                  <a:cubicBezTo>
                    <a:pt x="3056" y="32"/>
                    <a:pt x="2969" y="1"/>
                    <a:pt x="28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399;p48">
              <a:extLst>
                <a:ext uri="{FF2B5EF4-FFF2-40B4-BE49-F238E27FC236}">
                  <a16:creationId xmlns:a16="http://schemas.microsoft.com/office/drawing/2014/main" id="{FC33F058-EAD1-4960-A101-07CDC1BB3A49}"/>
                </a:ext>
              </a:extLst>
            </p:cNvPr>
            <p:cNvSpPr/>
            <p:nvPr/>
          </p:nvSpPr>
          <p:spPr>
            <a:xfrm>
              <a:off x="-45922950" y="2474125"/>
              <a:ext cx="49625" cy="47475"/>
            </a:xfrm>
            <a:custGeom>
              <a:avLst/>
              <a:gdLst/>
              <a:ahLst/>
              <a:cxnLst/>
              <a:rect l="l" t="t" r="r" b="b"/>
              <a:pathLst>
                <a:path w="1985" h="1899" extrusionOk="0">
                  <a:moveTo>
                    <a:pt x="1607" y="0"/>
                  </a:moveTo>
                  <a:cubicBezTo>
                    <a:pt x="1520" y="0"/>
                    <a:pt x="1434" y="24"/>
                    <a:pt x="1355" y="71"/>
                  </a:cubicBezTo>
                  <a:lnTo>
                    <a:pt x="126" y="1300"/>
                  </a:lnTo>
                  <a:cubicBezTo>
                    <a:pt x="0" y="1426"/>
                    <a:pt x="0" y="1646"/>
                    <a:pt x="126" y="1804"/>
                  </a:cubicBezTo>
                  <a:cubicBezTo>
                    <a:pt x="189" y="1867"/>
                    <a:pt x="276" y="1898"/>
                    <a:pt x="367" y="1898"/>
                  </a:cubicBezTo>
                  <a:cubicBezTo>
                    <a:pt x="457" y="1898"/>
                    <a:pt x="552" y="1867"/>
                    <a:pt x="630" y="1804"/>
                  </a:cubicBezTo>
                  <a:lnTo>
                    <a:pt x="1859" y="607"/>
                  </a:lnTo>
                  <a:cubicBezTo>
                    <a:pt x="1985" y="480"/>
                    <a:pt x="1985" y="228"/>
                    <a:pt x="1859" y="71"/>
                  </a:cubicBezTo>
                  <a:cubicBezTo>
                    <a:pt x="1780" y="24"/>
                    <a:pt x="1694" y="0"/>
                    <a:pt x="1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5400;p48">
            <a:extLst>
              <a:ext uri="{FF2B5EF4-FFF2-40B4-BE49-F238E27FC236}">
                <a16:creationId xmlns:a16="http://schemas.microsoft.com/office/drawing/2014/main" id="{CCE4D3A5-CCDE-49AF-8FD4-89E9E7D18324}"/>
              </a:ext>
            </a:extLst>
          </p:cNvPr>
          <p:cNvGrpSpPr/>
          <p:nvPr/>
        </p:nvGrpSpPr>
        <p:grpSpPr>
          <a:xfrm>
            <a:off x="8289153" y="2798507"/>
            <a:ext cx="369882" cy="481868"/>
            <a:chOff x="-45998575" y="2702625"/>
            <a:chExt cx="229225" cy="298625"/>
          </a:xfrm>
          <a:solidFill>
            <a:srgbClr val="5C3183"/>
          </a:solidFill>
        </p:grpSpPr>
        <p:sp>
          <p:nvSpPr>
            <p:cNvPr id="106" name="Google Shape;5401;p48">
              <a:extLst>
                <a:ext uri="{FF2B5EF4-FFF2-40B4-BE49-F238E27FC236}">
                  <a16:creationId xmlns:a16="http://schemas.microsoft.com/office/drawing/2014/main" id="{A688303B-AE75-4EB9-A476-4053D5581350}"/>
                </a:ext>
              </a:extLst>
            </p:cNvPr>
            <p:cNvSpPr/>
            <p:nvPr/>
          </p:nvSpPr>
          <p:spPr>
            <a:xfrm>
              <a:off x="-45944225" y="2702625"/>
              <a:ext cx="125250" cy="298625"/>
            </a:xfrm>
            <a:custGeom>
              <a:avLst/>
              <a:gdLst/>
              <a:ahLst/>
              <a:cxnLst/>
              <a:rect l="l" t="t" r="r" b="b"/>
              <a:pathLst>
                <a:path w="5010" h="11945" extrusionOk="0">
                  <a:moveTo>
                    <a:pt x="2427" y="682"/>
                  </a:moveTo>
                  <a:cubicBezTo>
                    <a:pt x="2860" y="682"/>
                    <a:pt x="3308" y="817"/>
                    <a:pt x="3624" y="1107"/>
                  </a:cubicBezTo>
                  <a:cubicBezTo>
                    <a:pt x="4033" y="1454"/>
                    <a:pt x="4254" y="1926"/>
                    <a:pt x="4254" y="2430"/>
                  </a:cubicBezTo>
                  <a:cubicBezTo>
                    <a:pt x="4159" y="2745"/>
                    <a:pt x="4096" y="3060"/>
                    <a:pt x="3939" y="3344"/>
                  </a:cubicBezTo>
                  <a:cubicBezTo>
                    <a:pt x="3844" y="3470"/>
                    <a:pt x="3813" y="3533"/>
                    <a:pt x="3750" y="3659"/>
                  </a:cubicBezTo>
                  <a:cubicBezTo>
                    <a:pt x="3498" y="4005"/>
                    <a:pt x="3214" y="4446"/>
                    <a:pt x="3151" y="4919"/>
                  </a:cubicBezTo>
                  <a:lnTo>
                    <a:pt x="2805" y="4919"/>
                  </a:lnTo>
                  <a:lnTo>
                    <a:pt x="2805" y="2808"/>
                  </a:lnTo>
                  <a:lnTo>
                    <a:pt x="3151" y="2808"/>
                  </a:lnTo>
                  <a:cubicBezTo>
                    <a:pt x="3340" y="2808"/>
                    <a:pt x="3498" y="2651"/>
                    <a:pt x="3498" y="2430"/>
                  </a:cubicBezTo>
                  <a:cubicBezTo>
                    <a:pt x="3498" y="2241"/>
                    <a:pt x="3340" y="2084"/>
                    <a:pt x="3151" y="2084"/>
                  </a:cubicBezTo>
                  <a:lnTo>
                    <a:pt x="1733" y="2084"/>
                  </a:lnTo>
                  <a:cubicBezTo>
                    <a:pt x="1544" y="2084"/>
                    <a:pt x="1387" y="2241"/>
                    <a:pt x="1387" y="2430"/>
                  </a:cubicBezTo>
                  <a:cubicBezTo>
                    <a:pt x="1387" y="2651"/>
                    <a:pt x="1544" y="2808"/>
                    <a:pt x="1733" y="2808"/>
                  </a:cubicBezTo>
                  <a:lnTo>
                    <a:pt x="2080" y="2808"/>
                  </a:lnTo>
                  <a:lnTo>
                    <a:pt x="2080" y="4919"/>
                  </a:lnTo>
                  <a:lnTo>
                    <a:pt x="1733" y="4919"/>
                  </a:lnTo>
                  <a:cubicBezTo>
                    <a:pt x="1639" y="4478"/>
                    <a:pt x="1418" y="4100"/>
                    <a:pt x="1166" y="3690"/>
                  </a:cubicBezTo>
                  <a:cubicBezTo>
                    <a:pt x="1072" y="3533"/>
                    <a:pt x="977" y="3375"/>
                    <a:pt x="914" y="3218"/>
                  </a:cubicBezTo>
                  <a:cubicBezTo>
                    <a:pt x="757" y="2871"/>
                    <a:pt x="662" y="2525"/>
                    <a:pt x="757" y="2115"/>
                  </a:cubicBezTo>
                  <a:cubicBezTo>
                    <a:pt x="883" y="1422"/>
                    <a:pt x="1450" y="823"/>
                    <a:pt x="2174" y="697"/>
                  </a:cubicBezTo>
                  <a:cubicBezTo>
                    <a:pt x="2257" y="687"/>
                    <a:pt x="2342" y="682"/>
                    <a:pt x="2427" y="682"/>
                  </a:cubicBezTo>
                  <a:close/>
                  <a:moveTo>
                    <a:pt x="3151" y="5644"/>
                  </a:moveTo>
                  <a:lnTo>
                    <a:pt x="3151" y="6337"/>
                  </a:lnTo>
                  <a:lnTo>
                    <a:pt x="1733" y="6337"/>
                  </a:lnTo>
                  <a:lnTo>
                    <a:pt x="1733" y="5644"/>
                  </a:lnTo>
                  <a:close/>
                  <a:moveTo>
                    <a:pt x="3151" y="7061"/>
                  </a:moveTo>
                  <a:lnTo>
                    <a:pt x="3151" y="8983"/>
                  </a:lnTo>
                  <a:cubicBezTo>
                    <a:pt x="2915" y="8904"/>
                    <a:pt x="2671" y="8865"/>
                    <a:pt x="2430" y="8865"/>
                  </a:cubicBezTo>
                  <a:cubicBezTo>
                    <a:pt x="2190" y="8865"/>
                    <a:pt x="1954" y="8904"/>
                    <a:pt x="1733" y="8983"/>
                  </a:cubicBezTo>
                  <a:lnTo>
                    <a:pt x="1733" y="7061"/>
                  </a:lnTo>
                  <a:close/>
                  <a:moveTo>
                    <a:pt x="2442" y="9558"/>
                  </a:moveTo>
                  <a:cubicBezTo>
                    <a:pt x="2639" y="9558"/>
                    <a:pt x="2836" y="9598"/>
                    <a:pt x="3025" y="9676"/>
                  </a:cubicBezTo>
                  <a:lnTo>
                    <a:pt x="2427" y="10873"/>
                  </a:lnTo>
                  <a:lnTo>
                    <a:pt x="1859" y="9676"/>
                  </a:lnTo>
                  <a:cubicBezTo>
                    <a:pt x="2048" y="9598"/>
                    <a:pt x="2245" y="9558"/>
                    <a:pt x="2442" y="9558"/>
                  </a:cubicBezTo>
                  <a:close/>
                  <a:moveTo>
                    <a:pt x="2441" y="1"/>
                  </a:moveTo>
                  <a:cubicBezTo>
                    <a:pt x="2309" y="1"/>
                    <a:pt x="2178" y="12"/>
                    <a:pt x="2048" y="36"/>
                  </a:cubicBezTo>
                  <a:cubicBezTo>
                    <a:pt x="1072" y="193"/>
                    <a:pt x="221" y="1012"/>
                    <a:pt x="64" y="1989"/>
                  </a:cubicBezTo>
                  <a:cubicBezTo>
                    <a:pt x="1" y="2556"/>
                    <a:pt x="64" y="3060"/>
                    <a:pt x="316" y="3533"/>
                  </a:cubicBezTo>
                  <a:cubicBezTo>
                    <a:pt x="379" y="3753"/>
                    <a:pt x="505" y="3911"/>
                    <a:pt x="631" y="4068"/>
                  </a:cubicBezTo>
                  <a:cubicBezTo>
                    <a:pt x="820" y="4320"/>
                    <a:pt x="977" y="4604"/>
                    <a:pt x="1072" y="4888"/>
                  </a:cubicBezTo>
                  <a:lnTo>
                    <a:pt x="410" y="4888"/>
                  </a:lnTo>
                  <a:cubicBezTo>
                    <a:pt x="190" y="4888"/>
                    <a:pt x="32" y="5045"/>
                    <a:pt x="32" y="5234"/>
                  </a:cubicBezTo>
                  <a:cubicBezTo>
                    <a:pt x="32" y="5423"/>
                    <a:pt x="190" y="5581"/>
                    <a:pt x="410" y="5581"/>
                  </a:cubicBezTo>
                  <a:lnTo>
                    <a:pt x="1103" y="5581"/>
                  </a:lnTo>
                  <a:lnTo>
                    <a:pt x="1103" y="9487"/>
                  </a:lnTo>
                  <a:cubicBezTo>
                    <a:pt x="1103" y="9645"/>
                    <a:pt x="1103" y="9582"/>
                    <a:pt x="2206" y="11724"/>
                  </a:cubicBezTo>
                  <a:cubicBezTo>
                    <a:pt x="2301" y="11850"/>
                    <a:pt x="2395" y="11945"/>
                    <a:pt x="2521" y="11945"/>
                  </a:cubicBezTo>
                  <a:cubicBezTo>
                    <a:pt x="2647" y="11945"/>
                    <a:pt x="2773" y="11850"/>
                    <a:pt x="2836" y="11724"/>
                  </a:cubicBezTo>
                  <a:cubicBezTo>
                    <a:pt x="3939" y="9519"/>
                    <a:pt x="3939" y="9613"/>
                    <a:pt x="3939" y="9487"/>
                  </a:cubicBezTo>
                  <a:lnTo>
                    <a:pt x="3939" y="5581"/>
                  </a:lnTo>
                  <a:lnTo>
                    <a:pt x="4663" y="5581"/>
                  </a:lnTo>
                  <a:cubicBezTo>
                    <a:pt x="4852" y="5581"/>
                    <a:pt x="5010" y="5423"/>
                    <a:pt x="5010" y="5234"/>
                  </a:cubicBezTo>
                  <a:cubicBezTo>
                    <a:pt x="5010" y="5045"/>
                    <a:pt x="4852" y="4888"/>
                    <a:pt x="4663" y="4888"/>
                  </a:cubicBezTo>
                  <a:lnTo>
                    <a:pt x="3970" y="4888"/>
                  </a:lnTo>
                  <a:cubicBezTo>
                    <a:pt x="4065" y="4604"/>
                    <a:pt x="4254" y="4289"/>
                    <a:pt x="4443" y="4005"/>
                  </a:cubicBezTo>
                  <a:cubicBezTo>
                    <a:pt x="4411" y="3942"/>
                    <a:pt x="4506" y="3816"/>
                    <a:pt x="4569" y="3690"/>
                  </a:cubicBezTo>
                  <a:cubicBezTo>
                    <a:pt x="4821" y="3344"/>
                    <a:pt x="4915" y="2903"/>
                    <a:pt x="4915" y="2493"/>
                  </a:cubicBezTo>
                  <a:cubicBezTo>
                    <a:pt x="4915" y="1769"/>
                    <a:pt x="4600" y="1075"/>
                    <a:pt x="4065" y="603"/>
                  </a:cubicBezTo>
                  <a:cubicBezTo>
                    <a:pt x="3603" y="218"/>
                    <a:pt x="3017" y="1"/>
                    <a:pt x="2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402;p48">
              <a:extLst>
                <a:ext uri="{FF2B5EF4-FFF2-40B4-BE49-F238E27FC236}">
                  <a16:creationId xmlns:a16="http://schemas.microsoft.com/office/drawing/2014/main" id="{DCCA0745-F059-4768-90A8-DA9D74AAB25A}"/>
                </a:ext>
              </a:extLst>
            </p:cNvPr>
            <p:cNvSpPr/>
            <p:nvPr/>
          </p:nvSpPr>
          <p:spPr>
            <a:xfrm>
              <a:off x="-45804025" y="2755500"/>
              <a:ext cx="34675" cy="18125"/>
            </a:xfrm>
            <a:custGeom>
              <a:avLst/>
              <a:gdLst/>
              <a:ahLst/>
              <a:cxnLst/>
              <a:rect l="l" t="t" r="r" b="b"/>
              <a:pathLst>
                <a:path w="1387" h="725" extrusionOk="0">
                  <a:moveTo>
                    <a:pt x="347" y="0"/>
                  </a:moveTo>
                  <a:cubicBezTo>
                    <a:pt x="127" y="0"/>
                    <a:pt x="1" y="158"/>
                    <a:pt x="1" y="378"/>
                  </a:cubicBezTo>
                  <a:cubicBezTo>
                    <a:pt x="1" y="567"/>
                    <a:pt x="127" y="725"/>
                    <a:pt x="347" y="725"/>
                  </a:cubicBezTo>
                  <a:lnTo>
                    <a:pt x="1040" y="725"/>
                  </a:lnTo>
                  <a:cubicBezTo>
                    <a:pt x="1261" y="725"/>
                    <a:pt x="1387" y="567"/>
                    <a:pt x="1387" y="378"/>
                  </a:cubicBezTo>
                  <a:cubicBezTo>
                    <a:pt x="1387" y="158"/>
                    <a:pt x="1261"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403;p48">
              <a:extLst>
                <a:ext uri="{FF2B5EF4-FFF2-40B4-BE49-F238E27FC236}">
                  <a16:creationId xmlns:a16="http://schemas.microsoft.com/office/drawing/2014/main" id="{8F7AE9F2-4B9D-4C82-AC39-AC6B6DD67F86}"/>
                </a:ext>
              </a:extLst>
            </p:cNvPr>
            <p:cNvSpPr/>
            <p:nvPr/>
          </p:nvSpPr>
          <p:spPr>
            <a:xfrm>
              <a:off x="-45998575" y="2755500"/>
              <a:ext cx="35475" cy="18125"/>
            </a:xfrm>
            <a:custGeom>
              <a:avLst/>
              <a:gdLst/>
              <a:ahLst/>
              <a:cxnLst/>
              <a:rect l="l" t="t" r="r" b="b"/>
              <a:pathLst>
                <a:path w="1419" h="725" extrusionOk="0">
                  <a:moveTo>
                    <a:pt x="379" y="0"/>
                  </a:moveTo>
                  <a:cubicBezTo>
                    <a:pt x="158" y="0"/>
                    <a:pt x="1" y="158"/>
                    <a:pt x="1" y="378"/>
                  </a:cubicBezTo>
                  <a:cubicBezTo>
                    <a:pt x="1" y="567"/>
                    <a:pt x="158" y="725"/>
                    <a:pt x="379" y="725"/>
                  </a:cubicBezTo>
                  <a:lnTo>
                    <a:pt x="1072" y="725"/>
                  </a:lnTo>
                  <a:cubicBezTo>
                    <a:pt x="1261" y="693"/>
                    <a:pt x="1419" y="536"/>
                    <a:pt x="1419" y="378"/>
                  </a:cubicBezTo>
                  <a:cubicBezTo>
                    <a:pt x="1419"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404;p48">
              <a:extLst>
                <a:ext uri="{FF2B5EF4-FFF2-40B4-BE49-F238E27FC236}">
                  <a16:creationId xmlns:a16="http://schemas.microsoft.com/office/drawing/2014/main" id="{EA907D56-0F65-41F8-B989-6A8561D74A7D}"/>
                </a:ext>
              </a:extLst>
            </p:cNvPr>
            <p:cNvSpPr/>
            <p:nvPr/>
          </p:nvSpPr>
          <p:spPr>
            <a:xfrm>
              <a:off x="-45818200" y="2703175"/>
              <a:ext cx="35475" cy="26100"/>
            </a:xfrm>
            <a:custGeom>
              <a:avLst/>
              <a:gdLst/>
              <a:ahLst/>
              <a:cxnLst/>
              <a:rect l="l" t="t" r="r" b="b"/>
              <a:pathLst>
                <a:path w="1419" h="1044" extrusionOk="0">
                  <a:moveTo>
                    <a:pt x="991" y="1"/>
                  </a:moveTo>
                  <a:cubicBezTo>
                    <a:pt x="930" y="1"/>
                    <a:pt x="870" y="15"/>
                    <a:pt x="820" y="45"/>
                  </a:cubicBezTo>
                  <a:lnTo>
                    <a:pt x="252" y="423"/>
                  </a:lnTo>
                  <a:cubicBezTo>
                    <a:pt x="95" y="486"/>
                    <a:pt x="0" y="738"/>
                    <a:pt x="126" y="896"/>
                  </a:cubicBezTo>
                  <a:cubicBezTo>
                    <a:pt x="205" y="994"/>
                    <a:pt x="309" y="1044"/>
                    <a:pt x="414" y="1044"/>
                  </a:cubicBezTo>
                  <a:cubicBezTo>
                    <a:pt x="476" y="1044"/>
                    <a:pt x="540" y="1026"/>
                    <a:pt x="599" y="990"/>
                  </a:cubicBezTo>
                  <a:lnTo>
                    <a:pt x="1166" y="644"/>
                  </a:lnTo>
                  <a:cubicBezTo>
                    <a:pt x="1324" y="581"/>
                    <a:pt x="1418" y="329"/>
                    <a:pt x="1292" y="171"/>
                  </a:cubicBezTo>
                  <a:cubicBezTo>
                    <a:pt x="1249" y="64"/>
                    <a:pt x="1119" y="1"/>
                    <a:pt x="9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405;p48">
              <a:extLst>
                <a:ext uri="{FF2B5EF4-FFF2-40B4-BE49-F238E27FC236}">
                  <a16:creationId xmlns:a16="http://schemas.microsoft.com/office/drawing/2014/main" id="{FC9E362C-8F9D-4333-8CAD-02A7CCFA1E7E}"/>
                </a:ext>
              </a:extLst>
            </p:cNvPr>
            <p:cNvSpPr/>
            <p:nvPr/>
          </p:nvSpPr>
          <p:spPr>
            <a:xfrm>
              <a:off x="-45984400" y="2799050"/>
              <a:ext cx="35475" cy="26100"/>
            </a:xfrm>
            <a:custGeom>
              <a:avLst/>
              <a:gdLst/>
              <a:ahLst/>
              <a:cxnLst/>
              <a:rect l="l" t="t" r="r" b="b"/>
              <a:pathLst>
                <a:path w="1419" h="1044" extrusionOk="0">
                  <a:moveTo>
                    <a:pt x="1014" y="1"/>
                  </a:moveTo>
                  <a:cubicBezTo>
                    <a:pt x="947" y="1"/>
                    <a:pt x="879" y="18"/>
                    <a:pt x="820" y="54"/>
                  </a:cubicBezTo>
                  <a:lnTo>
                    <a:pt x="221" y="400"/>
                  </a:lnTo>
                  <a:cubicBezTo>
                    <a:pt x="64" y="463"/>
                    <a:pt x="1" y="716"/>
                    <a:pt x="95" y="873"/>
                  </a:cubicBezTo>
                  <a:cubicBezTo>
                    <a:pt x="160" y="980"/>
                    <a:pt x="282" y="1043"/>
                    <a:pt x="403" y="1043"/>
                  </a:cubicBezTo>
                  <a:cubicBezTo>
                    <a:pt x="461" y="1043"/>
                    <a:pt x="517" y="1029"/>
                    <a:pt x="568" y="999"/>
                  </a:cubicBezTo>
                  <a:lnTo>
                    <a:pt x="1167" y="621"/>
                  </a:lnTo>
                  <a:cubicBezTo>
                    <a:pt x="1324" y="558"/>
                    <a:pt x="1419" y="306"/>
                    <a:pt x="1293" y="148"/>
                  </a:cubicBezTo>
                  <a:cubicBezTo>
                    <a:pt x="1234" y="50"/>
                    <a:pt x="1125" y="1"/>
                    <a:pt x="10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406;p48">
              <a:extLst>
                <a:ext uri="{FF2B5EF4-FFF2-40B4-BE49-F238E27FC236}">
                  <a16:creationId xmlns:a16="http://schemas.microsoft.com/office/drawing/2014/main" id="{6B1785C4-9E62-471E-BD89-1C3EEE2D83C1}"/>
                </a:ext>
              </a:extLst>
            </p:cNvPr>
            <p:cNvSpPr/>
            <p:nvPr/>
          </p:nvSpPr>
          <p:spPr>
            <a:xfrm>
              <a:off x="-45815850" y="2799050"/>
              <a:ext cx="33900" cy="25750"/>
            </a:xfrm>
            <a:custGeom>
              <a:avLst/>
              <a:gdLst/>
              <a:ahLst/>
              <a:cxnLst/>
              <a:rect l="l" t="t" r="r" b="b"/>
              <a:pathLst>
                <a:path w="1356" h="1030" extrusionOk="0">
                  <a:moveTo>
                    <a:pt x="343" y="1"/>
                  </a:moveTo>
                  <a:cubicBezTo>
                    <a:pt x="231" y="1"/>
                    <a:pt x="123" y="50"/>
                    <a:pt x="64" y="148"/>
                  </a:cubicBezTo>
                  <a:cubicBezTo>
                    <a:pt x="1" y="306"/>
                    <a:pt x="32" y="558"/>
                    <a:pt x="190" y="621"/>
                  </a:cubicBezTo>
                  <a:lnTo>
                    <a:pt x="789" y="999"/>
                  </a:lnTo>
                  <a:cubicBezTo>
                    <a:pt x="838" y="1019"/>
                    <a:pt x="895" y="1029"/>
                    <a:pt x="951" y="1029"/>
                  </a:cubicBezTo>
                  <a:cubicBezTo>
                    <a:pt x="1073" y="1029"/>
                    <a:pt x="1197" y="981"/>
                    <a:pt x="1261" y="873"/>
                  </a:cubicBezTo>
                  <a:cubicBezTo>
                    <a:pt x="1356" y="716"/>
                    <a:pt x="1293" y="526"/>
                    <a:pt x="1135" y="400"/>
                  </a:cubicBezTo>
                  <a:lnTo>
                    <a:pt x="537" y="54"/>
                  </a:lnTo>
                  <a:cubicBezTo>
                    <a:pt x="477" y="18"/>
                    <a:pt x="410" y="1"/>
                    <a:pt x="3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407;p48">
              <a:extLst>
                <a:ext uri="{FF2B5EF4-FFF2-40B4-BE49-F238E27FC236}">
                  <a16:creationId xmlns:a16="http://schemas.microsoft.com/office/drawing/2014/main" id="{D06DDC3B-3821-4E0B-9BBC-0A6C0BDF162B}"/>
                </a:ext>
              </a:extLst>
            </p:cNvPr>
            <p:cNvSpPr/>
            <p:nvPr/>
          </p:nvSpPr>
          <p:spPr>
            <a:xfrm>
              <a:off x="-45983600" y="2702750"/>
              <a:ext cx="34675" cy="25525"/>
            </a:xfrm>
            <a:custGeom>
              <a:avLst/>
              <a:gdLst/>
              <a:ahLst/>
              <a:cxnLst/>
              <a:rect l="l" t="t" r="r" b="b"/>
              <a:pathLst>
                <a:path w="1387" h="1021" extrusionOk="0">
                  <a:moveTo>
                    <a:pt x="398" y="0"/>
                  </a:moveTo>
                  <a:cubicBezTo>
                    <a:pt x="269" y="0"/>
                    <a:pt x="138" y="49"/>
                    <a:pt x="95" y="157"/>
                  </a:cubicBezTo>
                  <a:cubicBezTo>
                    <a:pt x="0" y="314"/>
                    <a:pt x="32" y="535"/>
                    <a:pt x="189" y="629"/>
                  </a:cubicBezTo>
                  <a:lnTo>
                    <a:pt x="788" y="976"/>
                  </a:lnTo>
                  <a:cubicBezTo>
                    <a:pt x="839" y="1006"/>
                    <a:pt x="899" y="1020"/>
                    <a:pt x="959" y="1020"/>
                  </a:cubicBezTo>
                  <a:cubicBezTo>
                    <a:pt x="1088" y="1020"/>
                    <a:pt x="1218" y="957"/>
                    <a:pt x="1261" y="850"/>
                  </a:cubicBezTo>
                  <a:cubicBezTo>
                    <a:pt x="1387" y="692"/>
                    <a:pt x="1292" y="503"/>
                    <a:pt x="1135" y="377"/>
                  </a:cubicBezTo>
                  <a:lnTo>
                    <a:pt x="567" y="31"/>
                  </a:lnTo>
                  <a:cubicBezTo>
                    <a:pt x="518" y="11"/>
                    <a:pt x="458"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5408;p48">
            <a:extLst>
              <a:ext uri="{FF2B5EF4-FFF2-40B4-BE49-F238E27FC236}">
                <a16:creationId xmlns:a16="http://schemas.microsoft.com/office/drawing/2014/main" id="{6D807AC1-6200-42B5-9699-3A49249D005F}"/>
              </a:ext>
            </a:extLst>
          </p:cNvPr>
          <p:cNvSpPr/>
          <p:nvPr/>
        </p:nvSpPr>
        <p:spPr>
          <a:xfrm>
            <a:off x="10071725" y="2827073"/>
            <a:ext cx="425795" cy="484248"/>
          </a:xfrm>
          <a:custGeom>
            <a:avLst/>
            <a:gdLst/>
            <a:ahLst/>
            <a:cxnLst/>
            <a:rect l="l" t="t" r="r" b="b"/>
            <a:pathLst>
              <a:path w="10555" h="12004" extrusionOk="0">
                <a:moveTo>
                  <a:pt x="5262" y="709"/>
                </a:moveTo>
                <a:lnTo>
                  <a:pt x="9420" y="2788"/>
                </a:lnTo>
                <a:lnTo>
                  <a:pt x="8066" y="3450"/>
                </a:lnTo>
                <a:lnTo>
                  <a:pt x="5451" y="2127"/>
                </a:lnTo>
                <a:cubicBezTo>
                  <a:pt x="5403" y="2111"/>
                  <a:pt x="5348" y="2103"/>
                  <a:pt x="5293" y="2103"/>
                </a:cubicBezTo>
                <a:cubicBezTo>
                  <a:pt x="5238" y="2103"/>
                  <a:pt x="5183" y="2111"/>
                  <a:pt x="5136" y="2127"/>
                </a:cubicBezTo>
                <a:lnTo>
                  <a:pt x="2489" y="3450"/>
                </a:lnTo>
                <a:lnTo>
                  <a:pt x="1197" y="2788"/>
                </a:lnTo>
                <a:lnTo>
                  <a:pt x="5262" y="709"/>
                </a:lnTo>
                <a:close/>
                <a:moveTo>
                  <a:pt x="4915" y="3040"/>
                </a:moveTo>
                <a:lnTo>
                  <a:pt x="4915" y="6222"/>
                </a:lnTo>
                <a:lnTo>
                  <a:pt x="2804" y="7294"/>
                </a:lnTo>
                <a:lnTo>
                  <a:pt x="2804" y="4080"/>
                </a:lnTo>
                <a:lnTo>
                  <a:pt x="4915" y="3040"/>
                </a:lnTo>
                <a:close/>
                <a:moveTo>
                  <a:pt x="5640" y="3040"/>
                </a:moveTo>
                <a:lnTo>
                  <a:pt x="7750" y="4080"/>
                </a:lnTo>
                <a:lnTo>
                  <a:pt x="7750" y="7294"/>
                </a:lnTo>
                <a:lnTo>
                  <a:pt x="5640" y="6222"/>
                </a:lnTo>
                <a:lnTo>
                  <a:pt x="5640" y="3040"/>
                </a:lnTo>
                <a:close/>
                <a:moveTo>
                  <a:pt x="5262" y="6758"/>
                </a:moveTo>
                <a:lnTo>
                  <a:pt x="7278" y="7798"/>
                </a:lnTo>
                <a:lnTo>
                  <a:pt x="5262" y="8806"/>
                </a:lnTo>
                <a:lnTo>
                  <a:pt x="3277" y="7798"/>
                </a:lnTo>
                <a:lnTo>
                  <a:pt x="5262" y="6758"/>
                </a:lnTo>
                <a:close/>
                <a:moveTo>
                  <a:pt x="725" y="3372"/>
                </a:moveTo>
                <a:lnTo>
                  <a:pt x="2111" y="4080"/>
                </a:lnTo>
                <a:lnTo>
                  <a:pt x="2111" y="7829"/>
                </a:lnTo>
                <a:cubicBezTo>
                  <a:pt x="2111" y="7955"/>
                  <a:pt x="2206" y="8081"/>
                  <a:pt x="2332" y="8113"/>
                </a:cubicBezTo>
                <a:lnTo>
                  <a:pt x="4915" y="9404"/>
                </a:lnTo>
                <a:lnTo>
                  <a:pt x="4915" y="10980"/>
                </a:lnTo>
                <a:lnTo>
                  <a:pt x="725" y="8869"/>
                </a:lnTo>
                <a:lnTo>
                  <a:pt x="725" y="3372"/>
                </a:lnTo>
                <a:close/>
                <a:moveTo>
                  <a:pt x="9861" y="3387"/>
                </a:moveTo>
                <a:lnTo>
                  <a:pt x="9861" y="8932"/>
                </a:lnTo>
                <a:lnTo>
                  <a:pt x="5640" y="11011"/>
                </a:lnTo>
                <a:lnTo>
                  <a:pt x="5640" y="9436"/>
                </a:lnTo>
                <a:lnTo>
                  <a:pt x="8223" y="8144"/>
                </a:lnTo>
                <a:cubicBezTo>
                  <a:pt x="8349" y="8113"/>
                  <a:pt x="8412" y="7987"/>
                  <a:pt x="8412" y="7829"/>
                </a:cubicBezTo>
                <a:lnTo>
                  <a:pt x="8412" y="4080"/>
                </a:lnTo>
                <a:lnTo>
                  <a:pt x="9861" y="3387"/>
                </a:lnTo>
                <a:close/>
                <a:moveTo>
                  <a:pt x="5262" y="0"/>
                </a:moveTo>
                <a:cubicBezTo>
                  <a:pt x="5206" y="0"/>
                  <a:pt x="5151" y="16"/>
                  <a:pt x="5104" y="47"/>
                </a:cubicBezTo>
                <a:lnTo>
                  <a:pt x="284" y="2473"/>
                </a:lnTo>
                <a:cubicBezTo>
                  <a:pt x="63" y="2536"/>
                  <a:pt x="0" y="2662"/>
                  <a:pt x="0" y="2820"/>
                </a:cubicBezTo>
                <a:lnTo>
                  <a:pt x="0" y="9152"/>
                </a:lnTo>
                <a:cubicBezTo>
                  <a:pt x="0" y="9278"/>
                  <a:pt x="63" y="9404"/>
                  <a:pt x="189" y="9499"/>
                </a:cubicBezTo>
                <a:lnTo>
                  <a:pt x="5104" y="11956"/>
                </a:lnTo>
                <a:cubicBezTo>
                  <a:pt x="5151" y="11988"/>
                  <a:pt x="5206" y="12003"/>
                  <a:pt x="5262" y="12003"/>
                </a:cubicBezTo>
                <a:cubicBezTo>
                  <a:pt x="5317" y="12003"/>
                  <a:pt x="5372" y="11988"/>
                  <a:pt x="5419" y="11956"/>
                </a:cubicBezTo>
                <a:lnTo>
                  <a:pt x="10365" y="9499"/>
                </a:lnTo>
                <a:cubicBezTo>
                  <a:pt x="10460" y="9404"/>
                  <a:pt x="10554" y="9278"/>
                  <a:pt x="10554" y="9152"/>
                </a:cubicBezTo>
                <a:lnTo>
                  <a:pt x="10554" y="2788"/>
                </a:lnTo>
                <a:cubicBezTo>
                  <a:pt x="10554" y="2662"/>
                  <a:pt x="10460" y="2568"/>
                  <a:pt x="10365" y="2505"/>
                </a:cubicBezTo>
                <a:lnTo>
                  <a:pt x="5419" y="47"/>
                </a:lnTo>
                <a:cubicBezTo>
                  <a:pt x="5372" y="16"/>
                  <a:pt x="5317" y="0"/>
                  <a:pt x="526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409;p48">
            <a:extLst>
              <a:ext uri="{FF2B5EF4-FFF2-40B4-BE49-F238E27FC236}">
                <a16:creationId xmlns:a16="http://schemas.microsoft.com/office/drawing/2014/main" id="{98A0A5D7-448C-408B-98BE-D6AD2DE07877}"/>
              </a:ext>
            </a:extLst>
          </p:cNvPr>
          <p:cNvSpPr/>
          <p:nvPr/>
        </p:nvSpPr>
        <p:spPr>
          <a:xfrm>
            <a:off x="2817354" y="1593677"/>
            <a:ext cx="486789" cy="455040"/>
          </a:xfrm>
          <a:custGeom>
            <a:avLst/>
            <a:gdLst/>
            <a:ahLst/>
            <a:cxnLst/>
            <a:rect l="l" t="t" r="r" b="b"/>
            <a:pathLst>
              <a:path w="12067" h="11280" extrusionOk="0">
                <a:moveTo>
                  <a:pt x="5986" y="757"/>
                </a:moveTo>
                <a:cubicBezTo>
                  <a:pt x="7656" y="757"/>
                  <a:pt x="9011" y="2049"/>
                  <a:pt x="9137" y="3718"/>
                </a:cubicBezTo>
                <a:cubicBezTo>
                  <a:pt x="8822" y="3624"/>
                  <a:pt x="8475" y="3561"/>
                  <a:pt x="8066" y="3561"/>
                </a:cubicBezTo>
                <a:cubicBezTo>
                  <a:pt x="7278" y="3561"/>
                  <a:pt x="6585" y="3781"/>
                  <a:pt x="5955" y="4191"/>
                </a:cubicBezTo>
                <a:cubicBezTo>
                  <a:pt x="5356" y="3781"/>
                  <a:pt x="4632" y="3561"/>
                  <a:pt x="3844" y="3561"/>
                </a:cubicBezTo>
                <a:cubicBezTo>
                  <a:pt x="3466" y="3561"/>
                  <a:pt x="3119" y="3592"/>
                  <a:pt x="2773" y="3718"/>
                </a:cubicBezTo>
                <a:cubicBezTo>
                  <a:pt x="2930" y="2049"/>
                  <a:pt x="4285" y="757"/>
                  <a:pt x="5986" y="757"/>
                </a:cubicBezTo>
                <a:close/>
                <a:moveTo>
                  <a:pt x="3875" y="4254"/>
                </a:moveTo>
                <a:cubicBezTo>
                  <a:pt x="4411" y="4254"/>
                  <a:pt x="4915" y="4411"/>
                  <a:pt x="5388" y="4663"/>
                </a:cubicBezTo>
                <a:cubicBezTo>
                  <a:pt x="4852" y="5168"/>
                  <a:pt x="4505" y="5829"/>
                  <a:pt x="4285" y="6585"/>
                </a:cubicBezTo>
                <a:cubicBezTo>
                  <a:pt x="3560" y="6113"/>
                  <a:pt x="2993" y="5325"/>
                  <a:pt x="2836" y="4411"/>
                </a:cubicBezTo>
                <a:cubicBezTo>
                  <a:pt x="3151" y="4317"/>
                  <a:pt x="3497" y="4254"/>
                  <a:pt x="3875" y="4254"/>
                </a:cubicBezTo>
                <a:close/>
                <a:moveTo>
                  <a:pt x="8129" y="4254"/>
                </a:moveTo>
                <a:cubicBezTo>
                  <a:pt x="8475" y="4254"/>
                  <a:pt x="8822" y="4317"/>
                  <a:pt x="9137" y="4411"/>
                </a:cubicBezTo>
                <a:cubicBezTo>
                  <a:pt x="8979" y="5325"/>
                  <a:pt x="8444" y="6113"/>
                  <a:pt x="7687" y="6585"/>
                </a:cubicBezTo>
                <a:cubicBezTo>
                  <a:pt x="7498" y="5829"/>
                  <a:pt x="7089" y="5168"/>
                  <a:pt x="6585" y="4663"/>
                </a:cubicBezTo>
                <a:cubicBezTo>
                  <a:pt x="7026" y="4411"/>
                  <a:pt x="7561" y="4254"/>
                  <a:pt x="8129" y="4254"/>
                </a:cubicBezTo>
                <a:close/>
                <a:moveTo>
                  <a:pt x="5986" y="5042"/>
                </a:moveTo>
                <a:cubicBezTo>
                  <a:pt x="6490" y="5514"/>
                  <a:pt x="6900" y="6144"/>
                  <a:pt x="7026" y="6900"/>
                </a:cubicBezTo>
                <a:cubicBezTo>
                  <a:pt x="6648" y="7026"/>
                  <a:pt x="6364" y="7058"/>
                  <a:pt x="5986" y="7058"/>
                </a:cubicBezTo>
                <a:cubicBezTo>
                  <a:pt x="5640" y="7058"/>
                  <a:pt x="5293" y="7026"/>
                  <a:pt x="4978" y="6900"/>
                </a:cubicBezTo>
                <a:cubicBezTo>
                  <a:pt x="5073" y="6176"/>
                  <a:pt x="5451" y="5514"/>
                  <a:pt x="5986" y="5042"/>
                </a:cubicBezTo>
                <a:close/>
                <a:moveTo>
                  <a:pt x="4915" y="7625"/>
                </a:moveTo>
                <a:lnTo>
                  <a:pt x="4915" y="7625"/>
                </a:lnTo>
                <a:cubicBezTo>
                  <a:pt x="5230" y="7688"/>
                  <a:pt x="5608" y="7782"/>
                  <a:pt x="5986" y="7782"/>
                </a:cubicBezTo>
                <a:cubicBezTo>
                  <a:pt x="6333" y="7782"/>
                  <a:pt x="6711" y="7719"/>
                  <a:pt x="7057" y="7625"/>
                </a:cubicBezTo>
                <a:lnTo>
                  <a:pt x="7057" y="7625"/>
                </a:lnTo>
                <a:cubicBezTo>
                  <a:pt x="6963" y="8476"/>
                  <a:pt x="6585" y="9232"/>
                  <a:pt x="5986" y="9767"/>
                </a:cubicBezTo>
                <a:cubicBezTo>
                  <a:pt x="5388" y="9232"/>
                  <a:pt x="5010" y="8476"/>
                  <a:pt x="4915" y="7625"/>
                </a:cubicBezTo>
                <a:close/>
                <a:moveTo>
                  <a:pt x="2206" y="4726"/>
                </a:moveTo>
                <a:cubicBezTo>
                  <a:pt x="2458" y="5892"/>
                  <a:pt x="3245" y="6837"/>
                  <a:pt x="4222" y="7373"/>
                </a:cubicBezTo>
                <a:lnTo>
                  <a:pt x="4222" y="7467"/>
                </a:lnTo>
                <a:cubicBezTo>
                  <a:pt x="4222" y="8570"/>
                  <a:pt x="4663" y="9515"/>
                  <a:pt x="5388" y="10208"/>
                </a:cubicBezTo>
                <a:cubicBezTo>
                  <a:pt x="4915" y="10460"/>
                  <a:pt x="4411" y="10555"/>
                  <a:pt x="3875" y="10555"/>
                </a:cubicBezTo>
                <a:cubicBezTo>
                  <a:pt x="2080" y="10555"/>
                  <a:pt x="662" y="9137"/>
                  <a:pt x="662" y="7404"/>
                </a:cubicBezTo>
                <a:cubicBezTo>
                  <a:pt x="662" y="6270"/>
                  <a:pt x="1260" y="5294"/>
                  <a:pt x="2206" y="4726"/>
                </a:cubicBezTo>
                <a:close/>
                <a:moveTo>
                  <a:pt x="9735" y="4695"/>
                </a:moveTo>
                <a:cubicBezTo>
                  <a:pt x="10649" y="5262"/>
                  <a:pt x="11279" y="6239"/>
                  <a:pt x="11279" y="7373"/>
                </a:cubicBezTo>
                <a:cubicBezTo>
                  <a:pt x="11279" y="9137"/>
                  <a:pt x="9861" y="10555"/>
                  <a:pt x="8066" y="10555"/>
                </a:cubicBezTo>
                <a:cubicBezTo>
                  <a:pt x="7530" y="10555"/>
                  <a:pt x="7026" y="10397"/>
                  <a:pt x="6553" y="10177"/>
                </a:cubicBezTo>
                <a:cubicBezTo>
                  <a:pt x="7246" y="9452"/>
                  <a:pt x="7719" y="8476"/>
                  <a:pt x="7719" y="7404"/>
                </a:cubicBezTo>
                <a:lnTo>
                  <a:pt x="7719" y="7341"/>
                </a:lnTo>
                <a:cubicBezTo>
                  <a:pt x="8759" y="6837"/>
                  <a:pt x="9515" y="5892"/>
                  <a:pt x="9735" y="4695"/>
                </a:cubicBezTo>
                <a:close/>
                <a:moveTo>
                  <a:pt x="5986" y="1"/>
                </a:moveTo>
                <a:cubicBezTo>
                  <a:pt x="3875" y="1"/>
                  <a:pt x="2143" y="1734"/>
                  <a:pt x="2143" y="3876"/>
                </a:cubicBezTo>
                <a:lnTo>
                  <a:pt x="2143" y="3939"/>
                </a:lnTo>
                <a:cubicBezTo>
                  <a:pt x="882" y="4569"/>
                  <a:pt x="0" y="5892"/>
                  <a:pt x="0" y="7404"/>
                </a:cubicBezTo>
                <a:cubicBezTo>
                  <a:pt x="0" y="9547"/>
                  <a:pt x="1733" y="11279"/>
                  <a:pt x="3907" y="11279"/>
                </a:cubicBezTo>
                <a:cubicBezTo>
                  <a:pt x="4695" y="11279"/>
                  <a:pt x="5388" y="11027"/>
                  <a:pt x="6018" y="10649"/>
                </a:cubicBezTo>
                <a:cubicBezTo>
                  <a:pt x="6616" y="11027"/>
                  <a:pt x="7372" y="11279"/>
                  <a:pt x="8160" y="11279"/>
                </a:cubicBezTo>
                <a:cubicBezTo>
                  <a:pt x="10271" y="11279"/>
                  <a:pt x="12067" y="9547"/>
                  <a:pt x="12067" y="7404"/>
                </a:cubicBezTo>
                <a:cubicBezTo>
                  <a:pt x="11972" y="5924"/>
                  <a:pt x="11122" y="4632"/>
                  <a:pt x="9861" y="3939"/>
                </a:cubicBezTo>
                <a:lnTo>
                  <a:pt x="9861" y="3876"/>
                </a:lnTo>
                <a:cubicBezTo>
                  <a:pt x="9861" y="1734"/>
                  <a:pt x="8129" y="1"/>
                  <a:pt x="598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410;p48">
            <a:extLst>
              <a:ext uri="{FF2B5EF4-FFF2-40B4-BE49-F238E27FC236}">
                <a16:creationId xmlns:a16="http://schemas.microsoft.com/office/drawing/2014/main" id="{1D0D892E-112B-4557-978D-2BFBD1EC987E}"/>
              </a:ext>
            </a:extLst>
          </p:cNvPr>
          <p:cNvSpPr/>
          <p:nvPr/>
        </p:nvSpPr>
        <p:spPr>
          <a:xfrm>
            <a:off x="3035950" y="2175725"/>
            <a:ext cx="27996" cy="83949"/>
          </a:xfrm>
          <a:custGeom>
            <a:avLst/>
            <a:gdLst/>
            <a:ahLst/>
            <a:cxnLst/>
            <a:rect l="l" t="t" r="r" b="b"/>
            <a:pathLst>
              <a:path w="694" h="2081" extrusionOk="0">
                <a:moveTo>
                  <a:pt x="347" y="1"/>
                </a:moveTo>
                <a:cubicBezTo>
                  <a:pt x="158" y="1"/>
                  <a:pt x="1" y="158"/>
                  <a:pt x="1" y="348"/>
                </a:cubicBezTo>
                <a:lnTo>
                  <a:pt x="1" y="1765"/>
                </a:lnTo>
                <a:cubicBezTo>
                  <a:pt x="1" y="1923"/>
                  <a:pt x="158" y="2080"/>
                  <a:pt x="347" y="2080"/>
                </a:cubicBezTo>
                <a:cubicBezTo>
                  <a:pt x="536" y="2080"/>
                  <a:pt x="694" y="1923"/>
                  <a:pt x="694" y="1734"/>
                </a:cubicBezTo>
                <a:lnTo>
                  <a:pt x="694" y="348"/>
                </a:lnTo>
                <a:cubicBezTo>
                  <a:pt x="694" y="158"/>
                  <a:pt x="536" y="1"/>
                  <a:pt x="347"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411;p48">
            <a:extLst>
              <a:ext uri="{FF2B5EF4-FFF2-40B4-BE49-F238E27FC236}">
                <a16:creationId xmlns:a16="http://schemas.microsoft.com/office/drawing/2014/main" id="{491F2632-B7BE-4D33-ADBC-9D0B8F4142C5}"/>
              </a:ext>
            </a:extLst>
          </p:cNvPr>
          <p:cNvSpPr/>
          <p:nvPr/>
        </p:nvSpPr>
        <p:spPr>
          <a:xfrm>
            <a:off x="2927922" y="2211504"/>
            <a:ext cx="75033" cy="53249"/>
          </a:xfrm>
          <a:custGeom>
            <a:avLst/>
            <a:gdLst/>
            <a:ahLst/>
            <a:cxnLst/>
            <a:rect l="l" t="t" r="r" b="b"/>
            <a:pathLst>
              <a:path w="1860" h="1320" extrusionOk="0">
                <a:moveTo>
                  <a:pt x="465" y="1"/>
                </a:moveTo>
                <a:cubicBezTo>
                  <a:pt x="344" y="1"/>
                  <a:pt x="222" y="78"/>
                  <a:pt x="158" y="185"/>
                </a:cubicBezTo>
                <a:cubicBezTo>
                  <a:pt x="1" y="311"/>
                  <a:pt x="64" y="563"/>
                  <a:pt x="253" y="658"/>
                </a:cubicBezTo>
                <a:lnTo>
                  <a:pt x="1229" y="1288"/>
                </a:lnTo>
                <a:cubicBezTo>
                  <a:pt x="1261" y="1319"/>
                  <a:pt x="1355" y="1319"/>
                  <a:pt x="1418" y="1319"/>
                </a:cubicBezTo>
                <a:cubicBezTo>
                  <a:pt x="1544" y="1319"/>
                  <a:pt x="1671" y="1288"/>
                  <a:pt x="1734" y="1162"/>
                </a:cubicBezTo>
                <a:cubicBezTo>
                  <a:pt x="1860" y="1004"/>
                  <a:pt x="1765" y="752"/>
                  <a:pt x="1607" y="689"/>
                </a:cubicBezTo>
                <a:lnTo>
                  <a:pt x="631" y="59"/>
                </a:lnTo>
                <a:cubicBezTo>
                  <a:pt x="580" y="18"/>
                  <a:pt x="523" y="1"/>
                  <a:pt x="46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412;p48">
            <a:extLst>
              <a:ext uri="{FF2B5EF4-FFF2-40B4-BE49-F238E27FC236}">
                <a16:creationId xmlns:a16="http://schemas.microsoft.com/office/drawing/2014/main" id="{60808BED-388C-43DB-AA03-EA6F64A0D670}"/>
              </a:ext>
            </a:extLst>
          </p:cNvPr>
          <p:cNvSpPr/>
          <p:nvPr/>
        </p:nvSpPr>
        <p:spPr>
          <a:xfrm>
            <a:off x="3100774" y="2213925"/>
            <a:ext cx="69950" cy="52079"/>
          </a:xfrm>
          <a:custGeom>
            <a:avLst/>
            <a:gdLst/>
            <a:ahLst/>
            <a:cxnLst/>
            <a:rect l="l" t="t" r="r" b="b"/>
            <a:pathLst>
              <a:path w="1734" h="1291" extrusionOk="0">
                <a:moveTo>
                  <a:pt x="1354" y="0"/>
                </a:moveTo>
                <a:cubicBezTo>
                  <a:pt x="1301" y="0"/>
                  <a:pt x="1247" y="11"/>
                  <a:pt x="1198" y="31"/>
                </a:cubicBezTo>
                <a:lnTo>
                  <a:pt x="221" y="661"/>
                </a:lnTo>
                <a:cubicBezTo>
                  <a:pt x="63" y="787"/>
                  <a:pt x="0" y="976"/>
                  <a:pt x="95" y="1133"/>
                </a:cubicBezTo>
                <a:cubicBezTo>
                  <a:pt x="126" y="1228"/>
                  <a:pt x="252" y="1291"/>
                  <a:pt x="347" y="1291"/>
                </a:cubicBezTo>
                <a:cubicBezTo>
                  <a:pt x="441" y="1291"/>
                  <a:pt x="473" y="1291"/>
                  <a:pt x="568" y="1259"/>
                </a:cubicBezTo>
                <a:lnTo>
                  <a:pt x="1544" y="629"/>
                </a:lnTo>
                <a:cubicBezTo>
                  <a:pt x="1702" y="503"/>
                  <a:pt x="1733" y="314"/>
                  <a:pt x="1670" y="157"/>
                </a:cubicBezTo>
                <a:cubicBezTo>
                  <a:pt x="1584" y="49"/>
                  <a:pt x="1469" y="0"/>
                  <a:pt x="135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5413;p48">
            <a:extLst>
              <a:ext uri="{FF2B5EF4-FFF2-40B4-BE49-F238E27FC236}">
                <a16:creationId xmlns:a16="http://schemas.microsoft.com/office/drawing/2014/main" id="{44CDAFBF-03B4-4EB1-B8A4-C8F743F74102}"/>
              </a:ext>
            </a:extLst>
          </p:cNvPr>
          <p:cNvGrpSpPr/>
          <p:nvPr/>
        </p:nvGrpSpPr>
        <p:grpSpPr>
          <a:xfrm>
            <a:off x="2844466" y="2769422"/>
            <a:ext cx="425795" cy="488080"/>
            <a:chOff x="-49398750" y="2684600"/>
            <a:chExt cx="263875" cy="302475"/>
          </a:xfrm>
          <a:solidFill>
            <a:srgbClr val="5C3183"/>
          </a:solidFill>
        </p:grpSpPr>
        <p:sp>
          <p:nvSpPr>
            <p:cNvPr id="119" name="Google Shape;5414;p48">
              <a:extLst>
                <a:ext uri="{FF2B5EF4-FFF2-40B4-BE49-F238E27FC236}">
                  <a16:creationId xmlns:a16="http://schemas.microsoft.com/office/drawing/2014/main" id="{5E0B6C20-E18E-468D-9F46-892E15EB597F}"/>
                </a:ext>
              </a:extLst>
            </p:cNvPr>
            <p:cNvSpPr/>
            <p:nvPr/>
          </p:nvSpPr>
          <p:spPr>
            <a:xfrm>
              <a:off x="-49294775" y="2684600"/>
              <a:ext cx="73275" cy="299325"/>
            </a:xfrm>
            <a:custGeom>
              <a:avLst/>
              <a:gdLst/>
              <a:ahLst/>
              <a:cxnLst/>
              <a:rect l="l" t="t" r="r" b="b"/>
              <a:pathLst>
                <a:path w="2931" h="11973" extrusionOk="0">
                  <a:moveTo>
                    <a:pt x="1481" y="1387"/>
                  </a:moveTo>
                  <a:lnTo>
                    <a:pt x="2017" y="2836"/>
                  </a:lnTo>
                  <a:lnTo>
                    <a:pt x="914" y="2836"/>
                  </a:lnTo>
                  <a:lnTo>
                    <a:pt x="1481" y="1387"/>
                  </a:lnTo>
                  <a:close/>
                  <a:moveTo>
                    <a:pt x="2174" y="3529"/>
                  </a:moveTo>
                  <a:lnTo>
                    <a:pt x="2174" y="9893"/>
                  </a:lnTo>
                  <a:lnTo>
                    <a:pt x="757" y="9893"/>
                  </a:lnTo>
                  <a:lnTo>
                    <a:pt x="757" y="3529"/>
                  </a:lnTo>
                  <a:close/>
                  <a:moveTo>
                    <a:pt x="2174" y="10586"/>
                  </a:moveTo>
                  <a:lnTo>
                    <a:pt x="2174" y="10964"/>
                  </a:lnTo>
                  <a:cubicBezTo>
                    <a:pt x="2143" y="11153"/>
                    <a:pt x="1985" y="11311"/>
                    <a:pt x="1828" y="11311"/>
                  </a:cubicBezTo>
                  <a:lnTo>
                    <a:pt x="1103" y="11311"/>
                  </a:lnTo>
                  <a:cubicBezTo>
                    <a:pt x="914" y="11311"/>
                    <a:pt x="757" y="11153"/>
                    <a:pt x="757" y="10964"/>
                  </a:cubicBezTo>
                  <a:lnTo>
                    <a:pt x="757" y="10586"/>
                  </a:lnTo>
                  <a:close/>
                  <a:moveTo>
                    <a:pt x="1450" y="1"/>
                  </a:moveTo>
                  <a:cubicBezTo>
                    <a:pt x="1355" y="1"/>
                    <a:pt x="1198" y="95"/>
                    <a:pt x="1135" y="253"/>
                  </a:cubicBezTo>
                  <a:cubicBezTo>
                    <a:pt x="1" y="3246"/>
                    <a:pt x="95" y="3088"/>
                    <a:pt x="95" y="3151"/>
                  </a:cubicBezTo>
                  <a:lnTo>
                    <a:pt x="95" y="10933"/>
                  </a:lnTo>
                  <a:cubicBezTo>
                    <a:pt x="95" y="11500"/>
                    <a:pt x="568" y="11973"/>
                    <a:pt x="1135" y="11973"/>
                  </a:cubicBezTo>
                  <a:lnTo>
                    <a:pt x="1859" y="11973"/>
                  </a:lnTo>
                  <a:cubicBezTo>
                    <a:pt x="2458" y="11973"/>
                    <a:pt x="2931" y="11500"/>
                    <a:pt x="2931" y="10933"/>
                  </a:cubicBezTo>
                  <a:lnTo>
                    <a:pt x="2931" y="3120"/>
                  </a:lnTo>
                  <a:cubicBezTo>
                    <a:pt x="2836" y="3088"/>
                    <a:pt x="2931" y="3277"/>
                    <a:pt x="1765" y="253"/>
                  </a:cubicBezTo>
                  <a:cubicBezTo>
                    <a:pt x="1733" y="127"/>
                    <a:pt x="1576"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415;p48">
              <a:extLst>
                <a:ext uri="{FF2B5EF4-FFF2-40B4-BE49-F238E27FC236}">
                  <a16:creationId xmlns:a16="http://schemas.microsoft.com/office/drawing/2014/main" id="{F24FCC37-B879-4081-83F8-FF1F68598260}"/>
                </a:ext>
              </a:extLst>
            </p:cNvPr>
            <p:cNvSpPr/>
            <p:nvPr/>
          </p:nvSpPr>
          <p:spPr>
            <a:xfrm>
              <a:off x="-49398750" y="2684600"/>
              <a:ext cx="87450" cy="300900"/>
            </a:xfrm>
            <a:custGeom>
              <a:avLst/>
              <a:gdLst/>
              <a:ahLst/>
              <a:cxnLst/>
              <a:rect l="l" t="t" r="r" b="b"/>
              <a:pathLst>
                <a:path w="3498" h="12036" extrusionOk="0">
                  <a:moveTo>
                    <a:pt x="2773" y="662"/>
                  </a:moveTo>
                  <a:lnTo>
                    <a:pt x="2773" y="11311"/>
                  </a:lnTo>
                  <a:lnTo>
                    <a:pt x="662" y="11311"/>
                  </a:lnTo>
                  <a:lnTo>
                    <a:pt x="662" y="10586"/>
                  </a:lnTo>
                  <a:lnTo>
                    <a:pt x="1734" y="10586"/>
                  </a:lnTo>
                  <a:cubicBezTo>
                    <a:pt x="1923" y="10586"/>
                    <a:pt x="2080" y="10429"/>
                    <a:pt x="2080" y="10240"/>
                  </a:cubicBezTo>
                  <a:cubicBezTo>
                    <a:pt x="2080" y="10051"/>
                    <a:pt x="1923" y="9893"/>
                    <a:pt x="1734" y="9893"/>
                  </a:cubicBezTo>
                  <a:lnTo>
                    <a:pt x="662" y="9893"/>
                  </a:lnTo>
                  <a:lnTo>
                    <a:pt x="662" y="9169"/>
                  </a:lnTo>
                  <a:lnTo>
                    <a:pt x="1009" y="9169"/>
                  </a:lnTo>
                  <a:cubicBezTo>
                    <a:pt x="1198" y="9169"/>
                    <a:pt x="1356" y="9011"/>
                    <a:pt x="1356" y="8822"/>
                  </a:cubicBezTo>
                  <a:cubicBezTo>
                    <a:pt x="1356" y="8633"/>
                    <a:pt x="1198" y="8475"/>
                    <a:pt x="1009" y="8475"/>
                  </a:cubicBezTo>
                  <a:lnTo>
                    <a:pt x="662" y="8475"/>
                  </a:lnTo>
                  <a:lnTo>
                    <a:pt x="662" y="7751"/>
                  </a:lnTo>
                  <a:lnTo>
                    <a:pt x="1734" y="7751"/>
                  </a:lnTo>
                  <a:cubicBezTo>
                    <a:pt x="1923" y="7751"/>
                    <a:pt x="2080" y="7593"/>
                    <a:pt x="2080" y="7404"/>
                  </a:cubicBezTo>
                  <a:cubicBezTo>
                    <a:pt x="2080" y="7215"/>
                    <a:pt x="1923" y="7058"/>
                    <a:pt x="1734" y="7058"/>
                  </a:cubicBezTo>
                  <a:lnTo>
                    <a:pt x="662" y="7058"/>
                  </a:lnTo>
                  <a:lnTo>
                    <a:pt x="662" y="6333"/>
                  </a:lnTo>
                  <a:lnTo>
                    <a:pt x="1009" y="6333"/>
                  </a:lnTo>
                  <a:cubicBezTo>
                    <a:pt x="1198" y="6333"/>
                    <a:pt x="1356" y="6176"/>
                    <a:pt x="1356" y="5987"/>
                  </a:cubicBezTo>
                  <a:cubicBezTo>
                    <a:pt x="1356" y="5798"/>
                    <a:pt x="1198" y="5640"/>
                    <a:pt x="1009" y="5640"/>
                  </a:cubicBezTo>
                  <a:lnTo>
                    <a:pt x="662" y="5640"/>
                  </a:lnTo>
                  <a:lnTo>
                    <a:pt x="662" y="4947"/>
                  </a:lnTo>
                  <a:lnTo>
                    <a:pt x="1734" y="4947"/>
                  </a:lnTo>
                  <a:cubicBezTo>
                    <a:pt x="1923" y="4947"/>
                    <a:pt x="2080" y="4789"/>
                    <a:pt x="2080" y="4569"/>
                  </a:cubicBezTo>
                  <a:cubicBezTo>
                    <a:pt x="2080" y="4380"/>
                    <a:pt x="1923" y="4222"/>
                    <a:pt x="1734" y="4222"/>
                  </a:cubicBezTo>
                  <a:lnTo>
                    <a:pt x="662" y="4222"/>
                  </a:lnTo>
                  <a:lnTo>
                    <a:pt x="662" y="3498"/>
                  </a:lnTo>
                  <a:lnTo>
                    <a:pt x="1009" y="3498"/>
                  </a:lnTo>
                  <a:cubicBezTo>
                    <a:pt x="1198" y="3498"/>
                    <a:pt x="1356" y="3340"/>
                    <a:pt x="1356" y="3151"/>
                  </a:cubicBezTo>
                  <a:cubicBezTo>
                    <a:pt x="1356" y="2962"/>
                    <a:pt x="1198" y="2805"/>
                    <a:pt x="1009" y="2805"/>
                  </a:cubicBezTo>
                  <a:lnTo>
                    <a:pt x="662" y="2805"/>
                  </a:lnTo>
                  <a:lnTo>
                    <a:pt x="662" y="2080"/>
                  </a:lnTo>
                  <a:lnTo>
                    <a:pt x="1734" y="2080"/>
                  </a:lnTo>
                  <a:cubicBezTo>
                    <a:pt x="1923" y="2080"/>
                    <a:pt x="2080" y="1922"/>
                    <a:pt x="2080" y="1733"/>
                  </a:cubicBezTo>
                  <a:cubicBezTo>
                    <a:pt x="2080" y="1544"/>
                    <a:pt x="1923" y="1387"/>
                    <a:pt x="1734" y="1387"/>
                  </a:cubicBezTo>
                  <a:lnTo>
                    <a:pt x="662" y="1387"/>
                  </a:lnTo>
                  <a:lnTo>
                    <a:pt x="662" y="662"/>
                  </a:lnTo>
                  <a:close/>
                  <a:moveTo>
                    <a:pt x="347" y="1"/>
                  </a:moveTo>
                  <a:cubicBezTo>
                    <a:pt x="158" y="1"/>
                    <a:pt x="1" y="158"/>
                    <a:pt x="1" y="379"/>
                  </a:cubicBezTo>
                  <a:lnTo>
                    <a:pt x="1" y="11657"/>
                  </a:lnTo>
                  <a:cubicBezTo>
                    <a:pt x="1" y="11878"/>
                    <a:pt x="158" y="12036"/>
                    <a:pt x="347" y="12036"/>
                  </a:cubicBezTo>
                  <a:lnTo>
                    <a:pt x="3151" y="12036"/>
                  </a:lnTo>
                  <a:cubicBezTo>
                    <a:pt x="3340" y="12036"/>
                    <a:pt x="3498" y="11878"/>
                    <a:pt x="3498" y="11657"/>
                  </a:cubicBezTo>
                  <a:lnTo>
                    <a:pt x="3498" y="379"/>
                  </a:lnTo>
                  <a:cubicBezTo>
                    <a:pt x="3498" y="158"/>
                    <a:pt x="3340"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416;p48">
              <a:extLst>
                <a:ext uri="{FF2B5EF4-FFF2-40B4-BE49-F238E27FC236}">
                  <a16:creationId xmlns:a16="http://schemas.microsoft.com/office/drawing/2014/main" id="{78DB145B-5DBA-473D-BFC7-C7282D577709}"/>
                </a:ext>
              </a:extLst>
            </p:cNvPr>
            <p:cNvSpPr/>
            <p:nvPr/>
          </p:nvSpPr>
          <p:spPr>
            <a:xfrm>
              <a:off x="-49207350" y="2686175"/>
              <a:ext cx="72475" cy="300900"/>
            </a:xfrm>
            <a:custGeom>
              <a:avLst/>
              <a:gdLst/>
              <a:ahLst/>
              <a:cxnLst/>
              <a:rect l="l" t="t" r="r" b="b"/>
              <a:pathLst>
                <a:path w="2899" h="12036" extrusionOk="0">
                  <a:moveTo>
                    <a:pt x="1859" y="694"/>
                  </a:moveTo>
                  <a:lnTo>
                    <a:pt x="1859" y="694"/>
                  </a:lnTo>
                  <a:cubicBezTo>
                    <a:pt x="1828" y="820"/>
                    <a:pt x="1796" y="946"/>
                    <a:pt x="1796" y="1040"/>
                  </a:cubicBezTo>
                  <a:cubicBezTo>
                    <a:pt x="1733" y="1418"/>
                    <a:pt x="1828" y="1765"/>
                    <a:pt x="2111" y="2112"/>
                  </a:cubicBezTo>
                  <a:cubicBezTo>
                    <a:pt x="2143" y="2143"/>
                    <a:pt x="2174" y="2238"/>
                    <a:pt x="2143" y="2301"/>
                  </a:cubicBezTo>
                  <a:cubicBezTo>
                    <a:pt x="2017" y="2584"/>
                    <a:pt x="1796" y="2773"/>
                    <a:pt x="1481" y="2773"/>
                  </a:cubicBezTo>
                  <a:cubicBezTo>
                    <a:pt x="1072" y="2773"/>
                    <a:pt x="757" y="2458"/>
                    <a:pt x="757" y="2080"/>
                  </a:cubicBezTo>
                  <a:cubicBezTo>
                    <a:pt x="757" y="1670"/>
                    <a:pt x="914" y="1324"/>
                    <a:pt x="1166" y="1103"/>
                  </a:cubicBezTo>
                  <a:cubicBezTo>
                    <a:pt x="1387" y="851"/>
                    <a:pt x="1576" y="788"/>
                    <a:pt x="1859" y="694"/>
                  </a:cubicBezTo>
                  <a:close/>
                  <a:moveTo>
                    <a:pt x="1450" y="3466"/>
                  </a:moveTo>
                  <a:cubicBezTo>
                    <a:pt x="1513" y="3529"/>
                    <a:pt x="1702" y="3781"/>
                    <a:pt x="1859" y="4600"/>
                  </a:cubicBezTo>
                  <a:cubicBezTo>
                    <a:pt x="1954" y="4726"/>
                    <a:pt x="1954" y="4789"/>
                    <a:pt x="1954" y="4884"/>
                  </a:cubicBezTo>
                  <a:lnTo>
                    <a:pt x="946" y="4884"/>
                  </a:lnTo>
                  <a:cubicBezTo>
                    <a:pt x="946" y="4789"/>
                    <a:pt x="1009" y="4726"/>
                    <a:pt x="1009" y="4600"/>
                  </a:cubicBezTo>
                  <a:cubicBezTo>
                    <a:pt x="1198" y="3781"/>
                    <a:pt x="1355" y="3529"/>
                    <a:pt x="1450" y="3466"/>
                  </a:cubicBezTo>
                  <a:close/>
                  <a:moveTo>
                    <a:pt x="2111" y="5546"/>
                  </a:moveTo>
                  <a:cubicBezTo>
                    <a:pt x="2174" y="6081"/>
                    <a:pt x="2237" y="6680"/>
                    <a:pt x="2237" y="7310"/>
                  </a:cubicBezTo>
                  <a:cubicBezTo>
                    <a:pt x="2174" y="9389"/>
                    <a:pt x="1796" y="10901"/>
                    <a:pt x="1481" y="11216"/>
                  </a:cubicBezTo>
                  <a:cubicBezTo>
                    <a:pt x="1387" y="11122"/>
                    <a:pt x="1198" y="10901"/>
                    <a:pt x="1040" y="10082"/>
                  </a:cubicBezTo>
                  <a:cubicBezTo>
                    <a:pt x="883" y="9326"/>
                    <a:pt x="757" y="8349"/>
                    <a:pt x="757" y="7310"/>
                  </a:cubicBezTo>
                  <a:cubicBezTo>
                    <a:pt x="757" y="6680"/>
                    <a:pt x="788" y="6081"/>
                    <a:pt x="883" y="5546"/>
                  </a:cubicBezTo>
                  <a:close/>
                  <a:moveTo>
                    <a:pt x="2489" y="1"/>
                  </a:moveTo>
                  <a:cubicBezTo>
                    <a:pt x="1796" y="1"/>
                    <a:pt x="1229" y="32"/>
                    <a:pt x="662" y="631"/>
                  </a:cubicBezTo>
                  <a:cubicBezTo>
                    <a:pt x="253" y="1009"/>
                    <a:pt x="1" y="1576"/>
                    <a:pt x="1" y="2112"/>
                  </a:cubicBezTo>
                  <a:cubicBezTo>
                    <a:pt x="1" y="2616"/>
                    <a:pt x="284" y="3088"/>
                    <a:pt x="725" y="3340"/>
                  </a:cubicBezTo>
                  <a:cubicBezTo>
                    <a:pt x="190" y="4285"/>
                    <a:pt x="1" y="6302"/>
                    <a:pt x="1" y="7436"/>
                  </a:cubicBezTo>
                  <a:cubicBezTo>
                    <a:pt x="1" y="8539"/>
                    <a:pt x="127" y="10555"/>
                    <a:pt x="725" y="11531"/>
                  </a:cubicBezTo>
                  <a:cubicBezTo>
                    <a:pt x="914" y="11878"/>
                    <a:pt x="1166" y="12036"/>
                    <a:pt x="1450" y="12036"/>
                  </a:cubicBezTo>
                  <a:cubicBezTo>
                    <a:pt x="1702" y="12036"/>
                    <a:pt x="1954" y="11878"/>
                    <a:pt x="2143" y="11531"/>
                  </a:cubicBezTo>
                  <a:cubicBezTo>
                    <a:pt x="2710" y="10586"/>
                    <a:pt x="2868" y="8570"/>
                    <a:pt x="2868" y="7436"/>
                  </a:cubicBezTo>
                  <a:cubicBezTo>
                    <a:pt x="2836" y="6239"/>
                    <a:pt x="2742" y="4254"/>
                    <a:pt x="2174" y="3309"/>
                  </a:cubicBezTo>
                  <a:cubicBezTo>
                    <a:pt x="2458" y="3151"/>
                    <a:pt x="2710" y="2868"/>
                    <a:pt x="2773" y="2553"/>
                  </a:cubicBezTo>
                  <a:cubicBezTo>
                    <a:pt x="2899" y="2238"/>
                    <a:pt x="2805" y="1923"/>
                    <a:pt x="2616" y="1670"/>
                  </a:cubicBezTo>
                  <a:cubicBezTo>
                    <a:pt x="2426" y="1450"/>
                    <a:pt x="2300" y="1135"/>
                    <a:pt x="2773" y="536"/>
                  </a:cubicBezTo>
                  <a:cubicBezTo>
                    <a:pt x="2836" y="410"/>
                    <a:pt x="2899" y="316"/>
                    <a:pt x="2805" y="190"/>
                  </a:cubicBezTo>
                  <a:cubicBezTo>
                    <a:pt x="2773" y="64"/>
                    <a:pt x="2616"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5417;p48">
            <a:extLst>
              <a:ext uri="{FF2B5EF4-FFF2-40B4-BE49-F238E27FC236}">
                <a16:creationId xmlns:a16="http://schemas.microsoft.com/office/drawing/2014/main" id="{8CEAE123-7868-4A12-B452-1501EC7B4499}"/>
              </a:ext>
            </a:extLst>
          </p:cNvPr>
          <p:cNvGrpSpPr/>
          <p:nvPr/>
        </p:nvGrpSpPr>
        <p:grpSpPr>
          <a:xfrm>
            <a:off x="5863172" y="1623066"/>
            <a:ext cx="424503" cy="485538"/>
            <a:chOff x="-47509225" y="1974175"/>
            <a:chExt cx="263075" cy="300900"/>
          </a:xfrm>
          <a:solidFill>
            <a:srgbClr val="5C3183"/>
          </a:solidFill>
        </p:grpSpPr>
        <p:sp>
          <p:nvSpPr>
            <p:cNvPr id="123" name="Google Shape;5418;p48">
              <a:extLst>
                <a:ext uri="{FF2B5EF4-FFF2-40B4-BE49-F238E27FC236}">
                  <a16:creationId xmlns:a16="http://schemas.microsoft.com/office/drawing/2014/main" id="{8B48FD64-67DE-42AC-8E48-E40827D35571}"/>
                </a:ext>
              </a:extLst>
            </p:cNvPr>
            <p:cNvSpPr/>
            <p:nvPr/>
          </p:nvSpPr>
          <p:spPr>
            <a:xfrm>
              <a:off x="-47439925" y="2026950"/>
              <a:ext cx="124475" cy="124450"/>
            </a:xfrm>
            <a:custGeom>
              <a:avLst/>
              <a:gdLst/>
              <a:ahLst/>
              <a:cxnLst/>
              <a:rect l="l" t="t" r="r" b="b"/>
              <a:pathLst>
                <a:path w="4979" h="4978" extrusionOk="0">
                  <a:moveTo>
                    <a:pt x="1828" y="725"/>
                  </a:moveTo>
                  <a:cubicBezTo>
                    <a:pt x="2301" y="725"/>
                    <a:pt x="2679" y="1008"/>
                    <a:pt x="2805" y="1418"/>
                  </a:cubicBezTo>
                  <a:lnTo>
                    <a:pt x="1828" y="1418"/>
                  </a:lnTo>
                  <a:cubicBezTo>
                    <a:pt x="1607" y="1418"/>
                    <a:pt x="1450" y="1575"/>
                    <a:pt x="1450" y="1796"/>
                  </a:cubicBezTo>
                  <a:lnTo>
                    <a:pt x="1450" y="2773"/>
                  </a:lnTo>
                  <a:cubicBezTo>
                    <a:pt x="1040" y="2615"/>
                    <a:pt x="757" y="2206"/>
                    <a:pt x="757" y="1796"/>
                  </a:cubicBezTo>
                  <a:cubicBezTo>
                    <a:pt x="757" y="1197"/>
                    <a:pt x="1229" y="725"/>
                    <a:pt x="1828" y="725"/>
                  </a:cubicBezTo>
                  <a:close/>
                  <a:moveTo>
                    <a:pt x="2805" y="2143"/>
                  </a:moveTo>
                  <a:cubicBezTo>
                    <a:pt x="2679" y="2458"/>
                    <a:pt x="2458" y="2678"/>
                    <a:pt x="2175" y="2773"/>
                  </a:cubicBezTo>
                  <a:lnTo>
                    <a:pt x="2175" y="2143"/>
                  </a:lnTo>
                  <a:close/>
                  <a:moveTo>
                    <a:pt x="4254" y="2111"/>
                  </a:moveTo>
                  <a:lnTo>
                    <a:pt x="4254" y="4222"/>
                  </a:lnTo>
                  <a:lnTo>
                    <a:pt x="2143" y="4222"/>
                  </a:lnTo>
                  <a:lnTo>
                    <a:pt x="2143" y="3466"/>
                  </a:lnTo>
                  <a:cubicBezTo>
                    <a:pt x="2805" y="3308"/>
                    <a:pt x="3372" y="2804"/>
                    <a:pt x="3529" y="2111"/>
                  </a:cubicBezTo>
                  <a:close/>
                  <a:moveTo>
                    <a:pt x="1765" y="0"/>
                  </a:moveTo>
                  <a:cubicBezTo>
                    <a:pt x="788" y="0"/>
                    <a:pt x="1" y="788"/>
                    <a:pt x="1" y="1796"/>
                  </a:cubicBezTo>
                  <a:cubicBezTo>
                    <a:pt x="1" y="2647"/>
                    <a:pt x="599" y="3340"/>
                    <a:pt x="1418" y="3529"/>
                  </a:cubicBezTo>
                  <a:lnTo>
                    <a:pt x="1418" y="4631"/>
                  </a:lnTo>
                  <a:cubicBezTo>
                    <a:pt x="1418" y="4820"/>
                    <a:pt x="1576" y="4978"/>
                    <a:pt x="1765" y="4978"/>
                  </a:cubicBezTo>
                  <a:lnTo>
                    <a:pt x="4569" y="4978"/>
                  </a:lnTo>
                  <a:cubicBezTo>
                    <a:pt x="4789" y="4978"/>
                    <a:pt x="4916" y="4820"/>
                    <a:pt x="4916" y="4631"/>
                  </a:cubicBezTo>
                  <a:lnTo>
                    <a:pt x="4916" y="1827"/>
                  </a:lnTo>
                  <a:cubicBezTo>
                    <a:pt x="4979" y="1575"/>
                    <a:pt x="4821" y="1418"/>
                    <a:pt x="4600" y="1418"/>
                  </a:cubicBezTo>
                  <a:lnTo>
                    <a:pt x="3498" y="1418"/>
                  </a:lnTo>
                  <a:cubicBezTo>
                    <a:pt x="3340" y="630"/>
                    <a:pt x="2647"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419;p48">
              <a:extLst>
                <a:ext uri="{FF2B5EF4-FFF2-40B4-BE49-F238E27FC236}">
                  <a16:creationId xmlns:a16="http://schemas.microsoft.com/office/drawing/2014/main" id="{8AB91CBA-786E-4B2F-BF87-284DBD0D1E36}"/>
                </a:ext>
              </a:extLst>
            </p:cNvPr>
            <p:cNvSpPr/>
            <p:nvPr/>
          </p:nvSpPr>
          <p:spPr>
            <a:xfrm>
              <a:off x="-47439125" y="2184475"/>
              <a:ext cx="88225" cy="18125"/>
            </a:xfrm>
            <a:custGeom>
              <a:avLst/>
              <a:gdLst/>
              <a:ahLst/>
              <a:cxnLst/>
              <a:rect l="l" t="t" r="r" b="b"/>
              <a:pathLst>
                <a:path w="3529" h="725" extrusionOk="0">
                  <a:moveTo>
                    <a:pt x="378" y="0"/>
                  </a:moveTo>
                  <a:cubicBezTo>
                    <a:pt x="158" y="0"/>
                    <a:pt x="32" y="158"/>
                    <a:pt x="32" y="378"/>
                  </a:cubicBezTo>
                  <a:cubicBezTo>
                    <a:pt x="0" y="567"/>
                    <a:pt x="158" y="725"/>
                    <a:pt x="378" y="725"/>
                  </a:cubicBezTo>
                  <a:lnTo>
                    <a:pt x="3182" y="725"/>
                  </a:lnTo>
                  <a:cubicBezTo>
                    <a:pt x="3371" y="725"/>
                    <a:pt x="3529" y="567"/>
                    <a:pt x="3529" y="378"/>
                  </a:cubicBezTo>
                  <a:cubicBezTo>
                    <a:pt x="3529" y="158"/>
                    <a:pt x="3371"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420;p48">
              <a:extLst>
                <a:ext uri="{FF2B5EF4-FFF2-40B4-BE49-F238E27FC236}">
                  <a16:creationId xmlns:a16="http://schemas.microsoft.com/office/drawing/2014/main" id="{2960D317-5639-4B02-942C-B619156B6378}"/>
                </a:ext>
              </a:extLst>
            </p:cNvPr>
            <p:cNvSpPr/>
            <p:nvPr/>
          </p:nvSpPr>
          <p:spPr>
            <a:xfrm>
              <a:off x="-47438350" y="2219900"/>
              <a:ext cx="122900" cy="18150"/>
            </a:xfrm>
            <a:custGeom>
              <a:avLst/>
              <a:gdLst/>
              <a:ahLst/>
              <a:cxnLst/>
              <a:rect l="l" t="t" r="r" b="b"/>
              <a:pathLst>
                <a:path w="4916" h="726" extrusionOk="0">
                  <a:moveTo>
                    <a:pt x="347" y="1"/>
                  </a:moveTo>
                  <a:cubicBezTo>
                    <a:pt x="127" y="1"/>
                    <a:pt x="1" y="158"/>
                    <a:pt x="1" y="379"/>
                  </a:cubicBezTo>
                  <a:cubicBezTo>
                    <a:pt x="1" y="568"/>
                    <a:pt x="127" y="725"/>
                    <a:pt x="347" y="725"/>
                  </a:cubicBezTo>
                  <a:lnTo>
                    <a:pt x="4537" y="725"/>
                  </a:lnTo>
                  <a:cubicBezTo>
                    <a:pt x="4758" y="725"/>
                    <a:pt x="4916" y="568"/>
                    <a:pt x="4916" y="379"/>
                  </a:cubicBezTo>
                  <a:cubicBezTo>
                    <a:pt x="4916" y="158"/>
                    <a:pt x="4758" y="1"/>
                    <a:pt x="4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421;p48">
              <a:extLst>
                <a:ext uri="{FF2B5EF4-FFF2-40B4-BE49-F238E27FC236}">
                  <a16:creationId xmlns:a16="http://schemas.microsoft.com/office/drawing/2014/main" id="{726CF445-175A-4B01-BC15-75FADC6A9C65}"/>
                </a:ext>
              </a:extLst>
            </p:cNvPr>
            <p:cNvSpPr/>
            <p:nvPr/>
          </p:nvSpPr>
          <p:spPr>
            <a:xfrm>
              <a:off x="-47333600" y="218605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6" y="536"/>
                    <a:pt x="726" y="347"/>
                  </a:cubicBezTo>
                  <a:cubicBezTo>
                    <a:pt x="726" y="126"/>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422;p48">
              <a:extLst>
                <a:ext uri="{FF2B5EF4-FFF2-40B4-BE49-F238E27FC236}">
                  <a16:creationId xmlns:a16="http://schemas.microsoft.com/office/drawing/2014/main" id="{24BDE882-387D-4909-B33C-924BC8CE6A8A}"/>
                </a:ext>
              </a:extLst>
            </p:cNvPr>
            <p:cNvSpPr/>
            <p:nvPr/>
          </p:nvSpPr>
          <p:spPr>
            <a:xfrm>
              <a:off x="-47509225" y="1974175"/>
              <a:ext cx="263075" cy="300900"/>
            </a:xfrm>
            <a:custGeom>
              <a:avLst/>
              <a:gdLst/>
              <a:ahLst/>
              <a:cxnLst/>
              <a:rect l="l" t="t" r="r" b="b"/>
              <a:pathLst>
                <a:path w="10523" h="12036" extrusionOk="0">
                  <a:moveTo>
                    <a:pt x="9483" y="2111"/>
                  </a:moveTo>
                  <a:cubicBezTo>
                    <a:pt x="9672" y="2111"/>
                    <a:pt x="9830" y="2269"/>
                    <a:pt x="9830" y="2489"/>
                  </a:cubicBezTo>
                  <a:lnTo>
                    <a:pt x="9830" y="3529"/>
                  </a:lnTo>
                  <a:lnTo>
                    <a:pt x="9105" y="3529"/>
                  </a:lnTo>
                  <a:lnTo>
                    <a:pt x="9105" y="2111"/>
                  </a:lnTo>
                  <a:close/>
                  <a:moveTo>
                    <a:pt x="9830" y="4222"/>
                  </a:moveTo>
                  <a:lnTo>
                    <a:pt x="9830" y="5640"/>
                  </a:lnTo>
                  <a:lnTo>
                    <a:pt x="9105" y="5640"/>
                  </a:lnTo>
                  <a:lnTo>
                    <a:pt x="9105" y="4222"/>
                  </a:lnTo>
                  <a:close/>
                  <a:moveTo>
                    <a:pt x="9861" y="6333"/>
                  </a:moveTo>
                  <a:lnTo>
                    <a:pt x="9861" y="7751"/>
                  </a:lnTo>
                  <a:lnTo>
                    <a:pt x="9168" y="7751"/>
                  </a:lnTo>
                  <a:lnTo>
                    <a:pt x="9168" y="6333"/>
                  </a:lnTo>
                  <a:close/>
                  <a:moveTo>
                    <a:pt x="9830" y="8412"/>
                  </a:moveTo>
                  <a:lnTo>
                    <a:pt x="9830" y="9483"/>
                  </a:lnTo>
                  <a:cubicBezTo>
                    <a:pt x="9830" y="9672"/>
                    <a:pt x="9672" y="9830"/>
                    <a:pt x="9483" y="9830"/>
                  </a:cubicBezTo>
                  <a:lnTo>
                    <a:pt x="9137" y="9830"/>
                  </a:lnTo>
                  <a:lnTo>
                    <a:pt x="9137" y="8412"/>
                  </a:lnTo>
                  <a:close/>
                  <a:moveTo>
                    <a:pt x="8444" y="630"/>
                  </a:moveTo>
                  <a:lnTo>
                    <a:pt x="8444" y="11248"/>
                  </a:lnTo>
                  <a:lnTo>
                    <a:pt x="1450" y="11248"/>
                  </a:lnTo>
                  <a:lnTo>
                    <a:pt x="1450" y="10554"/>
                  </a:lnTo>
                  <a:lnTo>
                    <a:pt x="1796" y="10554"/>
                  </a:lnTo>
                  <a:cubicBezTo>
                    <a:pt x="1985" y="10554"/>
                    <a:pt x="2143" y="10397"/>
                    <a:pt x="2143" y="10176"/>
                  </a:cubicBezTo>
                  <a:cubicBezTo>
                    <a:pt x="2143" y="9987"/>
                    <a:pt x="1985" y="9830"/>
                    <a:pt x="1796" y="9830"/>
                  </a:cubicBezTo>
                  <a:lnTo>
                    <a:pt x="1450" y="9830"/>
                  </a:lnTo>
                  <a:lnTo>
                    <a:pt x="1450" y="8412"/>
                  </a:lnTo>
                  <a:lnTo>
                    <a:pt x="1796" y="8412"/>
                  </a:lnTo>
                  <a:cubicBezTo>
                    <a:pt x="1985" y="8412"/>
                    <a:pt x="2143" y="8255"/>
                    <a:pt x="2143" y="8066"/>
                  </a:cubicBezTo>
                  <a:cubicBezTo>
                    <a:pt x="2143" y="7877"/>
                    <a:pt x="1985" y="7719"/>
                    <a:pt x="1796" y="7719"/>
                  </a:cubicBezTo>
                  <a:lnTo>
                    <a:pt x="1450" y="7719"/>
                  </a:lnTo>
                  <a:lnTo>
                    <a:pt x="1450" y="6301"/>
                  </a:lnTo>
                  <a:lnTo>
                    <a:pt x="1796" y="6301"/>
                  </a:lnTo>
                  <a:cubicBezTo>
                    <a:pt x="1985" y="6301"/>
                    <a:pt x="2143" y="6144"/>
                    <a:pt x="2143" y="5923"/>
                  </a:cubicBezTo>
                  <a:cubicBezTo>
                    <a:pt x="2143" y="5734"/>
                    <a:pt x="1985" y="5577"/>
                    <a:pt x="1796" y="5577"/>
                  </a:cubicBezTo>
                  <a:lnTo>
                    <a:pt x="1450" y="5577"/>
                  </a:lnTo>
                  <a:lnTo>
                    <a:pt x="1450" y="4159"/>
                  </a:lnTo>
                  <a:lnTo>
                    <a:pt x="1796" y="4159"/>
                  </a:lnTo>
                  <a:cubicBezTo>
                    <a:pt x="1985" y="4159"/>
                    <a:pt x="2143" y="4001"/>
                    <a:pt x="2143" y="3812"/>
                  </a:cubicBezTo>
                  <a:cubicBezTo>
                    <a:pt x="2143" y="3623"/>
                    <a:pt x="1985" y="3466"/>
                    <a:pt x="1796" y="3466"/>
                  </a:cubicBezTo>
                  <a:lnTo>
                    <a:pt x="1450" y="3466"/>
                  </a:lnTo>
                  <a:lnTo>
                    <a:pt x="1450" y="2048"/>
                  </a:lnTo>
                  <a:lnTo>
                    <a:pt x="1796" y="2048"/>
                  </a:lnTo>
                  <a:cubicBezTo>
                    <a:pt x="1985" y="2048"/>
                    <a:pt x="2143" y="1891"/>
                    <a:pt x="2143" y="1670"/>
                  </a:cubicBezTo>
                  <a:cubicBezTo>
                    <a:pt x="2143" y="1481"/>
                    <a:pt x="1985" y="1324"/>
                    <a:pt x="1796" y="1324"/>
                  </a:cubicBezTo>
                  <a:lnTo>
                    <a:pt x="1450" y="1324"/>
                  </a:lnTo>
                  <a:lnTo>
                    <a:pt x="1450" y="630"/>
                  </a:lnTo>
                  <a:close/>
                  <a:moveTo>
                    <a:pt x="1040" y="0"/>
                  </a:moveTo>
                  <a:cubicBezTo>
                    <a:pt x="851" y="0"/>
                    <a:pt x="693" y="158"/>
                    <a:pt x="693" y="347"/>
                  </a:cubicBezTo>
                  <a:lnTo>
                    <a:pt x="693" y="1418"/>
                  </a:lnTo>
                  <a:lnTo>
                    <a:pt x="347" y="1418"/>
                  </a:lnTo>
                  <a:cubicBezTo>
                    <a:pt x="158" y="1418"/>
                    <a:pt x="0" y="1576"/>
                    <a:pt x="0" y="1765"/>
                  </a:cubicBezTo>
                  <a:cubicBezTo>
                    <a:pt x="0" y="1954"/>
                    <a:pt x="158" y="2111"/>
                    <a:pt x="347" y="2111"/>
                  </a:cubicBezTo>
                  <a:lnTo>
                    <a:pt x="693" y="2111"/>
                  </a:lnTo>
                  <a:lnTo>
                    <a:pt x="693" y="3529"/>
                  </a:lnTo>
                  <a:lnTo>
                    <a:pt x="347" y="3529"/>
                  </a:lnTo>
                  <a:cubicBezTo>
                    <a:pt x="158" y="3529"/>
                    <a:pt x="0" y="3686"/>
                    <a:pt x="0" y="3907"/>
                  </a:cubicBezTo>
                  <a:cubicBezTo>
                    <a:pt x="0" y="4096"/>
                    <a:pt x="158" y="4254"/>
                    <a:pt x="347" y="4254"/>
                  </a:cubicBezTo>
                  <a:lnTo>
                    <a:pt x="693" y="4254"/>
                  </a:lnTo>
                  <a:lnTo>
                    <a:pt x="693" y="5671"/>
                  </a:lnTo>
                  <a:lnTo>
                    <a:pt x="347" y="5671"/>
                  </a:lnTo>
                  <a:cubicBezTo>
                    <a:pt x="158" y="5671"/>
                    <a:pt x="0" y="5829"/>
                    <a:pt x="0" y="6018"/>
                  </a:cubicBezTo>
                  <a:cubicBezTo>
                    <a:pt x="0" y="6207"/>
                    <a:pt x="158" y="6364"/>
                    <a:pt x="347" y="6364"/>
                  </a:cubicBezTo>
                  <a:lnTo>
                    <a:pt x="693" y="6364"/>
                  </a:lnTo>
                  <a:lnTo>
                    <a:pt x="693" y="7782"/>
                  </a:lnTo>
                  <a:lnTo>
                    <a:pt x="347" y="7782"/>
                  </a:lnTo>
                  <a:cubicBezTo>
                    <a:pt x="158" y="7782"/>
                    <a:pt x="0" y="7940"/>
                    <a:pt x="0" y="8160"/>
                  </a:cubicBezTo>
                  <a:cubicBezTo>
                    <a:pt x="0" y="8349"/>
                    <a:pt x="158" y="8507"/>
                    <a:pt x="347" y="8507"/>
                  </a:cubicBezTo>
                  <a:lnTo>
                    <a:pt x="693" y="8507"/>
                  </a:lnTo>
                  <a:lnTo>
                    <a:pt x="693" y="9924"/>
                  </a:lnTo>
                  <a:lnTo>
                    <a:pt x="347" y="9924"/>
                  </a:lnTo>
                  <a:cubicBezTo>
                    <a:pt x="158" y="9924"/>
                    <a:pt x="0" y="10082"/>
                    <a:pt x="0" y="10271"/>
                  </a:cubicBezTo>
                  <a:cubicBezTo>
                    <a:pt x="0" y="10460"/>
                    <a:pt x="158" y="10617"/>
                    <a:pt x="347" y="10617"/>
                  </a:cubicBezTo>
                  <a:lnTo>
                    <a:pt x="693" y="10617"/>
                  </a:lnTo>
                  <a:lnTo>
                    <a:pt x="693" y="11689"/>
                  </a:lnTo>
                  <a:cubicBezTo>
                    <a:pt x="693" y="11878"/>
                    <a:pt x="851" y="12035"/>
                    <a:pt x="1040" y="12035"/>
                  </a:cubicBezTo>
                  <a:lnTo>
                    <a:pt x="8759" y="12035"/>
                  </a:lnTo>
                  <a:cubicBezTo>
                    <a:pt x="8979" y="12035"/>
                    <a:pt x="9137" y="11878"/>
                    <a:pt x="9137" y="11689"/>
                  </a:cubicBezTo>
                  <a:lnTo>
                    <a:pt x="9137" y="10617"/>
                  </a:lnTo>
                  <a:lnTo>
                    <a:pt x="9483" y="10617"/>
                  </a:lnTo>
                  <a:cubicBezTo>
                    <a:pt x="10050" y="10617"/>
                    <a:pt x="10523" y="10145"/>
                    <a:pt x="10523" y="9578"/>
                  </a:cubicBezTo>
                  <a:lnTo>
                    <a:pt x="10523" y="2552"/>
                  </a:lnTo>
                  <a:cubicBezTo>
                    <a:pt x="10523" y="1891"/>
                    <a:pt x="10050" y="1418"/>
                    <a:pt x="9483" y="1418"/>
                  </a:cubicBezTo>
                  <a:lnTo>
                    <a:pt x="9137" y="1418"/>
                  </a:lnTo>
                  <a:lnTo>
                    <a:pt x="9137" y="347"/>
                  </a:lnTo>
                  <a:cubicBezTo>
                    <a:pt x="9137" y="158"/>
                    <a:pt x="8979" y="0"/>
                    <a:pt x="87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5423;p48">
            <a:extLst>
              <a:ext uri="{FF2B5EF4-FFF2-40B4-BE49-F238E27FC236}">
                <a16:creationId xmlns:a16="http://schemas.microsoft.com/office/drawing/2014/main" id="{3ACA7FE3-D092-4271-A573-02943718A7CF}"/>
              </a:ext>
            </a:extLst>
          </p:cNvPr>
          <p:cNvGrpSpPr/>
          <p:nvPr/>
        </p:nvGrpSpPr>
        <p:grpSpPr>
          <a:xfrm>
            <a:off x="5831405" y="2216596"/>
            <a:ext cx="488039" cy="483924"/>
            <a:chOff x="-47529700" y="2342000"/>
            <a:chExt cx="302450" cy="299900"/>
          </a:xfrm>
          <a:solidFill>
            <a:srgbClr val="5C3183"/>
          </a:solidFill>
        </p:grpSpPr>
        <p:sp>
          <p:nvSpPr>
            <p:cNvPr id="129" name="Google Shape;5424;p48">
              <a:extLst>
                <a:ext uri="{FF2B5EF4-FFF2-40B4-BE49-F238E27FC236}">
                  <a16:creationId xmlns:a16="http://schemas.microsoft.com/office/drawing/2014/main" id="{DA280060-028A-47FE-9443-9AEA47100F3A}"/>
                </a:ext>
              </a:extLst>
            </p:cNvPr>
            <p:cNvSpPr/>
            <p:nvPr/>
          </p:nvSpPr>
          <p:spPr>
            <a:xfrm>
              <a:off x="-47529700" y="2342000"/>
              <a:ext cx="302450" cy="299900"/>
            </a:xfrm>
            <a:custGeom>
              <a:avLst/>
              <a:gdLst/>
              <a:ahLst/>
              <a:cxnLst/>
              <a:rect l="l" t="t" r="r" b="b"/>
              <a:pathLst>
                <a:path w="12098" h="11996" extrusionOk="0">
                  <a:moveTo>
                    <a:pt x="7530" y="725"/>
                  </a:moveTo>
                  <a:cubicBezTo>
                    <a:pt x="9672" y="725"/>
                    <a:pt x="11405" y="2457"/>
                    <a:pt x="11405" y="4568"/>
                  </a:cubicBezTo>
                  <a:cubicBezTo>
                    <a:pt x="11405" y="6711"/>
                    <a:pt x="9672" y="8443"/>
                    <a:pt x="7530" y="8443"/>
                  </a:cubicBezTo>
                  <a:cubicBezTo>
                    <a:pt x="5419" y="8443"/>
                    <a:pt x="3686" y="6711"/>
                    <a:pt x="3686" y="4568"/>
                  </a:cubicBezTo>
                  <a:cubicBezTo>
                    <a:pt x="3686" y="2457"/>
                    <a:pt x="5419" y="725"/>
                    <a:pt x="7530" y="725"/>
                  </a:cubicBezTo>
                  <a:close/>
                  <a:moveTo>
                    <a:pt x="4064" y="7530"/>
                  </a:moveTo>
                  <a:cubicBezTo>
                    <a:pt x="4222" y="7719"/>
                    <a:pt x="4379" y="7876"/>
                    <a:pt x="4568" y="8034"/>
                  </a:cubicBezTo>
                  <a:lnTo>
                    <a:pt x="3686" y="8947"/>
                  </a:lnTo>
                  <a:lnTo>
                    <a:pt x="3151" y="8443"/>
                  </a:lnTo>
                  <a:lnTo>
                    <a:pt x="4064" y="7530"/>
                  </a:lnTo>
                  <a:close/>
                  <a:moveTo>
                    <a:pt x="2647" y="8916"/>
                  </a:moveTo>
                  <a:lnTo>
                    <a:pt x="3151" y="9420"/>
                  </a:lnTo>
                  <a:lnTo>
                    <a:pt x="1386" y="11184"/>
                  </a:lnTo>
                  <a:cubicBezTo>
                    <a:pt x="1323" y="11247"/>
                    <a:pt x="1237" y="11279"/>
                    <a:pt x="1146" y="11279"/>
                  </a:cubicBezTo>
                  <a:cubicBezTo>
                    <a:pt x="1056" y="11279"/>
                    <a:pt x="961" y="11247"/>
                    <a:pt x="882" y="11184"/>
                  </a:cubicBezTo>
                  <a:cubicBezTo>
                    <a:pt x="756" y="11090"/>
                    <a:pt x="756" y="10838"/>
                    <a:pt x="882" y="10680"/>
                  </a:cubicBezTo>
                  <a:lnTo>
                    <a:pt x="2647" y="8916"/>
                  </a:lnTo>
                  <a:close/>
                  <a:moveTo>
                    <a:pt x="7530" y="0"/>
                  </a:moveTo>
                  <a:cubicBezTo>
                    <a:pt x="5009" y="0"/>
                    <a:pt x="2962" y="2048"/>
                    <a:pt x="2962" y="4568"/>
                  </a:cubicBezTo>
                  <a:cubicBezTo>
                    <a:pt x="2962" y="5450"/>
                    <a:pt x="3214" y="6270"/>
                    <a:pt x="3623" y="6963"/>
                  </a:cubicBezTo>
                  <a:lnTo>
                    <a:pt x="410" y="10208"/>
                  </a:lnTo>
                  <a:cubicBezTo>
                    <a:pt x="0" y="10586"/>
                    <a:pt x="0" y="11279"/>
                    <a:pt x="410" y="11688"/>
                  </a:cubicBezTo>
                  <a:cubicBezTo>
                    <a:pt x="599" y="11893"/>
                    <a:pt x="867" y="11996"/>
                    <a:pt x="1138" y="11996"/>
                  </a:cubicBezTo>
                  <a:cubicBezTo>
                    <a:pt x="1410" y="11996"/>
                    <a:pt x="1686" y="11893"/>
                    <a:pt x="1890" y="11688"/>
                  </a:cubicBezTo>
                  <a:lnTo>
                    <a:pt x="5135" y="8475"/>
                  </a:lnTo>
                  <a:cubicBezTo>
                    <a:pt x="5829" y="8916"/>
                    <a:pt x="6679" y="9137"/>
                    <a:pt x="7530" y="9137"/>
                  </a:cubicBezTo>
                  <a:cubicBezTo>
                    <a:pt x="10050" y="9137"/>
                    <a:pt x="12098" y="7089"/>
                    <a:pt x="12098" y="4568"/>
                  </a:cubicBezTo>
                  <a:cubicBezTo>
                    <a:pt x="12098" y="2048"/>
                    <a:pt x="10050" y="0"/>
                    <a:pt x="75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425;p48">
              <a:extLst>
                <a:ext uri="{FF2B5EF4-FFF2-40B4-BE49-F238E27FC236}">
                  <a16:creationId xmlns:a16="http://schemas.microsoft.com/office/drawing/2014/main" id="{26D86082-20BB-4BA1-A835-BB9CD34A6FBA}"/>
                </a:ext>
              </a:extLst>
            </p:cNvPr>
            <p:cNvSpPr/>
            <p:nvPr/>
          </p:nvSpPr>
          <p:spPr>
            <a:xfrm>
              <a:off x="-47404475" y="2395550"/>
              <a:ext cx="124475" cy="123675"/>
            </a:xfrm>
            <a:custGeom>
              <a:avLst/>
              <a:gdLst/>
              <a:ahLst/>
              <a:cxnLst/>
              <a:rect l="l" t="t" r="r" b="b"/>
              <a:pathLst>
                <a:path w="4979" h="4947" extrusionOk="0">
                  <a:moveTo>
                    <a:pt x="2804" y="2080"/>
                  </a:moveTo>
                  <a:cubicBezTo>
                    <a:pt x="2678" y="2395"/>
                    <a:pt x="2458" y="2647"/>
                    <a:pt x="2174" y="2710"/>
                  </a:cubicBezTo>
                  <a:lnTo>
                    <a:pt x="2174" y="2080"/>
                  </a:lnTo>
                  <a:close/>
                  <a:moveTo>
                    <a:pt x="1828" y="694"/>
                  </a:moveTo>
                  <a:cubicBezTo>
                    <a:pt x="2300" y="694"/>
                    <a:pt x="2678" y="977"/>
                    <a:pt x="2804" y="1418"/>
                  </a:cubicBezTo>
                  <a:lnTo>
                    <a:pt x="1828" y="1418"/>
                  </a:lnTo>
                  <a:cubicBezTo>
                    <a:pt x="1607" y="1418"/>
                    <a:pt x="1481" y="1576"/>
                    <a:pt x="1481" y="1765"/>
                  </a:cubicBezTo>
                  <a:lnTo>
                    <a:pt x="1481" y="2741"/>
                  </a:lnTo>
                  <a:cubicBezTo>
                    <a:pt x="1072" y="2584"/>
                    <a:pt x="757" y="2206"/>
                    <a:pt x="757" y="1765"/>
                  </a:cubicBezTo>
                  <a:cubicBezTo>
                    <a:pt x="757" y="1166"/>
                    <a:pt x="1229" y="694"/>
                    <a:pt x="1828" y="694"/>
                  </a:cubicBezTo>
                  <a:close/>
                  <a:moveTo>
                    <a:pt x="4254" y="2080"/>
                  </a:moveTo>
                  <a:lnTo>
                    <a:pt x="4254" y="4222"/>
                  </a:lnTo>
                  <a:lnTo>
                    <a:pt x="2143" y="4222"/>
                  </a:lnTo>
                  <a:lnTo>
                    <a:pt x="2143" y="3466"/>
                  </a:lnTo>
                  <a:cubicBezTo>
                    <a:pt x="2804" y="3308"/>
                    <a:pt x="3371" y="2804"/>
                    <a:pt x="3498" y="2080"/>
                  </a:cubicBezTo>
                  <a:close/>
                  <a:moveTo>
                    <a:pt x="1796" y="0"/>
                  </a:moveTo>
                  <a:cubicBezTo>
                    <a:pt x="788" y="0"/>
                    <a:pt x="0" y="788"/>
                    <a:pt x="0" y="1765"/>
                  </a:cubicBezTo>
                  <a:cubicBezTo>
                    <a:pt x="0" y="2615"/>
                    <a:pt x="599" y="3340"/>
                    <a:pt x="1418" y="3497"/>
                  </a:cubicBezTo>
                  <a:lnTo>
                    <a:pt x="1418" y="4600"/>
                  </a:lnTo>
                  <a:cubicBezTo>
                    <a:pt x="1418" y="4789"/>
                    <a:pt x="1576" y="4947"/>
                    <a:pt x="1796" y="4947"/>
                  </a:cubicBezTo>
                  <a:lnTo>
                    <a:pt x="4569" y="4947"/>
                  </a:lnTo>
                  <a:cubicBezTo>
                    <a:pt x="4789" y="4947"/>
                    <a:pt x="4947" y="4789"/>
                    <a:pt x="4947" y="4600"/>
                  </a:cubicBezTo>
                  <a:lnTo>
                    <a:pt x="4947" y="1796"/>
                  </a:lnTo>
                  <a:cubicBezTo>
                    <a:pt x="4978" y="1576"/>
                    <a:pt x="4821" y="1418"/>
                    <a:pt x="4632" y="1418"/>
                  </a:cubicBezTo>
                  <a:lnTo>
                    <a:pt x="3498" y="1418"/>
                  </a:lnTo>
                  <a:cubicBezTo>
                    <a:pt x="3371" y="631"/>
                    <a:pt x="2647"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5426;p48">
            <a:extLst>
              <a:ext uri="{FF2B5EF4-FFF2-40B4-BE49-F238E27FC236}">
                <a16:creationId xmlns:a16="http://schemas.microsoft.com/office/drawing/2014/main" id="{5C655C11-9829-4EC8-955B-ECF307C64A8F}"/>
              </a:ext>
            </a:extLst>
          </p:cNvPr>
          <p:cNvGrpSpPr/>
          <p:nvPr/>
        </p:nvGrpSpPr>
        <p:grpSpPr>
          <a:xfrm>
            <a:off x="5833300" y="2871121"/>
            <a:ext cx="484248" cy="368592"/>
            <a:chOff x="-47527350" y="2747625"/>
            <a:chExt cx="300100" cy="228425"/>
          </a:xfrm>
          <a:solidFill>
            <a:srgbClr val="5C3183"/>
          </a:solidFill>
        </p:grpSpPr>
        <p:sp>
          <p:nvSpPr>
            <p:cNvPr id="132" name="Google Shape;5427;p48">
              <a:extLst>
                <a:ext uri="{FF2B5EF4-FFF2-40B4-BE49-F238E27FC236}">
                  <a16:creationId xmlns:a16="http://schemas.microsoft.com/office/drawing/2014/main" id="{B19CA70C-975A-4EDB-BC16-13BAA7F89CCE}"/>
                </a:ext>
              </a:extLst>
            </p:cNvPr>
            <p:cNvSpPr/>
            <p:nvPr/>
          </p:nvSpPr>
          <p:spPr>
            <a:xfrm>
              <a:off x="-47475350" y="2782275"/>
              <a:ext cx="124450" cy="124475"/>
            </a:xfrm>
            <a:custGeom>
              <a:avLst/>
              <a:gdLst/>
              <a:ahLst/>
              <a:cxnLst/>
              <a:rect l="l" t="t" r="r" b="b"/>
              <a:pathLst>
                <a:path w="4978" h="4979" extrusionOk="0">
                  <a:moveTo>
                    <a:pt x="2804" y="2080"/>
                  </a:moveTo>
                  <a:cubicBezTo>
                    <a:pt x="2678" y="2395"/>
                    <a:pt x="2457" y="2647"/>
                    <a:pt x="2174" y="2710"/>
                  </a:cubicBezTo>
                  <a:lnTo>
                    <a:pt x="2174" y="2080"/>
                  </a:lnTo>
                  <a:close/>
                  <a:moveTo>
                    <a:pt x="1827" y="725"/>
                  </a:moveTo>
                  <a:cubicBezTo>
                    <a:pt x="2300" y="725"/>
                    <a:pt x="2678" y="977"/>
                    <a:pt x="2804" y="1418"/>
                  </a:cubicBezTo>
                  <a:lnTo>
                    <a:pt x="1827" y="1418"/>
                  </a:lnTo>
                  <a:cubicBezTo>
                    <a:pt x="1607" y="1418"/>
                    <a:pt x="1481" y="1576"/>
                    <a:pt x="1481" y="1765"/>
                  </a:cubicBezTo>
                  <a:lnTo>
                    <a:pt x="1481" y="2773"/>
                  </a:lnTo>
                  <a:cubicBezTo>
                    <a:pt x="1071" y="2615"/>
                    <a:pt x="756" y="2206"/>
                    <a:pt x="756" y="1765"/>
                  </a:cubicBezTo>
                  <a:cubicBezTo>
                    <a:pt x="756" y="1197"/>
                    <a:pt x="1229" y="725"/>
                    <a:pt x="1827" y="725"/>
                  </a:cubicBezTo>
                  <a:close/>
                  <a:moveTo>
                    <a:pt x="4253" y="2080"/>
                  </a:moveTo>
                  <a:lnTo>
                    <a:pt x="4253" y="4222"/>
                  </a:lnTo>
                  <a:lnTo>
                    <a:pt x="2142" y="4222"/>
                  </a:lnTo>
                  <a:lnTo>
                    <a:pt x="2142" y="3466"/>
                  </a:lnTo>
                  <a:cubicBezTo>
                    <a:pt x="2804" y="3308"/>
                    <a:pt x="3371" y="2804"/>
                    <a:pt x="3529" y="2080"/>
                  </a:cubicBezTo>
                  <a:close/>
                  <a:moveTo>
                    <a:pt x="1764" y="0"/>
                  </a:moveTo>
                  <a:cubicBezTo>
                    <a:pt x="788" y="0"/>
                    <a:pt x="0" y="788"/>
                    <a:pt x="0" y="1765"/>
                  </a:cubicBezTo>
                  <a:cubicBezTo>
                    <a:pt x="0" y="2647"/>
                    <a:pt x="599" y="3340"/>
                    <a:pt x="1418" y="3497"/>
                  </a:cubicBezTo>
                  <a:lnTo>
                    <a:pt x="1418" y="4600"/>
                  </a:lnTo>
                  <a:cubicBezTo>
                    <a:pt x="1418" y="4821"/>
                    <a:pt x="1575" y="4978"/>
                    <a:pt x="1764" y="4978"/>
                  </a:cubicBezTo>
                  <a:lnTo>
                    <a:pt x="4568" y="4978"/>
                  </a:lnTo>
                  <a:cubicBezTo>
                    <a:pt x="4757" y="4978"/>
                    <a:pt x="4915" y="4821"/>
                    <a:pt x="4915" y="4600"/>
                  </a:cubicBezTo>
                  <a:lnTo>
                    <a:pt x="4915" y="1828"/>
                  </a:lnTo>
                  <a:cubicBezTo>
                    <a:pt x="4978" y="1576"/>
                    <a:pt x="4820" y="1418"/>
                    <a:pt x="4600" y="1418"/>
                  </a:cubicBezTo>
                  <a:lnTo>
                    <a:pt x="3497" y="1418"/>
                  </a:lnTo>
                  <a:cubicBezTo>
                    <a:pt x="3340" y="630"/>
                    <a:pt x="2646" y="0"/>
                    <a:pt x="1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428;p48">
              <a:extLst>
                <a:ext uri="{FF2B5EF4-FFF2-40B4-BE49-F238E27FC236}">
                  <a16:creationId xmlns:a16="http://schemas.microsoft.com/office/drawing/2014/main" id="{771B7B4E-A600-46D8-BEB2-0DCAE3969397}"/>
                </a:ext>
              </a:extLst>
            </p:cNvPr>
            <p:cNvSpPr/>
            <p:nvPr/>
          </p:nvSpPr>
          <p:spPr>
            <a:xfrm>
              <a:off x="-47333600" y="2782275"/>
              <a:ext cx="53600" cy="18125"/>
            </a:xfrm>
            <a:custGeom>
              <a:avLst/>
              <a:gdLst/>
              <a:ahLst/>
              <a:cxnLst/>
              <a:rect l="l" t="t" r="r" b="b"/>
              <a:pathLst>
                <a:path w="2144" h="725" extrusionOk="0">
                  <a:moveTo>
                    <a:pt x="347" y="0"/>
                  </a:moveTo>
                  <a:cubicBezTo>
                    <a:pt x="158" y="0"/>
                    <a:pt x="1" y="158"/>
                    <a:pt x="1" y="347"/>
                  </a:cubicBezTo>
                  <a:cubicBezTo>
                    <a:pt x="1" y="567"/>
                    <a:pt x="158" y="725"/>
                    <a:pt x="347" y="725"/>
                  </a:cubicBezTo>
                  <a:lnTo>
                    <a:pt x="1797" y="725"/>
                  </a:lnTo>
                  <a:cubicBezTo>
                    <a:pt x="1986" y="725"/>
                    <a:pt x="2143" y="567"/>
                    <a:pt x="2143" y="347"/>
                  </a:cubicBezTo>
                  <a:cubicBezTo>
                    <a:pt x="2143" y="158"/>
                    <a:pt x="1986" y="0"/>
                    <a:pt x="17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429;p48">
              <a:extLst>
                <a:ext uri="{FF2B5EF4-FFF2-40B4-BE49-F238E27FC236}">
                  <a16:creationId xmlns:a16="http://schemas.microsoft.com/office/drawing/2014/main" id="{A28A81E3-BE83-46D8-B217-332D007F55C8}"/>
                </a:ext>
              </a:extLst>
            </p:cNvPr>
            <p:cNvSpPr/>
            <p:nvPr/>
          </p:nvSpPr>
          <p:spPr>
            <a:xfrm>
              <a:off x="-47333600" y="2817725"/>
              <a:ext cx="53600" cy="18125"/>
            </a:xfrm>
            <a:custGeom>
              <a:avLst/>
              <a:gdLst/>
              <a:ahLst/>
              <a:cxnLst/>
              <a:rect l="l" t="t" r="r" b="b"/>
              <a:pathLst>
                <a:path w="2144" h="725" extrusionOk="0">
                  <a:moveTo>
                    <a:pt x="347" y="0"/>
                  </a:moveTo>
                  <a:cubicBezTo>
                    <a:pt x="158" y="0"/>
                    <a:pt x="1" y="158"/>
                    <a:pt x="1" y="347"/>
                  </a:cubicBezTo>
                  <a:cubicBezTo>
                    <a:pt x="1" y="567"/>
                    <a:pt x="158" y="725"/>
                    <a:pt x="347" y="725"/>
                  </a:cubicBezTo>
                  <a:lnTo>
                    <a:pt x="1797" y="725"/>
                  </a:lnTo>
                  <a:cubicBezTo>
                    <a:pt x="1986" y="725"/>
                    <a:pt x="2143" y="567"/>
                    <a:pt x="2143" y="347"/>
                  </a:cubicBezTo>
                  <a:cubicBezTo>
                    <a:pt x="2143" y="158"/>
                    <a:pt x="1986" y="0"/>
                    <a:pt x="17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430;p48">
              <a:extLst>
                <a:ext uri="{FF2B5EF4-FFF2-40B4-BE49-F238E27FC236}">
                  <a16:creationId xmlns:a16="http://schemas.microsoft.com/office/drawing/2014/main" id="{7A9F4A01-F658-4910-986A-1B3AC0F58D03}"/>
                </a:ext>
              </a:extLst>
            </p:cNvPr>
            <p:cNvSpPr/>
            <p:nvPr/>
          </p:nvSpPr>
          <p:spPr>
            <a:xfrm>
              <a:off x="-47333600" y="2852375"/>
              <a:ext cx="53600" cy="17350"/>
            </a:xfrm>
            <a:custGeom>
              <a:avLst/>
              <a:gdLst/>
              <a:ahLst/>
              <a:cxnLst/>
              <a:rect l="l" t="t" r="r" b="b"/>
              <a:pathLst>
                <a:path w="2144" h="694" extrusionOk="0">
                  <a:moveTo>
                    <a:pt x="347" y="0"/>
                  </a:moveTo>
                  <a:cubicBezTo>
                    <a:pt x="158" y="0"/>
                    <a:pt x="1" y="158"/>
                    <a:pt x="1" y="347"/>
                  </a:cubicBezTo>
                  <a:cubicBezTo>
                    <a:pt x="1" y="536"/>
                    <a:pt x="158" y="693"/>
                    <a:pt x="347" y="693"/>
                  </a:cubicBezTo>
                  <a:lnTo>
                    <a:pt x="1797" y="693"/>
                  </a:lnTo>
                  <a:cubicBezTo>
                    <a:pt x="1986" y="693"/>
                    <a:pt x="2143" y="536"/>
                    <a:pt x="2143" y="347"/>
                  </a:cubicBezTo>
                  <a:cubicBezTo>
                    <a:pt x="2143" y="158"/>
                    <a:pt x="1986" y="0"/>
                    <a:pt x="17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431;p48">
              <a:extLst>
                <a:ext uri="{FF2B5EF4-FFF2-40B4-BE49-F238E27FC236}">
                  <a16:creationId xmlns:a16="http://schemas.microsoft.com/office/drawing/2014/main" id="{A2813088-1AA0-4125-A4EE-20AD47E838B7}"/>
                </a:ext>
              </a:extLst>
            </p:cNvPr>
            <p:cNvSpPr/>
            <p:nvPr/>
          </p:nvSpPr>
          <p:spPr>
            <a:xfrm>
              <a:off x="-47333600" y="2887800"/>
              <a:ext cx="53600" cy="17375"/>
            </a:xfrm>
            <a:custGeom>
              <a:avLst/>
              <a:gdLst/>
              <a:ahLst/>
              <a:cxnLst/>
              <a:rect l="l" t="t" r="r" b="b"/>
              <a:pathLst>
                <a:path w="2144" h="695" extrusionOk="0">
                  <a:moveTo>
                    <a:pt x="347" y="1"/>
                  </a:moveTo>
                  <a:cubicBezTo>
                    <a:pt x="158" y="1"/>
                    <a:pt x="1" y="158"/>
                    <a:pt x="1" y="347"/>
                  </a:cubicBezTo>
                  <a:cubicBezTo>
                    <a:pt x="1" y="537"/>
                    <a:pt x="158" y="694"/>
                    <a:pt x="347" y="694"/>
                  </a:cubicBezTo>
                  <a:lnTo>
                    <a:pt x="1797" y="694"/>
                  </a:lnTo>
                  <a:cubicBezTo>
                    <a:pt x="1986" y="694"/>
                    <a:pt x="2143" y="537"/>
                    <a:pt x="2143" y="347"/>
                  </a:cubicBezTo>
                  <a:cubicBezTo>
                    <a:pt x="2143" y="158"/>
                    <a:pt x="1986" y="1"/>
                    <a:pt x="17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432;p48">
              <a:extLst>
                <a:ext uri="{FF2B5EF4-FFF2-40B4-BE49-F238E27FC236}">
                  <a16:creationId xmlns:a16="http://schemas.microsoft.com/office/drawing/2014/main" id="{5C4F2413-3436-44F9-B922-B95A8CFDA21B}"/>
                </a:ext>
              </a:extLst>
            </p:cNvPr>
            <p:cNvSpPr/>
            <p:nvPr/>
          </p:nvSpPr>
          <p:spPr>
            <a:xfrm>
              <a:off x="-47527350" y="2747625"/>
              <a:ext cx="300100" cy="228425"/>
            </a:xfrm>
            <a:custGeom>
              <a:avLst/>
              <a:gdLst/>
              <a:ahLst/>
              <a:cxnLst/>
              <a:rect l="l" t="t" r="r" b="b"/>
              <a:pathLst>
                <a:path w="12004" h="9137" extrusionOk="0">
                  <a:moveTo>
                    <a:pt x="10586" y="693"/>
                  </a:moveTo>
                  <a:lnTo>
                    <a:pt x="10586" y="7026"/>
                  </a:lnTo>
                  <a:lnTo>
                    <a:pt x="1418" y="7026"/>
                  </a:lnTo>
                  <a:lnTo>
                    <a:pt x="1418" y="693"/>
                  </a:lnTo>
                  <a:close/>
                  <a:moveTo>
                    <a:pt x="11311" y="7687"/>
                  </a:moveTo>
                  <a:lnTo>
                    <a:pt x="11311" y="8412"/>
                  </a:lnTo>
                  <a:lnTo>
                    <a:pt x="725" y="8412"/>
                  </a:lnTo>
                  <a:lnTo>
                    <a:pt x="725" y="7687"/>
                  </a:lnTo>
                  <a:close/>
                  <a:moveTo>
                    <a:pt x="1072" y="0"/>
                  </a:moveTo>
                  <a:cubicBezTo>
                    <a:pt x="883" y="0"/>
                    <a:pt x="725" y="158"/>
                    <a:pt x="725" y="378"/>
                  </a:cubicBezTo>
                  <a:lnTo>
                    <a:pt x="725" y="7026"/>
                  </a:lnTo>
                  <a:lnTo>
                    <a:pt x="347" y="7026"/>
                  </a:lnTo>
                  <a:cubicBezTo>
                    <a:pt x="158" y="7026"/>
                    <a:pt x="1" y="7183"/>
                    <a:pt x="1" y="7372"/>
                  </a:cubicBezTo>
                  <a:lnTo>
                    <a:pt x="1" y="8790"/>
                  </a:lnTo>
                  <a:cubicBezTo>
                    <a:pt x="1" y="8979"/>
                    <a:pt x="158" y="9136"/>
                    <a:pt x="347" y="9136"/>
                  </a:cubicBezTo>
                  <a:lnTo>
                    <a:pt x="11658" y="9136"/>
                  </a:lnTo>
                  <a:cubicBezTo>
                    <a:pt x="11847" y="9136"/>
                    <a:pt x="12004" y="8979"/>
                    <a:pt x="12004" y="8790"/>
                  </a:cubicBezTo>
                  <a:lnTo>
                    <a:pt x="12004" y="7372"/>
                  </a:lnTo>
                  <a:cubicBezTo>
                    <a:pt x="12004" y="7183"/>
                    <a:pt x="11847" y="7026"/>
                    <a:pt x="11658" y="7026"/>
                  </a:cubicBezTo>
                  <a:lnTo>
                    <a:pt x="11311" y="7026"/>
                  </a:lnTo>
                  <a:lnTo>
                    <a:pt x="11311" y="378"/>
                  </a:lnTo>
                  <a:cubicBezTo>
                    <a:pt x="11311" y="158"/>
                    <a:pt x="11153" y="0"/>
                    <a:pt x="109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5433;p48">
            <a:extLst>
              <a:ext uri="{FF2B5EF4-FFF2-40B4-BE49-F238E27FC236}">
                <a16:creationId xmlns:a16="http://schemas.microsoft.com/office/drawing/2014/main" id="{11AC5974-2228-4842-8B0D-0E7D574772AE}"/>
              </a:ext>
            </a:extLst>
          </p:cNvPr>
          <p:cNvSpPr/>
          <p:nvPr/>
        </p:nvSpPr>
        <p:spPr>
          <a:xfrm>
            <a:off x="8842842" y="1606062"/>
            <a:ext cx="481706" cy="487756"/>
          </a:xfrm>
          <a:custGeom>
            <a:avLst/>
            <a:gdLst/>
            <a:ahLst/>
            <a:cxnLst/>
            <a:rect l="l" t="t" r="r" b="b"/>
            <a:pathLst>
              <a:path w="11941" h="12091" extrusionOk="0">
                <a:moveTo>
                  <a:pt x="5955" y="796"/>
                </a:moveTo>
                <a:lnTo>
                  <a:pt x="10933" y="3915"/>
                </a:lnTo>
                <a:lnTo>
                  <a:pt x="5955" y="7034"/>
                </a:lnTo>
                <a:lnTo>
                  <a:pt x="977" y="3915"/>
                </a:lnTo>
                <a:lnTo>
                  <a:pt x="5955" y="796"/>
                </a:lnTo>
                <a:close/>
                <a:moveTo>
                  <a:pt x="9924" y="5428"/>
                </a:moveTo>
                <a:lnTo>
                  <a:pt x="10964" y="6058"/>
                </a:lnTo>
                <a:lnTo>
                  <a:pt x="5955" y="9145"/>
                </a:lnTo>
                <a:lnTo>
                  <a:pt x="977" y="6058"/>
                </a:lnTo>
                <a:lnTo>
                  <a:pt x="2017" y="5428"/>
                </a:lnTo>
                <a:lnTo>
                  <a:pt x="5797" y="7790"/>
                </a:lnTo>
                <a:cubicBezTo>
                  <a:pt x="5860" y="7822"/>
                  <a:pt x="5931" y="7838"/>
                  <a:pt x="5994" y="7838"/>
                </a:cubicBezTo>
                <a:cubicBezTo>
                  <a:pt x="6057" y="7838"/>
                  <a:pt x="6112" y="7822"/>
                  <a:pt x="6144" y="7790"/>
                </a:cubicBezTo>
                <a:lnTo>
                  <a:pt x="9924" y="5428"/>
                </a:lnTo>
                <a:close/>
                <a:moveTo>
                  <a:pt x="9956" y="7538"/>
                </a:moveTo>
                <a:lnTo>
                  <a:pt x="10964" y="8169"/>
                </a:lnTo>
                <a:lnTo>
                  <a:pt x="5986" y="11288"/>
                </a:lnTo>
                <a:lnTo>
                  <a:pt x="1040" y="8169"/>
                </a:lnTo>
                <a:lnTo>
                  <a:pt x="2048" y="7538"/>
                </a:lnTo>
                <a:lnTo>
                  <a:pt x="5829" y="9901"/>
                </a:lnTo>
                <a:cubicBezTo>
                  <a:pt x="5892" y="9949"/>
                  <a:pt x="5963" y="9972"/>
                  <a:pt x="6026" y="9972"/>
                </a:cubicBezTo>
                <a:cubicBezTo>
                  <a:pt x="6089" y="9972"/>
                  <a:pt x="6144" y="9949"/>
                  <a:pt x="6175" y="9901"/>
                </a:cubicBezTo>
                <a:lnTo>
                  <a:pt x="9956" y="7538"/>
                </a:lnTo>
                <a:close/>
                <a:moveTo>
                  <a:pt x="5959" y="1"/>
                </a:moveTo>
                <a:cubicBezTo>
                  <a:pt x="5900" y="1"/>
                  <a:pt x="5845" y="25"/>
                  <a:pt x="5797" y="72"/>
                </a:cubicBezTo>
                <a:lnTo>
                  <a:pt x="158" y="3600"/>
                </a:lnTo>
                <a:cubicBezTo>
                  <a:pt x="32" y="3695"/>
                  <a:pt x="0" y="3758"/>
                  <a:pt x="0" y="3915"/>
                </a:cubicBezTo>
                <a:cubicBezTo>
                  <a:pt x="0" y="4073"/>
                  <a:pt x="95" y="4136"/>
                  <a:pt x="158" y="4230"/>
                </a:cubicBezTo>
                <a:lnTo>
                  <a:pt x="1387" y="4987"/>
                </a:lnTo>
                <a:lnTo>
                  <a:pt x="158" y="5743"/>
                </a:lnTo>
                <a:cubicBezTo>
                  <a:pt x="32" y="5806"/>
                  <a:pt x="0" y="5869"/>
                  <a:pt x="0" y="6058"/>
                </a:cubicBezTo>
                <a:cubicBezTo>
                  <a:pt x="0" y="6152"/>
                  <a:pt x="95" y="6278"/>
                  <a:pt x="158" y="6373"/>
                </a:cubicBezTo>
                <a:lnTo>
                  <a:pt x="1387" y="7097"/>
                </a:lnTo>
                <a:lnTo>
                  <a:pt x="158" y="7854"/>
                </a:lnTo>
                <a:cubicBezTo>
                  <a:pt x="32" y="7948"/>
                  <a:pt x="0" y="8011"/>
                  <a:pt x="0" y="8169"/>
                </a:cubicBezTo>
                <a:cubicBezTo>
                  <a:pt x="0" y="8295"/>
                  <a:pt x="95" y="8421"/>
                  <a:pt x="158" y="8484"/>
                </a:cubicBezTo>
                <a:lnTo>
                  <a:pt x="5797" y="12044"/>
                </a:lnTo>
                <a:cubicBezTo>
                  <a:pt x="5860" y="12075"/>
                  <a:pt x="5931" y="12091"/>
                  <a:pt x="5994" y="12091"/>
                </a:cubicBezTo>
                <a:cubicBezTo>
                  <a:pt x="6057" y="12091"/>
                  <a:pt x="6112" y="12075"/>
                  <a:pt x="6144" y="12044"/>
                </a:cubicBezTo>
                <a:lnTo>
                  <a:pt x="11783" y="8484"/>
                </a:lnTo>
                <a:cubicBezTo>
                  <a:pt x="11909" y="8421"/>
                  <a:pt x="11941" y="8326"/>
                  <a:pt x="11941" y="8169"/>
                </a:cubicBezTo>
                <a:cubicBezTo>
                  <a:pt x="11941" y="8043"/>
                  <a:pt x="11846" y="7948"/>
                  <a:pt x="11783" y="7854"/>
                </a:cubicBezTo>
                <a:lnTo>
                  <a:pt x="10555" y="7097"/>
                </a:lnTo>
                <a:lnTo>
                  <a:pt x="11783" y="6373"/>
                </a:lnTo>
                <a:cubicBezTo>
                  <a:pt x="11909" y="6278"/>
                  <a:pt x="11941" y="6152"/>
                  <a:pt x="11941" y="6058"/>
                </a:cubicBezTo>
                <a:cubicBezTo>
                  <a:pt x="11941" y="5932"/>
                  <a:pt x="11846" y="5806"/>
                  <a:pt x="11783" y="5743"/>
                </a:cubicBezTo>
                <a:lnTo>
                  <a:pt x="10555" y="4987"/>
                </a:lnTo>
                <a:lnTo>
                  <a:pt x="11783" y="4230"/>
                </a:lnTo>
                <a:cubicBezTo>
                  <a:pt x="11909" y="4136"/>
                  <a:pt x="11941" y="4073"/>
                  <a:pt x="11941" y="3915"/>
                </a:cubicBezTo>
                <a:cubicBezTo>
                  <a:pt x="11941" y="3758"/>
                  <a:pt x="11846" y="3695"/>
                  <a:pt x="11783" y="3600"/>
                </a:cubicBezTo>
                <a:lnTo>
                  <a:pt x="6144" y="72"/>
                </a:lnTo>
                <a:cubicBezTo>
                  <a:pt x="6081" y="25"/>
                  <a:pt x="6018" y="1"/>
                  <a:pt x="595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5434;p48">
            <a:extLst>
              <a:ext uri="{FF2B5EF4-FFF2-40B4-BE49-F238E27FC236}">
                <a16:creationId xmlns:a16="http://schemas.microsoft.com/office/drawing/2014/main" id="{014B4C50-3383-4A88-A776-7FDB80900467}"/>
              </a:ext>
            </a:extLst>
          </p:cNvPr>
          <p:cNvGrpSpPr/>
          <p:nvPr/>
        </p:nvGrpSpPr>
        <p:grpSpPr>
          <a:xfrm>
            <a:off x="8838422" y="2233095"/>
            <a:ext cx="484287" cy="425795"/>
            <a:chOff x="-45664625" y="2352225"/>
            <a:chExt cx="300125" cy="263875"/>
          </a:xfrm>
          <a:solidFill>
            <a:srgbClr val="5C3183"/>
          </a:solidFill>
        </p:grpSpPr>
        <p:sp>
          <p:nvSpPr>
            <p:cNvPr id="140" name="Google Shape;5435;p48">
              <a:extLst>
                <a:ext uri="{FF2B5EF4-FFF2-40B4-BE49-F238E27FC236}">
                  <a16:creationId xmlns:a16="http://schemas.microsoft.com/office/drawing/2014/main" id="{4760B169-B3BE-47DD-A6F6-48B8DB3A4F5F}"/>
                </a:ext>
              </a:extLst>
            </p:cNvPr>
            <p:cNvSpPr/>
            <p:nvPr/>
          </p:nvSpPr>
          <p:spPr>
            <a:xfrm>
              <a:off x="-45664625" y="2352225"/>
              <a:ext cx="300125" cy="263875"/>
            </a:xfrm>
            <a:custGeom>
              <a:avLst/>
              <a:gdLst/>
              <a:ahLst/>
              <a:cxnLst/>
              <a:rect l="l" t="t" r="r" b="b"/>
              <a:pathLst>
                <a:path w="12005" h="10555" extrusionOk="0">
                  <a:moveTo>
                    <a:pt x="10965" y="694"/>
                  </a:moveTo>
                  <a:cubicBezTo>
                    <a:pt x="11154" y="694"/>
                    <a:pt x="11311" y="851"/>
                    <a:pt x="11311" y="1072"/>
                  </a:cubicBezTo>
                  <a:lnTo>
                    <a:pt x="11311" y="2836"/>
                  </a:lnTo>
                  <a:lnTo>
                    <a:pt x="726" y="2836"/>
                  </a:lnTo>
                  <a:lnTo>
                    <a:pt x="726" y="1072"/>
                  </a:lnTo>
                  <a:cubicBezTo>
                    <a:pt x="694" y="851"/>
                    <a:pt x="852" y="694"/>
                    <a:pt x="1072" y="694"/>
                  </a:cubicBezTo>
                  <a:close/>
                  <a:moveTo>
                    <a:pt x="11311" y="3498"/>
                  </a:moveTo>
                  <a:lnTo>
                    <a:pt x="11311" y="9484"/>
                  </a:lnTo>
                  <a:cubicBezTo>
                    <a:pt x="11311" y="9673"/>
                    <a:pt x="11154" y="9830"/>
                    <a:pt x="10933" y="9830"/>
                  </a:cubicBezTo>
                  <a:lnTo>
                    <a:pt x="1072" y="9830"/>
                  </a:lnTo>
                  <a:cubicBezTo>
                    <a:pt x="852" y="9830"/>
                    <a:pt x="694" y="9673"/>
                    <a:pt x="694" y="9484"/>
                  </a:cubicBezTo>
                  <a:lnTo>
                    <a:pt x="694" y="3498"/>
                  </a:lnTo>
                  <a:close/>
                  <a:moveTo>
                    <a:pt x="1072" y="1"/>
                  </a:moveTo>
                  <a:cubicBezTo>
                    <a:pt x="473" y="1"/>
                    <a:pt x="1" y="473"/>
                    <a:pt x="1" y="1040"/>
                  </a:cubicBezTo>
                  <a:lnTo>
                    <a:pt x="1" y="9484"/>
                  </a:lnTo>
                  <a:cubicBezTo>
                    <a:pt x="1" y="10082"/>
                    <a:pt x="473" y="10555"/>
                    <a:pt x="1072" y="10555"/>
                  </a:cubicBezTo>
                  <a:lnTo>
                    <a:pt x="10933" y="10555"/>
                  </a:lnTo>
                  <a:cubicBezTo>
                    <a:pt x="11532" y="10555"/>
                    <a:pt x="12004" y="10082"/>
                    <a:pt x="12004" y="9484"/>
                  </a:cubicBezTo>
                  <a:lnTo>
                    <a:pt x="12004" y="1040"/>
                  </a:lnTo>
                  <a:cubicBezTo>
                    <a:pt x="11973" y="473"/>
                    <a:pt x="11500" y="1"/>
                    <a:pt x="109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436;p48">
              <a:extLst>
                <a:ext uri="{FF2B5EF4-FFF2-40B4-BE49-F238E27FC236}">
                  <a16:creationId xmlns:a16="http://schemas.microsoft.com/office/drawing/2014/main" id="{A383A04A-1CD6-4B09-9F80-DA84D05BAA2F}"/>
                </a:ext>
              </a:extLst>
            </p:cNvPr>
            <p:cNvSpPr/>
            <p:nvPr/>
          </p:nvSpPr>
          <p:spPr>
            <a:xfrm>
              <a:off x="-45612625" y="2475100"/>
              <a:ext cx="55150" cy="88225"/>
            </a:xfrm>
            <a:custGeom>
              <a:avLst/>
              <a:gdLst/>
              <a:ahLst/>
              <a:cxnLst/>
              <a:rect l="l" t="t" r="r" b="b"/>
              <a:pathLst>
                <a:path w="2206" h="3529" extrusionOk="0">
                  <a:moveTo>
                    <a:pt x="1808" y="0"/>
                  </a:moveTo>
                  <a:cubicBezTo>
                    <a:pt x="1717" y="0"/>
                    <a:pt x="1623" y="32"/>
                    <a:pt x="1544" y="95"/>
                  </a:cubicBezTo>
                  <a:lnTo>
                    <a:pt x="126" y="1513"/>
                  </a:lnTo>
                  <a:cubicBezTo>
                    <a:pt x="0" y="1607"/>
                    <a:pt x="0" y="1859"/>
                    <a:pt x="126" y="2017"/>
                  </a:cubicBezTo>
                  <a:lnTo>
                    <a:pt x="1544" y="3434"/>
                  </a:lnTo>
                  <a:cubicBezTo>
                    <a:pt x="1607" y="3497"/>
                    <a:pt x="1694" y="3529"/>
                    <a:pt x="1784" y="3529"/>
                  </a:cubicBezTo>
                  <a:cubicBezTo>
                    <a:pt x="1875" y="3529"/>
                    <a:pt x="1969" y="3497"/>
                    <a:pt x="2048" y="3434"/>
                  </a:cubicBezTo>
                  <a:cubicBezTo>
                    <a:pt x="2174" y="3308"/>
                    <a:pt x="2174" y="3088"/>
                    <a:pt x="2048" y="2930"/>
                  </a:cubicBezTo>
                  <a:lnTo>
                    <a:pt x="914" y="1765"/>
                  </a:lnTo>
                  <a:lnTo>
                    <a:pt x="2048" y="631"/>
                  </a:lnTo>
                  <a:cubicBezTo>
                    <a:pt x="2206" y="473"/>
                    <a:pt x="2206" y="252"/>
                    <a:pt x="2048" y="95"/>
                  </a:cubicBezTo>
                  <a:cubicBezTo>
                    <a:pt x="1985" y="32"/>
                    <a:pt x="1898" y="0"/>
                    <a:pt x="18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437;p48">
              <a:extLst>
                <a:ext uri="{FF2B5EF4-FFF2-40B4-BE49-F238E27FC236}">
                  <a16:creationId xmlns:a16="http://schemas.microsoft.com/office/drawing/2014/main" id="{F41DE15A-30A1-4E56-8C4C-283602FF5147}"/>
                </a:ext>
              </a:extLst>
            </p:cNvPr>
            <p:cNvSpPr/>
            <p:nvPr/>
          </p:nvSpPr>
          <p:spPr>
            <a:xfrm>
              <a:off x="-45471650" y="2475100"/>
              <a:ext cx="54375" cy="86850"/>
            </a:xfrm>
            <a:custGeom>
              <a:avLst/>
              <a:gdLst/>
              <a:ahLst/>
              <a:cxnLst/>
              <a:rect l="l" t="t" r="r" b="b"/>
              <a:pathLst>
                <a:path w="2175" h="3474" extrusionOk="0">
                  <a:moveTo>
                    <a:pt x="391" y="0"/>
                  </a:moveTo>
                  <a:cubicBezTo>
                    <a:pt x="300" y="0"/>
                    <a:pt x="205" y="32"/>
                    <a:pt x="127" y="95"/>
                  </a:cubicBezTo>
                  <a:cubicBezTo>
                    <a:pt x="1" y="189"/>
                    <a:pt x="1" y="441"/>
                    <a:pt x="127" y="599"/>
                  </a:cubicBezTo>
                  <a:lnTo>
                    <a:pt x="1261" y="1733"/>
                  </a:lnTo>
                  <a:lnTo>
                    <a:pt x="127" y="2867"/>
                  </a:lnTo>
                  <a:cubicBezTo>
                    <a:pt x="1" y="2993"/>
                    <a:pt x="1" y="3245"/>
                    <a:pt x="127" y="3403"/>
                  </a:cubicBezTo>
                  <a:cubicBezTo>
                    <a:pt x="174" y="3450"/>
                    <a:pt x="261" y="3474"/>
                    <a:pt x="355" y="3474"/>
                  </a:cubicBezTo>
                  <a:cubicBezTo>
                    <a:pt x="450" y="3474"/>
                    <a:pt x="552" y="3450"/>
                    <a:pt x="631" y="3403"/>
                  </a:cubicBezTo>
                  <a:lnTo>
                    <a:pt x="2048" y="1985"/>
                  </a:lnTo>
                  <a:cubicBezTo>
                    <a:pt x="2174" y="1859"/>
                    <a:pt x="2174" y="1607"/>
                    <a:pt x="2048" y="1450"/>
                  </a:cubicBezTo>
                  <a:lnTo>
                    <a:pt x="631" y="95"/>
                  </a:lnTo>
                  <a:cubicBezTo>
                    <a:pt x="568" y="32"/>
                    <a:pt x="481" y="0"/>
                    <a:pt x="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438;p48">
              <a:extLst>
                <a:ext uri="{FF2B5EF4-FFF2-40B4-BE49-F238E27FC236}">
                  <a16:creationId xmlns:a16="http://schemas.microsoft.com/office/drawing/2014/main" id="{A01E356E-1075-4C49-BED1-322F6DE3C4EE}"/>
                </a:ext>
              </a:extLst>
            </p:cNvPr>
            <p:cNvSpPr/>
            <p:nvPr/>
          </p:nvSpPr>
          <p:spPr>
            <a:xfrm>
              <a:off x="-45542525" y="2456975"/>
              <a:ext cx="55150" cy="123300"/>
            </a:xfrm>
            <a:custGeom>
              <a:avLst/>
              <a:gdLst/>
              <a:ahLst/>
              <a:cxnLst/>
              <a:rect l="l" t="t" r="r" b="b"/>
              <a:pathLst>
                <a:path w="2206" h="4932" extrusionOk="0">
                  <a:moveTo>
                    <a:pt x="1791" y="0"/>
                  </a:moveTo>
                  <a:cubicBezTo>
                    <a:pt x="1651" y="0"/>
                    <a:pt x="1529" y="108"/>
                    <a:pt x="1481" y="253"/>
                  </a:cubicBezTo>
                  <a:lnTo>
                    <a:pt x="63" y="4474"/>
                  </a:lnTo>
                  <a:cubicBezTo>
                    <a:pt x="0" y="4664"/>
                    <a:pt x="126" y="4853"/>
                    <a:pt x="315" y="4916"/>
                  </a:cubicBezTo>
                  <a:cubicBezTo>
                    <a:pt x="349" y="4927"/>
                    <a:pt x="382" y="4932"/>
                    <a:pt x="415" y="4932"/>
                  </a:cubicBezTo>
                  <a:cubicBezTo>
                    <a:pt x="567" y="4932"/>
                    <a:pt x="704" y="4819"/>
                    <a:pt x="756" y="4664"/>
                  </a:cubicBezTo>
                  <a:lnTo>
                    <a:pt x="2174" y="442"/>
                  </a:lnTo>
                  <a:cubicBezTo>
                    <a:pt x="2206" y="284"/>
                    <a:pt x="2111" y="95"/>
                    <a:pt x="1922" y="32"/>
                  </a:cubicBezTo>
                  <a:cubicBezTo>
                    <a:pt x="1878" y="10"/>
                    <a:pt x="1834" y="0"/>
                    <a:pt x="17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439;p48">
              <a:extLst>
                <a:ext uri="{FF2B5EF4-FFF2-40B4-BE49-F238E27FC236}">
                  <a16:creationId xmlns:a16="http://schemas.microsoft.com/office/drawing/2014/main" id="{21ED7067-1C4E-4343-84CF-63576B9ACB54}"/>
                </a:ext>
              </a:extLst>
            </p:cNvPr>
            <p:cNvSpPr/>
            <p:nvPr/>
          </p:nvSpPr>
          <p:spPr>
            <a:xfrm>
              <a:off x="-45541750" y="2386100"/>
              <a:ext cx="35475" cy="18125"/>
            </a:xfrm>
            <a:custGeom>
              <a:avLst/>
              <a:gdLst/>
              <a:ahLst/>
              <a:cxnLst/>
              <a:rect l="l" t="t" r="r" b="b"/>
              <a:pathLst>
                <a:path w="1419" h="725" extrusionOk="0">
                  <a:moveTo>
                    <a:pt x="347" y="0"/>
                  </a:moveTo>
                  <a:cubicBezTo>
                    <a:pt x="158" y="0"/>
                    <a:pt x="1" y="189"/>
                    <a:pt x="1" y="378"/>
                  </a:cubicBezTo>
                  <a:cubicBezTo>
                    <a:pt x="32" y="567"/>
                    <a:pt x="221" y="725"/>
                    <a:pt x="347" y="725"/>
                  </a:cubicBezTo>
                  <a:lnTo>
                    <a:pt x="1072" y="725"/>
                  </a:lnTo>
                  <a:cubicBezTo>
                    <a:pt x="1261" y="725"/>
                    <a:pt x="1418" y="567"/>
                    <a:pt x="1418" y="378"/>
                  </a:cubicBezTo>
                  <a:cubicBezTo>
                    <a:pt x="1418" y="189"/>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440;p48">
              <a:extLst>
                <a:ext uri="{FF2B5EF4-FFF2-40B4-BE49-F238E27FC236}">
                  <a16:creationId xmlns:a16="http://schemas.microsoft.com/office/drawing/2014/main" id="{4C122B6C-3AE0-494E-AEB5-E05B71FB8597}"/>
                </a:ext>
              </a:extLst>
            </p:cNvPr>
            <p:cNvSpPr/>
            <p:nvPr/>
          </p:nvSpPr>
          <p:spPr>
            <a:xfrm>
              <a:off x="-45488175" y="2386100"/>
              <a:ext cx="35450" cy="18125"/>
            </a:xfrm>
            <a:custGeom>
              <a:avLst/>
              <a:gdLst/>
              <a:ahLst/>
              <a:cxnLst/>
              <a:rect l="l" t="t" r="r" b="b"/>
              <a:pathLst>
                <a:path w="1418" h="725" extrusionOk="0">
                  <a:moveTo>
                    <a:pt x="347" y="0"/>
                  </a:moveTo>
                  <a:cubicBezTo>
                    <a:pt x="158" y="0"/>
                    <a:pt x="0" y="189"/>
                    <a:pt x="0" y="378"/>
                  </a:cubicBezTo>
                  <a:cubicBezTo>
                    <a:pt x="0" y="567"/>
                    <a:pt x="158" y="725"/>
                    <a:pt x="347" y="725"/>
                  </a:cubicBezTo>
                  <a:lnTo>
                    <a:pt x="1040" y="725"/>
                  </a:lnTo>
                  <a:cubicBezTo>
                    <a:pt x="1260" y="725"/>
                    <a:pt x="1418" y="567"/>
                    <a:pt x="1418" y="378"/>
                  </a:cubicBezTo>
                  <a:cubicBezTo>
                    <a:pt x="1418" y="189"/>
                    <a:pt x="1260"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441;p48">
              <a:extLst>
                <a:ext uri="{FF2B5EF4-FFF2-40B4-BE49-F238E27FC236}">
                  <a16:creationId xmlns:a16="http://schemas.microsoft.com/office/drawing/2014/main" id="{268F954A-D20E-4344-BF89-AB4BE41EE70F}"/>
                </a:ext>
              </a:extLst>
            </p:cNvPr>
            <p:cNvSpPr/>
            <p:nvPr/>
          </p:nvSpPr>
          <p:spPr>
            <a:xfrm>
              <a:off x="-45436200" y="2386100"/>
              <a:ext cx="35450" cy="18125"/>
            </a:xfrm>
            <a:custGeom>
              <a:avLst/>
              <a:gdLst/>
              <a:ahLst/>
              <a:cxnLst/>
              <a:rect l="l" t="t" r="r" b="b"/>
              <a:pathLst>
                <a:path w="1418" h="725" extrusionOk="0">
                  <a:moveTo>
                    <a:pt x="347" y="0"/>
                  </a:moveTo>
                  <a:cubicBezTo>
                    <a:pt x="158" y="0"/>
                    <a:pt x="0" y="189"/>
                    <a:pt x="0" y="378"/>
                  </a:cubicBezTo>
                  <a:cubicBezTo>
                    <a:pt x="32" y="567"/>
                    <a:pt x="189" y="725"/>
                    <a:pt x="347" y="725"/>
                  </a:cubicBezTo>
                  <a:lnTo>
                    <a:pt x="1072" y="725"/>
                  </a:lnTo>
                  <a:cubicBezTo>
                    <a:pt x="1261" y="725"/>
                    <a:pt x="1418" y="567"/>
                    <a:pt x="1418" y="378"/>
                  </a:cubicBezTo>
                  <a:cubicBezTo>
                    <a:pt x="1418" y="189"/>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5442;p48">
            <a:extLst>
              <a:ext uri="{FF2B5EF4-FFF2-40B4-BE49-F238E27FC236}">
                <a16:creationId xmlns:a16="http://schemas.microsoft.com/office/drawing/2014/main" id="{64B5BE9B-C578-452A-9176-E424968A2758}"/>
              </a:ext>
            </a:extLst>
          </p:cNvPr>
          <p:cNvGrpSpPr/>
          <p:nvPr/>
        </p:nvGrpSpPr>
        <p:grpSpPr>
          <a:xfrm>
            <a:off x="8837313" y="2799517"/>
            <a:ext cx="486507" cy="483400"/>
            <a:chOff x="-45665400" y="2703250"/>
            <a:chExt cx="301500" cy="299575"/>
          </a:xfrm>
          <a:solidFill>
            <a:srgbClr val="5C3183"/>
          </a:solidFill>
        </p:grpSpPr>
        <p:sp>
          <p:nvSpPr>
            <p:cNvPr id="148" name="Google Shape;5443;p48">
              <a:extLst>
                <a:ext uri="{FF2B5EF4-FFF2-40B4-BE49-F238E27FC236}">
                  <a16:creationId xmlns:a16="http://schemas.microsoft.com/office/drawing/2014/main" id="{9F0D1B2B-1949-462F-8801-980D13A8D9AE}"/>
                </a:ext>
              </a:extLst>
            </p:cNvPr>
            <p:cNvSpPr/>
            <p:nvPr/>
          </p:nvSpPr>
          <p:spPr>
            <a:xfrm>
              <a:off x="-45664625" y="2703250"/>
              <a:ext cx="300725" cy="299575"/>
            </a:xfrm>
            <a:custGeom>
              <a:avLst/>
              <a:gdLst/>
              <a:ahLst/>
              <a:cxnLst/>
              <a:rect l="l" t="t" r="r" b="b"/>
              <a:pathLst>
                <a:path w="12029" h="11983" extrusionOk="0">
                  <a:moveTo>
                    <a:pt x="9799" y="1271"/>
                  </a:moveTo>
                  <a:lnTo>
                    <a:pt x="4947" y="4926"/>
                  </a:lnTo>
                  <a:lnTo>
                    <a:pt x="1482" y="3823"/>
                  </a:lnTo>
                  <a:lnTo>
                    <a:pt x="9799" y="1271"/>
                  </a:lnTo>
                  <a:close/>
                  <a:moveTo>
                    <a:pt x="9830" y="2153"/>
                  </a:moveTo>
                  <a:lnTo>
                    <a:pt x="6459" y="6627"/>
                  </a:lnTo>
                  <a:lnTo>
                    <a:pt x="4727" y="7257"/>
                  </a:lnTo>
                  <a:lnTo>
                    <a:pt x="5357" y="5524"/>
                  </a:lnTo>
                  <a:lnTo>
                    <a:pt x="9830" y="2153"/>
                  </a:lnTo>
                  <a:close/>
                  <a:moveTo>
                    <a:pt x="10681" y="2153"/>
                  </a:moveTo>
                  <a:lnTo>
                    <a:pt x="8098" y="10439"/>
                  </a:lnTo>
                  <a:lnTo>
                    <a:pt x="6995" y="6973"/>
                  </a:lnTo>
                  <a:lnTo>
                    <a:pt x="10681" y="2153"/>
                  </a:lnTo>
                  <a:close/>
                  <a:moveTo>
                    <a:pt x="11627" y="0"/>
                  </a:moveTo>
                  <a:cubicBezTo>
                    <a:pt x="11596" y="0"/>
                    <a:pt x="11564" y="4"/>
                    <a:pt x="11532" y="11"/>
                  </a:cubicBezTo>
                  <a:lnTo>
                    <a:pt x="221" y="3508"/>
                  </a:lnTo>
                  <a:cubicBezTo>
                    <a:pt x="64" y="3571"/>
                    <a:pt x="1" y="3728"/>
                    <a:pt x="1" y="3886"/>
                  </a:cubicBezTo>
                  <a:cubicBezTo>
                    <a:pt x="1" y="4043"/>
                    <a:pt x="127" y="4138"/>
                    <a:pt x="221" y="4232"/>
                  </a:cubicBezTo>
                  <a:lnTo>
                    <a:pt x="4569" y="5619"/>
                  </a:lnTo>
                  <a:lnTo>
                    <a:pt x="3750" y="7824"/>
                  </a:lnTo>
                  <a:cubicBezTo>
                    <a:pt x="3687" y="7919"/>
                    <a:pt x="3750" y="8076"/>
                    <a:pt x="3813" y="8171"/>
                  </a:cubicBezTo>
                  <a:cubicBezTo>
                    <a:pt x="3880" y="8215"/>
                    <a:pt x="3978" y="8260"/>
                    <a:pt x="4063" y="8260"/>
                  </a:cubicBezTo>
                  <a:cubicBezTo>
                    <a:pt x="4099" y="8260"/>
                    <a:pt x="4132" y="8252"/>
                    <a:pt x="4160" y="8234"/>
                  </a:cubicBezTo>
                  <a:lnTo>
                    <a:pt x="6365" y="7414"/>
                  </a:lnTo>
                  <a:lnTo>
                    <a:pt x="7751" y="11762"/>
                  </a:lnTo>
                  <a:cubicBezTo>
                    <a:pt x="7783" y="11920"/>
                    <a:pt x="7940" y="11983"/>
                    <a:pt x="8098" y="11983"/>
                  </a:cubicBezTo>
                  <a:cubicBezTo>
                    <a:pt x="8255" y="11983"/>
                    <a:pt x="8381" y="11857"/>
                    <a:pt x="8476" y="11762"/>
                  </a:cubicBezTo>
                  <a:lnTo>
                    <a:pt x="11973" y="483"/>
                  </a:lnTo>
                  <a:cubicBezTo>
                    <a:pt x="12029" y="205"/>
                    <a:pt x="11862" y="0"/>
                    <a:pt x="116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444;p48">
              <a:extLst>
                <a:ext uri="{FF2B5EF4-FFF2-40B4-BE49-F238E27FC236}">
                  <a16:creationId xmlns:a16="http://schemas.microsoft.com/office/drawing/2014/main" id="{1EA1EA74-CDE5-4DEE-A8A4-5702D9FA74DE}"/>
                </a:ext>
              </a:extLst>
            </p:cNvPr>
            <p:cNvSpPr/>
            <p:nvPr/>
          </p:nvSpPr>
          <p:spPr>
            <a:xfrm>
              <a:off x="-45663825" y="2879150"/>
              <a:ext cx="71700" cy="71500"/>
            </a:xfrm>
            <a:custGeom>
              <a:avLst/>
              <a:gdLst/>
              <a:ahLst/>
              <a:cxnLst/>
              <a:rect l="l" t="t" r="r" b="b"/>
              <a:pathLst>
                <a:path w="2868" h="2860" extrusionOk="0">
                  <a:moveTo>
                    <a:pt x="2517" y="0"/>
                  </a:moveTo>
                  <a:cubicBezTo>
                    <a:pt x="2418" y="0"/>
                    <a:pt x="2316" y="32"/>
                    <a:pt x="2237" y="95"/>
                  </a:cubicBezTo>
                  <a:lnTo>
                    <a:pt x="126" y="2237"/>
                  </a:lnTo>
                  <a:cubicBezTo>
                    <a:pt x="0" y="2363"/>
                    <a:pt x="0" y="2584"/>
                    <a:pt x="126" y="2741"/>
                  </a:cubicBezTo>
                  <a:cubicBezTo>
                    <a:pt x="205" y="2820"/>
                    <a:pt x="300" y="2859"/>
                    <a:pt x="390" y="2859"/>
                  </a:cubicBezTo>
                  <a:cubicBezTo>
                    <a:pt x="481" y="2859"/>
                    <a:pt x="568" y="2820"/>
                    <a:pt x="631" y="2741"/>
                  </a:cubicBezTo>
                  <a:lnTo>
                    <a:pt x="2773" y="630"/>
                  </a:lnTo>
                  <a:cubicBezTo>
                    <a:pt x="2867" y="504"/>
                    <a:pt x="2867" y="252"/>
                    <a:pt x="2773" y="95"/>
                  </a:cubicBezTo>
                  <a:cubicBezTo>
                    <a:pt x="2710" y="32"/>
                    <a:pt x="2615" y="0"/>
                    <a:pt x="25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445;p48">
              <a:extLst>
                <a:ext uri="{FF2B5EF4-FFF2-40B4-BE49-F238E27FC236}">
                  <a16:creationId xmlns:a16="http://schemas.microsoft.com/office/drawing/2014/main" id="{750D7A03-595B-438A-A2E8-86EC688A2F9B}"/>
                </a:ext>
              </a:extLst>
            </p:cNvPr>
            <p:cNvSpPr/>
            <p:nvPr/>
          </p:nvSpPr>
          <p:spPr>
            <a:xfrm>
              <a:off x="-45613425" y="2929750"/>
              <a:ext cx="71700" cy="71500"/>
            </a:xfrm>
            <a:custGeom>
              <a:avLst/>
              <a:gdLst/>
              <a:ahLst/>
              <a:cxnLst/>
              <a:rect l="l" t="t" r="r" b="b"/>
              <a:pathLst>
                <a:path w="2868" h="2860" extrusionOk="0">
                  <a:moveTo>
                    <a:pt x="2478" y="1"/>
                  </a:moveTo>
                  <a:cubicBezTo>
                    <a:pt x="2387" y="1"/>
                    <a:pt x="2301" y="40"/>
                    <a:pt x="2238" y="119"/>
                  </a:cubicBezTo>
                  <a:lnTo>
                    <a:pt x="127" y="2261"/>
                  </a:lnTo>
                  <a:cubicBezTo>
                    <a:pt x="1" y="2387"/>
                    <a:pt x="1" y="2608"/>
                    <a:pt x="127" y="2765"/>
                  </a:cubicBezTo>
                  <a:cubicBezTo>
                    <a:pt x="190" y="2828"/>
                    <a:pt x="276" y="2860"/>
                    <a:pt x="367" y="2860"/>
                  </a:cubicBezTo>
                  <a:cubicBezTo>
                    <a:pt x="458" y="2860"/>
                    <a:pt x="552" y="2828"/>
                    <a:pt x="631" y="2765"/>
                  </a:cubicBezTo>
                  <a:lnTo>
                    <a:pt x="2742" y="654"/>
                  </a:lnTo>
                  <a:cubicBezTo>
                    <a:pt x="2868" y="528"/>
                    <a:pt x="2868" y="276"/>
                    <a:pt x="2742" y="119"/>
                  </a:cubicBezTo>
                  <a:cubicBezTo>
                    <a:pt x="2663" y="40"/>
                    <a:pt x="2568" y="1"/>
                    <a:pt x="24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446;p48">
              <a:extLst>
                <a:ext uri="{FF2B5EF4-FFF2-40B4-BE49-F238E27FC236}">
                  <a16:creationId xmlns:a16="http://schemas.microsoft.com/office/drawing/2014/main" id="{C34AA88A-4062-4735-A858-C92CC0AB8918}"/>
                </a:ext>
              </a:extLst>
            </p:cNvPr>
            <p:cNvSpPr/>
            <p:nvPr/>
          </p:nvSpPr>
          <p:spPr>
            <a:xfrm>
              <a:off x="-45665400" y="2923050"/>
              <a:ext cx="81150" cy="79000"/>
            </a:xfrm>
            <a:custGeom>
              <a:avLst/>
              <a:gdLst/>
              <a:ahLst/>
              <a:cxnLst/>
              <a:rect l="l" t="t" r="r" b="b"/>
              <a:pathLst>
                <a:path w="3246" h="3160" extrusionOk="0">
                  <a:moveTo>
                    <a:pt x="2859" y="1"/>
                  </a:moveTo>
                  <a:cubicBezTo>
                    <a:pt x="2765" y="1"/>
                    <a:pt x="2663" y="24"/>
                    <a:pt x="2584" y="72"/>
                  </a:cubicBezTo>
                  <a:lnTo>
                    <a:pt x="95" y="2561"/>
                  </a:lnTo>
                  <a:cubicBezTo>
                    <a:pt x="0" y="2687"/>
                    <a:pt x="0" y="2907"/>
                    <a:pt x="95" y="3065"/>
                  </a:cubicBezTo>
                  <a:cubicBezTo>
                    <a:pt x="158" y="3128"/>
                    <a:pt x="252" y="3159"/>
                    <a:pt x="351" y="3159"/>
                  </a:cubicBezTo>
                  <a:cubicBezTo>
                    <a:pt x="449" y="3159"/>
                    <a:pt x="552" y="3128"/>
                    <a:pt x="631" y="3065"/>
                  </a:cubicBezTo>
                  <a:lnTo>
                    <a:pt x="3088" y="607"/>
                  </a:lnTo>
                  <a:cubicBezTo>
                    <a:pt x="3245" y="450"/>
                    <a:pt x="3245" y="229"/>
                    <a:pt x="3088" y="72"/>
                  </a:cubicBezTo>
                  <a:cubicBezTo>
                    <a:pt x="3041" y="24"/>
                    <a:pt x="2954" y="1"/>
                    <a:pt x="2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5447;p48">
            <a:extLst>
              <a:ext uri="{FF2B5EF4-FFF2-40B4-BE49-F238E27FC236}">
                <a16:creationId xmlns:a16="http://schemas.microsoft.com/office/drawing/2014/main" id="{0E5D1528-970F-4BFA-A22C-09C776157B94}"/>
              </a:ext>
            </a:extLst>
          </p:cNvPr>
          <p:cNvGrpSpPr/>
          <p:nvPr/>
        </p:nvGrpSpPr>
        <p:grpSpPr>
          <a:xfrm>
            <a:off x="10691385" y="1637025"/>
            <a:ext cx="485538" cy="486830"/>
            <a:chOff x="-44528075" y="1982825"/>
            <a:chExt cx="300900" cy="301700"/>
          </a:xfrm>
          <a:solidFill>
            <a:srgbClr val="5C3183"/>
          </a:solidFill>
        </p:grpSpPr>
        <p:sp>
          <p:nvSpPr>
            <p:cNvPr id="153" name="Google Shape;5448;p48">
              <a:extLst>
                <a:ext uri="{FF2B5EF4-FFF2-40B4-BE49-F238E27FC236}">
                  <a16:creationId xmlns:a16="http://schemas.microsoft.com/office/drawing/2014/main" id="{EF0CFC84-A12F-470F-9BA1-3DAEA5FD4FE3}"/>
                </a:ext>
              </a:extLst>
            </p:cNvPr>
            <p:cNvSpPr/>
            <p:nvPr/>
          </p:nvSpPr>
          <p:spPr>
            <a:xfrm>
              <a:off x="-44528075" y="1982825"/>
              <a:ext cx="300900" cy="301700"/>
            </a:xfrm>
            <a:custGeom>
              <a:avLst/>
              <a:gdLst/>
              <a:ahLst/>
              <a:cxnLst/>
              <a:rect l="l" t="t" r="r" b="b"/>
              <a:pathLst>
                <a:path w="12036" h="12068" extrusionOk="0">
                  <a:moveTo>
                    <a:pt x="9547" y="2175"/>
                  </a:moveTo>
                  <a:cubicBezTo>
                    <a:pt x="9736" y="2175"/>
                    <a:pt x="9893" y="2332"/>
                    <a:pt x="9893" y="2521"/>
                  </a:cubicBezTo>
                  <a:lnTo>
                    <a:pt x="9893" y="9547"/>
                  </a:lnTo>
                  <a:cubicBezTo>
                    <a:pt x="9893" y="9736"/>
                    <a:pt x="9736" y="9893"/>
                    <a:pt x="9547" y="9893"/>
                  </a:cubicBezTo>
                  <a:lnTo>
                    <a:pt x="2552" y="9893"/>
                  </a:lnTo>
                  <a:cubicBezTo>
                    <a:pt x="2332" y="9893"/>
                    <a:pt x="2206" y="9736"/>
                    <a:pt x="2206" y="9547"/>
                  </a:cubicBezTo>
                  <a:lnTo>
                    <a:pt x="2206" y="2521"/>
                  </a:lnTo>
                  <a:cubicBezTo>
                    <a:pt x="2206" y="2332"/>
                    <a:pt x="2332" y="2175"/>
                    <a:pt x="2552" y="2175"/>
                  </a:cubicBezTo>
                  <a:close/>
                  <a:moveTo>
                    <a:pt x="3183" y="1"/>
                  </a:moveTo>
                  <a:cubicBezTo>
                    <a:pt x="2994" y="1"/>
                    <a:pt x="2836" y="158"/>
                    <a:pt x="2836" y="347"/>
                  </a:cubicBezTo>
                  <a:lnTo>
                    <a:pt x="2836" y="1419"/>
                  </a:lnTo>
                  <a:lnTo>
                    <a:pt x="2458" y="1419"/>
                  </a:lnTo>
                  <a:cubicBezTo>
                    <a:pt x="1891" y="1419"/>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2"/>
                    <a:pt x="1" y="4601"/>
                  </a:cubicBezTo>
                  <a:cubicBezTo>
                    <a:pt x="1" y="4821"/>
                    <a:pt x="158" y="4979"/>
                    <a:pt x="347" y="4979"/>
                  </a:cubicBezTo>
                  <a:lnTo>
                    <a:pt x="1418" y="4979"/>
                  </a:lnTo>
                  <a:lnTo>
                    <a:pt x="1418" y="5672"/>
                  </a:lnTo>
                  <a:lnTo>
                    <a:pt x="347" y="5672"/>
                  </a:lnTo>
                  <a:cubicBezTo>
                    <a:pt x="158" y="5672"/>
                    <a:pt x="1" y="5829"/>
                    <a:pt x="1" y="6018"/>
                  </a:cubicBezTo>
                  <a:cubicBezTo>
                    <a:pt x="1" y="6239"/>
                    <a:pt x="158" y="6396"/>
                    <a:pt x="347" y="6396"/>
                  </a:cubicBezTo>
                  <a:lnTo>
                    <a:pt x="1418" y="6396"/>
                  </a:lnTo>
                  <a:lnTo>
                    <a:pt x="1418" y="7090"/>
                  </a:lnTo>
                  <a:lnTo>
                    <a:pt x="347" y="7090"/>
                  </a:lnTo>
                  <a:cubicBezTo>
                    <a:pt x="158" y="7090"/>
                    <a:pt x="1" y="7247"/>
                    <a:pt x="1" y="7436"/>
                  </a:cubicBezTo>
                  <a:cubicBezTo>
                    <a:pt x="1" y="7657"/>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50"/>
                    <a:pt x="2458" y="10650"/>
                  </a:cubicBezTo>
                  <a:lnTo>
                    <a:pt x="2836" y="10650"/>
                  </a:lnTo>
                  <a:lnTo>
                    <a:pt x="2836" y="11689"/>
                  </a:lnTo>
                  <a:cubicBezTo>
                    <a:pt x="2836" y="11910"/>
                    <a:pt x="2994" y="12067"/>
                    <a:pt x="3183" y="12067"/>
                  </a:cubicBezTo>
                  <a:cubicBezTo>
                    <a:pt x="3372" y="12067"/>
                    <a:pt x="3529" y="11910"/>
                    <a:pt x="3529" y="11689"/>
                  </a:cubicBezTo>
                  <a:lnTo>
                    <a:pt x="3529" y="10555"/>
                  </a:lnTo>
                  <a:lnTo>
                    <a:pt x="4254" y="10555"/>
                  </a:lnTo>
                  <a:lnTo>
                    <a:pt x="4254" y="11626"/>
                  </a:lnTo>
                  <a:cubicBezTo>
                    <a:pt x="4254" y="11815"/>
                    <a:pt x="4411" y="11973"/>
                    <a:pt x="4600" y="11973"/>
                  </a:cubicBezTo>
                  <a:cubicBezTo>
                    <a:pt x="4789" y="11973"/>
                    <a:pt x="4947" y="11815"/>
                    <a:pt x="4947" y="11626"/>
                  </a:cubicBezTo>
                  <a:lnTo>
                    <a:pt x="4947" y="10555"/>
                  </a:lnTo>
                  <a:lnTo>
                    <a:pt x="5671" y="10555"/>
                  </a:lnTo>
                  <a:lnTo>
                    <a:pt x="5671" y="11626"/>
                  </a:lnTo>
                  <a:cubicBezTo>
                    <a:pt x="5671" y="11815"/>
                    <a:pt x="5829" y="11973"/>
                    <a:pt x="6018" y="11973"/>
                  </a:cubicBezTo>
                  <a:cubicBezTo>
                    <a:pt x="6207" y="11973"/>
                    <a:pt x="6365" y="11815"/>
                    <a:pt x="6365" y="11626"/>
                  </a:cubicBezTo>
                  <a:lnTo>
                    <a:pt x="6365" y="10555"/>
                  </a:lnTo>
                  <a:lnTo>
                    <a:pt x="7089" y="10555"/>
                  </a:lnTo>
                  <a:lnTo>
                    <a:pt x="7089" y="11626"/>
                  </a:lnTo>
                  <a:cubicBezTo>
                    <a:pt x="7089" y="11815"/>
                    <a:pt x="7247" y="11973"/>
                    <a:pt x="7436" y="11973"/>
                  </a:cubicBezTo>
                  <a:cubicBezTo>
                    <a:pt x="7625" y="11973"/>
                    <a:pt x="7782" y="11815"/>
                    <a:pt x="7782" y="11626"/>
                  </a:cubicBezTo>
                  <a:lnTo>
                    <a:pt x="7782" y="10555"/>
                  </a:lnTo>
                  <a:lnTo>
                    <a:pt x="8507" y="10555"/>
                  </a:lnTo>
                  <a:lnTo>
                    <a:pt x="8507" y="11626"/>
                  </a:lnTo>
                  <a:cubicBezTo>
                    <a:pt x="8507" y="11815"/>
                    <a:pt x="8664" y="11973"/>
                    <a:pt x="8853" y="11973"/>
                  </a:cubicBezTo>
                  <a:cubicBezTo>
                    <a:pt x="9042" y="11973"/>
                    <a:pt x="9200" y="11815"/>
                    <a:pt x="9200" y="11626"/>
                  </a:cubicBezTo>
                  <a:lnTo>
                    <a:pt x="9200" y="10555"/>
                  </a:lnTo>
                  <a:lnTo>
                    <a:pt x="9547" y="10555"/>
                  </a:lnTo>
                  <a:cubicBezTo>
                    <a:pt x="10145" y="10555"/>
                    <a:pt x="10618" y="10082"/>
                    <a:pt x="10618" y="9484"/>
                  </a:cubicBezTo>
                  <a:lnTo>
                    <a:pt x="10618" y="9137"/>
                  </a:lnTo>
                  <a:lnTo>
                    <a:pt x="11689" y="9137"/>
                  </a:lnTo>
                  <a:cubicBezTo>
                    <a:pt x="11878" y="9137"/>
                    <a:pt x="12035" y="8980"/>
                    <a:pt x="12035" y="8791"/>
                  </a:cubicBezTo>
                  <a:cubicBezTo>
                    <a:pt x="12035" y="8602"/>
                    <a:pt x="11878" y="8444"/>
                    <a:pt x="11689" y="8444"/>
                  </a:cubicBezTo>
                  <a:lnTo>
                    <a:pt x="10618" y="8444"/>
                  </a:lnTo>
                  <a:lnTo>
                    <a:pt x="10618" y="7720"/>
                  </a:lnTo>
                  <a:lnTo>
                    <a:pt x="11689" y="7720"/>
                  </a:lnTo>
                  <a:cubicBezTo>
                    <a:pt x="11878" y="7720"/>
                    <a:pt x="12035" y="7562"/>
                    <a:pt x="12035" y="7373"/>
                  </a:cubicBezTo>
                  <a:cubicBezTo>
                    <a:pt x="12035" y="7153"/>
                    <a:pt x="11878" y="6995"/>
                    <a:pt x="11689" y="6995"/>
                  </a:cubicBezTo>
                  <a:lnTo>
                    <a:pt x="10618" y="6995"/>
                  </a:lnTo>
                  <a:lnTo>
                    <a:pt x="10618" y="6302"/>
                  </a:lnTo>
                  <a:lnTo>
                    <a:pt x="11689" y="6302"/>
                  </a:lnTo>
                  <a:cubicBezTo>
                    <a:pt x="11878" y="6302"/>
                    <a:pt x="12035" y="6144"/>
                    <a:pt x="12035" y="5955"/>
                  </a:cubicBezTo>
                  <a:cubicBezTo>
                    <a:pt x="12035" y="5735"/>
                    <a:pt x="11878" y="5577"/>
                    <a:pt x="11689" y="5577"/>
                  </a:cubicBezTo>
                  <a:lnTo>
                    <a:pt x="10618" y="5577"/>
                  </a:lnTo>
                  <a:lnTo>
                    <a:pt x="10618" y="4884"/>
                  </a:lnTo>
                  <a:lnTo>
                    <a:pt x="11689" y="4884"/>
                  </a:lnTo>
                  <a:lnTo>
                    <a:pt x="11689" y="4979"/>
                  </a:lnTo>
                  <a:cubicBezTo>
                    <a:pt x="11878" y="4979"/>
                    <a:pt x="12035" y="4821"/>
                    <a:pt x="12035" y="4601"/>
                  </a:cubicBezTo>
                  <a:cubicBezTo>
                    <a:pt x="12035" y="4412"/>
                    <a:pt x="11878" y="4254"/>
                    <a:pt x="11689" y="4254"/>
                  </a:cubicBezTo>
                  <a:lnTo>
                    <a:pt x="10618" y="4254"/>
                  </a:lnTo>
                  <a:lnTo>
                    <a:pt x="10618" y="3529"/>
                  </a:lnTo>
                  <a:lnTo>
                    <a:pt x="11689" y="3529"/>
                  </a:lnTo>
                  <a:cubicBezTo>
                    <a:pt x="11878" y="3529"/>
                    <a:pt x="12035" y="3372"/>
                    <a:pt x="12035" y="3183"/>
                  </a:cubicBezTo>
                  <a:cubicBezTo>
                    <a:pt x="12035" y="2994"/>
                    <a:pt x="11878" y="2836"/>
                    <a:pt x="11689" y="2836"/>
                  </a:cubicBezTo>
                  <a:lnTo>
                    <a:pt x="10618" y="2836"/>
                  </a:lnTo>
                  <a:lnTo>
                    <a:pt x="10618" y="2490"/>
                  </a:lnTo>
                  <a:cubicBezTo>
                    <a:pt x="10618" y="1891"/>
                    <a:pt x="10145" y="1419"/>
                    <a:pt x="9547" y="1419"/>
                  </a:cubicBezTo>
                  <a:lnTo>
                    <a:pt x="9200" y="1419"/>
                  </a:lnTo>
                  <a:lnTo>
                    <a:pt x="9200" y="347"/>
                  </a:lnTo>
                  <a:cubicBezTo>
                    <a:pt x="9200" y="158"/>
                    <a:pt x="9042" y="1"/>
                    <a:pt x="8853" y="1"/>
                  </a:cubicBezTo>
                  <a:cubicBezTo>
                    <a:pt x="8664" y="1"/>
                    <a:pt x="8507" y="158"/>
                    <a:pt x="8507" y="347"/>
                  </a:cubicBezTo>
                  <a:lnTo>
                    <a:pt x="8507" y="1419"/>
                  </a:lnTo>
                  <a:lnTo>
                    <a:pt x="7782" y="1419"/>
                  </a:lnTo>
                  <a:lnTo>
                    <a:pt x="7782" y="347"/>
                  </a:lnTo>
                  <a:cubicBezTo>
                    <a:pt x="7782" y="158"/>
                    <a:pt x="7625" y="1"/>
                    <a:pt x="7436" y="1"/>
                  </a:cubicBezTo>
                  <a:cubicBezTo>
                    <a:pt x="7247" y="1"/>
                    <a:pt x="7089" y="158"/>
                    <a:pt x="7089" y="347"/>
                  </a:cubicBezTo>
                  <a:lnTo>
                    <a:pt x="7089" y="1419"/>
                  </a:lnTo>
                  <a:lnTo>
                    <a:pt x="6365" y="1419"/>
                  </a:lnTo>
                  <a:lnTo>
                    <a:pt x="6365" y="347"/>
                  </a:lnTo>
                  <a:cubicBezTo>
                    <a:pt x="6365" y="158"/>
                    <a:pt x="6207" y="1"/>
                    <a:pt x="6018" y="1"/>
                  </a:cubicBezTo>
                  <a:cubicBezTo>
                    <a:pt x="5829" y="1"/>
                    <a:pt x="5671" y="158"/>
                    <a:pt x="5671" y="347"/>
                  </a:cubicBezTo>
                  <a:lnTo>
                    <a:pt x="5671" y="1419"/>
                  </a:lnTo>
                  <a:lnTo>
                    <a:pt x="4947" y="1419"/>
                  </a:lnTo>
                  <a:lnTo>
                    <a:pt x="4947" y="347"/>
                  </a:lnTo>
                  <a:cubicBezTo>
                    <a:pt x="4947" y="158"/>
                    <a:pt x="4789" y="1"/>
                    <a:pt x="4600" y="1"/>
                  </a:cubicBezTo>
                  <a:cubicBezTo>
                    <a:pt x="4411" y="1"/>
                    <a:pt x="4254" y="158"/>
                    <a:pt x="4254" y="347"/>
                  </a:cubicBezTo>
                  <a:lnTo>
                    <a:pt x="4254" y="1419"/>
                  </a:lnTo>
                  <a:lnTo>
                    <a:pt x="3529" y="1419"/>
                  </a:lnTo>
                  <a:lnTo>
                    <a:pt x="3529" y="347"/>
                  </a:lnTo>
                  <a:cubicBezTo>
                    <a:pt x="3529" y="158"/>
                    <a:pt x="3372" y="1"/>
                    <a:pt x="31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449;p48">
              <a:extLst>
                <a:ext uri="{FF2B5EF4-FFF2-40B4-BE49-F238E27FC236}">
                  <a16:creationId xmlns:a16="http://schemas.microsoft.com/office/drawing/2014/main" id="{A731D6CB-A05B-4A62-AA41-AB0ADF273629}"/>
                </a:ext>
              </a:extLst>
            </p:cNvPr>
            <p:cNvSpPr/>
            <p:nvPr/>
          </p:nvSpPr>
          <p:spPr>
            <a:xfrm>
              <a:off x="-44455600" y="2053725"/>
              <a:ext cx="17350" cy="18125"/>
            </a:xfrm>
            <a:custGeom>
              <a:avLst/>
              <a:gdLst/>
              <a:ahLst/>
              <a:cxnLst/>
              <a:rect l="l" t="t" r="r" b="b"/>
              <a:pathLst>
                <a:path w="694" h="725" extrusionOk="0">
                  <a:moveTo>
                    <a:pt x="347" y="0"/>
                  </a:moveTo>
                  <a:cubicBezTo>
                    <a:pt x="158" y="0"/>
                    <a:pt x="0" y="158"/>
                    <a:pt x="0" y="347"/>
                  </a:cubicBezTo>
                  <a:cubicBezTo>
                    <a:pt x="0" y="567"/>
                    <a:pt x="158" y="725"/>
                    <a:pt x="347" y="725"/>
                  </a:cubicBezTo>
                  <a:cubicBezTo>
                    <a:pt x="536" y="725"/>
                    <a:pt x="693" y="567"/>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450;p48">
              <a:extLst>
                <a:ext uri="{FF2B5EF4-FFF2-40B4-BE49-F238E27FC236}">
                  <a16:creationId xmlns:a16="http://schemas.microsoft.com/office/drawing/2014/main" id="{EF27193E-262B-4F4E-B424-CF975805339F}"/>
                </a:ext>
              </a:extLst>
            </p:cNvPr>
            <p:cNvSpPr/>
            <p:nvPr/>
          </p:nvSpPr>
          <p:spPr>
            <a:xfrm>
              <a:off x="-44455600" y="21947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451;p48">
              <a:extLst>
                <a:ext uri="{FF2B5EF4-FFF2-40B4-BE49-F238E27FC236}">
                  <a16:creationId xmlns:a16="http://schemas.microsoft.com/office/drawing/2014/main" id="{77771F83-2B65-4D00-A065-1796972121C7}"/>
                </a:ext>
              </a:extLst>
            </p:cNvPr>
            <p:cNvSpPr/>
            <p:nvPr/>
          </p:nvSpPr>
          <p:spPr>
            <a:xfrm>
              <a:off x="-44314625" y="21947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452;p48">
              <a:extLst>
                <a:ext uri="{FF2B5EF4-FFF2-40B4-BE49-F238E27FC236}">
                  <a16:creationId xmlns:a16="http://schemas.microsoft.com/office/drawing/2014/main" id="{AFFD5F3E-0326-40EA-AB6D-F4E8D0503886}"/>
                </a:ext>
              </a:extLst>
            </p:cNvPr>
            <p:cNvSpPr/>
            <p:nvPr/>
          </p:nvSpPr>
          <p:spPr>
            <a:xfrm>
              <a:off x="-44314625" y="2053725"/>
              <a:ext cx="17350" cy="18125"/>
            </a:xfrm>
            <a:custGeom>
              <a:avLst/>
              <a:gdLst/>
              <a:ahLst/>
              <a:cxnLst/>
              <a:rect l="l" t="t" r="r" b="b"/>
              <a:pathLst>
                <a:path w="694" h="725" extrusionOk="0">
                  <a:moveTo>
                    <a:pt x="347" y="0"/>
                  </a:moveTo>
                  <a:cubicBezTo>
                    <a:pt x="158" y="0"/>
                    <a:pt x="0" y="158"/>
                    <a:pt x="0" y="347"/>
                  </a:cubicBezTo>
                  <a:cubicBezTo>
                    <a:pt x="0" y="536"/>
                    <a:pt x="158" y="725"/>
                    <a:pt x="347" y="725"/>
                  </a:cubicBezTo>
                  <a:cubicBezTo>
                    <a:pt x="536" y="725"/>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453;p48">
              <a:extLst>
                <a:ext uri="{FF2B5EF4-FFF2-40B4-BE49-F238E27FC236}">
                  <a16:creationId xmlns:a16="http://schemas.microsoft.com/office/drawing/2014/main" id="{B2EFF7E2-C6EC-484C-82AE-A639FB10F1CD}"/>
                </a:ext>
              </a:extLst>
            </p:cNvPr>
            <p:cNvSpPr/>
            <p:nvPr/>
          </p:nvSpPr>
          <p:spPr>
            <a:xfrm>
              <a:off x="-44447725" y="2062375"/>
              <a:ext cx="143350" cy="140225"/>
            </a:xfrm>
            <a:custGeom>
              <a:avLst/>
              <a:gdLst/>
              <a:ahLst/>
              <a:cxnLst/>
              <a:rect l="l" t="t" r="r" b="b"/>
              <a:pathLst>
                <a:path w="5734" h="5609" extrusionOk="0">
                  <a:moveTo>
                    <a:pt x="3182" y="757"/>
                  </a:moveTo>
                  <a:lnTo>
                    <a:pt x="3182" y="883"/>
                  </a:lnTo>
                  <a:cubicBezTo>
                    <a:pt x="3182" y="1041"/>
                    <a:pt x="3277" y="1167"/>
                    <a:pt x="3434" y="1198"/>
                  </a:cubicBezTo>
                  <a:cubicBezTo>
                    <a:pt x="3623" y="1261"/>
                    <a:pt x="3812" y="1387"/>
                    <a:pt x="3970" y="1513"/>
                  </a:cubicBezTo>
                  <a:cubicBezTo>
                    <a:pt x="4049" y="1553"/>
                    <a:pt x="4142" y="1593"/>
                    <a:pt x="4231" y="1593"/>
                  </a:cubicBezTo>
                  <a:cubicBezTo>
                    <a:pt x="4282" y="1593"/>
                    <a:pt x="4333" y="1579"/>
                    <a:pt x="4379" y="1545"/>
                  </a:cubicBezTo>
                  <a:lnTo>
                    <a:pt x="4505" y="1482"/>
                  </a:lnTo>
                  <a:lnTo>
                    <a:pt x="4852" y="2049"/>
                  </a:lnTo>
                  <a:lnTo>
                    <a:pt x="4726" y="2143"/>
                  </a:lnTo>
                  <a:cubicBezTo>
                    <a:pt x="4600" y="2206"/>
                    <a:pt x="4537" y="2364"/>
                    <a:pt x="4568" y="2490"/>
                  </a:cubicBezTo>
                  <a:cubicBezTo>
                    <a:pt x="4600" y="2710"/>
                    <a:pt x="4600" y="2899"/>
                    <a:pt x="4568" y="3120"/>
                  </a:cubicBezTo>
                  <a:cubicBezTo>
                    <a:pt x="4537" y="3277"/>
                    <a:pt x="4600" y="3403"/>
                    <a:pt x="4726" y="3466"/>
                  </a:cubicBezTo>
                  <a:lnTo>
                    <a:pt x="4852" y="3561"/>
                  </a:lnTo>
                  <a:lnTo>
                    <a:pt x="4505" y="4128"/>
                  </a:lnTo>
                  <a:lnTo>
                    <a:pt x="4379" y="4065"/>
                  </a:lnTo>
                  <a:cubicBezTo>
                    <a:pt x="4323" y="4037"/>
                    <a:pt x="4260" y="4021"/>
                    <a:pt x="4196" y="4021"/>
                  </a:cubicBezTo>
                  <a:cubicBezTo>
                    <a:pt x="4118" y="4021"/>
                    <a:pt x="4039" y="4044"/>
                    <a:pt x="3970" y="4097"/>
                  </a:cubicBezTo>
                  <a:cubicBezTo>
                    <a:pt x="3812" y="4254"/>
                    <a:pt x="3623" y="4349"/>
                    <a:pt x="3434" y="4412"/>
                  </a:cubicBezTo>
                  <a:cubicBezTo>
                    <a:pt x="3277" y="4475"/>
                    <a:pt x="3182" y="4632"/>
                    <a:pt x="3182" y="4727"/>
                  </a:cubicBezTo>
                  <a:lnTo>
                    <a:pt x="3182" y="4853"/>
                  </a:lnTo>
                  <a:lnTo>
                    <a:pt x="2489" y="4853"/>
                  </a:lnTo>
                  <a:lnTo>
                    <a:pt x="2489" y="4727"/>
                  </a:lnTo>
                  <a:cubicBezTo>
                    <a:pt x="2489" y="4569"/>
                    <a:pt x="2394" y="4475"/>
                    <a:pt x="2237" y="4412"/>
                  </a:cubicBezTo>
                  <a:cubicBezTo>
                    <a:pt x="2048" y="4349"/>
                    <a:pt x="1859" y="4223"/>
                    <a:pt x="1701" y="4097"/>
                  </a:cubicBezTo>
                  <a:cubicBezTo>
                    <a:pt x="1622" y="4057"/>
                    <a:pt x="1529" y="4017"/>
                    <a:pt x="1440" y="4017"/>
                  </a:cubicBezTo>
                  <a:cubicBezTo>
                    <a:pt x="1389" y="4017"/>
                    <a:pt x="1338" y="4030"/>
                    <a:pt x="1292" y="4065"/>
                  </a:cubicBezTo>
                  <a:lnTo>
                    <a:pt x="1166" y="4128"/>
                  </a:lnTo>
                  <a:lnTo>
                    <a:pt x="819" y="3561"/>
                  </a:lnTo>
                  <a:lnTo>
                    <a:pt x="945" y="3466"/>
                  </a:lnTo>
                  <a:cubicBezTo>
                    <a:pt x="1071" y="3403"/>
                    <a:pt x="1134" y="3246"/>
                    <a:pt x="1103" y="3120"/>
                  </a:cubicBezTo>
                  <a:cubicBezTo>
                    <a:pt x="1071" y="2899"/>
                    <a:pt x="1071" y="2710"/>
                    <a:pt x="1103" y="2490"/>
                  </a:cubicBezTo>
                  <a:cubicBezTo>
                    <a:pt x="1134" y="2332"/>
                    <a:pt x="1071" y="2206"/>
                    <a:pt x="945" y="2143"/>
                  </a:cubicBezTo>
                  <a:lnTo>
                    <a:pt x="819" y="2049"/>
                  </a:lnTo>
                  <a:lnTo>
                    <a:pt x="1166" y="1482"/>
                  </a:lnTo>
                  <a:lnTo>
                    <a:pt x="1292" y="1545"/>
                  </a:lnTo>
                  <a:cubicBezTo>
                    <a:pt x="1350" y="1589"/>
                    <a:pt x="1416" y="1612"/>
                    <a:pt x="1481" y="1612"/>
                  </a:cubicBezTo>
                  <a:cubicBezTo>
                    <a:pt x="1557" y="1612"/>
                    <a:pt x="1634" y="1581"/>
                    <a:pt x="1701" y="1513"/>
                  </a:cubicBezTo>
                  <a:cubicBezTo>
                    <a:pt x="1859" y="1356"/>
                    <a:pt x="2048" y="1261"/>
                    <a:pt x="2237" y="1198"/>
                  </a:cubicBezTo>
                  <a:cubicBezTo>
                    <a:pt x="2394" y="1167"/>
                    <a:pt x="2489" y="1009"/>
                    <a:pt x="2489" y="883"/>
                  </a:cubicBezTo>
                  <a:lnTo>
                    <a:pt x="2489" y="757"/>
                  </a:lnTo>
                  <a:close/>
                  <a:moveTo>
                    <a:pt x="2174" y="1"/>
                  </a:moveTo>
                  <a:cubicBezTo>
                    <a:pt x="1953" y="1"/>
                    <a:pt x="1796" y="158"/>
                    <a:pt x="1796" y="347"/>
                  </a:cubicBezTo>
                  <a:lnTo>
                    <a:pt x="1796" y="599"/>
                  </a:lnTo>
                  <a:cubicBezTo>
                    <a:pt x="1701" y="631"/>
                    <a:pt x="1575" y="726"/>
                    <a:pt x="1481" y="789"/>
                  </a:cubicBezTo>
                  <a:lnTo>
                    <a:pt x="1292" y="663"/>
                  </a:lnTo>
                  <a:cubicBezTo>
                    <a:pt x="1242" y="643"/>
                    <a:pt x="1186" y="632"/>
                    <a:pt x="1129" y="632"/>
                  </a:cubicBezTo>
                  <a:cubicBezTo>
                    <a:pt x="1007" y="632"/>
                    <a:pt x="884" y="681"/>
                    <a:pt x="819" y="789"/>
                  </a:cubicBezTo>
                  <a:lnTo>
                    <a:pt x="126" y="2017"/>
                  </a:lnTo>
                  <a:cubicBezTo>
                    <a:pt x="32" y="2175"/>
                    <a:pt x="63" y="2395"/>
                    <a:pt x="221" y="2490"/>
                  </a:cubicBezTo>
                  <a:lnTo>
                    <a:pt x="441" y="2616"/>
                  </a:lnTo>
                  <a:lnTo>
                    <a:pt x="441" y="2994"/>
                  </a:lnTo>
                  <a:lnTo>
                    <a:pt x="221" y="3120"/>
                  </a:lnTo>
                  <a:cubicBezTo>
                    <a:pt x="95" y="3183"/>
                    <a:pt x="0" y="3435"/>
                    <a:pt x="126" y="3592"/>
                  </a:cubicBezTo>
                  <a:lnTo>
                    <a:pt x="819" y="4821"/>
                  </a:lnTo>
                  <a:cubicBezTo>
                    <a:pt x="879" y="4921"/>
                    <a:pt x="989" y="4983"/>
                    <a:pt x="1102" y="4983"/>
                  </a:cubicBezTo>
                  <a:cubicBezTo>
                    <a:pt x="1168" y="4983"/>
                    <a:pt x="1234" y="4962"/>
                    <a:pt x="1292" y="4916"/>
                  </a:cubicBezTo>
                  <a:lnTo>
                    <a:pt x="1481" y="4821"/>
                  </a:lnTo>
                  <a:cubicBezTo>
                    <a:pt x="1607" y="4884"/>
                    <a:pt x="1733" y="4979"/>
                    <a:pt x="1796" y="5010"/>
                  </a:cubicBezTo>
                  <a:lnTo>
                    <a:pt x="1796" y="5231"/>
                  </a:lnTo>
                  <a:cubicBezTo>
                    <a:pt x="1796" y="5451"/>
                    <a:pt x="1953" y="5609"/>
                    <a:pt x="2174" y="5609"/>
                  </a:cubicBezTo>
                  <a:lnTo>
                    <a:pt x="3592" y="5609"/>
                  </a:lnTo>
                  <a:cubicBezTo>
                    <a:pt x="3781" y="5609"/>
                    <a:pt x="3938" y="5451"/>
                    <a:pt x="3938" y="5231"/>
                  </a:cubicBezTo>
                  <a:lnTo>
                    <a:pt x="3938" y="5010"/>
                  </a:lnTo>
                  <a:cubicBezTo>
                    <a:pt x="4064" y="4979"/>
                    <a:pt x="4159" y="4884"/>
                    <a:pt x="4253" y="4821"/>
                  </a:cubicBezTo>
                  <a:lnTo>
                    <a:pt x="4442" y="4916"/>
                  </a:lnTo>
                  <a:cubicBezTo>
                    <a:pt x="4501" y="4951"/>
                    <a:pt x="4574" y="4969"/>
                    <a:pt x="4644" y="4969"/>
                  </a:cubicBezTo>
                  <a:cubicBezTo>
                    <a:pt x="4762" y="4969"/>
                    <a:pt x="4875" y="4920"/>
                    <a:pt x="4915" y="4821"/>
                  </a:cubicBezTo>
                  <a:lnTo>
                    <a:pt x="5639" y="3592"/>
                  </a:lnTo>
                  <a:cubicBezTo>
                    <a:pt x="5702" y="3435"/>
                    <a:pt x="5671" y="3246"/>
                    <a:pt x="5513" y="3120"/>
                  </a:cubicBezTo>
                  <a:lnTo>
                    <a:pt x="5324" y="2994"/>
                  </a:lnTo>
                  <a:lnTo>
                    <a:pt x="5324" y="2616"/>
                  </a:lnTo>
                  <a:lnTo>
                    <a:pt x="5513" y="2490"/>
                  </a:lnTo>
                  <a:cubicBezTo>
                    <a:pt x="5671" y="2395"/>
                    <a:pt x="5734" y="2175"/>
                    <a:pt x="5639" y="2017"/>
                  </a:cubicBezTo>
                  <a:lnTo>
                    <a:pt x="4915" y="789"/>
                  </a:lnTo>
                  <a:cubicBezTo>
                    <a:pt x="4872" y="681"/>
                    <a:pt x="4742" y="618"/>
                    <a:pt x="4614" y="618"/>
                  </a:cubicBezTo>
                  <a:cubicBezTo>
                    <a:pt x="4553" y="618"/>
                    <a:pt x="4493" y="632"/>
                    <a:pt x="4442" y="663"/>
                  </a:cubicBezTo>
                  <a:lnTo>
                    <a:pt x="4253" y="789"/>
                  </a:lnTo>
                  <a:cubicBezTo>
                    <a:pt x="4127" y="726"/>
                    <a:pt x="4001" y="631"/>
                    <a:pt x="3938" y="599"/>
                  </a:cubicBezTo>
                  <a:lnTo>
                    <a:pt x="3938" y="347"/>
                  </a:lnTo>
                  <a:cubicBezTo>
                    <a:pt x="3938" y="158"/>
                    <a:pt x="3781" y="1"/>
                    <a:pt x="35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454;p48">
              <a:extLst>
                <a:ext uri="{FF2B5EF4-FFF2-40B4-BE49-F238E27FC236}">
                  <a16:creationId xmlns:a16="http://schemas.microsoft.com/office/drawing/2014/main" id="{1797A283-4C7B-41D6-A7A5-7B0F3720E23A}"/>
                </a:ext>
              </a:extLst>
            </p:cNvPr>
            <p:cNvSpPr/>
            <p:nvPr/>
          </p:nvSpPr>
          <p:spPr>
            <a:xfrm>
              <a:off x="-44403625" y="2107275"/>
              <a:ext cx="53575" cy="52800"/>
            </a:xfrm>
            <a:custGeom>
              <a:avLst/>
              <a:gdLst/>
              <a:ahLst/>
              <a:cxnLst/>
              <a:rect l="l" t="t" r="r" b="b"/>
              <a:pathLst>
                <a:path w="2143" h="2112" extrusionOk="0">
                  <a:moveTo>
                    <a:pt x="1072" y="662"/>
                  </a:moveTo>
                  <a:cubicBezTo>
                    <a:pt x="1261" y="662"/>
                    <a:pt x="1418" y="820"/>
                    <a:pt x="1418" y="1009"/>
                  </a:cubicBezTo>
                  <a:cubicBezTo>
                    <a:pt x="1418" y="1198"/>
                    <a:pt x="1261" y="1355"/>
                    <a:pt x="1072" y="1355"/>
                  </a:cubicBezTo>
                  <a:cubicBezTo>
                    <a:pt x="882" y="1355"/>
                    <a:pt x="725" y="1198"/>
                    <a:pt x="725" y="1009"/>
                  </a:cubicBezTo>
                  <a:cubicBezTo>
                    <a:pt x="725" y="820"/>
                    <a:pt x="882" y="662"/>
                    <a:pt x="1072" y="662"/>
                  </a:cubicBezTo>
                  <a:close/>
                  <a:moveTo>
                    <a:pt x="1072" y="1"/>
                  </a:moveTo>
                  <a:cubicBezTo>
                    <a:pt x="473" y="1"/>
                    <a:pt x="0" y="473"/>
                    <a:pt x="0" y="1040"/>
                  </a:cubicBezTo>
                  <a:cubicBezTo>
                    <a:pt x="0" y="1639"/>
                    <a:pt x="473" y="2112"/>
                    <a:pt x="1072" y="2112"/>
                  </a:cubicBezTo>
                  <a:cubicBezTo>
                    <a:pt x="1670" y="2112"/>
                    <a:pt x="2143" y="1639"/>
                    <a:pt x="2143" y="1040"/>
                  </a:cubicBezTo>
                  <a:cubicBezTo>
                    <a:pt x="2143" y="473"/>
                    <a:pt x="1670"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5455;p48">
            <a:extLst>
              <a:ext uri="{FF2B5EF4-FFF2-40B4-BE49-F238E27FC236}">
                <a16:creationId xmlns:a16="http://schemas.microsoft.com/office/drawing/2014/main" id="{F967A51D-1316-4BCA-AA2D-0B53B8F40D89}"/>
              </a:ext>
            </a:extLst>
          </p:cNvPr>
          <p:cNvSpPr/>
          <p:nvPr/>
        </p:nvSpPr>
        <p:spPr>
          <a:xfrm>
            <a:off x="3419307" y="1579720"/>
            <a:ext cx="484248" cy="484248"/>
          </a:xfrm>
          <a:custGeom>
            <a:avLst/>
            <a:gdLst/>
            <a:ahLst/>
            <a:cxnLst/>
            <a:rect l="l" t="t" r="r" b="b"/>
            <a:pathLst>
              <a:path w="12004" h="12004" extrusionOk="0">
                <a:moveTo>
                  <a:pt x="5671" y="725"/>
                </a:moveTo>
                <a:lnTo>
                  <a:pt x="5671" y="2395"/>
                </a:lnTo>
                <a:cubicBezTo>
                  <a:pt x="5671" y="2616"/>
                  <a:pt x="5843" y="2760"/>
                  <a:pt x="6021" y="2760"/>
                </a:cubicBezTo>
                <a:cubicBezTo>
                  <a:pt x="6097" y="2760"/>
                  <a:pt x="6173" y="2734"/>
                  <a:pt x="6239" y="2678"/>
                </a:cubicBezTo>
                <a:cubicBezTo>
                  <a:pt x="6365" y="2552"/>
                  <a:pt x="6554" y="2489"/>
                  <a:pt x="6711" y="2489"/>
                </a:cubicBezTo>
                <a:cubicBezTo>
                  <a:pt x="7121" y="2489"/>
                  <a:pt x="7436" y="2804"/>
                  <a:pt x="7436" y="3182"/>
                </a:cubicBezTo>
                <a:cubicBezTo>
                  <a:pt x="7436" y="3592"/>
                  <a:pt x="7121" y="3907"/>
                  <a:pt x="6711" y="3907"/>
                </a:cubicBezTo>
                <a:cubicBezTo>
                  <a:pt x="6554" y="3907"/>
                  <a:pt x="6365" y="3812"/>
                  <a:pt x="6239" y="3686"/>
                </a:cubicBezTo>
                <a:cubicBezTo>
                  <a:pt x="6173" y="3630"/>
                  <a:pt x="6097" y="3605"/>
                  <a:pt x="6021" y="3605"/>
                </a:cubicBezTo>
                <a:cubicBezTo>
                  <a:pt x="5843" y="3605"/>
                  <a:pt x="5671" y="3748"/>
                  <a:pt x="5671" y="3970"/>
                </a:cubicBezTo>
                <a:lnTo>
                  <a:pt x="5671" y="5640"/>
                </a:lnTo>
                <a:lnTo>
                  <a:pt x="4569" y="5640"/>
                </a:lnTo>
                <a:cubicBezTo>
                  <a:pt x="4600" y="5514"/>
                  <a:pt x="4600" y="5388"/>
                  <a:pt x="4600" y="5262"/>
                </a:cubicBezTo>
                <a:cubicBezTo>
                  <a:pt x="4600" y="4474"/>
                  <a:pt x="3970" y="3875"/>
                  <a:pt x="3183" y="3875"/>
                </a:cubicBezTo>
                <a:cubicBezTo>
                  <a:pt x="2395" y="3875"/>
                  <a:pt x="1765" y="4474"/>
                  <a:pt x="1765" y="5262"/>
                </a:cubicBezTo>
                <a:cubicBezTo>
                  <a:pt x="1765" y="5388"/>
                  <a:pt x="1765" y="5514"/>
                  <a:pt x="1796" y="5640"/>
                </a:cubicBezTo>
                <a:lnTo>
                  <a:pt x="694" y="5640"/>
                </a:lnTo>
                <a:lnTo>
                  <a:pt x="694" y="1071"/>
                </a:lnTo>
                <a:cubicBezTo>
                  <a:pt x="694" y="882"/>
                  <a:pt x="851" y="725"/>
                  <a:pt x="1040" y="725"/>
                </a:cubicBezTo>
                <a:close/>
                <a:moveTo>
                  <a:pt x="10964" y="725"/>
                </a:moveTo>
                <a:cubicBezTo>
                  <a:pt x="11122" y="725"/>
                  <a:pt x="11311" y="882"/>
                  <a:pt x="11311" y="1071"/>
                </a:cubicBezTo>
                <a:lnTo>
                  <a:pt x="11311" y="5671"/>
                </a:lnTo>
                <a:lnTo>
                  <a:pt x="9610" y="5671"/>
                </a:lnTo>
                <a:cubicBezTo>
                  <a:pt x="9295" y="5671"/>
                  <a:pt x="9169" y="6018"/>
                  <a:pt x="9326" y="6270"/>
                </a:cubicBezTo>
                <a:cubicBezTo>
                  <a:pt x="9452" y="6396"/>
                  <a:pt x="9515" y="6585"/>
                  <a:pt x="9515" y="6742"/>
                </a:cubicBezTo>
                <a:cubicBezTo>
                  <a:pt x="9515" y="7120"/>
                  <a:pt x="9200" y="7435"/>
                  <a:pt x="8822" y="7435"/>
                </a:cubicBezTo>
                <a:cubicBezTo>
                  <a:pt x="8412" y="7435"/>
                  <a:pt x="8097" y="7120"/>
                  <a:pt x="8097" y="6742"/>
                </a:cubicBezTo>
                <a:cubicBezTo>
                  <a:pt x="8097" y="6585"/>
                  <a:pt x="8192" y="6364"/>
                  <a:pt x="8286" y="6270"/>
                </a:cubicBezTo>
                <a:cubicBezTo>
                  <a:pt x="8507" y="6018"/>
                  <a:pt x="8349" y="5671"/>
                  <a:pt x="8034" y="5671"/>
                </a:cubicBezTo>
                <a:lnTo>
                  <a:pt x="6365" y="5671"/>
                </a:lnTo>
                <a:lnTo>
                  <a:pt x="6365" y="4568"/>
                </a:lnTo>
                <a:cubicBezTo>
                  <a:pt x="6491" y="4600"/>
                  <a:pt x="6617" y="4600"/>
                  <a:pt x="6711" y="4600"/>
                </a:cubicBezTo>
                <a:cubicBezTo>
                  <a:pt x="7499" y="4600"/>
                  <a:pt x="8160" y="3970"/>
                  <a:pt x="8160" y="3182"/>
                </a:cubicBezTo>
                <a:cubicBezTo>
                  <a:pt x="8160" y="2395"/>
                  <a:pt x="7499" y="1764"/>
                  <a:pt x="6711" y="1764"/>
                </a:cubicBezTo>
                <a:cubicBezTo>
                  <a:pt x="6617" y="1764"/>
                  <a:pt x="6491" y="1764"/>
                  <a:pt x="6365" y="1796"/>
                </a:cubicBezTo>
                <a:lnTo>
                  <a:pt x="6365" y="725"/>
                </a:lnTo>
                <a:close/>
                <a:moveTo>
                  <a:pt x="3183" y="4568"/>
                </a:moveTo>
                <a:cubicBezTo>
                  <a:pt x="3561" y="4568"/>
                  <a:pt x="3876" y="4883"/>
                  <a:pt x="3876" y="5293"/>
                </a:cubicBezTo>
                <a:cubicBezTo>
                  <a:pt x="3876" y="5451"/>
                  <a:pt x="3813" y="5640"/>
                  <a:pt x="3687" y="5766"/>
                </a:cubicBezTo>
                <a:cubicBezTo>
                  <a:pt x="3498" y="5986"/>
                  <a:pt x="3655" y="6333"/>
                  <a:pt x="3970" y="6333"/>
                </a:cubicBezTo>
                <a:lnTo>
                  <a:pt x="5608" y="6333"/>
                </a:lnTo>
                <a:lnTo>
                  <a:pt x="5608" y="7435"/>
                </a:lnTo>
                <a:cubicBezTo>
                  <a:pt x="5514" y="7404"/>
                  <a:pt x="5388" y="7404"/>
                  <a:pt x="5262" y="7404"/>
                </a:cubicBezTo>
                <a:cubicBezTo>
                  <a:pt x="4474" y="7404"/>
                  <a:pt x="3844" y="8034"/>
                  <a:pt x="3844" y="8822"/>
                </a:cubicBezTo>
                <a:cubicBezTo>
                  <a:pt x="3844" y="9609"/>
                  <a:pt x="4474" y="10239"/>
                  <a:pt x="5262" y="10239"/>
                </a:cubicBezTo>
                <a:cubicBezTo>
                  <a:pt x="5388" y="10239"/>
                  <a:pt x="5514" y="10239"/>
                  <a:pt x="5608" y="10208"/>
                </a:cubicBezTo>
                <a:lnTo>
                  <a:pt x="5608" y="11310"/>
                </a:lnTo>
                <a:lnTo>
                  <a:pt x="1009" y="11310"/>
                </a:lnTo>
                <a:cubicBezTo>
                  <a:pt x="851" y="11310"/>
                  <a:pt x="694" y="11153"/>
                  <a:pt x="694" y="10964"/>
                </a:cubicBezTo>
                <a:lnTo>
                  <a:pt x="694" y="6333"/>
                </a:lnTo>
                <a:lnTo>
                  <a:pt x="2395" y="6333"/>
                </a:lnTo>
                <a:cubicBezTo>
                  <a:pt x="2710" y="6333"/>
                  <a:pt x="2868" y="5986"/>
                  <a:pt x="2679" y="5766"/>
                </a:cubicBezTo>
                <a:cubicBezTo>
                  <a:pt x="2552" y="5640"/>
                  <a:pt x="2458" y="5482"/>
                  <a:pt x="2458" y="5293"/>
                </a:cubicBezTo>
                <a:cubicBezTo>
                  <a:pt x="2458" y="4883"/>
                  <a:pt x="2773" y="4568"/>
                  <a:pt x="3183" y="4568"/>
                </a:cubicBezTo>
                <a:close/>
                <a:moveTo>
                  <a:pt x="11311" y="6333"/>
                </a:moveTo>
                <a:lnTo>
                  <a:pt x="11311" y="10964"/>
                </a:lnTo>
                <a:cubicBezTo>
                  <a:pt x="11311" y="11153"/>
                  <a:pt x="11153" y="11310"/>
                  <a:pt x="10933" y="11310"/>
                </a:cubicBezTo>
                <a:lnTo>
                  <a:pt x="6333" y="11310"/>
                </a:lnTo>
                <a:lnTo>
                  <a:pt x="6333" y="9609"/>
                </a:lnTo>
                <a:cubicBezTo>
                  <a:pt x="6333" y="9388"/>
                  <a:pt x="6162" y="9244"/>
                  <a:pt x="5972" y="9244"/>
                </a:cubicBezTo>
                <a:cubicBezTo>
                  <a:pt x="5892" y="9244"/>
                  <a:pt x="5809" y="9270"/>
                  <a:pt x="5735" y="9326"/>
                </a:cubicBezTo>
                <a:cubicBezTo>
                  <a:pt x="5640" y="9452"/>
                  <a:pt x="5482" y="9546"/>
                  <a:pt x="5262" y="9546"/>
                </a:cubicBezTo>
                <a:cubicBezTo>
                  <a:pt x="4884" y="9546"/>
                  <a:pt x="4569" y="9231"/>
                  <a:pt x="4569" y="8822"/>
                </a:cubicBezTo>
                <a:cubicBezTo>
                  <a:pt x="4569" y="8443"/>
                  <a:pt x="4884" y="8097"/>
                  <a:pt x="5262" y="8097"/>
                </a:cubicBezTo>
                <a:cubicBezTo>
                  <a:pt x="5419" y="8097"/>
                  <a:pt x="5640" y="8191"/>
                  <a:pt x="5735" y="8317"/>
                </a:cubicBezTo>
                <a:cubicBezTo>
                  <a:pt x="5809" y="8374"/>
                  <a:pt x="5892" y="8399"/>
                  <a:pt x="5972" y="8399"/>
                </a:cubicBezTo>
                <a:cubicBezTo>
                  <a:pt x="6162" y="8399"/>
                  <a:pt x="6333" y="8255"/>
                  <a:pt x="6333" y="8034"/>
                </a:cubicBezTo>
                <a:lnTo>
                  <a:pt x="6333" y="6333"/>
                </a:lnTo>
                <a:lnTo>
                  <a:pt x="7436" y="6333"/>
                </a:lnTo>
                <a:cubicBezTo>
                  <a:pt x="7404" y="6459"/>
                  <a:pt x="7404" y="6585"/>
                  <a:pt x="7404" y="6711"/>
                </a:cubicBezTo>
                <a:cubicBezTo>
                  <a:pt x="7404" y="7498"/>
                  <a:pt x="8034" y="8097"/>
                  <a:pt x="8822" y="8097"/>
                </a:cubicBezTo>
                <a:cubicBezTo>
                  <a:pt x="9610" y="8097"/>
                  <a:pt x="10240" y="7498"/>
                  <a:pt x="10240" y="6711"/>
                </a:cubicBezTo>
                <a:cubicBezTo>
                  <a:pt x="10240" y="6585"/>
                  <a:pt x="10240" y="6459"/>
                  <a:pt x="10208" y="6333"/>
                </a:cubicBezTo>
                <a:close/>
                <a:moveTo>
                  <a:pt x="1040" y="0"/>
                </a:moveTo>
                <a:cubicBezTo>
                  <a:pt x="473" y="0"/>
                  <a:pt x="1" y="473"/>
                  <a:pt x="1" y="1071"/>
                </a:cubicBezTo>
                <a:lnTo>
                  <a:pt x="1" y="10964"/>
                </a:lnTo>
                <a:cubicBezTo>
                  <a:pt x="1" y="11531"/>
                  <a:pt x="473" y="12004"/>
                  <a:pt x="1040" y="12004"/>
                </a:cubicBezTo>
                <a:lnTo>
                  <a:pt x="10933" y="12004"/>
                </a:lnTo>
                <a:cubicBezTo>
                  <a:pt x="11531" y="12004"/>
                  <a:pt x="12004" y="11531"/>
                  <a:pt x="12004" y="10964"/>
                </a:cubicBezTo>
                <a:lnTo>
                  <a:pt x="12004" y="1071"/>
                </a:lnTo>
                <a:cubicBezTo>
                  <a:pt x="11972" y="473"/>
                  <a:pt x="11500" y="0"/>
                  <a:pt x="10933"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5456;p48">
            <a:extLst>
              <a:ext uri="{FF2B5EF4-FFF2-40B4-BE49-F238E27FC236}">
                <a16:creationId xmlns:a16="http://schemas.microsoft.com/office/drawing/2014/main" id="{1A1E63E7-44F7-4F2D-8256-1CE5D35C8D79}"/>
              </a:ext>
            </a:extLst>
          </p:cNvPr>
          <p:cNvGrpSpPr/>
          <p:nvPr/>
        </p:nvGrpSpPr>
        <p:grpSpPr>
          <a:xfrm>
            <a:off x="3415946" y="2175892"/>
            <a:ext cx="484248" cy="484287"/>
            <a:chOff x="-49048250" y="2316775"/>
            <a:chExt cx="300100" cy="300125"/>
          </a:xfrm>
          <a:solidFill>
            <a:srgbClr val="5C3183"/>
          </a:solidFill>
        </p:grpSpPr>
        <p:sp>
          <p:nvSpPr>
            <p:cNvPr id="162" name="Google Shape;5457;p48">
              <a:extLst>
                <a:ext uri="{FF2B5EF4-FFF2-40B4-BE49-F238E27FC236}">
                  <a16:creationId xmlns:a16="http://schemas.microsoft.com/office/drawing/2014/main" id="{24E86DAC-19D4-4C59-8FC7-15EE8B20245C}"/>
                </a:ext>
              </a:extLst>
            </p:cNvPr>
            <p:cNvSpPr/>
            <p:nvPr/>
          </p:nvSpPr>
          <p:spPr>
            <a:xfrm>
              <a:off x="-49048250" y="2316775"/>
              <a:ext cx="300100" cy="300125"/>
            </a:xfrm>
            <a:custGeom>
              <a:avLst/>
              <a:gdLst/>
              <a:ahLst/>
              <a:cxnLst/>
              <a:rect l="l" t="t" r="r" b="b"/>
              <a:pathLst>
                <a:path w="12004" h="12005" extrusionOk="0">
                  <a:moveTo>
                    <a:pt x="10933" y="663"/>
                  </a:moveTo>
                  <a:cubicBezTo>
                    <a:pt x="11122" y="694"/>
                    <a:pt x="11311" y="852"/>
                    <a:pt x="11311" y="1009"/>
                  </a:cubicBezTo>
                  <a:lnTo>
                    <a:pt x="11311" y="1734"/>
                  </a:lnTo>
                  <a:lnTo>
                    <a:pt x="10366" y="1734"/>
                  </a:lnTo>
                  <a:lnTo>
                    <a:pt x="9106" y="663"/>
                  </a:lnTo>
                  <a:close/>
                  <a:moveTo>
                    <a:pt x="5136" y="694"/>
                  </a:moveTo>
                  <a:lnTo>
                    <a:pt x="6396" y="1765"/>
                  </a:lnTo>
                  <a:lnTo>
                    <a:pt x="4726" y="1765"/>
                  </a:lnTo>
                  <a:lnTo>
                    <a:pt x="3466" y="694"/>
                  </a:lnTo>
                  <a:close/>
                  <a:moveTo>
                    <a:pt x="7971" y="694"/>
                  </a:moveTo>
                  <a:lnTo>
                    <a:pt x="9232" y="1765"/>
                  </a:lnTo>
                  <a:lnTo>
                    <a:pt x="7562" y="1765"/>
                  </a:lnTo>
                  <a:lnTo>
                    <a:pt x="6302" y="694"/>
                  </a:lnTo>
                  <a:close/>
                  <a:moveTo>
                    <a:pt x="2363" y="663"/>
                  </a:moveTo>
                  <a:lnTo>
                    <a:pt x="4033" y="2080"/>
                  </a:lnTo>
                  <a:lnTo>
                    <a:pt x="2363" y="3498"/>
                  </a:lnTo>
                  <a:lnTo>
                    <a:pt x="694" y="3498"/>
                  </a:lnTo>
                  <a:lnTo>
                    <a:pt x="694" y="1009"/>
                  </a:lnTo>
                  <a:cubicBezTo>
                    <a:pt x="694" y="820"/>
                    <a:pt x="851" y="663"/>
                    <a:pt x="1040" y="663"/>
                  </a:cubicBezTo>
                  <a:close/>
                  <a:moveTo>
                    <a:pt x="6396" y="2427"/>
                  </a:moveTo>
                  <a:lnTo>
                    <a:pt x="5136" y="3498"/>
                  </a:lnTo>
                  <a:lnTo>
                    <a:pt x="3466" y="3498"/>
                  </a:lnTo>
                  <a:lnTo>
                    <a:pt x="4726" y="2427"/>
                  </a:lnTo>
                  <a:close/>
                  <a:moveTo>
                    <a:pt x="9200" y="2427"/>
                  </a:moveTo>
                  <a:lnTo>
                    <a:pt x="7940" y="3498"/>
                  </a:lnTo>
                  <a:lnTo>
                    <a:pt x="6239" y="3498"/>
                  </a:lnTo>
                  <a:lnTo>
                    <a:pt x="7499" y="2427"/>
                  </a:lnTo>
                  <a:close/>
                  <a:moveTo>
                    <a:pt x="11248" y="2427"/>
                  </a:moveTo>
                  <a:lnTo>
                    <a:pt x="11248" y="3498"/>
                  </a:lnTo>
                  <a:lnTo>
                    <a:pt x="9043" y="3498"/>
                  </a:lnTo>
                  <a:lnTo>
                    <a:pt x="10303" y="2427"/>
                  </a:lnTo>
                  <a:close/>
                  <a:moveTo>
                    <a:pt x="11311" y="4160"/>
                  </a:moveTo>
                  <a:lnTo>
                    <a:pt x="11311" y="10902"/>
                  </a:lnTo>
                  <a:cubicBezTo>
                    <a:pt x="11311" y="11091"/>
                    <a:pt x="11153" y="11248"/>
                    <a:pt x="10933" y="11248"/>
                  </a:cubicBezTo>
                  <a:lnTo>
                    <a:pt x="1072" y="11248"/>
                  </a:lnTo>
                  <a:cubicBezTo>
                    <a:pt x="851" y="11248"/>
                    <a:pt x="694" y="11091"/>
                    <a:pt x="694" y="10902"/>
                  </a:cubicBezTo>
                  <a:lnTo>
                    <a:pt x="694" y="4160"/>
                  </a:lnTo>
                  <a:close/>
                  <a:moveTo>
                    <a:pt x="1040" y="1"/>
                  </a:moveTo>
                  <a:cubicBezTo>
                    <a:pt x="473" y="1"/>
                    <a:pt x="1" y="474"/>
                    <a:pt x="1" y="1041"/>
                  </a:cubicBezTo>
                  <a:lnTo>
                    <a:pt x="1" y="10933"/>
                  </a:lnTo>
                  <a:cubicBezTo>
                    <a:pt x="1" y="11532"/>
                    <a:pt x="473" y="12004"/>
                    <a:pt x="1040" y="12004"/>
                  </a:cubicBezTo>
                  <a:lnTo>
                    <a:pt x="10933" y="12004"/>
                  </a:lnTo>
                  <a:cubicBezTo>
                    <a:pt x="11531" y="12004"/>
                    <a:pt x="12004" y="11532"/>
                    <a:pt x="12004" y="10933"/>
                  </a:cubicBezTo>
                  <a:lnTo>
                    <a:pt x="12004" y="3845"/>
                  </a:lnTo>
                  <a:lnTo>
                    <a:pt x="12004" y="1041"/>
                  </a:lnTo>
                  <a:cubicBezTo>
                    <a:pt x="11972" y="474"/>
                    <a:pt x="11500" y="1"/>
                    <a:pt x="109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458;p48">
              <a:extLst>
                <a:ext uri="{FF2B5EF4-FFF2-40B4-BE49-F238E27FC236}">
                  <a16:creationId xmlns:a16="http://schemas.microsoft.com/office/drawing/2014/main" id="{78730A0C-7E07-4840-B559-AACB0907DAE5}"/>
                </a:ext>
              </a:extLst>
            </p:cNvPr>
            <p:cNvSpPr/>
            <p:nvPr/>
          </p:nvSpPr>
          <p:spPr>
            <a:xfrm>
              <a:off x="-49004150" y="236010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459;p48">
              <a:extLst>
                <a:ext uri="{FF2B5EF4-FFF2-40B4-BE49-F238E27FC236}">
                  <a16:creationId xmlns:a16="http://schemas.microsoft.com/office/drawing/2014/main" id="{BAA67610-922B-496F-B4A8-C2B6AA598B9D}"/>
                </a:ext>
              </a:extLst>
            </p:cNvPr>
            <p:cNvSpPr/>
            <p:nvPr/>
          </p:nvSpPr>
          <p:spPr>
            <a:xfrm>
              <a:off x="-48925375" y="2465650"/>
              <a:ext cx="71700" cy="86650"/>
            </a:xfrm>
            <a:custGeom>
              <a:avLst/>
              <a:gdLst/>
              <a:ahLst/>
              <a:cxnLst/>
              <a:rect l="l" t="t" r="r" b="b"/>
              <a:pathLst>
                <a:path w="2868" h="3466" extrusionOk="0">
                  <a:moveTo>
                    <a:pt x="693" y="1040"/>
                  </a:moveTo>
                  <a:lnTo>
                    <a:pt x="1859" y="1796"/>
                  </a:lnTo>
                  <a:lnTo>
                    <a:pt x="693" y="2552"/>
                  </a:lnTo>
                  <a:lnTo>
                    <a:pt x="693" y="1040"/>
                  </a:lnTo>
                  <a:close/>
                  <a:moveTo>
                    <a:pt x="343" y="1"/>
                  </a:moveTo>
                  <a:cubicBezTo>
                    <a:pt x="167" y="1"/>
                    <a:pt x="0" y="141"/>
                    <a:pt x="0" y="347"/>
                  </a:cubicBezTo>
                  <a:lnTo>
                    <a:pt x="0" y="3151"/>
                  </a:lnTo>
                  <a:cubicBezTo>
                    <a:pt x="0" y="3333"/>
                    <a:pt x="165" y="3466"/>
                    <a:pt x="340" y="3466"/>
                  </a:cubicBezTo>
                  <a:cubicBezTo>
                    <a:pt x="407" y="3466"/>
                    <a:pt x="475" y="3446"/>
                    <a:pt x="536" y="3403"/>
                  </a:cubicBezTo>
                  <a:lnTo>
                    <a:pt x="2678" y="1985"/>
                  </a:lnTo>
                  <a:cubicBezTo>
                    <a:pt x="2867" y="1922"/>
                    <a:pt x="2867" y="1639"/>
                    <a:pt x="2678" y="1481"/>
                  </a:cubicBezTo>
                  <a:lnTo>
                    <a:pt x="536" y="63"/>
                  </a:lnTo>
                  <a:cubicBezTo>
                    <a:pt x="476" y="20"/>
                    <a:pt x="409" y="1"/>
                    <a:pt x="3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460;p48">
              <a:extLst>
                <a:ext uri="{FF2B5EF4-FFF2-40B4-BE49-F238E27FC236}">
                  <a16:creationId xmlns:a16="http://schemas.microsoft.com/office/drawing/2014/main" id="{2F131EEF-5DAF-49FE-B609-ACA8CB19E533}"/>
                </a:ext>
              </a:extLst>
            </p:cNvPr>
            <p:cNvSpPr/>
            <p:nvPr/>
          </p:nvSpPr>
          <p:spPr>
            <a:xfrm>
              <a:off x="-48977350" y="2431000"/>
              <a:ext cx="157525" cy="157550"/>
            </a:xfrm>
            <a:custGeom>
              <a:avLst/>
              <a:gdLst/>
              <a:ahLst/>
              <a:cxnLst/>
              <a:rect l="l" t="t" r="r" b="b"/>
              <a:pathLst>
                <a:path w="6301" h="6302" extrusionOk="0">
                  <a:moveTo>
                    <a:pt x="3151" y="756"/>
                  </a:moveTo>
                  <a:cubicBezTo>
                    <a:pt x="4474" y="756"/>
                    <a:pt x="5576" y="1859"/>
                    <a:pt x="5576" y="3182"/>
                  </a:cubicBezTo>
                  <a:cubicBezTo>
                    <a:pt x="5608" y="4537"/>
                    <a:pt x="4537" y="5640"/>
                    <a:pt x="3151" y="5640"/>
                  </a:cubicBezTo>
                  <a:cubicBezTo>
                    <a:pt x="1796" y="5640"/>
                    <a:pt x="693" y="4537"/>
                    <a:pt x="693" y="3182"/>
                  </a:cubicBezTo>
                  <a:cubicBezTo>
                    <a:pt x="693" y="1859"/>
                    <a:pt x="1796" y="756"/>
                    <a:pt x="3151" y="756"/>
                  </a:cubicBezTo>
                  <a:close/>
                  <a:moveTo>
                    <a:pt x="3151" y="0"/>
                  </a:moveTo>
                  <a:cubicBezTo>
                    <a:pt x="1418" y="0"/>
                    <a:pt x="0" y="1418"/>
                    <a:pt x="0" y="3151"/>
                  </a:cubicBezTo>
                  <a:cubicBezTo>
                    <a:pt x="0" y="4883"/>
                    <a:pt x="1418" y="6301"/>
                    <a:pt x="3151" y="6301"/>
                  </a:cubicBezTo>
                  <a:cubicBezTo>
                    <a:pt x="4883" y="6301"/>
                    <a:pt x="6301" y="4883"/>
                    <a:pt x="6301" y="3151"/>
                  </a:cubicBezTo>
                  <a:cubicBezTo>
                    <a:pt x="6301" y="1418"/>
                    <a:pt x="4915"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5461;p48">
            <a:extLst>
              <a:ext uri="{FF2B5EF4-FFF2-40B4-BE49-F238E27FC236}">
                <a16:creationId xmlns:a16="http://schemas.microsoft.com/office/drawing/2014/main" id="{B1FC5620-3893-4D8B-B4AA-F3E36A0DC22A}"/>
              </a:ext>
            </a:extLst>
          </p:cNvPr>
          <p:cNvSpPr/>
          <p:nvPr/>
        </p:nvSpPr>
        <p:spPr>
          <a:xfrm>
            <a:off x="3417411" y="2770962"/>
            <a:ext cx="488039" cy="483804"/>
          </a:xfrm>
          <a:custGeom>
            <a:avLst/>
            <a:gdLst/>
            <a:ahLst/>
            <a:cxnLst/>
            <a:rect l="l" t="t" r="r" b="b"/>
            <a:pathLst>
              <a:path w="12098" h="11993" extrusionOk="0">
                <a:moveTo>
                  <a:pt x="9042" y="4337"/>
                </a:moveTo>
                <a:lnTo>
                  <a:pt x="10208" y="4935"/>
                </a:lnTo>
                <a:lnTo>
                  <a:pt x="8695" y="4935"/>
                </a:lnTo>
                <a:lnTo>
                  <a:pt x="9042" y="4337"/>
                </a:lnTo>
                <a:close/>
                <a:moveTo>
                  <a:pt x="5167" y="1753"/>
                </a:moveTo>
                <a:lnTo>
                  <a:pt x="7593" y="5534"/>
                </a:lnTo>
                <a:lnTo>
                  <a:pt x="7026" y="6574"/>
                </a:lnTo>
                <a:lnTo>
                  <a:pt x="5356" y="4022"/>
                </a:lnTo>
                <a:lnTo>
                  <a:pt x="5167" y="1753"/>
                </a:lnTo>
                <a:close/>
                <a:moveTo>
                  <a:pt x="9105" y="5629"/>
                </a:moveTo>
                <a:lnTo>
                  <a:pt x="8664" y="9189"/>
                </a:lnTo>
                <a:lnTo>
                  <a:pt x="7435" y="7298"/>
                </a:lnTo>
                <a:cubicBezTo>
                  <a:pt x="7593" y="7015"/>
                  <a:pt x="8223" y="5849"/>
                  <a:pt x="8349" y="5629"/>
                </a:cubicBezTo>
                <a:close/>
                <a:moveTo>
                  <a:pt x="3088" y="1753"/>
                </a:moveTo>
                <a:lnTo>
                  <a:pt x="8034" y="9504"/>
                </a:lnTo>
                <a:lnTo>
                  <a:pt x="3623" y="7834"/>
                </a:lnTo>
                <a:lnTo>
                  <a:pt x="3088" y="1753"/>
                </a:lnTo>
                <a:close/>
                <a:moveTo>
                  <a:pt x="1355" y="9378"/>
                </a:moveTo>
                <a:lnTo>
                  <a:pt x="4096" y="10134"/>
                </a:lnTo>
                <a:lnTo>
                  <a:pt x="4757" y="11268"/>
                </a:lnTo>
                <a:lnTo>
                  <a:pt x="2773" y="11268"/>
                </a:lnTo>
                <a:lnTo>
                  <a:pt x="1355" y="9378"/>
                </a:lnTo>
                <a:close/>
                <a:moveTo>
                  <a:pt x="4064" y="8748"/>
                </a:moveTo>
                <a:lnTo>
                  <a:pt x="8380" y="10354"/>
                </a:lnTo>
                <a:lnTo>
                  <a:pt x="7971" y="11268"/>
                </a:lnTo>
                <a:lnTo>
                  <a:pt x="5545" y="11268"/>
                </a:lnTo>
                <a:cubicBezTo>
                  <a:pt x="5387" y="10984"/>
                  <a:pt x="4253" y="9063"/>
                  <a:pt x="4064" y="8748"/>
                </a:cubicBezTo>
                <a:close/>
                <a:moveTo>
                  <a:pt x="2485" y="1"/>
                </a:moveTo>
                <a:cubicBezTo>
                  <a:pt x="2453" y="1"/>
                  <a:pt x="2422" y="7"/>
                  <a:pt x="2394" y="21"/>
                </a:cubicBezTo>
                <a:cubicBezTo>
                  <a:pt x="2237" y="52"/>
                  <a:pt x="2174" y="210"/>
                  <a:pt x="2174" y="367"/>
                </a:cubicBezTo>
                <a:cubicBezTo>
                  <a:pt x="2930" y="8527"/>
                  <a:pt x="2836" y="8117"/>
                  <a:pt x="2930" y="8243"/>
                </a:cubicBezTo>
                <a:lnTo>
                  <a:pt x="3497" y="9252"/>
                </a:lnTo>
                <a:lnTo>
                  <a:pt x="473" y="8432"/>
                </a:lnTo>
                <a:cubicBezTo>
                  <a:pt x="437" y="8425"/>
                  <a:pt x="402" y="8422"/>
                  <a:pt x="368" y="8422"/>
                </a:cubicBezTo>
                <a:cubicBezTo>
                  <a:pt x="249" y="8422"/>
                  <a:pt x="143" y="8468"/>
                  <a:pt x="95" y="8590"/>
                </a:cubicBezTo>
                <a:cubicBezTo>
                  <a:pt x="0" y="8716"/>
                  <a:pt x="0" y="8874"/>
                  <a:pt x="95" y="9000"/>
                </a:cubicBezTo>
                <a:lnTo>
                  <a:pt x="2205" y="11835"/>
                </a:lnTo>
                <a:cubicBezTo>
                  <a:pt x="2300" y="11898"/>
                  <a:pt x="2363" y="11993"/>
                  <a:pt x="2489" y="11993"/>
                </a:cubicBezTo>
                <a:lnTo>
                  <a:pt x="8128" y="11993"/>
                </a:lnTo>
                <a:cubicBezTo>
                  <a:pt x="8223" y="11993"/>
                  <a:pt x="8380" y="11898"/>
                  <a:pt x="8443" y="11772"/>
                </a:cubicBezTo>
                <a:lnTo>
                  <a:pt x="9137" y="10354"/>
                </a:lnTo>
                <a:cubicBezTo>
                  <a:pt x="9137" y="10323"/>
                  <a:pt x="9168" y="10291"/>
                  <a:pt x="9168" y="10260"/>
                </a:cubicBezTo>
                <a:lnTo>
                  <a:pt x="9735" y="5629"/>
                </a:lnTo>
                <a:lnTo>
                  <a:pt x="11657" y="5629"/>
                </a:lnTo>
                <a:cubicBezTo>
                  <a:pt x="11814" y="5629"/>
                  <a:pt x="11972" y="5534"/>
                  <a:pt x="12003" y="5377"/>
                </a:cubicBezTo>
                <a:cubicBezTo>
                  <a:pt x="12098" y="5219"/>
                  <a:pt x="12003" y="4998"/>
                  <a:pt x="11846" y="4967"/>
                </a:cubicBezTo>
                <a:lnTo>
                  <a:pt x="9042" y="3549"/>
                </a:lnTo>
                <a:cubicBezTo>
                  <a:pt x="9001" y="3533"/>
                  <a:pt x="8954" y="3525"/>
                  <a:pt x="8906" y="3525"/>
                </a:cubicBezTo>
                <a:cubicBezTo>
                  <a:pt x="8767" y="3525"/>
                  <a:pt x="8616" y="3590"/>
                  <a:pt x="8569" y="3707"/>
                </a:cubicBezTo>
                <a:lnTo>
                  <a:pt x="7908" y="4841"/>
                </a:lnTo>
                <a:lnTo>
                  <a:pt x="4915" y="178"/>
                </a:lnTo>
                <a:cubicBezTo>
                  <a:pt x="4866" y="80"/>
                  <a:pt x="4740" y="1"/>
                  <a:pt x="4627" y="1"/>
                </a:cubicBezTo>
                <a:cubicBezTo>
                  <a:pt x="4595" y="1"/>
                  <a:pt x="4564" y="7"/>
                  <a:pt x="4537" y="21"/>
                </a:cubicBezTo>
                <a:cubicBezTo>
                  <a:pt x="4411" y="52"/>
                  <a:pt x="4285" y="210"/>
                  <a:pt x="4285" y="367"/>
                </a:cubicBezTo>
                <a:lnTo>
                  <a:pt x="4505" y="2762"/>
                </a:lnTo>
                <a:lnTo>
                  <a:pt x="2804" y="178"/>
                </a:lnTo>
                <a:cubicBezTo>
                  <a:pt x="2730" y="80"/>
                  <a:pt x="2599" y="1"/>
                  <a:pt x="248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5462;p48">
            <a:extLst>
              <a:ext uri="{FF2B5EF4-FFF2-40B4-BE49-F238E27FC236}">
                <a16:creationId xmlns:a16="http://schemas.microsoft.com/office/drawing/2014/main" id="{9D12DC2E-0FEE-4284-834D-78F6E6D48556}"/>
              </a:ext>
            </a:extLst>
          </p:cNvPr>
          <p:cNvGrpSpPr/>
          <p:nvPr/>
        </p:nvGrpSpPr>
        <p:grpSpPr>
          <a:xfrm>
            <a:off x="6427415" y="1623066"/>
            <a:ext cx="486830" cy="484248"/>
            <a:chOff x="-47160325" y="1974175"/>
            <a:chExt cx="301700" cy="300100"/>
          </a:xfrm>
          <a:solidFill>
            <a:srgbClr val="5C3183"/>
          </a:solidFill>
        </p:grpSpPr>
        <p:sp>
          <p:nvSpPr>
            <p:cNvPr id="168" name="Google Shape;5463;p48">
              <a:extLst>
                <a:ext uri="{FF2B5EF4-FFF2-40B4-BE49-F238E27FC236}">
                  <a16:creationId xmlns:a16="http://schemas.microsoft.com/office/drawing/2014/main" id="{E5195468-8CAB-4638-B4AC-8F400A29DE6B}"/>
                </a:ext>
              </a:extLst>
            </p:cNvPr>
            <p:cNvSpPr/>
            <p:nvPr/>
          </p:nvSpPr>
          <p:spPr>
            <a:xfrm>
              <a:off x="-47160325" y="1974175"/>
              <a:ext cx="301700" cy="300100"/>
            </a:xfrm>
            <a:custGeom>
              <a:avLst/>
              <a:gdLst/>
              <a:ahLst/>
              <a:cxnLst/>
              <a:rect l="l" t="t" r="r" b="b"/>
              <a:pathLst>
                <a:path w="12068" h="12004" extrusionOk="0">
                  <a:moveTo>
                    <a:pt x="8539" y="1166"/>
                  </a:moveTo>
                  <a:lnTo>
                    <a:pt x="9452" y="2080"/>
                  </a:lnTo>
                  <a:lnTo>
                    <a:pt x="8539" y="2080"/>
                  </a:lnTo>
                  <a:lnTo>
                    <a:pt x="8539" y="1166"/>
                  </a:lnTo>
                  <a:close/>
                  <a:moveTo>
                    <a:pt x="7846" y="693"/>
                  </a:moveTo>
                  <a:lnTo>
                    <a:pt x="7846" y="2489"/>
                  </a:lnTo>
                  <a:cubicBezTo>
                    <a:pt x="7846" y="2678"/>
                    <a:pt x="8003" y="2836"/>
                    <a:pt x="8192" y="2836"/>
                  </a:cubicBezTo>
                  <a:lnTo>
                    <a:pt x="9957" y="2836"/>
                  </a:lnTo>
                  <a:lnTo>
                    <a:pt x="9957" y="4254"/>
                  </a:lnTo>
                  <a:lnTo>
                    <a:pt x="4916" y="4254"/>
                  </a:lnTo>
                  <a:lnTo>
                    <a:pt x="4538" y="3434"/>
                  </a:lnTo>
                  <a:cubicBezTo>
                    <a:pt x="4349" y="3056"/>
                    <a:pt x="3971" y="2836"/>
                    <a:pt x="3593" y="2836"/>
                  </a:cubicBezTo>
                  <a:lnTo>
                    <a:pt x="2206" y="2836"/>
                  </a:lnTo>
                  <a:lnTo>
                    <a:pt x="2206" y="693"/>
                  </a:lnTo>
                  <a:close/>
                  <a:moveTo>
                    <a:pt x="3561" y="3529"/>
                  </a:moveTo>
                  <a:cubicBezTo>
                    <a:pt x="3656" y="3529"/>
                    <a:pt x="3782" y="3623"/>
                    <a:pt x="3876" y="3718"/>
                  </a:cubicBezTo>
                  <a:lnTo>
                    <a:pt x="4380" y="4758"/>
                  </a:lnTo>
                  <a:cubicBezTo>
                    <a:pt x="4443" y="4884"/>
                    <a:pt x="4569" y="4947"/>
                    <a:pt x="4695" y="4947"/>
                  </a:cubicBezTo>
                  <a:lnTo>
                    <a:pt x="11028" y="4947"/>
                  </a:lnTo>
                  <a:cubicBezTo>
                    <a:pt x="11248" y="4947"/>
                    <a:pt x="11406" y="5104"/>
                    <a:pt x="11406" y="5293"/>
                  </a:cubicBezTo>
                  <a:lnTo>
                    <a:pt x="11406" y="10933"/>
                  </a:lnTo>
                  <a:lnTo>
                    <a:pt x="11343" y="10933"/>
                  </a:lnTo>
                  <a:cubicBezTo>
                    <a:pt x="11343" y="11153"/>
                    <a:pt x="11185" y="11311"/>
                    <a:pt x="10996" y="11311"/>
                  </a:cubicBezTo>
                  <a:lnTo>
                    <a:pt x="1104" y="11311"/>
                  </a:lnTo>
                  <a:cubicBezTo>
                    <a:pt x="915" y="11311"/>
                    <a:pt x="757" y="11153"/>
                    <a:pt x="757" y="10933"/>
                  </a:cubicBezTo>
                  <a:lnTo>
                    <a:pt x="757" y="3875"/>
                  </a:lnTo>
                  <a:cubicBezTo>
                    <a:pt x="757" y="3686"/>
                    <a:pt x="915" y="3529"/>
                    <a:pt x="1104" y="3529"/>
                  </a:cubicBezTo>
                  <a:close/>
                  <a:moveTo>
                    <a:pt x="1797" y="0"/>
                  </a:moveTo>
                  <a:cubicBezTo>
                    <a:pt x="1576" y="0"/>
                    <a:pt x="1419" y="158"/>
                    <a:pt x="1419" y="347"/>
                  </a:cubicBezTo>
                  <a:lnTo>
                    <a:pt x="1419" y="2836"/>
                  </a:lnTo>
                  <a:lnTo>
                    <a:pt x="1072" y="2836"/>
                  </a:lnTo>
                  <a:cubicBezTo>
                    <a:pt x="474" y="2836"/>
                    <a:pt x="1" y="3308"/>
                    <a:pt x="1" y="3907"/>
                  </a:cubicBezTo>
                  <a:lnTo>
                    <a:pt x="1" y="10933"/>
                  </a:lnTo>
                  <a:cubicBezTo>
                    <a:pt x="1" y="11531"/>
                    <a:pt x="474" y="12004"/>
                    <a:pt x="1072" y="12004"/>
                  </a:cubicBezTo>
                  <a:lnTo>
                    <a:pt x="10965" y="12004"/>
                  </a:lnTo>
                  <a:cubicBezTo>
                    <a:pt x="11563" y="12004"/>
                    <a:pt x="12036" y="11531"/>
                    <a:pt x="12036" y="10933"/>
                  </a:cubicBezTo>
                  <a:lnTo>
                    <a:pt x="12036" y="5325"/>
                  </a:lnTo>
                  <a:cubicBezTo>
                    <a:pt x="12067" y="4726"/>
                    <a:pt x="11595" y="4254"/>
                    <a:pt x="10996" y="4254"/>
                  </a:cubicBezTo>
                  <a:lnTo>
                    <a:pt x="10650" y="4254"/>
                  </a:lnTo>
                  <a:lnTo>
                    <a:pt x="10650" y="2489"/>
                  </a:lnTo>
                  <a:cubicBezTo>
                    <a:pt x="10650" y="2395"/>
                    <a:pt x="10618" y="2269"/>
                    <a:pt x="10524" y="2237"/>
                  </a:cubicBezTo>
                  <a:lnTo>
                    <a:pt x="8413" y="126"/>
                  </a:lnTo>
                  <a:cubicBezTo>
                    <a:pt x="8318" y="32"/>
                    <a:pt x="8255" y="0"/>
                    <a:pt x="81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464;p48">
              <a:extLst>
                <a:ext uri="{FF2B5EF4-FFF2-40B4-BE49-F238E27FC236}">
                  <a16:creationId xmlns:a16="http://schemas.microsoft.com/office/drawing/2014/main" id="{7EB1B755-7A88-4AFB-AFEB-3A0270F25A24}"/>
                </a:ext>
              </a:extLst>
            </p:cNvPr>
            <p:cNvSpPr/>
            <p:nvPr/>
          </p:nvSpPr>
          <p:spPr>
            <a:xfrm>
              <a:off x="-47070525" y="2115150"/>
              <a:ext cx="123675" cy="123675"/>
            </a:xfrm>
            <a:custGeom>
              <a:avLst/>
              <a:gdLst/>
              <a:ahLst/>
              <a:cxnLst/>
              <a:rect l="l" t="t" r="r" b="b"/>
              <a:pathLst>
                <a:path w="4947" h="4947" extrusionOk="0">
                  <a:moveTo>
                    <a:pt x="1796" y="694"/>
                  </a:moveTo>
                  <a:cubicBezTo>
                    <a:pt x="2269" y="694"/>
                    <a:pt x="2678" y="977"/>
                    <a:pt x="2804" y="1418"/>
                  </a:cubicBezTo>
                  <a:lnTo>
                    <a:pt x="1796" y="1418"/>
                  </a:lnTo>
                  <a:cubicBezTo>
                    <a:pt x="1607" y="1418"/>
                    <a:pt x="1450" y="1576"/>
                    <a:pt x="1450" y="1765"/>
                  </a:cubicBezTo>
                  <a:lnTo>
                    <a:pt x="1450" y="2742"/>
                  </a:lnTo>
                  <a:cubicBezTo>
                    <a:pt x="1009" y="2584"/>
                    <a:pt x="757" y="2175"/>
                    <a:pt x="757" y="1765"/>
                  </a:cubicBezTo>
                  <a:cubicBezTo>
                    <a:pt x="757" y="1166"/>
                    <a:pt x="1229" y="694"/>
                    <a:pt x="1796" y="694"/>
                  </a:cubicBezTo>
                  <a:close/>
                  <a:moveTo>
                    <a:pt x="2804" y="2112"/>
                  </a:moveTo>
                  <a:cubicBezTo>
                    <a:pt x="2678" y="2427"/>
                    <a:pt x="2426" y="2679"/>
                    <a:pt x="2174" y="2742"/>
                  </a:cubicBezTo>
                  <a:lnTo>
                    <a:pt x="2174" y="2112"/>
                  </a:lnTo>
                  <a:close/>
                  <a:moveTo>
                    <a:pt x="4254" y="2080"/>
                  </a:moveTo>
                  <a:lnTo>
                    <a:pt x="4254" y="4191"/>
                  </a:lnTo>
                  <a:lnTo>
                    <a:pt x="2143" y="4191"/>
                  </a:lnTo>
                  <a:lnTo>
                    <a:pt x="2143" y="3466"/>
                  </a:lnTo>
                  <a:cubicBezTo>
                    <a:pt x="2804" y="3309"/>
                    <a:pt x="3340" y="2773"/>
                    <a:pt x="3498" y="2080"/>
                  </a:cubicBezTo>
                  <a:close/>
                  <a:moveTo>
                    <a:pt x="1765" y="1"/>
                  </a:moveTo>
                  <a:cubicBezTo>
                    <a:pt x="788" y="1"/>
                    <a:pt x="1" y="788"/>
                    <a:pt x="1" y="1765"/>
                  </a:cubicBezTo>
                  <a:cubicBezTo>
                    <a:pt x="1" y="2616"/>
                    <a:pt x="599" y="3340"/>
                    <a:pt x="1418" y="3498"/>
                  </a:cubicBezTo>
                  <a:lnTo>
                    <a:pt x="1418" y="4600"/>
                  </a:lnTo>
                  <a:cubicBezTo>
                    <a:pt x="1418" y="4789"/>
                    <a:pt x="1576" y="4947"/>
                    <a:pt x="1765" y="4947"/>
                  </a:cubicBezTo>
                  <a:lnTo>
                    <a:pt x="4569" y="4947"/>
                  </a:lnTo>
                  <a:cubicBezTo>
                    <a:pt x="4758" y="4947"/>
                    <a:pt x="4915" y="4789"/>
                    <a:pt x="4915" y="4600"/>
                  </a:cubicBezTo>
                  <a:lnTo>
                    <a:pt x="4915" y="1797"/>
                  </a:lnTo>
                  <a:cubicBezTo>
                    <a:pt x="4947" y="1576"/>
                    <a:pt x="4789" y="1387"/>
                    <a:pt x="4600" y="1387"/>
                  </a:cubicBezTo>
                  <a:lnTo>
                    <a:pt x="3498" y="1387"/>
                  </a:lnTo>
                  <a:cubicBezTo>
                    <a:pt x="3340" y="599"/>
                    <a:pt x="2647"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5465;p48">
            <a:extLst>
              <a:ext uri="{FF2B5EF4-FFF2-40B4-BE49-F238E27FC236}">
                <a16:creationId xmlns:a16="http://schemas.microsoft.com/office/drawing/2014/main" id="{FBB0E6B6-7AA9-4CD0-9E07-A7E1B6A93B4C}"/>
              </a:ext>
            </a:extLst>
          </p:cNvPr>
          <p:cNvGrpSpPr/>
          <p:nvPr/>
        </p:nvGrpSpPr>
        <p:grpSpPr>
          <a:xfrm>
            <a:off x="6428060" y="2216596"/>
            <a:ext cx="485538" cy="485497"/>
            <a:chOff x="-47159525" y="2342000"/>
            <a:chExt cx="300900" cy="300875"/>
          </a:xfrm>
          <a:solidFill>
            <a:srgbClr val="5C3183"/>
          </a:solidFill>
        </p:grpSpPr>
        <p:sp>
          <p:nvSpPr>
            <p:cNvPr id="171" name="Google Shape;5466;p48">
              <a:extLst>
                <a:ext uri="{FF2B5EF4-FFF2-40B4-BE49-F238E27FC236}">
                  <a16:creationId xmlns:a16="http://schemas.microsoft.com/office/drawing/2014/main" id="{7BF06862-B041-4DFC-957C-EAC53ED36781}"/>
                </a:ext>
              </a:extLst>
            </p:cNvPr>
            <p:cNvSpPr/>
            <p:nvPr/>
          </p:nvSpPr>
          <p:spPr>
            <a:xfrm>
              <a:off x="-47122500" y="2376650"/>
              <a:ext cx="123675" cy="125250"/>
            </a:xfrm>
            <a:custGeom>
              <a:avLst/>
              <a:gdLst/>
              <a:ahLst/>
              <a:cxnLst/>
              <a:rect l="l" t="t" r="r" b="b"/>
              <a:pathLst>
                <a:path w="4947" h="5010" extrusionOk="0">
                  <a:moveTo>
                    <a:pt x="1765" y="756"/>
                  </a:moveTo>
                  <a:cubicBezTo>
                    <a:pt x="2237" y="756"/>
                    <a:pt x="2615" y="1008"/>
                    <a:pt x="2741" y="1450"/>
                  </a:cubicBezTo>
                  <a:lnTo>
                    <a:pt x="1765" y="1450"/>
                  </a:lnTo>
                  <a:cubicBezTo>
                    <a:pt x="1575" y="1450"/>
                    <a:pt x="1418" y="1607"/>
                    <a:pt x="1418" y="1828"/>
                  </a:cubicBezTo>
                  <a:lnTo>
                    <a:pt x="1418" y="2804"/>
                  </a:lnTo>
                  <a:cubicBezTo>
                    <a:pt x="1008" y="2647"/>
                    <a:pt x="693" y="2237"/>
                    <a:pt x="693" y="1828"/>
                  </a:cubicBezTo>
                  <a:cubicBezTo>
                    <a:pt x="693" y="1229"/>
                    <a:pt x="1166" y="756"/>
                    <a:pt x="1765" y="756"/>
                  </a:cubicBezTo>
                  <a:close/>
                  <a:moveTo>
                    <a:pt x="2741" y="2174"/>
                  </a:moveTo>
                  <a:cubicBezTo>
                    <a:pt x="2615" y="2458"/>
                    <a:pt x="2395" y="2678"/>
                    <a:pt x="2111" y="2804"/>
                  </a:cubicBezTo>
                  <a:lnTo>
                    <a:pt x="2111" y="2174"/>
                  </a:lnTo>
                  <a:close/>
                  <a:moveTo>
                    <a:pt x="4253" y="2143"/>
                  </a:moveTo>
                  <a:lnTo>
                    <a:pt x="4253" y="4285"/>
                  </a:lnTo>
                  <a:lnTo>
                    <a:pt x="2111" y="4285"/>
                  </a:lnTo>
                  <a:lnTo>
                    <a:pt x="2111" y="3497"/>
                  </a:lnTo>
                  <a:cubicBezTo>
                    <a:pt x="2804" y="3340"/>
                    <a:pt x="3340" y="2836"/>
                    <a:pt x="3497" y="2143"/>
                  </a:cubicBezTo>
                  <a:close/>
                  <a:moveTo>
                    <a:pt x="1765" y="0"/>
                  </a:moveTo>
                  <a:cubicBezTo>
                    <a:pt x="788" y="0"/>
                    <a:pt x="0" y="788"/>
                    <a:pt x="0" y="1765"/>
                  </a:cubicBezTo>
                  <a:cubicBezTo>
                    <a:pt x="0" y="2647"/>
                    <a:pt x="567" y="3340"/>
                    <a:pt x="1418" y="3497"/>
                  </a:cubicBezTo>
                  <a:lnTo>
                    <a:pt x="1418" y="4663"/>
                  </a:lnTo>
                  <a:cubicBezTo>
                    <a:pt x="1418" y="4852"/>
                    <a:pt x="1575" y="5010"/>
                    <a:pt x="1765" y="5010"/>
                  </a:cubicBezTo>
                  <a:lnTo>
                    <a:pt x="4600" y="5010"/>
                  </a:lnTo>
                  <a:cubicBezTo>
                    <a:pt x="4789" y="5010"/>
                    <a:pt x="4947" y="4852"/>
                    <a:pt x="4947" y="4663"/>
                  </a:cubicBezTo>
                  <a:lnTo>
                    <a:pt x="4947" y="1765"/>
                  </a:lnTo>
                  <a:cubicBezTo>
                    <a:pt x="4947" y="1576"/>
                    <a:pt x="4789" y="1418"/>
                    <a:pt x="4600" y="1418"/>
                  </a:cubicBezTo>
                  <a:lnTo>
                    <a:pt x="3497" y="1418"/>
                  </a:lnTo>
                  <a:cubicBezTo>
                    <a:pt x="3340" y="630"/>
                    <a:pt x="2615"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467;p48">
              <a:extLst>
                <a:ext uri="{FF2B5EF4-FFF2-40B4-BE49-F238E27FC236}">
                  <a16:creationId xmlns:a16="http://schemas.microsoft.com/office/drawing/2014/main" id="{19431E32-69EF-4423-B8CA-1C3D57EBF50D}"/>
                </a:ext>
              </a:extLst>
            </p:cNvPr>
            <p:cNvSpPr/>
            <p:nvPr/>
          </p:nvSpPr>
          <p:spPr>
            <a:xfrm>
              <a:off x="-47159525" y="2342000"/>
              <a:ext cx="300900" cy="300875"/>
            </a:xfrm>
            <a:custGeom>
              <a:avLst/>
              <a:gdLst/>
              <a:ahLst/>
              <a:cxnLst/>
              <a:rect l="l" t="t" r="r" b="b"/>
              <a:pathLst>
                <a:path w="12036" h="12035" extrusionOk="0">
                  <a:moveTo>
                    <a:pt x="7089" y="1229"/>
                  </a:moveTo>
                  <a:lnTo>
                    <a:pt x="8003" y="2142"/>
                  </a:lnTo>
                  <a:lnTo>
                    <a:pt x="7089" y="2142"/>
                  </a:lnTo>
                  <a:lnTo>
                    <a:pt x="7089" y="1229"/>
                  </a:lnTo>
                  <a:close/>
                  <a:moveTo>
                    <a:pt x="8538" y="6396"/>
                  </a:moveTo>
                  <a:lnTo>
                    <a:pt x="8538" y="6711"/>
                  </a:lnTo>
                  <a:cubicBezTo>
                    <a:pt x="8538" y="6900"/>
                    <a:pt x="8664" y="7057"/>
                    <a:pt x="8885" y="7057"/>
                  </a:cubicBezTo>
                  <a:cubicBezTo>
                    <a:pt x="9074" y="7057"/>
                    <a:pt x="9231" y="6900"/>
                    <a:pt x="9231" y="6711"/>
                  </a:cubicBezTo>
                  <a:lnTo>
                    <a:pt x="9231" y="6427"/>
                  </a:lnTo>
                  <a:cubicBezTo>
                    <a:pt x="10303" y="6585"/>
                    <a:pt x="11153" y="7467"/>
                    <a:pt x="11311" y="8506"/>
                  </a:cubicBezTo>
                  <a:lnTo>
                    <a:pt x="10996" y="8506"/>
                  </a:lnTo>
                  <a:cubicBezTo>
                    <a:pt x="10807" y="8506"/>
                    <a:pt x="10649" y="8664"/>
                    <a:pt x="10649" y="8884"/>
                  </a:cubicBezTo>
                  <a:cubicBezTo>
                    <a:pt x="10649" y="9073"/>
                    <a:pt x="10807" y="9231"/>
                    <a:pt x="10996" y="9231"/>
                  </a:cubicBezTo>
                  <a:lnTo>
                    <a:pt x="11311" y="9231"/>
                  </a:lnTo>
                  <a:cubicBezTo>
                    <a:pt x="11153" y="10302"/>
                    <a:pt x="10303" y="11121"/>
                    <a:pt x="9231" y="11279"/>
                  </a:cubicBezTo>
                  <a:lnTo>
                    <a:pt x="9231" y="10964"/>
                  </a:lnTo>
                  <a:cubicBezTo>
                    <a:pt x="9231" y="10775"/>
                    <a:pt x="9074" y="10617"/>
                    <a:pt x="8885" y="10617"/>
                  </a:cubicBezTo>
                  <a:cubicBezTo>
                    <a:pt x="8664" y="10617"/>
                    <a:pt x="8538" y="10775"/>
                    <a:pt x="8538" y="10964"/>
                  </a:cubicBezTo>
                  <a:lnTo>
                    <a:pt x="8538" y="11279"/>
                  </a:lnTo>
                  <a:cubicBezTo>
                    <a:pt x="7467" y="11121"/>
                    <a:pt x="6585" y="10239"/>
                    <a:pt x="6428" y="9200"/>
                  </a:cubicBezTo>
                  <a:lnTo>
                    <a:pt x="6743" y="9200"/>
                  </a:lnTo>
                  <a:cubicBezTo>
                    <a:pt x="6963" y="9200"/>
                    <a:pt x="7089" y="9042"/>
                    <a:pt x="7089" y="8821"/>
                  </a:cubicBezTo>
                  <a:cubicBezTo>
                    <a:pt x="7089" y="8632"/>
                    <a:pt x="6963" y="8475"/>
                    <a:pt x="6743" y="8475"/>
                  </a:cubicBezTo>
                  <a:lnTo>
                    <a:pt x="6428" y="8475"/>
                  </a:lnTo>
                  <a:cubicBezTo>
                    <a:pt x="6585" y="7404"/>
                    <a:pt x="7467" y="6553"/>
                    <a:pt x="8538" y="6396"/>
                  </a:cubicBezTo>
                  <a:close/>
                  <a:moveTo>
                    <a:pt x="6428" y="725"/>
                  </a:moveTo>
                  <a:lnTo>
                    <a:pt x="6428" y="2489"/>
                  </a:lnTo>
                  <a:cubicBezTo>
                    <a:pt x="6428" y="2678"/>
                    <a:pt x="6585" y="2836"/>
                    <a:pt x="6774" y="2836"/>
                  </a:cubicBezTo>
                  <a:lnTo>
                    <a:pt x="8570" y="2836"/>
                  </a:lnTo>
                  <a:lnTo>
                    <a:pt x="8570" y="5734"/>
                  </a:lnTo>
                  <a:cubicBezTo>
                    <a:pt x="6995" y="5892"/>
                    <a:pt x="5766" y="7246"/>
                    <a:pt x="5766" y="8884"/>
                  </a:cubicBezTo>
                  <a:cubicBezTo>
                    <a:pt x="5766" y="9861"/>
                    <a:pt x="6238" y="10775"/>
                    <a:pt x="6932" y="11310"/>
                  </a:cubicBezTo>
                  <a:lnTo>
                    <a:pt x="757" y="11310"/>
                  </a:lnTo>
                  <a:lnTo>
                    <a:pt x="757" y="725"/>
                  </a:lnTo>
                  <a:close/>
                  <a:moveTo>
                    <a:pt x="379" y="0"/>
                  </a:moveTo>
                  <a:cubicBezTo>
                    <a:pt x="158" y="0"/>
                    <a:pt x="0" y="158"/>
                    <a:pt x="0" y="378"/>
                  </a:cubicBezTo>
                  <a:lnTo>
                    <a:pt x="0" y="11657"/>
                  </a:lnTo>
                  <a:cubicBezTo>
                    <a:pt x="0" y="11877"/>
                    <a:pt x="158" y="12035"/>
                    <a:pt x="379" y="12035"/>
                  </a:cubicBezTo>
                  <a:lnTo>
                    <a:pt x="8822" y="12035"/>
                  </a:lnTo>
                  <a:cubicBezTo>
                    <a:pt x="10555" y="12035"/>
                    <a:pt x="11972" y="10617"/>
                    <a:pt x="11972" y="8884"/>
                  </a:cubicBezTo>
                  <a:cubicBezTo>
                    <a:pt x="12035" y="7215"/>
                    <a:pt x="10807" y="5892"/>
                    <a:pt x="9231" y="5734"/>
                  </a:cubicBezTo>
                  <a:lnTo>
                    <a:pt x="9231" y="2489"/>
                  </a:lnTo>
                  <a:cubicBezTo>
                    <a:pt x="9231" y="2426"/>
                    <a:pt x="9200" y="2300"/>
                    <a:pt x="9105" y="2268"/>
                  </a:cubicBezTo>
                  <a:lnTo>
                    <a:pt x="6995" y="126"/>
                  </a:lnTo>
                  <a:cubicBezTo>
                    <a:pt x="6900" y="63"/>
                    <a:pt x="6837" y="0"/>
                    <a:pt x="67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468;p48">
              <a:extLst>
                <a:ext uri="{FF2B5EF4-FFF2-40B4-BE49-F238E27FC236}">
                  <a16:creationId xmlns:a16="http://schemas.microsoft.com/office/drawing/2014/main" id="{552317D2-15B6-4D31-97E4-B1B82580064C}"/>
                </a:ext>
              </a:extLst>
            </p:cNvPr>
            <p:cNvSpPr/>
            <p:nvPr/>
          </p:nvSpPr>
          <p:spPr>
            <a:xfrm>
              <a:off x="-46946075" y="2537325"/>
              <a:ext cx="35450" cy="35475"/>
            </a:xfrm>
            <a:custGeom>
              <a:avLst/>
              <a:gdLst/>
              <a:ahLst/>
              <a:cxnLst/>
              <a:rect l="l" t="t" r="r" b="b"/>
              <a:pathLst>
                <a:path w="1418" h="1419" extrusionOk="0">
                  <a:moveTo>
                    <a:pt x="347" y="0"/>
                  </a:moveTo>
                  <a:cubicBezTo>
                    <a:pt x="158" y="0"/>
                    <a:pt x="0" y="158"/>
                    <a:pt x="0" y="347"/>
                  </a:cubicBezTo>
                  <a:lnTo>
                    <a:pt x="0" y="1071"/>
                  </a:lnTo>
                  <a:cubicBezTo>
                    <a:pt x="0" y="1260"/>
                    <a:pt x="158" y="1418"/>
                    <a:pt x="347" y="1418"/>
                  </a:cubicBezTo>
                  <a:lnTo>
                    <a:pt x="1040" y="1418"/>
                  </a:lnTo>
                  <a:cubicBezTo>
                    <a:pt x="1261" y="1418"/>
                    <a:pt x="1418" y="1260"/>
                    <a:pt x="1418" y="1071"/>
                  </a:cubicBezTo>
                  <a:cubicBezTo>
                    <a:pt x="1387" y="851"/>
                    <a:pt x="1261" y="693"/>
                    <a:pt x="1040" y="693"/>
                  </a:cubicBezTo>
                  <a:lnTo>
                    <a:pt x="693" y="693"/>
                  </a:ln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469;p48">
              <a:extLst>
                <a:ext uri="{FF2B5EF4-FFF2-40B4-BE49-F238E27FC236}">
                  <a16:creationId xmlns:a16="http://schemas.microsoft.com/office/drawing/2014/main" id="{F5A9D2EB-C7F4-4239-9493-4653B27DDD60}"/>
                </a:ext>
              </a:extLst>
            </p:cNvPr>
            <p:cNvSpPr/>
            <p:nvPr/>
          </p:nvSpPr>
          <p:spPr>
            <a:xfrm>
              <a:off x="-47122500" y="2537325"/>
              <a:ext cx="87450" cy="17350"/>
            </a:xfrm>
            <a:custGeom>
              <a:avLst/>
              <a:gdLst/>
              <a:ahLst/>
              <a:cxnLst/>
              <a:rect l="l" t="t" r="r" b="b"/>
              <a:pathLst>
                <a:path w="3498" h="694" extrusionOk="0">
                  <a:moveTo>
                    <a:pt x="347" y="0"/>
                  </a:moveTo>
                  <a:cubicBezTo>
                    <a:pt x="158" y="0"/>
                    <a:pt x="0" y="158"/>
                    <a:pt x="0" y="347"/>
                  </a:cubicBezTo>
                  <a:cubicBezTo>
                    <a:pt x="0" y="536"/>
                    <a:pt x="158" y="693"/>
                    <a:pt x="347" y="693"/>
                  </a:cubicBezTo>
                  <a:lnTo>
                    <a:pt x="3151" y="693"/>
                  </a:lnTo>
                  <a:cubicBezTo>
                    <a:pt x="3340" y="693"/>
                    <a:pt x="3497" y="536"/>
                    <a:pt x="3497" y="347"/>
                  </a:cubicBezTo>
                  <a:cubicBezTo>
                    <a:pt x="3497" y="158"/>
                    <a:pt x="3340"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470;p48">
              <a:extLst>
                <a:ext uri="{FF2B5EF4-FFF2-40B4-BE49-F238E27FC236}">
                  <a16:creationId xmlns:a16="http://schemas.microsoft.com/office/drawing/2014/main" id="{1D2F9157-D98B-4985-85CC-96B4E4365AD5}"/>
                </a:ext>
              </a:extLst>
            </p:cNvPr>
            <p:cNvSpPr/>
            <p:nvPr/>
          </p:nvSpPr>
          <p:spPr>
            <a:xfrm>
              <a:off x="-47122500" y="2572775"/>
              <a:ext cx="87450" cy="17350"/>
            </a:xfrm>
            <a:custGeom>
              <a:avLst/>
              <a:gdLst/>
              <a:ahLst/>
              <a:cxnLst/>
              <a:rect l="l" t="t" r="r" b="b"/>
              <a:pathLst>
                <a:path w="3498" h="694" extrusionOk="0">
                  <a:moveTo>
                    <a:pt x="347" y="0"/>
                  </a:moveTo>
                  <a:cubicBezTo>
                    <a:pt x="158" y="0"/>
                    <a:pt x="0" y="158"/>
                    <a:pt x="0" y="347"/>
                  </a:cubicBezTo>
                  <a:cubicBezTo>
                    <a:pt x="0" y="536"/>
                    <a:pt x="158" y="693"/>
                    <a:pt x="347" y="693"/>
                  </a:cubicBezTo>
                  <a:lnTo>
                    <a:pt x="3151" y="693"/>
                  </a:lnTo>
                  <a:cubicBezTo>
                    <a:pt x="3340" y="693"/>
                    <a:pt x="3497" y="536"/>
                    <a:pt x="3497" y="347"/>
                  </a:cubicBezTo>
                  <a:cubicBezTo>
                    <a:pt x="3497" y="158"/>
                    <a:pt x="3340"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5471;p48">
            <a:extLst>
              <a:ext uri="{FF2B5EF4-FFF2-40B4-BE49-F238E27FC236}">
                <a16:creationId xmlns:a16="http://schemas.microsoft.com/office/drawing/2014/main" id="{2210C4C9-B7D8-427E-9FEF-C269382EFEE3}"/>
              </a:ext>
            </a:extLst>
          </p:cNvPr>
          <p:cNvGrpSpPr/>
          <p:nvPr/>
        </p:nvGrpSpPr>
        <p:grpSpPr>
          <a:xfrm>
            <a:off x="6428707" y="2813918"/>
            <a:ext cx="484248" cy="485538"/>
            <a:chOff x="-47157950" y="2712175"/>
            <a:chExt cx="300100" cy="300900"/>
          </a:xfrm>
          <a:solidFill>
            <a:srgbClr val="5C3183"/>
          </a:solidFill>
        </p:grpSpPr>
        <p:sp>
          <p:nvSpPr>
            <p:cNvPr id="177" name="Google Shape;5472;p48">
              <a:extLst>
                <a:ext uri="{FF2B5EF4-FFF2-40B4-BE49-F238E27FC236}">
                  <a16:creationId xmlns:a16="http://schemas.microsoft.com/office/drawing/2014/main" id="{BCF3A507-5FF2-4DEC-B2E6-C38F82C7F625}"/>
                </a:ext>
              </a:extLst>
            </p:cNvPr>
            <p:cNvSpPr/>
            <p:nvPr/>
          </p:nvSpPr>
          <p:spPr>
            <a:xfrm>
              <a:off x="-47157950" y="2712175"/>
              <a:ext cx="300100" cy="300900"/>
            </a:xfrm>
            <a:custGeom>
              <a:avLst/>
              <a:gdLst/>
              <a:ahLst/>
              <a:cxnLst/>
              <a:rect l="l" t="t" r="r" b="b"/>
              <a:pathLst>
                <a:path w="12004" h="12036" extrusionOk="0">
                  <a:moveTo>
                    <a:pt x="7026" y="1166"/>
                  </a:moveTo>
                  <a:lnTo>
                    <a:pt x="7940" y="2048"/>
                  </a:lnTo>
                  <a:lnTo>
                    <a:pt x="7026" y="2048"/>
                  </a:lnTo>
                  <a:lnTo>
                    <a:pt x="7026" y="1166"/>
                  </a:lnTo>
                  <a:close/>
                  <a:moveTo>
                    <a:pt x="6333" y="693"/>
                  </a:moveTo>
                  <a:lnTo>
                    <a:pt x="6333" y="2458"/>
                  </a:lnTo>
                  <a:cubicBezTo>
                    <a:pt x="6333" y="2647"/>
                    <a:pt x="6491" y="2804"/>
                    <a:pt x="6680" y="2804"/>
                  </a:cubicBezTo>
                  <a:lnTo>
                    <a:pt x="8444" y="2804"/>
                  </a:lnTo>
                  <a:lnTo>
                    <a:pt x="8444" y="4222"/>
                  </a:lnTo>
                  <a:lnTo>
                    <a:pt x="3529" y="4222"/>
                  </a:lnTo>
                  <a:lnTo>
                    <a:pt x="3529" y="693"/>
                  </a:lnTo>
                  <a:close/>
                  <a:moveTo>
                    <a:pt x="10933" y="4222"/>
                  </a:moveTo>
                  <a:cubicBezTo>
                    <a:pt x="11122" y="4222"/>
                    <a:pt x="11279" y="4380"/>
                    <a:pt x="11279" y="4569"/>
                  </a:cubicBezTo>
                  <a:lnTo>
                    <a:pt x="11279" y="8097"/>
                  </a:lnTo>
                  <a:lnTo>
                    <a:pt x="11248" y="8097"/>
                  </a:lnTo>
                  <a:cubicBezTo>
                    <a:pt x="11248" y="8286"/>
                    <a:pt x="11090" y="8444"/>
                    <a:pt x="10901" y="8444"/>
                  </a:cubicBezTo>
                  <a:lnTo>
                    <a:pt x="9137" y="8444"/>
                  </a:lnTo>
                  <a:lnTo>
                    <a:pt x="9137" y="7719"/>
                  </a:lnTo>
                  <a:lnTo>
                    <a:pt x="9483" y="7719"/>
                  </a:lnTo>
                  <a:cubicBezTo>
                    <a:pt x="9673" y="7719"/>
                    <a:pt x="9830" y="7562"/>
                    <a:pt x="9830" y="7372"/>
                  </a:cubicBezTo>
                  <a:cubicBezTo>
                    <a:pt x="9830" y="7183"/>
                    <a:pt x="9673" y="7026"/>
                    <a:pt x="9483" y="7026"/>
                  </a:cubicBezTo>
                  <a:lnTo>
                    <a:pt x="2458" y="7026"/>
                  </a:lnTo>
                  <a:cubicBezTo>
                    <a:pt x="2269" y="7026"/>
                    <a:pt x="2111" y="7183"/>
                    <a:pt x="2111" y="7372"/>
                  </a:cubicBezTo>
                  <a:cubicBezTo>
                    <a:pt x="2111" y="7562"/>
                    <a:pt x="2269" y="7719"/>
                    <a:pt x="2458" y="7719"/>
                  </a:cubicBezTo>
                  <a:lnTo>
                    <a:pt x="2836" y="7719"/>
                  </a:lnTo>
                  <a:lnTo>
                    <a:pt x="2836" y="8444"/>
                  </a:lnTo>
                  <a:lnTo>
                    <a:pt x="1040" y="8444"/>
                  </a:lnTo>
                  <a:cubicBezTo>
                    <a:pt x="851" y="8444"/>
                    <a:pt x="694" y="8286"/>
                    <a:pt x="694" y="8097"/>
                  </a:cubicBezTo>
                  <a:lnTo>
                    <a:pt x="694" y="4569"/>
                  </a:lnTo>
                  <a:cubicBezTo>
                    <a:pt x="694" y="4380"/>
                    <a:pt x="851" y="4222"/>
                    <a:pt x="1040" y="4222"/>
                  </a:cubicBezTo>
                  <a:lnTo>
                    <a:pt x="2836" y="4222"/>
                  </a:lnTo>
                  <a:lnTo>
                    <a:pt x="2836" y="4569"/>
                  </a:lnTo>
                  <a:cubicBezTo>
                    <a:pt x="2836" y="4789"/>
                    <a:pt x="2993" y="4947"/>
                    <a:pt x="3183" y="4947"/>
                  </a:cubicBezTo>
                  <a:lnTo>
                    <a:pt x="8822" y="4947"/>
                  </a:lnTo>
                  <a:cubicBezTo>
                    <a:pt x="9011" y="4947"/>
                    <a:pt x="9168" y="4789"/>
                    <a:pt x="9168" y="4569"/>
                  </a:cubicBezTo>
                  <a:lnTo>
                    <a:pt x="9168" y="4222"/>
                  </a:lnTo>
                  <a:close/>
                  <a:moveTo>
                    <a:pt x="8412" y="7719"/>
                  </a:moveTo>
                  <a:lnTo>
                    <a:pt x="8412" y="11279"/>
                  </a:lnTo>
                  <a:lnTo>
                    <a:pt x="3498" y="11279"/>
                  </a:lnTo>
                  <a:lnTo>
                    <a:pt x="3498" y="7719"/>
                  </a:lnTo>
                  <a:close/>
                  <a:moveTo>
                    <a:pt x="3183" y="0"/>
                  </a:moveTo>
                  <a:cubicBezTo>
                    <a:pt x="2993" y="0"/>
                    <a:pt x="2836" y="158"/>
                    <a:pt x="2836" y="378"/>
                  </a:cubicBezTo>
                  <a:lnTo>
                    <a:pt x="2836" y="3560"/>
                  </a:lnTo>
                  <a:lnTo>
                    <a:pt x="1072" y="3560"/>
                  </a:lnTo>
                  <a:cubicBezTo>
                    <a:pt x="473" y="3560"/>
                    <a:pt x="1" y="4033"/>
                    <a:pt x="1" y="4600"/>
                  </a:cubicBezTo>
                  <a:lnTo>
                    <a:pt x="1" y="8129"/>
                  </a:lnTo>
                  <a:cubicBezTo>
                    <a:pt x="1" y="8696"/>
                    <a:pt x="473" y="9168"/>
                    <a:pt x="1072" y="9168"/>
                  </a:cubicBezTo>
                  <a:lnTo>
                    <a:pt x="2836" y="9168"/>
                  </a:lnTo>
                  <a:lnTo>
                    <a:pt x="2836" y="11657"/>
                  </a:lnTo>
                  <a:cubicBezTo>
                    <a:pt x="2836" y="11846"/>
                    <a:pt x="2993" y="12035"/>
                    <a:pt x="3183" y="12035"/>
                  </a:cubicBezTo>
                  <a:lnTo>
                    <a:pt x="8822" y="12035"/>
                  </a:lnTo>
                  <a:cubicBezTo>
                    <a:pt x="9011" y="12035"/>
                    <a:pt x="9168" y="11846"/>
                    <a:pt x="9168" y="11657"/>
                  </a:cubicBezTo>
                  <a:lnTo>
                    <a:pt x="9168" y="9168"/>
                  </a:lnTo>
                  <a:lnTo>
                    <a:pt x="10933" y="9168"/>
                  </a:lnTo>
                  <a:cubicBezTo>
                    <a:pt x="11531" y="9168"/>
                    <a:pt x="12004" y="8696"/>
                    <a:pt x="12004" y="8129"/>
                  </a:cubicBezTo>
                  <a:lnTo>
                    <a:pt x="12004" y="4600"/>
                  </a:lnTo>
                  <a:cubicBezTo>
                    <a:pt x="11972" y="4001"/>
                    <a:pt x="11500" y="3529"/>
                    <a:pt x="10901" y="3529"/>
                  </a:cubicBezTo>
                  <a:lnTo>
                    <a:pt x="9137" y="3529"/>
                  </a:lnTo>
                  <a:lnTo>
                    <a:pt x="9137" y="2458"/>
                  </a:lnTo>
                  <a:cubicBezTo>
                    <a:pt x="9137" y="2363"/>
                    <a:pt x="9074" y="2269"/>
                    <a:pt x="9011" y="2206"/>
                  </a:cubicBezTo>
                  <a:lnTo>
                    <a:pt x="6932" y="126"/>
                  </a:lnTo>
                  <a:cubicBezTo>
                    <a:pt x="6837" y="63"/>
                    <a:pt x="6774" y="0"/>
                    <a:pt x="6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473;p48">
              <a:extLst>
                <a:ext uri="{FF2B5EF4-FFF2-40B4-BE49-F238E27FC236}">
                  <a16:creationId xmlns:a16="http://schemas.microsoft.com/office/drawing/2014/main" id="{FA5855DE-B5C3-40D9-B090-832220B77A2E}"/>
                </a:ext>
              </a:extLst>
            </p:cNvPr>
            <p:cNvSpPr/>
            <p:nvPr/>
          </p:nvSpPr>
          <p:spPr>
            <a:xfrm>
              <a:off x="-47087075" y="2852375"/>
              <a:ext cx="17350" cy="17350"/>
            </a:xfrm>
            <a:custGeom>
              <a:avLst/>
              <a:gdLst/>
              <a:ahLst/>
              <a:cxnLst/>
              <a:rect l="l" t="t" r="r" b="b"/>
              <a:pathLst>
                <a:path w="694" h="694" extrusionOk="0">
                  <a:moveTo>
                    <a:pt x="348" y="0"/>
                  </a:moveTo>
                  <a:cubicBezTo>
                    <a:pt x="158" y="0"/>
                    <a:pt x="1" y="158"/>
                    <a:pt x="1" y="347"/>
                  </a:cubicBezTo>
                  <a:cubicBezTo>
                    <a:pt x="1" y="536"/>
                    <a:pt x="158" y="693"/>
                    <a:pt x="348" y="693"/>
                  </a:cubicBezTo>
                  <a:cubicBezTo>
                    <a:pt x="537" y="693"/>
                    <a:pt x="694" y="536"/>
                    <a:pt x="694" y="347"/>
                  </a:cubicBezTo>
                  <a:cubicBezTo>
                    <a:pt x="694" y="158"/>
                    <a:pt x="537"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474;p48">
              <a:extLst>
                <a:ext uri="{FF2B5EF4-FFF2-40B4-BE49-F238E27FC236}">
                  <a16:creationId xmlns:a16="http://schemas.microsoft.com/office/drawing/2014/main" id="{453ECBD7-6610-44D5-8A9D-014369E06934}"/>
                </a:ext>
              </a:extLst>
            </p:cNvPr>
            <p:cNvSpPr/>
            <p:nvPr/>
          </p:nvSpPr>
          <p:spPr>
            <a:xfrm>
              <a:off x="-47052400" y="2852375"/>
              <a:ext cx="17350" cy="17350"/>
            </a:xfrm>
            <a:custGeom>
              <a:avLst/>
              <a:gdLst/>
              <a:ahLst/>
              <a:cxnLst/>
              <a:rect l="l" t="t" r="r" b="b"/>
              <a:pathLst>
                <a:path w="694" h="694" extrusionOk="0">
                  <a:moveTo>
                    <a:pt x="347" y="0"/>
                  </a:moveTo>
                  <a:cubicBezTo>
                    <a:pt x="126" y="0"/>
                    <a:pt x="0" y="158"/>
                    <a:pt x="0" y="347"/>
                  </a:cubicBezTo>
                  <a:cubicBezTo>
                    <a:pt x="0" y="536"/>
                    <a:pt x="126"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475;p48">
              <a:extLst>
                <a:ext uri="{FF2B5EF4-FFF2-40B4-BE49-F238E27FC236}">
                  <a16:creationId xmlns:a16="http://schemas.microsoft.com/office/drawing/2014/main" id="{7F82CECA-67F8-4E70-9077-06B908238468}"/>
                </a:ext>
              </a:extLst>
            </p:cNvPr>
            <p:cNvSpPr/>
            <p:nvPr/>
          </p:nvSpPr>
          <p:spPr>
            <a:xfrm>
              <a:off x="-47051625" y="2957900"/>
              <a:ext cx="87450" cy="17350"/>
            </a:xfrm>
            <a:custGeom>
              <a:avLst/>
              <a:gdLst/>
              <a:ahLst/>
              <a:cxnLst/>
              <a:rect l="l" t="t" r="r" b="b"/>
              <a:pathLst>
                <a:path w="3498" h="694" extrusionOk="0">
                  <a:moveTo>
                    <a:pt x="347" y="1"/>
                  </a:moveTo>
                  <a:cubicBezTo>
                    <a:pt x="158" y="1"/>
                    <a:pt x="1" y="158"/>
                    <a:pt x="1" y="347"/>
                  </a:cubicBezTo>
                  <a:cubicBezTo>
                    <a:pt x="1" y="536"/>
                    <a:pt x="158" y="694"/>
                    <a:pt x="347" y="694"/>
                  </a:cubicBezTo>
                  <a:lnTo>
                    <a:pt x="3151" y="694"/>
                  </a:lnTo>
                  <a:cubicBezTo>
                    <a:pt x="3340" y="694"/>
                    <a:pt x="3498" y="536"/>
                    <a:pt x="3498" y="347"/>
                  </a:cubicBezTo>
                  <a:cubicBezTo>
                    <a:pt x="3498" y="158"/>
                    <a:pt x="3340"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476;p48">
              <a:extLst>
                <a:ext uri="{FF2B5EF4-FFF2-40B4-BE49-F238E27FC236}">
                  <a16:creationId xmlns:a16="http://schemas.microsoft.com/office/drawing/2014/main" id="{542A725C-171D-4F8F-B548-9E37767E7B93}"/>
                </a:ext>
              </a:extLst>
            </p:cNvPr>
            <p:cNvSpPr/>
            <p:nvPr/>
          </p:nvSpPr>
          <p:spPr>
            <a:xfrm>
              <a:off x="-47051625" y="2923250"/>
              <a:ext cx="87450" cy="17350"/>
            </a:xfrm>
            <a:custGeom>
              <a:avLst/>
              <a:gdLst/>
              <a:ahLst/>
              <a:cxnLst/>
              <a:rect l="l" t="t" r="r" b="b"/>
              <a:pathLst>
                <a:path w="3498" h="694" extrusionOk="0">
                  <a:moveTo>
                    <a:pt x="347" y="1"/>
                  </a:moveTo>
                  <a:cubicBezTo>
                    <a:pt x="158" y="1"/>
                    <a:pt x="1" y="158"/>
                    <a:pt x="1" y="347"/>
                  </a:cubicBezTo>
                  <a:cubicBezTo>
                    <a:pt x="1" y="536"/>
                    <a:pt x="158" y="694"/>
                    <a:pt x="347" y="694"/>
                  </a:cubicBezTo>
                  <a:lnTo>
                    <a:pt x="3151" y="694"/>
                  </a:lnTo>
                  <a:cubicBezTo>
                    <a:pt x="3340" y="694"/>
                    <a:pt x="3498" y="536"/>
                    <a:pt x="3498" y="347"/>
                  </a:cubicBezTo>
                  <a:cubicBezTo>
                    <a:pt x="3498" y="158"/>
                    <a:pt x="3340"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477;p48">
              <a:extLst>
                <a:ext uri="{FF2B5EF4-FFF2-40B4-BE49-F238E27FC236}">
                  <a16:creationId xmlns:a16="http://schemas.microsoft.com/office/drawing/2014/main" id="{4F30FE2D-8933-4235-B821-B217A9CA78C2}"/>
                </a:ext>
              </a:extLst>
            </p:cNvPr>
            <p:cNvSpPr/>
            <p:nvPr/>
          </p:nvSpPr>
          <p:spPr>
            <a:xfrm>
              <a:off x="-47017750" y="2852375"/>
              <a:ext cx="35450" cy="17350"/>
            </a:xfrm>
            <a:custGeom>
              <a:avLst/>
              <a:gdLst/>
              <a:ahLst/>
              <a:cxnLst/>
              <a:rect l="l" t="t" r="r" b="b"/>
              <a:pathLst>
                <a:path w="1418" h="694" extrusionOk="0">
                  <a:moveTo>
                    <a:pt x="378" y="0"/>
                  </a:moveTo>
                  <a:cubicBezTo>
                    <a:pt x="158" y="0"/>
                    <a:pt x="0" y="158"/>
                    <a:pt x="0" y="347"/>
                  </a:cubicBezTo>
                  <a:cubicBezTo>
                    <a:pt x="0" y="536"/>
                    <a:pt x="158" y="693"/>
                    <a:pt x="378" y="693"/>
                  </a:cubicBezTo>
                  <a:lnTo>
                    <a:pt x="1072" y="693"/>
                  </a:lnTo>
                  <a:cubicBezTo>
                    <a:pt x="1261" y="693"/>
                    <a:pt x="1418" y="536"/>
                    <a:pt x="1418" y="347"/>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478;p48">
              <a:extLst>
                <a:ext uri="{FF2B5EF4-FFF2-40B4-BE49-F238E27FC236}">
                  <a16:creationId xmlns:a16="http://schemas.microsoft.com/office/drawing/2014/main" id="{10713FC4-347E-48C8-A278-F96C06060640}"/>
                </a:ext>
              </a:extLst>
            </p:cNvPr>
            <p:cNvSpPr/>
            <p:nvPr/>
          </p:nvSpPr>
          <p:spPr>
            <a:xfrm>
              <a:off x="-46964975" y="2852375"/>
              <a:ext cx="35450" cy="17350"/>
            </a:xfrm>
            <a:custGeom>
              <a:avLst/>
              <a:gdLst/>
              <a:ahLst/>
              <a:cxnLst/>
              <a:rect l="l" t="t" r="r" b="b"/>
              <a:pathLst>
                <a:path w="1418" h="694" extrusionOk="0">
                  <a:moveTo>
                    <a:pt x="347" y="0"/>
                  </a:moveTo>
                  <a:cubicBezTo>
                    <a:pt x="158" y="0"/>
                    <a:pt x="0" y="158"/>
                    <a:pt x="0" y="347"/>
                  </a:cubicBezTo>
                  <a:cubicBezTo>
                    <a:pt x="0" y="536"/>
                    <a:pt x="158" y="693"/>
                    <a:pt x="347" y="693"/>
                  </a:cubicBezTo>
                  <a:lnTo>
                    <a:pt x="1040" y="693"/>
                  </a:lnTo>
                  <a:cubicBezTo>
                    <a:pt x="1260" y="693"/>
                    <a:pt x="1418" y="536"/>
                    <a:pt x="1418" y="347"/>
                  </a:cubicBezTo>
                  <a:cubicBezTo>
                    <a:pt x="1418" y="158"/>
                    <a:pt x="1260"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5479;p48">
            <a:extLst>
              <a:ext uri="{FF2B5EF4-FFF2-40B4-BE49-F238E27FC236}">
                <a16:creationId xmlns:a16="http://schemas.microsoft.com/office/drawing/2014/main" id="{06829219-5149-4111-B3ED-2A7DE7A70CAF}"/>
              </a:ext>
            </a:extLst>
          </p:cNvPr>
          <p:cNvSpPr/>
          <p:nvPr/>
        </p:nvSpPr>
        <p:spPr>
          <a:xfrm>
            <a:off x="9465714" y="1608925"/>
            <a:ext cx="425795" cy="482997"/>
          </a:xfrm>
          <a:custGeom>
            <a:avLst/>
            <a:gdLst/>
            <a:ahLst/>
            <a:cxnLst/>
            <a:rect l="l" t="t" r="r" b="b"/>
            <a:pathLst>
              <a:path w="10555" h="11973" extrusionOk="0">
                <a:moveTo>
                  <a:pt x="3151" y="2836"/>
                </a:moveTo>
                <a:cubicBezTo>
                  <a:pt x="3340" y="2836"/>
                  <a:pt x="3498" y="2994"/>
                  <a:pt x="3498" y="3183"/>
                </a:cubicBezTo>
                <a:lnTo>
                  <a:pt x="3498" y="3529"/>
                </a:lnTo>
                <a:lnTo>
                  <a:pt x="2805" y="3529"/>
                </a:lnTo>
                <a:lnTo>
                  <a:pt x="2805" y="3183"/>
                </a:lnTo>
                <a:cubicBezTo>
                  <a:pt x="2805" y="2994"/>
                  <a:pt x="2962" y="2836"/>
                  <a:pt x="3151" y="2836"/>
                </a:cubicBezTo>
                <a:close/>
                <a:moveTo>
                  <a:pt x="9862" y="4191"/>
                </a:moveTo>
                <a:lnTo>
                  <a:pt x="9862" y="5262"/>
                </a:lnTo>
                <a:cubicBezTo>
                  <a:pt x="9862" y="5451"/>
                  <a:pt x="9704" y="5609"/>
                  <a:pt x="9484" y="5609"/>
                </a:cubicBezTo>
                <a:cubicBezTo>
                  <a:pt x="9295" y="5609"/>
                  <a:pt x="9137" y="5451"/>
                  <a:pt x="9137" y="5262"/>
                </a:cubicBezTo>
                <a:lnTo>
                  <a:pt x="9137" y="4191"/>
                </a:lnTo>
                <a:close/>
                <a:moveTo>
                  <a:pt x="3151" y="5609"/>
                </a:moveTo>
                <a:cubicBezTo>
                  <a:pt x="3340" y="5609"/>
                  <a:pt x="3498" y="5766"/>
                  <a:pt x="3498" y="5987"/>
                </a:cubicBezTo>
                <a:cubicBezTo>
                  <a:pt x="3498" y="6176"/>
                  <a:pt x="3340" y="6333"/>
                  <a:pt x="3151" y="6333"/>
                </a:cubicBezTo>
                <a:cubicBezTo>
                  <a:pt x="2962" y="6333"/>
                  <a:pt x="2805" y="6176"/>
                  <a:pt x="2805" y="5987"/>
                </a:cubicBezTo>
                <a:cubicBezTo>
                  <a:pt x="2805" y="5766"/>
                  <a:pt x="2962" y="5609"/>
                  <a:pt x="3151" y="5609"/>
                </a:cubicBezTo>
                <a:close/>
                <a:moveTo>
                  <a:pt x="3592" y="4254"/>
                </a:moveTo>
                <a:cubicBezTo>
                  <a:pt x="4695" y="4443"/>
                  <a:pt x="5640" y="5451"/>
                  <a:pt x="5640" y="6680"/>
                </a:cubicBezTo>
                <a:lnTo>
                  <a:pt x="5640" y="8822"/>
                </a:lnTo>
                <a:cubicBezTo>
                  <a:pt x="5640" y="10145"/>
                  <a:pt x="4538" y="11248"/>
                  <a:pt x="3183" y="11248"/>
                </a:cubicBezTo>
                <a:cubicBezTo>
                  <a:pt x="1860" y="11248"/>
                  <a:pt x="757" y="10145"/>
                  <a:pt x="757" y="8822"/>
                </a:cubicBezTo>
                <a:lnTo>
                  <a:pt x="757" y="6680"/>
                </a:lnTo>
                <a:cubicBezTo>
                  <a:pt x="757" y="5451"/>
                  <a:pt x="1671" y="4443"/>
                  <a:pt x="2868" y="4254"/>
                </a:cubicBezTo>
                <a:lnTo>
                  <a:pt x="2868" y="4979"/>
                </a:lnTo>
                <a:cubicBezTo>
                  <a:pt x="2490" y="5136"/>
                  <a:pt x="2175" y="5546"/>
                  <a:pt x="2175" y="5987"/>
                </a:cubicBezTo>
                <a:cubicBezTo>
                  <a:pt x="2175" y="6396"/>
                  <a:pt x="2458" y="6837"/>
                  <a:pt x="2868" y="6963"/>
                </a:cubicBezTo>
                <a:lnTo>
                  <a:pt x="2868" y="7341"/>
                </a:lnTo>
                <a:cubicBezTo>
                  <a:pt x="2868" y="7562"/>
                  <a:pt x="3025" y="7719"/>
                  <a:pt x="3246" y="7719"/>
                </a:cubicBezTo>
                <a:cubicBezTo>
                  <a:pt x="3435" y="7719"/>
                  <a:pt x="3592" y="7562"/>
                  <a:pt x="3592" y="7341"/>
                </a:cubicBezTo>
                <a:lnTo>
                  <a:pt x="3592" y="6963"/>
                </a:lnTo>
                <a:cubicBezTo>
                  <a:pt x="3970" y="6806"/>
                  <a:pt x="4286" y="6396"/>
                  <a:pt x="4286" y="5987"/>
                </a:cubicBezTo>
                <a:cubicBezTo>
                  <a:pt x="4286" y="5546"/>
                  <a:pt x="4033" y="5105"/>
                  <a:pt x="3592" y="4979"/>
                </a:cubicBezTo>
                <a:lnTo>
                  <a:pt x="3592" y="4254"/>
                </a:lnTo>
                <a:close/>
                <a:moveTo>
                  <a:pt x="5294" y="1"/>
                </a:moveTo>
                <a:cubicBezTo>
                  <a:pt x="4033" y="1"/>
                  <a:pt x="2994" y="946"/>
                  <a:pt x="2836" y="2143"/>
                </a:cubicBezTo>
                <a:cubicBezTo>
                  <a:pt x="2427" y="2301"/>
                  <a:pt x="2143" y="2710"/>
                  <a:pt x="2143" y="3151"/>
                </a:cubicBezTo>
                <a:lnTo>
                  <a:pt x="2143" y="3687"/>
                </a:lnTo>
                <a:cubicBezTo>
                  <a:pt x="914" y="4128"/>
                  <a:pt x="1" y="5294"/>
                  <a:pt x="1" y="6680"/>
                </a:cubicBezTo>
                <a:lnTo>
                  <a:pt x="1" y="8822"/>
                </a:lnTo>
                <a:cubicBezTo>
                  <a:pt x="1" y="10555"/>
                  <a:pt x="1419" y="11973"/>
                  <a:pt x="3151" y="11973"/>
                </a:cubicBezTo>
                <a:cubicBezTo>
                  <a:pt x="4884" y="11973"/>
                  <a:pt x="6302" y="10555"/>
                  <a:pt x="6302" y="8822"/>
                </a:cubicBezTo>
                <a:lnTo>
                  <a:pt x="6302" y="6680"/>
                </a:lnTo>
                <a:cubicBezTo>
                  <a:pt x="6302" y="5294"/>
                  <a:pt x="5451" y="4128"/>
                  <a:pt x="4191" y="3687"/>
                </a:cubicBezTo>
                <a:lnTo>
                  <a:pt x="4191" y="3151"/>
                </a:lnTo>
                <a:cubicBezTo>
                  <a:pt x="4191" y="2710"/>
                  <a:pt x="3907" y="2301"/>
                  <a:pt x="3529" y="2143"/>
                </a:cubicBezTo>
                <a:cubicBezTo>
                  <a:pt x="3624" y="1293"/>
                  <a:pt x="4380" y="662"/>
                  <a:pt x="5262" y="662"/>
                </a:cubicBezTo>
                <a:cubicBezTo>
                  <a:pt x="6239" y="662"/>
                  <a:pt x="7026" y="1450"/>
                  <a:pt x="7026" y="2427"/>
                </a:cubicBezTo>
                <a:lnTo>
                  <a:pt x="7026" y="8413"/>
                </a:lnTo>
                <a:cubicBezTo>
                  <a:pt x="7026" y="9200"/>
                  <a:pt x="7657" y="9830"/>
                  <a:pt x="8444" y="9830"/>
                </a:cubicBezTo>
                <a:cubicBezTo>
                  <a:pt x="9232" y="9830"/>
                  <a:pt x="9862" y="9200"/>
                  <a:pt x="9862" y="8413"/>
                </a:cubicBezTo>
                <a:lnTo>
                  <a:pt x="9862" y="6239"/>
                </a:lnTo>
                <a:cubicBezTo>
                  <a:pt x="10240" y="6081"/>
                  <a:pt x="10555" y="5703"/>
                  <a:pt x="10555" y="5262"/>
                </a:cubicBezTo>
                <a:lnTo>
                  <a:pt x="10555" y="3844"/>
                </a:lnTo>
                <a:cubicBezTo>
                  <a:pt x="10555" y="3687"/>
                  <a:pt x="10397" y="3529"/>
                  <a:pt x="10208" y="3529"/>
                </a:cubicBezTo>
                <a:lnTo>
                  <a:pt x="9862" y="3529"/>
                </a:lnTo>
                <a:lnTo>
                  <a:pt x="9862" y="2458"/>
                </a:lnTo>
                <a:cubicBezTo>
                  <a:pt x="9862" y="2269"/>
                  <a:pt x="9704" y="2112"/>
                  <a:pt x="9515" y="2112"/>
                </a:cubicBezTo>
                <a:cubicBezTo>
                  <a:pt x="9295" y="2112"/>
                  <a:pt x="9137" y="2269"/>
                  <a:pt x="9137" y="2458"/>
                </a:cubicBezTo>
                <a:lnTo>
                  <a:pt x="9137" y="3529"/>
                </a:lnTo>
                <a:lnTo>
                  <a:pt x="8791" y="3529"/>
                </a:lnTo>
                <a:cubicBezTo>
                  <a:pt x="8602" y="3529"/>
                  <a:pt x="8444" y="3687"/>
                  <a:pt x="8444" y="3876"/>
                </a:cubicBezTo>
                <a:lnTo>
                  <a:pt x="8444" y="5294"/>
                </a:lnTo>
                <a:cubicBezTo>
                  <a:pt x="8444" y="5766"/>
                  <a:pt x="8728" y="6176"/>
                  <a:pt x="9137" y="6302"/>
                </a:cubicBezTo>
                <a:lnTo>
                  <a:pt x="9137" y="8444"/>
                </a:lnTo>
                <a:cubicBezTo>
                  <a:pt x="9137" y="8854"/>
                  <a:pt x="8822" y="9169"/>
                  <a:pt x="8444" y="9169"/>
                </a:cubicBezTo>
                <a:cubicBezTo>
                  <a:pt x="8035" y="9169"/>
                  <a:pt x="7720" y="8854"/>
                  <a:pt x="7720" y="8444"/>
                </a:cubicBezTo>
                <a:lnTo>
                  <a:pt x="7720" y="2458"/>
                </a:lnTo>
                <a:cubicBezTo>
                  <a:pt x="7720" y="1103"/>
                  <a:pt x="6617" y="1"/>
                  <a:pt x="5294"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5480;p48">
            <a:extLst>
              <a:ext uri="{FF2B5EF4-FFF2-40B4-BE49-F238E27FC236}">
                <a16:creationId xmlns:a16="http://schemas.microsoft.com/office/drawing/2014/main" id="{293674F0-7D36-44FC-AC49-9EE5A48435CB}"/>
              </a:ext>
            </a:extLst>
          </p:cNvPr>
          <p:cNvGrpSpPr/>
          <p:nvPr/>
        </p:nvGrpSpPr>
        <p:grpSpPr>
          <a:xfrm>
            <a:off x="9461985" y="2202597"/>
            <a:ext cx="427045" cy="484248"/>
            <a:chOff x="-45278675" y="2333325"/>
            <a:chExt cx="264650" cy="300100"/>
          </a:xfrm>
          <a:solidFill>
            <a:srgbClr val="5C3183"/>
          </a:solidFill>
        </p:grpSpPr>
        <p:sp>
          <p:nvSpPr>
            <p:cNvPr id="186" name="Google Shape;5481;p48">
              <a:extLst>
                <a:ext uri="{FF2B5EF4-FFF2-40B4-BE49-F238E27FC236}">
                  <a16:creationId xmlns:a16="http://schemas.microsoft.com/office/drawing/2014/main" id="{9288B039-6A47-4C6B-9CE5-35B47E624F05}"/>
                </a:ext>
              </a:extLst>
            </p:cNvPr>
            <p:cNvSpPr/>
            <p:nvPr/>
          </p:nvSpPr>
          <p:spPr>
            <a:xfrm>
              <a:off x="-45243225" y="2475100"/>
              <a:ext cx="52775" cy="87450"/>
            </a:xfrm>
            <a:custGeom>
              <a:avLst/>
              <a:gdLst/>
              <a:ahLst/>
              <a:cxnLst/>
              <a:rect l="l" t="t" r="r" b="b"/>
              <a:pathLst>
                <a:path w="2111" h="3498" extrusionOk="0">
                  <a:moveTo>
                    <a:pt x="1071" y="725"/>
                  </a:moveTo>
                  <a:cubicBezTo>
                    <a:pt x="1260" y="725"/>
                    <a:pt x="1418" y="883"/>
                    <a:pt x="1418" y="1072"/>
                  </a:cubicBezTo>
                  <a:cubicBezTo>
                    <a:pt x="1418" y="1261"/>
                    <a:pt x="1260" y="1418"/>
                    <a:pt x="1071" y="1418"/>
                  </a:cubicBezTo>
                  <a:lnTo>
                    <a:pt x="725" y="1418"/>
                  </a:lnTo>
                  <a:lnTo>
                    <a:pt x="725" y="725"/>
                  </a:lnTo>
                  <a:close/>
                  <a:moveTo>
                    <a:pt x="347" y="0"/>
                  </a:moveTo>
                  <a:cubicBezTo>
                    <a:pt x="158" y="0"/>
                    <a:pt x="0" y="158"/>
                    <a:pt x="0" y="347"/>
                  </a:cubicBezTo>
                  <a:lnTo>
                    <a:pt x="0" y="3151"/>
                  </a:lnTo>
                  <a:cubicBezTo>
                    <a:pt x="0" y="3340"/>
                    <a:pt x="158" y="3497"/>
                    <a:pt x="347" y="3497"/>
                  </a:cubicBezTo>
                  <a:cubicBezTo>
                    <a:pt x="536" y="3497"/>
                    <a:pt x="693" y="3340"/>
                    <a:pt x="693" y="3151"/>
                  </a:cubicBezTo>
                  <a:lnTo>
                    <a:pt x="693" y="2080"/>
                  </a:lnTo>
                  <a:lnTo>
                    <a:pt x="1071" y="2080"/>
                  </a:lnTo>
                  <a:cubicBezTo>
                    <a:pt x="1638" y="2080"/>
                    <a:pt x="2111" y="1607"/>
                    <a:pt x="2111" y="1040"/>
                  </a:cubicBezTo>
                  <a:cubicBezTo>
                    <a:pt x="2111" y="473"/>
                    <a:pt x="167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482;p48">
              <a:extLst>
                <a:ext uri="{FF2B5EF4-FFF2-40B4-BE49-F238E27FC236}">
                  <a16:creationId xmlns:a16="http://schemas.microsoft.com/office/drawing/2014/main" id="{60FB4E7C-F9F1-4FAB-9C97-4BBF7793B05B}"/>
                </a:ext>
              </a:extLst>
            </p:cNvPr>
            <p:cNvSpPr/>
            <p:nvPr/>
          </p:nvSpPr>
          <p:spPr>
            <a:xfrm>
              <a:off x="-45172350" y="2475100"/>
              <a:ext cx="52800" cy="89025"/>
            </a:xfrm>
            <a:custGeom>
              <a:avLst/>
              <a:gdLst/>
              <a:ahLst/>
              <a:cxnLst/>
              <a:rect l="l" t="t" r="r" b="b"/>
              <a:pathLst>
                <a:path w="2112" h="3561" extrusionOk="0">
                  <a:moveTo>
                    <a:pt x="1072" y="0"/>
                  </a:moveTo>
                  <a:cubicBezTo>
                    <a:pt x="473" y="0"/>
                    <a:pt x="1" y="473"/>
                    <a:pt x="1" y="1072"/>
                  </a:cubicBezTo>
                  <a:cubicBezTo>
                    <a:pt x="1" y="1670"/>
                    <a:pt x="473" y="2143"/>
                    <a:pt x="1072" y="2143"/>
                  </a:cubicBezTo>
                  <a:cubicBezTo>
                    <a:pt x="1261" y="2143"/>
                    <a:pt x="1418" y="2300"/>
                    <a:pt x="1418" y="2489"/>
                  </a:cubicBezTo>
                  <a:cubicBezTo>
                    <a:pt x="1418" y="2678"/>
                    <a:pt x="1261" y="2836"/>
                    <a:pt x="1072" y="2836"/>
                  </a:cubicBezTo>
                  <a:cubicBezTo>
                    <a:pt x="851" y="2836"/>
                    <a:pt x="694" y="2678"/>
                    <a:pt x="694" y="2489"/>
                  </a:cubicBezTo>
                  <a:cubicBezTo>
                    <a:pt x="694" y="2300"/>
                    <a:pt x="536" y="2143"/>
                    <a:pt x="347" y="2143"/>
                  </a:cubicBezTo>
                  <a:cubicBezTo>
                    <a:pt x="158" y="2143"/>
                    <a:pt x="1" y="2300"/>
                    <a:pt x="1" y="2489"/>
                  </a:cubicBezTo>
                  <a:cubicBezTo>
                    <a:pt x="1" y="3088"/>
                    <a:pt x="473" y="3560"/>
                    <a:pt x="1072" y="3560"/>
                  </a:cubicBezTo>
                  <a:cubicBezTo>
                    <a:pt x="1639" y="3560"/>
                    <a:pt x="2111" y="3088"/>
                    <a:pt x="2111" y="2489"/>
                  </a:cubicBezTo>
                  <a:cubicBezTo>
                    <a:pt x="2111" y="1891"/>
                    <a:pt x="1639" y="1418"/>
                    <a:pt x="1072" y="1418"/>
                  </a:cubicBezTo>
                  <a:cubicBezTo>
                    <a:pt x="851" y="1418"/>
                    <a:pt x="725" y="1261"/>
                    <a:pt x="725" y="1072"/>
                  </a:cubicBezTo>
                  <a:cubicBezTo>
                    <a:pt x="725" y="883"/>
                    <a:pt x="851" y="725"/>
                    <a:pt x="1072" y="725"/>
                  </a:cubicBezTo>
                  <a:cubicBezTo>
                    <a:pt x="1261" y="725"/>
                    <a:pt x="1418" y="883"/>
                    <a:pt x="1418" y="1072"/>
                  </a:cubicBezTo>
                  <a:cubicBezTo>
                    <a:pt x="1418" y="1261"/>
                    <a:pt x="1576" y="1418"/>
                    <a:pt x="1765" y="1418"/>
                  </a:cubicBezTo>
                  <a:cubicBezTo>
                    <a:pt x="1954" y="1418"/>
                    <a:pt x="2111" y="1261"/>
                    <a:pt x="2111" y="1072"/>
                  </a:cubicBezTo>
                  <a:cubicBezTo>
                    <a:pt x="2111" y="473"/>
                    <a:pt x="1639"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483;p48">
              <a:extLst>
                <a:ext uri="{FF2B5EF4-FFF2-40B4-BE49-F238E27FC236}">
                  <a16:creationId xmlns:a16="http://schemas.microsoft.com/office/drawing/2014/main" id="{334487FD-7225-4D74-B436-F7865230E625}"/>
                </a:ext>
              </a:extLst>
            </p:cNvPr>
            <p:cNvSpPr/>
            <p:nvPr/>
          </p:nvSpPr>
          <p:spPr>
            <a:xfrm>
              <a:off x="-45102250" y="2475100"/>
              <a:ext cx="52800" cy="87450"/>
            </a:xfrm>
            <a:custGeom>
              <a:avLst/>
              <a:gdLst/>
              <a:ahLst/>
              <a:cxnLst/>
              <a:rect l="l" t="t" r="r" b="b"/>
              <a:pathLst>
                <a:path w="2112" h="3498" extrusionOk="0">
                  <a:moveTo>
                    <a:pt x="1072" y="725"/>
                  </a:moveTo>
                  <a:cubicBezTo>
                    <a:pt x="1261" y="725"/>
                    <a:pt x="1418" y="883"/>
                    <a:pt x="1418" y="1072"/>
                  </a:cubicBezTo>
                  <a:lnTo>
                    <a:pt x="1418" y="2458"/>
                  </a:lnTo>
                  <a:cubicBezTo>
                    <a:pt x="1418" y="2647"/>
                    <a:pt x="1261" y="2804"/>
                    <a:pt x="1072" y="2804"/>
                  </a:cubicBezTo>
                  <a:lnTo>
                    <a:pt x="694" y="2804"/>
                  </a:lnTo>
                  <a:lnTo>
                    <a:pt x="694" y="725"/>
                  </a:lnTo>
                  <a:close/>
                  <a:moveTo>
                    <a:pt x="347" y="0"/>
                  </a:moveTo>
                  <a:cubicBezTo>
                    <a:pt x="158" y="0"/>
                    <a:pt x="0" y="158"/>
                    <a:pt x="0" y="347"/>
                  </a:cubicBezTo>
                  <a:lnTo>
                    <a:pt x="0" y="3151"/>
                  </a:lnTo>
                  <a:cubicBezTo>
                    <a:pt x="0" y="3340"/>
                    <a:pt x="158" y="3497"/>
                    <a:pt x="347" y="3497"/>
                  </a:cubicBezTo>
                  <a:lnTo>
                    <a:pt x="1040" y="3497"/>
                  </a:lnTo>
                  <a:cubicBezTo>
                    <a:pt x="1639" y="3497"/>
                    <a:pt x="2111" y="3025"/>
                    <a:pt x="2111" y="2458"/>
                  </a:cubicBezTo>
                  <a:lnTo>
                    <a:pt x="2111" y="1040"/>
                  </a:lnTo>
                  <a:cubicBezTo>
                    <a:pt x="2111" y="473"/>
                    <a:pt x="1639"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484;p48">
              <a:extLst>
                <a:ext uri="{FF2B5EF4-FFF2-40B4-BE49-F238E27FC236}">
                  <a16:creationId xmlns:a16="http://schemas.microsoft.com/office/drawing/2014/main" id="{54F7271A-B436-4F73-9A15-4380EE451DDD}"/>
                </a:ext>
              </a:extLst>
            </p:cNvPr>
            <p:cNvSpPr/>
            <p:nvPr/>
          </p:nvSpPr>
          <p:spPr>
            <a:xfrm>
              <a:off x="-45278675" y="2333325"/>
              <a:ext cx="264650" cy="300100"/>
            </a:xfrm>
            <a:custGeom>
              <a:avLst/>
              <a:gdLst/>
              <a:ahLst/>
              <a:cxnLst/>
              <a:rect l="l" t="t" r="r" b="b"/>
              <a:pathLst>
                <a:path w="10586" h="12004" extrusionOk="0">
                  <a:moveTo>
                    <a:pt x="7751" y="1229"/>
                  </a:moveTo>
                  <a:lnTo>
                    <a:pt x="8664" y="2143"/>
                  </a:lnTo>
                  <a:lnTo>
                    <a:pt x="7751" y="2143"/>
                  </a:lnTo>
                  <a:lnTo>
                    <a:pt x="7751" y="1229"/>
                  </a:lnTo>
                  <a:close/>
                  <a:moveTo>
                    <a:pt x="7089" y="725"/>
                  </a:moveTo>
                  <a:lnTo>
                    <a:pt x="7089" y="2489"/>
                  </a:lnTo>
                  <a:cubicBezTo>
                    <a:pt x="7089" y="2678"/>
                    <a:pt x="7246" y="2836"/>
                    <a:pt x="7436" y="2836"/>
                  </a:cubicBezTo>
                  <a:lnTo>
                    <a:pt x="9200" y="2836"/>
                  </a:lnTo>
                  <a:lnTo>
                    <a:pt x="9200" y="4254"/>
                  </a:lnTo>
                  <a:lnTo>
                    <a:pt x="1481" y="4254"/>
                  </a:lnTo>
                  <a:lnTo>
                    <a:pt x="1481" y="725"/>
                  </a:lnTo>
                  <a:close/>
                  <a:moveTo>
                    <a:pt x="9893" y="4978"/>
                  </a:moveTo>
                  <a:lnTo>
                    <a:pt x="9893" y="9893"/>
                  </a:lnTo>
                  <a:lnTo>
                    <a:pt x="756" y="9893"/>
                  </a:lnTo>
                  <a:lnTo>
                    <a:pt x="756" y="4978"/>
                  </a:lnTo>
                  <a:close/>
                  <a:moveTo>
                    <a:pt x="9168" y="10586"/>
                  </a:moveTo>
                  <a:lnTo>
                    <a:pt x="9168" y="11311"/>
                  </a:lnTo>
                  <a:lnTo>
                    <a:pt x="1450" y="11311"/>
                  </a:lnTo>
                  <a:lnTo>
                    <a:pt x="1450" y="10586"/>
                  </a:lnTo>
                  <a:close/>
                  <a:moveTo>
                    <a:pt x="1072" y="1"/>
                  </a:moveTo>
                  <a:cubicBezTo>
                    <a:pt x="851" y="1"/>
                    <a:pt x="725" y="158"/>
                    <a:pt x="725" y="347"/>
                  </a:cubicBezTo>
                  <a:lnTo>
                    <a:pt x="725" y="4254"/>
                  </a:lnTo>
                  <a:lnTo>
                    <a:pt x="347" y="4254"/>
                  </a:lnTo>
                  <a:cubicBezTo>
                    <a:pt x="158" y="4254"/>
                    <a:pt x="0" y="4411"/>
                    <a:pt x="0" y="4600"/>
                  </a:cubicBezTo>
                  <a:lnTo>
                    <a:pt x="0" y="10240"/>
                  </a:lnTo>
                  <a:cubicBezTo>
                    <a:pt x="0" y="10429"/>
                    <a:pt x="158" y="10586"/>
                    <a:pt x="347" y="10586"/>
                  </a:cubicBezTo>
                  <a:lnTo>
                    <a:pt x="725" y="10586"/>
                  </a:lnTo>
                  <a:lnTo>
                    <a:pt x="725" y="11657"/>
                  </a:lnTo>
                  <a:cubicBezTo>
                    <a:pt x="725" y="11846"/>
                    <a:pt x="851" y="12004"/>
                    <a:pt x="1072" y="12004"/>
                  </a:cubicBezTo>
                  <a:lnTo>
                    <a:pt x="9483" y="12004"/>
                  </a:lnTo>
                  <a:cubicBezTo>
                    <a:pt x="9672" y="12004"/>
                    <a:pt x="9830" y="11846"/>
                    <a:pt x="9830" y="11657"/>
                  </a:cubicBezTo>
                  <a:lnTo>
                    <a:pt x="9830" y="10586"/>
                  </a:lnTo>
                  <a:lnTo>
                    <a:pt x="10208" y="10586"/>
                  </a:lnTo>
                  <a:cubicBezTo>
                    <a:pt x="10397" y="10586"/>
                    <a:pt x="10555" y="10429"/>
                    <a:pt x="10555" y="10240"/>
                  </a:cubicBezTo>
                  <a:lnTo>
                    <a:pt x="10555" y="4600"/>
                  </a:lnTo>
                  <a:cubicBezTo>
                    <a:pt x="10586" y="4411"/>
                    <a:pt x="10428" y="4254"/>
                    <a:pt x="10239" y="4254"/>
                  </a:cubicBezTo>
                  <a:lnTo>
                    <a:pt x="9893" y="4254"/>
                  </a:lnTo>
                  <a:lnTo>
                    <a:pt x="9893" y="2489"/>
                  </a:lnTo>
                  <a:cubicBezTo>
                    <a:pt x="9893" y="2395"/>
                    <a:pt x="9830" y="2300"/>
                    <a:pt x="9767" y="2237"/>
                  </a:cubicBezTo>
                  <a:lnTo>
                    <a:pt x="7656" y="127"/>
                  </a:lnTo>
                  <a:cubicBezTo>
                    <a:pt x="7562" y="32"/>
                    <a:pt x="7499" y="1"/>
                    <a:pt x="74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5485;p48">
            <a:extLst>
              <a:ext uri="{FF2B5EF4-FFF2-40B4-BE49-F238E27FC236}">
                <a16:creationId xmlns:a16="http://schemas.microsoft.com/office/drawing/2014/main" id="{3CA26986-8582-48E5-AC8C-F32140EAB204}"/>
              </a:ext>
            </a:extLst>
          </p:cNvPr>
          <p:cNvGrpSpPr/>
          <p:nvPr/>
        </p:nvGrpSpPr>
        <p:grpSpPr>
          <a:xfrm>
            <a:off x="9475942" y="2797378"/>
            <a:ext cx="399129" cy="484287"/>
            <a:chOff x="-45270025" y="2701925"/>
            <a:chExt cx="247350" cy="300125"/>
          </a:xfrm>
          <a:solidFill>
            <a:srgbClr val="5C3183"/>
          </a:solidFill>
        </p:grpSpPr>
        <p:sp>
          <p:nvSpPr>
            <p:cNvPr id="191" name="Google Shape;5486;p48">
              <a:extLst>
                <a:ext uri="{FF2B5EF4-FFF2-40B4-BE49-F238E27FC236}">
                  <a16:creationId xmlns:a16="http://schemas.microsoft.com/office/drawing/2014/main" id="{9D0604C9-B4DB-42B5-A3AC-B010A90D558F}"/>
                </a:ext>
              </a:extLst>
            </p:cNvPr>
            <p:cNvSpPr/>
            <p:nvPr/>
          </p:nvSpPr>
          <p:spPr>
            <a:xfrm>
              <a:off x="-45128250" y="28437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487;p48">
              <a:extLst>
                <a:ext uri="{FF2B5EF4-FFF2-40B4-BE49-F238E27FC236}">
                  <a16:creationId xmlns:a16="http://schemas.microsoft.com/office/drawing/2014/main" id="{0C375CDA-A556-49F9-93A8-BDE633ABEA4B}"/>
                </a:ext>
              </a:extLst>
            </p:cNvPr>
            <p:cNvSpPr/>
            <p:nvPr/>
          </p:nvSpPr>
          <p:spPr>
            <a:xfrm>
              <a:off x="-45270025" y="2701925"/>
              <a:ext cx="247350" cy="300125"/>
            </a:xfrm>
            <a:custGeom>
              <a:avLst/>
              <a:gdLst/>
              <a:ahLst/>
              <a:cxnLst/>
              <a:rect l="l" t="t" r="r" b="b"/>
              <a:pathLst>
                <a:path w="9894" h="12005" extrusionOk="0">
                  <a:moveTo>
                    <a:pt x="7751" y="1261"/>
                  </a:moveTo>
                  <a:lnTo>
                    <a:pt x="8665" y="2143"/>
                  </a:lnTo>
                  <a:lnTo>
                    <a:pt x="7751" y="2143"/>
                  </a:lnTo>
                  <a:lnTo>
                    <a:pt x="7751" y="1261"/>
                  </a:lnTo>
                  <a:close/>
                  <a:moveTo>
                    <a:pt x="7090" y="4979"/>
                  </a:moveTo>
                  <a:lnTo>
                    <a:pt x="7090" y="9925"/>
                  </a:lnTo>
                  <a:lnTo>
                    <a:pt x="757" y="9925"/>
                  </a:lnTo>
                  <a:lnTo>
                    <a:pt x="757" y="4979"/>
                  </a:lnTo>
                  <a:close/>
                  <a:moveTo>
                    <a:pt x="7090" y="725"/>
                  </a:moveTo>
                  <a:lnTo>
                    <a:pt x="7090" y="2521"/>
                  </a:lnTo>
                  <a:cubicBezTo>
                    <a:pt x="7090" y="2710"/>
                    <a:pt x="7247" y="2868"/>
                    <a:pt x="7436" y="2868"/>
                  </a:cubicBezTo>
                  <a:lnTo>
                    <a:pt x="9232" y="2868"/>
                  </a:lnTo>
                  <a:lnTo>
                    <a:pt x="9232" y="11343"/>
                  </a:lnTo>
                  <a:lnTo>
                    <a:pt x="1450" y="11343"/>
                  </a:lnTo>
                  <a:lnTo>
                    <a:pt x="1450" y="10618"/>
                  </a:lnTo>
                  <a:lnTo>
                    <a:pt x="7436" y="10618"/>
                  </a:lnTo>
                  <a:cubicBezTo>
                    <a:pt x="7657" y="10618"/>
                    <a:pt x="7814" y="10460"/>
                    <a:pt x="7814" y="10271"/>
                  </a:cubicBezTo>
                  <a:lnTo>
                    <a:pt x="7814" y="4632"/>
                  </a:lnTo>
                  <a:cubicBezTo>
                    <a:pt x="7814" y="4443"/>
                    <a:pt x="7657" y="4285"/>
                    <a:pt x="7436" y="4285"/>
                  </a:cubicBezTo>
                  <a:lnTo>
                    <a:pt x="1450" y="4285"/>
                  </a:lnTo>
                  <a:lnTo>
                    <a:pt x="1450" y="725"/>
                  </a:lnTo>
                  <a:close/>
                  <a:moveTo>
                    <a:pt x="1072" y="1"/>
                  </a:moveTo>
                  <a:cubicBezTo>
                    <a:pt x="883" y="1"/>
                    <a:pt x="726" y="158"/>
                    <a:pt x="726" y="347"/>
                  </a:cubicBezTo>
                  <a:lnTo>
                    <a:pt x="726" y="4254"/>
                  </a:lnTo>
                  <a:lnTo>
                    <a:pt x="379" y="4254"/>
                  </a:lnTo>
                  <a:cubicBezTo>
                    <a:pt x="158" y="4254"/>
                    <a:pt x="1" y="4411"/>
                    <a:pt x="1" y="4601"/>
                  </a:cubicBezTo>
                  <a:lnTo>
                    <a:pt x="1" y="10240"/>
                  </a:lnTo>
                  <a:cubicBezTo>
                    <a:pt x="1" y="10429"/>
                    <a:pt x="158" y="10586"/>
                    <a:pt x="379" y="10586"/>
                  </a:cubicBezTo>
                  <a:lnTo>
                    <a:pt x="726" y="10586"/>
                  </a:lnTo>
                  <a:lnTo>
                    <a:pt x="726" y="11658"/>
                  </a:lnTo>
                  <a:cubicBezTo>
                    <a:pt x="726" y="11847"/>
                    <a:pt x="883" y="12004"/>
                    <a:pt x="1072" y="12004"/>
                  </a:cubicBezTo>
                  <a:lnTo>
                    <a:pt x="9484" y="12004"/>
                  </a:lnTo>
                  <a:cubicBezTo>
                    <a:pt x="9704" y="12004"/>
                    <a:pt x="9862" y="11847"/>
                    <a:pt x="9862" y="11658"/>
                  </a:cubicBezTo>
                  <a:lnTo>
                    <a:pt x="9893" y="2458"/>
                  </a:lnTo>
                  <a:cubicBezTo>
                    <a:pt x="9893" y="2395"/>
                    <a:pt x="9862" y="2269"/>
                    <a:pt x="9767" y="2238"/>
                  </a:cubicBezTo>
                  <a:lnTo>
                    <a:pt x="7657" y="95"/>
                  </a:lnTo>
                  <a:cubicBezTo>
                    <a:pt x="7562" y="32"/>
                    <a:pt x="7499" y="1"/>
                    <a:pt x="74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488;p48">
              <a:extLst>
                <a:ext uri="{FF2B5EF4-FFF2-40B4-BE49-F238E27FC236}">
                  <a16:creationId xmlns:a16="http://schemas.microsoft.com/office/drawing/2014/main" id="{C60F6885-F0EE-497B-A6C3-CE611E90D9C4}"/>
                </a:ext>
              </a:extLst>
            </p:cNvPr>
            <p:cNvSpPr/>
            <p:nvPr/>
          </p:nvSpPr>
          <p:spPr>
            <a:xfrm>
              <a:off x="-45235350" y="2844500"/>
              <a:ext cx="89800" cy="87450"/>
            </a:xfrm>
            <a:custGeom>
              <a:avLst/>
              <a:gdLst/>
              <a:ahLst/>
              <a:cxnLst/>
              <a:rect l="l" t="t" r="r" b="b"/>
              <a:pathLst>
                <a:path w="3592" h="3498" extrusionOk="0">
                  <a:moveTo>
                    <a:pt x="1796" y="1103"/>
                  </a:moveTo>
                  <a:lnTo>
                    <a:pt x="2268" y="2079"/>
                  </a:lnTo>
                  <a:lnTo>
                    <a:pt x="1292" y="2079"/>
                  </a:lnTo>
                  <a:lnTo>
                    <a:pt x="1796" y="1103"/>
                  </a:lnTo>
                  <a:close/>
                  <a:moveTo>
                    <a:pt x="1764" y="0"/>
                  </a:moveTo>
                  <a:cubicBezTo>
                    <a:pt x="1638" y="0"/>
                    <a:pt x="1544" y="63"/>
                    <a:pt x="1449" y="189"/>
                  </a:cubicBezTo>
                  <a:lnTo>
                    <a:pt x="32" y="2993"/>
                  </a:lnTo>
                  <a:cubicBezTo>
                    <a:pt x="0" y="3151"/>
                    <a:pt x="63" y="3340"/>
                    <a:pt x="284" y="3466"/>
                  </a:cubicBezTo>
                  <a:cubicBezTo>
                    <a:pt x="324" y="3482"/>
                    <a:pt x="369" y="3490"/>
                    <a:pt x="415" y="3490"/>
                  </a:cubicBezTo>
                  <a:cubicBezTo>
                    <a:pt x="547" y="3490"/>
                    <a:pt x="686" y="3425"/>
                    <a:pt x="756" y="3308"/>
                  </a:cubicBezTo>
                  <a:lnTo>
                    <a:pt x="977" y="2804"/>
                  </a:lnTo>
                  <a:lnTo>
                    <a:pt x="2647" y="2804"/>
                  </a:lnTo>
                  <a:lnTo>
                    <a:pt x="2867" y="3308"/>
                  </a:lnTo>
                  <a:cubicBezTo>
                    <a:pt x="2962" y="3434"/>
                    <a:pt x="3056" y="3497"/>
                    <a:pt x="3182" y="3497"/>
                  </a:cubicBezTo>
                  <a:cubicBezTo>
                    <a:pt x="3245" y="3497"/>
                    <a:pt x="3308" y="3497"/>
                    <a:pt x="3340" y="3466"/>
                  </a:cubicBezTo>
                  <a:cubicBezTo>
                    <a:pt x="3497" y="3371"/>
                    <a:pt x="3592" y="3151"/>
                    <a:pt x="3497" y="2993"/>
                  </a:cubicBezTo>
                  <a:lnTo>
                    <a:pt x="2079" y="189"/>
                  </a:lnTo>
                  <a:cubicBezTo>
                    <a:pt x="2016" y="63"/>
                    <a:pt x="1890" y="0"/>
                    <a:pt x="1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489;p48">
              <a:extLst>
                <a:ext uri="{FF2B5EF4-FFF2-40B4-BE49-F238E27FC236}">
                  <a16:creationId xmlns:a16="http://schemas.microsoft.com/office/drawing/2014/main" id="{69C72CCD-19ED-43F8-8A27-F5631CBA8E87}"/>
                </a:ext>
              </a:extLst>
            </p:cNvPr>
            <p:cNvSpPr/>
            <p:nvPr/>
          </p:nvSpPr>
          <p:spPr>
            <a:xfrm>
              <a:off x="-45128250" y="2879150"/>
              <a:ext cx="18150" cy="52800"/>
            </a:xfrm>
            <a:custGeom>
              <a:avLst/>
              <a:gdLst/>
              <a:ahLst/>
              <a:cxnLst/>
              <a:rect l="l" t="t" r="r" b="b"/>
              <a:pathLst>
                <a:path w="726" h="2112" extrusionOk="0">
                  <a:moveTo>
                    <a:pt x="347" y="0"/>
                  </a:moveTo>
                  <a:cubicBezTo>
                    <a:pt x="158" y="0"/>
                    <a:pt x="1" y="158"/>
                    <a:pt x="1" y="347"/>
                  </a:cubicBezTo>
                  <a:lnTo>
                    <a:pt x="1" y="1765"/>
                  </a:lnTo>
                  <a:cubicBezTo>
                    <a:pt x="1" y="1954"/>
                    <a:pt x="158" y="2111"/>
                    <a:pt x="347" y="2111"/>
                  </a:cubicBezTo>
                  <a:cubicBezTo>
                    <a:pt x="568" y="2111"/>
                    <a:pt x="725" y="1954"/>
                    <a:pt x="725" y="1765"/>
                  </a:cubicBezTo>
                  <a:lnTo>
                    <a:pt x="725" y="347"/>
                  </a:lnTo>
                  <a:cubicBezTo>
                    <a:pt x="725"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5490;p48">
            <a:extLst>
              <a:ext uri="{FF2B5EF4-FFF2-40B4-BE49-F238E27FC236}">
                <a16:creationId xmlns:a16="http://schemas.microsoft.com/office/drawing/2014/main" id="{E13D1E3E-AD8F-4A67-9824-81AD570B602D}"/>
              </a:ext>
            </a:extLst>
          </p:cNvPr>
          <p:cNvSpPr/>
          <p:nvPr/>
        </p:nvSpPr>
        <p:spPr>
          <a:xfrm>
            <a:off x="10695081" y="2226591"/>
            <a:ext cx="484248" cy="484248"/>
          </a:xfrm>
          <a:custGeom>
            <a:avLst/>
            <a:gdLst/>
            <a:ahLst/>
            <a:cxnLst/>
            <a:rect l="l" t="t" r="r" b="b"/>
            <a:pathLst>
              <a:path w="12004" h="12004" extrusionOk="0">
                <a:moveTo>
                  <a:pt x="2867" y="725"/>
                </a:moveTo>
                <a:lnTo>
                  <a:pt x="2867" y="1449"/>
                </a:lnTo>
                <a:lnTo>
                  <a:pt x="2174" y="1449"/>
                </a:lnTo>
                <a:lnTo>
                  <a:pt x="2174" y="725"/>
                </a:lnTo>
                <a:close/>
                <a:moveTo>
                  <a:pt x="7971" y="3592"/>
                </a:moveTo>
                <a:lnTo>
                  <a:pt x="3560" y="8002"/>
                </a:lnTo>
                <a:lnTo>
                  <a:pt x="3560" y="3592"/>
                </a:lnTo>
                <a:close/>
                <a:moveTo>
                  <a:pt x="8506" y="4064"/>
                </a:moveTo>
                <a:lnTo>
                  <a:pt x="8506" y="8475"/>
                </a:lnTo>
                <a:lnTo>
                  <a:pt x="4096" y="8475"/>
                </a:lnTo>
                <a:lnTo>
                  <a:pt x="8506" y="4064"/>
                </a:lnTo>
                <a:close/>
                <a:moveTo>
                  <a:pt x="2867" y="3529"/>
                </a:moveTo>
                <a:lnTo>
                  <a:pt x="2867" y="8821"/>
                </a:lnTo>
                <a:cubicBezTo>
                  <a:pt x="2867" y="9011"/>
                  <a:pt x="3025" y="9168"/>
                  <a:pt x="3214" y="9168"/>
                </a:cubicBezTo>
                <a:lnTo>
                  <a:pt x="8506" y="9168"/>
                </a:lnTo>
                <a:lnTo>
                  <a:pt x="8506" y="9893"/>
                </a:lnTo>
                <a:lnTo>
                  <a:pt x="2174" y="9893"/>
                </a:lnTo>
                <a:lnTo>
                  <a:pt x="2174" y="3529"/>
                </a:lnTo>
                <a:close/>
                <a:moveTo>
                  <a:pt x="11342" y="9168"/>
                </a:moveTo>
                <a:lnTo>
                  <a:pt x="11342" y="9893"/>
                </a:lnTo>
                <a:lnTo>
                  <a:pt x="10617" y="9893"/>
                </a:lnTo>
                <a:lnTo>
                  <a:pt x="10617" y="9168"/>
                </a:lnTo>
                <a:close/>
                <a:moveTo>
                  <a:pt x="9830" y="2111"/>
                </a:moveTo>
                <a:lnTo>
                  <a:pt x="9830" y="11310"/>
                </a:lnTo>
                <a:lnTo>
                  <a:pt x="9168" y="11310"/>
                </a:lnTo>
                <a:lnTo>
                  <a:pt x="9168" y="3182"/>
                </a:lnTo>
                <a:lnTo>
                  <a:pt x="9168" y="3151"/>
                </a:lnTo>
                <a:cubicBezTo>
                  <a:pt x="9168" y="2993"/>
                  <a:pt x="9010" y="2836"/>
                  <a:pt x="8821" y="2836"/>
                </a:cubicBezTo>
                <a:lnTo>
                  <a:pt x="693" y="2836"/>
                </a:lnTo>
                <a:lnTo>
                  <a:pt x="693" y="2111"/>
                </a:lnTo>
                <a:close/>
                <a:moveTo>
                  <a:pt x="1764" y="0"/>
                </a:moveTo>
                <a:cubicBezTo>
                  <a:pt x="1575" y="0"/>
                  <a:pt x="1418" y="158"/>
                  <a:pt x="1418" y="347"/>
                </a:cubicBezTo>
                <a:lnTo>
                  <a:pt x="1418" y="1418"/>
                </a:lnTo>
                <a:lnTo>
                  <a:pt x="347" y="1418"/>
                </a:lnTo>
                <a:cubicBezTo>
                  <a:pt x="158" y="1418"/>
                  <a:pt x="0" y="1575"/>
                  <a:pt x="0" y="1764"/>
                </a:cubicBezTo>
                <a:lnTo>
                  <a:pt x="0" y="3182"/>
                </a:lnTo>
                <a:cubicBezTo>
                  <a:pt x="0" y="3371"/>
                  <a:pt x="158" y="3529"/>
                  <a:pt x="347" y="3529"/>
                </a:cubicBezTo>
                <a:lnTo>
                  <a:pt x="1418" y="3529"/>
                </a:lnTo>
                <a:lnTo>
                  <a:pt x="1418" y="10082"/>
                </a:lnTo>
                <a:lnTo>
                  <a:pt x="819" y="10680"/>
                </a:lnTo>
                <a:cubicBezTo>
                  <a:pt x="693" y="10775"/>
                  <a:pt x="693" y="11027"/>
                  <a:pt x="819" y="11184"/>
                </a:cubicBezTo>
                <a:cubicBezTo>
                  <a:pt x="882" y="11247"/>
                  <a:pt x="969" y="11279"/>
                  <a:pt x="1059" y="11279"/>
                </a:cubicBezTo>
                <a:cubicBezTo>
                  <a:pt x="1150" y="11279"/>
                  <a:pt x="1245" y="11247"/>
                  <a:pt x="1323" y="11184"/>
                </a:cubicBezTo>
                <a:lnTo>
                  <a:pt x="1922" y="10586"/>
                </a:lnTo>
                <a:lnTo>
                  <a:pt x="8475" y="10586"/>
                </a:lnTo>
                <a:lnTo>
                  <a:pt x="8475" y="11657"/>
                </a:lnTo>
                <a:cubicBezTo>
                  <a:pt x="8475" y="11846"/>
                  <a:pt x="8601" y="12003"/>
                  <a:pt x="8821" y="12003"/>
                </a:cubicBezTo>
                <a:lnTo>
                  <a:pt x="10239" y="12003"/>
                </a:lnTo>
                <a:cubicBezTo>
                  <a:pt x="10428" y="12003"/>
                  <a:pt x="10586" y="11846"/>
                  <a:pt x="10586" y="11657"/>
                </a:cubicBezTo>
                <a:lnTo>
                  <a:pt x="10586" y="10586"/>
                </a:lnTo>
                <a:lnTo>
                  <a:pt x="11657" y="10586"/>
                </a:lnTo>
                <a:cubicBezTo>
                  <a:pt x="11846" y="10586"/>
                  <a:pt x="12003" y="10428"/>
                  <a:pt x="12003" y="10239"/>
                </a:cubicBezTo>
                <a:lnTo>
                  <a:pt x="12003" y="8821"/>
                </a:lnTo>
                <a:cubicBezTo>
                  <a:pt x="12003" y="8632"/>
                  <a:pt x="11846" y="8475"/>
                  <a:pt x="11657" y="8475"/>
                </a:cubicBezTo>
                <a:lnTo>
                  <a:pt x="10586" y="8475"/>
                </a:lnTo>
                <a:lnTo>
                  <a:pt x="10586" y="1922"/>
                </a:lnTo>
                <a:lnTo>
                  <a:pt x="11184" y="1323"/>
                </a:lnTo>
                <a:cubicBezTo>
                  <a:pt x="11279" y="1229"/>
                  <a:pt x="11279" y="977"/>
                  <a:pt x="11184" y="819"/>
                </a:cubicBezTo>
                <a:cubicBezTo>
                  <a:pt x="11121" y="756"/>
                  <a:pt x="11035" y="725"/>
                  <a:pt x="10940" y="725"/>
                </a:cubicBezTo>
                <a:cubicBezTo>
                  <a:pt x="10846" y="725"/>
                  <a:pt x="10743" y="756"/>
                  <a:pt x="10649" y="819"/>
                </a:cubicBezTo>
                <a:lnTo>
                  <a:pt x="10082" y="1418"/>
                </a:lnTo>
                <a:lnTo>
                  <a:pt x="3529" y="1418"/>
                </a:lnTo>
                <a:lnTo>
                  <a:pt x="3529" y="347"/>
                </a:lnTo>
                <a:cubicBezTo>
                  <a:pt x="3529" y="158"/>
                  <a:pt x="3371" y="0"/>
                  <a:pt x="318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5491;p48">
            <a:extLst>
              <a:ext uri="{FF2B5EF4-FFF2-40B4-BE49-F238E27FC236}">
                <a16:creationId xmlns:a16="http://schemas.microsoft.com/office/drawing/2014/main" id="{B79F6222-A65F-46B7-A9C9-0EADA09C08BC}"/>
              </a:ext>
            </a:extLst>
          </p:cNvPr>
          <p:cNvGrpSpPr/>
          <p:nvPr/>
        </p:nvGrpSpPr>
        <p:grpSpPr>
          <a:xfrm>
            <a:off x="1067959" y="3573933"/>
            <a:ext cx="376216" cy="487031"/>
            <a:chOff x="-50469125" y="3183175"/>
            <a:chExt cx="233150" cy="301825"/>
          </a:xfrm>
          <a:solidFill>
            <a:srgbClr val="5C3183"/>
          </a:solidFill>
        </p:grpSpPr>
        <p:sp>
          <p:nvSpPr>
            <p:cNvPr id="197" name="Google Shape;5492;p48">
              <a:extLst>
                <a:ext uri="{FF2B5EF4-FFF2-40B4-BE49-F238E27FC236}">
                  <a16:creationId xmlns:a16="http://schemas.microsoft.com/office/drawing/2014/main" id="{A06DDCE2-1288-436A-BD01-BB834C9DAB55}"/>
                </a:ext>
              </a:extLst>
            </p:cNvPr>
            <p:cNvSpPr/>
            <p:nvPr/>
          </p:nvSpPr>
          <p:spPr>
            <a:xfrm>
              <a:off x="-50388775" y="3227275"/>
              <a:ext cx="70900" cy="70900"/>
            </a:xfrm>
            <a:custGeom>
              <a:avLst/>
              <a:gdLst/>
              <a:ahLst/>
              <a:cxnLst/>
              <a:rect l="l" t="t" r="r" b="b"/>
              <a:pathLst>
                <a:path w="2836" h="2836" extrusionOk="0">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493;p48">
              <a:extLst>
                <a:ext uri="{FF2B5EF4-FFF2-40B4-BE49-F238E27FC236}">
                  <a16:creationId xmlns:a16="http://schemas.microsoft.com/office/drawing/2014/main" id="{0F24C075-0D71-4840-BE11-D04E055734A2}"/>
                </a:ext>
              </a:extLst>
            </p:cNvPr>
            <p:cNvSpPr/>
            <p:nvPr/>
          </p:nvSpPr>
          <p:spPr>
            <a:xfrm>
              <a:off x="-50469125" y="3290275"/>
              <a:ext cx="233150" cy="194725"/>
            </a:xfrm>
            <a:custGeom>
              <a:avLst/>
              <a:gdLst/>
              <a:ahLst/>
              <a:cxnLst/>
              <a:rect l="l" t="t" r="r" b="b"/>
              <a:pathLst>
                <a:path w="9326" h="7789" extrusionOk="0">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494;p48">
              <a:extLst>
                <a:ext uri="{FF2B5EF4-FFF2-40B4-BE49-F238E27FC236}">
                  <a16:creationId xmlns:a16="http://schemas.microsoft.com/office/drawing/2014/main" id="{367FE94F-2DFA-4A9A-B731-8084DEC9066D}"/>
                </a:ext>
              </a:extLst>
            </p:cNvPr>
            <p:cNvSpPr/>
            <p:nvPr/>
          </p:nvSpPr>
          <p:spPr>
            <a:xfrm>
              <a:off x="-50379325" y="3183175"/>
              <a:ext cx="52775" cy="34675"/>
            </a:xfrm>
            <a:custGeom>
              <a:avLst/>
              <a:gdLst/>
              <a:ahLst/>
              <a:cxnLst/>
              <a:rect l="l" t="t" r="r" b="b"/>
              <a:pathLst>
                <a:path w="2111" h="1387" extrusionOk="0">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5495;p48">
            <a:extLst>
              <a:ext uri="{FF2B5EF4-FFF2-40B4-BE49-F238E27FC236}">
                <a16:creationId xmlns:a16="http://schemas.microsoft.com/office/drawing/2014/main" id="{69D5F979-0971-418E-B906-1FABBD160175}"/>
              </a:ext>
            </a:extLst>
          </p:cNvPr>
          <p:cNvGrpSpPr/>
          <p:nvPr/>
        </p:nvGrpSpPr>
        <p:grpSpPr>
          <a:xfrm>
            <a:off x="1013299" y="4167422"/>
            <a:ext cx="485538" cy="484287"/>
            <a:chOff x="-50504575" y="3550975"/>
            <a:chExt cx="300900" cy="300125"/>
          </a:xfrm>
          <a:solidFill>
            <a:srgbClr val="5C3183"/>
          </a:solidFill>
        </p:grpSpPr>
        <p:sp>
          <p:nvSpPr>
            <p:cNvPr id="201" name="Google Shape;5496;p48">
              <a:extLst>
                <a:ext uri="{FF2B5EF4-FFF2-40B4-BE49-F238E27FC236}">
                  <a16:creationId xmlns:a16="http://schemas.microsoft.com/office/drawing/2014/main" id="{03800D63-83D6-4613-BA59-AF865DF2B345}"/>
                </a:ext>
              </a:extLst>
            </p:cNvPr>
            <p:cNvSpPr/>
            <p:nvPr/>
          </p:nvSpPr>
          <p:spPr>
            <a:xfrm>
              <a:off x="-50504575" y="3550975"/>
              <a:ext cx="300900" cy="176475"/>
            </a:xfrm>
            <a:custGeom>
              <a:avLst/>
              <a:gdLst/>
              <a:ahLst/>
              <a:cxnLst/>
              <a:rect l="l" t="t" r="r" b="b"/>
              <a:pathLst>
                <a:path w="12036" h="7059" extrusionOk="0">
                  <a:moveTo>
                    <a:pt x="1072" y="1"/>
                  </a:moveTo>
                  <a:cubicBezTo>
                    <a:pt x="473" y="1"/>
                    <a:pt x="1" y="474"/>
                    <a:pt x="1" y="1072"/>
                  </a:cubicBezTo>
                  <a:cubicBezTo>
                    <a:pt x="1" y="1671"/>
                    <a:pt x="473" y="2143"/>
                    <a:pt x="1072" y="2143"/>
                  </a:cubicBezTo>
                  <a:cubicBezTo>
                    <a:pt x="1545" y="2143"/>
                    <a:pt x="1891" y="1828"/>
                    <a:pt x="2049" y="1419"/>
                  </a:cubicBezTo>
                  <a:lnTo>
                    <a:pt x="3592" y="1419"/>
                  </a:lnTo>
                  <a:cubicBezTo>
                    <a:pt x="2364" y="2175"/>
                    <a:pt x="1576" y="3467"/>
                    <a:pt x="1450" y="4916"/>
                  </a:cubicBezTo>
                  <a:lnTo>
                    <a:pt x="1072" y="4916"/>
                  </a:lnTo>
                  <a:cubicBezTo>
                    <a:pt x="883" y="4916"/>
                    <a:pt x="726" y="5073"/>
                    <a:pt x="726" y="5294"/>
                  </a:cubicBezTo>
                  <a:lnTo>
                    <a:pt x="726" y="6712"/>
                  </a:lnTo>
                  <a:cubicBezTo>
                    <a:pt x="726" y="6901"/>
                    <a:pt x="883" y="7058"/>
                    <a:pt x="1072" y="7058"/>
                  </a:cubicBezTo>
                  <a:lnTo>
                    <a:pt x="2490" y="7058"/>
                  </a:lnTo>
                  <a:cubicBezTo>
                    <a:pt x="2679" y="7058"/>
                    <a:pt x="2836" y="6901"/>
                    <a:pt x="2836" y="6712"/>
                  </a:cubicBezTo>
                  <a:lnTo>
                    <a:pt x="2836" y="5294"/>
                  </a:lnTo>
                  <a:cubicBezTo>
                    <a:pt x="2836" y="5073"/>
                    <a:pt x="2679" y="4916"/>
                    <a:pt x="2490" y="4916"/>
                  </a:cubicBezTo>
                  <a:lnTo>
                    <a:pt x="2175" y="4916"/>
                  </a:lnTo>
                  <a:cubicBezTo>
                    <a:pt x="2332" y="3309"/>
                    <a:pt x="3435" y="2017"/>
                    <a:pt x="4979" y="1576"/>
                  </a:cubicBezTo>
                  <a:lnTo>
                    <a:pt x="4979" y="1765"/>
                  </a:lnTo>
                  <a:cubicBezTo>
                    <a:pt x="4979" y="1986"/>
                    <a:pt x="5136" y="2143"/>
                    <a:pt x="5325" y="2143"/>
                  </a:cubicBezTo>
                  <a:lnTo>
                    <a:pt x="6743" y="2143"/>
                  </a:lnTo>
                  <a:cubicBezTo>
                    <a:pt x="6932" y="2143"/>
                    <a:pt x="7090" y="1986"/>
                    <a:pt x="7090" y="1765"/>
                  </a:cubicBezTo>
                  <a:lnTo>
                    <a:pt x="7090" y="1576"/>
                  </a:lnTo>
                  <a:cubicBezTo>
                    <a:pt x="8633" y="2017"/>
                    <a:pt x="9736" y="3340"/>
                    <a:pt x="9893" y="4916"/>
                  </a:cubicBezTo>
                  <a:lnTo>
                    <a:pt x="9578" y="4916"/>
                  </a:lnTo>
                  <a:cubicBezTo>
                    <a:pt x="9389" y="4916"/>
                    <a:pt x="9232" y="5073"/>
                    <a:pt x="9232" y="5294"/>
                  </a:cubicBezTo>
                  <a:lnTo>
                    <a:pt x="9232" y="6712"/>
                  </a:lnTo>
                  <a:cubicBezTo>
                    <a:pt x="9232" y="6901"/>
                    <a:pt x="9389" y="7058"/>
                    <a:pt x="9578" y="7058"/>
                  </a:cubicBezTo>
                  <a:lnTo>
                    <a:pt x="10996" y="7058"/>
                  </a:lnTo>
                  <a:cubicBezTo>
                    <a:pt x="11185" y="7058"/>
                    <a:pt x="11343" y="6901"/>
                    <a:pt x="11343" y="6712"/>
                  </a:cubicBezTo>
                  <a:lnTo>
                    <a:pt x="11343" y="5294"/>
                  </a:lnTo>
                  <a:cubicBezTo>
                    <a:pt x="11343" y="5073"/>
                    <a:pt x="11185" y="4916"/>
                    <a:pt x="10996" y="4916"/>
                  </a:cubicBezTo>
                  <a:lnTo>
                    <a:pt x="10587" y="4916"/>
                  </a:lnTo>
                  <a:cubicBezTo>
                    <a:pt x="10492" y="3467"/>
                    <a:pt x="9704" y="2175"/>
                    <a:pt x="8476" y="1419"/>
                  </a:cubicBezTo>
                  <a:lnTo>
                    <a:pt x="10020" y="1419"/>
                  </a:lnTo>
                  <a:cubicBezTo>
                    <a:pt x="10146" y="1860"/>
                    <a:pt x="10555" y="2143"/>
                    <a:pt x="10996" y="2143"/>
                  </a:cubicBezTo>
                  <a:cubicBezTo>
                    <a:pt x="11563" y="2143"/>
                    <a:pt x="12036" y="1671"/>
                    <a:pt x="12036" y="1072"/>
                  </a:cubicBezTo>
                  <a:cubicBezTo>
                    <a:pt x="12036" y="474"/>
                    <a:pt x="11563" y="1"/>
                    <a:pt x="10996" y="1"/>
                  </a:cubicBezTo>
                  <a:cubicBezTo>
                    <a:pt x="10524" y="1"/>
                    <a:pt x="10146" y="285"/>
                    <a:pt x="9988" y="726"/>
                  </a:cubicBezTo>
                  <a:lnTo>
                    <a:pt x="7090" y="726"/>
                  </a:lnTo>
                  <a:lnTo>
                    <a:pt x="7090" y="379"/>
                  </a:lnTo>
                  <a:cubicBezTo>
                    <a:pt x="7090" y="159"/>
                    <a:pt x="6932" y="1"/>
                    <a:pt x="6743" y="1"/>
                  </a:cubicBezTo>
                  <a:lnTo>
                    <a:pt x="5325" y="1"/>
                  </a:lnTo>
                  <a:cubicBezTo>
                    <a:pt x="5105" y="1"/>
                    <a:pt x="4979" y="159"/>
                    <a:pt x="4979" y="379"/>
                  </a:cubicBezTo>
                  <a:lnTo>
                    <a:pt x="4979" y="726"/>
                  </a:lnTo>
                  <a:lnTo>
                    <a:pt x="2049" y="726"/>
                  </a:lnTo>
                  <a:cubicBezTo>
                    <a:pt x="1891" y="316"/>
                    <a:pt x="1545"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497;p48">
              <a:extLst>
                <a:ext uri="{FF2B5EF4-FFF2-40B4-BE49-F238E27FC236}">
                  <a16:creationId xmlns:a16="http://schemas.microsoft.com/office/drawing/2014/main" id="{32E910CC-B5F8-4D28-8770-7052FE28D369}"/>
                </a:ext>
              </a:extLst>
            </p:cNvPr>
            <p:cNvSpPr/>
            <p:nvPr/>
          </p:nvSpPr>
          <p:spPr>
            <a:xfrm>
              <a:off x="-50432100" y="3622650"/>
              <a:ext cx="157550" cy="175675"/>
            </a:xfrm>
            <a:custGeom>
              <a:avLst/>
              <a:gdLst/>
              <a:ahLst/>
              <a:cxnLst/>
              <a:rect l="l" t="t" r="r" b="b"/>
              <a:pathLst>
                <a:path w="6302" h="7027" extrusionOk="0">
                  <a:moveTo>
                    <a:pt x="3182" y="1"/>
                  </a:moveTo>
                  <a:cubicBezTo>
                    <a:pt x="3064" y="1"/>
                    <a:pt x="2946" y="64"/>
                    <a:pt x="2899" y="190"/>
                  </a:cubicBezTo>
                  <a:lnTo>
                    <a:pt x="95" y="5105"/>
                  </a:lnTo>
                  <a:cubicBezTo>
                    <a:pt x="0" y="5231"/>
                    <a:pt x="0" y="5357"/>
                    <a:pt x="95" y="5451"/>
                  </a:cubicBezTo>
                  <a:lnTo>
                    <a:pt x="1103" y="7026"/>
                  </a:lnTo>
                  <a:lnTo>
                    <a:pt x="2804" y="7026"/>
                  </a:lnTo>
                  <a:lnTo>
                    <a:pt x="2804" y="5577"/>
                  </a:lnTo>
                  <a:cubicBezTo>
                    <a:pt x="2426" y="5420"/>
                    <a:pt x="2111" y="5010"/>
                    <a:pt x="2111" y="4569"/>
                  </a:cubicBezTo>
                  <a:cubicBezTo>
                    <a:pt x="2111" y="4002"/>
                    <a:pt x="2584" y="3529"/>
                    <a:pt x="3151" y="3529"/>
                  </a:cubicBezTo>
                  <a:cubicBezTo>
                    <a:pt x="3749" y="3529"/>
                    <a:pt x="4222" y="4002"/>
                    <a:pt x="4222" y="4569"/>
                  </a:cubicBezTo>
                  <a:cubicBezTo>
                    <a:pt x="4222" y="5042"/>
                    <a:pt x="3939" y="5420"/>
                    <a:pt x="3529" y="5577"/>
                  </a:cubicBezTo>
                  <a:lnTo>
                    <a:pt x="3529" y="7026"/>
                  </a:lnTo>
                  <a:lnTo>
                    <a:pt x="5199" y="7026"/>
                  </a:lnTo>
                  <a:lnTo>
                    <a:pt x="6238" y="5451"/>
                  </a:lnTo>
                  <a:cubicBezTo>
                    <a:pt x="6301" y="5325"/>
                    <a:pt x="6301" y="5199"/>
                    <a:pt x="6238" y="5105"/>
                  </a:cubicBezTo>
                  <a:lnTo>
                    <a:pt x="3466" y="190"/>
                  </a:lnTo>
                  <a:cubicBezTo>
                    <a:pt x="3419" y="64"/>
                    <a:pt x="3301" y="1"/>
                    <a:pt x="31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498;p48">
              <a:extLst>
                <a:ext uri="{FF2B5EF4-FFF2-40B4-BE49-F238E27FC236}">
                  <a16:creationId xmlns:a16="http://schemas.microsoft.com/office/drawing/2014/main" id="{7C2A37D1-C986-4D29-8231-E87B932B88DB}"/>
                </a:ext>
              </a:extLst>
            </p:cNvPr>
            <p:cNvSpPr/>
            <p:nvPr/>
          </p:nvSpPr>
          <p:spPr>
            <a:xfrm>
              <a:off x="-50414775" y="3815625"/>
              <a:ext cx="122900" cy="35475"/>
            </a:xfrm>
            <a:custGeom>
              <a:avLst/>
              <a:gdLst/>
              <a:ahLst/>
              <a:cxnLst/>
              <a:rect l="l" t="t" r="r" b="b"/>
              <a:pathLst>
                <a:path w="4916" h="1419" extrusionOk="0">
                  <a:moveTo>
                    <a:pt x="347" y="1"/>
                  </a:moveTo>
                  <a:cubicBezTo>
                    <a:pt x="158" y="1"/>
                    <a:pt x="0" y="158"/>
                    <a:pt x="0" y="379"/>
                  </a:cubicBezTo>
                  <a:lnTo>
                    <a:pt x="0" y="1072"/>
                  </a:lnTo>
                  <a:cubicBezTo>
                    <a:pt x="0" y="1261"/>
                    <a:pt x="158" y="1418"/>
                    <a:pt x="347" y="1418"/>
                  </a:cubicBezTo>
                  <a:lnTo>
                    <a:pt x="4569" y="1418"/>
                  </a:lnTo>
                  <a:cubicBezTo>
                    <a:pt x="4758" y="1418"/>
                    <a:pt x="4915" y="1261"/>
                    <a:pt x="4915" y="1072"/>
                  </a:cubicBezTo>
                  <a:lnTo>
                    <a:pt x="4915" y="379"/>
                  </a:lnTo>
                  <a:cubicBezTo>
                    <a:pt x="4915" y="190"/>
                    <a:pt x="4758" y="1"/>
                    <a:pt x="45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499;p48">
              <a:extLst>
                <a:ext uri="{FF2B5EF4-FFF2-40B4-BE49-F238E27FC236}">
                  <a16:creationId xmlns:a16="http://schemas.microsoft.com/office/drawing/2014/main" id="{A362F0EF-D5B1-4223-B41F-E38EECB2245F}"/>
                </a:ext>
              </a:extLst>
            </p:cNvPr>
            <p:cNvSpPr/>
            <p:nvPr/>
          </p:nvSpPr>
          <p:spPr>
            <a:xfrm>
              <a:off x="-50362000" y="3727425"/>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5500;p48">
            <a:extLst>
              <a:ext uri="{FF2B5EF4-FFF2-40B4-BE49-F238E27FC236}">
                <a16:creationId xmlns:a16="http://schemas.microsoft.com/office/drawing/2014/main" id="{410D7C72-5033-44C7-B0D6-0DFE18795323}"/>
              </a:ext>
            </a:extLst>
          </p:cNvPr>
          <p:cNvGrpSpPr/>
          <p:nvPr/>
        </p:nvGrpSpPr>
        <p:grpSpPr>
          <a:xfrm>
            <a:off x="1013299" y="4764784"/>
            <a:ext cx="485538" cy="482997"/>
            <a:chOff x="-50503000" y="3921175"/>
            <a:chExt cx="300900" cy="299325"/>
          </a:xfrm>
          <a:solidFill>
            <a:srgbClr val="5C3183"/>
          </a:solidFill>
        </p:grpSpPr>
        <p:sp>
          <p:nvSpPr>
            <p:cNvPr id="206" name="Google Shape;5501;p48">
              <a:extLst>
                <a:ext uri="{FF2B5EF4-FFF2-40B4-BE49-F238E27FC236}">
                  <a16:creationId xmlns:a16="http://schemas.microsoft.com/office/drawing/2014/main" id="{36045C08-8F6C-4716-BAD0-520998E953EB}"/>
                </a:ext>
              </a:extLst>
            </p:cNvPr>
            <p:cNvSpPr/>
            <p:nvPr/>
          </p:nvSpPr>
          <p:spPr>
            <a:xfrm>
              <a:off x="-50432900" y="3921175"/>
              <a:ext cx="177250" cy="53575"/>
            </a:xfrm>
            <a:custGeom>
              <a:avLst/>
              <a:gdLst/>
              <a:ahLst/>
              <a:cxnLst/>
              <a:rect l="l" t="t" r="r" b="b"/>
              <a:pathLst>
                <a:path w="7090" h="2143" extrusionOk="0">
                  <a:moveTo>
                    <a:pt x="1" y="0"/>
                  </a:moveTo>
                  <a:lnTo>
                    <a:pt x="1" y="2143"/>
                  </a:lnTo>
                  <a:lnTo>
                    <a:pt x="7089" y="2143"/>
                  </a:lnTo>
                  <a:lnTo>
                    <a:pt x="70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502;p48">
              <a:extLst>
                <a:ext uri="{FF2B5EF4-FFF2-40B4-BE49-F238E27FC236}">
                  <a16:creationId xmlns:a16="http://schemas.microsoft.com/office/drawing/2014/main" id="{375027B1-A62D-403B-B939-E27825110B16}"/>
                </a:ext>
              </a:extLst>
            </p:cNvPr>
            <p:cNvSpPr/>
            <p:nvPr/>
          </p:nvSpPr>
          <p:spPr>
            <a:xfrm>
              <a:off x="-50503000" y="3921175"/>
              <a:ext cx="52800" cy="53575"/>
            </a:xfrm>
            <a:custGeom>
              <a:avLst/>
              <a:gdLst/>
              <a:ahLst/>
              <a:cxnLst/>
              <a:rect l="l" t="t" r="r" b="b"/>
              <a:pathLst>
                <a:path w="2112" h="2143" extrusionOk="0">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503;p48">
              <a:extLst>
                <a:ext uri="{FF2B5EF4-FFF2-40B4-BE49-F238E27FC236}">
                  <a16:creationId xmlns:a16="http://schemas.microsoft.com/office/drawing/2014/main" id="{3F2FF5E5-5658-468F-99A8-810B5B5BEB5C}"/>
                </a:ext>
              </a:extLst>
            </p:cNvPr>
            <p:cNvSpPr/>
            <p:nvPr/>
          </p:nvSpPr>
          <p:spPr>
            <a:xfrm>
              <a:off x="-50237550" y="3921175"/>
              <a:ext cx="35450" cy="53575"/>
            </a:xfrm>
            <a:custGeom>
              <a:avLst/>
              <a:gdLst/>
              <a:ahLst/>
              <a:cxnLst/>
              <a:rect l="l" t="t" r="r" b="b"/>
              <a:pathLst>
                <a:path w="1418" h="2143" extrusionOk="0">
                  <a:moveTo>
                    <a:pt x="0" y="0"/>
                  </a:moveTo>
                  <a:lnTo>
                    <a:pt x="0" y="2143"/>
                  </a:lnTo>
                  <a:lnTo>
                    <a:pt x="347" y="2143"/>
                  </a:lnTo>
                  <a:cubicBezTo>
                    <a:pt x="945" y="2143"/>
                    <a:pt x="1418" y="1670"/>
                    <a:pt x="1418" y="1071"/>
                  </a:cubicBezTo>
                  <a:cubicBezTo>
                    <a:pt x="1418" y="473"/>
                    <a:pt x="945"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504;p48">
              <a:extLst>
                <a:ext uri="{FF2B5EF4-FFF2-40B4-BE49-F238E27FC236}">
                  <a16:creationId xmlns:a16="http://schemas.microsoft.com/office/drawing/2014/main" id="{CF8CA48D-F9AD-44BB-97C3-43431A87C928}"/>
                </a:ext>
              </a:extLst>
            </p:cNvPr>
            <p:cNvSpPr/>
            <p:nvPr/>
          </p:nvSpPr>
          <p:spPr>
            <a:xfrm>
              <a:off x="-50414775" y="4045625"/>
              <a:ext cx="159125" cy="122875"/>
            </a:xfrm>
            <a:custGeom>
              <a:avLst/>
              <a:gdLst/>
              <a:ahLst/>
              <a:cxnLst/>
              <a:rect l="l" t="t" r="r" b="b"/>
              <a:pathLst>
                <a:path w="6365" h="4915" extrusionOk="0">
                  <a:moveTo>
                    <a:pt x="0" y="0"/>
                  </a:moveTo>
                  <a:lnTo>
                    <a:pt x="0" y="4915"/>
                  </a:lnTo>
                  <a:lnTo>
                    <a:pt x="6364" y="4915"/>
                  </a:lnTo>
                  <a:lnTo>
                    <a:pt x="63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505;p48">
              <a:extLst>
                <a:ext uri="{FF2B5EF4-FFF2-40B4-BE49-F238E27FC236}">
                  <a16:creationId xmlns:a16="http://schemas.microsoft.com/office/drawing/2014/main" id="{4952E1A4-B910-48C0-A62C-9ED7680AFF43}"/>
                </a:ext>
              </a:extLst>
            </p:cNvPr>
            <p:cNvSpPr/>
            <p:nvPr/>
          </p:nvSpPr>
          <p:spPr>
            <a:xfrm>
              <a:off x="-50503000" y="3992050"/>
              <a:ext cx="300900" cy="228450"/>
            </a:xfrm>
            <a:custGeom>
              <a:avLst/>
              <a:gdLst/>
              <a:ahLst/>
              <a:cxnLst/>
              <a:rect l="l" t="t" r="r" b="b"/>
              <a:pathLst>
                <a:path w="12036" h="9138" extrusionOk="0">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5506;p48">
            <a:extLst>
              <a:ext uri="{FF2B5EF4-FFF2-40B4-BE49-F238E27FC236}">
                <a16:creationId xmlns:a16="http://schemas.microsoft.com/office/drawing/2014/main" id="{A32C3B7A-4DC5-4AB5-A661-7C2282077278}"/>
              </a:ext>
            </a:extLst>
          </p:cNvPr>
          <p:cNvGrpSpPr/>
          <p:nvPr/>
        </p:nvGrpSpPr>
        <p:grpSpPr>
          <a:xfrm>
            <a:off x="4017610" y="3600597"/>
            <a:ext cx="484248" cy="485538"/>
            <a:chOff x="-48630025" y="3199700"/>
            <a:chExt cx="300100" cy="300900"/>
          </a:xfrm>
          <a:solidFill>
            <a:srgbClr val="5C3183"/>
          </a:solidFill>
        </p:grpSpPr>
        <p:sp>
          <p:nvSpPr>
            <p:cNvPr id="212" name="Google Shape;5507;p48">
              <a:extLst>
                <a:ext uri="{FF2B5EF4-FFF2-40B4-BE49-F238E27FC236}">
                  <a16:creationId xmlns:a16="http://schemas.microsoft.com/office/drawing/2014/main" id="{B58F953F-87DD-48E1-89D0-7CCF2F44716A}"/>
                </a:ext>
              </a:extLst>
            </p:cNvPr>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508;p48">
              <a:extLst>
                <a:ext uri="{FF2B5EF4-FFF2-40B4-BE49-F238E27FC236}">
                  <a16:creationId xmlns:a16="http://schemas.microsoft.com/office/drawing/2014/main" id="{EEC8D04F-0F41-49D4-BA60-98DAA27AFDBC}"/>
                </a:ext>
              </a:extLst>
            </p:cNvPr>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509;p48">
              <a:extLst>
                <a:ext uri="{FF2B5EF4-FFF2-40B4-BE49-F238E27FC236}">
                  <a16:creationId xmlns:a16="http://schemas.microsoft.com/office/drawing/2014/main" id="{DC519E9C-81F0-411C-BEBB-BF4F728F80F8}"/>
                </a:ext>
              </a:extLst>
            </p:cNvPr>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5510;p48">
            <a:extLst>
              <a:ext uri="{FF2B5EF4-FFF2-40B4-BE49-F238E27FC236}">
                <a16:creationId xmlns:a16="http://schemas.microsoft.com/office/drawing/2014/main" id="{667CBFD4-A8ED-4F09-ABFF-EBD274BE7F62}"/>
              </a:ext>
            </a:extLst>
          </p:cNvPr>
          <p:cNvGrpSpPr/>
          <p:nvPr/>
        </p:nvGrpSpPr>
        <p:grpSpPr>
          <a:xfrm>
            <a:off x="4017610" y="4196669"/>
            <a:ext cx="484248" cy="484248"/>
            <a:chOff x="-48630025" y="3569100"/>
            <a:chExt cx="300100" cy="300100"/>
          </a:xfrm>
          <a:solidFill>
            <a:srgbClr val="5C3183"/>
          </a:solidFill>
        </p:grpSpPr>
        <p:sp>
          <p:nvSpPr>
            <p:cNvPr id="216" name="Google Shape;5511;p48">
              <a:extLst>
                <a:ext uri="{FF2B5EF4-FFF2-40B4-BE49-F238E27FC236}">
                  <a16:creationId xmlns:a16="http://schemas.microsoft.com/office/drawing/2014/main" id="{FE897E34-6CE4-4A15-ADA7-10D05A95ED92}"/>
                </a:ext>
              </a:extLst>
            </p:cNvPr>
            <p:cNvSpPr/>
            <p:nvPr/>
          </p:nvSpPr>
          <p:spPr>
            <a:xfrm>
              <a:off x="-48400825" y="3710875"/>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512;p48">
              <a:extLst>
                <a:ext uri="{FF2B5EF4-FFF2-40B4-BE49-F238E27FC236}">
                  <a16:creationId xmlns:a16="http://schemas.microsoft.com/office/drawing/2014/main" id="{DCB6B762-5D3E-4A0E-B53B-343CFF4B66D8}"/>
                </a:ext>
              </a:extLst>
            </p:cNvPr>
            <p:cNvSpPr/>
            <p:nvPr/>
          </p:nvSpPr>
          <p:spPr>
            <a:xfrm>
              <a:off x="-48400825" y="37817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513;p48">
              <a:extLst>
                <a:ext uri="{FF2B5EF4-FFF2-40B4-BE49-F238E27FC236}">
                  <a16:creationId xmlns:a16="http://schemas.microsoft.com/office/drawing/2014/main" id="{B4020764-0F1E-4E4E-81F8-7C3D5ED41997}"/>
                </a:ext>
              </a:extLst>
            </p:cNvPr>
            <p:cNvSpPr/>
            <p:nvPr/>
          </p:nvSpPr>
          <p:spPr>
            <a:xfrm>
              <a:off x="-48488250" y="37108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514;p48">
              <a:extLst>
                <a:ext uri="{FF2B5EF4-FFF2-40B4-BE49-F238E27FC236}">
                  <a16:creationId xmlns:a16="http://schemas.microsoft.com/office/drawing/2014/main" id="{CC0CEAEA-70FB-45E1-BAE8-BCF35B4A178C}"/>
                </a:ext>
              </a:extLst>
            </p:cNvPr>
            <p:cNvSpPr/>
            <p:nvPr/>
          </p:nvSpPr>
          <p:spPr>
            <a:xfrm>
              <a:off x="-48488250" y="36400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515;p48">
              <a:extLst>
                <a:ext uri="{FF2B5EF4-FFF2-40B4-BE49-F238E27FC236}">
                  <a16:creationId xmlns:a16="http://schemas.microsoft.com/office/drawing/2014/main" id="{64EA81A2-EE63-42B1-8915-ABACE62B97A6}"/>
                </a:ext>
              </a:extLst>
            </p:cNvPr>
            <p:cNvSpPr/>
            <p:nvPr/>
          </p:nvSpPr>
          <p:spPr>
            <a:xfrm>
              <a:off x="-48400825" y="36400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516;p48">
              <a:extLst>
                <a:ext uri="{FF2B5EF4-FFF2-40B4-BE49-F238E27FC236}">
                  <a16:creationId xmlns:a16="http://schemas.microsoft.com/office/drawing/2014/main" id="{17490B62-FC18-47D0-A977-9E5D478BC4DF}"/>
                </a:ext>
              </a:extLst>
            </p:cNvPr>
            <p:cNvSpPr/>
            <p:nvPr/>
          </p:nvSpPr>
          <p:spPr>
            <a:xfrm>
              <a:off x="-48541800" y="3569100"/>
              <a:ext cx="211875" cy="300100"/>
            </a:xfrm>
            <a:custGeom>
              <a:avLst/>
              <a:gdLst/>
              <a:ahLst/>
              <a:cxnLst/>
              <a:rect l="l" t="t" r="r" b="b"/>
              <a:pathLst>
                <a:path w="8475" h="12004" extrusionOk="0">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517;p48">
              <a:extLst>
                <a:ext uri="{FF2B5EF4-FFF2-40B4-BE49-F238E27FC236}">
                  <a16:creationId xmlns:a16="http://schemas.microsoft.com/office/drawing/2014/main" id="{DB2EE46D-0D10-4F02-819B-69057A3D62F4}"/>
                </a:ext>
              </a:extLst>
            </p:cNvPr>
            <p:cNvSpPr/>
            <p:nvPr/>
          </p:nvSpPr>
          <p:spPr>
            <a:xfrm>
              <a:off x="-48488250" y="37817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518;p48">
              <a:extLst>
                <a:ext uri="{FF2B5EF4-FFF2-40B4-BE49-F238E27FC236}">
                  <a16:creationId xmlns:a16="http://schemas.microsoft.com/office/drawing/2014/main" id="{0D8D9704-0F8A-4097-B7E0-9355A136E099}"/>
                </a:ext>
              </a:extLst>
            </p:cNvPr>
            <p:cNvSpPr/>
            <p:nvPr/>
          </p:nvSpPr>
          <p:spPr>
            <a:xfrm>
              <a:off x="-48630025" y="3569900"/>
              <a:ext cx="71700" cy="87450"/>
            </a:xfrm>
            <a:custGeom>
              <a:avLst/>
              <a:gdLst/>
              <a:ahLst/>
              <a:cxnLst/>
              <a:rect l="l" t="t" r="r" b="b"/>
              <a:pathLst>
                <a:path w="2868" h="3498" extrusionOk="0">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519;p48">
              <a:extLst>
                <a:ext uri="{FF2B5EF4-FFF2-40B4-BE49-F238E27FC236}">
                  <a16:creationId xmlns:a16="http://schemas.microsoft.com/office/drawing/2014/main" id="{CA701925-A55F-4EF4-A893-CADFD1F63D24}"/>
                </a:ext>
              </a:extLst>
            </p:cNvPr>
            <p:cNvSpPr/>
            <p:nvPr/>
          </p:nvSpPr>
          <p:spPr>
            <a:xfrm>
              <a:off x="-48626875" y="3668350"/>
              <a:ext cx="64625" cy="42550"/>
            </a:xfrm>
            <a:custGeom>
              <a:avLst/>
              <a:gdLst/>
              <a:ahLst/>
              <a:cxnLst/>
              <a:rect l="l" t="t" r="r" b="b"/>
              <a:pathLst>
                <a:path w="2585" h="1702" extrusionOk="0">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520;p48">
              <a:extLst>
                <a:ext uri="{FF2B5EF4-FFF2-40B4-BE49-F238E27FC236}">
                  <a16:creationId xmlns:a16="http://schemas.microsoft.com/office/drawing/2014/main" id="{3F9F716C-A95B-488D-AF13-8117CB5129C1}"/>
                </a:ext>
              </a:extLst>
            </p:cNvPr>
            <p:cNvSpPr/>
            <p:nvPr/>
          </p:nvSpPr>
          <p:spPr>
            <a:xfrm>
              <a:off x="-48630025" y="3727425"/>
              <a:ext cx="70925" cy="141775"/>
            </a:xfrm>
            <a:custGeom>
              <a:avLst/>
              <a:gdLst/>
              <a:ahLst/>
              <a:cxnLst/>
              <a:rect l="l" t="t" r="r" b="b"/>
              <a:pathLst>
                <a:path w="2837" h="5671" extrusionOk="0">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5521;p48">
            <a:extLst>
              <a:ext uri="{FF2B5EF4-FFF2-40B4-BE49-F238E27FC236}">
                <a16:creationId xmlns:a16="http://schemas.microsoft.com/office/drawing/2014/main" id="{76E211C3-5707-4F21-BF7A-56C573A35B44}"/>
              </a:ext>
            </a:extLst>
          </p:cNvPr>
          <p:cNvGrpSpPr/>
          <p:nvPr/>
        </p:nvGrpSpPr>
        <p:grpSpPr>
          <a:xfrm>
            <a:off x="4018255" y="4792740"/>
            <a:ext cx="482956" cy="481706"/>
            <a:chOff x="-48629225" y="3938500"/>
            <a:chExt cx="299300" cy="298525"/>
          </a:xfrm>
          <a:solidFill>
            <a:srgbClr val="5C3183"/>
          </a:solidFill>
        </p:grpSpPr>
        <p:sp>
          <p:nvSpPr>
            <p:cNvPr id="227" name="Google Shape;5522;p48">
              <a:extLst>
                <a:ext uri="{FF2B5EF4-FFF2-40B4-BE49-F238E27FC236}">
                  <a16:creationId xmlns:a16="http://schemas.microsoft.com/office/drawing/2014/main" id="{96849DD8-DDF8-493D-9438-3884BA9EC1EB}"/>
                </a:ext>
              </a:extLst>
            </p:cNvPr>
            <p:cNvSpPr/>
            <p:nvPr/>
          </p:nvSpPr>
          <p:spPr>
            <a:xfrm>
              <a:off x="-48629225" y="3938500"/>
              <a:ext cx="299300" cy="298525"/>
            </a:xfrm>
            <a:custGeom>
              <a:avLst/>
              <a:gdLst/>
              <a:ahLst/>
              <a:cxnLst/>
              <a:rect l="l" t="t" r="r" b="b"/>
              <a:pathLst>
                <a:path w="11972" h="11941" extrusionOk="0">
                  <a:moveTo>
                    <a:pt x="5955" y="2111"/>
                  </a:moveTo>
                  <a:cubicBezTo>
                    <a:pt x="8097" y="2111"/>
                    <a:pt x="9830" y="3844"/>
                    <a:pt x="9830" y="5986"/>
                  </a:cubicBezTo>
                  <a:cubicBezTo>
                    <a:pt x="9798" y="8129"/>
                    <a:pt x="8066" y="9830"/>
                    <a:pt x="5955" y="9830"/>
                  </a:cubicBezTo>
                  <a:cubicBezTo>
                    <a:pt x="3875" y="9830"/>
                    <a:pt x="2080" y="8129"/>
                    <a:pt x="2080" y="5986"/>
                  </a:cubicBezTo>
                  <a:cubicBezTo>
                    <a:pt x="2080" y="3844"/>
                    <a:pt x="3812" y="2111"/>
                    <a:pt x="5955" y="2111"/>
                  </a:cubicBezTo>
                  <a:close/>
                  <a:moveTo>
                    <a:pt x="5293" y="0"/>
                  </a:moveTo>
                  <a:cubicBezTo>
                    <a:pt x="5167" y="0"/>
                    <a:pt x="5041" y="63"/>
                    <a:pt x="4978" y="189"/>
                  </a:cubicBezTo>
                  <a:lnTo>
                    <a:pt x="4631" y="882"/>
                  </a:lnTo>
                  <a:cubicBezTo>
                    <a:pt x="4190" y="1009"/>
                    <a:pt x="3749" y="1166"/>
                    <a:pt x="3371" y="1418"/>
                  </a:cubicBezTo>
                  <a:lnTo>
                    <a:pt x="2615" y="1166"/>
                  </a:lnTo>
                  <a:cubicBezTo>
                    <a:pt x="2584" y="1158"/>
                    <a:pt x="2550" y="1154"/>
                    <a:pt x="2517" y="1154"/>
                  </a:cubicBezTo>
                  <a:cubicBezTo>
                    <a:pt x="2416" y="1154"/>
                    <a:pt x="2316" y="1190"/>
                    <a:pt x="2269" y="1261"/>
                  </a:cubicBezTo>
                  <a:lnTo>
                    <a:pt x="1260" y="2237"/>
                  </a:lnTo>
                  <a:cubicBezTo>
                    <a:pt x="1197" y="2300"/>
                    <a:pt x="1166" y="2458"/>
                    <a:pt x="1197" y="2584"/>
                  </a:cubicBezTo>
                  <a:lnTo>
                    <a:pt x="1418" y="3340"/>
                  </a:lnTo>
                  <a:cubicBezTo>
                    <a:pt x="1197" y="3718"/>
                    <a:pt x="1040" y="4159"/>
                    <a:pt x="914" y="4600"/>
                  </a:cubicBezTo>
                  <a:lnTo>
                    <a:pt x="221" y="4947"/>
                  </a:lnTo>
                  <a:cubicBezTo>
                    <a:pt x="95" y="5010"/>
                    <a:pt x="0" y="5136"/>
                    <a:pt x="0" y="5262"/>
                  </a:cubicBezTo>
                  <a:lnTo>
                    <a:pt x="0" y="6679"/>
                  </a:lnTo>
                  <a:cubicBezTo>
                    <a:pt x="0" y="6805"/>
                    <a:pt x="95" y="6931"/>
                    <a:pt x="221" y="6994"/>
                  </a:cubicBezTo>
                  <a:lnTo>
                    <a:pt x="914" y="7341"/>
                  </a:lnTo>
                  <a:cubicBezTo>
                    <a:pt x="1040" y="7782"/>
                    <a:pt x="1229" y="8223"/>
                    <a:pt x="1418" y="8601"/>
                  </a:cubicBezTo>
                  <a:lnTo>
                    <a:pt x="1197" y="9357"/>
                  </a:lnTo>
                  <a:cubicBezTo>
                    <a:pt x="1166" y="9483"/>
                    <a:pt x="1197" y="9641"/>
                    <a:pt x="1260" y="9704"/>
                  </a:cubicBezTo>
                  <a:lnTo>
                    <a:pt x="2269" y="10680"/>
                  </a:lnTo>
                  <a:cubicBezTo>
                    <a:pt x="2316" y="10751"/>
                    <a:pt x="2416" y="10787"/>
                    <a:pt x="2517" y="10787"/>
                  </a:cubicBezTo>
                  <a:cubicBezTo>
                    <a:pt x="2550" y="10787"/>
                    <a:pt x="2584" y="10783"/>
                    <a:pt x="2615" y="10775"/>
                  </a:cubicBezTo>
                  <a:lnTo>
                    <a:pt x="3371" y="10523"/>
                  </a:lnTo>
                  <a:cubicBezTo>
                    <a:pt x="3749" y="10775"/>
                    <a:pt x="4190" y="10933"/>
                    <a:pt x="4631" y="11059"/>
                  </a:cubicBezTo>
                  <a:lnTo>
                    <a:pt x="4978" y="11752"/>
                  </a:lnTo>
                  <a:cubicBezTo>
                    <a:pt x="5041" y="11878"/>
                    <a:pt x="5167" y="11941"/>
                    <a:pt x="5293" y="11941"/>
                  </a:cubicBezTo>
                  <a:lnTo>
                    <a:pt x="6711" y="11941"/>
                  </a:lnTo>
                  <a:cubicBezTo>
                    <a:pt x="6837" y="11941"/>
                    <a:pt x="6931" y="11878"/>
                    <a:pt x="7026" y="11752"/>
                  </a:cubicBezTo>
                  <a:lnTo>
                    <a:pt x="7372" y="11059"/>
                  </a:lnTo>
                  <a:cubicBezTo>
                    <a:pt x="7813" y="10933"/>
                    <a:pt x="8255" y="10775"/>
                    <a:pt x="8633" y="10523"/>
                  </a:cubicBezTo>
                  <a:lnTo>
                    <a:pt x="9389" y="10775"/>
                  </a:lnTo>
                  <a:cubicBezTo>
                    <a:pt x="9420" y="10783"/>
                    <a:pt x="9452" y="10787"/>
                    <a:pt x="9483" y="10787"/>
                  </a:cubicBezTo>
                  <a:cubicBezTo>
                    <a:pt x="9576" y="10787"/>
                    <a:pt x="9664" y="10751"/>
                    <a:pt x="9735" y="10680"/>
                  </a:cubicBezTo>
                  <a:lnTo>
                    <a:pt x="10712" y="9704"/>
                  </a:lnTo>
                  <a:cubicBezTo>
                    <a:pt x="10806" y="9641"/>
                    <a:pt x="10838" y="9483"/>
                    <a:pt x="10806" y="9357"/>
                  </a:cubicBezTo>
                  <a:lnTo>
                    <a:pt x="10554" y="8601"/>
                  </a:lnTo>
                  <a:cubicBezTo>
                    <a:pt x="10806" y="8223"/>
                    <a:pt x="10964" y="7782"/>
                    <a:pt x="11058" y="7341"/>
                  </a:cubicBezTo>
                  <a:lnTo>
                    <a:pt x="11783" y="6994"/>
                  </a:lnTo>
                  <a:cubicBezTo>
                    <a:pt x="11909" y="6931"/>
                    <a:pt x="11972" y="6805"/>
                    <a:pt x="11972" y="6679"/>
                  </a:cubicBezTo>
                  <a:lnTo>
                    <a:pt x="11972" y="5262"/>
                  </a:lnTo>
                  <a:cubicBezTo>
                    <a:pt x="11972" y="5136"/>
                    <a:pt x="11909" y="5041"/>
                    <a:pt x="11783" y="4947"/>
                  </a:cubicBezTo>
                  <a:lnTo>
                    <a:pt x="11058" y="4600"/>
                  </a:lnTo>
                  <a:cubicBezTo>
                    <a:pt x="10964" y="4159"/>
                    <a:pt x="10743" y="3718"/>
                    <a:pt x="10554" y="3340"/>
                  </a:cubicBezTo>
                  <a:lnTo>
                    <a:pt x="10806" y="2584"/>
                  </a:lnTo>
                  <a:cubicBezTo>
                    <a:pt x="10838" y="2458"/>
                    <a:pt x="10806" y="2300"/>
                    <a:pt x="10712" y="2237"/>
                  </a:cubicBezTo>
                  <a:lnTo>
                    <a:pt x="9735" y="1261"/>
                  </a:lnTo>
                  <a:cubicBezTo>
                    <a:pt x="9664" y="1190"/>
                    <a:pt x="9558" y="1154"/>
                    <a:pt x="9469" y="1154"/>
                  </a:cubicBezTo>
                  <a:cubicBezTo>
                    <a:pt x="9440" y="1154"/>
                    <a:pt x="9412" y="1158"/>
                    <a:pt x="9389" y="1166"/>
                  </a:cubicBezTo>
                  <a:lnTo>
                    <a:pt x="8633" y="1418"/>
                  </a:lnTo>
                  <a:cubicBezTo>
                    <a:pt x="8255" y="1166"/>
                    <a:pt x="7813" y="1009"/>
                    <a:pt x="7372" y="882"/>
                  </a:cubicBezTo>
                  <a:lnTo>
                    <a:pt x="7026" y="189"/>
                  </a:lnTo>
                  <a:cubicBezTo>
                    <a:pt x="6931" y="63"/>
                    <a:pt x="6837" y="0"/>
                    <a:pt x="67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523;p48">
              <a:extLst>
                <a:ext uri="{FF2B5EF4-FFF2-40B4-BE49-F238E27FC236}">
                  <a16:creationId xmlns:a16="http://schemas.microsoft.com/office/drawing/2014/main" id="{0F54BF00-7B4B-4E1C-9D00-4C1916BE7102}"/>
                </a:ext>
              </a:extLst>
            </p:cNvPr>
            <p:cNvSpPr/>
            <p:nvPr/>
          </p:nvSpPr>
          <p:spPr>
            <a:xfrm>
              <a:off x="-48496900" y="4119650"/>
              <a:ext cx="35450" cy="47275"/>
            </a:xfrm>
            <a:custGeom>
              <a:avLst/>
              <a:gdLst/>
              <a:ahLst/>
              <a:cxnLst/>
              <a:rect l="l" t="t" r="r" b="b"/>
              <a:pathLst>
                <a:path w="1418" h="1891" extrusionOk="0">
                  <a:moveTo>
                    <a:pt x="0" y="0"/>
                  </a:moveTo>
                  <a:lnTo>
                    <a:pt x="0" y="1796"/>
                  </a:lnTo>
                  <a:cubicBezTo>
                    <a:pt x="221" y="1828"/>
                    <a:pt x="473" y="1891"/>
                    <a:pt x="693" y="1891"/>
                  </a:cubicBezTo>
                  <a:cubicBezTo>
                    <a:pt x="945" y="1891"/>
                    <a:pt x="1166" y="1828"/>
                    <a:pt x="1418" y="1796"/>
                  </a:cubicBezTo>
                  <a:lnTo>
                    <a:pt x="1418" y="0"/>
                  </a:lnTo>
                  <a:cubicBezTo>
                    <a:pt x="1166" y="63"/>
                    <a:pt x="945" y="95"/>
                    <a:pt x="693" y="95"/>
                  </a:cubicBezTo>
                  <a:cubicBezTo>
                    <a:pt x="473" y="95"/>
                    <a:pt x="189" y="63"/>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524;p48">
              <a:extLst>
                <a:ext uri="{FF2B5EF4-FFF2-40B4-BE49-F238E27FC236}">
                  <a16:creationId xmlns:a16="http://schemas.microsoft.com/office/drawing/2014/main" id="{9CB7423E-C601-4EDB-A933-F4142C95EE60}"/>
                </a:ext>
              </a:extLst>
            </p:cNvPr>
            <p:cNvSpPr/>
            <p:nvPr/>
          </p:nvSpPr>
          <p:spPr>
            <a:xfrm>
              <a:off x="-48495325" y="4073175"/>
              <a:ext cx="29950" cy="31325"/>
            </a:xfrm>
            <a:custGeom>
              <a:avLst/>
              <a:gdLst/>
              <a:ahLst/>
              <a:cxnLst/>
              <a:rect l="l" t="t" r="r" b="b"/>
              <a:pathLst>
                <a:path w="1198" h="1253" extrusionOk="0">
                  <a:moveTo>
                    <a:pt x="599" y="1"/>
                  </a:moveTo>
                  <a:lnTo>
                    <a:pt x="0" y="1135"/>
                  </a:lnTo>
                  <a:cubicBezTo>
                    <a:pt x="205" y="1214"/>
                    <a:pt x="410" y="1253"/>
                    <a:pt x="610" y="1253"/>
                  </a:cubicBezTo>
                  <a:cubicBezTo>
                    <a:pt x="811" y="1253"/>
                    <a:pt x="1008" y="1214"/>
                    <a:pt x="1197" y="1135"/>
                  </a:cubicBezTo>
                  <a:lnTo>
                    <a:pt x="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25;p48">
              <a:extLst>
                <a:ext uri="{FF2B5EF4-FFF2-40B4-BE49-F238E27FC236}">
                  <a16:creationId xmlns:a16="http://schemas.microsoft.com/office/drawing/2014/main" id="{37E4586D-D955-44CE-925B-65B8F9FBBAD1}"/>
                </a:ext>
              </a:extLst>
            </p:cNvPr>
            <p:cNvSpPr/>
            <p:nvPr/>
          </p:nvSpPr>
          <p:spPr>
            <a:xfrm>
              <a:off x="-48559125" y="4009375"/>
              <a:ext cx="159900" cy="149675"/>
            </a:xfrm>
            <a:custGeom>
              <a:avLst/>
              <a:gdLst/>
              <a:ahLst/>
              <a:cxnLst/>
              <a:rect l="l" t="t" r="r" b="b"/>
              <a:pathLst>
                <a:path w="6396" h="5987" extrusionOk="0">
                  <a:moveTo>
                    <a:pt x="3151" y="1"/>
                  </a:moveTo>
                  <a:cubicBezTo>
                    <a:pt x="1418" y="1"/>
                    <a:pt x="0" y="1418"/>
                    <a:pt x="0" y="3151"/>
                  </a:cubicBezTo>
                  <a:cubicBezTo>
                    <a:pt x="0" y="4348"/>
                    <a:pt x="725" y="5420"/>
                    <a:pt x="1764" y="5987"/>
                  </a:cubicBezTo>
                  <a:lnTo>
                    <a:pt x="1764" y="3844"/>
                  </a:lnTo>
                  <a:cubicBezTo>
                    <a:pt x="1764" y="3687"/>
                    <a:pt x="2804" y="1734"/>
                    <a:pt x="2867" y="1608"/>
                  </a:cubicBezTo>
                  <a:cubicBezTo>
                    <a:pt x="2930" y="1482"/>
                    <a:pt x="3064" y="1418"/>
                    <a:pt x="3194" y="1418"/>
                  </a:cubicBezTo>
                  <a:cubicBezTo>
                    <a:pt x="3324" y="1418"/>
                    <a:pt x="3450" y="1482"/>
                    <a:pt x="3497" y="1608"/>
                  </a:cubicBezTo>
                  <a:cubicBezTo>
                    <a:pt x="3592" y="1734"/>
                    <a:pt x="4600" y="3718"/>
                    <a:pt x="4600" y="3844"/>
                  </a:cubicBezTo>
                  <a:lnTo>
                    <a:pt x="4600" y="5987"/>
                  </a:lnTo>
                  <a:cubicBezTo>
                    <a:pt x="5640" y="5451"/>
                    <a:pt x="6396" y="4411"/>
                    <a:pt x="6396" y="3151"/>
                  </a:cubicBezTo>
                  <a:cubicBezTo>
                    <a:pt x="6333" y="1418"/>
                    <a:pt x="4915"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5526;p48">
            <a:extLst>
              <a:ext uri="{FF2B5EF4-FFF2-40B4-BE49-F238E27FC236}">
                <a16:creationId xmlns:a16="http://schemas.microsoft.com/office/drawing/2014/main" id="{0BFBCA21-E8F6-468D-96FB-9BA00CC177D6}"/>
              </a:ext>
            </a:extLst>
          </p:cNvPr>
          <p:cNvGrpSpPr/>
          <p:nvPr/>
        </p:nvGrpSpPr>
        <p:grpSpPr>
          <a:xfrm>
            <a:off x="7059316" y="3601889"/>
            <a:ext cx="424544" cy="482997"/>
            <a:chOff x="-46762575" y="3200500"/>
            <a:chExt cx="263100" cy="299325"/>
          </a:xfrm>
          <a:solidFill>
            <a:srgbClr val="5C3183"/>
          </a:solidFill>
        </p:grpSpPr>
        <p:sp>
          <p:nvSpPr>
            <p:cNvPr id="232" name="Google Shape;5527;p48">
              <a:extLst>
                <a:ext uri="{FF2B5EF4-FFF2-40B4-BE49-F238E27FC236}">
                  <a16:creationId xmlns:a16="http://schemas.microsoft.com/office/drawing/2014/main" id="{8BCB96B5-3395-4913-9CE2-97F720CFA047}"/>
                </a:ext>
              </a:extLst>
            </p:cNvPr>
            <p:cNvSpPr/>
            <p:nvPr/>
          </p:nvSpPr>
          <p:spPr>
            <a:xfrm>
              <a:off x="-46762575" y="3393475"/>
              <a:ext cx="263100" cy="106350"/>
            </a:xfrm>
            <a:custGeom>
              <a:avLst/>
              <a:gdLst/>
              <a:ahLst/>
              <a:cxnLst/>
              <a:rect l="l" t="t" r="r" b="b"/>
              <a:pathLst>
                <a:path w="10524" h="4254" extrusionOk="0">
                  <a:moveTo>
                    <a:pt x="7814" y="1418"/>
                  </a:moveTo>
                  <a:lnTo>
                    <a:pt x="8003" y="2142"/>
                  </a:lnTo>
                  <a:lnTo>
                    <a:pt x="2553" y="2142"/>
                  </a:lnTo>
                  <a:lnTo>
                    <a:pt x="2710" y="1418"/>
                  </a:lnTo>
                  <a:close/>
                  <a:moveTo>
                    <a:pt x="726" y="0"/>
                  </a:moveTo>
                  <a:lnTo>
                    <a:pt x="726" y="725"/>
                  </a:lnTo>
                  <a:lnTo>
                    <a:pt x="379" y="725"/>
                  </a:lnTo>
                  <a:cubicBezTo>
                    <a:pt x="159" y="725"/>
                    <a:pt x="1" y="882"/>
                    <a:pt x="1" y="1071"/>
                  </a:cubicBezTo>
                  <a:cubicBezTo>
                    <a:pt x="1" y="1260"/>
                    <a:pt x="159" y="1418"/>
                    <a:pt x="379" y="1418"/>
                  </a:cubicBezTo>
                  <a:lnTo>
                    <a:pt x="2017" y="1418"/>
                  </a:lnTo>
                  <a:lnTo>
                    <a:pt x="1419" y="3844"/>
                  </a:lnTo>
                  <a:cubicBezTo>
                    <a:pt x="1387" y="4033"/>
                    <a:pt x="1513" y="4222"/>
                    <a:pt x="1671" y="4253"/>
                  </a:cubicBezTo>
                  <a:lnTo>
                    <a:pt x="1734" y="4253"/>
                  </a:lnTo>
                  <a:cubicBezTo>
                    <a:pt x="1891" y="4253"/>
                    <a:pt x="2049" y="4159"/>
                    <a:pt x="2112" y="4001"/>
                  </a:cubicBezTo>
                  <a:lnTo>
                    <a:pt x="2364" y="2804"/>
                  </a:lnTo>
                  <a:lnTo>
                    <a:pt x="8161" y="2804"/>
                  </a:lnTo>
                  <a:lnTo>
                    <a:pt x="8444" y="4001"/>
                  </a:lnTo>
                  <a:cubicBezTo>
                    <a:pt x="8476" y="4159"/>
                    <a:pt x="8633" y="4253"/>
                    <a:pt x="8791" y="4253"/>
                  </a:cubicBezTo>
                  <a:lnTo>
                    <a:pt x="8854" y="4253"/>
                  </a:lnTo>
                  <a:cubicBezTo>
                    <a:pt x="9074" y="4222"/>
                    <a:pt x="9169" y="4033"/>
                    <a:pt x="9106" y="3844"/>
                  </a:cubicBezTo>
                  <a:lnTo>
                    <a:pt x="8507" y="1418"/>
                  </a:lnTo>
                  <a:lnTo>
                    <a:pt x="10177" y="1418"/>
                  </a:lnTo>
                  <a:cubicBezTo>
                    <a:pt x="10366" y="1418"/>
                    <a:pt x="10524" y="1260"/>
                    <a:pt x="10524" y="1071"/>
                  </a:cubicBezTo>
                  <a:cubicBezTo>
                    <a:pt x="10524" y="882"/>
                    <a:pt x="10398" y="725"/>
                    <a:pt x="10209" y="725"/>
                  </a:cubicBezTo>
                  <a:lnTo>
                    <a:pt x="9862" y="725"/>
                  </a:lnTo>
                  <a:lnTo>
                    <a:pt x="98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28;p48">
              <a:extLst>
                <a:ext uri="{FF2B5EF4-FFF2-40B4-BE49-F238E27FC236}">
                  <a16:creationId xmlns:a16="http://schemas.microsoft.com/office/drawing/2014/main" id="{E7BEEA53-E947-4FAF-9B81-C00184A77768}"/>
                </a:ext>
              </a:extLst>
            </p:cNvPr>
            <p:cNvSpPr/>
            <p:nvPr/>
          </p:nvSpPr>
          <p:spPr>
            <a:xfrm>
              <a:off x="-46743650" y="3200500"/>
              <a:ext cx="228425" cy="176450"/>
            </a:xfrm>
            <a:custGeom>
              <a:avLst/>
              <a:gdLst/>
              <a:ahLst/>
              <a:cxnLst/>
              <a:rect l="l" t="t" r="r" b="b"/>
              <a:pathLst>
                <a:path w="9137" h="7058" extrusionOk="0">
                  <a:moveTo>
                    <a:pt x="4568" y="725"/>
                  </a:moveTo>
                  <a:cubicBezTo>
                    <a:pt x="5041" y="725"/>
                    <a:pt x="5419" y="1040"/>
                    <a:pt x="5545" y="1418"/>
                  </a:cubicBezTo>
                  <a:lnTo>
                    <a:pt x="3592" y="1418"/>
                  </a:lnTo>
                  <a:cubicBezTo>
                    <a:pt x="3686" y="1040"/>
                    <a:pt x="4096" y="725"/>
                    <a:pt x="4568" y="725"/>
                  </a:cubicBezTo>
                  <a:close/>
                  <a:moveTo>
                    <a:pt x="4568" y="2804"/>
                  </a:moveTo>
                  <a:cubicBezTo>
                    <a:pt x="5167" y="2804"/>
                    <a:pt x="5640" y="3277"/>
                    <a:pt x="5640" y="3875"/>
                  </a:cubicBezTo>
                  <a:cubicBezTo>
                    <a:pt x="5576" y="4474"/>
                    <a:pt x="5104" y="4947"/>
                    <a:pt x="4568" y="4947"/>
                  </a:cubicBezTo>
                  <a:cubicBezTo>
                    <a:pt x="3970" y="4947"/>
                    <a:pt x="3497" y="4474"/>
                    <a:pt x="3497" y="3875"/>
                  </a:cubicBezTo>
                  <a:cubicBezTo>
                    <a:pt x="3497" y="3277"/>
                    <a:pt x="3970" y="2804"/>
                    <a:pt x="4568" y="2804"/>
                  </a:cubicBezTo>
                  <a:close/>
                  <a:moveTo>
                    <a:pt x="4568" y="0"/>
                  </a:moveTo>
                  <a:cubicBezTo>
                    <a:pt x="3718" y="0"/>
                    <a:pt x="2993" y="630"/>
                    <a:pt x="2836" y="1418"/>
                  </a:cubicBezTo>
                  <a:lnTo>
                    <a:pt x="1071" y="1418"/>
                  </a:lnTo>
                  <a:cubicBezTo>
                    <a:pt x="473" y="1418"/>
                    <a:pt x="0" y="1891"/>
                    <a:pt x="0" y="2489"/>
                  </a:cubicBezTo>
                  <a:lnTo>
                    <a:pt x="0" y="7057"/>
                  </a:lnTo>
                  <a:lnTo>
                    <a:pt x="914" y="7057"/>
                  </a:lnTo>
                  <a:lnTo>
                    <a:pt x="2899" y="5041"/>
                  </a:lnTo>
                  <a:cubicBezTo>
                    <a:pt x="2962" y="4978"/>
                    <a:pt x="3056" y="4947"/>
                    <a:pt x="3155" y="4947"/>
                  </a:cubicBezTo>
                  <a:cubicBezTo>
                    <a:pt x="3253" y="4947"/>
                    <a:pt x="3355" y="4978"/>
                    <a:pt x="3434" y="5041"/>
                  </a:cubicBezTo>
                  <a:lnTo>
                    <a:pt x="4600" y="6238"/>
                  </a:lnTo>
                  <a:lnTo>
                    <a:pt x="5703" y="5041"/>
                  </a:lnTo>
                  <a:cubicBezTo>
                    <a:pt x="5766" y="4962"/>
                    <a:pt x="5852" y="4923"/>
                    <a:pt x="5943" y="4923"/>
                  </a:cubicBezTo>
                  <a:cubicBezTo>
                    <a:pt x="6033" y="4923"/>
                    <a:pt x="6128" y="4962"/>
                    <a:pt x="6207" y="5041"/>
                  </a:cubicBezTo>
                  <a:lnTo>
                    <a:pt x="8223" y="7057"/>
                  </a:lnTo>
                  <a:lnTo>
                    <a:pt x="9137" y="7057"/>
                  </a:lnTo>
                  <a:lnTo>
                    <a:pt x="9137" y="2489"/>
                  </a:lnTo>
                  <a:cubicBezTo>
                    <a:pt x="9137" y="1891"/>
                    <a:pt x="8664" y="1418"/>
                    <a:pt x="8065" y="1418"/>
                  </a:cubicBezTo>
                  <a:lnTo>
                    <a:pt x="6301" y="1418"/>
                  </a:lnTo>
                  <a:cubicBezTo>
                    <a:pt x="6144" y="630"/>
                    <a:pt x="5450" y="0"/>
                    <a:pt x="45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29;p48">
              <a:extLst>
                <a:ext uri="{FF2B5EF4-FFF2-40B4-BE49-F238E27FC236}">
                  <a16:creationId xmlns:a16="http://schemas.microsoft.com/office/drawing/2014/main" id="{71412318-2444-4231-95ED-92414694EC8C}"/>
                </a:ext>
              </a:extLst>
            </p:cNvPr>
            <p:cNvSpPr/>
            <p:nvPr/>
          </p:nvSpPr>
          <p:spPr>
            <a:xfrm>
              <a:off x="-46638125" y="32895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30;p48">
              <a:extLst>
                <a:ext uri="{FF2B5EF4-FFF2-40B4-BE49-F238E27FC236}">
                  <a16:creationId xmlns:a16="http://schemas.microsoft.com/office/drawing/2014/main" id="{A5F0EABE-CCBA-4972-9D21-420E03121F19}"/>
                </a:ext>
              </a:extLst>
            </p:cNvPr>
            <p:cNvSpPr/>
            <p:nvPr/>
          </p:nvSpPr>
          <p:spPr>
            <a:xfrm>
              <a:off x="-46696400" y="3345425"/>
              <a:ext cx="63025" cy="31525"/>
            </a:xfrm>
            <a:custGeom>
              <a:avLst/>
              <a:gdLst/>
              <a:ahLst/>
              <a:cxnLst/>
              <a:rect l="l" t="t" r="r" b="b"/>
              <a:pathLst>
                <a:path w="2521" h="1261" extrusionOk="0">
                  <a:moveTo>
                    <a:pt x="1261" y="0"/>
                  </a:moveTo>
                  <a:lnTo>
                    <a:pt x="0" y="1260"/>
                  </a:lnTo>
                  <a:lnTo>
                    <a:pt x="2521" y="1260"/>
                  </a:lnTo>
                  <a:lnTo>
                    <a:pt x="12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31;p48">
              <a:extLst>
                <a:ext uri="{FF2B5EF4-FFF2-40B4-BE49-F238E27FC236}">
                  <a16:creationId xmlns:a16="http://schemas.microsoft.com/office/drawing/2014/main" id="{00E531C3-7D22-49C2-B79F-2E400BF9B2C5}"/>
                </a:ext>
              </a:extLst>
            </p:cNvPr>
            <p:cNvSpPr/>
            <p:nvPr/>
          </p:nvSpPr>
          <p:spPr>
            <a:xfrm>
              <a:off x="-46616850" y="3345425"/>
              <a:ext cx="53575" cy="31525"/>
            </a:xfrm>
            <a:custGeom>
              <a:avLst/>
              <a:gdLst/>
              <a:ahLst/>
              <a:cxnLst/>
              <a:rect l="l" t="t" r="r" b="b"/>
              <a:pathLst>
                <a:path w="2143" h="1261" extrusionOk="0">
                  <a:moveTo>
                    <a:pt x="883" y="0"/>
                  </a:moveTo>
                  <a:lnTo>
                    <a:pt x="0" y="945"/>
                  </a:lnTo>
                  <a:lnTo>
                    <a:pt x="315" y="1260"/>
                  </a:lnTo>
                  <a:lnTo>
                    <a:pt x="2143" y="1260"/>
                  </a:lnTo>
                  <a:lnTo>
                    <a:pt x="8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5532;p48">
            <a:extLst>
              <a:ext uri="{FF2B5EF4-FFF2-40B4-BE49-F238E27FC236}">
                <a16:creationId xmlns:a16="http://schemas.microsoft.com/office/drawing/2014/main" id="{874845BD-69CD-439F-987E-6A3CA7FC9E5E}"/>
              </a:ext>
            </a:extLst>
          </p:cNvPr>
          <p:cNvGrpSpPr/>
          <p:nvPr/>
        </p:nvGrpSpPr>
        <p:grpSpPr>
          <a:xfrm>
            <a:off x="7029444" y="4227167"/>
            <a:ext cx="484287" cy="425795"/>
            <a:chOff x="-46779900" y="3588000"/>
            <a:chExt cx="300125" cy="263875"/>
          </a:xfrm>
          <a:solidFill>
            <a:srgbClr val="5C3183"/>
          </a:solidFill>
        </p:grpSpPr>
        <p:sp>
          <p:nvSpPr>
            <p:cNvPr id="238" name="Google Shape;5533;p48">
              <a:extLst>
                <a:ext uri="{FF2B5EF4-FFF2-40B4-BE49-F238E27FC236}">
                  <a16:creationId xmlns:a16="http://schemas.microsoft.com/office/drawing/2014/main" id="{024141D9-05FC-4527-B25D-E3C2F8AB3A80}"/>
                </a:ext>
              </a:extLst>
            </p:cNvPr>
            <p:cNvSpPr/>
            <p:nvPr/>
          </p:nvSpPr>
          <p:spPr>
            <a:xfrm>
              <a:off x="-46746025" y="3588000"/>
              <a:ext cx="230800" cy="263875"/>
            </a:xfrm>
            <a:custGeom>
              <a:avLst/>
              <a:gdLst/>
              <a:ahLst/>
              <a:cxnLst/>
              <a:rect l="l" t="t" r="r" b="b"/>
              <a:pathLst>
                <a:path w="9232" h="10555" extrusionOk="0">
                  <a:moveTo>
                    <a:pt x="4632" y="1"/>
                  </a:moveTo>
                  <a:cubicBezTo>
                    <a:pt x="3309" y="1"/>
                    <a:pt x="2017" y="442"/>
                    <a:pt x="1040" y="1355"/>
                  </a:cubicBezTo>
                  <a:cubicBezTo>
                    <a:pt x="694" y="1670"/>
                    <a:pt x="599" y="2206"/>
                    <a:pt x="851" y="2679"/>
                  </a:cubicBezTo>
                  <a:cubicBezTo>
                    <a:pt x="284" y="3403"/>
                    <a:pt x="1" y="4317"/>
                    <a:pt x="1" y="5262"/>
                  </a:cubicBezTo>
                  <a:lnTo>
                    <a:pt x="1" y="9484"/>
                  </a:lnTo>
                  <a:cubicBezTo>
                    <a:pt x="1" y="10082"/>
                    <a:pt x="473" y="10555"/>
                    <a:pt x="1072" y="10555"/>
                  </a:cubicBezTo>
                  <a:cubicBezTo>
                    <a:pt x="1670" y="10555"/>
                    <a:pt x="2143" y="10082"/>
                    <a:pt x="2143" y="9484"/>
                  </a:cubicBezTo>
                  <a:lnTo>
                    <a:pt x="2143" y="6680"/>
                  </a:lnTo>
                  <a:cubicBezTo>
                    <a:pt x="2143" y="6081"/>
                    <a:pt x="1670" y="5609"/>
                    <a:pt x="1072" y="5609"/>
                  </a:cubicBezTo>
                  <a:cubicBezTo>
                    <a:pt x="946" y="5609"/>
                    <a:pt x="851" y="5672"/>
                    <a:pt x="725" y="5703"/>
                  </a:cubicBezTo>
                  <a:lnTo>
                    <a:pt x="725" y="5262"/>
                  </a:lnTo>
                  <a:cubicBezTo>
                    <a:pt x="725" y="4474"/>
                    <a:pt x="946" y="3750"/>
                    <a:pt x="1387" y="3151"/>
                  </a:cubicBezTo>
                  <a:cubicBezTo>
                    <a:pt x="1499" y="3182"/>
                    <a:pt x="1620" y="3199"/>
                    <a:pt x="1745" y="3199"/>
                  </a:cubicBezTo>
                  <a:cubicBezTo>
                    <a:pt x="2005" y="3199"/>
                    <a:pt x="2276" y="3123"/>
                    <a:pt x="2489" y="2931"/>
                  </a:cubicBezTo>
                  <a:cubicBezTo>
                    <a:pt x="3057" y="2427"/>
                    <a:pt x="3836" y="2175"/>
                    <a:pt x="4616" y="2175"/>
                  </a:cubicBezTo>
                  <a:cubicBezTo>
                    <a:pt x="5396" y="2175"/>
                    <a:pt x="6176" y="2427"/>
                    <a:pt x="6743" y="2931"/>
                  </a:cubicBezTo>
                  <a:cubicBezTo>
                    <a:pt x="6942" y="3107"/>
                    <a:pt x="7187" y="3207"/>
                    <a:pt x="7468" y="3207"/>
                  </a:cubicBezTo>
                  <a:cubicBezTo>
                    <a:pt x="7588" y="3207"/>
                    <a:pt x="7714" y="3189"/>
                    <a:pt x="7845" y="3151"/>
                  </a:cubicBezTo>
                  <a:cubicBezTo>
                    <a:pt x="8286" y="3781"/>
                    <a:pt x="8507" y="4506"/>
                    <a:pt x="8507" y="5262"/>
                  </a:cubicBezTo>
                  <a:lnTo>
                    <a:pt x="8507" y="5703"/>
                  </a:lnTo>
                  <a:cubicBezTo>
                    <a:pt x="8412" y="5640"/>
                    <a:pt x="8286" y="5609"/>
                    <a:pt x="8160" y="5609"/>
                  </a:cubicBezTo>
                  <a:cubicBezTo>
                    <a:pt x="7562" y="5609"/>
                    <a:pt x="7089" y="6081"/>
                    <a:pt x="7089" y="6680"/>
                  </a:cubicBezTo>
                  <a:lnTo>
                    <a:pt x="7089" y="9484"/>
                  </a:lnTo>
                  <a:cubicBezTo>
                    <a:pt x="7089" y="10082"/>
                    <a:pt x="7562" y="10555"/>
                    <a:pt x="8160" y="10555"/>
                  </a:cubicBezTo>
                  <a:cubicBezTo>
                    <a:pt x="8759" y="10555"/>
                    <a:pt x="9232" y="10082"/>
                    <a:pt x="9232" y="9484"/>
                  </a:cubicBezTo>
                  <a:lnTo>
                    <a:pt x="9232" y="5262"/>
                  </a:lnTo>
                  <a:cubicBezTo>
                    <a:pt x="9232" y="4317"/>
                    <a:pt x="8948" y="3466"/>
                    <a:pt x="8412" y="2679"/>
                  </a:cubicBezTo>
                  <a:cubicBezTo>
                    <a:pt x="8664" y="2206"/>
                    <a:pt x="8570" y="1670"/>
                    <a:pt x="8223" y="1355"/>
                  </a:cubicBezTo>
                  <a:cubicBezTo>
                    <a:pt x="7215" y="442"/>
                    <a:pt x="5955" y="1"/>
                    <a:pt x="4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34;p48">
              <a:extLst>
                <a:ext uri="{FF2B5EF4-FFF2-40B4-BE49-F238E27FC236}">
                  <a16:creationId xmlns:a16="http://schemas.microsoft.com/office/drawing/2014/main" id="{41B6CD0B-BD63-4EAC-A13C-CBFC45DFB2C6}"/>
                </a:ext>
              </a:extLst>
            </p:cNvPr>
            <p:cNvSpPr/>
            <p:nvPr/>
          </p:nvSpPr>
          <p:spPr>
            <a:xfrm>
              <a:off x="-46674350" y="3710075"/>
              <a:ext cx="91400" cy="122900"/>
            </a:xfrm>
            <a:custGeom>
              <a:avLst/>
              <a:gdLst/>
              <a:ahLst/>
              <a:cxnLst/>
              <a:rect l="l" t="t" r="r" b="b"/>
              <a:pathLst>
                <a:path w="3656" h="4916" extrusionOk="0">
                  <a:moveTo>
                    <a:pt x="1765" y="1"/>
                  </a:moveTo>
                  <a:cubicBezTo>
                    <a:pt x="1544" y="1"/>
                    <a:pt x="1418" y="158"/>
                    <a:pt x="1418" y="348"/>
                  </a:cubicBezTo>
                  <a:lnTo>
                    <a:pt x="1418" y="2868"/>
                  </a:lnTo>
                  <a:cubicBezTo>
                    <a:pt x="1292" y="2805"/>
                    <a:pt x="1166" y="2773"/>
                    <a:pt x="1040" y="2773"/>
                  </a:cubicBezTo>
                  <a:cubicBezTo>
                    <a:pt x="473" y="2773"/>
                    <a:pt x="1" y="3246"/>
                    <a:pt x="1" y="3845"/>
                  </a:cubicBezTo>
                  <a:cubicBezTo>
                    <a:pt x="1" y="4443"/>
                    <a:pt x="473" y="4916"/>
                    <a:pt x="1040" y="4916"/>
                  </a:cubicBezTo>
                  <a:cubicBezTo>
                    <a:pt x="1639" y="4916"/>
                    <a:pt x="2111" y="4443"/>
                    <a:pt x="2111" y="3845"/>
                  </a:cubicBezTo>
                  <a:lnTo>
                    <a:pt x="2111" y="1450"/>
                  </a:lnTo>
                  <a:cubicBezTo>
                    <a:pt x="2363" y="1513"/>
                    <a:pt x="2521" y="1639"/>
                    <a:pt x="2584" y="1797"/>
                  </a:cubicBezTo>
                  <a:cubicBezTo>
                    <a:pt x="2868" y="2112"/>
                    <a:pt x="2931" y="2584"/>
                    <a:pt x="2836" y="3057"/>
                  </a:cubicBezTo>
                  <a:cubicBezTo>
                    <a:pt x="2773" y="3246"/>
                    <a:pt x="2899" y="3435"/>
                    <a:pt x="3057" y="3498"/>
                  </a:cubicBezTo>
                  <a:lnTo>
                    <a:pt x="3151" y="3498"/>
                  </a:lnTo>
                  <a:cubicBezTo>
                    <a:pt x="3309" y="3498"/>
                    <a:pt x="3466" y="3372"/>
                    <a:pt x="3498" y="3214"/>
                  </a:cubicBezTo>
                  <a:cubicBezTo>
                    <a:pt x="3655" y="2553"/>
                    <a:pt x="3529" y="1828"/>
                    <a:pt x="3151" y="1324"/>
                  </a:cubicBezTo>
                  <a:cubicBezTo>
                    <a:pt x="2899" y="1041"/>
                    <a:pt x="2552" y="820"/>
                    <a:pt x="2111" y="726"/>
                  </a:cubicBezTo>
                  <a:lnTo>
                    <a:pt x="2111" y="348"/>
                  </a:lnTo>
                  <a:cubicBezTo>
                    <a:pt x="2111" y="158"/>
                    <a:pt x="1954"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535;p48">
              <a:extLst>
                <a:ext uri="{FF2B5EF4-FFF2-40B4-BE49-F238E27FC236}">
                  <a16:creationId xmlns:a16="http://schemas.microsoft.com/office/drawing/2014/main" id="{416F86F9-4B83-43C9-AEB1-E2BA19201C29}"/>
                </a:ext>
              </a:extLst>
            </p:cNvPr>
            <p:cNvSpPr/>
            <p:nvPr/>
          </p:nvSpPr>
          <p:spPr>
            <a:xfrm>
              <a:off x="-46779900" y="3754200"/>
              <a:ext cx="17350" cy="70125"/>
            </a:xfrm>
            <a:custGeom>
              <a:avLst/>
              <a:gdLst/>
              <a:ahLst/>
              <a:cxnLst/>
              <a:rect l="l" t="t" r="r" b="b"/>
              <a:pathLst>
                <a:path w="694" h="2805" extrusionOk="0">
                  <a:moveTo>
                    <a:pt x="694" y="0"/>
                  </a:moveTo>
                  <a:cubicBezTo>
                    <a:pt x="253" y="347"/>
                    <a:pt x="1" y="819"/>
                    <a:pt x="1" y="1418"/>
                  </a:cubicBezTo>
                  <a:cubicBezTo>
                    <a:pt x="1" y="2017"/>
                    <a:pt x="253" y="2458"/>
                    <a:pt x="694" y="2804"/>
                  </a:cubicBez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536;p48">
              <a:extLst>
                <a:ext uri="{FF2B5EF4-FFF2-40B4-BE49-F238E27FC236}">
                  <a16:creationId xmlns:a16="http://schemas.microsoft.com/office/drawing/2014/main" id="{FD580E93-A76A-4EB7-991A-98E07D7C1938}"/>
                </a:ext>
              </a:extLst>
            </p:cNvPr>
            <p:cNvSpPr/>
            <p:nvPr/>
          </p:nvSpPr>
          <p:spPr>
            <a:xfrm>
              <a:off x="-46497925" y="3754200"/>
              <a:ext cx="18150" cy="70125"/>
            </a:xfrm>
            <a:custGeom>
              <a:avLst/>
              <a:gdLst/>
              <a:ahLst/>
              <a:cxnLst/>
              <a:rect l="l" t="t" r="r" b="b"/>
              <a:pathLst>
                <a:path w="726" h="2805" extrusionOk="0">
                  <a:moveTo>
                    <a:pt x="1" y="0"/>
                  </a:moveTo>
                  <a:lnTo>
                    <a:pt x="1" y="2804"/>
                  </a:lnTo>
                  <a:cubicBezTo>
                    <a:pt x="442" y="2489"/>
                    <a:pt x="725" y="1954"/>
                    <a:pt x="725" y="1418"/>
                  </a:cubicBezTo>
                  <a:cubicBezTo>
                    <a:pt x="725" y="851"/>
                    <a:pt x="442" y="34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5537;p48">
            <a:extLst>
              <a:ext uri="{FF2B5EF4-FFF2-40B4-BE49-F238E27FC236}">
                <a16:creationId xmlns:a16="http://schemas.microsoft.com/office/drawing/2014/main" id="{5EBD867D-DA70-42D7-A350-4BA73FE0C2C7}"/>
              </a:ext>
            </a:extLst>
          </p:cNvPr>
          <p:cNvGrpSpPr/>
          <p:nvPr/>
        </p:nvGrpSpPr>
        <p:grpSpPr>
          <a:xfrm>
            <a:off x="7030089" y="4792740"/>
            <a:ext cx="482997" cy="481706"/>
            <a:chOff x="-46779100" y="3938500"/>
            <a:chExt cx="299325" cy="298525"/>
          </a:xfrm>
          <a:solidFill>
            <a:srgbClr val="5C3183"/>
          </a:solidFill>
        </p:grpSpPr>
        <p:sp>
          <p:nvSpPr>
            <p:cNvPr id="243" name="Google Shape;5538;p48">
              <a:extLst>
                <a:ext uri="{FF2B5EF4-FFF2-40B4-BE49-F238E27FC236}">
                  <a16:creationId xmlns:a16="http://schemas.microsoft.com/office/drawing/2014/main" id="{8CEE6C66-2BB6-471D-8AAE-41F21E1F8327}"/>
                </a:ext>
              </a:extLst>
            </p:cNvPr>
            <p:cNvSpPr/>
            <p:nvPr/>
          </p:nvSpPr>
          <p:spPr>
            <a:xfrm>
              <a:off x="-46656225" y="4061375"/>
              <a:ext cx="53575" cy="52775"/>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539;p48">
              <a:extLst>
                <a:ext uri="{FF2B5EF4-FFF2-40B4-BE49-F238E27FC236}">
                  <a16:creationId xmlns:a16="http://schemas.microsoft.com/office/drawing/2014/main" id="{8C19138F-B049-4CB4-BF8A-AF6E41AB4EFD}"/>
                </a:ext>
              </a:extLst>
            </p:cNvPr>
            <p:cNvSpPr/>
            <p:nvPr/>
          </p:nvSpPr>
          <p:spPr>
            <a:xfrm>
              <a:off x="-46779100" y="3938500"/>
              <a:ext cx="299325" cy="298525"/>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5540;p48">
            <a:extLst>
              <a:ext uri="{FF2B5EF4-FFF2-40B4-BE49-F238E27FC236}">
                <a16:creationId xmlns:a16="http://schemas.microsoft.com/office/drawing/2014/main" id="{1223E205-2CC4-4218-9914-B2E51B76A536}"/>
              </a:ext>
            </a:extLst>
          </p:cNvPr>
          <p:cNvGrpSpPr/>
          <p:nvPr/>
        </p:nvGrpSpPr>
        <p:grpSpPr>
          <a:xfrm>
            <a:off x="10039422" y="3610763"/>
            <a:ext cx="484248" cy="484287"/>
            <a:chOff x="-44924250" y="3206000"/>
            <a:chExt cx="300100" cy="300125"/>
          </a:xfrm>
          <a:solidFill>
            <a:srgbClr val="5C3183"/>
          </a:solidFill>
        </p:grpSpPr>
        <p:sp>
          <p:nvSpPr>
            <p:cNvPr id="246" name="Google Shape;5541;p48">
              <a:extLst>
                <a:ext uri="{FF2B5EF4-FFF2-40B4-BE49-F238E27FC236}">
                  <a16:creationId xmlns:a16="http://schemas.microsoft.com/office/drawing/2014/main" id="{9FF82DAB-C7FE-484B-A02F-9724C59512DF}"/>
                </a:ext>
              </a:extLst>
            </p:cNvPr>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542;p48">
              <a:extLst>
                <a:ext uri="{FF2B5EF4-FFF2-40B4-BE49-F238E27FC236}">
                  <a16:creationId xmlns:a16="http://schemas.microsoft.com/office/drawing/2014/main" id="{EEF28684-FF8B-4E3F-A90D-BCFE21142040}"/>
                </a:ext>
              </a:extLst>
            </p:cNvPr>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543;p48">
              <a:extLst>
                <a:ext uri="{FF2B5EF4-FFF2-40B4-BE49-F238E27FC236}">
                  <a16:creationId xmlns:a16="http://schemas.microsoft.com/office/drawing/2014/main" id="{D229B0F3-0D4A-4455-9415-6F59AE9E1A8E}"/>
                </a:ext>
              </a:extLst>
            </p:cNvPr>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544;p48">
              <a:extLst>
                <a:ext uri="{FF2B5EF4-FFF2-40B4-BE49-F238E27FC236}">
                  <a16:creationId xmlns:a16="http://schemas.microsoft.com/office/drawing/2014/main" id="{2289D09F-5E1E-4D43-BAAA-56027F2A8F41}"/>
                </a:ext>
              </a:extLst>
            </p:cNvPr>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545;p48">
              <a:extLst>
                <a:ext uri="{FF2B5EF4-FFF2-40B4-BE49-F238E27FC236}">
                  <a16:creationId xmlns:a16="http://schemas.microsoft.com/office/drawing/2014/main" id="{9B0F3319-FD22-4F56-A38E-4725A94938AD}"/>
                </a:ext>
              </a:extLst>
            </p:cNvPr>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5546;p48">
            <a:extLst>
              <a:ext uri="{FF2B5EF4-FFF2-40B4-BE49-F238E27FC236}">
                <a16:creationId xmlns:a16="http://schemas.microsoft.com/office/drawing/2014/main" id="{89298641-4FC0-4EEA-B86E-82B9E0614880}"/>
              </a:ext>
            </a:extLst>
          </p:cNvPr>
          <p:cNvGrpSpPr/>
          <p:nvPr/>
        </p:nvGrpSpPr>
        <p:grpSpPr>
          <a:xfrm>
            <a:off x="1614026" y="3573933"/>
            <a:ext cx="484248" cy="484248"/>
            <a:chOff x="-50134375" y="3183175"/>
            <a:chExt cx="300100" cy="300100"/>
          </a:xfrm>
          <a:solidFill>
            <a:srgbClr val="5C3183"/>
          </a:solidFill>
        </p:grpSpPr>
        <p:sp>
          <p:nvSpPr>
            <p:cNvPr id="252" name="Google Shape;5547;p48">
              <a:extLst>
                <a:ext uri="{FF2B5EF4-FFF2-40B4-BE49-F238E27FC236}">
                  <a16:creationId xmlns:a16="http://schemas.microsoft.com/office/drawing/2014/main" id="{2FD46EB7-9731-4BAC-83BA-0B79B0EB46C4}"/>
                </a:ext>
              </a:extLst>
            </p:cNvPr>
            <p:cNvSpPr/>
            <p:nvPr/>
          </p:nvSpPr>
          <p:spPr>
            <a:xfrm>
              <a:off x="-50134375" y="3270600"/>
              <a:ext cx="87450" cy="53575"/>
            </a:xfrm>
            <a:custGeom>
              <a:avLst/>
              <a:gdLst/>
              <a:ahLst/>
              <a:cxnLst/>
              <a:rect l="l" t="t" r="r" b="b"/>
              <a:pathLst>
                <a:path w="3498" h="2143" extrusionOk="0">
                  <a:moveTo>
                    <a:pt x="0" y="0"/>
                  </a:moveTo>
                  <a:lnTo>
                    <a:pt x="0" y="2143"/>
                  </a:lnTo>
                  <a:lnTo>
                    <a:pt x="3497" y="2143"/>
                  </a:ln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5548;p48">
              <a:extLst>
                <a:ext uri="{FF2B5EF4-FFF2-40B4-BE49-F238E27FC236}">
                  <a16:creationId xmlns:a16="http://schemas.microsoft.com/office/drawing/2014/main" id="{A78E0431-82AE-4956-9C1F-15E9E6CE590E}"/>
                </a:ext>
              </a:extLst>
            </p:cNvPr>
            <p:cNvSpPr/>
            <p:nvPr/>
          </p:nvSpPr>
          <p:spPr>
            <a:xfrm>
              <a:off x="-50134375" y="3340700"/>
              <a:ext cx="87450" cy="54375"/>
            </a:xfrm>
            <a:custGeom>
              <a:avLst/>
              <a:gdLst/>
              <a:ahLst/>
              <a:cxnLst/>
              <a:rect l="l" t="t" r="r" b="b"/>
              <a:pathLst>
                <a:path w="3498" h="2175" extrusionOk="0">
                  <a:moveTo>
                    <a:pt x="0" y="0"/>
                  </a:moveTo>
                  <a:lnTo>
                    <a:pt x="0" y="2174"/>
                  </a:lnTo>
                  <a:cubicBezTo>
                    <a:pt x="441" y="1701"/>
                    <a:pt x="1071" y="1418"/>
                    <a:pt x="1765" y="1418"/>
                  </a:cubicBezTo>
                  <a:cubicBezTo>
                    <a:pt x="2426" y="1418"/>
                    <a:pt x="3056" y="1670"/>
                    <a:pt x="3497" y="2174"/>
                  </a:cubicBez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5549;p48">
              <a:extLst>
                <a:ext uri="{FF2B5EF4-FFF2-40B4-BE49-F238E27FC236}">
                  <a16:creationId xmlns:a16="http://schemas.microsoft.com/office/drawing/2014/main" id="{9DE1239D-7599-480D-92D2-1953576A8DA4}"/>
                </a:ext>
              </a:extLst>
            </p:cNvPr>
            <p:cNvSpPr/>
            <p:nvPr/>
          </p:nvSpPr>
          <p:spPr>
            <a:xfrm>
              <a:off x="-50134375" y="3183175"/>
              <a:ext cx="87450" cy="70125"/>
            </a:xfrm>
            <a:custGeom>
              <a:avLst/>
              <a:gdLst/>
              <a:ahLst/>
              <a:cxnLst/>
              <a:rect l="l" t="t" r="r" b="b"/>
              <a:pathLst>
                <a:path w="3498" h="2805" extrusionOk="0">
                  <a:moveTo>
                    <a:pt x="347" y="0"/>
                  </a:moveTo>
                  <a:cubicBezTo>
                    <a:pt x="158" y="0"/>
                    <a:pt x="0" y="158"/>
                    <a:pt x="0" y="347"/>
                  </a:cubicBezTo>
                  <a:lnTo>
                    <a:pt x="0" y="2804"/>
                  </a:lnTo>
                  <a:lnTo>
                    <a:pt x="3497" y="2804"/>
                  </a:lnTo>
                  <a:lnTo>
                    <a:pt x="3497" y="347"/>
                  </a:lnTo>
                  <a:cubicBezTo>
                    <a:pt x="3497" y="158"/>
                    <a:pt x="3340"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550;p48">
              <a:extLst>
                <a:ext uri="{FF2B5EF4-FFF2-40B4-BE49-F238E27FC236}">
                  <a16:creationId xmlns:a16="http://schemas.microsoft.com/office/drawing/2014/main" id="{C7547982-9465-4CA0-88E5-11DB8B255A8E}"/>
                </a:ext>
              </a:extLst>
            </p:cNvPr>
            <p:cNvSpPr/>
            <p:nvPr/>
          </p:nvSpPr>
          <p:spPr>
            <a:xfrm>
              <a:off x="-50028050" y="3363525"/>
              <a:ext cx="37050" cy="75650"/>
            </a:xfrm>
            <a:custGeom>
              <a:avLst/>
              <a:gdLst/>
              <a:ahLst/>
              <a:cxnLst/>
              <a:rect l="l" t="t" r="r" b="b"/>
              <a:pathLst>
                <a:path w="1482" h="3026" extrusionOk="0">
                  <a:moveTo>
                    <a:pt x="0" y="1"/>
                  </a:moveTo>
                  <a:lnTo>
                    <a:pt x="0" y="3025"/>
                  </a:lnTo>
                  <a:lnTo>
                    <a:pt x="1481" y="148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5551;p48">
              <a:extLst>
                <a:ext uri="{FF2B5EF4-FFF2-40B4-BE49-F238E27FC236}">
                  <a16:creationId xmlns:a16="http://schemas.microsoft.com/office/drawing/2014/main" id="{82043145-8545-4ECA-AD88-08456899961F}"/>
                </a:ext>
              </a:extLst>
            </p:cNvPr>
            <p:cNvSpPr/>
            <p:nvPr/>
          </p:nvSpPr>
          <p:spPr>
            <a:xfrm>
              <a:off x="-50028050" y="3287125"/>
              <a:ext cx="88225" cy="101625"/>
            </a:xfrm>
            <a:custGeom>
              <a:avLst/>
              <a:gdLst/>
              <a:ahLst/>
              <a:cxnLst/>
              <a:rect l="l" t="t" r="r" b="b"/>
              <a:pathLst>
                <a:path w="3529" h="4065" extrusionOk="0">
                  <a:moveTo>
                    <a:pt x="1072" y="1"/>
                  </a:moveTo>
                  <a:lnTo>
                    <a:pt x="0" y="1104"/>
                  </a:lnTo>
                  <a:lnTo>
                    <a:pt x="0" y="2049"/>
                  </a:lnTo>
                  <a:lnTo>
                    <a:pt x="2017" y="4065"/>
                  </a:lnTo>
                  <a:lnTo>
                    <a:pt x="3529" y="2490"/>
                  </a:lnTo>
                  <a:lnTo>
                    <a:pt x="10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552;p48">
              <a:extLst>
                <a:ext uri="{FF2B5EF4-FFF2-40B4-BE49-F238E27FC236}">
                  <a16:creationId xmlns:a16="http://schemas.microsoft.com/office/drawing/2014/main" id="{CCD1E024-A946-4BA0-AC18-AE151BE00AC0}"/>
                </a:ext>
              </a:extLst>
            </p:cNvPr>
            <p:cNvSpPr/>
            <p:nvPr/>
          </p:nvSpPr>
          <p:spPr>
            <a:xfrm>
              <a:off x="-49988675" y="3225700"/>
              <a:ext cx="111875" cy="111875"/>
            </a:xfrm>
            <a:custGeom>
              <a:avLst/>
              <a:gdLst/>
              <a:ahLst/>
              <a:cxnLst/>
              <a:rect l="l" t="t" r="r" b="b"/>
              <a:pathLst>
                <a:path w="4475" h="4475" extrusionOk="0">
                  <a:moveTo>
                    <a:pt x="2155" y="0"/>
                  </a:moveTo>
                  <a:cubicBezTo>
                    <a:pt x="2064" y="0"/>
                    <a:pt x="1970" y="32"/>
                    <a:pt x="1891" y="95"/>
                  </a:cubicBezTo>
                  <a:lnTo>
                    <a:pt x="1" y="1985"/>
                  </a:lnTo>
                  <a:lnTo>
                    <a:pt x="2490" y="4474"/>
                  </a:lnTo>
                  <a:lnTo>
                    <a:pt x="4380" y="2584"/>
                  </a:lnTo>
                  <a:cubicBezTo>
                    <a:pt x="4474" y="2458"/>
                    <a:pt x="4474" y="2237"/>
                    <a:pt x="4380" y="2080"/>
                  </a:cubicBezTo>
                  <a:lnTo>
                    <a:pt x="2395" y="95"/>
                  </a:lnTo>
                  <a:cubicBezTo>
                    <a:pt x="2332" y="32"/>
                    <a:pt x="2245" y="0"/>
                    <a:pt x="2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553;p48">
              <a:extLst>
                <a:ext uri="{FF2B5EF4-FFF2-40B4-BE49-F238E27FC236}">
                  <a16:creationId xmlns:a16="http://schemas.microsoft.com/office/drawing/2014/main" id="{B4746EC3-5017-4EAF-A84F-E2A136F688AC}"/>
                </a:ext>
              </a:extLst>
            </p:cNvPr>
            <p:cNvSpPr/>
            <p:nvPr/>
          </p:nvSpPr>
          <p:spPr>
            <a:xfrm>
              <a:off x="-50134375" y="3395050"/>
              <a:ext cx="89025" cy="88225"/>
            </a:xfrm>
            <a:custGeom>
              <a:avLst/>
              <a:gdLst/>
              <a:ahLst/>
              <a:cxnLst/>
              <a:rect l="l" t="t" r="r" b="b"/>
              <a:pathLst>
                <a:path w="3561" h="3529" extrusionOk="0">
                  <a:moveTo>
                    <a:pt x="1765" y="1418"/>
                  </a:moveTo>
                  <a:cubicBezTo>
                    <a:pt x="1985" y="1418"/>
                    <a:pt x="2111" y="1575"/>
                    <a:pt x="2111" y="1764"/>
                  </a:cubicBezTo>
                  <a:cubicBezTo>
                    <a:pt x="2111" y="1953"/>
                    <a:pt x="1985" y="2111"/>
                    <a:pt x="1765" y="2111"/>
                  </a:cubicBezTo>
                  <a:cubicBezTo>
                    <a:pt x="1576" y="2111"/>
                    <a:pt x="1418" y="1953"/>
                    <a:pt x="1418" y="1764"/>
                  </a:cubicBezTo>
                  <a:cubicBezTo>
                    <a:pt x="1418" y="1575"/>
                    <a:pt x="1576" y="1418"/>
                    <a:pt x="1765" y="1418"/>
                  </a:cubicBezTo>
                  <a:close/>
                  <a:moveTo>
                    <a:pt x="1765" y="0"/>
                  </a:moveTo>
                  <a:cubicBezTo>
                    <a:pt x="788" y="0"/>
                    <a:pt x="0" y="788"/>
                    <a:pt x="0" y="1764"/>
                  </a:cubicBezTo>
                  <a:cubicBezTo>
                    <a:pt x="0" y="2741"/>
                    <a:pt x="788" y="3529"/>
                    <a:pt x="1765" y="3529"/>
                  </a:cubicBezTo>
                  <a:cubicBezTo>
                    <a:pt x="2773" y="3529"/>
                    <a:pt x="3560" y="2741"/>
                    <a:pt x="3560" y="1764"/>
                  </a:cubicBezTo>
                  <a:cubicBezTo>
                    <a:pt x="3497" y="788"/>
                    <a:pt x="2710"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5554;p48">
              <a:extLst>
                <a:ext uri="{FF2B5EF4-FFF2-40B4-BE49-F238E27FC236}">
                  <a16:creationId xmlns:a16="http://schemas.microsoft.com/office/drawing/2014/main" id="{8BD4650B-76EF-4F57-B256-FC78DB6E9FD5}"/>
                </a:ext>
              </a:extLst>
            </p:cNvPr>
            <p:cNvSpPr/>
            <p:nvPr/>
          </p:nvSpPr>
          <p:spPr>
            <a:xfrm>
              <a:off x="-50045375" y="3428900"/>
              <a:ext cx="52800" cy="53600"/>
            </a:xfrm>
            <a:custGeom>
              <a:avLst/>
              <a:gdLst/>
              <a:ahLst/>
              <a:cxnLst/>
              <a:rect l="l" t="t" r="r" b="b"/>
              <a:pathLst>
                <a:path w="2112" h="2144" extrusionOk="0">
                  <a:moveTo>
                    <a:pt x="2111" y="1"/>
                  </a:moveTo>
                  <a:lnTo>
                    <a:pt x="0" y="2143"/>
                  </a:lnTo>
                  <a:lnTo>
                    <a:pt x="2111" y="2143"/>
                  </a:lnTo>
                  <a:lnTo>
                    <a:pt x="21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5555;p48">
              <a:extLst>
                <a:ext uri="{FF2B5EF4-FFF2-40B4-BE49-F238E27FC236}">
                  <a16:creationId xmlns:a16="http://schemas.microsoft.com/office/drawing/2014/main" id="{CEEE9E74-31C0-407D-AB76-FBDBADEE33CD}"/>
                </a:ext>
              </a:extLst>
            </p:cNvPr>
            <p:cNvSpPr/>
            <p:nvPr/>
          </p:nvSpPr>
          <p:spPr>
            <a:xfrm>
              <a:off x="-49975275" y="3395050"/>
              <a:ext cx="52775" cy="87450"/>
            </a:xfrm>
            <a:custGeom>
              <a:avLst/>
              <a:gdLst/>
              <a:ahLst/>
              <a:cxnLst/>
              <a:rect l="l" t="t" r="r" b="b"/>
              <a:pathLst>
                <a:path w="2111" h="3498" extrusionOk="0">
                  <a:moveTo>
                    <a:pt x="693" y="0"/>
                  </a:moveTo>
                  <a:lnTo>
                    <a:pt x="0" y="662"/>
                  </a:lnTo>
                  <a:lnTo>
                    <a:pt x="0" y="3497"/>
                  </a:lnTo>
                  <a:lnTo>
                    <a:pt x="2111" y="3497"/>
                  </a:lnTo>
                  <a:lnTo>
                    <a:pt x="21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5556;p48">
              <a:extLst>
                <a:ext uri="{FF2B5EF4-FFF2-40B4-BE49-F238E27FC236}">
                  <a16:creationId xmlns:a16="http://schemas.microsoft.com/office/drawing/2014/main" id="{DB6AC275-3360-46D2-9212-BC53398735E1}"/>
                </a:ext>
              </a:extLst>
            </p:cNvPr>
            <p:cNvSpPr/>
            <p:nvPr/>
          </p:nvSpPr>
          <p:spPr>
            <a:xfrm>
              <a:off x="-49905175" y="3395050"/>
              <a:ext cx="70900" cy="87450"/>
            </a:xfrm>
            <a:custGeom>
              <a:avLst/>
              <a:gdLst/>
              <a:ahLst/>
              <a:cxnLst/>
              <a:rect l="l" t="t" r="r" b="b"/>
              <a:pathLst>
                <a:path w="2836" h="3498" extrusionOk="0">
                  <a:moveTo>
                    <a:pt x="0" y="0"/>
                  </a:moveTo>
                  <a:lnTo>
                    <a:pt x="0" y="3497"/>
                  </a:lnTo>
                  <a:lnTo>
                    <a:pt x="2489" y="3497"/>
                  </a:lnTo>
                  <a:cubicBezTo>
                    <a:pt x="2678" y="3497"/>
                    <a:pt x="2836" y="3340"/>
                    <a:pt x="2836" y="3151"/>
                  </a:cubicBezTo>
                  <a:lnTo>
                    <a:pt x="2836" y="347"/>
                  </a:lnTo>
                  <a:cubicBezTo>
                    <a:pt x="2836" y="158"/>
                    <a:pt x="2678"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5557;p48">
            <a:extLst>
              <a:ext uri="{FF2B5EF4-FFF2-40B4-BE49-F238E27FC236}">
                <a16:creationId xmlns:a16="http://schemas.microsoft.com/office/drawing/2014/main" id="{BEE28F9C-4DAB-472F-88DF-66680CEACBD7}"/>
              </a:ext>
            </a:extLst>
          </p:cNvPr>
          <p:cNvGrpSpPr/>
          <p:nvPr/>
        </p:nvGrpSpPr>
        <p:grpSpPr>
          <a:xfrm>
            <a:off x="1614026" y="4167422"/>
            <a:ext cx="484248" cy="484287"/>
            <a:chOff x="-50134375" y="3550975"/>
            <a:chExt cx="300100" cy="300125"/>
          </a:xfrm>
          <a:solidFill>
            <a:srgbClr val="5C3183"/>
          </a:solidFill>
        </p:grpSpPr>
        <p:sp>
          <p:nvSpPr>
            <p:cNvPr id="263" name="Google Shape;5558;p48">
              <a:extLst>
                <a:ext uri="{FF2B5EF4-FFF2-40B4-BE49-F238E27FC236}">
                  <a16:creationId xmlns:a16="http://schemas.microsoft.com/office/drawing/2014/main" id="{673D8143-825E-4835-AF8A-D7D319B609C1}"/>
                </a:ext>
              </a:extLst>
            </p:cNvPr>
            <p:cNvSpPr/>
            <p:nvPr/>
          </p:nvSpPr>
          <p:spPr>
            <a:xfrm>
              <a:off x="-50134375" y="3550975"/>
              <a:ext cx="300100" cy="300125"/>
            </a:xfrm>
            <a:custGeom>
              <a:avLst/>
              <a:gdLst/>
              <a:ahLst/>
              <a:cxnLst/>
              <a:rect l="l" t="t" r="r" b="b"/>
              <a:pathLst>
                <a:path w="12004" h="12005" extrusionOk="0">
                  <a:moveTo>
                    <a:pt x="9893" y="1419"/>
                  </a:moveTo>
                  <a:lnTo>
                    <a:pt x="9893" y="1797"/>
                  </a:lnTo>
                  <a:cubicBezTo>
                    <a:pt x="9893" y="1986"/>
                    <a:pt x="10050" y="2143"/>
                    <a:pt x="10239" y="2143"/>
                  </a:cubicBezTo>
                  <a:lnTo>
                    <a:pt x="10586" y="2143"/>
                  </a:lnTo>
                  <a:lnTo>
                    <a:pt x="10586" y="9893"/>
                  </a:lnTo>
                  <a:lnTo>
                    <a:pt x="10239" y="9893"/>
                  </a:lnTo>
                  <a:cubicBezTo>
                    <a:pt x="10050" y="9893"/>
                    <a:pt x="9893" y="10051"/>
                    <a:pt x="9893" y="10240"/>
                  </a:cubicBezTo>
                  <a:lnTo>
                    <a:pt x="9893" y="10587"/>
                  </a:lnTo>
                  <a:lnTo>
                    <a:pt x="2143" y="10587"/>
                  </a:lnTo>
                  <a:lnTo>
                    <a:pt x="2143" y="10240"/>
                  </a:lnTo>
                  <a:cubicBezTo>
                    <a:pt x="2143" y="10051"/>
                    <a:pt x="1985" y="9893"/>
                    <a:pt x="1765" y="9893"/>
                  </a:cubicBezTo>
                  <a:lnTo>
                    <a:pt x="1418" y="9893"/>
                  </a:lnTo>
                  <a:lnTo>
                    <a:pt x="1418" y="2143"/>
                  </a:lnTo>
                  <a:lnTo>
                    <a:pt x="1765" y="2143"/>
                  </a:lnTo>
                  <a:cubicBezTo>
                    <a:pt x="1985" y="2143"/>
                    <a:pt x="2143" y="1986"/>
                    <a:pt x="2143" y="1797"/>
                  </a:cubicBezTo>
                  <a:lnTo>
                    <a:pt x="2143" y="1419"/>
                  </a:lnTo>
                  <a:close/>
                  <a:moveTo>
                    <a:pt x="347" y="1"/>
                  </a:moveTo>
                  <a:cubicBezTo>
                    <a:pt x="158" y="1"/>
                    <a:pt x="0" y="159"/>
                    <a:pt x="0" y="348"/>
                  </a:cubicBezTo>
                  <a:lnTo>
                    <a:pt x="0" y="1797"/>
                  </a:lnTo>
                  <a:cubicBezTo>
                    <a:pt x="0" y="1986"/>
                    <a:pt x="158" y="2143"/>
                    <a:pt x="347" y="2143"/>
                  </a:cubicBezTo>
                  <a:lnTo>
                    <a:pt x="693" y="2143"/>
                  </a:lnTo>
                  <a:lnTo>
                    <a:pt x="693" y="9893"/>
                  </a:lnTo>
                  <a:lnTo>
                    <a:pt x="347" y="9893"/>
                  </a:lnTo>
                  <a:cubicBezTo>
                    <a:pt x="158" y="9893"/>
                    <a:pt x="0" y="10051"/>
                    <a:pt x="0" y="10240"/>
                  </a:cubicBezTo>
                  <a:lnTo>
                    <a:pt x="0" y="11658"/>
                  </a:lnTo>
                  <a:cubicBezTo>
                    <a:pt x="0" y="11847"/>
                    <a:pt x="158" y="12004"/>
                    <a:pt x="347" y="12004"/>
                  </a:cubicBezTo>
                  <a:lnTo>
                    <a:pt x="1765" y="12004"/>
                  </a:lnTo>
                  <a:cubicBezTo>
                    <a:pt x="1985" y="12004"/>
                    <a:pt x="2111" y="11847"/>
                    <a:pt x="2111" y="11658"/>
                  </a:cubicBezTo>
                  <a:lnTo>
                    <a:pt x="2111" y="11311"/>
                  </a:lnTo>
                  <a:lnTo>
                    <a:pt x="9893" y="11311"/>
                  </a:lnTo>
                  <a:lnTo>
                    <a:pt x="9893" y="11658"/>
                  </a:lnTo>
                  <a:cubicBezTo>
                    <a:pt x="9893" y="11847"/>
                    <a:pt x="10050" y="12004"/>
                    <a:pt x="10239" y="12004"/>
                  </a:cubicBezTo>
                  <a:lnTo>
                    <a:pt x="11657" y="12004"/>
                  </a:lnTo>
                  <a:cubicBezTo>
                    <a:pt x="11846" y="12004"/>
                    <a:pt x="12004" y="11847"/>
                    <a:pt x="12004" y="11658"/>
                  </a:cubicBezTo>
                  <a:lnTo>
                    <a:pt x="12004" y="10240"/>
                  </a:lnTo>
                  <a:cubicBezTo>
                    <a:pt x="12004" y="10051"/>
                    <a:pt x="11846" y="9893"/>
                    <a:pt x="11657" y="9893"/>
                  </a:cubicBezTo>
                  <a:lnTo>
                    <a:pt x="11311" y="9893"/>
                  </a:lnTo>
                  <a:lnTo>
                    <a:pt x="11311" y="2143"/>
                  </a:lnTo>
                  <a:lnTo>
                    <a:pt x="11657" y="2143"/>
                  </a:lnTo>
                  <a:cubicBezTo>
                    <a:pt x="11846" y="2143"/>
                    <a:pt x="12004" y="1986"/>
                    <a:pt x="12004" y="1797"/>
                  </a:cubicBezTo>
                  <a:lnTo>
                    <a:pt x="12004" y="348"/>
                  </a:lnTo>
                  <a:cubicBezTo>
                    <a:pt x="12004" y="159"/>
                    <a:pt x="11846" y="1"/>
                    <a:pt x="11657" y="1"/>
                  </a:cubicBezTo>
                  <a:lnTo>
                    <a:pt x="10239" y="1"/>
                  </a:lnTo>
                  <a:cubicBezTo>
                    <a:pt x="10050" y="1"/>
                    <a:pt x="9893" y="159"/>
                    <a:pt x="9893" y="348"/>
                  </a:cubicBezTo>
                  <a:lnTo>
                    <a:pt x="9893" y="726"/>
                  </a:lnTo>
                  <a:lnTo>
                    <a:pt x="2111" y="726"/>
                  </a:lnTo>
                  <a:lnTo>
                    <a:pt x="2111" y="348"/>
                  </a:lnTo>
                  <a:cubicBezTo>
                    <a:pt x="2111" y="159"/>
                    <a:pt x="1985"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559;p48">
              <a:extLst>
                <a:ext uri="{FF2B5EF4-FFF2-40B4-BE49-F238E27FC236}">
                  <a16:creationId xmlns:a16="http://schemas.microsoft.com/office/drawing/2014/main" id="{45B4C04D-475A-4BBA-B9C4-F3CBAD243A9B}"/>
                </a:ext>
              </a:extLst>
            </p:cNvPr>
            <p:cNvSpPr/>
            <p:nvPr/>
          </p:nvSpPr>
          <p:spPr>
            <a:xfrm>
              <a:off x="-50054825" y="3603750"/>
              <a:ext cx="141800" cy="194575"/>
            </a:xfrm>
            <a:custGeom>
              <a:avLst/>
              <a:gdLst/>
              <a:ahLst/>
              <a:cxnLst/>
              <a:rect l="l" t="t" r="r" b="b"/>
              <a:pathLst>
                <a:path w="5672" h="7783" extrusionOk="0">
                  <a:moveTo>
                    <a:pt x="347" y="1"/>
                  </a:moveTo>
                  <a:cubicBezTo>
                    <a:pt x="158" y="1"/>
                    <a:pt x="0" y="158"/>
                    <a:pt x="0" y="347"/>
                  </a:cubicBezTo>
                  <a:lnTo>
                    <a:pt x="0" y="1765"/>
                  </a:lnTo>
                  <a:cubicBezTo>
                    <a:pt x="0" y="1873"/>
                    <a:pt x="74" y="1922"/>
                    <a:pt x="151" y="1922"/>
                  </a:cubicBezTo>
                  <a:cubicBezTo>
                    <a:pt x="186" y="1922"/>
                    <a:pt x="222" y="1911"/>
                    <a:pt x="252" y="1891"/>
                  </a:cubicBezTo>
                  <a:lnTo>
                    <a:pt x="725" y="1419"/>
                  </a:lnTo>
                  <a:lnTo>
                    <a:pt x="2143" y="1419"/>
                  </a:lnTo>
                  <a:lnTo>
                    <a:pt x="2143" y="7089"/>
                  </a:lnTo>
                  <a:lnTo>
                    <a:pt x="1670" y="7562"/>
                  </a:lnTo>
                  <a:cubicBezTo>
                    <a:pt x="1576" y="7625"/>
                    <a:pt x="1670" y="7782"/>
                    <a:pt x="1765" y="7782"/>
                  </a:cubicBezTo>
                  <a:lnTo>
                    <a:pt x="3907" y="7782"/>
                  </a:lnTo>
                  <a:cubicBezTo>
                    <a:pt x="4064" y="7782"/>
                    <a:pt x="4096" y="7625"/>
                    <a:pt x="4033" y="7562"/>
                  </a:cubicBezTo>
                  <a:lnTo>
                    <a:pt x="3560" y="7089"/>
                  </a:lnTo>
                  <a:lnTo>
                    <a:pt x="3560" y="1419"/>
                  </a:lnTo>
                  <a:lnTo>
                    <a:pt x="4978" y="1419"/>
                  </a:lnTo>
                  <a:lnTo>
                    <a:pt x="5451" y="1891"/>
                  </a:lnTo>
                  <a:cubicBezTo>
                    <a:pt x="5467" y="1908"/>
                    <a:pt x="5491" y="1916"/>
                    <a:pt x="5517" y="1916"/>
                  </a:cubicBezTo>
                  <a:cubicBezTo>
                    <a:pt x="5587" y="1916"/>
                    <a:pt x="5671" y="1857"/>
                    <a:pt x="5671" y="1765"/>
                  </a:cubicBezTo>
                  <a:lnTo>
                    <a:pt x="5671" y="347"/>
                  </a:lnTo>
                  <a:cubicBezTo>
                    <a:pt x="5671" y="158"/>
                    <a:pt x="5514" y="1"/>
                    <a:pt x="53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5560;p48">
            <a:extLst>
              <a:ext uri="{FF2B5EF4-FFF2-40B4-BE49-F238E27FC236}">
                <a16:creationId xmlns:a16="http://schemas.microsoft.com/office/drawing/2014/main" id="{7B1779F8-67CF-4749-A8EC-7C59B172FC2D}"/>
              </a:ext>
            </a:extLst>
          </p:cNvPr>
          <p:cNvGrpSpPr/>
          <p:nvPr/>
        </p:nvGrpSpPr>
        <p:grpSpPr>
          <a:xfrm>
            <a:off x="1614026" y="4763816"/>
            <a:ext cx="484248" cy="483965"/>
            <a:chOff x="-50134375" y="3920575"/>
            <a:chExt cx="300100" cy="299925"/>
          </a:xfrm>
          <a:solidFill>
            <a:srgbClr val="5C3183"/>
          </a:solidFill>
        </p:grpSpPr>
        <p:sp>
          <p:nvSpPr>
            <p:cNvPr id="266" name="Google Shape;5561;p48">
              <a:extLst>
                <a:ext uri="{FF2B5EF4-FFF2-40B4-BE49-F238E27FC236}">
                  <a16:creationId xmlns:a16="http://schemas.microsoft.com/office/drawing/2014/main" id="{E94FF0AA-FFF6-44BD-AB9A-67B39EE7F45E}"/>
                </a:ext>
              </a:extLst>
            </p:cNvPr>
            <p:cNvSpPr/>
            <p:nvPr/>
          </p:nvSpPr>
          <p:spPr>
            <a:xfrm>
              <a:off x="-49985525" y="3920575"/>
              <a:ext cx="151250" cy="151850"/>
            </a:xfrm>
            <a:custGeom>
              <a:avLst/>
              <a:gdLst/>
              <a:ahLst/>
              <a:cxnLst/>
              <a:rect l="l" t="t" r="r" b="b"/>
              <a:pathLst>
                <a:path w="6050" h="6074" extrusionOk="0">
                  <a:moveTo>
                    <a:pt x="1986" y="1"/>
                  </a:moveTo>
                  <a:cubicBezTo>
                    <a:pt x="1537" y="1"/>
                    <a:pt x="1088" y="166"/>
                    <a:pt x="757" y="497"/>
                  </a:cubicBezTo>
                  <a:lnTo>
                    <a:pt x="1" y="1284"/>
                  </a:lnTo>
                  <a:lnTo>
                    <a:pt x="4758" y="6073"/>
                  </a:lnTo>
                  <a:lnTo>
                    <a:pt x="5546" y="5317"/>
                  </a:lnTo>
                  <a:cubicBezTo>
                    <a:pt x="5861" y="5002"/>
                    <a:pt x="6050" y="4529"/>
                    <a:pt x="6050" y="4057"/>
                  </a:cubicBezTo>
                  <a:cubicBezTo>
                    <a:pt x="6050" y="3616"/>
                    <a:pt x="5861" y="3143"/>
                    <a:pt x="5546" y="2828"/>
                  </a:cubicBezTo>
                  <a:lnTo>
                    <a:pt x="3214" y="497"/>
                  </a:lnTo>
                  <a:cubicBezTo>
                    <a:pt x="2883" y="166"/>
                    <a:pt x="2434" y="1"/>
                    <a:pt x="19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562;p48">
              <a:extLst>
                <a:ext uri="{FF2B5EF4-FFF2-40B4-BE49-F238E27FC236}">
                  <a16:creationId xmlns:a16="http://schemas.microsoft.com/office/drawing/2014/main" id="{2EC94248-FFD4-4D2B-A7ED-EEC8C0497229}"/>
                </a:ext>
              </a:extLst>
            </p:cNvPr>
            <p:cNvSpPr/>
            <p:nvPr/>
          </p:nvSpPr>
          <p:spPr>
            <a:xfrm>
              <a:off x="-50134375" y="4069250"/>
              <a:ext cx="151250" cy="151250"/>
            </a:xfrm>
            <a:custGeom>
              <a:avLst/>
              <a:gdLst/>
              <a:ahLst/>
              <a:cxnLst/>
              <a:rect l="l" t="t" r="r" b="b"/>
              <a:pathLst>
                <a:path w="6050" h="6050" extrusionOk="0">
                  <a:moveTo>
                    <a:pt x="1292" y="0"/>
                  </a:moveTo>
                  <a:lnTo>
                    <a:pt x="504" y="756"/>
                  </a:lnTo>
                  <a:cubicBezTo>
                    <a:pt x="189" y="1071"/>
                    <a:pt x="0" y="1544"/>
                    <a:pt x="0" y="2016"/>
                  </a:cubicBezTo>
                  <a:cubicBezTo>
                    <a:pt x="0" y="2489"/>
                    <a:pt x="189" y="2899"/>
                    <a:pt x="504" y="3277"/>
                  </a:cubicBezTo>
                  <a:lnTo>
                    <a:pt x="2804" y="5545"/>
                  </a:lnTo>
                  <a:cubicBezTo>
                    <a:pt x="3119" y="5860"/>
                    <a:pt x="3592" y="6049"/>
                    <a:pt x="4064" y="6049"/>
                  </a:cubicBezTo>
                  <a:cubicBezTo>
                    <a:pt x="4537" y="6049"/>
                    <a:pt x="4947" y="5860"/>
                    <a:pt x="5325" y="5545"/>
                  </a:cubicBezTo>
                  <a:lnTo>
                    <a:pt x="6049" y="4757"/>
                  </a:lnTo>
                  <a:lnTo>
                    <a:pt x="12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563;p48">
              <a:extLst>
                <a:ext uri="{FF2B5EF4-FFF2-40B4-BE49-F238E27FC236}">
                  <a16:creationId xmlns:a16="http://schemas.microsoft.com/office/drawing/2014/main" id="{88827467-6CCB-4D4F-A057-F570EED6651B}"/>
                </a:ext>
              </a:extLst>
            </p:cNvPr>
            <p:cNvSpPr/>
            <p:nvPr/>
          </p:nvSpPr>
          <p:spPr>
            <a:xfrm>
              <a:off x="-50090275" y="3964500"/>
              <a:ext cx="211100" cy="211100"/>
            </a:xfrm>
            <a:custGeom>
              <a:avLst/>
              <a:gdLst/>
              <a:ahLst/>
              <a:cxnLst/>
              <a:rect l="l" t="t" r="r" b="b"/>
              <a:pathLst>
                <a:path w="8444" h="8444" extrusionOk="0">
                  <a:moveTo>
                    <a:pt x="2446" y="4316"/>
                  </a:moveTo>
                  <a:cubicBezTo>
                    <a:pt x="2537" y="4316"/>
                    <a:pt x="2631" y="4348"/>
                    <a:pt x="2710" y="4411"/>
                  </a:cubicBezTo>
                  <a:lnTo>
                    <a:pt x="4033" y="5734"/>
                  </a:lnTo>
                  <a:cubicBezTo>
                    <a:pt x="4191" y="5828"/>
                    <a:pt x="4191" y="6080"/>
                    <a:pt x="4033" y="6238"/>
                  </a:cubicBezTo>
                  <a:cubicBezTo>
                    <a:pt x="3970" y="6301"/>
                    <a:pt x="3884" y="6332"/>
                    <a:pt x="3789" y="6332"/>
                  </a:cubicBezTo>
                  <a:cubicBezTo>
                    <a:pt x="3694" y="6332"/>
                    <a:pt x="3592" y="6301"/>
                    <a:pt x="3498" y="6238"/>
                  </a:cubicBezTo>
                  <a:lnTo>
                    <a:pt x="2206" y="4946"/>
                  </a:lnTo>
                  <a:cubicBezTo>
                    <a:pt x="2080" y="4820"/>
                    <a:pt x="2080" y="4568"/>
                    <a:pt x="2206" y="4411"/>
                  </a:cubicBezTo>
                  <a:cubicBezTo>
                    <a:pt x="2269" y="4348"/>
                    <a:pt x="2356" y="4316"/>
                    <a:pt x="2446" y="4316"/>
                  </a:cubicBezTo>
                  <a:close/>
                  <a:moveTo>
                    <a:pt x="3687" y="0"/>
                  </a:moveTo>
                  <a:lnTo>
                    <a:pt x="1" y="3686"/>
                  </a:lnTo>
                  <a:lnTo>
                    <a:pt x="4789" y="8443"/>
                  </a:lnTo>
                  <a:lnTo>
                    <a:pt x="8444" y="4789"/>
                  </a:lnTo>
                  <a:lnTo>
                    <a:pt x="36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5564;p48">
            <a:extLst>
              <a:ext uri="{FF2B5EF4-FFF2-40B4-BE49-F238E27FC236}">
                <a16:creationId xmlns:a16="http://schemas.microsoft.com/office/drawing/2014/main" id="{E9582501-BA8E-49B8-83D6-84FFCC36E988}"/>
              </a:ext>
            </a:extLst>
          </p:cNvPr>
          <p:cNvGrpSpPr/>
          <p:nvPr/>
        </p:nvGrpSpPr>
        <p:grpSpPr>
          <a:xfrm>
            <a:off x="4627430" y="3601889"/>
            <a:ext cx="486789" cy="484248"/>
            <a:chOff x="-48262200" y="3200500"/>
            <a:chExt cx="301675" cy="300100"/>
          </a:xfrm>
          <a:solidFill>
            <a:srgbClr val="5C3183"/>
          </a:solidFill>
        </p:grpSpPr>
        <p:sp>
          <p:nvSpPr>
            <p:cNvPr id="270" name="Google Shape;5565;p48">
              <a:extLst>
                <a:ext uri="{FF2B5EF4-FFF2-40B4-BE49-F238E27FC236}">
                  <a16:creationId xmlns:a16="http://schemas.microsoft.com/office/drawing/2014/main" id="{13CDDCE5-2CF6-44CF-B458-8C1B903BB31B}"/>
                </a:ext>
              </a:extLst>
            </p:cNvPr>
            <p:cNvSpPr/>
            <p:nvPr/>
          </p:nvSpPr>
          <p:spPr>
            <a:xfrm>
              <a:off x="-48191325" y="3288700"/>
              <a:ext cx="51225" cy="51225"/>
            </a:xfrm>
            <a:custGeom>
              <a:avLst/>
              <a:gdLst/>
              <a:ahLst/>
              <a:cxnLst/>
              <a:rect l="l" t="t" r="r" b="b"/>
              <a:pathLst>
                <a:path w="2049" h="2049" extrusionOk="0">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566;p48">
              <a:extLst>
                <a:ext uri="{FF2B5EF4-FFF2-40B4-BE49-F238E27FC236}">
                  <a16:creationId xmlns:a16="http://schemas.microsoft.com/office/drawing/2014/main" id="{0AF38643-32C5-41E2-B10E-4CFAC724ADE5}"/>
                </a:ext>
              </a:extLst>
            </p:cNvPr>
            <p:cNvSpPr/>
            <p:nvPr/>
          </p:nvSpPr>
          <p:spPr>
            <a:xfrm>
              <a:off x="-48155875" y="3324150"/>
              <a:ext cx="15775" cy="15775"/>
            </a:xfrm>
            <a:custGeom>
              <a:avLst/>
              <a:gdLst/>
              <a:ahLst/>
              <a:cxnLst/>
              <a:rect l="l" t="t" r="r" b="b"/>
              <a:pathLst>
                <a:path w="631" h="631" extrusionOk="0">
                  <a:moveTo>
                    <a:pt x="1" y="1"/>
                  </a:moveTo>
                  <a:lnTo>
                    <a:pt x="1" y="631"/>
                  </a:lnTo>
                  <a:cubicBezTo>
                    <a:pt x="284" y="505"/>
                    <a:pt x="536" y="253"/>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567;p48">
              <a:extLst>
                <a:ext uri="{FF2B5EF4-FFF2-40B4-BE49-F238E27FC236}">
                  <a16:creationId xmlns:a16="http://schemas.microsoft.com/office/drawing/2014/main" id="{D639C80B-F4FC-46FE-9737-F00B0E7050F6}"/>
                </a:ext>
              </a:extLst>
            </p:cNvPr>
            <p:cNvSpPr/>
            <p:nvPr/>
          </p:nvSpPr>
          <p:spPr>
            <a:xfrm>
              <a:off x="-48085775" y="3206000"/>
              <a:ext cx="47275" cy="47300"/>
            </a:xfrm>
            <a:custGeom>
              <a:avLst/>
              <a:gdLst/>
              <a:ahLst/>
              <a:cxnLst/>
              <a:rect l="l" t="t" r="r" b="b"/>
              <a:pathLst>
                <a:path w="1891" h="1892" extrusionOk="0">
                  <a:moveTo>
                    <a:pt x="1" y="1"/>
                  </a:moveTo>
                  <a:lnTo>
                    <a:pt x="1" y="1891"/>
                  </a:lnTo>
                  <a:lnTo>
                    <a:pt x="1891" y="1891"/>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568;p48">
              <a:extLst>
                <a:ext uri="{FF2B5EF4-FFF2-40B4-BE49-F238E27FC236}">
                  <a16:creationId xmlns:a16="http://schemas.microsoft.com/office/drawing/2014/main" id="{A88EC53D-079B-4D12-856A-B1B9C9C3023B}"/>
                </a:ext>
              </a:extLst>
            </p:cNvPr>
            <p:cNvSpPr/>
            <p:nvPr/>
          </p:nvSpPr>
          <p:spPr>
            <a:xfrm>
              <a:off x="-48262200" y="3200500"/>
              <a:ext cx="228425" cy="300100"/>
            </a:xfrm>
            <a:custGeom>
              <a:avLst/>
              <a:gdLst/>
              <a:ahLst/>
              <a:cxnLst/>
              <a:rect l="l" t="t" r="r" b="b"/>
              <a:pathLst>
                <a:path w="9137" h="12004" extrusionOk="0">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569;p48">
              <a:extLst>
                <a:ext uri="{FF2B5EF4-FFF2-40B4-BE49-F238E27FC236}">
                  <a16:creationId xmlns:a16="http://schemas.microsoft.com/office/drawing/2014/main" id="{77937D09-41C3-4A81-A618-495922C1A07E}"/>
                </a:ext>
              </a:extLst>
            </p:cNvPr>
            <p:cNvSpPr/>
            <p:nvPr/>
          </p:nvSpPr>
          <p:spPr>
            <a:xfrm>
              <a:off x="-48155075" y="3322575"/>
              <a:ext cx="52775" cy="53575"/>
            </a:xfrm>
            <a:custGeom>
              <a:avLst/>
              <a:gdLst/>
              <a:ahLst/>
              <a:cxnLst/>
              <a:rect l="l" t="t" r="r" b="b"/>
              <a:pathLst>
                <a:path w="2111" h="2143" extrusionOk="0">
                  <a:moveTo>
                    <a:pt x="1355" y="1"/>
                  </a:moveTo>
                  <a:cubicBezTo>
                    <a:pt x="1197" y="725"/>
                    <a:pt x="662" y="1261"/>
                    <a:pt x="0" y="1387"/>
                  </a:cubicBezTo>
                  <a:lnTo>
                    <a:pt x="0" y="2143"/>
                  </a:lnTo>
                  <a:lnTo>
                    <a:pt x="2111" y="2143"/>
                  </a:lnTo>
                  <a:lnTo>
                    <a:pt x="21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570;p48">
              <a:extLst>
                <a:ext uri="{FF2B5EF4-FFF2-40B4-BE49-F238E27FC236}">
                  <a16:creationId xmlns:a16="http://schemas.microsoft.com/office/drawing/2014/main" id="{6386E1E5-D271-4C77-9F5B-AF548F53D4B9}"/>
                </a:ext>
              </a:extLst>
            </p:cNvPr>
            <p:cNvSpPr/>
            <p:nvPr/>
          </p:nvSpPr>
          <p:spPr>
            <a:xfrm>
              <a:off x="-48014100" y="3417100"/>
              <a:ext cx="53575" cy="18125"/>
            </a:xfrm>
            <a:custGeom>
              <a:avLst/>
              <a:gdLst/>
              <a:ahLst/>
              <a:cxnLst/>
              <a:rect l="l" t="t" r="r" b="b"/>
              <a:pathLst>
                <a:path w="2143" h="725" extrusionOk="0">
                  <a:moveTo>
                    <a:pt x="1" y="0"/>
                  </a:moveTo>
                  <a:lnTo>
                    <a:pt x="1" y="725"/>
                  </a:lnTo>
                  <a:lnTo>
                    <a:pt x="2143" y="725"/>
                  </a:lnTo>
                  <a:lnTo>
                    <a:pt x="21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571;p48">
              <a:extLst>
                <a:ext uri="{FF2B5EF4-FFF2-40B4-BE49-F238E27FC236}">
                  <a16:creationId xmlns:a16="http://schemas.microsoft.com/office/drawing/2014/main" id="{B432CD98-9211-4AC0-BFDB-E378D5ECE617}"/>
                </a:ext>
              </a:extLst>
            </p:cNvPr>
            <p:cNvSpPr/>
            <p:nvPr/>
          </p:nvSpPr>
          <p:spPr>
            <a:xfrm>
              <a:off x="-48014100" y="3289500"/>
              <a:ext cx="53575" cy="110300"/>
            </a:xfrm>
            <a:custGeom>
              <a:avLst/>
              <a:gdLst/>
              <a:ahLst/>
              <a:cxnLst/>
              <a:rect l="l" t="t" r="r" b="b"/>
              <a:pathLst>
                <a:path w="2143" h="4412" extrusionOk="0">
                  <a:moveTo>
                    <a:pt x="1" y="0"/>
                  </a:moveTo>
                  <a:lnTo>
                    <a:pt x="1" y="4411"/>
                  </a:lnTo>
                  <a:lnTo>
                    <a:pt x="2143" y="4411"/>
                  </a:lnTo>
                  <a:lnTo>
                    <a:pt x="21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572;p48">
              <a:extLst>
                <a:ext uri="{FF2B5EF4-FFF2-40B4-BE49-F238E27FC236}">
                  <a16:creationId xmlns:a16="http://schemas.microsoft.com/office/drawing/2014/main" id="{EBF549D6-4C23-4D8E-AC58-B51AC8083416}"/>
                </a:ext>
              </a:extLst>
            </p:cNvPr>
            <p:cNvSpPr/>
            <p:nvPr/>
          </p:nvSpPr>
          <p:spPr>
            <a:xfrm>
              <a:off x="-48014100" y="3451750"/>
              <a:ext cx="53575" cy="48075"/>
            </a:xfrm>
            <a:custGeom>
              <a:avLst/>
              <a:gdLst/>
              <a:ahLst/>
              <a:cxnLst/>
              <a:rect l="l" t="t" r="r" b="b"/>
              <a:pathLst>
                <a:path w="2143" h="1923" extrusionOk="0">
                  <a:moveTo>
                    <a:pt x="1" y="0"/>
                  </a:moveTo>
                  <a:lnTo>
                    <a:pt x="1" y="883"/>
                  </a:lnTo>
                  <a:cubicBezTo>
                    <a:pt x="1" y="1450"/>
                    <a:pt x="473" y="1922"/>
                    <a:pt x="1072" y="1922"/>
                  </a:cubicBezTo>
                  <a:cubicBezTo>
                    <a:pt x="1670" y="1922"/>
                    <a:pt x="2143" y="1450"/>
                    <a:pt x="2143" y="883"/>
                  </a:cubicBezTo>
                  <a:lnTo>
                    <a:pt x="21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573;p48">
              <a:extLst>
                <a:ext uri="{FF2B5EF4-FFF2-40B4-BE49-F238E27FC236}">
                  <a16:creationId xmlns:a16="http://schemas.microsoft.com/office/drawing/2014/main" id="{EF13AE8A-F6C6-4B14-8BF0-F098C9380092}"/>
                </a:ext>
              </a:extLst>
            </p:cNvPr>
            <p:cNvSpPr/>
            <p:nvPr/>
          </p:nvSpPr>
          <p:spPr>
            <a:xfrm>
              <a:off x="-48011725" y="3220375"/>
              <a:ext cx="48050" cy="51025"/>
            </a:xfrm>
            <a:custGeom>
              <a:avLst/>
              <a:gdLst/>
              <a:ahLst/>
              <a:cxnLst/>
              <a:rect l="l" t="t" r="r" b="b"/>
              <a:pathLst>
                <a:path w="1922" h="2041" extrusionOk="0">
                  <a:moveTo>
                    <a:pt x="985" y="1"/>
                  </a:moveTo>
                  <a:cubicBezTo>
                    <a:pt x="843" y="1"/>
                    <a:pt x="693" y="72"/>
                    <a:pt x="630" y="213"/>
                  </a:cubicBezTo>
                  <a:lnTo>
                    <a:pt x="0" y="2041"/>
                  </a:lnTo>
                  <a:lnTo>
                    <a:pt x="1922" y="2041"/>
                  </a:lnTo>
                  <a:lnTo>
                    <a:pt x="1292" y="213"/>
                  </a:lnTo>
                  <a:cubicBezTo>
                    <a:pt x="1260" y="72"/>
                    <a:pt x="1126" y="1"/>
                    <a:pt x="9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5574;p48">
            <a:extLst>
              <a:ext uri="{FF2B5EF4-FFF2-40B4-BE49-F238E27FC236}">
                <a16:creationId xmlns:a16="http://schemas.microsoft.com/office/drawing/2014/main" id="{606A6AC2-A227-40C3-A0CE-98511E8E5E59}"/>
              </a:ext>
            </a:extLst>
          </p:cNvPr>
          <p:cNvGrpSpPr/>
          <p:nvPr/>
        </p:nvGrpSpPr>
        <p:grpSpPr>
          <a:xfrm>
            <a:off x="4667468" y="4197678"/>
            <a:ext cx="406713" cy="483240"/>
            <a:chOff x="-48233050" y="3569725"/>
            <a:chExt cx="252050" cy="299475"/>
          </a:xfrm>
          <a:solidFill>
            <a:srgbClr val="5C3183"/>
          </a:solidFill>
        </p:grpSpPr>
        <p:sp>
          <p:nvSpPr>
            <p:cNvPr id="280" name="Google Shape;5575;p48">
              <a:extLst>
                <a:ext uri="{FF2B5EF4-FFF2-40B4-BE49-F238E27FC236}">
                  <a16:creationId xmlns:a16="http://schemas.microsoft.com/office/drawing/2014/main" id="{7A6B8E5D-8AD5-4466-BB1A-3AEE0619E808}"/>
                </a:ext>
              </a:extLst>
            </p:cNvPr>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576;p48">
              <a:extLst>
                <a:ext uri="{FF2B5EF4-FFF2-40B4-BE49-F238E27FC236}">
                  <a16:creationId xmlns:a16="http://schemas.microsoft.com/office/drawing/2014/main" id="{22421E4F-31F3-4023-99FB-AD9C5A50283F}"/>
                </a:ext>
              </a:extLst>
            </p:cNvPr>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577;p48">
              <a:extLst>
                <a:ext uri="{FF2B5EF4-FFF2-40B4-BE49-F238E27FC236}">
                  <a16:creationId xmlns:a16="http://schemas.microsoft.com/office/drawing/2014/main" id="{3926FEF2-F9F1-41A2-BABB-D4B0FDE5A4D2}"/>
                </a:ext>
              </a:extLst>
            </p:cNvPr>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5578;p48">
            <a:extLst>
              <a:ext uri="{FF2B5EF4-FFF2-40B4-BE49-F238E27FC236}">
                <a16:creationId xmlns:a16="http://schemas.microsoft.com/office/drawing/2014/main" id="{7E905495-E717-4082-A842-AA3B1710EC8E}"/>
              </a:ext>
            </a:extLst>
          </p:cNvPr>
          <p:cNvGrpSpPr/>
          <p:nvPr/>
        </p:nvGrpSpPr>
        <p:grpSpPr>
          <a:xfrm>
            <a:off x="4699861" y="4788907"/>
            <a:ext cx="341926" cy="488080"/>
            <a:chOff x="-48216525" y="3936125"/>
            <a:chExt cx="211900" cy="302475"/>
          </a:xfrm>
          <a:solidFill>
            <a:srgbClr val="5C3183"/>
          </a:solidFill>
        </p:grpSpPr>
        <p:sp>
          <p:nvSpPr>
            <p:cNvPr id="284" name="Google Shape;5579;p48">
              <a:extLst>
                <a:ext uri="{FF2B5EF4-FFF2-40B4-BE49-F238E27FC236}">
                  <a16:creationId xmlns:a16="http://schemas.microsoft.com/office/drawing/2014/main" id="{7508CF3A-4771-4E1E-9E5D-3C8F926316AF}"/>
                </a:ext>
              </a:extLst>
            </p:cNvPr>
            <p:cNvSpPr/>
            <p:nvPr/>
          </p:nvSpPr>
          <p:spPr>
            <a:xfrm>
              <a:off x="-48207850" y="3955825"/>
              <a:ext cx="105550" cy="158325"/>
            </a:xfrm>
            <a:custGeom>
              <a:avLst/>
              <a:gdLst/>
              <a:ahLst/>
              <a:cxnLst/>
              <a:rect l="l" t="t" r="r" b="b"/>
              <a:pathLst>
                <a:path w="4222" h="6333" extrusionOk="0">
                  <a:moveTo>
                    <a:pt x="2080" y="2080"/>
                  </a:moveTo>
                  <a:cubicBezTo>
                    <a:pt x="2300" y="2080"/>
                    <a:pt x="2458" y="2237"/>
                    <a:pt x="2458" y="2458"/>
                  </a:cubicBezTo>
                  <a:lnTo>
                    <a:pt x="2458" y="3151"/>
                  </a:lnTo>
                  <a:cubicBezTo>
                    <a:pt x="2458" y="3340"/>
                    <a:pt x="2300" y="3497"/>
                    <a:pt x="2080" y="3497"/>
                  </a:cubicBezTo>
                  <a:cubicBezTo>
                    <a:pt x="1891" y="3497"/>
                    <a:pt x="1733" y="3340"/>
                    <a:pt x="1733" y="3151"/>
                  </a:cubicBezTo>
                  <a:lnTo>
                    <a:pt x="1733" y="2458"/>
                  </a:lnTo>
                  <a:cubicBezTo>
                    <a:pt x="1733" y="2237"/>
                    <a:pt x="1891" y="2080"/>
                    <a:pt x="2080" y="2080"/>
                  </a:cubicBezTo>
                  <a:close/>
                  <a:moveTo>
                    <a:pt x="2080" y="4222"/>
                  </a:moveTo>
                  <a:cubicBezTo>
                    <a:pt x="2300" y="4222"/>
                    <a:pt x="2458" y="4380"/>
                    <a:pt x="2458" y="4569"/>
                  </a:cubicBezTo>
                  <a:lnTo>
                    <a:pt x="2458" y="5293"/>
                  </a:lnTo>
                  <a:cubicBezTo>
                    <a:pt x="2458" y="5482"/>
                    <a:pt x="2300" y="5640"/>
                    <a:pt x="2080" y="5640"/>
                  </a:cubicBezTo>
                  <a:cubicBezTo>
                    <a:pt x="1891" y="5640"/>
                    <a:pt x="1733" y="5482"/>
                    <a:pt x="1733" y="5293"/>
                  </a:cubicBezTo>
                  <a:lnTo>
                    <a:pt x="1733" y="4569"/>
                  </a:lnTo>
                  <a:cubicBezTo>
                    <a:pt x="1733" y="4380"/>
                    <a:pt x="1891" y="4222"/>
                    <a:pt x="2080" y="4222"/>
                  </a:cubicBezTo>
                  <a:close/>
                  <a:moveTo>
                    <a:pt x="2111" y="0"/>
                  </a:moveTo>
                  <a:cubicBezTo>
                    <a:pt x="1891" y="0"/>
                    <a:pt x="1733" y="158"/>
                    <a:pt x="1733" y="347"/>
                  </a:cubicBezTo>
                  <a:lnTo>
                    <a:pt x="1733" y="757"/>
                  </a:lnTo>
                  <a:cubicBezTo>
                    <a:pt x="1544" y="788"/>
                    <a:pt x="1355" y="914"/>
                    <a:pt x="1198" y="1072"/>
                  </a:cubicBezTo>
                  <a:lnTo>
                    <a:pt x="883" y="757"/>
                  </a:lnTo>
                  <a:cubicBezTo>
                    <a:pt x="820" y="694"/>
                    <a:pt x="733" y="662"/>
                    <a:pt x="642" y="662"/>
                  </a:cubicBezTo>
                  <a:cubicBezTo>
                    <a:pt x="552" y="662"/>
                    <a:pt x="457" y="694"/>
                    <a:pt x="378" y="757"/>
                  </a:cubicBezTo>
                  <a:cubicBezTo>
                    <a:pt x="252" y="883"/>
                    <a:pt x="252" y="1103"/>
                    <a:pt x="378" y="1261"/>
                  </a:cubicBezTo>
                  <a:lnTo>
                    <a:pt x="788" y="1702"/>
                  </a:lnTo>
                  <a:cubicBezTo>
                    <a:pt x="757" y="1859"/>
                    <a:pt x="725" y="2017"/>
                    <a:pt x="725" y="2174"/>
                  </a:cubicBezTo>
                  <a:lnTo>
                    <a:pt x="378" y="2174"/>
                  </a:lnTo>
                  <a:cubicBezTo>
                    <a:pt x="158" y="2174"/>
                    <a:pt x="0" y="2332"/>
                    <a:pt x="0" y="2521"/>
                  </a:cubicBezTo>
                  <a:cubicBezTo>
                    <a:pt x="0" y="2710"/>
                    <a:pt x="158" y="2867"/>
                    <a:pt x="378" y="2867"/>
                  </a:cubicBezTo>
                  <a:lnTo>
                    <a:pt x="725" y="2867"/>
                  </a:lnTo>
                  <a:lnTo>
                    <a:pt x="725" y="3592"/>
                  </a:lnTo>
                  <a:lnTo>
                    <a:pt x="378" y="3592"/>
                  </a:lnTo>
                  <a:cubicBezTo>
                    <a:pt x="158" y="3592"/>
                    <a:pt x="0" y="3750"/>
                    <a:pt x="0" y="3939"/>
                  </a:cubicBezTo>
                  <a:cubicBezTo>
                    <a:pt x="0" y="4128"/>
                    <a:pt x="158" y="4285"/>
                    <a:pt x="378" y="4285"/>
                  </a:cubicBezTo>
                  <a:lnTo>
                    <a:pt x="725" y="4285"/>
                  </a:lnTo>
                  <a:lnTo>
                    <a:pt x="725" y="5010"/>
                  </a:lnTo>
                  <a:lnTo>
                    <a:pt x="347" y="5010"/>
                  </a:lnTo>
                  <a:lnTo>
                    <a:pt x="347" y="4915"/>
                  </a:lnTo>
                  <a:cubicBezTo>
                    <a:pt x="158" y="4915"/>
                    <a:pt x="0" y="5073"/>
                    <a:pt x="0" y="5293"/>
                  </a:cubicBezTo>
                  <a:cubicBezTo>
                    <a:pt x="0" y="5482"/>
                    <a:pt x="158" y="5640"/>
                    <a:pt x="347" y="5640"/>
                  </a:cubicBezTo>
                  <a:lnTo>
                    <a:pt x="725" y="5640"/>
                  </a:lnTo>
                  <a:lnTo>
                    <a:pt x="725" y="6333"/>
                  </a:lnTo>
                  <a:lnTo>
                    <a:pt x="3497" y="6333"/>
                  </a:lnTo>
                  <a:lnTo>
                    <a:pt x="3497" y="5640"/>
                  </a:lnTo>
                  <a:lnTo>
                    <a:pt x="3876" y="5640"/>
                  </a:lnTo>
                  <a:cubicBezTo>
                    <a:pt x="4065" y="5640"/>
                    <a:pt x="4222" y="5482"/>
                    <a:pt x="4222" y="5293"/>
                  </a:cubicBezTo>
                  <a:cubicBezTo>
                    <a:pt x="4222" y="5073"/>
                    <a:pt x="4065" y="4915"/>
                    <a:pt x="3876" y="4915"/>
                  </a:cubicBezTo>
                  <a:lnTo>
                    <a:pt x="3497" y="4915"/>
                  </a:lnTo>
                  <a:lnTo>
                    <a:pt x="3497" y="4222"/>
                  </a:lnTo>
                  <a:lnTo>
                    <a:pt x="3876" y="4222"/>
                  </a:lnTo>
                  <a:cubicBezTo>
                    <a:pt x="4065" y="4222"/>
                    <a:pt x="4222" y="4065"/>
                    <a:pt x="4222" y="3876"/>
                  </a:cubicBezTo>
                  <a:cubicBezTo>
                    <a:pt x="4222" y="3655"/>
                    <a:pt x="4065" y="3497"/>
                    <a:pt x="3876" y="3497"/>
                  </a:cubicBezTo>
                  <a:lnTo>
                    <a:pt x="3497" y="3497"/>
                  </a:lnTo>
                  <a:lnTo>
                    <a:pt x="3497" y="2804"/>
                  </a:lnTo>
                  <a:lnTo>
                    <a:pt x="3876" y="2804"/>
                  </a:lnTo>
                  <a:cubicBezTo>
                    <a:pt x="4065" y="2804"/>
                    <a:pt x="4222" y="2647"/>
                    <a:pt x="4222" y="2458"/>
                  </a:cubicBezTo>
                  <a:cubicBezTo>
                    <a:pt x="4222" y="2237"/>
                    <a:pt x="4065" y="2080"/>
                    <a:pt x="3876" y="2080"/>
                  </a:cubicBezTo>
                  <a:lnTo>
                    <a:pt x="3497" y="2080"/>
                  </a:lnTo>
                  <a:cubicBezTo>
                    <a:pt x="3497" y="1418"/>
                    <a:pt x="3088" y="914"/>
                    <a:pt x="2458" y="757"/>
                  </a:cubicBezTo>
                  <a:lnTo>
                    <a:pt x="2458" y="347"/>
                  </a:lnTo>
                  <a:cubicBezTo>
                    <a:pt x="2458" y="158"/>
                    <a:pt x="2300"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5580;p48">
              <a:extLst>
                <a:ext uri="{FF2B5EF4-FFF2-40B4-BE49-F238E27FC236}">
                  <a16:creationId xmlns:a16="http://schemas.microsoft.com/office/drawing/2014/main" id="{D0CEB128-673D-4DA4-97A4-F98825D48871}"/>
                </a:ext>
              </a:extLst>
            </p:cNvPr>
            <p:cNvSpPr/>
            <p:nvPr/>
          </p:nvSpPr>
          <p:spPr>
            <a:xfrm>
              <a:off x="-48192100" y="4184225"/>
              <a:ext cx="163850" cy="54375"/>
            </a:xfrm>
            <a:custGeom>
              <a:avLst/>
              <a:gdLst/>
              <a:ahLst/>
              <a:cxnLst/>
              <a:rect l="l" t="t" r="r" b="b"/>
              <a:pathLst>
                <a:path w="6554" h="2175" extrusionOk="0">
                  <a:moveTo>
                    <a:pt x="0" y="1"/>
                  </a:moveTo>
                  <a:lnTo>
                    <a:pt x="442" y="1891"/>
                  </a:lnTo>
                  <a:cubicBezTo>
                    <a:pt x="473" y="2049"/>
                    <a:pt x="631" y="2175"/>
                    <a:pt x="788" y="2175"/>
                  </a:cubicBezTo>
                  <a:lnTo>
                    <a:pt x="5703" y="2175"/>
                  </a:lnTo>
                  <a:cubicBezTo>
                    <a:pt x="5860" y="2175"/>
                    <a:pt x="6018" y="2049"/>
                    <a:pt x="6081" y="1891"/>
                  </a:cubicBezTo>
                  <a:lnTo>
                    <a:pt x="65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5581;p48">
              <a:extLst>
                <a:ext uri="{FF2B5EF4-FFF2-40B4-BE49-F238E27FC236}">
                  <a16:creationId xmlns:a16="http://schemas.microsoft.com/office/drawing/2014/main" id="{EF6C0632-B09B-4FA8-8105-205A83D40724}"/>
                </a:ext>
              </a:extLst>
            </p:cNvPr>
            <p:cNvSpPr/>
            <p:nvPr/>
          </p:nvSpPr>
          <p:spPr>
            <a:xfrm>
              <a:off x="-48216525" y="4131475"/>
              <a:ext cx="211900" cy="34675"/>
            </a:xfrm>
            <a:custGeom>
              <a:avLst/>
              <a:gdLst/>
              <a:ahLst/>
              <a:cxnLst/>
              <a:rect l="l" t="t" r="r" b="b"/>
              <a:pathLst>
                <a:path w="8476" h="1387" extrusionOk="0">
                  <a:moveTo>
                    <a:pt x="347" y="0"/>
                  </a:moveTo>
                  <a:cubicBezTo>
                    <a:pt x="158" y="0"/>
                    <a:pt x="1" y="126"/>
                    <a:pt x="1" y="347"/>
                  </a:cubicBezTo>
                  <a:cubicBezTo>
                    <a:pt x="1" y="914"/>
                    <a:pt x="473" y="1386"/>
                    <a:pt x="1072" y="1386"/>
                  </a:cubicBezTo>
                  <a:lnTo>
                    <a:pt x="7405" y="1386"/>
                  </a:lnTo>
                  <a:cubicBezTo>
                    <a:pt x="8003" y="1386"/>
                    <a:pt x="8476" y="914"/>
                    <a:pt x="8476" y="347"/>
                  </a:cubicBezTo>
                  <a:cubicBezTo>
                    <a:pt x="8413" y="158"/>
                    <a:pt x="8255" y="0"/>
                    <a:pt x="8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582;p48">
              <a:extLst>
                <a:ext uri="{FF2B5EF4-FFF2-40B4-BE49-F238E27FC236}">
                  <a16:creationId xmlns:a16="http://schemas.microsoft.com/office/drawing/2014/main" id="{981ACE4A-7A38-41F1-B910-715D1E726BEF}"/>
                </a:ext>
              </a:extLst>
            </p:cNvPr>
            <p:cNvSpPr/>
            <p:nvPr/>
          </p:nvSpPr>
          <p:spPr>
            <a:xfrm>
              <a:off x="-48113350" y="3936125"/>
              <a:ext cx="98475" cy="178025"/>
            </a:xfrm>
            <a:custGeom>
              <a:avLst/>
              <a:gdLst/>
              <a:ahLst/>
              <a:cxnLst/>
              <a:rect l="l" t="t" r="r" b="b"/>
              <a:pathLst>
                <a:path w="3939" h="7121" extrusionOk="0">
                  <a:moveTo>
                    <a:pt x="1860" y="2175"/>
                  </a:moveTo>
                  <a:cubicBezTo>
                    <a:pt x="2049" y="2175"/>
                    <a:pt x="2206" y="2332"/>
                    <a:pt x="2206" y="2521"/>
                  </a:cubicBezTo>
                  <a:lnTo>
                    <a:pt x="2206" y="3246"/>
                  </a:lnTo>
                  <a:cubicBezTo>
                    <a:pt x="2206" y="3435"/>
                    <a:pt x="2049" y="3592"/>
                    <a:pt x="1860" y="3592"/>
                  </a:cubicBezTo>
                  <a:cubicBezTo>
                    <a:pt x="1671" y="3592"/>
                    <a:pt x="1513" y="3435"/>
                    <a:pt x="1513" y="3246"/>
                  </a:cubicBezTo>
                  <a:lnTo>
                    <a:pt x="1513" y="2521"/>
                  </a:lnTo>
                  <a:cubicBezTo>
                    <a:pt x="1513" y="2332"/>
                    <a:pt x="1671" y="2175"/>
                    <a:pt x="1860" y="2175"/>
                  </a:cubicBezTo>
                  <a:close/>
                  <a:moveTo>
                    <a:pt x="1860" y="4285"/>
                  </a:moveTo>
                  <a:cubicBezTo>
                    <a:pt x="2049" y="4285"/>
                    <a:pt x="2206" y="4443"/>
                    <a:pt x="2206" y="4632"/>
                  </a:cubicBezTo>
                  <a:lnTo>
                    <a:pt x="2206" y="5357"/>
                  </a:lnTo>
                  <a:cubicBezTo>
                    <a:pt x="2206" y="5546"/>
                    <a:pt x="2049" y="5703"/>
                    <a:pt x="1860" y="5703"/>
                  </a:cubicBezTo>
                  <a:cubicBezTo>
                    <a:pt x="1671" y="5703"/>
                    <a:pt x="1513" y="5546"/>
                    <a:pt x="1513" y="5357"/>
                  </a:cubicBezTo>
                  <a:lnTo>
                    <a:pt x="1513" y="4632"/>
                  </a:lnTo>
                  <a:cubicBezTo>
                    <a:pt x="1513" y="4443"/>
                    <a:pt x="1671" y="4285"/>
                    <a:pt x="1860" y="4285"/>
                  </a:cubicBezTo>
                  <a:close/>
                  <a:moveTo>
                    <a:pt x="1860" y="1"/>
                  </a:moveTo>
                  <a:cubicBezTo>
                    <a:pt x="1671" y="1"/>
                    <a:pt x="1513" y="158"/>
                    <a:pt x="1513" y="347"/>
                  </a:cubicBezTo>
                  <a:lnTo>
                    <a:pt x="1513" y="757"/>
                  </a:lnTo>
                  <a:cubicBezTo>
                    <a:pt x="1324" y="788"/>
                    <a:pt x="1104" y="914"/>
                    <a:pt x="946" y="1072"/>
                  </a:cubicBezTo>
                  <a:lnTo>
                    <a:pt x="631" y="757"/>
                  </a:lnTo>
                  <a:cubicBezTo>
                    <a:pt x="584" y="694"/>
                    <a:pt x="497" y="662"/>
                    <a:pt x="403" y="662"/>
                  </a:cubicBezTo>
                  <a:cubicBezTo>
                    <a:pt x="308" y="662"/>
                    <a:pt x="206" y="694"/>
                    <a:pt x="127" y="757"/>
                  </a:cubicBezTo>
                  <a:cubicBezTo>
                    <a:pt x="1" y="883"/>
                    <a:pt x="1" y="1104"/>
                    <a:pt x="127" y="1261"/>
                  </a:cubicBezTo>
                  <a:lnTo>
                    <a:pt x="505" y="1702"/>
                  </a:lnTo>
                  <a:cubicBezTo>
                    <a:pt x="474" y="1860"/>
                    <a:pt x="442" y="2017"/>
                    <a:pt x="442" y="2175"/>
                  </a:cubicBezTo>
                  <a:lnTo>
                    <a:pt x="442" y="2238"/>
                  </a:lnTo>
                  <a:cubicBezTo>
                    <a:pt x="820" y="2395"/>
                    <a:pt x="1135" y="2742"/>
                    <a:pt x="1135" y="3214"/>
                  </a:cubicBezTo>
                  <a:cubicBezTo>
                    <a:pt x="1135" y="3498"/>
                    <a:pt x="1041" y="3750"/>
                    <a:pt x="883" y="3939"/>
                  </a:cubicBezTo>
                  <a:cubicBezTo>
                    <a:pt x="1041" y="4128"/>
                    <a:pt x="1135" y="4380"/>
                    <a:pt x="1135" y="4632"/>
                  </a:cubicBezTo>
                  <a:cubicBezTo>
                    <a:pt x="1135" y="4916"/>
                    <a:pt x="1041" y="5168"/>
                    <a:pt x="883" y="5357"/>
                  </a:cubicBezTo>
                  <a:cubicBezTo>
                    <a:pt x="1041" y="5546"/>
                    <a:pt x="1135" y="5798"/>
                    <a:pt x="1135" y="6081"/>
                  </a:cubicBezTo>
                  <a:cubicBezTo>
                    <a:pt x="1135" y="6554"/>
                    <a:pt x="883" y="6932"/>
                    <a:pt x="442" y="7058"/>
                  </a:cubicBezTo>
                  <a:lnTo>
                    <a:pt x="442" y="7121"/>
                  </a:lnTo>
                  <a:lnTo>
                    <a:pt x="3246" y="7121"/>
                  </a:lnTo>
                  <a:lnTo>
                    <a:pt x="3246" y="5703"/>
                  </a:lnTo>
                  <a:lnTo>
                    <a:pt x="3593" y="5703"/>
                  </a:lnTo>
                  <a:cubicBezTo>
                    <a:pt x="3782" y="5703"/>
                    <a:pt x="3939" y="5546"/>
                    <a:pt x="3939" y="5357"/>
                  </a:cubicBezTo>
                  <a:cubicBezTo>
                    <a:pt x="3939" y="5168"/>
                    <a:pt x="3782" y="5010"/>
                    <a:pt x="3593" y="5010"/>
                  </a:cubicBezTo>
                  <a:lnTo>
                    <a:pt x="3246" y="5010"/>
                  </a:lnTo>
                  <a:lnTo>
                    <a:pt x="3246" y="4285"/>
                  </a:lnTo>
                  <a:lnTo>
                    <a:pt x="3593" y="4285"/>
                  </a:lnTo>
                  <a:cubicBezTo>
                    <a:pt x="3782" y="4285"/>
                    <a:pt x="3939" y="4128"/>
                    <a:pt x="3939" y="3939"/>
                  </a:cubicBezTo>
                  <a:cubicBezTo>
                    <a:pt x="3939" y="3750"/>
                    <a:pt x="3782" y="3592"/>
                    <a:pt x="3593" y="3592"/>
                  </a:cubicBezTo>
                  <a:lnTo>
                    <a:pt x="3246" y="3592"/>
                  </a:lnTo>
                  <a:lnTo>
                    <a:pt x="3246" y="2868"/>
                  </a:lnTo>
                  <a:lnTo>
                    <a:pt x="3593" y="2868"/>
                  </a:lnTo>
                  <a:cubicBezTo>
                    <a:pt x="3782" y="2868"/>
                    <a:pt x="3939" y="2710"/>
                    <a:pt x="3939" y="2521"/>
                  </a:cubicBezTo>
                  <a:cubicBezTo>
                    <a:pt x="3939" y="2332"/>
                    <a:pt x="3782" y="2175"/>
                    <a:pt x="3593" y="2175"/>
                  </a:cubicBezTo>
                  <a:lnTo>
                    <a:pt x="3246" y="2175"/>
                  </a:lnTo>
                  <a:cubicBezTo>
                    <a:pt x="3246" y="2017"/>
                    <a:pt x="3183" y="1860"/>
                    <a:pt x="3151" y="1702"/>
                  </a:cubicBezTo>
                  <a:lnTo>
                    <a:pt x="3593" y="1261"/>
                  </a:lnTo>
                  <a:cubicBezTo>
                    <a:pt x="3719" y="1135"/>
                    <a:pt x="3719" y="914"/>
                    <a:pt x="3593" y="757"/>
                  </a:cubicBezTo>
                  <a:cubicBezTo>
                    <a:pt x="3530" y="694"/>
                    <a:pt x="3443" y="662"/>
                    <a:pt x="3352" y="662"/>
                  </a:cubicBezTo>
                  <a:cubicBezTo>
                    <a:pt x="3262" y="662"/>
                    <a:pt x="3167" y="694"/>
                    <a:pt x="3088" y="757"/>
                  </a:cubicBezTo>
                  <a:lnTo>
                    <a:pt x="2773" y="1072"/>
                  </a:lnTo>
                  <a:cubicBezTo>
                    <a:pt x="2616" y="946"/>
                    <a:pt x="2427" y="820"/>
                    <a:pt x="2206" y="757"/>
                  </a:cubicBezTo>
                  <a:lnTo>
                    <a:pt x="2206" y="347"/>
                  </a:lnTo>
                  <a:cubicBezTo>
                    <a:pt x="2206" y="158"/>
                    <a:pt x="2049" y="1"/>
                    <a:pt x="1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5583;p48">
            <a:extLst>
              <a:ext uri="{FF2B5EF4-FFF2-40B4-BE49-F238E27FC236}">
                <a16:creationId xmlns:a16="http://schemas.microsoft.com/office/drawing/2014/main" id="{13C63DCA-E074-42A2-ACFC-D437315F35A0}"/>
              </a:ext>
            </a:extLst>
          </p:cNvPr>
          <p:cNvGrpSpPr/>
          <p:nvPr/>
        </p:nvGrpSpPr>
        <p:grpSpPr>
          <a:xfrm>
            <a:off x="7632305" y="3603140"/>
            <a:ext cx="484248" cy="484287"/>
            <a:chOff x="-46410500" y="3201275"/>
            <a:chExt cx="300100" cy="300125"/>
          </a:xfrm>
          <a:solidFill>
            <a:srgbClr val="5C3183"/>
          </a:solidFill>
        </p:grpSpPr>
        <p:sp>
          <p:nvSpPr>
            <p:cNvPr id="289" name="Google Shape;5584;p48">
              <a:extLst>
                <a:ext uri="{FF2B5EF4-FFF2-40B4-BE49-F238E27FC236}">
                  <a16:creationId xmlns:a16="http://schemas.microsoft.com/office/drawing/2014/main" id="{613E5087-B95D-4442-97FB-048207BDB207}"/>
                </a:ext>
              </a:extLst>
            </p:cNvPr>
            <p:cNvSpPr/>
            <p:nvPr/>
          </p:nvSpPr>
          <p:spPr>
            <a:xfrm>
              <a:off x="-46358500" y="3201275"/>
              <a:ext cx="37825" cy="87450"/>
            </a:xfrm>
            <a:custGeom>
              <a:avLst/>
              <a:gdLst/>
              <a:ahLst/>
              <a:cxnLst/>
              <a:rect l="l" t="t" r="r" b="b"/>
              <a:pathLst>
                <a:path w="1513" h="3498" extrusionOk="0">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585;p48">
              <a:extLst>
                <a:ext uri="{FF2B5EF4-FFF2-40B4-BE49-F238E27FC236}">
                  <a16:creationId xmlns:a16="http://schemas.microsoft.com/office/drawing/2014/main" id="{96AA3A38-0962-43F0-A4F3-E429013082B2}"/>
                </a:ext>
              </a:extLst>
            </p:cNvPr>
            <p:cNvSpPr/>
            <p:nvPr/>
          </p:nvSpPr>
          <p:spPr>
            <a:xfrm>
              <a:off x="-46307325" y="3201275"/>
              <a:ext cx="38625" cy="88250"/>
            </a:xfrm>
            <a:custGeom>
              <a:avLst/>
              <a:gdLst/>
              <a:ahLst/>
              <a:cxnLst/>
              <a:rect l="l" t="t" r="r" b="b"/>
              <a:pathLst>
                <a:path w="1545" h="3530" extrusionOk="0">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586;p48">
              <a:extLst>
                <a:ext uri="{FF2B5EF4-FFF2-40B4-BE49-F238E27FC236}">
                  <a16:creationId xmlns:a16="http://schemas.microsoft.com/office/drawing/2014/main" id="{B10185A2-AE7F-4644-A5AE-138B63C5B894}"/>
                </a:ext>
              </a:extLst>
            </p:cNvPr>
            <p:cNvSpPr/>
            <p:nvPr/>
          </p:nvSpPr>
          <p:spPr>
            <a:xfrm>
              <a:off x="-46253750" y="3201275"/>
              <a:ext cx="38600" cy="87450"/>
            </a:xfrm>
            <a:custGeom>
              <a:avLst/>
              <a:gdLst/>
              <a:ahLst/>
              <a:cxnLst/>
              <a:rect l="l" t="t" r="r" b="b"/>
              <a:pathLst>
                <a:path w="1544" h="3498" extrusionOk="0">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5587;p48">
              <a:extLst>
                <a:ext uri="{FF2B5EF4-FFF2-40B4-BE49-F238E27FC236}">
                  <a16:creationId xmlns:a16="http://schemas.microsoft.com/office/drawing/2014/main" id="{E21AF65E-EE65-4F44-A9D3-D10932943E73}"/>
                </a:ext>
              </a:extLst>
            </p:cNvPr>
            <p:cNvSpPr/>
            <p:nvPr/>
          </p:nvSpPr>
          <p:spPr>
            <a:xfrm>
              <a:off x="-46410500" y="3306025"/>
              <a:ext cx="300100" cy="141025"/>
            </a:xfrm>
            <a:custGeom>
              <a:avLst/>
              <a:gdLst/>
              <a:ahLst/>
              <a:cxnLst/>
              <a:rect l="l" t="t" r="r" b="b"/>
              <a:pathLst>
                <a:path w="12004" h="5641" extrusionOk="0">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5588;p48">
              <a:extLst>
                <a:ext uri="{FF2B5EF4-FFF2-40B4-BE49-F238E27FC236}">
                  <a16:creationId xmlns:a16="http://schemas.microsoft.com/office/drawing/2014/main" id="{FF73AEC5-DF07-4E12-B027-3F0B739CCF71}"/>
                </a:ext>
              </a:extLst>
            </p:cNvPr>
            <p:cNvSpPr/>
            <p:nvPr/>
          </p:nvSpPr>
          <p:spPr>
            <a:xfrm>
              <a:off x="-46401050" y="3465925"/>
              <a:ext cx="226075" cy="35475"/>
            </a:xfrm>
            <a:custGeom>
              <a:avLst/>
              <a:gdLst/>
              <a:ahLst/>
              <a:cxnLst/>
              <a:rect l="l" t="t" r="r" b="b"/>
              <a:pathLst>
                <a:path w="9043" h="1419" extrusionOk="0">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5589;p48">
            <a:extLst>
              <a:ext uri="{FF2B5EF4-FFF2-40B4-BE49-F238E27FC236}">
                <a16:creationId xmlns:a16="http://schemas.microsoft.com/office/drawing/2014/main" id="{C6CFA8F6-8CD9-48C7-8C57-FED1F7BFD75C}"/>
              </a:ext>
            </a:extLst>
          </p:cNvPr>
          <p:cNvGrpSpPr/>
          <p:nvPr/>
        </p:nvGrpSpPr>
        <p:grpSpPr>
          <a:xfrm>
            <a:off x="7632305" y="4196669"/>
            <a:ext cx="484248" cy="485538"/>
            <a:chOff x="-46409700" y="3569100"/>
            <a:chExt cx="300100" cy="300900"/>
          </a:xfrm>
          <a:solidFill>
            <a:srgbClr val="5C3183"/>
          </a:solidFill>
        </p:grpSpPr>
        <p:sp>
          <p:nvSpPr>
            <p:cNvPr id="295" name="Google Shape;5590;p48">
              <a:extLst>
                <a:ext uri="{FF2B5EF4-FFF2-40B4-BE49-F238E27FC236}">
                  <a16:creationId xmlns:a16="http://schemas.microsoft.com/office/drawing/2014/main" id="{F092EB33-3DE5-4CBE-8FE3-478D2B3BF52D}"/>
                </a:ext>
              </a:extLst>
            </p:cNvPr>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5591;p48">
              <a:extLst>
                <a:ext uri="{FF2B5EF4-FFF2-40B4-BE49-F238E27FC236}">
                  <a16:creationId xmlns:a16="http://schemas.microsoft.com/office/drawing/2014/main" id="{D223C08B-3FE5-42AF-813C-2D15E9BB96A3}"/>
                </a:ext>
              </a:extLst>
            </p:cNvPr>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5592;p48">
              <a:extLst>
                <a:ext uri="{FF2B5EF4-FFF2-40B4-BE49-F238E27FC236}">
                  <a16:creationId xmlns:a16="http://schemas.microsoft.com/office/drawing/2014/main" id="{9055A9B6-CFB5-4876-AFF0-4308E50A80F1}"/>
                </a:ext>
              </a:extLst>
            </p:cNvPr>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5593;p48">
              <a:extLst>
                <a:ext uri="{FF2B5EF4-FFF2-40B4-BE49-F238E27FC236}">
                  <a16:creationId xmlns:a16="http://schemas.microsoft.com/office/drawing/2014/main" id="{B0D58165-BABA-48BB-8AB4-43DB5CC2DF9B}"/>
                </a:ext>
              </a:extLst>
            </p:cNvPr>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5594;p48">
              <a:extLst>
                <a:ext uri="{FF2B5EF4-FFF2-40B4-BE49-F238E27FC236}">
                  <a16:creationId xmlns:a16="http://schemas.microsoft.com/office/drawing/2014/main" id="{88F6FD2F-BF0F-49FA-AF8D-75D70CB41517}"/>
                </a:ext>
              </a:extLst>
            </p:cNvPr>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5595;p48">
            <a:extLst>
              <a:ext uri="{FF2B5EF4-FFF2-40B4-BE49-F238E27FC236}">
                <a16:creationId xmlns:a16="http://schemas.microsoft.com/office/drawing/2014/main" id="{A3E5A827-1EB4-4764-A335-1B4A72CDD73E}"/>
              </a:ext>
            </a:extLst>
          </p:cNvPr>
          <p:cNvGrpSpPr/>
          <p:nvPr/>
        </p:nvGrpSpPr>
        <p:grpSpPr>
          <a:xfrm>
            <a:off x="7615786" y="4790199"/>
            <a:ext cx="517286" cy="488080"/>
            <a:chOff x="-46422300" y="3936925"/>
            <a:chExt cx="320575" cy="302475"/>
          </a:xfrm>
          <a:solidFill>
            <a:srgbClr val="5C3183"/>
          </a:solidFill>
        </p:grpSpPr>
        <p:sp>
          <p:nvSpPr>
            <p:cNvPr id="301" name="Google Shape;5596;p48">
              <a:extLst>
                <a:ext uri="{FF2B5EF4-FFF2-40B4-BE49-F238E27FC236}">
                  <a16:creationId xmlns:a16="http://schemas.microsoft.com/office/drawing/2014/main" id="{A476EDA1-E703-4D56-85B6-B70A1156648D}"/>
                </a:ext>
              </a:extLst>
            </p:cNvPr>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5597;p48">
              <a:extLst>
                <a:ext uri="{FF2B5EF4-FFF2-40B4-BE49-F238E27FC236}">
                  <a16:creationId xmlns:a16="http://schemas.microsoft.com/office/drawing/2014/main" id="{6A958430-1715-4E33-A5FE-49FDCE1597EE}"/>
                </a:ext>
              </a:extLst>
            </p:cNvPr>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5598;p48">
            <a:extLst>
              <a:ext uri="{FF2B5EF4-FFF2-40B4-BE49-F238E27FC236}">
                <a16:creationId xmlns:a16="http://schemas.microsoft.com/office/drawing/2014/main" id="{4B26E780-B4C5-41B6-A7F0-D81189C1C17F}"/>
              </a:ext>
            </a:extLst>
          </p:cNvPr>
          <p:cNvGrpSpPr/>
          <p:nvPr/>
        </p:nvGrpSpPr>
        <p:grpSpPr>
          <a:xfrm>
            <a:off x="10038777" y="4182712"/>
            <a:ext cx="485538" cy="484248"/>
            <a:chOff x="-44914800" y="3560450"/>
            <a:chExt cx="300900" cy="300100"/>
          </a:xfrm>
          <a:solidFill>
            <a:srgbClr val="5C3183"/>
          </a:solidFill>
        </p:grpSpPr>
        <p:sp>
          <p:nvSpPr>
            <p:cNvPr id="304" name="Google Shape;5599;p48">
              <a:extLst>
                <a:ext uri="{FF2B5EF4-FFF2-40B4-BE49-F238E27FC236}">
                  <a16:creationId xmlns:a16="http://schemas.microsoft.com/office/drawing/2014/main" id="{B8B51DEC-C5F8-45E0-A030-3DE9EE2F828B}"/>
                </a:ext>
              </a:extLst>
            </p:cNvPr>
            <p:cNvSpPr/>
            <p:nvPr/>
          </p:nvSpPr>
          <p:spPr>
            <a:xfrm>
              <a:off x="-44914800" y="3560450"/>
              <a:ext cx="300900" cy="300100"/>
            </a:xfrm>
            <a:custGeom>
              <a:avLst/>
              <a:gdLst/>
              <a:ahLst/>
              <a:cxnLst/>
              <a:rect l="l" t="t" r="r" b="b"/>
              <a:pathLst>
                <a:path w="12036" h="12004" extrusionOk="0">
                  <a:moveTo>
                    <a:pt x="9893" y="1418"/>
                  </a:moveTo>
                  <a:lnTo>
                    <a:pt x="9893" y="1764"/>
                  </a:lnTo>
                  <a:cubicBezTo>
                    <a:pt x="9893" y="1953"/>
                    <a:pt x="10051" y="2111"/>
                    <a:pt x="10240" y="2111"/>
                  </a:cubicBezTo>
                  <a:lnTo>
                    <a:pt x="10618" y="2111"/>
                  </a:lnTo>
                  <a:lnTo>
                    <a:pt x="10618" y="9924"/>
                  </a:lnTo>
                  <a:lnTo>
                    <a:pt x="10240" y="9924"/>
                  </a:lnTo>
                  <a:cubicBezTo>
                    <a:pt x="10051" y="9924"/>
                    <a:pt x="9893" y="10082"/>
                    <a:pt x="9893" y="10271"/>
                  </a:cubicBezTo>
                  <a:lnTo>
                    <a:pt x="9893" y="10617"/>
                  </a:lnTo>
                  <a:lnTo>
                    <a:pt x="2143" y="10617"/>
                  </a:lnTo>
                  <a:lnTo>
                    <a:pt x="2143" y="10271"/>
                  </a:lnTo>
                  <a:cubicBezTo>
                    <a:pt x="2143" y="10082"/>
                    <a:pt x="1985" y="9924"/>
                    <a:pt x="1796" y="9924"/>
                  </a:cubicBezTo>
                  <a:lnTo>
                    <a:pt x="1450" y="9924"/>
                  </a:lnTo>
                  <a:lnTo>
                    <a:pt x="1450" y="2142"/>
                  </a:lnTo>
                  <a:lnTo>
                    <a:pt x="1796" y="2142"/>
                  </a:lnTo>
                  <a:cubicBezTo>
                    <a:pt x="1985" y="2142"/>
                    <a:pt x="2143" y="1985"/>
                    <a:pt x="2143" y="1796"/>
                  </a:cubicBezTo>
                  <a:lnTo>
                    <a:pt x="2143" y="1418"/>
                  </a:lnTo>
                  <a:close/>
                  <a:moveTo>
                    <a:pt x="379" y="0"/>
                  </a:moveTo>
                  <a:cubicBezTo>
                    <a:pt x="158" y="0"/>
                    <a:pt x="1" y="158"/>
                    <a:pt x="1" y="347"/>
                  </a:cubicBezTo>
                  <a:lnTo>
                    <a:pt x="1" y="1764"/>
                  </a:lnTo>
                  <a:cubicBezTo>
                    <a:pt x="1" y="1953"/>
                    <a:pt x="158" y="2111"/>
                    <a:pt x="379" y="2111"/>
                  </a:cubicBezTo>
                  <a:lnTo>
                    <a:pt x="725" y="2111"/>
                  </a:lnTo>
                  <a:lnTo>
                    <a:pt x="725" y="9861"/>
                  </a:lnTo>
                  <a:lnTo>
                    <a:pt x="379" y="9861"/>
                  </a:lnTo>
                  <a:cubicBezTo>
                    <a:pt x="158" y="9861"/>
                    <a:pt x="1" y="10019"/>
                    <a:pt x="1" y="10208"/>
                  </a:cubicBezTo>
                  <a:lnTo>
                    <a:pt x="1" y="11657"/>
                  </a:lnTo>
                  <a:cubicBezTo>
                    <a:pt x="1" y="11846"/>
                    <a:pt x="158" y="12003"/>
                    <a:pt x="379" y="12003"/>
                  </a:cubicBezTo>
                  <a:lnTo>
                    <a:pt x="1796" y="12003"/>
                  </a:lnTo>
                  <a:cubicBezTo>
                    <a:pt x="1985" y="12003"/>
                    <a:pt x="2143" y="11846"/>
                    <a:pt x="2143" y="11657"/>
                  </a:cubicBezTo>
                  <a:lnTo>
                    <a:pt x="2143" y="11279"/>
                  </a:lnTo>
                  <a:lnTo>
                    <a:pt x="9893" y="11279"/>
                  </a:lnTo>
                  <a:lnTo>
                    <a:pt x="9893" y="11657"/>
                  </a:lnTo>
                  <a:cubicBezTo>
                    <a:pt x="9893" y="11846"/>
                    <a:pt x="10051" y="12003"/>
                    <a:pt x="10240" y="12003"/>
                  </a:cubicBezTo>
                  <a:lnTo>
                    <a:pt x="11657" y="12003"/>
                  </a:lnTo>
                  <a:cubicBezTo>
                    <a:pt x="11878" y="12003"/>
                    <a:pt x="12036" y="11846"/>
                    <a:pt x="12036" y="11657"/>
                  </a:cubicBezTo>
                  <a:lnTo>
                    <a:pt x="12036" y="10208"/>
                  </a:lnTo>
                  <a:cubicBezTo>
                    <a:pt x="12036" y="10019"/>
                    <a:pt x="11878" y="9861"/>
                    <a:pt x="11657" y="9861"/>
                  </a:cubicBezTo>
                  <a:lnTo>
                    <a:pt x="11311" y="9861"/>
                  </a:lnTo>
                  <a:lnTo>
                    <a:pt x="11311" y="2111"/>
                  </a:lnTo>
                  <a:lnTo>
                    <a:pt x="11657" y="2111"/>
                  </a:lnTo>
                  <a:cubicBezTo>
                    <a:pt x="11878" y="2111"/>
                    <a:pt x="12036" y="1953"/>
                    <a:pt x="12036" y="1764"/>
                  </a:cubicBezTo>
                  <a:lnTo>
                    <a:pt x="12036" y="347"/>
                  </a:lnTo>
                  <a:cubicBezTo>
                    <a:pt x="12036" y="158"/>
                    <a:pt x="11878" y="0"/>
                    <a:pt x="11657" y="0"/>
                  </a:cubicBezTo>
                  <a:lnTo>
                    <a:pt x="10240" y="0"/>
                  </a:lnTo>
                  <a:cubicBezTo>
                    <a:pt x="10051" y="0"/>
                    <a:pt x="9893" y="158"/>
                    <a:pt x="9893" y="347"/>
                  </a:cubicBezTo>
                  <a:lnTo>
                    <a:pt x="9893" y="693"/>
                  </a:lnTo>
                  <a:lnTo>
                    <a:pt x="2143" y="693"/>
                  </a:lnTo>
                  <a:lnTo>
                    <a:pt x="2143" y="347"/>
                  </a:lnTo>
                  <a:cubicBezTo>
                    <a:pt x="2143" y="158"/>
                    <a:pt x="1985"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5600;p48">
              <a:extLst>
                <a:ext uri="{FF2B5EF4-FFF2-40B4-BE49-F238E27FC236}">
                  <a16:creationId xmlns:a16="http://schemas.microsoft.com/office/drawing/2014/main" id="{F8F249AA-9AFE-4B28-ABB1-3CF9ABD9010C}"/>
                </a:ext>
              </a:extLst>
            </p:cNvPr>
            <p:cNvSpPr/>
            <p:nvPr/>
          </p:nvSpPr>
          <p:spPr>
            <a:xfrm>
              <a:off x="-44861250" y="3632100"/>
              <a:ext cx="193800" cy="146525"/>
            </a:xfrm>
            <a:custGeom>
              <a:avLst/>
              <a:gdLst/>
              <a:ahLst/>
              <a:cxnLst/>
              <a:rect l="l" t="t" r="r" b="b"/>
              <a:pathLst>
                <a:path w="7752" h="5861" extrusionOk="0">
                  <a:moveTo>
                    <a:pt x="3845" y="1009"/>
                  </a:moveTo>
                  <a:cubicBezTo>
                    <a:pt x="4443" y="1009"/>
                    <a:pt x="4916" y="1482"/>
                    <a:pt x="4916" y="2080"/>
                  </a:cubicBezTo>
                  <a:cubicBezTo>
                    <a:pt x="4916" y="2679"/>
                    <a:pt x="4443" y="3151"/>
                    <a:pt x="3845" y="3151"/>
                  </a:cubicBezTo>
                  <a:cubicBezTo>
                    <a:pt x="3277" y="3151"/>
                    <a:pt x="2805" y="2679"/>
                    <a:pt x="2805" y="2080"/>
                  </a:cubicBezTo>
                  <a:cubicBezTo>
                    <a:pt x="2805" y="1482"/>
                    <a:pt x="3277" y="1009"/>
                    <a:pt x="3845" y="1009"/>
                  </a:cubicBezTo>
                  <a:close/>
                  <a:moveTo>
                    <a:pt x="348" y="1"/>
                  </a:moveTo>
                  <a:cubicBezTo>
                    <a:pt x="158" y="1"/>
                    <a:pt x="1" y="159"/>
                    <a:pt x="1" y="348"/>
                  </a:cubicBezTo>
                  <a:lnTo>
                    <a:pt x="1" y="5829"/>
                  </a:lnTo>
                  <a:lnTo>
                    <a:pt x="2206" y="3624"/>
                  </a:lnTo>
                  <a:cubicBezTo>
                    <a:pt x="2269" y="3561"/>
                    <a:pt x="2356" y="3530"/>
                    <a:pt x="2447" y="3530"/>
                  </a:cubicBezTo>
                  <a:cubicBezTo>
                    <a:pt x="2537" y="3530"/>
                    <a:pt x="2632" y="3561"/>
                    <a:pt x="2710" y="3624"/>
                  </a:cubicBezTo>
                  <a:lnTo>
                    <a:pt x="3939" y="4821"/>
                  </a:lnTo>
                  <a:lnTo>
                    <a:pt x="5042" y="3656"/>
                  </a:lnTo>
                  <a:cubicBezTo>
                    <a:pt x="5136" y="3561"/>
                    <a:pt x="5199" y="3530"/>
                    <a:pt x="5294" y="3530"/>
                  </a:cubicBezTo>
                  <a:cubicBezTo>
                    <a:pt x="5388" y="3530"/>
                    <a:pt x="5483" y="3561"/>
                    <a:pt x="5546" y="3656"/>
                  </a:cubicBezTo>
                  <a:lnTo>
                    <a:pt x="7751" y="5861"/>
                  </a:lnTo>
                  <a:lnTo>
                    <a:pt x="7751" y="379"/>
                  </a:lnTo>
                  <a:cubicBezTo>
                    <a:pt x="7720" y="159"/>
                    <a:pt x="7562" y="1"/>
                    <a:pt x="73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5601;p48">
              <a:extLst>
                <a:ext uri="{FF2B5EF4-FFF2-40B4-BE49-F238E27FC236}">
                  <a16:creationId xmlns:a16="http://schemas.microsoft.com/office/drawing/2014/main" id="{1BC1AD30-7C86-4811-8918-1796CCA948EE}"/>
                </a:ext>
              </a:extLst>
            </p:cNvPr>
            <p:cNvSpPr/>
            <p:nvPr/>
          </p:nvSpPr>
          <p:spPr>
            <a:xfrm>
              <a:off x="-44773800" y="3675425"/>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5602;p48">
              <a:extLst>
                <a:ext uri="{FF2B5EF4-FFF2-40B4-BE49-F238E27FC236}">
                  <a16:creationId xmlns:a16="http://schemas.microsoft.com/office/drawing/2014/main" id="{F4CE0CAE-6687-4BFB-B0E1-BD9DD8E45995}"/>
                </a:ext>
              </a:extLst>
            </p:cNvPr>
            <p:cNvSpPr/>
            <p:nvPr/>
          </p:nvSpPr>
          <p:spPr>
            <a:xfrm>
              <a:off x="-44750975" y="3741600"/>
              <a:ext cx="70900" cy="48050"/>
            </a:xfrm>
            <a:custGeom>
              <a:avLst/>
              <a:gdLst/>
              <a:ahLst/>
              <a:cxnLst/>
              <a:rect l="l" t="t" r="r" b="b"/>
              <a:pathLst>
                <a:path w="2836" h="1922" extrusionOk="0">
                  <a:moveTo>
                    <a:pt x="883" y="0"/>
                  </a:moveTo>
                  <a:lnTo>
                    <a:pt x="1" y="945"/>
                  </a:lnTo>
                  <a:lnTo>
                    <a:pt x="1009" y="1922"/>
                  </a:lnTo>
                  <a:lnTo>
                    <a:pt x="2836" y="1922"/>
                  </a:lnTo>
                  <a:lnTo>
                    <a:pt x="8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603;p48">
              <a:extLst>
                <a:ext uri="{FF2B5EF4-FFF2-40B4-BE49-F238E27FC236}">
                  <a16:creationId xmlns:a16="http://schemas.microsoft.com/office/drawing/2014/main" id="{A289EF05-BC88-48C7-9E40-0C39E39F318A}"/>
                </a:ext>
              </a:extLst>
            </p:cNvPr>
            <p:cNvSpPr/>
            <p:nvPr/>
          </p:nvSpPr>
          <p:spPr>
            <a:xfrm>
              <a:off x="-44848625" y="3740025"/>
              <a:ext cx="97675" cy="49625"/>
            </a:xfrm>
            <a:custGeom>
              <a:avLst/>
              <a:gdLst/>
              <a:ahLst/>
              <a:cxnLst/>
              <a:rect l="l" t="t" r="r" b="b"/>
              <a:pathLst>
                <a:path w="3907" h="1985" extrusionOk="0">
                  <a:moveTo>
                    <a:pt x="1985" y="0"/>
                  </a:moveTo>
                  <a:lnTo>
                    <a:pt x="0" y="1985"/>
                  </a:lnTo>
                  <a:lnTo>
                    <a:pt x="3907" y="1985"/>
                  </a:lnTo>
                  <a:lnTo>
                    <a:pt x="198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5604;p48">
            <a:extLst>
              <a:ext uri="{FF2B5EF4-FFF2-40B4-BE49-F238E27FC236}">
                <a16:creationId xmlns:a16="http://schemas.microsoft.com/office/drawing/2014/main" id="{3FD90AC1-364A-41D2-BBDA-76849CABBEB9}"/>
              </a:ext>
            </a:extLst>
          </p:cNvPr>
          <p:cNvGrpSpPr/>
          <p:nvPr/>
        </p:nvGrpSpPr>
        <p:grpSpPr>
          <a:xfrm>
            <a:off x="2213908" y="3574256"/>
            <a:ext cx="482956" cy="482675"/>
            <a:chOff x="-49764975" y="3183375"/>
            <a:chExt cx="299300" cy="299125"/>
          </a:xfrm>
          <a:solidFill>
            <a:srgbClr val="5C3183"/>
          </a:solidFill>
        </p:grpSpPr>
        <p:sp>
          <p:nvSpPr>
            <p:cNvPr id="310" name="Google Shape;5605;p48">
              <a:extLst>
                <a:ext uri="{FF2B5EF4-FFF2-40B4-BE49-F238E27FC236}">
                  <a16:creationId xmlns:a16="http://schemas.microsoft.com/office/drawing/2014/main" id="{A344A0CB-9765-4A93-9B1D-9588FFE149E4}"/>
                </a:ext>
              </a:extLst>
            </p:cNvPr>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606;p48">
              <a:extLst>
                <a:ext uri="{FF2B5EF4-FFF2-40B4-BE49-F238E27FC236}">
                  <a16:creationId xmlns:a16="http://schemas.microsoft.com/office/drawing/2014/main" id="{1FAF2D3A-358B-4667-929E-BC2C1D5A143B}"/>
                </a:ext>
              </a:extLst>
            </p:cNvPr>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607;p48">
              <a:extLst>
                <a:ext uri="{FF2B5EF4-FFF2-40B4-BE49-F238E27FC236}">
                  <a16:creationId xmlns:a16="http://schemas.microsoft.com/office/drawing/2014/main" id="{DF42EA29-FE6D-4D03-BB7C-519E2CECF76A}"/>
                </a:ext>
              </a:extLst>
            </p:cNvPr>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608;p48">
              <a:extLst>
                <a:ext uri="{FF2B5EF4-FFF2-40B4-BE49-F238E27FC236}">
                  <a16:creationId xmlns:a16="http://schemas.microsoft.com/office/drawing/2014/main" id="{66F575FF-E085-4627-9D44-F381FA9BC8CB}"/>
                </a:ext>
              </a:extLst>
            </p:cNvPr>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609;p48">
              <a:extLst>
                <a:ext uri="{FF2B5EF4-FFF2-40B4-BE49-F238E27FC236}">
                  <a16:creationId xmlns:a16="http://schemas.microsoft.com/office/drawing/2014/main" id="{481725F5-BB3C-46BC-A764-B9809415ADF5}"/>
                </a:ext>
              </a:extLst>
            </p:cNvPr>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610;p48">
              <a:extLst>
                <a:ext uri="{FF2B5EF4-FFF2-40B4-BE49-F238E27FC236}">
                  <a16:creationId xmlns:a16="http://schemas.microsoft.com/office/drawing/2014/main" id="{BB82DBD6-BC9E-444F-8BBB-AE10F8251B9D}"/>
                </a:ext>
              </a:extLst>
            </p:cNvPr>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611;p48">
              <a:extLst>
                <a:ext uri="{FF2B5EF4-FFF2-40B4-BE49-F238E27FC236}">
                  <a16:creationId xmlns:a16="http://schemas.microsoft.com/office/drawing/2014/main" id="{F6B56974-E799-4870-9066-104BD4E95521}"/>
                </a:ext>
              </a:extLst>
            </p:cNvPr>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612;p48">
              <a:extLst>
                <a:ext uri="{FF2B5EF4-FFF2-40B4-BE49-F238E27FC236}">
                  <a16:creationId xmlns:a16="http://schemas.microsoft.com/office/drawing/2014/main" id="{C39820D6-BBDD-4D6B-BB55-537245A8DF1A}"/>
                </a:ext>
              </a:extLst>
            </p:cNvPr>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613;p48">
              <a:extLst>
                <a:ext uri="{FF2B5EF4-FFF2-40B4-BE49-F238E27FC236}">
                  <a16:creationId xmlns:a16="http://schemas.microsoft.com/office/drawing/2014/main" id="{4DE83590-84A7-46A4-8DD4-66D18C532682}"/>
                </a:ext>
              </a:extLst>
            </p:cNvPr>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5614;p48">
            <a:extLst>
              <a:ext uri="{FF2B5EF4-FFF2-40B4-BE49-F238E27FC236}">
                <a16:creationId xmlns:a16="http://schemas.microsoft.com/office/drawing/2014/main" id="{D138D0C2-3DBB-4BD6-A18D-134E471DD022}"/>
              </a:ext>
            </a:extLst>
          </p:cNvPr>
          <p:cNvGrpSpPr/>
          <p:nvPr/>
        </p:nvGrpSpPr>
        <p:grpSpPr>
          <a:xfrm>
            <a:off x="2213908" y="4167826"/>
            <a:ext cx="482956" cy="485135"/>
            <a:chOff x="-49764975" y="3551225"/>
            <a:chExt cx="299300" cy="300650"/>
          </a:xfrm>
          <a:solidFill>
            <a:srgbClr val="5C3183"/>
          </a:solidFill>
        </p:grpSpPr>
        <p:sp>
          <p:nvSpPr>
            <p:cNvPr id="320" name="Google Shape;5615;p48">
              <a:extLst>
                <a:ext uri="{FF2B5EF4-FFF2-40B4-BE49-F238E27FC236}">
                  <a16:creationId xmlns:a16="http://schemas.microsoft.com/office/drawing/2014/main" id="{16E85F21-5A70-4B79-801D-F43BC10346E3}"/>
                </a:ext>
              </a:extLst>
            </p:cNvPr>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616;p48">
              <a:extLst>
                <a:ext uri="{FF2B5EF4-FFF2-40B4-BE49-F238E27FC236}">
                  <a16:creationId xmlns:a16="http://schemas.microsoft.com/office/drawing/2014/main" id="{05F74C48-A0D6-4894-A941-A495D66D614B}"/>
                </a:ext>
              </a:extLst>
            </p:cNvPr>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617;p48">
              <a:extLst>
                <a:ext uri="{FF2B5EF4-FFF2-40B4-BE49-F238E27FC236}">
                  <a16:creationId xmlns:a16="http://schemas.microsoft.com/office/drawing/2014/main" id="{BD5C94FA-B40B-435F-BD6E-B56CEC437F8C}"/>
                </a:ext>
              </a:extLst>
            </p:cNvPr>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618;p48">
              <a:extLst>
                <a:ext uri="{FF2B5EF4-FFF2-40B4-BE49-F238E27FC236}">
                  <a16:creationId xmlns:a16="http://schemas.microsoft.com/office/drawing/2014/main" id="{B89163F0-C481-4E02-B684-7DB6A7450ED0}"/>
                </a:ext>
              </a:extLst>
            </p:cNvPr>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619;p48">
              <a:extLst>
                <a:ext uri="{FF2B5EF4-FFF2-40B4-BE49-F238E27FC236}">
                  <a16:creationId xmlns:a16="http://schemas.microsoft.com/office/drawing/2014/main" id="{681E1661-AC8D-43FE-8758-3CD1069B5339}"/>
                </a:ext>
              </a:extLst>
            </p:cNvPr>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620;p48">
              <a:extLst>
                <a:ext uri="{FF2B5EF4-FFF2-40B4-BE49-F238E27FC236}">
                  <a16:creationId xmlns:a16="http://schemas.microsoft.com/office/drawing/2014/main" id="{09E5B15D-1B15-4032-807D-408E791C2CD7}"/>
                </a:ext>
              </a:extLst>
            </p:cNvPr>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5621;p48">
              <a:extLst>
                <a:ext uri="{FF2B5EF4-FFF2-40B4-BE49-F238E27FC236}">
                  <a16:creationId xmlns:a16="http://schemas.microsoft.com/office/drawing/2014/main" id="{6A8DA80A-E16C-4478-ACDA-1FCC061878D5}"/>
                </a:ext>
              </a:extLst>
            </p:cNvPr>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622;p48">
              <a:extLst>
                <a:ext uri="{FF2B5EF4-FFF2-40B4-BE49-F238E27FC236}">
                  <a16:creationId xmlns:a16="http://schemas.microsoft.com/office/drawing/2014/main" id="{EAAAF72F-9FFD-43CD-A4EA-F097A68EFEA4}"/>
                </a:ext>
              </a:extLst>
            </p:cNvPr>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623;p48">
              <a:extLst>
                <a:ext uri="{FF2B5EF4-FFF2-40B4-BE49-F238E27FC236}">
                  <a16:creationId xmlns:a16="http://schemas.microsoft.com/office/drawing/2014/main" id="{7DB5F188-F182-4388-90AA-2CF274586858}"/>
                </a:ext>
              </a:extLst>
            </p:cNvPr>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5624;p48">
              <a:extLst>
                <a:ext uri="{FF2B5EF4-FFF2-40B4-BE49-F238E27FC236}">
                  <a16:creationId xmlns:a16="http://schemas.microsoft.com/office/drawing/2014/main" id="{FC0B72B8-4C5C-43D1-BFD8-ADFF219CDD2D}"/>
                </a:ext>
              </a:extLst>
            </p:cNvPr>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625;p48">
              <a:extLst>
                <a:ext uri="{FF2B5EF4-FFF2-40B4-BE49-F238E27FC236}">
                  <a16:creationId xmlns:a16="http://schemas.microsoft.com/office/drawing/2014/main" id="{6C23D40D-98AB-4B34-A445-B6A3560D795D}"/>
                </a:ext>
              </a:extLst>
            </p:cNvPr>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5626;p48">
            <a:extLst>
              <a:ext uri="{FF2B5EF4-FFF2-40B4-BE49-F238E27FC236}">
                <a16:creationId xmlns:a16="http://schemas.microsoft.com/office/drawing/2014/main" id="{6F9BF1B2-8CBE-45F9-B770-6172D9249D52}"/>
              </a:ext>
            </a:extLst>
          </p:cNvPr>
          <p:cNvGrpSpPr/>
          <p:nvPr/>
        </p:nvGrpSpPr>
        <p:grpSpPr>
          <a:xfrm>
            <a:off x="2210722" y="4763171"/>
            <a:ext cx="489331" cy="484610"/>
            <a:chOff x="-49766550" y="3920175"/>
            <a:chExt cx="303250" cy="300325"/>
          </a:xfrm>
          <a:solidFill>
            <a:srgbClr val="5C3183"/>
          </a:solidFill>
        </p:grpSpPr>
        <p:sp>
          <p:nvSpPr>
            <p:cNvPr id="332" name="Google Shape;5627;p48">
              <a:extLst>
                <a:ext uri="{FF2B5EF4-FFF2-40B4-BE49-F238E27FC236}">
                  <a16:creationId xmlns:a16="http://schemas.microsoft.com/office/drawing/2014/main" id="{30B6825D-3980-4611-BE5F-EB2B48F3B507}"/>
                </a:ext>
              </a:extLst>
            </p:cNvPr>
            <p:cNvSpPr/>
            <p:nvPr/>
          </p:nvSpPr>
          <p:spPr>
            <a:xfrm>
              <a:off x="-49764975" y="3920175"/>
              <a:ext cx="228425" cy="89225"/>
            </a:xfrm>
            <a:custGeom>
              <a:avLst/>
              <a:gdLst/>
              <a:ahLst/>
              <a:cxnLst/>
              <a:rect l="l" t="t" r="r" b="b"/>
              <a:pathLst>
                <a:path w="9137" h="3569" extrusionOk="0">
                  <a:moveTo>
                    <a:pt x="4568" y="1"/>
                  </a:moveTo>
                  <a:cubicBezTo>
                    <a:pt x="2284" y="1"/>
                    <a:pt x="0" y="592"/>
                    <a:pt x="0" y="1773"/>
                  </a:cubicBezTo>
                  <a:cubicBezTo>
                    <a:pt x="0" y="2970"/>
                    <a:pt x="2300" y="3569"/>
                    <a:pt x="4568" y="3569"/>
                  </a:cubicBezTo>
                  <a:cubicBezTo>
                    <a:pt x="6837" y="3569"/>
                    <a:pt x="9137" y="2970"/>
                    <a:pt x="9137" y="1773"/>
                  </a:cubicBezTo>
                  <a:cubicBezTo>
                    <a:pt x="9137" y="592"/>
                    <a:pt x="6852" y="1"/>
                    <a:pt x="45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628;p48">
              <a:extLst>
                <a:ext uri="{FF2B5EF4-FFF2-40B4-BE49-F238E27FC236}">
                  <a16:creationId xmlns:a16="http://schemas.microsoft.com/office/drawing/2014/main" id="{19549593-5454-45DE-85A7-003B594B4A9C}"/>
                </a:ext>
              </a:extLst>
            </p:cNvPr>
            <p:cNvSpPr/>
            <p:nvPr/>
          </p:nvSpPr>
          <p:spPr>
            <a:xfrm>
              <a:off x="-49764975" y="3998350"/>
              <a:ext cx="141775" cy="115800"/>
            </a:xfrm>
            <a:custGeom>
              <a:avLst/>
              <a:gdLst/>
              <a:ahLst/>
              <a:cxnLst/>
              <a:rect l="l" t="t" r="r" b="b"/>
              <a:pathLst>
                <a:path w="5671" h="4632" extrusionOk="0">
                  <a:moveTo>
                    <a:pt x="0" y="1"/>
                  </a:moveTo>
                  <a:lnTo>
                    <a:pt x="0" y="3939"/>
                  </a:lnTo>
                  <a:cubicBezTo>
                    <a:pt x="0" y="4317"/>
                    <a:pt x="315" y="4632"/>
                    <a:pt x="693" y="4632"/>
                  </a:cubicBezTo>
                  <a:cubicBezTo>
                    <a:pt x="1103" y="4632"/>
                    <a:pt x="1418" y="4317"/>
                    <a:pt x="1418" y="3939"/>
                  </a:cubicBezTo>
                  <a:lnTo>
                    <a:pt x="1418" y="2868"/>
                  </a:lnTo>
                  <a:cubicBezTo>
                    <a:pt x="1418" y="2269"/>
                    <a:pt x="1890" y="1796"/>
                    <a:pt x="2457" y="1796"/>
                  </a:cubicBezTo>
                  <a:cubicBezTo>
                    <a:pt x="3056" y="1796"/>
                    <a:pt x="3529" y="2269"/>
                    <a:pt x="3529" y="2868"/>
                  </a:cubicBezTo>
                  <a:lnTo>
                    <a:pt x="3529" y="3592"/>
                  </a:lnTo>
                  <a:cubicBezTo>
                    <a:pt x="3529" y="3781"/>
                    <a:pt x="3686" y="3939"/>
                    <a:pt x="3875" y="3939"/>
                  </a:cubicBezTo>
                  <a:cubicBezTo>
                    <a:pt x="4096" y="3939"/>
                    <a:pt x="4253" y="3781"/>
                    <a:pt x="4253" y="3592"/>
                  </a:cubicBezTo>
                  <a:lnTo>
                    <a:pt x="4253" y="2868"/>
                  </a:lnTo>
                  <a:cubicBezTo>
                    <a:pt x="4253" y="2427"/>
                    <a:pt x="4568" y="1954"/>
                    <a:pt x="5041" y="1828"/>
                  </a:cubicBezTo>
                  <a:cubicBezTo>
                    <a:pt x="5104" y="1796"/>
                    <a:pt x="5198" y="1796"/>
                    <a:pt x="5293" y="1796"/>
                  </a:cubicBezTo>
                  <a:cubicBezTo>
                    <a:pt x="5513" y="1796"/>
                    <a:pt x="5671" y="1639"/>
                    <a:pt x="5671" y="1450"/>
                  </a:cubicBezTo>
                  <a:lnTo>
                    <a:pt x="5671" y="1040"/>
                  </a:lnTo>
                  <a:cubicBezTo>
                    <a:pt x="5293" y="1103"/>
                    <a:pt x="4946" y="1103"/>
                    <a:pt x="4600" y="1103"/>
                  </a:cubicBezTo>
                  <a:cubicBezTo>
                    <a:pt x="2899" y="1103"/>
                    <a:pt x="1008" y="788"/>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629;p48">
              <a:extLst>
                <a:ext uri="{FF2B5EF4-FFF2-40B4-BE49-F238E27FC236}">
                  <a16:creationId xmlns:a16="http://schemas.microsoft.com/office/drawing/2014/main" id="{9BA627D7-D2CC-4FC9-8905-AF7CB4353049}"/>
                </a:ext>
              </a:extLst>
            </p:cNvPr>
            <p:cNvSpPr/>
            <p:nvPr/>
          </p:nvSpPr>
          <p:spPr>
            <a:xfrm>
              <a:off x="-49627150" y="3996000"/>
              <a:ext cx="163850" cy="148100"/>
            </a:xfrm>
            <a:custGeom>
              <a:avLst/>
              <a:gdLst/>
              <a:ahLst/>
              <a:cxnLst/>
              <a:rect l="l" t="t" r="r" b="b"/>
              <a:pathLst>
                <a:path w="6554" h="5924" extrusionOk="0">
                  <a:moveTo>
                    <a:pt x="3655" y="725"/>
                  </a:moveTo>
                  <a:cubicBezTo>
                    <a:pt x="4348" y="1040"/>
                    <a:pt x="5041" y="1544"/>
                    <a:pt x="5451" y="2206"/>
                  </a:cubicBezTo>
                  <a:cubicBezTo>
                    <a:pt x="5766" y="2678"/>
                    <a:pt x="5860" y="3308"/>
                    <a:pt x="5671" y="3875"/>
                  </a:cubicBezTo>
                  <a:cubicBezTo>
                    <a:pt x="5451" y="4411"/>
                    <a:pt x="5041" y="4852"/>
                    <a:pt x="4443" y="5041"/>
                  </a:cubicBezTo>
                  <a:cubicBezTo>
                    <a:pt x="4171" y="5132"/>
                    <a:pt x="3899" y="5193"/>
                    <a:pt x="3655" y="5198"/>
                  </a:cubicBezTo>
                  <a:lnTo>
                    <a:pt x="3655" y="5198"/>
                  </a:lnTo>
                  <a:lnTo>
                    <a:pt x="3655" y="725"/>
                  </a:lnTo>
                  <a:close/>
                  <a:moveTo>
                    <a:pt x="3718" y="0"/>
                  </a:moveTo>
                  <a:cubicBezTo>
                    <a:pt x="3088" y="599"/>
                    <a:pt x="1985" y="914"/>
                    <a:pt x="820" y="1071"/>
                  </a:cubicBezTo>
                  <a:lnTo>
                    <a:pt x="820" y="1544"/>
                  </a:lnTo>
                  <a:cubicBezTo>
                    <a:pt x="820" y="2048"/>
                    <a:pt x="473" y="2489"/>
                    <a:pt x="0" y="2584"/>
                  </a:cubicBezTo>
                  <a:lnTo>
                    <a:pt x="1009" y="3938"/>
                  </a:lnTo>
                  <a:cubicBezTo>
                    <a:pt x="1619" y="4793"/>
                    <a:pt x="2554" y="5263"/>
                    <a:pt x="3557" y="5263"/>
                  </a:cubicBezTo>
                  <a:cubicBezTo>
                    <a:pt x="3579" y="5263"/>
                    <a:pt x="3601" y="5263"/>
                    <a:pt x="3624" y="5262"/>
                  </a:cubicBezTo>
                  <a:lnTo>
                    <a:pt x="3624" y="5262"/>
                  </a:lnTo>
                  <a:lnTo>
                    <a:pt x="3624" y="5923"/>
                  </a:lnTo>
                  <a:cubicBezTo>
                    <a:pt x="3970" y="5923"/>
                    <a:pt x="4317" y="5829"/>
                    <a:pt x="4632" y="5734"/>
                  </a:cubicBezTo>
                  <a:cubicBezTo>
                    <a:pt x="5419" y="5451"/>
                    <a:pt x="6018" y="4852"/>
                    <a:pt x="6301" y="4096"/>
                  </a:cubicBezTo>
                  <a:cubicBezTo>
                    <a:pt x="6553" y="3371"/>
                    <a:pt x="6459" y="2521"/>
                    <a:pt x="6018" y="1859"/>
                  </a:cubicBezTo>
                  <a:cubicBezTo>
                    <a:pt x="5451" y="1040"/>
                    <a:pt x="4632" y="410"/>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630;p48">
              <a:extLst>
                <a:ext uri="{FF2B5EF4-FFF2-40B4-BE49-F238E27FC236}">
                  <a16:creationId xmlns:a16="http://schemas.microsoft.com/office/drawing/2014/main" id="{BACFDA70-1B39-452A-B351-BAC22D7214F8}"/>
                </a:ext>
              </a:extLst>
            </p:cNvPr>
            <p:cNvSpPr/>
            <p:nvPr/>
          </p:nvSpPr>
          <p:spPr>
            <a:xfrm>
              <a:off x="-49766550" y="4061375"/>
              <a:ext cx="230000" cy="159125"/>
            </a:xfrm>
            <a:custGeom>
              <a:avLst/>
              <a:gdLst/>
              <a:ahLst/>
              <a:cxnLst/>
              <a:rect l="l" t="t" r="r" b="b"/>
              <a:pathLst>
                <a:path w="9200" h="6365" extrusionOk="0">
                  <a:moveTo>
                    <a:pt x="2489" y="0"/>
                  </a:moveTo>
                  <a:cubicBezTo>
                    <a:pt x="2300" y="0"/>
                    <a:pt x="2142" y="158"/>
                    <a:pt x="2142" y="347"/>
                  </a:cubicBezTo>
                  <a:lnTo>
                    <a:pt x="2142" y="1418"/>
                  </a:lnTo>
                  <a:cubicBezTo>
                    <a:pt x="2142" y="2205"/>
                    <a:pt x="1481" y="2836"/>
                    <a:pt x="725" y="2836"/>
                  </a:cubicBezTo>
                  <a:cubicBezTo>
                    <a:pt x="441" y="2836"/>
                    <a:pt x="221" y="2741"/>
                    <a:pt x="0" y="2647"/>
                  </a:cubicBezTo>
                  <a:lnTo>
                    <a:pt x="0" y="4600"/>
                  </a:lnTo>
                  <a:cubicBezTo>
                    <a:pt x="0" y="5734"/>
                    <a:pt x="2331" y="6364"/>
                    <a:pt x="4631" y="6364"/>
                  </a:cubicBezTo>
                  <a:cubicBezTo>
                    <a:pt x="6900" y="6364"/>
                    <a:pt x="9200" y="5797"/>
                    <a:pt x="9200" y="4600"/>
                  </a:cubicBezTo>
                  <a:lnTo>
                    <a:pt x="9200" y="3340"/>
                  </a:lnTo>
                  <a:cubicBezTo>
                    <a:pt x="9121" y="3353"/>
                    <a:pt x="9033" y="3360"/>
                    <a:pt x="8938" y="3360"/>
                  </a:cubicBezTo>
                  <a:cubicBezTo>
                    <a:pt x="8153" y="3360"/>
                    <a:pt x="6857" y="2888"/>
                    <a:pt x="5986" y="1764"/>
                  </a:cubicBezTo>
                  <a:lnTo>
                    <a:pt x="4978" y="378"/>
                  </a:lnTo>
                  <a:lnTo>
                    <a:pt x="4978" y="1071"/>
                  </a:lnTo>
                  <a:cubicBezTo>
                    <a:pt x="4978" y="1638"/>
                    <a:pt x="4505" y="2111"/>
                    <a:pt x="3907" y="2111"/>
                  </a:cubicBezTo>
                  <a:cubicBezTo>
                    <a:pt x="3308" y="2111"/>
                    <a:pt x="2836" y="1638"/>
                    <a:pt x="2836" y="1071"/>
                  </a:cubicBezTo>
                  <a:lnTo>
                    <a:pt x="2836" y="347"/>
                  </a:lnTo>
                  <a:cubicBezTo>
                    <a:pt x="2836" y="158"/>
                    <a:pt x="2678"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5631;p48">
            <a:extLst>
              <a:ext uri="{FF2B5EF4-FFF2-40B4-BE49-F238E27FC236}">
                <a16:creationId xmlns:a16="http://schemas.microsoft.com/office/drawing/2014/main" id="{38371901-526E-418A-B087-B3D4A19D669F}"/>
              </a:ext>
            </a:extLst>
          </p:cNvPr>
          <p:cNvGrpSpPr/>
          <p:nvPr/>
        </p:nvGrpSpPr>
        <p:grpSpPr>
          <a:xfrm>
            <a:off x="5230678" y="3601889"/>
            <a:ext cx="486789" cy="482997"/>
            <a:chOff x="-47892800" y="3200500"/>
            <a:chExt cx="301675" cy="299325"/>
          </a:xfrm>
          <a:solidFill>
            <a:srgbClr val="5C3183"/>
          </a:solidFill>
        </p:grpSpPr>
        <p:sp>
          <p:nvSpPr>
            <p:cNvPr id="337" name="Google Shape;5632;p48">
              <a:extLst>
                <a:ext uri="{FF2B5EF4-FFF2-40B4-BE49-F238E27FC236}">
                  <a16:creationId xmlns:a16="http://schemas.microsoft.com/office/drawing/2014/main" id="{1E0465F3-F2B6-45DE-8C55-91A0685A8A1D}"/>
                </a:ext>
              </a:extLst>
            </p:cNvPr>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5633;p48">
              <a:extLst>
                <a:ext uri="{FF2B5EF4-FFF2-40B4-BE49-F238E27FC236}">
                  <a16:creationId xmlns:a16="http://schemas.microsoft.com/office/drawing/2014/main" id="{93D4EB86-4008-44A2-A743-6B9E1A5C7687}"/>
                </a:ext>
              </a:extLst>
            </p:cNvPr>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5634;p48">
              <a:extLst>
                <a:ext uri="{FF2B5EF4-FFF2-40B4-BE49-F238E27FC236}">
                  <a16:creationId xmlns:a16="http://schemas.microsoft.com/office/drawing/2014/main" id="{900F3D94-EF3A-4732-9FAD-267CADB58100}"/>
                </a:ext>
              </a:extLst>
            </p:cNvPr>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5635;p48">
              <a:extLst>
                <a:ext uri="{FF2B5EF4-FFF2-40B4-BE49-F238E27FC236}">
                  <a16:creationId xmlns:a16="http://schemas.microsoft.com/office/drawing/2014/main" id="{724D11E7-3730-4DAC-83A6-B82D6569F46E}"/>
                </a:ext>
              </a:extLst>
            </p:cNvPr>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5636;p48">
              <a:extLst>
                <a:ext uri="{FF2B5EF4-FFF2-40B4-BE49-F238E27FC236}">
                  <a16:creationId xmlns:a16="http://schemas.microsoft.com/office/drawing/2014/main" id="{11A02134-9915-4CD2-B853-296C7AB6CCD3}"/>
                </a:ext>
              </a:extLst>
            </p:cNvPr>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5637;p48">
              <a:extLst>
                <a:ext uri="{FF2B5EF4-FFF2-40B4-BE49-F238E27FC236}">
                  <a16:creationId xmlns:a16="http://schemas.microsoft.com/office/drawing/2014/main" id="{B8D5AEE7-41A2-48F1-B4C5-25BFB1F9E396}"/>
                </a:ext>
              </a:extLst>
            </p:cNvPr>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5638;p48">
            <a:extLst>
              <a:ext uri="{FF2B5EF4-FFF2-40B4-BE49-F238E27FC236}">
                <a16:creationId xmlns:a16="http://schemas.microsoft.com/office/drawing/2014/main" id="{B39061F2-E344-459B-A476-11B12B80DBC7}"/>
              </a:ext>
            </a:extLst>
          </p:cNvPr>
          <p:cNvGrpSpPr/>
          <p:nvPr/>
        </p:nvGrpSpPr>
        <p:grpSpPr>
          <a:xfrm>
            <a:off x="5317733" y="4196669"/>
            <a:ext cx="312679" cy="484248"/>
            <a:chOff x="-47839250" y="3569100"/>
            <a:chExt cx="193775" cy="300100"/>
          </a:xfrm>
          <a:solidFill>
            <a:srgbClr val="5C3183"/>
          </a:solidFill>
        </p:grpSpPr>
        <p:sp>
          <p:nvSpPr>
            <p:cNvPr id="344" name="Google Shape;5639;p48">
              <a:extLst>
                <a:ext uri="{FF2B5EF4-FFF2-40B4-BE49-F238E27FC236}">
                  <a16:creationId xmlns:a16="http://schemas.microsoft.com/office/drawing/2014/main" id="{C3DEF8ED-91E6-4C19-AB50-E848BCC522B0}"/>
                </a:ext>
              </a:extLst>
            </p:cNvPr>
            <p:cNvSpPr/>
            <p:nvPr/>
          </p:nvSpPr>
          <p:spPr>
            <a:xfrm>
              <a:off x="-47786475" y="3657325"/>
              <a:ext cx="51225" cy="51200"/>
            </a:xfrm>
            <a:custGeom>
              <a:avLst/>
              <a:gdLst/>
              <a:ahLst/>
              <a:cxnLst/>
              <a:rect l="l" t="t" r="r" b="b"/>
              <a:pathLst>
                <a:path w="2049" h="2048" extrusionOk="0">
                  <a:moveTo>
                    <a:pt x="1072" y="0"/>
                  </a:moveTo>
                  <a:cubicBezTo>
                    <a:pt x="473" y="0"/>
                    <a:pt x="1" y="473"/>
                    <a:pt x="1" y="1071"/>
                  </a:cubicBezTo>
                  <a:cubicBezTo>
                    <a:pt x="1" y="1544"/>
                    <a:pt x="284" y="1890"/>
                    <a:pt x="725" y="2048"/>
                  </a:cubicBezTo>
                  <a:lnTo>
                    <a:pt x="725" y="1071"/>
                  </a:lnTo>
                  <a:cubicBezTo>
                    <a:pt x="725" y="882"/>
                    <a:pt x="883" y="725"/>
                    <a:pt x="1072" y="725"/>
                  </a:cubicBezTo>
                  <a:lnTo>
                    <a:pt x="2048" y="725"/>
                  </a:lnTo>
                  <a:cubicBezTo>
                    <a:pt x="1891" y="315"/>
                    <a:pt x="1513"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5640;p48">
              <a:extLst>
                <a:ext uri="{FF2B5EF4-FFF2-40B4-BE49-F238E27FC236}">
                  <a16:creationId xmlns:a16="http://schemas.microsoft.com/office/drawing/2014/main" id="{300CA8D0-8397-4BAA-B28D-7F77FF567CBB}"/>
                </a:ext>
              </a:extLst>
            </p:cNvPr>
            <p:cNvSpPr/>
            <p:nvPr/>
          </p:nvSpPr>
          <p:spPr>
            <a:xfrm>
              <a:off x="-47751025" y="3692750"/>
              <a:ext cx="15775" cy="15775"/>
            </a:xfrm>
            <a:custGeom>
              <a:avLst/>
              <a:gdLst/>
              <a:ahLst/>
              <a:cxnLst/>
              <a:rect l="l" t="t" r="r" b="b"/>
              <a:pathLst>
                <a:path w="631" h="631" extrusionOk="0">
                  <a:moveTo>
                    <a:pt x="0" y="1"/>
                  </a:moveTo>
                  <a:lnTo>
                    <a:pt x="0" y="631"/>
                  </a:lnTo>
                  <a:cubicBezTo>
                    <a:pt x="315" y="536"/>
                    <a:pt x="504" y="284"/>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5641;p48">
              <a:extLst>
                <a:ext uri="{FF2B5EF4-FFF2-40B4-BE49-F238E27FC236}">
                  <a16:creationId xmlns:a16="http://schemas.microsoft.com/office/drawing/2014/main" id="{69DE29B8-540D-49FF-8BDE-DEEEB2AF2400}"/>
                </a:ext>
              </a:extLst>
            </p:cNvPr>
            <p:cNvSpPr/>
            <p:nvPr/>
          </p:nvSpPr>
          <p:spPr>
            <a:xfrm>
              <a:off x="-47838450" y="3569100"/>
              <a:ext cx="192975" cy="35475"/>
            </a:xfrm>
            <a:custGeom>
              <a:avLst/>
              <a:gdLst/>
              <a:ahLst/>
              <a:cxnLst/>
              <a:rect l="l" t="t" r="r" b="b"/>
              <a:pathLst>
                <a:path w="7719" h="1419" extrusionOk="0">
                  <a:moveTo>
                    <a:pt x="347" y="1"/>
                  </a:moveTo>
                  <a:cubicBezTo>
                    <a:pt x="158" y="1"/>
                    <a:pt x="0" y="158"/>
                    <a:pt x="0" y="347"/>
                  </a:cubicBezTo>
                  <a:lnTo>
                    <a:pt x="0" y="1418"/>
                  </a:lnTo>
                  <a:lnTo>
                    <a:pt x="7719" y="1418"/>
                  </a:lnTo>
                  <a:lnTo>
                    <a:pt x="7719" y="347"/>
                  </a:lnTo>
                  <a:cubicBezTo>
                    <a:pt x="7719" y="158"/>
                    <a:pt x="7561" y="1"/>
                    <a:pt x="73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5642;p48">
              <a:extLst>
                <a:ext uri="{FF2B5EF4-FFF2-40B4-BE49-F238E27FC236}">
                  <a16:creationId xmlns:a16="http://schemas.microsoft.com/office/drawing/2014/main" id="{62553F0E-90B1-4169-8DB4-7826EFAC9718}"/>
                </a:ext>
              </a:extLst>
            </p:cNvPr>
            <p:cNvSpPr/>
            <p:nvPr/>
          </p:nvSpPr>
          <p:spPr>
            <a:xfrm>
              <a:off x="-47751025" y="3691975"/>
              <a:ext cx="53575" cy="53575"/>
            </a:xfrm>
            <a:custGeom>
              <a:avLst/>
              <a:gdLst/>
              <a:ahLst/>
              <a:cxnLst/>
              <a:rect l="l" t="t" r="r" b="b"/>
              <a:pathLst>
                <a:path w="2143" h="2143" extrusionOk="0">
                  <a:moveTo>
                    <a:pt x="1386" y="0"/>
                  </a:moveTo>
                  <a:cubicBezTo>
                    <a:pt x="1229" y="662"/>
                    <a:pt x="725" y="1229"/>
                    <a:pt x="0" y="1387"/>
                  </a:cubicBezTo>
                  <a:lnTo>
                    <a:pt x="0" y="2143"/>
                  </a:lnTo>
                  <a:lnTo>
                    <a:pt x="2143" y="2143"/>
                  </a:lnTo>
                  <a:lnTo>
                    <a:pt x="21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5643;p48">
              <a:extLst>
                <a:ext uri="{FF2B5EF4-FFF2-40B4-BE49-F238E27FC236}">
                  <a16:creationId xmlns:a16="http://schemas.microsoft.com/office/drawing/2014/main" id="{4F9AD146-D14E-49F9-B5E4-B4CFDC0F0CDF}"/>
                </a:ext>
              </a:extLst>
            </p:cNvPr>
            <p:cNvSpPr/>
            <p:nvPr/>
          </p:nvSpPr>
          <p:spPr>
            <a:xfrm>
              <a:off x="-47839250" y="3621875"/>
              <a:ext cx="193000" cy="159125"/>
            </a:xfrm>
            <a:custGeom>
              <a:avLst/>
              <a:gdLst/>
              <a:ahLst/>
              <a:cxnLst/>
              <a:rect l="l" t="t" r="r" b="b"/>
              <a:pathLst>
                <a:path w="7720" h="6365" extrusionOk="0">
                  <a:moveTo>
                    <a:pt x="3183" y="725"/>
                  </a:moveTo>
                  <a:cubicBezTo>
                    <a:pt x="4033" y="725"/>
                    <a:pt x="4758" y="1324"/>
                    <a:pt x="4915" y="2143"/>
                  </a:cubicBezTo>
                  <a:lnTo>
                    <a:pt x="6018" y="2143"/>
                  </a:lnTo>
                  <a:cubicBezTo>
                    <a:pt x="6207" y="2143"/>
                    <a:pt x="6365" y="2300"/>
                    <a:pt x="6365" y="2489"/>
                  </a:cubicBezTo>
                  <a:lnTo>
                    <a:pt x="6365" y="5293"/>
                  </a:lnTo>
                  <a:cubicBezTo>
                    <a:pt x="6365" y="5482"/>
                    <a:pt x="6207" y="5640"/>
                    <a:pt x="6018" y="5640"/>
                  </a:cubicBezTo>
                  <a:lnTo>
                    <a:pt x="3214" y="5640"/>
                  </a:lnTo>
                  <a:cubicBezTo>
                    <a:pt x="3025" y="5640"/>
                    <a:pt x="2868" y="5482"/>
                    <a:pt x="2868" y="5293"/>
                  </a:cubicBezTo>
                  <a:lnTo>
                    <a:pt x="2868" y="4191"/>
                  </a:lnTo>
                  <a:cubicBezTo>
                    <a:pt x="2080" y="4033"/>
                    <a:pt x="1450" y="3308"/>
                    <a:pt x="1450" y="2458"/>
                  </a:cubicBezTo>
                  <a:cubicBezTo>
                    <a:pt x="1418" y="1513"/>
                    <a:pt x="2206" y="725"/>
                    <a:pt x="3183" y="725"/>
                  </a:cubicBezTo>
                  <a:close/>
                  <a:moveTo>
                    <a:pt x="1" y="0"/>
                  </a:moveTo>
                  <a:lnTo>
                    <a:pt x="1" y="6364"/>
                  </a:lnTo>
                  <a:lnTo>
                    <a:pt x="7719" y="6364"/>
                  </a:lnTo>
                  <a:lnTo>
                    <a:pt x="77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5644;p48">
              <a:extLst>
                <a:ext uri="{FF2B5EF4-FFF2-40B4-BE49-F238E27FC236}">
                  <a16:creationId xmlns:a16="http://schemas.microsoft.com/office/drawing/2014/main" id="{ECBFD4A0-C43F-4D67-8413-11E3832CDC8B}"/>
                </a:ext>
              </a:extLst>
            </p:cNvPr>
            <p:cNvSpPr/>
            <p:nvPr/>
          </p:nvSpPr>
          <p:spPr>
            <a:xfrm>
              <a:off x="-47839250" y="3799075"/>
              <a:ext cx="193000" cy="70125"/>
            </a:xfrm>
            <a:custGeom>
              <a:avLst/>
              <a:gdLst/>
              <a:ahLst/>
              <a:cxnLst/>
              <a:rect l="l" t="t" r="r" b="b"/>
              <a:pathLst>
                <a:path w="7720" h="2805" extrusionOk="0">
                  <a:moveTo>
                    <a:pt x="4600" y="663"/>
                  </a:moveTo>
                  <a:cubicBezTo>
                    <a:pt x="4789" y="663"/>
                    <a:pt x="4947" y="820"/>
                    <a:pt x="4947" y="1041"/>
                  </a:cubicBezTo>
                  <a:cubicBezTo>
                    <a:pt x="4947" y="1230"/>
                    <a:pt x="4789" y="1387"/>
                    <a:pt x="4600" y="1387"/>
                  </a:cubicBezTo>
                  <a:lnTo>
                    <a:pt x="3183" y="1387"/>
                  </a:lnTo>
                  <a:cubicBezTo>
                    <a:pt x="2994" y="1387"/>
                    <a:pt x="2836" y="1230"/>
                    <a:pt x="2836" y="1041"/>
                  </a:cubicBezTo>
                  <a:cubicBezTo>
                    <a:pt x="2836" y="852"/>
                    <a:pt x="2994" y="663"/>
                    <a:pt x="3183" y="663"/>
                  </a:cubicBezTo>
                  <a:close/>
                  <a:moveTo>
                    <a:pt x="1" y="1"/>
                  </a:moveTo>
                  <a:lnTo>
                    <a:pt x="1" y="2458"/>
                  </a:lnTo>
                  <a:cubicBezTo>
                    <a:pt x="1" y="2647"/>
                    <a:pt x="158" y="2805"/>
                    <a:pt x="347" y="2805"/>
                  </a:cubicBezTo>
                  <a:lnTo>
                    <a:pt x="7341" y="2805"/>
                  </a:lnTo>
                  <a:cubicBezTo>
                    <a:pt x="7562" y="2805"/>
                    <a:pt x="7719" y="2647"/>
                    <a:pt x="7719" y="2458"/>
                  </a:cubicBezTo>
                  <a:lnTo>
                    <a:pt x="77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5645;p48">
            <a:extLst>
              <a:ext uri="{FF2B5EF4-FFF2-40B4-BE49-F238E27FC236}">
                <a16:creationId xmlns:a16="http://schemas.microsoft.com/office/drawing/2014/main" id="{83E6C174-6E32-46AF-9760-F34B27989797}"/>
              </a:ext>
            </a:extLst>
          </p:cNvPr>
          <p:cNvGrpSpPr/>
          <p:nvPr/>
        </p:nvGrpSpPr>
        <p:grpSpPr>
          <a:xfrm>
            <a:off x="5231949" y="4791449"/>
            <a:ext cx="484248" cy="485538"/>
            <a:chOff x="-47892800" y="3937700"/>
            <a:chExt cx="300100" cy="300900"/>
          </a:xfrm>
          <a:solidFill>
            <a:srgbClr val="5C3183"/>
          </a:solidFill>
        </p:grpSpPr>
        <p:sp>
          <p:nvSpPr>
            <p:cNvPr id="351" name="Google Shape;5646;p48">
              <a:extLst>
                <a:ext uri="{FF2B5EF4-FFF2-40B4-BE49-F238E27FC236}">
                  <a16:creationId xmlns:a16="http://schemas.microsoft.com/office/drawing/2014/main" id="{7E0FD79A-9940-4843-BB54-082990CDD07A}"/>
                </a:ext>
              </a:extLst>
            </p:cNvPr>
            <p:cNvSpPr/>
            <p:nvPr/>
          </p:nvSpPr>
          <p:spPr>
            <a:xfrm>
              <a:off x="-47858150" y="3937700"/>
              <a:ext cx="70900" cy="44150"/>
            </a:xfrm>
            <a:custGeom>
              <a:avLst/>
              <a:gdLst/>
              <a:ahLst/>
              <a:cxnLst/>
              <a:rect l="l" t="t" r="r" b="b"/>
              <a:pathLst>
                <a:path w="2836" h="1766" extrusionOk="0">
                  <a:moveTo>
                    <a:pt x="1418" y="1"/>
                  </a:moveTo>
                  <a:cubicBezTo>
                    <a:pt x="631" y="1"/>
                    <a:pt x="1" y="694"/>
                    <a:pt x="1" y="1419"/>
                  </a:cubicBezTo>
                  <a:lnTo>
                    <a:pt x="1" y="1765"/>
                  </a:lnTo>
                  <a:cubicBezTo>
                    <a:pt x="442" y="1545"/>
                    <a:pt x="914" y="1419"/>
                    <a:pt x="1418" y="1419"/>
                  </a:cubicBezTo>
                  <a:cubicBezTo>
                    <a:pt x="1922" y="1419"/>
                    <a:pt x="2395" y="1545"/>
                    <a:pt x="2836" y="1765"/>
                  </a:cubicBezTo>
                  <a:lnTo>
                    <a:pt x="2836" y="1419"/>
                  </a:lnTo>
                  <a:cubicBezTo>
                    <a:pt x="2836" y="631"/>
                    <a:pt x="2206"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5647;p48">
              <a:extLst>
                <a:ext uri="{FF2B5EF4-FFF2-40B4-BE49-F238E27FC236}">
                  <a16:creationId xmlns:a16="http://schemas.microsoft.com/office/drawing/2014/main" id="{EFC71AB6-9D29-4133-9068-97EE9B491BA9}"/>
                </a:ext>
              </a:extLst>
            </p:cNvPr>
            <p:cNvSpPr/>
            <p:nvPr/>
          </p:nvSpPr>
          <p:spPr>
            <a:xfrm>
              <a:off x="-47892800" y="3991275"/>
              <a:ext cx="141000" cy="105550"/>
            </a:xfrm>
            <a:custGeom>
              <a:avLst/>
              <a:gdLst/>
              <a:ahLst/>
              <a:cxnLst/>
              <a:rect l="l" t="t" r="r" b="b"/>
              <a:pathLst>
                <a:path w="5640" h="4222" extrusionOk="0">
                  <a:moveTo>
                    <a:pt x="2836" y="0"/>
                  </a:moveTo>
                  <a:cubicBezTo>
                    <a:pt x="1292" y="0"/>
                    <a:pt x="32" y="1260"/>
                    <a:pt x="32" y="2804"/>
                  </a:cubicBezTo>
                  <a:lnTo>
                    <a:pt x="32" y="3875"/>
                  </a:lnTo>
                  <a:cubicBezTo>
                    <a:pt x="0" y="4064"/>
                    <a:pt x="158" y="4222"/>
                    <a:pt x="347" y="4222"/>
                  </a:cubicBezTo>
                  <a:lnTo>
                    <a:pt x="5293" y="4222"/>
                  </a:lnTo>
                  <a:cubicBezTo>
                    <a:pt x="5482" y="4222"/>
                    <a:pt x="5640" y="4064"/>
                    <a:pt x="5640" y="3875"/>
                  </a:cubicBezTo>
                  <a:lnTo>
                    <a:pt x="5640" y="2804"/>
                  </a:lnTo>
                  <a:cubicBezTo>
                    <a:pt x="5640" y="1260"/>
                    <a:pt x="4380" y="0"/>
                    <a:pt x="2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5648;p48">
              <a:extLst>
                <a:ext uri="{FF2B5EF4-FFF2-40B4-BE49-F238E27FC236}">
                  <a16:creationId xmlns:a16="http://schemas.microsoft.com/office/drawing/2014/main" id="{0C10CC9E-D734-4854-93E3-E35AD47CD8A8}"/>
                </a:ext>
              </a:extLst>
            </p:cNvPr>
            <p:cNvSpPr/>
            <p:nvPr/>
          </p:nvSpPr>
          <p:spPr>
            <a:xfrm>
              <a:off x="-47773875" y="3956600"/>
              <a:ext cx="119750" cy="89025"/>
            </a:xfrm>
            <a:custGeom>
              <a:avLst/>
              <a:gdLst/>
              <a:ahLst/>
              <a:cxnLst/>
              <a:rect l="l" t="t" r="r" b="b"/>
              <a:pathLst>
                <a:path w="4790" h="3561" extrusionOk="0">
                  <a:moveTo>
                    <a:pt x="1" y="1"/>
                  </a:moveTo>
                  <a:cubicBezTo>
                    <a:pt x="95" y="253"/>
                    <a:pt x="127" y="474"/>
                    <a:pt x="127" y="726"/>
                  </a:cubicBezTo>
                  <a:lnTo>
                    <a:pt x="127" y="1419"/>
                  </a:lnTo>
                  <a:lnTo>
                    <a:pt x="158" y="1419"/>
                  </a:lnTo>
                  <a:cubicBezTo>
                    <a:pt x="442" y="1639"/>
                    <a:pt x="694" y="1860"/>
                    <a:pt x="883" y="2143"/>
                  </a:cubicBezTo>
                  <a:cubicBezTo>
                    <a:pt x="1702" y="2301"/>
                    <a:pt x="2427" y="2805"/>
                    <a:pt x="2805" y="3561"/>
                  </a:cubicBezTo>
                  <a:cubicBezTo>
                    <a:pt x="3214" y="3120"/>
                    <a:pt x="3750" y="2805"/>
                    <a:pt x="4380" y="2805"/>
                  </a:cubicBezTo>
                  <a:cubicBezTo>
                    <a:pt x="4506" y="2805"/>
                    <a:pt x="4663" y="2805"/>
                    <a:pt x="4789" y="2836"/>
                  </a:cubicBezTo>
                  <a:cubicBezTo>
                    <a:pt x="4033" y="1167"/>
                    <a:pt x="2332" y="1"/>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5649;p48">
              <a:extLst>
                <a:ext uri="{FF2B5EF4-FFF2-40B4-BE49-F238E27FC236}">
                  <a16:creationId xmlns:a16="http://schemas.microsoft.com/office/drawing/2014/main" id="{2420653D-4BFB-4450-816E-93D97B3FC304}"/>
                </a:ext>
              </a:extLst>
            </p:cNvPr>
            <p:cNvSpPr/>
            <p:nvPr/>
          </p:nvSpPr>
          <p:spPr>
            <a:xfrm>
              <a:off x="-47699050" y="4043250"/>
              <a:ext cx="71700" cy="70900"/>
            </a:xfrm>
            <a:custGeom>
              <a:avLst/>
              <a:gdLst/>
              <a:ahLst/>
              <a:cxnLst/>
              <a:rect l="l" t="t" r="r" b="b"/>
              <a:pathLst>
                <a:path w="2868" h="2836" extrusionOk="0">
                  <a:moveTo>
                    <a:pt x="1450" y="0"/>
                  </a:moveTo>
                  <a:cubicBezTo>
                    <a:pt x="662" y="0"/>
                    <a:pt x="1" y="694"/>
                    <a:pt x="1" y="1418"/>
                  </a:cubicBezTo>
                  <a:cubicBezTo>
                    <a:pt x="1" y="2206"/>
                    <a:pt x="662" y="2836"/>
                    <a:pt x="1450" y="2836"/>
                  </a:cubicBezTo>
                  <a:cubicBezTo>
                    <a:pt x="2237" y="2836"/>
                    <a:pt x="2868" y="2206"/>
                    <a:pt x="2868" y="1418"/>
                  </a:cubicBezTo>
                  <a:cubicBezTo>
                    <a:pt x="2868" y="631"/>
                    <a:pt x="2237" y="0"/>
                    <a:pt x="14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5650;p48">
              <a:extLst>
                <a:ext uri="{FF2B5EF4-FFF2-40B4-BE49-F238E27FC236}">
                  <a16:creationId xmlns:a16="http://schemas.microsoft.com/office/drawing/2014/main" id="{F7DE8970-BB9D-43C6-A5AC-D9E1AA79779E}"/>
                </a:ext>
              </a:extLst>
            </p:cNvPr>
            <p:cNvSpPr/>
            <p:nvPr/>
          </p:nvSpPr>
          <p:spPr>
            <a:xfrm>
              <a:off x="-47770725" y="4124375"/>
              <a:ext cx="178025" cy="114225"/>
            </a:xfrm>
            <a:custGeom>
              <a:avLst/>
              <a:gdLst/>
              <a:ahLst/>
              <a:cxnLst/>
              <a:rect l="l" t="t" r="r" b="b"/>
              <a:pathLst>
                <a:path w="7121" h="4569" extrusionOk="0">
                  <a:moveTo>
                    <a:pt x="3183" y="0"/>
                  </a:moveTo>
                  <a:lnTo>
                    <a:pt x="3183" y="2426"/>
                  </a:lnTo>
                  <a:lnTo>
                    <a:pt x="2490" y="2426"/>
                  </a:lnTo>
                  <a:lnTo>
                    <a:pt x="2490" y="2080"/>
                  </a:lnTo>
                  <a:cubicBezTo>
                    <a:pt x="2490" y="1891"/>
                    <a:pt x="2332" y="1733"/>
                    <a:pt x="2143" y="1733"/>
                  </a:cubicBezTo>
                  <a:cubicBezTo>
                    <a:pt x="1954" y="1733"/>
                    <a:pt x="1796" y="1891"/>
                    <a:pt x="1796" y="2080"/>
                  </a:cubicBezTo>
                  <a:lnTo>
                    <a:pt x="1796" y="2426"/>
                  </a:lnTo>
                  <a:cubicBezTo>
                    <a:pt x="788" y="2426"/>
                    <a:pt x="1" y="3214"/>
                    <a:pt x="1" y="4222"/>
                  </a:cubicBezTo>
                  <a:cubicBezTo>
                    <a:pt x="1" y="4411"/>
                    <a:pt x="158" y="4569"/>
                    <a:pt x="379" y="4569"/>
                  </a:cubicBezTo>
                  <a:lnTo>
                    <a:pt x="6711" y="4569"/>
                  </a:lnTo>
                  <a:cubicBezTo>
                    <a:pt x="6900" y="4569"/>
                    <a:pt x="7058" y="4411"/>
                    <a:pt x="7058" y="4222"/>
                  </a:cubicBezTo>
                  <a:cubicBezTo>
                    <a:pt x="7121" y="3214"/>
                    <a:pt x="6302" y="2426"/>
                    <a:pt x="5325" y="2426"/>
                  </a:cubicBezTo>
                  <a:lnTo>
                    <a:pt x="5325" y="0"/>
                  </a:lnTo>
                  <a:cubicBezTo>
                    <a:pt x="5010" y="190"/>
                    <a:pt x="4663" y="284"/>
                    <a:pt x="4254" y="284"/>
                  </a:cubicBezTo>
                  <a:cubicBezTo>
                    <a:pt x="3876" y="284"/>
                    <a:pt x="3529" y="158"/>
                    <a:pt x="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5651;p48">
              <a:extLst>
                <a:ext uri="{FF2B5EF4-FFF2-40B4-BE49-F238E27FC236}">
                  <a16:creationId xmlns:a16="http://schemas.microsoft.com/office/drawing/2014/main" id="{52F9F5B7-1D0F-4E99-849B-C74BB868E724}"/>
                </a:ext>
              </a:extLst>
            </p:cNvPr>
            <p:cNvSpPr/>
            <p:nvPr/>
          </p:nvSpPr>
          <p:spPr>
            <a:xfrm>
              <a:off x="-47830575" y="41322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5652;p48">
              <a:extLst>
                <a:ext uri="{FF2B5EF4-FFF2-40B4-BE49-F238E27FC236}">
                  <a16:creationId xmlns:a16="http://schemas.microsoft.com/office/drawing/2014/main" id="{E4EC87CB-BAE9-4453-A77D-8524B0FEFC2C}"/>
                </a:ext>
              </a:extLst>
            </p:cNvPr>
            <p:cNvSpPr/>
            <p:nvPr/>
          </p:nvSpPr>
          <p:spPr>
            <a:xfrm>
              <a:off x="-47785675" y="4112375"/>
              <a:ext cx="37825" cy="36250"/>
            </a:xfrm>
            <a:custGeom>
              <a:avLst/>
              <a:gdLst/>
              <a:ahLst/>
              <a:cxnLst/>
              <a:rect l="l" t="t" r="r" b="b"/>
              <a:pathLst>
                <a:path w="1513" h="1450" extrusionOk="0">
                  <a:moveTo>
                    <a:pt x="402" y="0"/>
                  </a:moveTo>
                  <a:cubicBezTo>
                    <a:pt x="307" y="0"/>
                    <a:pt x="205" y="24"/>
                    <a:pt x="126" y="71"/>
                  </a:cubicBezTo>
                  <a:cubicBezTo>
                    <a:pt x="0" y="197"/>
                    <a:pt x="0" y="449"/>
                    <a:pt x="126" y="607"/>
                  </a:cubicBezTo>
                  <a:lnTo>
                    <a:pt x="882" y="1331"/>
                  </a:lnTo>
                  <a:cubicBezTo>
                    <a:pt x="961" y="1410"/>
                    <a:pt x="1055" y="1449"/>
                    <a:pt x="1146" y="1449"/>
                  </a:cubicBezTo>
                  <a:cubicBezTo>
                    <a:pt x="1237" y="1449"/>
                    <a:pt x="1323" y="1410"/>
                    <a:pt x="1386" y="1331"/>
                  </a:cubicBezTo>
                  <a:cubicBezTo>
                    <a:pt x="1512" y="1237"/>
                    <a:pt x="1512" y="985"/>
                    <a:pt x="1386" y="827"/>
                  </a:cubicBezTo>
                  <a:lnTo>
                    <a:pt x="630" y="71"/>
                  </a:lnTo>
                  <a:cubicBezTo>
                    <a:pt x="583" y="24"/>
                    <a:pt x="496" y="0"/>
                    <a:pt x="4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5653;p48">
              <a:extLst>
                <a:ext uri="{FF2B5EF4-FFF2-40B4-BE49-F238E27FC236}">
                  <a16:creationId xmlns:a16="http://schemas.microsoft.com/office/drawing/2014/main" id="{995F4ECB-EBB9-4324-BCC4-546D2653E2AD}"/>
                </a:ext>
              </a:extLst>
            </p:cNvPr>
            <p:cNvSpPr/>
            <p:nvPr/>
          </p:nvSpPr>
          <p:spPr>
            <a:xfrm>
              <a:off x="-47892800" y="4112750"/>
              <a:ext cx="37825" cy="36250"/>
            </a:xfrm>
            <a:custGeom>
              <a:avLst/>
              <a:gdLst/>
              <a:ahLst/>
              <a:cxnLst/>
              <a:rect l="l" t="t" r="r" b="b"/>
              <a:pathLst>
                <a:path w="1513" h="1450" extrusionOk="0">
                  <a:moveTo>
                    <a:pt x="1111" y="1"/>
                  </a:moveTo>
                  <a:cubicBezTo>
                    <a:pt x="1016" y="1"/>
                    <a:pt x="930" y="40"/>
                    <a:pt x="883" y="119"/>
                  </a:cubicBezTo>
                  <a:lnTo>
                    <a:pt x="126" y="844"/>
                  </a:lnTo>
                  <a:cubicBezTo>
                    <a:pt x="0" y="970"/>
                    <a:pt x="0" y="1222"/>
                    <a:pt x="126" y="1379"/>
                  </a:cubicBezTo>
                  <a:cubicBezTo>
                    <a:pt x="189" y="1426"/>
                    <a:pt x="276" y="1450"/>
                    <a:pt x="367" y="1450"/>
                  </a:cubicBezTo>
                  <a:cubicBezTo>
                    <a:pt x="457" y="1450"/>
                    <a:pt x="552" y="1426"/>
                    <a:pt x="630" y="1379"/>
                  </a:cubicBezTo>
                  <a:lnTo>
                    <a:pt x="1387" y="623"/>
                  </a:lnTo>
                  <a:cubicBezTo>
                    <a:pt x="1513" y="497"/>
                    <a:pt x="1513" y="276"/>
                    <a:pt x="1387" y="119"/>
                  </a:cubicBezTo>
                  <a:cubicBezTo>
                    <a:pt x="1308" y="40"/>
                    <a:pt x="1205" y="1"/>
                    <a:pt x="1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5654;p48">
            <a:extLst>
              <a:ext uri="{FF2B5EF4-FFF2-40B4-BE49-F238E27FC236}">
                <a16:creationId xmlns:a16="http://schemas.microsoft.com/office/drawing/2014/main" id="{E4189AAC-526A-47A9-8BCB-8C18DFAD0FBF}"/>
              </a:ext>
            </a:extLst>
          </p:cNvPr>
          <p:cNvGrpSpPr/>
          <p:nvPr/>
        </p:nvGrpSpPr>
        <p:grpSpPr>
          <a:xfrm>
            <a:off x="8231969" y="3631095"/>
            <a:ext cx="484248" cy="424544"/>
            <a:chOff x="-46042675" y="3218600"/>
            <a:chExt cx="300100" cy="263100"/>
          </a:xfrm>
          <a:solidFill>
            <a:srgbClr val="5C3183"/>
          </a:solidFill>
        </p:grpSpPr>
        <p:sp>
          <p:nvSpPr>
            <p:cNvPr id="360" name="Google Shape;5655;p48">
              <a:extLst>
                <a:ext uri="{FF2B5EF4-FFF2-40B4-BE49-F238E27FC236}">
                  <a16:creationId xmlns:a16="http://schemas.microsoft.com/office/drawing/2014/main" id="{EEC2CFAE-9FBF-4639-AE46-967AAABA6651}"/>
                </a:ext>
              </a:extLst>
            </p:cNvPr>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5656;p48">
              <a:extLst>
                <a:ext uri="{FF2B5EF4-FFF2-40B4-BE49-F238E27FC236}">
                  <a16:creationId xmlns:a16="http://schemas.microsoft.com/office/drawing/2014/main" id="{0A817102-C019-48EE-AB73-1009A915E1EC}"/>
                </a:ext>
              </a:extLst>
            </p:cNvPr>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5657;p48">
              <a:extLst>
                <a:ext uri="{FF2B5EF4-FFF2-40B4-BE49-F238E27FC236}">
                  <a16:creationId xmlns:a16="http://schemas.microsoft.com/office/drawing/2014/main" id="{E6FB9B68-6487-49AC-A4E3-2B895330DC4D}"/>
                </a:ext>
              </a:extLst>
            </p:cNvPr>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5658;p48">
              <a:extLst>
                <a:ext uri="{FF2B5EF4-FFF2-40B4-BE49-F238E27FC236}">
                  <a16:creationId xmlns:a16="http://schemas.microsoft.com/office/drawing/2014/main" id="{409C2066-FD10-4D6C-88E9-3F7266D71175}"/>
                </a:ext>
              </a:extLst>
            </p:cNvPr>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5659;p48">
              <a:extLst>
                <a:ext uri="{FF2B5EF4-FFF2-40B4-BE49-F238E27FC236}">
                  <a16:creationId xmlns:a16="http://schemas.microsoft.com/office/drawing/2014/main" id="{8A8E2993-35D4-44E2-8059-3F1A2E124B05}"/>
                </a:ext>
              </a:extLst>
            </p:cNvPr>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5660;p48">
              <a:extLst>
                <a:ext uri="{FF2B5EF4-FFF2-40B4-BE49-F238E27FC236}">
                  <a16:creationId xmlns:a16="http://schemas.microsoft.com/office/drawing/2014/main" id="{EB84F3E9-F48C-4DF7-BA98-E6F231512747}"/>
                </a:ext>
              </a:extLst>
            </p:cNvPr>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5661;p48">
            <a:extLst>
              <a:ext uri="{FF2B5EF4-FFF2-40B4-BE49-F238E27FC236}">
                <a16:creationId xmlns:a16="http://schemas.microsoft.com/office/drawing/2014/main" id="{1834B5C6-6EF2-44D2-B5D6-47B00AC8F108}"/>
              </a:ext>
            </a:extLst>
          </p:cNvPr>
          <p:cNvGrpSpPr/>
          <p:nvPr/>
        </p:nvGrpSpPr>
        <p:grpSpPr>
          <a:xfrm>
            <a:off x="8231969" y="4196024"/>
            <a:ext cx="484248" cy="440438"/>
            <a:chOff x="-46042675" y="3568700"/>
            <a:chExt cx="300100" cy="272950"/>
          </a:xfrm>
          <a:solidFill>
            <a:srgbClr val="5C3183"/>
          </a:solidFill>
        </p:grpSpPr>
        <p:sp>
          <p:nvSpPr>
            <p:cNvPr id="367" name="Google Shape;5662;p48">
              <a:extLst>
                <a:ext uri="{FF2B5EF4-FFF2-40B4-BE49-F238E27FC236}">
                  <a16:creationId xmlns:a16="http://schemas.microsoft.com/office/drawing/2014/main" id="{8F4F64E6-CB88-4690-9D48-295997804874}"/>
                </a:ext>
              </a:extLst>
            </p:cNvPr>
            <p:cNvSpPr/>
            <p:nvPr/>
          </p:nvSpPr>
          <p:spPr>
            <a:xfrm>
              <a:off x="-46042675" y="3758125"/>
              <a:ext cx="115025" cy="83525"/>
            </a:xfrm>
            <a:custGeom>
              <a:avLst/>
              <a:gdLst/>
              <a:ahLst/>
              <a:cxnLst/>
              <a:rect l="l" t="t" r="r" b="b"/>
              <a:pathLst>
                <a:path w="4601" h="3341" extrusionOk="0">
                  <a:moveTo>
                    <a:pt x="1985" y="1"/>
                  </a:moveTo>
                  <a:lnTo>
                    <a:pt x="127" y="1797"/>
                  </a:lnTo>
                  <a:cubicBezTo>
                    <a:pt x="32" y="1891"/>
                    <a:pt x="1" y="2017"/>
                    <a:pt x="32" y="2112"/>
                  </a:cubicBezTo>
                  <a:cubicBezTo>
                    <a:pt x="95" y="2238"/>
                    <a:pt x="158" y="2332"/>
                    <a:pt x="284" y="2364"/>
                  </a:cubicBezTo>
                  <a:lnTo>
                    <a:pt x="3277" y="3340"/>
                  </a:lnTo>
                  <a:lnTo>
                    <a:pt x="3403" y="3340"/>
                  </a:lnTo>
                  <a:cubicBezTo>
                    <a:pt x="3466" y="3340"/>
                    <a:pt x="3592" y="3309"/>
                    <a:pt x="3624" y="3214"/>
                  </a:cubicBezTo>
                  <a:lnTo>
                    <a:pt x="4600" y="2238"/>
                  </a:lnTo>
                  <a:lnTo>
                    <a:pt x="2395" y="1639"/>
                  </a:lnTo>
                  <a:cubicBezTo>
                    <a:pt x="2367" y="1650"/>
                    <a:pt x="2340" y="1656"/>
                    <a:pt x="2316" y="1656"/>
                  </a:cubicBezTo>
                  <a:cubicBezTo>
                    <a:pt x="2206" y="1656"/>
                    <a:pt x="2143" y="1548"/>
                    <a:pt x="2143" y="1418"/>
                  </a:cubicBezTo>
                  <a:lnTo>
                    <a:pt x="19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5663;p48">
              <a:extLst>
                <a:ext uri="{FF2B5EF4-FFF2-40B4-BE49-F238E27FC236}">
                  <a16:creationId xmlns:a16="http://schemas.microsoft.com/office/drawing/2014/main" id="{9C16AB28-131C-46FD-908A-90F515E44A0A}"/>
                </a:ext>
              </a:extLst>
            </p:cNvPr>
            <p:cNvSpPr/>
            <p:nvPr/>
          </p:nvSpPr>
          <p:spPr>
            <a:xfrm>
              <a:off x="-45866250" y="3654175"/>
              <a:ext cx="37825" cy="37825"/>
            </a:xfrm>
            <a:custGeom>
              <a:avLst/>
              <a:gdLst/>
              <a:ahLst/>
              <a:cxnLst/>
              <a:rect l="l" t="t" r="r" b="b"/>
              <a:pathLst>
                <a:path w="1513" h="1513" extrusionOk="0">
                  <a:moveTo>
                    <a:pt x="1009" y="0"/>
                  </a:moveTo>
                  <a:lnTo>
                    <a:pt x="1" y="1008"/>
                  </a:lnTo>
                  <a:lnTo>
                    <a:pt x="505" y="1512"/>
                  </a:lnTo>
                  <a:lnTo>
                    <a:pt x="1513" y="504"/>
                  </a:ln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5664;p48">
              <a:extLst>
                <a:ext uri="{FF2B5EF4-FFF2-40B4-BE49-F238E27FC236}">
                  <a16:creationId xmlns:a16="http://schemas.microsoft.com/office/drawing/2014/main" id="{5BF22C9B-B3C1-4D41-8347-F2BEC21F923F}"/>
                </a:ext>
              </a:extLst>
            </p:cNvPr>
            <p:cNvSpPr/>
            <p:nvPr/>
          </p:nvSpPr>
          <p:spPr>
            <a:xfrm>
              <a:off x="-45828450" y="3629750"/>
              <a:ext cx="25225" cy="25225"/>
            </a:xfrm>
            <a:custGeom>
              <a:avLst/>
              <a:gdLst/>
              <a:ahLst/>
              <a:cxnLst/>
              <a:rect l="l" t="t" r="r" b="b"/>
              <a:pathLst>
                <a:path w="1009" h="1009" extrusionOk="0">
                  <a:moveTo>
                    <a:pt x="505" y="0"/>
                  </a:moveTo>
                  <a:lnTo>
                    <a:pt x="1" y="505"/>
                  </a:lnTo>
                  <a:lnTo>
                    <a:pt x="505" y="1009"/>
                  </a:lnTo>
                  <a:lnTo>
                    <a:pt x="1009" y="505"/>
                  </a:lnTo>
                  <a:lnTo>
                    <a:pt x="5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5665;p48">
              <a:extLst>
                <a:ext uri="{FF2B5EF4-FFF2-40B4-BE49-F238E27FC236}">
                  <a16:creationId xmlns:a16="http://schemas.microsoft.com/office/drawing/2014/main" id="{5009B425-D972-4F3D-96F5-2048A60EE661}"/>
                </a:ext>
              </a:extLst>
            </p:cNvPr>
            <p:cNvSpPr/>
            <p:nvPr/>
          </p:nvSpPr>
          <p:spPr>
            <a:xfrm>
              <a:off x="-45979675" y="3568700"/>
              <a:ext cx="237100" cy="237800"/>
            </a:xfrm>
            <a:custGeom>
              <a:avLst/>
              <a:gdLst/>
              <a:ahLst/>
              <a:cxnLst/>
              <a:rect l="l" t="t" r="r" b="b"/>
              <a:pathLst>
                <a:path w="9484" h="9512" extrusionOk="0">
                  <a:moveTo>
                    <a:pt x="6499" y="1615"/>
                  </a:moveTo>
                  <a:cubicBezTo>
                    <a:pt x="6593" y="1615"/>
                    <a:pt x="6696" y="1639"/>
                    <a:pt x="6774" y="1686"/>
                  </a:cubicBezTo>
                  <a:lnTo>
                    <a:pt x="7751" y="2695"/>
                  </a:lnTo>
                  <a:cubicBezTo>
                    <a:pt x="7909" y="2852"/>
                    <a:pt x="7909" y="3073"/>
                    <a:pt x="7751" y="3199"/>
                  </a:cubicBezTo>
                  <a:lnTo>
                    <a:pt x="5262" y="5687"/>
                  </a:lnTo>
                  <a:cubicBezTo>
                    <a:pt x="5215" y="5750"/>
                    <a:pt x="5128" y="5782"/>
                    <a:pt x="5034" y="5782"/>
                  </a:cubicBezTo>
                  <a:cubicBezTo>
                    <a:pt x="4939" y="5782"/>
                    <a:pt x="4837" y="5750"/>
                    <a:pt x="4758" y="5687"/>
                  </a:cubicBezTo>
                  <a:lnTo>
                    <a:pt x="3782" y="4711"/>
                  </a:lnTo>
                  <a:cubicBezTo>
                    <a:pt x="3656" y="4585"/>
                    <a:pt x="3656" y="4333"/>
                    <a:pt x="3782" y="4175"/>
                  </a:cubicBezTo>
                  <a:lnTo>
                    <a:pt x="6270" y="1686"/>
                  </a:lnTo>
                  <a:cubicBezTo>
                    <a:pt x="6318" y="1639"/>
                    <a:pt x="6404" y="1615"/>
                    <a:pt x="6499" y="1615"/>
                  </a:cubicBezTo>
                  <a:close/>
                  <a:moveTo>
                    <a:pt x="3506" y="5593"/>
                  </a:moveTo>
                  <a:cubicBezTo>
                    <a:pt x="3600" y="5593"/>
                    <a:pt x="3703" y="5624"/>
                    <a:pt x="3782" y="5687"/>
                  </a:cubicBezTo>
                  <a:cubicBezTo>
                    <a:pt x="3939" y="5845"/>
                    <a:pt x="3939" y="6034"/>
                    <a:pt x="3782" y="6192"/>
                  </a:cubicBezTo>
                  <a:lnTo>
                    <a:pt x="2553" y="7420"/>
                  </a:lnTo>
                  <a:cubicBezTo>
                    <a:pt x="2490" y="7483"/>
                    <a:pt x="2403" y="7515"/>
                    <a:pt x="2313" y="7515"/>
                  </a:cubicBezTo>
                  <a:cubicBezTo>
                    <a:pt x="2222" y="7515"/>
                    <a:pt x="2128" y="7483"/>
                    <a:pt x="2049" y="7420"/>
                  </a:cubicBezTo>
                  <a:cubicBezTo>
                    <a:pt x="1923" y="7294"/>
                    <a:pt x="1923" y="7074"/>
                    <a:pt x="2049" y="6916"/>
                  </a:cubicBezTo>
                  <a:lnTo>
                    <a:pt x="3277" y="5687"/>
                  </a:lnTo>
                  <a:cubicBezTo>
                    <a:pt x="3325" y="5624"/>
                    <a:pt x="3411" y="5593"/>
                    <a:pt x="3506" y="5593"/>
                  </a:cubicBezTo>
                  <a:close/>
                  <a:moveTo>
                    <a:pt x="7034" y="1"/>
                  </a:moveTo>
                  <a:cubicBezTo>
                    <a:pt x="6396" y="1"/>
                    <a:pt x="5766" y="237"/>
                    <a:pt x="5325" y="710"/>
                  </a:cubicBezTo>
                  <a:lnTo>
                    <a:pt x="127" y="5908"/>
                  </a:lnTo>
                  <a:cubicBezTo>
                    <a:pt x="32" y="6003"/>
                    <a:pt x="1" y="6129"/>
                    <a:pt x="1" y="6192"/>
                  </a:cubicBezTo>
                  <a:lnTo>
                    <a:pt x="221" y="8428"/>
                  </a:lnTo>
                  <a:cubicBezTo>
                    <a:pt x="221" y="8586"/>
                    <a:pt x="347" y="8712"/>
                    <a:pt x="505" y="8743"/>
                  </a:cubicBezTo>
                  <a:lnTo>
                    <a:pt x="3214" y="9500"/>
                  </a:lnTo>
                  <a:cubicBezTo>
                    <a:pt x="3248" y="9508"/>
                    <a:pt x="3282" y="9512"/>
                    <a:pt x="3316" y="9512"/>
                  </a:cubicBezTo>
                  <a:cubicBezTo>
                    <a:pt x="3408" y="9512"/>
                    <a:pt x="3500" y="9483"/>
                    <a:pt x="3592" y="9437"/>
                  </a:cubicBezTo>
                  <a:lnTo>
                    <a:pt x="8791" y="4238"/>
                  </a:lnTo>
                  <a:cubicBezTo>
                    <a:pt x="9263" y="3766"/>
                    <a:pt x="9484" y="3167"/>
                    <a:pt x="9484" y="2505"/>
                  </a:cubicBezTo>
                  <a:cubicBezTo>
                    <a:pt x="9484" y="1812"/>
                    <a:pt x="9200" y="1182"/>
                    <a:pt x="8791" y="710"/>
                  </a:cubicBezTo>
                  <a:cubicBezTo>
                    <a:pt x="8318" y="237"/>
                    <a:pt x="7672" y="1"/>
                    <a:pt x="70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5666;p48">
            <a:extLst>
              <a:ext uri="{FF2B5EF4-FFF2-40B4-BE49-F238E27FC236}">
                <a16:creationId xmlns:a16="http://schemas.microsoft.com/office/drawing/2014/main" id="{B5CA13B6-B880-42DF-91C4-8571B2595B11}"/>
              </a:ext>
            </a:extLst>
          </p:cNvPr>
          <p:cNvGrpSpPr/>
          <p:nvPr/>
        </p:nvGrpSpPr>
        <p:grpSpPr>
          <a:xfrm>
            <a:off x="8289152" y="4791651"/>
            <a:ext cx="369882" cy="485337"/>
            <a:chOff x="-46007225" y="3937825"/>
            <a:chExt cx="229225" cy="300775"/>
          </a:xfrm>
          <a:solidFill>
            <a:srgbClr val="5C3183"/>
          </a:solidFill>
        </p:grpSpPr>
        <p:sp>
          <p:nvSpPr>
            <p:cNvPr id="372" name="Google Shape;5667;p48">
              <a:extLst>
                <a:ext uri="{FF2B5EF4-FFF2-40B4-BE49-F238E27FC236}">
                  <a16:creationId xmlns:a16="http://schemas.microsoft.com/office/drawing/2014/main" id="{BFF94AAE-8289-4265-8F9D-CD9F37C59D79}"/>
                </a:ext>
              </a:extLst>
            </p:cNvPr>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5668;p48">
              <a:extLst>
                <a:ext uri="{FF2B5EF4-FFF2-40B4-BE49-F238E27FC236}">
                  <a16:creationId xmlns:a16="http://schemas.microsoft.com/office/drawing/2014/main" id="{E8A07C56-98DF-4B0F-9F74-36B57120C8D7}"/>
                </a:ext>
              </a:extLst>
            </p:cNvPr>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5669;p48">
              <a:extLst>
                <a:ext uri="{FF2B5EF4-FFF2-40B4-BE49-F238E27FC236}">
                  <a16:creationId xmlns:a16="http://schemas.microsoft.com/office/drawing/2014/main" id="{CD1CFD22-0F4A-40B2-8395-B1D7C02A5234}"/>
                </a:ext>
              </a:extLst>
            </p:cNvPr>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5670;p48">
              <a:extLst>
                <a:ext uri="{FF2B5EF4-FFF2-40B4-BE49-F238E27FC236}">
                  <a16:creationId xmlns:a16="http://schemas.microsoft.com/office/drawing/2014/main" id="{487BBCBC-4B1D-4ABE-888D-5206FE354C91}"/>
                </a:ext>
              </a:extLst>
            </p:cNvPr>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5671;p48">
              <a:extLst>
                <a:ext uri="{FF2B5EF4-FFF2-40B4-BE49-F238E27FC236}">
                  <a16:creationId xmlns:a16="http://schemas.microsoft.com/office/drawing/2014/main" id="{FE53250E-08FD-4457-B250-0DEAC58A6A73}"/>
                </a:ext>
              </a:extLst>
            </p:cNvPr>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5672;p48">
              <a:extLst>
                <a:ext uri="{FF2B5EF4-FFF2-40B4-BE49-F238E27FC236}">
                  <a16:creationId xmlns:a16="http://schemas.microsoft.com/office/drawing/2014/main" id="{A0E21EE4-E29F-43DB-B76C-38FE97D64EFD}"/>
                </a:ext>
              </a:extLst>
            </p:cNvPr>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5673;p48">
              <a:extLst>
                <a:ext uri="{FF2B5EF4-FFF2-40B4-BE49-F238E27FC236}">
                  <a16:creationId xmlns:a16="http://schemas.microsoft.com/office/drawing/2014/main" id="{3ECBC4DB-7FBF-44D2-B09F-8D10A6626C7F}"/>
                </a:ext>
              </a:extLst>
            </p:cNvPr>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5674;p48">
              <a:extLst>
                <a:ext uri="{FF2B5EF4-FFF2-40B4-BE49-F238E27FC236}">
                  <a16:creationId xmlns:a16="http://schemas.microsoft.com/office/drawing/2014/main" id="{E4115B80-7EAC-4C43-B393-200AFE06A834}"/>
                </a:ext>
              </a:extLst>
            </p:cNvPr>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5675;p48">
              <a:extLst>
                <a:ext uri="{FF2B5EF4-FFF2-40B4-BE49-F238E27FC236}">
                  <a16:creationId xmlns:a16="http://schemas.microsoft.com/office/drawing/2014/main" id="{4E4189A0-022C-4445-939F-80E48693AEAF}"/>
                </a:ext>
              </a:extLst>
            </p:cNvPr>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5676;p48">
              <a:extLst>
                <a:ext uri="{FF2B5EF4-FFF2-40B4-BE49-F238E27FC236}">
                  <a16:creationId xmlns:a16="http://schemas.microsoft.com/office/drawing/2014/main" id="{80019F83-B730-4528-99A8-1B1F64775331}"/>
                </a:ext>
              </a:extLst>
            </p:cNvPr>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5677;p48">
            <a:extLst>
              <a:ext uri="{FF2B5EF4-FFF2-40B4-BE49-F238E27FC236}">
                <a16:creationId xmlns:a16="http://schemas.microsoft.com/office/drawing/2014/main" id="{405F9B02-7327-44F0-9B3A-839BDD0A0FB8}"/>
              </a:ext>
            </a:extLst>
          </p:cNvPr>
          <p:cNvGrpSpPr/>
          <p:nvPr/>
        </p:nvGrpSpPr>
        <p:grpSpPr>
          <a:xfrm>
            <a:off x="10068649" y="4778137"/>
            <a:ext cx="425795" cy="487434"/>
            <a:chOff x="-44895900" y="3929450"/>
            <a:chExt cx="263875" cy="302075"/>
          </a:xfrm>
          <a:solidFill>
            <a:srgbClr val="5C3183"/>
          </a:solidFill>
        </p:grpSpPr>
        <p:sp>
          <p:nvSpPr>
            <p:cNvPr id="383" name="Google Shape;5678;p48">
              <a:extLst>
                <a:ext uri="{FF2B5EF4-FFF2-40B4-BE49-F238E27FC236}">
                  <a16:creationId xmlns:a16="http://schemas.microsoft.com/office/drawing/2014/main" id="{CBFE32E5-1146-4296-A16F-AE12C3E08508}"/>
                </a:ext>
              </a:extLst>
            </p:cNvPr>
            <p:cNvSpPr/>
            <p:nvPr/>
          </p:nvSpPr>
          <p:spPr>
            <a:xfrm>
              <a:off x="-44813975" y="4100750"/>
              <a:ext cx="101625" cy="50425"/>
            </a:xfrm>
            <a:custGeom>
              <a:avLst/>
              <a:gdLst/>
              <a:ahLst/>
              <a:cxnLst/>
              <a:rect l="l" t="t" r="r" b="b"/>
              <a:pathLst>
                <a:path w="4065" h="2017" extrusionOk="0">
                  <a:moveTo>
                    <a:pt x="2017" y="0"/>
                  </a:moveTo>
                  <a:lnTo>
                    <a:pt x="0" y="977"/>
                  </a:lnTo>
                  <a:lnTo>
                    <a:pt x="2017" y="2017"/>
                  </a:lnTo>
                  <a:lnTo>
                    <a:pt x="4064" y="977"/>
                  </a:lnTo>
                  <a:lnTo>
                    <a:pt x="20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5679;p48">
              <a:extLst>
                <a:ext uri="{FF2B5EF4-FFF2-40B4-BE49-F238E27FC236}">
                  <a16:creationId xmlns:a16="http://schemas.microsoft.com/office/drawing/2014/main" id="{4F868F16-DA55-4BF2-B56E-FB8DE46C8CD0}"/>
                </a:ext>
              </a:extLst>
            </p:cNvPr>
            <p:cNvSpPr/>
            <p:nvPr/>
          </p:nvSpPr>
          <p:spPr>
            <a:xfrm>
              <a:off x="-44885650" y="3929450"/>
              <a:ext cx="244175" cy="87825"/>
            </a:xfrm>
            <a:custGeom>
              <a:avLst/>
              <a:gdLst/>
              <a:ahLst/>
              <a:cxnLst/>
              <a:rect l="l" t="t" r="r" b="b"/>
              <a:pathLst>
                <a:path w="9767" h="3513" extrusionOk="0">
                  <a:moveTo>
                    <a:pt x="4832" y="0"/>
                  </a:moveTo>
                  <a:cubicBezTo>
                    <a:pt x="4781" y="0"/>
                    <a:pt x="4726" y="16"/>
                    <a:pt x="4663" y="47"/>
                  </a:cubicBezTo>
                  <a:lnTo>
                    <a:pt x="0" y="2410"/>
                  </a:lnTo>
                  <a:lnTo>
                    <a:pt x="2080" y="3513"/>
                  </a:lnTo>
                  <a:lnTo>
                    <a:pt x="4726" y="2158"/>
                  </a:lnTo>
                  <a:cubicBezTo>
                    <a:pt x="4758" y="2142"/>
                    <a:pt x="4805" y="2134"/>
                    <a:pt x="4852" y="2134"/>
                  </a:cubicBezTo>
                  <a:cubicBezTo>
                    <a:pt x="4899" y="2134"/>
                    <a:pt x="4947" y="2142"/>
                    <a:pt x="4978" y="2158"/>
                  </a:cubicBezTo>
                  <a:lnTo>
                    <a:pt x="7625" y="3513"/>
                  </a:lnTo>
                  <a:lnTo>
                    <a:pt x="9767" y="2442"/>
                  </a:lnTo>
                  <a:lnTo>
                    <a:pt x="4978" y="47"/>
                  </a:lnTo>
                  <a:cubicBezTo>
                    <a:pt x="4931" y="16"/>
                    <a:pt x="4884" y="0"/>
                    <a:pt x="48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5680;p48">
              <a:extLst>
                <a:ext uri="{FF2B5EF4-FFF2-40B4-BE49-F238E27FC236}">
                  <a16:creationId xmlns:a16="http://schemas.microsoft.com/office/drawing/2014/main" id="{77B66926-EE66-429D-82E4-6DB7C8061FC6}"/>
                </a:ext>
              </a:extLst>
            </p:cNvPr>
            <p:cNvSpPr/>
            <p:nvPr/>
          </p:nvSpPr>
          <p:spPr>
            <a:xfrm>
              <a:off x="-44825000" y="4006225"/>
              <a:ext cx="52000" cy="105575"/>
            </a:xfrm>
            <a:custGeom>
              <a:avLst/>
              <a:gdLst/>
              <a:ahLst/>
              <a:cxnLst/>
              <a:rect l="l" t="t" r="r" b="b"/>
              <a:pathLst>
                <a:path w="2080" h="4223" extrusionOk="0">
                  <a:moveTo>
                    <a:pt x="2080" y="1"/>
                  </a:moveTo>
                  <a:lnTo>
                    <a:pt x="0" y="1009"/>
                  </a:lnTo>
                  <a:lnTo>
                    <a:pt x="0" y="4222"/>
                  </a:lnTo>
                  <a:lnTo>
                    <a:pt x="2080" y="3151"/>
                  </a:ln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5681;p48">
              <a:extLst>
                <a:ext uri="{FF2B5EF4-FFF2-40B4-BE49-F238E27FC236}">
                  <a16:creationId xmlns:a16="http://schemas.microsoft.com/office/drawing/2014/main" id="{98488017-FB18-444C-A034-8D9E723A8B43}"/>
                </a:ext>
              </a:extLst>
            </p:cNvPr>
            <p:cNvSpPr/>
            <p:nvPr/>
          </p:nvSpPr>
          <p:spPr>
            <a:xfrm>
              <a:off x="-44754900" y="4005450"/>
              <a:ext cx="122875" cy="222925"/>
            </a:xfrm>
            <a:custGeom>
              <a:avLst/>
              <a:gdLst/>
              <a:ahLst/>
              <a:cxnLst/>
              <a:rect l="l" t="t" r="r" b="b"/>
              <a:pathLst>
                <a:path w="4915" h="8917" extrusionOk="0">
                  <a:moveTo>
                    <a:pt x="4915" y="0"/>
                  </a:moveTo>
                  <a:lnTo>
                    <a:pt x="2804" y="1040"/>
                  </a:lnTo>
                  <a:lnTo>
                    <a:pt x="2804" y="4789"/>
                  </a:lnTo>
                  <a:cubicBezTo>
                    <a:pt x="2804" y="4915"/>
                    <a:pt x="2710" y="5041"/>
                    <a:pt x="2615" y="5104"/>
                  </a:cubicBezTo>
                  <a:lnTo>
                    <a:pt x="0" y="6396"/>
                  </a:lnTo>
                  <a:lnTo>
                    <a:pt x="0" y="8916"/>
                  </a:lnTo>
                  <a:lnTo>
                    <a:pt x="4726" y="6396"/>
                  </a:lnTo>
                  <a:cubicBezTo>
                    <a:pt x="4852" y="6333"/>
                    <a:pt x="4915" y="6207"/>
                    <a:pt x="4915" y="6081"/>
                  </a:cubicBezTo>
                  <a:lnTo>
                    <a:pt x="49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5682;p48">
              <a:extLst>
                <a:ext uri="{FF2B5EF4-FFF2-40B4-BE49-F238E27FC236}">
                  <a16:creationId xmlns:a16="http://schemas.microsoft.com/office/drawing/2014/main" id="{85A38C8B-E246-4882-9BD6-C2B02F549D90}"/>
                </a:ext>
              </a:extLst>
            </p:cNvPr>
            <p:cNvSpPr/>
            <p:nvPr/>
          </p:nvSpPr>
          <p:spPr>
            <a:xfrm>
              <a:off x="-44754900" y="4006225"/>
              <a:ext cx="52775" cy="105575"/>
            </a:xfrm>
            <a:custGeom>
              <a:avLst/>
              <a:gdLst/>
              <a:ahLst/>
              <a:cxnLst/>
              <a:rect l="l" t="t" r="r" b="b"/>
              <a:pathLst>
                <a:path w="2111" h="4223" extrusionOk="0">
                  <a:moveTo>
                    <a:pt x="0" y="1"/>
                  </a:moveTo>
                  <a:lnTo>
                    <a:pt x="0" y="3151"/>
                  </a:lnTo>
                  <a:lnTo>
                    <a:pt x="2111" y="4222"/>
                  </a:lnTo>
                  <a:lnTo>
                    <a:pt x="2111" y="1009"/>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5683;p48">
              <a:extLst>
                <a:ext uri="{FF2B5EF4-FFF2-40B4-BE49-F238E27FC236}">
                  <a16:creationId xmlns:a16="http://schemas.microsoft.com/office/drawing/2014/main" id="{A92136E2-B215-4513-842A-5E063AA79AA7}"/>
                </a:ext>
              </a:extLst>
            </p:cNvPr>
            <p:cNvSpPr/>
            <p:nvPr/>
          </p:nvSpPr>
          <p:spPr>
            <a:xfrm>
              <a:off x="-44895900" y="4006225"/>
              <a:ext cx="122900" cy="225300"/>
            </a:xfrm>
            <a:custGeom>
              <a:avLst/>
              <a:gdLst/>
              <a:ahLst/>
              <a:cxnLst/>
              <a:rect l="l" t="t" r="r" b="b"/>
              <a:pathLst>
                <a:path w="4916" h="9012" extrusionOk="0">
                  <a:moveTo>
                    <a:pt x="1" y="1"/>
                  </a:moveTo>
                  <a:lnTo>
                    <a:pt x="1" y="6176"/>
                  </a:lnTo>
                  <a:cubicBezTo>
                    <a:pt x="1" y="6302"/>
                    <a:pt x="95" y="6428"/>
                    <a:pt x="190" y="6491"/>
                  </a:cubicBezTo>
                  <a:lnTo>
                    <a:pt x="4916" y="9011"/>
                  </a:lnTo>
                  <a:lnTo>
                    <a:pt x="4916" y="6428"/>
                  </a:lnTo>
                  <a:lnTo>
                    <a:pt x="2332" y="5105"/>
                  </a:lnTo>
                  <a:lnTo>
                    <a:pt x="2301" y="5105"/>
                  </a:lnTo>
                  <a:cubicBezTo>
                    <a:pt x="2206" y="5073"/>
                    <a:pt x="2143" y="4947"/>
                    <a:pt x="2143" y="4853"/>
                  </a:cubicBezTo>
                  <a:lnTo>
                    <a:pt x="2143" y="1103"/>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5684;p48">
            <a:extLst>
              <a:ext uri="{FF2B5EF4-FFF2-40B4-BE49-F238E27FC236}">
                <a16:creationId xmlns:a16="http://schemas.microsoft.com/office/drawing/2014/main" id="{76FF4161-577F-43F4-AE47-2486C85DED67}"/>
              </a:ext>
            </a:extLst>
          </p:cNvPr>
          <p:cNvGrpSpPr/>
          <p:nvPr/>
        </p:nvGrpSpPr>
        <p:grpSpPr>
          <a:xfrm>
            <a:off x="2814595" y="3589181"/>
            <a:ext cx="485538" cy="453750"/>
            <a:chOff x="-49397175" y="3192625"/>
            <a:chExt cx="300900" cy="281200"/>
          </a:xfrm>
          <a:solidFill>
            <a:srgbClr val="5C3183"/>
          </a:solidFill>
        </p:grpSpPr>
        <p:sp>
          <p:nvSpPr>
            <p:cNvPr id="390" name="Google Shape;5685;p48">
              <a:extLst>
                <a:ext uri="{FF2B5EF4-FFF2-40B4-BE49-F238E27FC236}">
                  <a16:creationId xmlns:a16="http://schemas.microsoft.com/office/drawing/2014/main" id="{4FD78251-6EEC-4783-AD23-EFF98301115B}"/>
                </a:ext>
              </a:extLst>
            </p:cNvPr>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5686;p48">
              <a:extLst>
                <a:ext uri="{FF2B5EF4-FFF2-40B4-BE49-F238E27FC236}">
                  <a16:creationId xmlns:a16="http://schemas.microsoft.com/office/drawing/2014/main" id="{36D45D22-7EA7-4B44-93DB-AE7FBFA8F363}"/>
                </a:ext>
              </a:extLst>
            </p:cNvPr>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5687;p48">
              <a:extLst>
                <a:ext uri="{FF2B5EF4-FFF2-40B4-BE49-F238E27FC236}">
                  <a16:creationId xmlns:a16="http://schemas.microsoft.com/office/drawing/2014/main" id="{3C78A613-6539-4895-B686-AA0408796799}"/>
                </a:ext>
              </a:extLst>
            </p:cNvPr>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5688;p48">
              <a:extLst>
                <a:ext uri="{FF2B5EF4-FFF2-40B4-BE49-F238E27FC236}">
                  <a16:creationId xmlns:a16="http://schemas.microsoft.com/office/drawing/2014/main" id="{EF2B858C-6097-4B7A-80A2-7D60AB333F2D}"/>
                </a:ext>
              </a:extLst>
            </p:cNvPr>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5689;p48">
              <a:extLst>
                <a:ext uri="{FF2B5EF4-FFF2-40B4-BE49-F238E27FC236}">
                  <a16:creationId xmlns:a16="http://schemas.microsoft.com/office/drawing/2014/main" id="{4777F997-B716-46AE-8FE9-99DACC2A4042}"/>
                </a:ext>
              </a:extLst>
            </p:cNvPr>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5690;p48">
              <a:extLst>
                <a:ext uri="{FF2B5EF4-FFF2-40B4-BE49-F238E27FC236}">
                  <a16:creationId xmlns:a16="http://schemas.microsoft.com/office/drawing/2014/main" id="{0CF1FE3E-3D2E-4278-9419-86FA064D8A24}"/>
                </a:ext>
              </a:extLst>
            </p:cNvPr>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5691;p48">
              <a:extLst>
                <a:ext uri="{FF2B5EF4-FFF2-40B4-BE49-F238E27FC236}">
                  <a16:creationId xmlns:a16="http://schemas.microsoft.com/office/drawing/2014/main" id="{201FC1A6-6CB8-4279-A2E5-43BC1CC983C4}"/>
                </a:ext>
              </a:extLst>
            </p:cNvPr>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5692;p48">
            <a:extLst>
              <a:ext uri="{FF2B5EF4-FFF2-40B4-BE49-F238E27FC236}">
                <a16:creationId xmlns:a16="http://schemas.microsoft.com/office/drawing/2014/main" id="{43477960-761C-4388-9DAB-DE16BEA15138}"/>
              </a:ext>
            </a:extLst>
          </p:cNvPr>
          <p:cNvGrpSpPr/>
          <p:nvPr/>
        </p:nvGrpSpPr>
        <p:grpSpPr>
          <a:xfrm>
            <a:off x="2850175" y="4167422"/>
            <a:ext cx="414378" cy="485538"/>
            <a:chOff x="-49375900" y="3550975"/>
            <a:chExt cx="256800" cy="300900"/>
          </a:xfrm>
          <a:solidFill>
            <a:srgbClr val="5C3183"/>
          </a:solidFill>
        </p:grpSpPr>
        <p:sp>
          <p:nvSpPr>
            <p:cNvPr id="398" name="Google Shape;5693;p48">
              <a:extLst>
                <a:ext uri="{FF2B5EF4-FFF2-40B4-BE49-F238E27FC236}">
                  <a16:creationId xmlns:a16="http://schemas.microsoft.com/office/drawing/2014/main" id="{2677D40E-8918-4CAD-A6E8-09EF88A68FE3}"/>
                </a:ext>
              </a:extLst>
            </p:cNvPr>
            <p:cNvSpPr/>
            <p:nvPr/>
          </p:nvSpPr>
          <p:spPr>
            <a:xfrm>
              <a:off x="-49231775" y="3638425"/>
              <a:ext cx="59100" cy="59075"/>
            </a:xfrm>
            <a:custGeom>
              <a:avLst/>
              <a:gdLst/>
              <a:ahLst/>
              <a:cxnLst/>
              <a:rect l="l" t="t" r="r" b="b"/>
              <a:pathLst>
                <a:path w="2364" h="2363" extrusionOk="0">
                  <a:moveTo>
                    <a:pt x="1" y="0"/>
                  </a:moveTo>
                  <a:lnTo>
                    <a:pt x="1513" y="2363"/>
                  </a:lnTo>
                  <a:lnTo>
                    <a:pt x="23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5694;p48">
              <a:extLst>
                <a:ext uri="{FF2B5EF4-FFF2-40B4-BE49-F238E27FC236}">
                  <a16:creationId xmlns:a16="http://schemas.microsoft.com/office/drawing/2014/main" id="{F2DE7995-99DC-4019-9BF0-899675B95AC4}"/>
                </a:ext>
              </a:extLst>
            </p:cNvPr>
            <p:cNvSpPr/>
            <p:nvPr/>
          </p:nvSpPr>
          <p:spPr>
            <a:xfrm>
              <a:off x="-49291625" y="3726625"/>
              <a:ext cx="87450" cy="123675"/>
            </a:xfrm>
            <a:custGeom>
              <a:avLst/>
              <a:gdLst/>
              <a:ahLst/>
              <a:cxnLst/>
              <a:rect l="l" t="t" r="r" b="b"/>
              <a:pathLst>
                <a:path w="3498" h="4947" extrusionOk="0">
                  <a:moveTo>
                    <a:pt x="1" y="1"/>
                  </a:moveTo>
                  <a:lnTo>
                    <a:pt x="1733" y="4947"/>
                  </a:lnTo>
                  <a:lnTo>
                    <a:pt x="34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5695;p48">
              <a:extLst>
                <a:ext uri="{FF2B5EF4-FFF2-40B4-BE49-F238E27FC236}">
                  <a16:creationId xmlns:a16="http://schemas.microsoft.com/office/drawing/2014/main" id="{1A7EC8C4-C968-484F-808C-7B69734C3E23}"/>
                </a:ext>
              </a:extLst>
            </p:cNvPr>
            <p:cNvSpPr/>
            <p:nvPr/>
          </p:nvSpPr>
          <p:spPr>
            <a:xfrm>
              <a:off x="-49288475" y="3647075"/>
              <a:ext cx="81150" cy="61450"/>
            </a:xfrm>
            <a:custGeom>
              <a:avLst/>
              <a:gdLst/>
              <a:ahLst/>
              <a:cxnLst/>
              <a:rect l="l" t="t" r="r" b="b"/>
              <a:pathLst>
                <a:path w="3246" h="2458" extrusionOk="0">
                  <a:moveTo>
                    <a:pt x="1607" y="1"/>
                  </a:moveTo>
                  <a:lnTo>
                    <a:pt x="1" y="2458"/>
                  </a:lnTo>
                  <a:lnTo>
                    <a:pt x="3246" y="2458"/>
                  </a:lnTo>
                  <a:lnTo>
                    <a:pt x="16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5696;p48">
              <a:extLst>
                <a:ext uri="{FF2B5EF4-FFF2-40B4-BE49-F238E27FC236}">
                  <a16:creationId xmlns:a16="http://schemas.microsoft.com/office/drawing/2014/main" id="{3063E1A4-7315-42E0-9BCE-F0DA9B1663FB}"/>
                </a:ext>
              </a:extLst>
            </p:cNvPr>
            <p:cNvSpPr/>
            <p:nvPr/>
          </p:nvSpPr>
          <p:spPr>
            <a:xfrm>
              <a:off x="-49375900" y="3648650"/>
              <a:ext cx="59100" cy="59875"/>
            </a:xfrm>
            <a:custGeom>
              <a:avLst/>
              <a:gdLst/>
              <a:ahLst/>
              <a:cxnLst/>
              <a:rect l="l" t="t" r="r" b="b"/>
              <a:pathLst>
                <a:path w="2364" h="2395" extrusionOk="0">
                  <a:moveTo>
                    <a:pt x="1513" y="1"/>
                  </a:moveTo>
                  <a:lnTo>
                    <a:pt x="1" y="2395"/>
                  </a:lnTo>
                  <a:lnTo>
                    <a:pt x="2363" y="2395"/>
                  </a:lnTo>
                  <a:lnTo>
                    <a:pt x="15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5697;p48">
              <a:extLst>
                <a:ext uri="{FF2B5EF4-FFF2-40B4-BE49-F238E27FC236}">
                  <a16:creationId xmlns:a16="http://schemas.microsoft.com/office/drawing/2014/main" id="{C9E52601-1C2A-425D-8E9C-51AC62BB2A25}"/>
                </a:ext>
              </a:extLst>
            </p:cNvPr>
            <p:cNvSpPr/>
            <p:nvPr/>
          </p:nvSpPr>
          <p:spPr>
            <a:xfrm>
              <a:off x="-49229400" y="3726625"/>
              <a:ext cx="109500" cy="125250"/>
            </a:xfrm>
            <a:custGeom>
              <a:avLst/>
              <a:gdLst/>
              <a:ahLst/>
              <a:cxnLst/>
              <a:rect l="l" t="t" r="r" b="b"/>
              <a:pathLst>
                <a:path w="4380" h="5010" extrusionOk="0">
                  <a:moveTo>
                    <a:pt x="1765" y="1"/>
                  </a:moveTo>
                  <a:lnTo>
                    <a:pt x="0" y="5010"/>
                  </a:lnTo>
                  <a:lnTo>
                    <a:pt x="43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5698;p48">
              <a:extLst>
                <a:ext uri="{FF2B5EF4-FFF2-40B4-BE49-F238E27FC236}">
                  <a16:creationId xmlns:a16="http://schemas.microsoft.com/office/drawing/2014/main" id="{18E2FCC8-34D7-4C80-9342-FCF12600A8AF}"/>
                </a:ext>
              </a:extLst>
            </p:cNvPr>
            <p:cNvSpPr/>
            <p:nvPr/>
          </p:nvSpPr>
          <p:spPr>
            <a:xfrm>
              <a:off x="-49179000" y="3648650"/>
              <a:ext cx="59900" cy="59875"/>
            </a:xfrm>
            <a:custGeom>
              <a:avLst/>
              <a:gdLst/>
              <a:ahLst/>
              <a:cxnLst/>
              <a:rect l="l" t="t" r="r" b="b"/>
              <a:pathLst>
                <a:path w="2396" h="2395" extrusionOk="0">
                  <a:moveTo>
                    <a:pt x="851" y="1"/>
                  </a:moveTo>
                  <a:lnTo>
                    <a:pt x="1" y="2395"/>
                  </a:lnTo>
                  <a:lnTo>
                    <a:pt x="2395" y="2395"/>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5699;p48">
              <a:extLst>
                <a:ext uri="{FF2B5EF4-FFF2-40B4-BE49-F238E27FC236}">
                  <a16:creationId xmlns:a16="http://schemas.microsoft.com/office/drawing/2014/main" id="{4D1B8A48-CFA9-4815-8E3A-4722DAD96334}"/>
                </a:ext>
              </a:extLst>
            </p:cNvPr>
            <p:cNvSpPr/>
            <p:nvPr/>
          </p:nvSpPr>
          <p:spPr>
            <a:xfrm>
              <a:off x="-49323125" y="3638425"/>
              <a:ext cx="59100" cy="59075"/>
            </a:xfrm>
            <a:custGeom>
              <a:avLst/>
              <a:gdLst/>
              <a:ahLst/>
              <a:cxnLst/>
              <a:rect l="l" t="t" r="r" b="b"/>
              <a:pathLst>
                <a:path w="2364" h="2363" extrusionOk="0">
                  <a:moveTo>
                    <a:pt x="0" y="0"/>
                  </a:moveTo>
                  <a:lnTo>
                    <a:pt x="819" y="2363"/>
                  </a:lnTo>
                  <a:lnTo>
                    <a:pt x="23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5700;p48">
              <a:extLst>
                <a:ext uri="{FF2B5EF4-FFF2-40B4-BE49-F238E27FC236}">
                  <a16:creationId xmlns:a16="http://schemas.microsoft.com/office/drawing/2014/main" id="{4D45EFBE-C135-4C5B-957A-73A540FEC3E0}"/>
                </a:ext>
              </a:extLst>
            </p:cNvPr>
            <p:cNvSpPr/>
            <p:nvPr/>
          </p:nvSpPr>
          <p:spPr>
            <a:xfrm>
              <a:off x="-49375100" y="3726625"/>
              <a:ext cx="108700" cy="125250"/>
            </a:xfrm>
            <a:custGeom>
              <a:avLst/>
              <a:gdLst/>
              <a:ahLst/>
              <a:cxnLst/>
              <a:rect l="l" t="t" r="r" b="b"/>
              <a:pathLst>
                <a:path w="4348" h="5010" extrusionOk="0">
                  <a:moveTo>
                    <a:pt x="0" y="1"/>
                  </a:moveTo>
                  <a:lnTo>
                    <a:pt x="4348" y="5010"/>
                  </a:lnTo>
                  <a:lnTo>
                    <a:pt x="25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5701;p48">
              <a:extLst>
                <a:ext uri="{FF2B5EF4-FFF2-40B4-BE49-F238E27FC236}">
                  <a16:creationId xmlns:a16="http://schemas.microsoft.com/office/drawing/2014/main" id="{458AFC49-417E-4D82-8444-AE30F589E88D}"/>
                </a:ext>
              </a:extLst>
            </p:cNvPr>
            <p:cNvSpPr/>
            <p:nvPr/>
          </p:nvSpPr>
          <p:spPr>
            <a:xfrm>
              <a:off x="-49256975" y="3550975"/>
              <a:ext cx="17350" cy="53600"/>
            </a:xfrm>
            <a:custGeom>
              <a:avLst/>
              <a:gdLst/>
              <a:ahLst/>
              <a:cxnLst/>
              <a:rect l="l" t="t" r="r" b="b"/>
              <a:pathLst>
                <a:path w="694" h="2144" extrusionOk="0">
                  <a:moveTo>
                    <a:pt x="347" y="1"/>
                  </a:moveTo>
                  <a:cubicBezTo>
                    <a:pt x="158" y="1"/>
                    <a:pt x="1" y="159"/>
                    <a:pt x="1" y="348"/>
                  </a:cubicBezTo>
                  <a:lnTo>
                    <a:pt x="1" y="1797"/>
                  </a:lnTo>
                  <a:cubicBezTo>
                    <a:pt x="1" y="1986"/>
                    <a:pt x="158" y="2143"/>
                    <a:pt x="347" y="2143"/>
                  </a:cubicBezTo>
                  <a:cubicBezTo>
                    <a:pt x="536" y="2143"/>
                    <a:pt x="694" y="1986"/>
                    <a:pt x="694" y="1797"/>
                  </a:cubicBezTo>
                  <a:lnTo>
                    <a:pt x="694" y="348"/>
                  </a:lnTo>
                  <a:cubicBezTo>
                    <a:pt x="694" y="159"/>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5702;p48">
              <a:extLst>
                <a:ext uri="{FF2B5EF4-FFF2-40B4-BE49-F238E27FC236}">
                  <a16:creationId xmlns:a16="http://schemas.microsoft.com/office/drawing/2014/main" id="{35A8D1E6-A6E5-4BBE-88EE-5D2A342164E3}"/>
                </a:ext>
              </a:extLst>
            </p:cNvPr>
            <p:cNvSpPr/>
            <p:nvPr/>
          </p:nvSpPr>
          <p:spPr>
            <a:xfrm>
              <a:off x="-49323125" y="3575850"/>
              <a:ext cx="43350" cy="32650"/>
            </a:xfrm>
            <a:custGeom>
              <a:avLst/>
              <a:gdLst/>
              <a:ahLst/>
              <a:cxnLst/>
              <a:rect l="l" t="t" r="r" b="b"/>
              <a:pathLst>
                <a:path w="1734" h="1306" extrusionOk="0">
                  <a:moveTo>
                    <a:pt x="371" y="0"/>
                  </a:moveTo>
                  <a:cubicBezTo>
                    <a:pt x="259" y="0"/>
                    <a:pt x="147" y="56"/>
                    <a:pt x="63" y="140"/>
                  </a:cubicBezTo>
                  <a:cubicBezTo>
                    <a:pt x="0" y="298"/>
                    <a:pt x="32" y="518"/>
                    <a:pt x="189" y="613"/>
                  </a:cubicBezTo>
                  <a:lnTo>
                    <a:pt x="1166" y="1274"/>
                  </a:lnTo>
                  <a:cubicBezTo>
                    <a:pt x="1261" y="1306"/>
                    <a:pt x="1292" y="1306"/>
                    <a:pt x="1387" y="1306"/>
                  </a:cubicBezTo>
                  <a:cubicBezTo>
                    <a:pt x="1481" y="1306"/>
                    <a:pt x="1607" y="1211"/>
                    <a:pt x="1639" y="1148"/>
                  </a:cubicBezTo>
                  <a:cubicBezTo>
                    <a:pt x="1733" y="991"/>
                    <a:pt x="1702" y="802"/>
                    <a:pt x="1544" y="676"/>
                  </a:cubicBezTo>
                  <a:lnTo>
                    <a:pt x="536" y="46"/>
                  </a:lnTo>
                  <a:cubicBezTo>
                    <a:pt x="483" y="14"/>
                    <a:pt x="427" y="0"/>
                    <a:pt x="3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5703;p48">
              <a:extLst>
                <a:ext uri="{FF2B5EF4-FFF2-40B4-BE49-F238E27FC236}">
                  <a16:creationId xmlns:a16="http://schemas.microsoft.com/office/drawing/2014/main" id="{4C231E78-07B6-49F4-AFD6-F57E41E2255E}"/>
                </a:ext>
              </a:extLst>
            </p:cNvPr>
            <p:cNvSpPr/>
            <p:nvPr/>
          </p:nvSpPr>
          <p:spPr>
            <a:xfrm>
              <a:off x="-49217575" y="3575525"/>
              <a:ext cx="44900" cy="32975"/>
            </a:xfrm>
            <a:custGeom>
              <a:avLst/>
              <a:gdLst/>
              <a:ahLst/>
              <a:cxnLst/>
              <a:rect l="l" t="t" r="r" b="b"/>
              <a:pathLst>
                <a:path w="1796" h="1319" extrusionOk="0">
                  <a:moveTo>
                    <a:pt x="1370" y="0"/>
                  </a:moveTo>
                  <a:cubicBezTo>
                    <a:pt x="1309" y="0"/>
                    <a:pt x="1248" y="18"/>
                    <a:pt x="1197" y="59"/>
                  </a:cubicBezTo>
                  <a:lnTo>
                    <a:pt x="221" y="689"/>
                  </a:lnTo>
                  <a:cubicBezTo>
                    <a:pt x="63" y="752"/>
                    <a:pt x="0" y="1004"/>
                    <a:pt x="95" y="1161"/>
                  </a:cubicBezTo>
                  <a:cubicBezTo>
                    <a:pt x="158" y="1287"/>
                    <a:pt x="252" y="1319"/>
                    <a:pt x="378" y="1319"/>
                  </a:cubicBezTo>
                  <a:cubicBezTo>
                    <a:pt x="473" y="1319"/>
                    <a:pt x="536" y="1287"/>
                    <a:pt x="567" y="1287"/>
                  </a:cubicBezTo>
                  <a:lnTo>
                    <a:pt x="1575" y="657"/>
                  </a:lnTo>
                  <a:cubicBezTo>
                    <a:pt x="1733" y="563"/>
                    <a:pt x="1796" y="342"/>
                    <a:pt x="1670" y="185"/>
                  </a:cubicBezTo>
                  <a:cubicBezTo>
                    <a:pt x="1627" y="78"/>
                    <a:pt x="1498" y="0"/>
                    <a:pt x="13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5704;p48">
            <a:extLst>
              <a:ext uri="{FF2B5EF4-FFF2-40B4-BE49-F238E27FC236}">
                <a16:creationId xmlns:a16="http://schemas.microsoft.com/office/drawing/2014/main" id="{F25726DD-9CF2-48A7-AC64-C1670A9BB49C}"/>
              </a:ext>
            </a:extLst>
          </p:cNvPr>
          <p:cNvGrpSpPr/>
          <p:nvPr/>
        </p:nvGrpSpPr>
        <p:grpSpPr>
          <a:xfrm>
            <a:off x="2843841" y="4763494"/>
            <a:ext cx="427045" cy="485538"/>
            <a:chOff x="-49378250" y="3920375"/>
            <a:chExt cx="264650" cy="300900"/>
          </a:xfrm>
          <a:solidFill>
            <a:srgbClr val="5C3183"/>
          </a:solidFill>
        </p:grpSpPr>
        <p:sp>
          <p:nvSpPr>
            <p:cNvPr id="410" name="Google Shape;5705;p48">
              <a:extLst>
                <a:ext uri="{FF2B5EF4-FFF2-40B4-BE49-F238E27FC236}">
                  <a16:creationId xmlns:a16="http://schemas.microsoft.com/office/drawing/2014/main" id="{1772D773-1D5C-4FED-86A6-EE37ED0324E7}"/>
                </a:ext>
              </a:extLst>
            </p:cNvPr>
            <p:cNvSpPr/>
            <p:nvPr/>
          </p:nvSpPr>
          <p:spPr>
            <a:xfrm>
              <a:off x="-49272725" y="4185025"/>
              <a:ext cx="70925" cy="35475"/>
            </a:xfrm>
            <a:custGeom>
              <a:avLst/>
              <a:gdLst/>
              <a:ahLst/>
              <a:cxnLst/>
              <a:rect l="l" t="t" r="r" b="b"/>
              <a:pathLst>
                <a:path w="2837" h="1419" extrusionOk="0">
                  <a:moveTo>
                    <a:pt x="32" y="0"/>
                  </a:moveTo>
                  <a:lnTo>
                    <a:pt x="32" y="378"/>
                  </a:lnTo>
                  <a:lnTo>
                    <a:pt x="1" y="378"/>
                  </a:lnTo>
                  <a:cubicBezTo>
                    <a:pt x="1" y="945"/>
                    <a:pt x="473" y="1418"/>
                    <a:pt x="1040" y="1418"/>
                  </a:cubicBezTo>
                  <a:lnTo>
                    <a:pt x="1765" y="1418"/>
                  </a:lnTo>
                  <a:cubicBezTo>
                    <a:pt x="2364" y="1418"/>
                    <a:pt x="2836" y="945"/>
                    <a:pt x="2836" y="378"/>
                  </a:cubicBezTo>
                  <a:lnTo>
                    <a:pt x="28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5706;p48">
              <a:extLst>
                <a:ext uri="{FF2B5EF4-FFF2-40B4-BE49-F238E27FC236}">
                  <a16:creationId xmlns:a16="http://schemas.microsoft.com/office/drawing/2014/main" id="{25577567-A988-4A49-95C9-750958DD08C6}"/>
                </a:ext>
              </a:extLst>
            </p:cNvPr>
            <p:cNvSpPr/>
            <p:nvPr/>
          </p:nvSpPr>
          <p:spPr>
            <a:xfrm>
              <a:off x="-49378250" y="3920375"/>
              <a:ext cx="87425" cy="300900"/>
            </a:xfrm>
            <a:custGeom>
              <a:avLst/>
              <a:gdLst/>
              <a:ahLst/>
              <a:cxnLst/>
              <a:rect l="l" t="t" r="r" b="b"/>
              <a:pathLst>
                <a:path w="3497" h="12036" extrusionOk="0">
                  <a:moveTo>
                    <a:pt x="347" y="1"/>
                  </a:moveTo>
                  <a:cubicBezTo>
                    <a:pt x="158" y="1"/>
                    <a:pt x="0" y="158"/>
                    <a:pt x="0" y="347"/>
                  </a:cubicBezTo>
                  <a:lnTo>
                    <a:pt x="0" y="1418"/>
                  </a:lnTo>
                  <a:lnTo>
                    <a:pt x="1764" y="1418"/>
                  </a:lnTo>
                  <a:cubicBezTo>
                    <a:pt x="1953" y="1418"/>
                    <a:pt x="2111" y="1576"/>
                    <a:pt x="2111" y="1765"/>
                  </a:cubicBezTo>
                  <a:cubicBezTo>
                    <a:pt x="2111" y="1954"/>
                    <a:pt x="1953" y="2112"/>
                    <a:pt x="1764" y="2112"/>
                  </a:cubicBezTo>
                  <a:lnTo>
                    <a:pt x="0" y="2112"/>
                  </a:lnTo>
                  <a:lnTo>
                    <a:pt x="0" y="2836"/>
                  </a:lnTo>
                  <a:lnTo>
                    <a:pt x="1071" y="2836"/>
                  </a:lnTo>
                  <a:cubicBezTo>
                    <a:pt x="1260" y="2836"/>
                    <a:pt x="1418" y="2994"/>
                    <a:pt x="1418" y="3183"/>
                  </a:cubicBezTo>
                  <a:cubicBezTo>
                    <a:pt x="1418" y="3372"/>
                    <a:pt x="1260" y="3529"/>
                    <a:pt x="1071" y="3529"/>
                  </a:cubicBezTo>
                  <a:lnTo>
                    <a:pt x="0" y="3529"/>
                  </a:lnTo>
                  <a:lnTo>
                    <a:pt x="0" y="4254"/>
                  </a:lnTo>
                  <a:lnTo>
                    <a:pt x="1764" y="4254"/>
                  </a:lnTo>
                  <a:cubicBezTo>
                    <a:pt x="1953" y="4254"/>
                    <a:pt x="2111" y="4411"/>
                    <a:pt x="2111" y="4600"/>
                  </a:cubicBezTo>
                  <a:cubicBezTo>
                    <a:pt x="2111" y="4789"/>
                    <a:pt x="1953" y="4947"/>
                    <a:pt x="1764" y="4947"/>
                  </a:cubicBezTo>
                  <a:lnTo>
                    <a:pt x="0" y="4947"/>
                  </a:lnTo>
                  <a:lnTo>
                    <a:pt x="0" y="5672"/>
                  </a:lnTo>
                  <a:lnTo>
                    <a:pt x="1071" y="5672"/>
                  </a:lnTo>
                  <a:cubicBezTo>
                    <a:pt x="1260" y="5672"/>
                    <a:pt x="1418" y="5829"/>
                    <a:pt x="1418" y="6018"/>
                  </a:cubicBezTo>
                  <a:cubicBezTo>
                    <a:pt x="1418" y="6207"/>
                    <a:pt x="1260" y="6365"/>
                    <a:pt x="1071" y="6365"/>
                  </a:cubicBezTo>
                  <a:lnTo>
                    <a:pt x="0" y="6365"/>
                  </a:lnTo>
                  <a:lnTo>
                    <a:pt x="0" y="7089"/>
                  </a:lnTo>
                  <a:lnTo>
                    <a:pt x="1764" y="7089"/>
                  </a:lnTo>
                  <a:cubicBezTo>
                    <a:pt x="1953" y="7089"/>
                    <a:pt x="2111" y="7247"/>
                    <a:pt x="2111" y="7436"/>
                  </a:cubicBezTo>
                  <a:cubicBezTo>
                    <a:pt x="2111" y="7625"/>
                    <a:pt x="1953" y="7782"/>
                    <a:pt x="1764" y="7782"/>
                  </a:cubicBezTo>
                  <a:lnTo>
                    <a:pt x="0" y="7782"/>
                  </a:lnTo>
                  <a:lnTo>
                    <a:pt x="0" y="8507"/>
                  </a:lnTo>
                  <a:lnTo>
                    <a:pt x="1071" y="8507"/>
                  </a:lnTo>
                  <a:cubicBezTo>
                    <a:pt x="1260" y="8507"/>
                    <a:pt x="1418" y="8665"/>
                    <a:pt x="1418" y="8854"/>
                  </a:cubicBezTo>
                  <a:cubicBezTo>
                    <a:pt x="1418" y="9043"/>
                    <a:pt x="1260" y="9200"/>
                    <a:pt x="1071" y="9200"/>
                  </a:cubicBezTo>
                  <a:lnTo>
                    <a:pt x="0" y="9200"/>
                  </a:lnTo>
                  <a:lnTo>
                    <a:pt x="0" y="9925"/>
                  </a:lnTo>
                  <a:lnTo>
                    <a:pt x="1764" y="9925"/>
                  </a:lnTo>
                  <a:cubicBezTo>
                    <a:pt x="1953" y="9925"/>
                    <a:pt x="2111" y="10082"/>
                    <a:pt x="2111" y="10271"/>
                  </a:cubicBezTo>
                  <a:cubicBezTo>
                    <a:pt x="2111" y="10460"/>
                    <a:pt x="1953" y="10618"/>
                    <a:pt x="1764" y="10618"/>
                  </a:cubicBezTo>
                  <a:lnTo>
                    <a:pt x="0" y="10618"/>
                  </a:lnTo>
                  <a:lnTo>
                    <a:pt x="0" y="11689"/>
                  </a:lnTo>
                  <a:cubicBezTo>
                    <a:pt x="0" y="11878"/>
                    <a:pt x="158" y="12036"/>
                    <a:pt x="347" y="12036"/>
                  </a:cubicBezTo>
                  <a:lnTo>
                    <a:pt x="3151" y="12036"/>
                  </a:lnTo>
                  <a:cubicBezTo>
                    <a:pt x="3340" y="12036"/>
                    <a:pt x="3497" y="11878"/>
                    <a:pt x="3497" y="11689"/>
                  </a:cubicBezTo>
                  <a:lnTo>
                    <a:pt x="3497" y="379"/>
                  </a:lnTo>
                  <a:cubicBezTo>
                    <a:pt x="3497" y="158"/>
                    <a:pt x="3340"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5707;p48">
              <a:extLst>
                <a:ext uri="{FF2B5EF4-FFF2-40B4-BE49-F238E27FC236}">
                  <a16:creationId xmlns:a16="http://schemas.microsoft.com/office/drawing/2014/main" id="{FEBC6E30-78E7-4111-A1EB-788AF04CDF85}"/>
                </a:ext>
              </a:extLst>
            </p:cNvPr>
            <p:cNvSpPr/>
            <p:nvPr/>
          </p:nvSpPr>
          <p:spPr>
            <a:xfrm>
              <a:off x="-49185300" y="3920375"/>
              <a:ext cx="71700" cy="87450"/>
            </a:xfrm>
            <a:custGeom>
              <a:avLst/>
              <a:gdLst/>
              <a:ahLst/>
              <a:cxnLst/>
              <a:rect l="l" t="t" r="r" b="b"/>
              <a:pathLst>
                <a:path w="2868" h="3498" extrusionOk="0">
                  <a:moveTo>
                    <a:pt x="2490" y="1"/>
                  </a:moveTo>
                  <a:cubicBezTo>
                    <a:pt x="1765" y="1"/>
                    <a:pt x="1229" y="32"/>
                    <a:pt x="631" y="631"/>
                  </a:cubicBezTo>
                  <a:cubicBezTo>
                    <a:pt x="253" y="1040"/>
                    <a:pt x="1" y="1576"/>
                    <a:pt x="1" y="2143"/>
                  </a:cubicBezTo>
                  <a:cubicBezTo>
                    <a:pt x="1" y="2868"/>
                    <a:pt x="631" y="3498"/>
                    <a:pt x="1418" y="3498"/>
                  </a:cubicBezTo>
                  <a:cubicBezTo>
                    <a:pt x="2017" y="3498"/>
                    <a:pt x="2553" y="3120"/>
                    <a:pt x="2742" y="2553"/>
                  </a:cubicBezTo>
                  <a:cubicBezTo>
                    <a:pt x="2868" y="2238"/>
                    <a:pt x="2805" y="1923"/>
                    <a:pt x="2616" y="1702"/>
                  </a:cubicBezTo>
                  <a:cubicBezTo>
                    <a:pt x="2395" y="1450"/>
                    <a:pt x="2269" y="1135"/>
                    <a:pt x="2742" y="568"/>
                  </a:cubicBezTo>
                  <a:cubicBezTo>
                    <a:pt x="2836" y="442"/>
                    <a:pt x="2868" y="316"/>
                    <a:pt x="2805" y="190"/>
                  </a:cubicBezTo>
                  <a:cubicBezTo>
                    <a:pt x="2742" y="95"/>
                    <a:pt x="2616" y="1"/>
                    <a:pt x="24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5708;p48">
              <a:extLst>
                <a:ext uri="{FF2B5EF4-FFF2-40B4-BE49-F238E27FC236}">
                  <a16:creationId xmlns:a16="http://schemas.microsoft.com/office/drawing/2014/main" id="{353626BC-3D51-4B9F-9AB3-0A0B8A70193D}"/>
                </a:ext>
              </a:extLst>
            </p:cNvPr>
            <p:cNvSpPr/>
            <p:nvPr/>
          </p:nvSpPr>
          <p:spPr>
            <a:xfrm>
              <a:off x="-49182150" y="4019625"/>
              <a:ext cx="64625" cy="42550"/>
            </a:xfrm>
            <a:custGeom>
              <a:avLst/>
              <a:gdLst/>
              <a:ahLst/>
              <a:cxnLst/>
              <a:rect l="l" t="t" r="r" b="b"/>
              <a:pathLst>
                <a:path w="2585" h="1702" extrusionOk="0">
                  <a:moveTo>
                    <a:pt x="316" y="0"/>
                  </a:moveTo>
                  <a:cubicBezTo>
                    <a:pt x="158" y="473"/>
                    <a:pt x="32" y="1103"/>
                    <a:pt x="1" y="1702"/>
                  </a:cubicBezTo>
                  <a:lnTo>
                    <a:pt x="2584" y="1702"/>
                  </a:lnTo>
                  <a:cubicBezTo>
                    <a:pt x="2521" y="1103"/>
                    <a:pt x="2427" y="504"/>
                    <a:pt x="2269" y="0"/>
                  </a:cubicBezTo>
                  <a:cubicBezTo>
                    <a:pt x="1954" y="158"/>
                    <a:pt x="1639" y="252"/>
                    <a:pt x="1292" y="252"/>
                  </a:cubicBezTo>
                  <a:cubicBezTo>
                    <a:pt x="946" y="252"/>
                    <a:pt x="631" y="158"/>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5709;p48">
              <a:extLst>
                <a:ext uri="{FF2B5EF4-FFF2-40B4-BE49-F238E27FC236}">
                  <a16:creationId xmlns:a16="http://schemas.microsoft.com/office/drawing/2014/main" id="{71D05028-03EC-4A82-852F-8B4E944AE22C}"/>
                </a:ext>
              </a:extLst>
            </p:cNvPr>
            <p:cNvSpPr/>
            <p:nvPr/>
          </p:nvSpPr>
          <p:spPr>
            <a:xfrm>
              <a:off x="-49185300" y="4078700"/>
              <a:ext cx="70925" cy="141800"/>
            </a:xfrm>
            <a:custGeom>
              <a:avLst/>
              <a:gdLst/>
              <a:ahLst/>
              <a:cxnLst/>
              <a:rect l="l" t="t" r="r" b="b"/>
              <a:pathLst>
                <a:path w="2837" h="5672" extrusionOk="0">
                  <a:moveTo>
                    <a:pt x="32" y="0"/>
                  </a:moveTo>
                  <a:cubicBezTo>
                    <a:pt x="1" y="378"/>
                    <a:pt x="1" y="756"/>
                    <a:pt x="1" y="1071"/>
                  </a:cubicBezTo>
                  <a:cubicBezTo>
                    <a:pt x="1" y="2773"/>
                    <a:pt x="316" y="5671"/>
                    <a:pt x="1418" y="5671"/>
                  </a:cubicBezTo>
                  <a:cubicBezTo>
                    <a:pt x="2521" y="5671"/>
                    <a:pt x="2836" y="2804"/>
                    <a:pt x="2836" y="1071"/>
                  </a:cubicBezTo>
                  <a:cubicBezTo>
                    <a:pt x="2805" y="756"/>
                    <a:pt x="2805" y="410"/>
                    <a:pt x="27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5710;p48">
              <a:extLst>
                <a:ext uri="{FF2B5EF4-FFF2-40B4-BE49-F238E27FC236}">
                  <a16:creationId xmlns:a16="http://schemas.microsoft.com/office/drawing/2014/main" id="{F4DC82EC-7831-421A-A7B6-EC8A38D6C5D0}"/>
                </a:ext>
              </a:extLst>
            </p:cNvPr>
            <p:cNvSpPr/>
            <p:nvPr/>
          </p:nvSpPr>
          <p:spPr>
            <a:xfrm>
              <a:off x="-49271150" y="3920375"/>
              <a:ext cx="65400" cy="70125"/>
            </a:xfrm>
            <a:custGeom>
              <a:avLst/>
              <a:gdLst/>
              <a:ahLst/>
              <a:cxnLst/>
              <a:rect l="l" t="t" r="r" b="b"/>
              <a:pathLst>
                <a:path w="2616" h="2805" extrusionOk="0">
                  <a:moveTo>
                    <a:pt x="1324" y="1"/>
                  </a:moveTo>
                  <a:cubicBezTo>
                    <a:pt x="1182" y="1"/>
                    <a:pt x="1040" y="64"/>
                    <a:pt x="977" y="190"/>
                  </a:cubicBezTo>
                  <a:lnTo>
                    <a:pt x="1" y="2805"/>
                  </a:lnTo>
                  <a:lnTo>
                    <a:pt x="2616" y="2805"/>
                  </a:lnTo>
                  <a:lnTo>
                    <a:pt x="1670" y="190"/>
                  </a:lnTo>
                  <a:cubicBezTo>
                    <a:pt x="1607" y="64"/>
                    <a:pt x="1466" y="1"/>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5711;p48">
              <a:extLst>
                <a:ext uri="{FF2B5EF4-FFF2-40B4-BE49-F238E27FC236}">
                  <a16:creationId xmlns:a16="http://schemas.microsoft.com/office/drawing/2014/main" id="{C58A226F-E21B-42BE-BD16-07C2C0E92D72}"/>
                </a:ext>
              </a:extLst>
            </p:cNvPr>
            <p:cNvSpPr/>
            <p:nvPr/>
          </p:nvSpPr>
          <p:spPr>
            <a:xfrm>
              <a:off x="-49272725" y="4007800"/>
              <a:ext cx="70125" cy="159925"/>
            </a:xfrm>
            <a:custGeom>
              <a:avLst/>
              <a:gdLst/>
              <a:ahLst/>
              <a:cxnLst/>
              <a:rect l="l" t="t" r="r" b="b"/>
              <a:pathLst>
                <a:path w="2805" h="6397" extrusionOk="0">
                  <a:moveTo>
                    <a:pt x="1" y="1"/>
                  </a:moveTo>
                  <a:lnTo>
                    <a:pt x="1" y="6396"/>
                  </a:lnTo>
                  <a:lnTo>
                    <a:pt x="2805" y="6396"/>
                  </a:lnTo>
                  <a:lnTo>
                    <a:pt x="28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5712;p48">
            <a:extLst>
              <a:ext uri="{FF2B5EF4-FFF2-40B4-BE49-F238E27FC236}">
                <a16:creationId xmlns:a16="http://schemas.microsoft.com/office/drawing/2014/main" id="{C78D1C0F-59C8-4E56-BBFD-4ABA02394B11}"/>
              </a:ext>
            </a:extLst>
          </p:cNvPr>
          <p:cNvGrpSpPr/>
          <p:nvPr/>
        </p:nvGrpSpPr>
        <p:grpSpPr>
          <a:xfrm>
            <a:off x="5862527" y="3601889"/>
            <a:ext cx="425795" cy="486789"/>
            <a:chOff x="-47505300" y="3200500"/>
            <a:chExt cx="263875" cy="301675"/>
          </a:xfrm>
          <a:solidFill>
            <a:srgbClr val="5C3183"/>
          </a:solidFill>
        </p:grpSpPr>
        <p:sp>
          <p:nvSpPr>
            <p:cNvPr id="418" name="Google Shape;5713;p48">
              <a:extLst>
                <a:ext uri="{FF2B5EF4-FFF2-40B4-BE49-F238E27FC236}">
                  <a16:creationId xmlns:a16="http://schemas.microsoft.com/office/drawing/2014/main" id="{F383F84C-F013-4CCC-B901-B3DE2960B300}"/>
                </a:ext>
              </a:extLst>
            </p:cNvPr>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5714;p48">
              <a:extLst>
                <a:ext uri="{FF2B5EF4-FFF2-40B4-BE49-F238E27FC236}">
                  <a16:creationId xmlns:a16="http://schemas.microsoft.com/office/drawing/2014/main" id="{9D1E2893-3496-4FAD-9155-7F39D87CEDCA}"/>
                </a:ext>
              </a:extLst>
            </p:cNvPr>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5715;p48">
              <a:extLst>
                <a:ext uri="{FF2B5EF4-FFF2-40B4-BE49-F238E27FC236}">
                  <a16:creationId xmlns:a16="http://schemas.microsoft.com/office/drawing/2014/main" id="{74FF3737-BDDE-4794-9C94-0C1118C1BF03}"/>
                </a:ext>
              </a:extLst>
            </p:cNvPr>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5716;p48">
              <a:extLst>
                <a:ext uri="{FF2B5EF4-FFF2-40B4-BE49-F238E27FC236}">
                  <a16:creationId xmlns:a16="http://schemas.microsoft.com/office/drawing/2014/main" id="{FF745F3A-FB76-448F-9D91-09E074D6C564}"/>
                </a:ext>
              </a:extLst>
            </p:cNvPr>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5717;p48">
              <a:extLst>
                <a:ext uri="{FF2B5EF4-FFF2-40B4-BE49-F238E27FC236}">
                  <a16:creationId xmlns:a16="http://schemas.microsoft.com/office/drawing/2014/main" id="{0681B492-AD7D-4000-8927-397913CE70BF}"/>
                </a:ext>
              </a:extLst>
            </p:cNvPr>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5718;p48">
              <a:extLst>
                <a:ext uri="{FF2B5EF4-FFF2-40B4-BE49-F238E27FC236}">
                  <a16:creationId xmlns:a16="http://schemas.microsoft.com/office/drawing/2014/main" id="{4B53BC21-9D43-4B20-8AC1-846D2059FCBF}"/>
                </a:ext>
              </a:extLst>
            </p:cNvPr>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5719;p48">
              <a:extLst>
                <a:ext uri="{FF2B5EF4-FFF2-40B4-BE49-F238E27FC236}">
                  <a16:creationId xmlns:a16="http://schemas.microsoft.com/office/drawing/2014/main" id="{73078DD3-47B1-4306-82A9-84A53B30FEA7}"/>
                </a:ext>
              </a:extLst>
            </p:cNvPr>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5720;p48">
              <a:extLst>
                <a:ext uri="{FF2B5EF4-FFF2-40B4-BE49-F238E27FC236}">
                  <a16:creationId xmlns:a16="http://schemas.microsoft.com/office/drawing/2014/main" id="{88C49FB4-595A-4646-9225-1A971D79D923}"/>
                </a:ext>
              </a:extLst>
            </p:cNvPr>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5721;p48">
              <a:extLst>
                <a:ext uri="{FF2B5EF4-FFF2-40B4-BE49-F238E27FC236}">
                  <a16:creationId xmlns:a16="http://schemas.microsoft.com/office/drawing/2014/main" id="{C2FF7166-CAD9-4F08-9FE8-8DFE06320F2F}"/>
                </a:ext>
              </a:extLst>
            </p:cNvPr>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5722;p48">
              <a:extLst>
                <a:ext uri="{FF2B5EF4-FFF2-40B4-BE49-F238E27FC236}">
                  <a16:creationId xmlns:a16="http://schemas.microsoft.com/office/drawing/2014/main" id="{1A5524D5-3EEF-4A60-B934-9B0B2B12EA30}"/>
                </a:ext>
              </a:extLst>
            </p:cNvPr>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5723;p48">
              <a:extLst>
                <a:ext uri="{FF2B5EF4-FFF2-40B4-BE49-F238E27FC236}">
                  <a16:creationId xmlns:a16="http://schemas.microsoft.com/office/drawing/2014/main" id="{E61A205A-570F-4828-B984-44FDCAA2130A}"/>
                </a:ext>
              </a:extLst>
            </p:cNvPr>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5724;p48">
              <a:extLst>
                <a:ext uri="{FF2B5EF4-FFF2-40B4-BE49-F238E27FC236}">
                  <a16:creationId xmlns:a16="http://schemas.microsoft.com/office/drawing/2014/main" id="{4CA0EB7A-B499-4455-BB0B-D3AB19E40266}"/>
                </a:ext>
              </a:extLst>
            </p:cNvPr>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5725;p48">
              <a:extLst>
                <a:ext uri="{FF2B5EF4-FFF2-40B4-BE49-F238E27FC236}">
                  <a16:creationId xmlns:a16="http://schemas.microsoft.com/office/drawing/2014/main" id="{221BFBAF-E375-42C0-AADC-36AD3B6CF4EA}"/>
                </a:ext>
              </a:extLst>
            </p:cNvPr>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5726;p48">
            <a:extLst>
              <a:ext uri="{FF2B5EF4-FFF2-40B4-BE49-F238E27FC236}">
                <a16:creationId xmlns:a16="http://schemas.microsoft.com/office/drawing/2014/main" id="{90E883AC-C535-455F-87C0-A29BD7DF8C7C}"/>
              </a:ext>
            </a:extLst>
          </p:cNvPr>
          <p:cNvGrpSpPr/>
          <p:nvPr/>
        </p:nvGrpSpPr>
        <p:grpSpPr>
          <a:xfrm>
            <a:off x="5832676" y="4196669"/>
            <a:ext cx="485497" cy="483965"/>
            <a:chOff x="-47524975" y="3569100"/>
            <a:chExt cx="300875" cy="299925"/>
          </a:xfrm>
          <a:solidFill>
            <a:srgbClr val="5C3183"/>
          </a:solidFill>
        </p:grpSpPr>
        <p:sp>
          <p:nvSpPr>
            <p:cNvPr id="432" name="Google Shape;5727;p48">
              <a:extLst>
                <a:ext uri="{FF2B5EF4-FFF2-40B4-BE49-F238E27FC236}">
                  <a16:creationId xmlns:a16="http://schemas.microsoft.com/office/drawing/2014/main" id="{9FD8964A-5982-46D3-B99E-3273CBCDE934}"/>
                </a:ext>
              </a:extLst>
            </p:cNvPr>
            <p:cNvSpPr/>
            <p:nvPr/>
          </p:nvSpPr>
          <p:spPr>
            <a:xfrm>
              <a:off x="-47524975" y="3755775"/>
              <a:ext cx="115000" cy="113250"/>
            </a:xfrm>
            <a:custGeom>
              <a:avLst/>
              <a:gdLst/>
              <a:ahLst/>
              <a:cxnLst/>
              <a:rect l="l" t="t" r="r" b="b"/>
              <a:pathLst>
                <a:path w="4600" h="4530" extrusionOk="0">
                  <a:moveTo>
                    <a:pt x="3088" y="0"/>
                  </a:moveTo>
                  <a:lnTo>
                    <a:pt x="378" y="2741"/>
                  </a:lnTo>
                  <a:cubicBezTo>
                    <a:pt x="0" y="3119"/>
                    <a:pt x="0" y="3781"/>
                    <a:pt x="378" y="4222"/>
                  </a:cubicBezTo>
                  <a:cubicBezTo>
                    <a:pt x="583" y="4427"/>
                    <a:pt x="851" y="4529"/>
                    <a:pt x="1123" y="4529"/>
                  </a:cubicBezTo>
                  <a:cubicBezTo>
                    <a:pt x="1394" y="4529"/>
                    <a:pt x="1670" y="4427"/>
                    <a:pt x="1890" y="4222"/>
                  </a:cubicBezTo>
                  <a:lnTo>
                    <a:pt x="4600" y="1512"/>
                  </a:lnTo>
                  <a:cubicBezTo>
                    <a:pt x="4001" y="1103"/>
                    <a:pt x="3497" y="599"/>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5728;p48">
              <a:extLst>
                <a:ext uri="{FF2B5EF4-FFF2-40B4-BE49-F238E27FC236}">
                  <a16:creationId xmlns:a16="http://schemas.microsoft.com/office/drawing/2014/main" id="{091436C7-A06F-4BBC-A7AE-61632B3AF90E}"/>
                </a:ext>
              </a:extLst>
            </p:cNvPr>
            <p:cNvSpPr/>
            <p:nvPr/>
          </p:nvSpPr>
          <p:spPr>
            <a:xfrm>
              <a:off x="-47346200" y="3674650"/>
              <a:ext cx="15775" cy="15775"/>
            </a:xfrm>
            <a:custGeom>
              <a:avLst/>
              <a:gdLst/>
              <a:ahLst/>
              <a:cxnLst/>
              <a:rect l="l" t="t" r="r" b="b"/>
              <a:pathLst>
                <a:path w="631" h="631" extrusionOk="0">
                  <a:moveTo>
                    <a:pt x="1" y="0"/>
                  </a:moveTo>
                  <a:lnTo>
                    <a:pt x="1" y="630"/>
                  </a:lnTo>
                  <a:cubicBezTo>
                    <a:pt x="284" y="536"/>
                    <a:pt x="505" y="315"/>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5729;p48">
              <a:extLst>
                <a:ext uri="{FF2B5EF4-FFF2-40B4-BE49-F238E27FC236}">
                  <a16:creationId xmlns:a16="http://schemas.microsoft.com/office/drawing/2014/main" id="{5D653E80-3256-431E-9CC5-BA0595A29F14}"/>
                </a:ext>
              </a:extLst>
            </p:cNvPr>
            <p:cNvSpPr/>
            <p:nvPr/>
          </p:nvSpPr>
          <p:spPr>
            <a:xfrm>
              <a:off x="-47382425" y="3640000"/>
              <a:ext cx="51225" cy="51200"/>
            </a:xfrm>
            <a:custGeom>
              <a:avLst/>
              <a:gdLst/>
              <a:ahLst/>
              <a:cxnLst/>
              <a:rect l="l" t="t" r="r" b="b"/>
              <a:pathLst>
                <a:path w="2049" h="2048" extrusionOk="0">
                  <a:moveTo>
                    <a:pt x="1040" y="0"/>
                  </a:moveTo>
                  <a:cubicBezTo>
                    <a:pt x="473" y="0"/>
                    <a:pt x="1" y="473"/>
                    <a:pt x="1" y="1071"/>
                  </a:cubicBezTo>
                  <a:cubicBezTo>
                    <a:pt x="1" y="1512"/>
                    <a:pt x="253" y="1890"/>
                    <a:pt x="694" y="2048"/>
                  </a:cubicBezTo>
                  <a:lnTo>
                    <a:pt x="694" y="1071"/>
                  </a:lnTo>
                  <a:cubicBezTo>
                    <a:pt x="694" y="851"/>
                    <a:pt x="851" y="693"/>
                    <a:pt x="1040" y="693"/>
                  </a:cubicBezTo>
                  <a:lnTo>
                    <a:pt x="2048" y="693"/>
                  </a:lnTo>
                  <a:cubicBezTo>
                    <a:pt x="1922" y="284"/>
                    <a:pt x="1513"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5730;p48">
              <a:extLst>
                <a:ext uri="{FF2B5EF4-FFF2-40B4-BE49-F238E27FC236}">
                  <a16:creationId xmlns:a16="http://schemas.microsoft.com/office/drawing/2014/main" id="{951B52A6-20B5-4CF1-B6CE-E06A11E5A8E4}"/>
                </a:ext>
              </a:extLst>
            </p:cNvPr>
            <p:cNvSpPr/>
            <p:nvPr/>
          </p:nvSpPr>
          <p:spPr>
            <a:xfrm>
              <a:off x="-47346975" y="3674650"/>
              <a:ext cx="52800" cy="52800"/>
            </a:xfrm>
            <a:custGeom>
              <a:avLst/>
              <a:gdLst/>
              <a:ahLst/>
              <a:cxnLst/>
              <a:rect l="l" t="t" r="r" b="b"/>
              <a:pathLst>
                <a:path w="2112" h="2112" extrusionOk="0">
                  <a:moveTo>
                    <a:pt x="1355" y="0"/>
                  </a:moveTo>
                  <a:cubicBezTo>
                    <a:pt x="1261" y="693"/>
                    <a:pt x="693" y="1260"/>
                    <a:pt x="0" y="1355"/>
                  </a:cubicBezTo>
                  <a:lnTo>
                    <a:pt x="0" y="2111"/>
                  </a:lnTo>
                  <a:lnTo>
                    <a:pt x="2111" y="2111"/>
                  </a:lnTo>
                  <a:lnTo>
                    <a:pt x="21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5731;p48">
              <a:extLst>
                <a:ext uri="{FF2B5EF4-FFF2-40B4-BE49-F238E27FC236}">
                  <a16:creationId xmlns:a16="http://schemas.microsoft.com/office/drawing/2014/main" id="{31BD35CD-D316-4271-BA49-A85E1C61A602}"/>
                </a:ext>
              </a:extLst>
            </p:cNvPr>
            <p:cNvSpPr/>
            <p:nvPr/>
          </p:nvSpPr>
          <p:spPr>
            <a:xfrm>
              <a:off x="-47452525" y="3569100"/>
              <a:ext cx="228425" cy="228425"/>
            </a:xfrm>
            <a:custGeom>
              <a:avLst/>
              <a:gdLst/>
              <a:ahLst/>
              <a:cxnLst/>
              <a:rect l="l" t="t" r="r" b="b"/>
              <a:pathLst>
                <a:path w="9137" h="9137" extrusionOk="0">
                  <a:moveTo>
                    <a:pt x="3907" y="2080"/>
                  </a:moveTo>
                  <a:cubicBezTo>
                    <a:pt x="4758" y="2080"/>
                    <a:pt x="5483" y="2679"/>
                    <a:pt x="5640" y="3498"/>
                  </a:cubicBezTo>
                  <a:lnTo>
                    <a:pt x="6743" y="3498"/>
                  </a:lnTo>
                  <a:cubicBezTo>
                    <a:pt x="6932" y="3498"/>
                    <a:pt x="7089" y="3655"/>
                    <a:pt x="7089" y="3844"/>
                  </a:cubicBezTo>
                  <a:lnTo>
                    <a:pt x="7089" y="6680"/>
                  </a:lnTo>
                  <a:lnTo>
                    <a:pt x="7058" y="6680"/>
                  </a:lnTo>
                  <a:cubicBezTo>
                    <a:pt x="7058" y="6900"/>
                    <a:pt x="6900" y="7058"/>
                    <a:pt x="6680" y="7058"/>
                  </a:cubicBezTo>
                  <a:lnTo>
                    <a:pt x="3907" y="7058"/>
                  </a:lnTo>
                  <a:cubicBezTo>
                    <a:pt x="3687" y="7058"/>
                    <a:pt x="3529" y="6900"/>
                    <a:pt x="3529" y="6680"/>
                  </a:cubicBezTo>
                  <a:lnTo>
                    <a:pt x="3529" y="5577"/>
                  </a:lnTo>
                  <a:cubicBezTo>
                    <a:pt x="2742" y="5419"/>
                    <a:pt x="2111" y="4726"/>
                    <a:pt x="2111" y="3844"/>
                  </a:cubicBezTo>
                  <a:cubicBezTo>
                    <a:pt x="2111" y="2868"/>
                    <a:pt x="2899" y="2080"/>
                    <a:pt x="3907" y="2080"/>
                  </a:cubicBezTo>
                  <a:close/>
                  <a:moveTo>
                    <a:pt x="4569" y="1"/>
                  </a:moveTo>
                  <a:cubicBezTo>
                    <a:pt x="2048" y="1"/>
                    <a:pt x="1" y="2048"/>
                    <a:pt x="1" y="4569"/>
                  </a:cubicBezTo>
                  <a:cubicBezTo>
                    <a:pt x="1" y="7089"/>
                    <a:pt x="2048" y="9137"/>
                    <a:pt x="4569" y="9137"/>
                  </a:cubicBezTo>
                  <a:cubicBezTo>
                    <a:pt x="7089" y="9137"/>
                    <a:pt x="9137" y="7089"/>
                    <a:pt x="9137" y="4569"/>
                  </a:cubicBezTo>
                  <a:cubicBezTo>
                    <a:pt x="9137" y="2048"/>
                    <a:pt x="7089" y="1"/>
                    <a:pt x="45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5732;p48">
            <a:extLst>
              <a:ext uri="{FF2B5EF4-FFF2-40B4-BE49-F238E27FC236}">
                <a16:creationId xmlns:a16="http://schemas.microsoft.com/office/drawing/2014/main" id="{EDBAB244-4B7F-484E-858D-F2215AB195A4}"/>
              </a:ext>
            </a:extLst>
          </p:cNvPr>
          <p:cNvGrpSpPr/>
          <p:nvPr/>
        </p:nvGrpSpPr>
        <p:grpSpPr>
          <a:xfrm>
            <a:off x="5833300" y="4849944"/>
            <a:ext cx="484248" cy="368592"/>
            <a:chOff x="-47523400" y="3973950"/>
            <a:chExt cx="300100" cy="228425"/>
          </a:xfrm>
          <a:solidFill>
            <a:srgbClr val="5C3183"/>
          </a:solidFill>
        </p:grpSpPr>
        <p:sp>
          <p:nvSpPr>
            <p:cNvPr id="438" name="Google Shape;5733;p48">
              <a:extLst>
                <a:ext uri="{FF2B5EF4-FFF2-40B4-BE49-F238E27FC236}">
                  <a16:creationId xmlns:a16="http://schemas.microsoft.com/office/drawing/2014/main" id="{8B5A3073-3DFF-4AD7-A8DB-DCDF703A43F6}"/>
                </a:ext>
              </a:extLst>
            </p:cNvPr>
            <p:cNvSpPr/>
            <p:nvPr/>
          </p:nvSpPr>
          <p:spPr>
            <a:xfrm>
              <a:off x="-47417075" y="4061375"/>
              <a:ext cx="15775" cy="15775"/>
            </a:xfrm>
            <a:custGeom>
              <a:avLst/>
              <a:gdLst/>
              <a:ahLst/>
              <a:cxnLst/>
              <a:rect l="l" t="t" r="r" b="b"/>
              <a:pathLst>
                <a:path w="631" h="631" extrusionOk="0">
                  <a:moveTo>
                    <a:pt x="0" y="0"/>
                  </a:moveTo>
                  <a:lnTo>
                    <a:pt x="0" y="630"/>
                  </a:lnTo>
                  <a:cubicBezTo>
                    <a:pt x="284" y="536"/>
                    <a:pt x="504" y="315"/>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5734;p48">
              <a:extLst>
                <a:ext uri="{FF2B5EF4-FFF2-40B4-BE49-F238E27FC236}">
                  <a16:creationId xmlns:a16="http://schemas.microsoft.com/office/drawing/2014/main" id="{1034E8BC-8023-4993-B2C5-82C4FC976319}"/>
                </a:ext>
              </a:extLst>
            </p:cNvPr>
            <p:cNvSpPr/>
            <p:nvPr/>
          </p:nvSpPr>
          <p:spPr>
            <a:xfrm>
              <a:off x="-47417875" y="4061375"/>
              <a:ext cx="52800" cy="52775"/>
            </a:xfrm>
            <a:custGeom>
              <a:avLst/>
              <a:gdLst/>
              <a:ahLst/>
              <a:cxnLst/>
              <a:rect l="l" t="t" r="r" b="b"/>
              <a:pathLst>
                <a:path w="2112" h="2111" extrusionOk="0">
                  <a:moveTo>
                    <a:pt x="1356" y="0"/>
                  </a:moveTo>
                  <a:cubicBezTo>
                    <a:pt x="1261" y="693"/>
                    <a:pt x="694" y="1260"/>
                    <a:pt x="1" y="1386"/>
                  </a:cubicBezTo>
                  <a:lnTo>
                    <a:pt x="1" y="2111"/>
                  </a:lnTo>
                  <a:lnTo>
                    <a:pt x="2112" y="2111"/>
                  </a:lnTo>
                  <a:lnTo>
                    <a:pt x="21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5735;p48">
              <a:extLst>
                <a:ext uri="{FF2B5EF4-FFF2-40B4-BE49-F238E27FC236}">
                  <a16:creationId xmlns:a16="http://schemas.microsoft.com/office/drawing/2014/main" id="{A6C7FFDB-2185-46D8-8874-7C27EB14CC19}"/>
                </a:ext>
              </a:extLst>
            </p:cNvPr>
            <p:cNvSpPr/>
            <p:nvPr/>
          </p:nvSpPr>
          <p:spPr>
            <a:xfrm>
              <a:off x="-47453300" y="4026700"/>
              <a:ext cx="51200" cy="51225"/>
            </a:xfrm>
            <a:custGeom>
              <a:avLst/>
              <a:gdLst/>
              <a:ahLst/>
              <a:cxnLst/>
              <a:rect l="l" t="t" r="r" b="b"/>
              <a:pathLst>
                <a:path w="2048" h="2049" extrusionOk="0">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5736;p48">
              <a:extLst>
                <a:ext uri="{FF2B5EF4-FFF2-40B4-BE49-F238E27FC236}">
                  <a16:creationId xmlns:a16="http://schemas.microsoft.com/office/drawing/2014/main" id="{0EEDF636-E2C2-4CD0-ABBC-24F29864B398}"/>
                </a:ext>
              </a:extLst>
            </p:cNvPr>
            <p:cNvSpPr/>
            <p:nvPr/>
          </p:nvSpPr>
          <p:spPr>
            <a:xfrm>
              <a:off x="-47506875" y="3973950"/>
              <a:ext cx="264675" cy="174875"/>
            </a:xfrm>
            <a:custGeom>
              <a:avLst/>
              <a:gdLst/>
              <a:ahLst/>
              <a:cxnLst/>
              <a:rect l="l" t="t" r="r" b="b"/>
              <a:pathLst>
                <a:path w="10587" h="6995" extrusionOk="0">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5737;p48">
              <a:extLst>
                <a:ext uri="{FF2B5EF4-FFF2-40B4-BE49-F238E27FC236}">
                  <a16:creationId xmlns:a16="http://schemas.microsoft.com/office/drawing/2014/main" id="{F2A1A5E2-CA73-4322-83BB-E7499602E1F6}"/>
                </a:ext>
              </a:extLst>
            </p:cNvPr>
            <p:cNvSpPr/>
            <p:nvPr/>
          </p:nvSpPr>
          <p:spPr>
            <a:xfrm>
              <a:off x="-47523400" y="4166900"/>
              <a:ext cx="300100" cy="35475"/>
            </a:xfrm>
            <a:custGeom>
              <a:avLst/>
              <a:gdLst/>
              <a:ahLst/>
              <a:cxnLst/>
              <a:rect l="l" t="t" r="r" b="b"/>
              <a:pathLst>
                <a:path w="12004" h="1419" extrusionOk="0">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5738;p48">
            <a:extLst>
              <a:ext uri="{FF2B5EF4-FFF2-40B4-BE49-F238E27FC236}">
                <a16:creationId xmlns:a16="http://schemas.microsoft.com/office/drawing/2014/main" id="{5E083443-CC0C-46F1-A677-5F7C816BF2A6}"/>
              </a:ext>
            </a:extLst>
          </p:cNvPr>
          <p:cNvGrpSpPr/>
          <p:nvPr/>
        </p:nvGrpSpPr>
        <p:grpSpPr>
          <a:xfrm>
            <a:off x="8839067" y="3599993"/>
            <a:ext cx="482997" cy="487434"/>
            <a:chOff x="-45673275" y="3199325"/>
            <a:chExt cx="299325" cy="302075"/>
          </a:xfrm>
          <a:solidFill>
            <a:srgbClr val="5C3183"/>
          </a:solidFill>
        </p:grpSpPr>
        <p:sp>
          <p:nvSpPr>
            <p:cNvPr id="444" name="Google Shape;5739;p48">
              <a:extLst>
                <a:ext uri="{FF2B5EF4-FFF2-40B4-BE49-F238E27FC236}">
                  <a16:creationId xmlns:a16="http://schemas.microsoft.com/office/drawing/2014/main" id="{6E0E1B62-CBD3-4E69-8096-BD1841A6E87D}"/>
                </a:ext>
              </a:extLst>
            </p:cNvPr>
            <p:cNvSpPr/>
            <p:nvPr/>
          </p:nvSpPr>
          <p:spPr>
            <a:xfrm>
              <a:off x="-45672500" y="3199325"/>
              <a:ext cx="298550" cy="194175"/>
            </a:xfrm>
            <a:custGeom>
              <a:avLst/>
              <a:gdLst/>
              <a:ahLst/>
              <a:cxnLst/>
              <a:rect l="l" t="t" r="r" b="b"/>
              <a:pathLst>
                <a:path w="11942" h="7767" extrusionOk="0">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5740;p48">
              <a:extLst>
                <a:ext uri="{FF2B5EF4-FFF2-40B4-BE49-F238E27FC236}">
                  <a16:creationId xmlns:a16="http://schemas.microsoft.com/office/drawing/2014/main" id="{3E79288E-A214-4C63-BD3A-177E5F5CE7C7}"/>
                </a:ext>
              </a:extLst>
            </p:cNvPr>
            <p:cNvSpPr/>
            <p:nvPr/>
          </p:nvSpPr>
          <p:spPr>
            <a:xfrm>
              <a:off x="-45673275" y="3387150"/>
              <a:ext cx="299325" cy="114250"/>
            </a:xfrm>
            <a:custGeom>
              <a:avLst/>
              <a:gdLst/>
              <a:ahLst/>
              <a:cxnLst/>
              <a:rect l="l" t="t" r="r" b="b"/>
              <a:pathLst>
                <a:path w="11973" h="4570" extrusionOk="0">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5741;p48">
              <a:extLst>
                <a:ext uri="{FF2B5EF4-FFF2-40B4-BE49-F238E27FC236}">
                  <a16:creationId xmlns:a16="http://schemas.microsoft.com/office/drawing/2014/main" id="{1A9FC771-97B7-486C-AFB6-2C42686D206F}"/>
                </a:ext>
              </a:extLst>
            </p:cNvPr>
            <p:cNvSpPr/>
            <p:nvPr/>
          </p:nvSpPr>
          <p:spPr>
            <a:xfrm>
              <a:off x="-45673275" y="3334400"/>
              <a:ext cx="299325" cy="113425"/>
            </a:xfrm>
            <a:custGeom>
              <a:avLst/>
              <a:gdLst/>
              <a:ahLst/>
              <a:cxnLst/>
              <a:rect l="l" t="t" r="r" b="b"/>
              <a:pathLst>
                <a:path w="11973" h="4537" extrusionOk="0">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5742;p48">
            <a:extLst>
              <a:ext uri="{FF2B5EF4-FFF2-40B4-BE49-F238E27FC236}">
                <a16:creationId xmlns:a16="http://schemas.microsoft.com/office/drawing/2014/main" id="{D2137286-4B01-4310-8DFA-618DBC1FC422}"/>
              </a:ext>
            </a:extLst>
          </p:cNvPr>
          <p:cNvGrpSpPr/>
          <p:nvPr/>
        </p:nvGrpSpPr>
        <p:grpSpPr>
          <a:xfrm>
            <a:off x="8837796" y="4224625"/>
            <a:ext cx="485538" cy="428335"/>
            <a:chOff x="-45674075" y="3586425"/>
            <a:chExt cx="300900" cy="265450"/>
          </a:xfrm>
          <a:solidFill>
            <a:srgbClr val="5C3183"/>
          </a:solidFill>
        </p:grpSpPr>
        <p:sp>
          <p:nvSpPr>
            <p:cNvPr id="448" name="Google Shape;5743;p48">
              <a:extLst>
                <a:ext uri="{FF2B5EF4-FFF2-40B4-BE49-F238E27FC236}">
                  <a16:creationId xmlns:a16="http://schemas.microsoft.com/office/drawing/2014/main" id="{87921B0D-99D8-4B10-86EE-0B8323419FF7}"/>
                </a:ext>
              </a:extLst>
            </p:cNvPr>
            <p:cNvSpPr/>
            <p:nvPr/>
          </p:nvSpPr>
          <p:spPr>
            <a:xfrm>
              <a:off x="-45674075" y="3586425"/>
              <a:ext cx="300125" cy="70925"/>
            </a:xfrm>
            <a:custGeom>
              <a:avLst/>
              <a:gdLst/>
              <a:ahLst/>
              <a:cxnLst/>
              <a:rect l="l" t="t" r="r" b="b"/>
              <a:pathLst>
                <a:path w="12005" h="2837" extrusionOk="0">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5744;p48">
              <a:extLst>
                <a:ext uri="{FF2B5EF4-FFF2-40B4-BE49-F238E27FC236}">
                  <a16:creationId xmlns:a16="http://schemas.microsoft.com/office/drawing/2014/main" id="{2F26D35C-E745-4670-9BE7-C935E678E70E}"/>
                </a:ext>
              </a:extLst>
            </p:cNvPr>
            <p:cNvSpPr/>
            <p:nvPr/>
          </p:nvSpPr>
          <p:spPr>
            <a:xfrm>
              <a:off x="-45673275" y="3675425"/>
              <a:ext cx="300100" cy="176450"/>
            </a:xfrm>
            <a:custGeom>
              <a:avLst/>
              <a:gdLst/>
              <a:ahLst/>
              <a:cxnLst/>
              <a:rect l="l" t="t" r="r" b="b"/>
              <a:pathLst>
                <a:path w="12004" h="7058" extrusionOk="0">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5745;p48">
            <a:extLst>
              <a:ext uri="{FF2B5EF4-FFF2-40B4-BE49-F238E27FC236}">
                <a16:creationId xmlns:a16="http://schemas.microsoft.com/office/drawing/2014/main" id="{2183C0FB-663F-405A-AB17-FEFC71411AFB}"/>
              </a:ext>
            </a:extLst>
          </p:cNvPr>
          <p:cNvGrpSpPr/>
          <p:nvPr/>
        </p:nvGrpSpPr>
        <p:grpSpPr>
          <a:xfrm>
            <a:off x="8839067" y="4791449"/>
            <a:ext cx="482997" cy="485538"/>
            <a:chOff x="-45673275" y="3937700"/>
            <a:chExt cx="299325" cy="300900"/>
          </a:xfrm>
          <a:solidFill>
            <a:srgbClr val="5C3183"/>
          </a:solidFill>
        </p:grpSpPr>
        <p:sp>
          <p:nvSpPr>
            <p:cNvPr id="451" name="Google Shape;5746;p48">
              <a:extLst>
                <a:ext uri="{FF2B5EF4-FFF2-40B4-BE49-F238E27FC236}">
                  <a16:creationId xmlns:a16="http://schemas.microsoft.com/office/drawing/2014/main" id="{28997229-43AC-4F99-9F4D-9CA15BAC1B96}"/>
                </a:ext>
              </a:extLst>
            </p:cNvPr>
            <p:cNvSpPr/>
            <p:nvPr/>
          </p:nvSpPr>
          <p:spPr>
            <a:xfrm>
              <a:off x="-45673275" y="3937700"/>
              <a:ext cx="285925" cy="135500"/>
            </a:xfrm>
            <a:custGeom>
              <a:avLst/>
              <a:gdLst/>
              <a:ahLst/>
              <a:cxnLst/>
              <a:rect l="l" t="t" r="r" b="b"/>
              <a:pathLst>
                <a:path w="11437" h="5420" extrusionOk="0">
                  <a:moveTo>
                    <a:pt x="11437" y="1"/>
                  </a:moveTo>
                  <a:lnTo>
                    <a:pt x="221" y="3435"/>
                  </a:lnTo>
                  <a:cubicBezTo>
                    <a:pt x="63" y="3466"/>
                    <a:pt x="0" y="3624"/>
                    <a:pt x="0" y="3781"/>
                  </a:cubicBezTo>
                  <a:cubicBezTo>
                    <a:pt x="0" y="3939"/>
                    <a:pt x="95" y="4065"/>
                    <a:pt x="221" y="4159"/>
                  </a:cubicBezTo>
                  <a:lnTo>
                    <a:pt x="4348" y="5420"/>
                  </a:lnTo>
                  <a:lnTo>
                    <a:pt x="11405" y="64"/>
                  </a:lnTo>
                  <a:lnTo>
                    <a:pt x="114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5747;p48">
              <a:extLst>
                <a:ext uri="{FF2B5EF4-FFF2-40B4-BE49-F238E27FC236}">
                  <a16:creationId xmlns:a16="http://schemas.microsoft.com/office/drawing/2014/main" id="{98F2476F-3BC8-4E5C-B207-6FCC0D233E4A}"/>
                </a:ext>
              </a:extLst>
            </p:cNvPr>
            <p:cNvSpPr/>
            <p:nvPr/>
          </p:nvSpPr>
          <p:spPr>
            <a:xfrm>
              <a:off x="-45577975" y="3990475"/>
              <a:ext cx="151250" cy="150925"/>
            </a:xfrm>
            <a:custGeom>
              <a:avLst/>
              <a:gdLst/>
              <a:ahLst/>
              <a:cxnLst/>
              <a:rect l="l" t="t" r="r" b="b"/>
              <a:pathLst>
                <a:path w="6050" h="6037" extrusionOk="0">
                  <a:moveTo>
                    <a:pt x="6049" y="1"/>
                  </a:moveTo>
                  <a:lnTo>
                    <a:pt x="536" y="4159"/>
                  </a:lnTo>
                  <a:lnTo>
                    <a:pt x="32" y="5577"/>
                  </a:lnTo>
                  <a:cubicBezTo>
                    <a:pt x="0" y="5703"/>
                    <a:pt x="32" y="5861"/>
                    <a:pt x="126" y="5955"/>
                  </a:cubicBezTo>
                  <a:cubicBezTo>
                    <a:pt x="186" y="6015"/>
                    <a:pt x="259" y="6037"/>
                    <a:pt x="336" y="6037"/>
                  </a:cubicBezTo>
                  <a:cubicBezTo>
                    <a:pt x="381" y="6037"/>
                    <a:pt x="427" y="6030"/>
                    <a:pt x="473" y="6018"/>
                  </a:cubicBezTo>
                  <a:lnTo>
                    <a:pt x="1891" y="5514"/>
                  </a:lnTo>
                  <a:lnTo>
                    <a:pt x="60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5748;p48">
              <a:extLst>
                <a:ext uri="{FF2B5EF4-FFF2-40B4-BE49-F238E27FC236}">
                  <a16:creationId xmlns:a16="http://schemas.microsoft.com/office/drawing/2014/main" id="{C809541B-CD91-43D9-ACC9-B82EC6124FE8}"/>
                </a:ext>
              </a:extLst>
            </p:cNvPr>
            <p:cNvSpPr/>
            <p:nvPr/>
          </p:nvSpPr>
          <p:spPr>
            <a:xfrm>
              <a:off x="-45509450" y="3951100"/>
              <a:ext cx="135500" cy="286725"/>
            </a:xfrm>
            <a:custGeom>
              <a:avLst/>
              <a:gdLst/>
              <a:ahLst/>
              <a:cxnLst/>
              <a:rect l="l" t="t" r="r" b="b"/>
              <a:pathLst>
                <a:path w="5420" h="11469" extrusionOk="0">
                  <a:moveTo>
                    <a:pt x="5419" y="0"/>
                  </a:moveTo>
                  <a:lnTo>
                    <a:pt x="5356" y="32"/>
                  </a:lnTo>
                  <a:lnTo>
                    <a:pt x="0" y="7089"/>
                  </a:lnTo>
                  <a:lnTo>
                    <a:pt x="1261" y="11216"/>
                  </a:lnTo>
                  <a:cubicBezTo>
                    <a:pt x="1324" y="11374"/>
                    <a:pt x="1481" y="11468"/>
                    <a:pt x="1639" y="11468"/>
                  </a:cubicBezTo>
                  <a:cubicBezTo>
                    <a:pt x="1796" y="11468"/>
                    <a:pt x="1891" y="11342"/>
                    <a:pt x="1985" y="11216"/>
                  </a:cubicBezTo>
                  <a:lnTo>
                    <a:pt x="54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5749;p48">
              <a:extLst>
                <a:ext uri="{FF2B5EF4-FFF2-40B4-BE49-F238E27FC236}">
                  <a16:creationId xmlns:a16="http://schemas.microsoft.com/office/drawing/2014/main" id="{0ED9124D-6501-4711-8507-F7F9D299F003}"/>
                </a:ext>
              </a:extLst>
            </p:cNvPr>
            <p:cNvSpPr/>
            <p:nvPr/>
          </p:nvSpPr>
          <p:spPr>
            <a:xfrm>
              <a:off x="-45670925" y="4114125"/>
              <a:ext cx="72500" cy="70325"/>
            </a:xfrm>
            <a:custGeom>
              <a:avLst/>
              <a:gdLst/>
              <a:ahLst/>
              <a:cxnLst/>
              <a:rect l="l" t="t" r="r" b="b"/>
              <a:pathLst>
                <a:path w="2900" h="2813" extrusionOk="0">
                  <a:moveTo>
                    <a:pt x="2521" y="1"/>
                  </a:moveTo>
                  <a:cubicBezTo>
                    <a:pt x="2435" y="1"/>
                    <a:pt x="2348" y="32"/>
                    <a:pt x="2269" y="95"/>
                  </a:cubicBezTo>
                  <a:lnTo>
                    <a:pt x="127" y="2206"/>
                  </a:lnTo>
                  <a:cubicBezTo>
                    <a:pt x="1" y="2332"/>
                    <a:pt x="1" y="2553"/>
                    <a:pt x="127" y="2742"/>
                  </a:cubicBezTo>
                  <a:cubicBezTo>
                    <a:pt x="190" y="2789"/>
                    <a:pt x="277" y="2813"/>
                    <a:pt x="371" y="2813"/>
                  </a:cubicBezTo>
                  <a:cubicBezTo>
                    <a:pt x="466" y="2813"/>
                    <a:pt x="568" y="2789"/>
                    <a:pt x="662" y="2742"/>
                  </a:cubicBezTo>
                  <a:lnTo>
                    <a:pt x="2773" y="600"/>
                  </a:lnTo>
                  <a:cubicBezTo>
                    <a:pt x="2899" y="473"/>
                    <a:pt x="2899" y="253"/>
                    <a:pt x="2773" y="95"/>
                  </a:cubicBezTo>
                  <a:cubicBezTo>
                    <a:pt x="2695" y="32"/>
                    <a:pt x="2608" y="1"/>
                    <a:pt x="25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5750;p48">
              <a:extLst>
                <a:ext uri="{FF2B5EF4-FFF2-40B4-BE49-F238E27FC236}">
                  <a16:creationId xmlns:a16="http://schemas.microsoft.com/office/drawing/2014/main" id="{C8FE14A0-5157-472C-A45E-0B4FDBD7864F}"/>
                </a:ext>
              </a:extLst>
            </p:cNvPr>
            <p:cNvSpPr/>
            <p:nvPr/>
          </p:nvSpPr>
          <p:spPr>
            <a:xfrm>
              <a:off x="-45620500" y="4163550"/>
              <a:ext cx="70900" cy="71125"/>
            </a:xfrm>
            <a:custGeom>
              <a:avLst/>
              <a:gdLst/>
              <a:ahLst/>
              <a:cxnLst/>
              <a:rect l="l" t="t" r="r" b="b"/>
              <a:pathLst>
                <a:path w="2836" h="2845" extrusionOk="0">
                  <a:moveTo>
                    <a:pt x="2489" y="1"/>
                  </a:moveTo>
                  <a:cubicBezTo>
                    <a:pt x="2395" y="1"/>
                    <a:pt x="2300" y="24"/>
                    <a:pt x="2237" y="72"/>
                  </a:cubicBezTo>
                  <a:lnTo>
                    <a:pt x="126" y="2214"/>
                  </a:lnTo>
                  <a:cubicBezTo>
                    <a:pt x="0" y="2340"/>
                    <a:pt x="0" y="2561"/>
                    <a:pt x="126" y="2718"/>
                  </a:cubicBezTo>
                  <a:cubicBezTo>
                    <a:pt x="221" y="2781"/>
                    <a:pt x="284" y="2844"/>
                    <a:pt x="378" y="2844"/>
                  </a:cubicBezTo>
                  <a:cubicBezTo>
                    <a:pt x="441" y="2844"/>
                    <a:pt x="567" y="2781"/>
                    <a:pt x="599" y="2718"/>
                  </a:cubicBezTo>
                  <a:lnTo>
                    <a:pt x="2741" y="607"/>
                  </a:lnTo>
                  <a:cubicBezTo>
                    <a:pt x="2836" y="481"/>
                    <a:pt x="2836" y="229"/>
                    <a:pt x="2741" y="72"/>
                  </a:cubicBezTo>
                  <a:cubicBezTo>
                    <a:pt x="2678" y="24"/>
                    <a:pt x="2584"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5751;p48">
              <a:extLst>
                <a:ext uri="{FF2B5EF4-FFF2-40B4-BE49-F238E27FC236}">
                  <a16:creationId xmlns:a16="http://schemas.microsoft.com/office/drawing/2014/main" id="{0224905D-35E7-4576-9C1B-425D20AF9DB6}"/>
                </a:ext>
              </a:extLst>
            </p:cNvPr>
            <p:cNvSpPr/>
            <p:nvPr/>
          </p:nvSpPr>
          <p:spPr>
            <a:xfrm>
              <a:off x="-45673275" y="4159625"/>
              <a:ext cx="79575" cy="78975"/>
            </a:xfrm>
            <a:custGeom>
              <a:avLst/>
              <a:gdLst/>
              <a:ahLst/>
              <a:cxnLst/>
              <a:rect l="l" t="t" r="r" b="b"/>
              <a:pathLst>
                <a:path w="3183" h="3159" extrusionOk="0">
                  <a:moveTo>
                    <a:pt x="2816" y="0"/>
                  </a:moveTo>
                  <a:cubicBezTo>
                    <a:pt x="2726" y="0"/>
                    <a:pt x="2631" y="24"/>
                    <a:pt x="2552" y="71"/>
                  </a:cubicBezTo>
                  <a:lnTo>
                    <a:pt x="95" y="2529"/>
                  </a:lnTo>
                  <a:cubicBezTo>
                    <a:pt x="0" y="2655"/>
                    <a:pt x="0" y="2875"/>
                    <a:pt x="95" y="3033"/>
                  </a:cubicBezTo>
                  <a:cubicBezTo>
                    <a:pt x="189" y="3127"/>
                    <a:pt x="252" y="3159"/>
                    <a:pt x="347" y="3159"/>
                  </a:cubicBezTo>
                  <a:cubicBezTo>
                    <a:pt x="441" y="3159"/>
                    <a:pt x="536" y="3127"/>
                    <a:pt x="599" y="3033"/>
                  </a:cubicBezTo>
                  <a:lnTo>
                    <a:pt x="3025" y="607"/>
                  </a:lnTo>
                  <a:cubicBezTo>
                    <a:pt x="3182" y="449"/>
                    <a:pt x="3182" y="197"/>
                    <a:pt x="3056" y="71"/>
                  </a:cubicBezTo>
                  <a:cubicBezTo>
                    <a:pt x="2993" y="24"/>
                    <a:pt x="2907" y="0"/>
                    <a:pt x="28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5752;p48">
            <a:extLst>
              <a:ext uri="{FF2B5EF4-FFF2-40B4-BE49-F238E27FC236}">
                <a16:creationId xmlns:a16="http://schemas.microsoft.com/office/drawing/2014/main" id="{1FFBDA3D-C243-468D-A512-A423F32BA614}"/>
              </a:ext>
            </a:extLst>
          </p:cNvPr>
          <p:cNvGrpSpPr/>
          <p:nvPr/>
        </p:nvGrpSpPr>
        <p:grpSpPr>
          <a:xfrm>
            <a:off x="10691386" y="3562476"/>
            <a:ext cx="485538" cy="485538"/>
            <a:chOff x="-44512325" y="3176075"/>
            <a:chExt cx="300900" cy="300900"/>
          </a:xfrm>
          <a:solidFill>
            <a:srgbClr val="5C3183"/>
          </a:solidFill>
        </p:grpSpPr>
        <p:sp>
          <p:nvSpPr>
            <p:cNvPr id="458" name="Google Shape;5753;p48">
              <a:extLst>
                <a:ext uri="{FF2B5EF4-FFF2-40B4-BE49-F238E27FC236}">
                  <a16:creationId xmlns:a16="http://schemas.microsoft.com/office/drawing/2014/main" id="{D27A2CFC-D79E-4561-AFBB-904B88DAE265}"/>
                </a:ext>
              </a:extLst>
            </p:cNvPr>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5754;p48">
              <a:extLst>
                <a:ext uri="{FF2B5EF4-FFF2-40B4-BE49-F238E27FC236}">
                  <a16:creationId xmlns:a16="http://schemas.microsoft.com/office/drawing/2014/main" id="{13E1B58A-E6AE-4D14-B448-3337FA11043D}"/>
                </a:ext>
              </a:extLst>
            </p:cNvPr>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5755;p48">
              <a:extLst>
                <a:ext uri="{FF2B5EF4-FFF2-40B4-BE49-F238E27FC236}">
                  <a16:creationId xmlns:a16="http://schemas.microsoft.com/office/drawing/2014/main" id="{ACDBE9F6-AD2D-4C30-98C7-D03E01C80D79}"/>
                </a:ext>
              </a:extLst>
            </p:cNvPr>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5756;p48">
            <a:extLst>
              <a:ext uri="{FF2B5EF4-FFF2-40B4-BE49-F238E27FC236}">
                <a16:creationId xmlns:a16="http://schemas.microsoft.com/office/drawing/2014/main" id="{1DC4074F-6CAE-4A5D-A5CC-EF42E3D49813}"/>
              </a:ext>
            </a:extLst>
          </p:cNvPr>
          <p:cNvGrpSpPr/>
          <p:nvPr/>
        </p:nvGrpSpPr>
        <p:grpSpPr>
          <a:xfrm>
            <a:off x="3416572" y="3573933"/>
            <a:ext cx="482997" cy="482997"/>
            <a:chOff x="-49027775" y="3183175"/>
            <a:chExt cx="299325" cy="299325"/>
          </a:xfrm>
          <a:solidFill>
            <a:srgbClr val="5C3183"/>
          </a:solidFill>
        </p:grpSpPr>
        <p:sp>
          <p:nvSpPr>
            <p:cNvPr id="462" name="Google Shape;5757;p48">
              <a:extLst>
                <a:ext uri="{FF2B5EF4-FFF2-40B4-BE49-F238E27FC236}">
                  <a16:creationId xmlns:a16="http://schemas.microsoft.com/office/drawing/2014/main" id="{33ABC88F-2C61-4B4B-B50A-E1666472A8DA}"/>
                </a:ext>
              </a:extLst>
            </p:cNvPr>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5758;p48">
              <a:extLst>
                <a:ext uri="{FF2B5EF4-FFF2-40B4-BE49-F238E27FC236}">
                  <a16:creationId xmlns:a16="http://schemas.microsoft.com/office/drawing/2014/main" id="{2B183F99-BC84-4C3D-8B53-C9038F96F52B}"/>
                </a:ext>
              </a:extLst>
            </p:cNvPr>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5759;p48">
              <a:extLst>
                <a:ext uri="{FF2B5EF4-FFF2-40B4-BE49-F238E27FC236}">
                  <a16:creationId xmlns:a16="http://schemas.microsoft.com/office/drawing/2014/main" id="{04B08731-27CB-492E-94EC-83B006C4EE7B}"/>
                </a:ext>
              </a:extLst>
            </p:cNvPr>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5760;p48">
              <a:extLst>
                <a:ext uri="{FF2B5EF4-FFF2-40B4-BE49-F238E27FC236}">
                  <a16:creationId xmlns:a16="http://schemas.microsoft.com/office/drawing/2014/main" id="{9ABC714D-7CBB-444B-8302-72A200CC3A22}"/>
                </a:ext>
              </a:extLst>
            </p:cNvPr>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5761;p48">
            <a:extLst>
              <a:ext uri="{FF2B5EF4-FFF2-40B4-BE49-F238E27FC236}">
                <a16:creationId xmlns:a16="http://schemas.microsoft.com/office/drawing/2014/main" id="{7DE3D9DA-DA83-4626-8D9C-8F438A0C2720}"/>
              </a:ext>
            </a:extLst>
          </p:cNvPr>
          <p:cNvGrpSpPr/>
          <p:nvPr/>
        </p:nvGrpSpPr>
        <p:grpSpPr>
          <a:xfrm>
            <a:off x="3415947" y="4167422"/>
            <a:ext cx="484248" cy="486830"/>
            <a:chOff x="-49027775" y="3550975"/>
            <a:chExt cx="300100" cy="301700"/>
          </a:xfrm>
          <a:solidFill>
            <a:srgbClr val="5C3183"/>
          </a:solidFill>
        </p:grpSpPr>
        <p:sp>
          <p:nvSpPr>
            <p:cNvPr id="467" name="Google Shape;5762;p48">
              <a:extLst>
                <a:ext uri="{FF2B5EF4-FFF2-40B4-BE49-F238E27FC236}">
                  <a16:creationId xmlns:a16="http://schemas.microsoft.com/office/drawing/2014/main" id="{48C3F69B-2E2C-4549-9A28-C1843A12FB71}"/>
                </a:ext>
              </a:extLst>
            </p:cNvPr>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5763;p48">
              <a:extLst>
                <a:ext uri="{FF2B5EF4-FFF2-40B4-BE49-F238E27FC236}">
                  <a16:creationId xmlns:a16="http://schemas.microsoft.com/office/drawing/2014/main" id="{EE1DCB91-19CB-4F68-B193-7078A9F8F243}"/>
                </a:ext>
              </a:extLst>
            </p:cNvPr>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5764;p48">
              <a:extLst>
                <a:ext uri="{FF2B5EF4-FFF2-40B4-BE49-F238E27FC236}">
                  <a16:creationId xmlns:a16="http://schemas.microsoft.com/office/drawing/2014/main" id="{8F79A2BB-4E18-41DA-B593-A6588D2850F2}"/>
                </a:ext>
              </a:extLst>
            </p:cNvPr>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5765;p48">
              <a:extLst>
                <a:ext uri="{FF2B5EF4-FFF2-40B4-BE49-F238E27FC236}">
                  <a16:creationId xmlns:a16="http://schemas.microsoft.com/office/drawing/2014/main" id="{B3FD9EB3-0431-4853-AB97-D140888BD3DE}"/>
                </a:ext>
              </a:extLst>
            </p:cNvPr>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5766;p48">
              <a:extLst>
                <a:ext uri="{FF2B5EF4-FFF2-40B4-BE49-F238E27FC236}">
                  <a16:creationId xmlns:a16="http://schemas.microsoft.com/office/drawing/2014/main" id="{8DF898C8-E793-4720-97DA-734F26B05EE7}"/>
                </a:ext>
              </a:extLst>
            </p:cNvPr>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5767;p48">
              <a:extLst>
                <a:ext uri="{FF2B5EF4-FFF2-40B4-BE49-F238E27FC236}">
                  <a16:creationId xmlns:a16="http://schemas.microsoft.com/office/drawing/2014/main" id="{1664D732-7B1D-41AA-95CC-A0B32064B898}"/>
                </a:ext>
              </a:extLst>
            </p:cNvPr>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5768;p48">
              <a:extLst>
                <a:ext uri="{FF2B5EF4-FFF2-40B4-BE49-F238E27FC236}">
                  <a16:creationId xmlns:a16="http://schemas.microsoft.com/office/drawing/2014/main" id="{B00CA031-FF82-4610-8B80-E52270AABE76}"/>
                </a:ext>
              </a:extLst>
            </p:cNvPr>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5769;p48">
              <a:extLst>
                <a:ext uri="{FF2B5EF4-FFF2-40B4-BE49-F238E27FC236}">
                  <a16:creationId xmlns:a16="http://schemas.microsoft.com/office/drawing/2014/main" id="{94530FE1-657E-423F-8DF7-5658936EA163}"/>
                </a:ext>
              </a:extLst>
            </p:cNvPr>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5770;p48">
              <a:extLst>
                <a:ext uri="{FF2B5EF4-FFF2-40B4-BE49-F238E27FC236}">
                  <a16:creationId xmlns:a16="http://schemas.microsoft.com/office/drawing/2014/main" id="{556A6110-575C-4A51-B1D0-1E570F0ABDFB}"/>
                </a:ext>
              </a:extLst>
            </p:cNvPr>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5771;p48">
              <a:extLst>
                <a:ext uri="{FF2B5EF4-FFF2-40B4-BE49-F238E27FC236}">
                  <a16:creationId xmlns:a16="http://schemas.microsoft.com/office/drawing/2014/main" id="{B7CE65DF-F0A1-4F19-9D09-9683AF662B49}"/>
                </a:ext>
              </a:extLst>
            </p:cNvPr>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5772;p48">
            <a:extLst>
              <a:ext uri="{FF2B5EF4-FFF2-40B4-BE49-F238E27FC236}">
                <a16:creationId xmlns:a16="http://schemas.microsoft.com/office/drawing/2014/main" id="{C9BA5129-ACAC-4B42-BA07-5A957A68AB07}"/>
              </a:ext>
            </a:extLst>
          </p:cNvPr>
          <p:cNvGrpSpPr/>
          <p:nvPr/>
        </p:nvGrpSpPr>
        <p:grpSpPr>
          <a:xfrm>
            <a:off x="3413325" y="4763171"/>
            <a:ext cx="489491" cy="484610"/>
            <a:chOff x="-49031025" y="3920175"/>
            <a:chExt cx="303350" cy="300325"/>
          </a:xfrm>
          <a:solidFill>
            <a:srgbClr val="5C3183"/>
          </a:solidFill>
        </p:grpSpPr>
        <p:sp>
          <p:nvSpPr>
            <p:cNvPr id="478" name="Google Shape;5773;p48">
              <a:extLst>
                <a:ext uri="{FF2B5EF4-FFF2-40B4-BE49-F238E27FC236}">
                  <a16:creationId xmlns:a16="http://schemas.microsoft.com/office/drawing/2014/main" id="{7F0FACE9-3B67-48DA-80CF-F5793E7E400C}"/>
                </a:ext>
              </a:extLst>
            </p:cNvPr>
            <p:cNvSpPr/>
            <p:nvPr/>
          </p:nvSpPr>
          <p:spPr>
            <a:xfrm>
              <a:off x="-49031025" y="4131875"/>
              <a:ext cx="109600" cy="88625"/>
            </a:xfrm>
            <a:custGeom>
              <a:avLst/>
              <a:gdLst/>
              <a:ahLst/>
              <a:cxnLst/>
              <a:rect l="l" t="t" r="r" b="b"/>
              <a:pathLst>
                <a:path w="4384" h="3545" extrusionOk="0">
                  <a:moveTo>
                    <a:pt x="472" y="1"/>
                  </a:moveTo>
                  <a:cubicBezTo>
                    <a:pt x="202" y="1"/>
                    <a:pt x="0" y="326"/>
                    <a:pt x="225" y="551"/>
                  </a:cubicBezTo>
                  <a:lnTo>
                    <a:pt x="2336" y="3387"/>
                  </a:lnTo>
                  <a:cubicBezTo>
                    <a:pt x="2399" y="3481"/>
                    <a:pt x="2494" y="3544"/>
                    <a:pt x="2620" y="3544"/>
                  </a:cubicBezTo>
                  <a:lnTo>
                    <a:pt x="4384" y="3544"/>
                  </a:lnTo>
                  <a:lnTo>
                    <a:pt x="2620" y="583"/>
                  </a:lnTo>
                  <a:lnTo>
                    <a:pt x="572" y="16"/>
                  </a:lnTo>
                  <a:cubicBezTo>
                    <a:pt x="538" y="5"/>
                    <a:pt x="505" y="1"/>
                    <a:pt x="4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5774;p48">
              <a:extLst>
                <a:ext uri="{FF2B5EF4-FFF2-40B4-BE49-F238E27FC236}">
                  <a16:creationId xmlns:a16="http://schemas.microsoft.com/office/drawing/2014/main" id="{BA0DDF1C-2537-4D8C-85AF-2D826E8F0F8B}"/>
                </a:ext>
              </a:extLst>
            </p:cNvPr>
            <p:cNvSpPr/>
            <p:nvPr/>
          </p:nvSpPr>
          <p:spPr>
            <a:xfrm>
              <a:off x="-48921450" y="3920175"/>
              <a:ext cx="79575" cy="130975"/>
            </a:xfrm>
            <a:custGeom>
              <a:avLst/>
              <a:gdLst/>
              <a:ahLst/>
              <a:cxnLst/>
              <a:rect l="l" t="t" r="r" b="b"/>
              <a:pathLst>
                <a:path w="3183" h="5239" extrusionOk="0">
                  <a:moveTo>
                    <a:pt x="302" y="1"/>
                  </a:moveTo>
                  <a:cubicBezTo>
                    <a:pt x="275" y="1"/>
                    <a:pt x="248" y="3"/>
                    <a:pt x="221" y="9"/>
                  </a:cubicBezTo>
                  <a:cubicBezTo>
                    <a:pt x="64" y="40"/>
                    <a:pt x="1" y="198"/>
                    <a:pt x="1" y="355"/>
                  </a:cubicBezTo>
                  <a:lnTo>
                    <a:pt x="64" y="1269"/>
                  </a:lnTo>
                  <a:lnTo>
                    <a:pt x="2584" y="5239"/>
                  </a:lnTo>
                  <a:lnTo>
                    <a:pt x="3183" y="4199"/>
                  </a:lnTo>
                  <a:lnTo>
                    <a:pt x="631" y="166"/>
                  </a:lnTo>
                  <a:cubicBezTo>
                    <a:pt x="553" y="62"/>
                    <a:pt x="431" y="1"/>
                    <a:pt x="3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775;p48">
              <a:extLst>
                <a:ext uri="{FF2B5EF4-FFF2-40B4-BE49-F238E27FC236}">
                  <a16:creationId xmlns:a16="http://schemas.microsoft.com/office/drawing/2014/main" id="{888A08E8-E09D-4EAF-B09B-DEC0D9350A9E}"/>
                </a:ext>
              </a:extLst>
            </p:cNvPr>
            <p:cNvSpPr/>
            <p:nvPr/>
          </p:nvSpPr>
          <p:spPr>
            <a:xfrm>
              <a:off x="-48842675" y="4008100"/>
              <a:ext cx="115000" cy="53300"/>
            </a:xfrm>
            <a:custGeom>
              <a:avLst/>
              <a:gdLst/>
              <a:ahLst/>
              <a:cxnLst/>
              <a:rect l="l" t="t" r="r" b="b"/>
              <a:pathLst>
                <a:path w="4600" h="2132" extrusionOk="0">
                  <a:moveTo>
                    <a:pt x="1359" y="0"/>
                  </a:moveTo>
                  <a:cubicBezTo>
                    <a:pt x="1245" y="0"/>
                    <a:pt x="1132" y="57"/>
                    <a:pt x="1072" y="178"/>
                  </a:cubicBezTo>
                  <a:lnTo>
                    <a:pt x="0" y="2131"/>
                  </a:lnTo>
                  <a:lnTo>
                    <a:pt x="4191" y="2131"/>
                  </a:lnTo>
                  <a:cubicBezTo>
                    <a:pt x="4317" y="2131"/>
                    <a:pt x="4506" y="2005"/>
                    <a:pt x="4537" y="1848"/>
                  </a:cubicBezTo>
                  <a:cubicBezTo>
                    <a:pt x="4600" y="1690"/>
                    <a:pt x="4537" y="1533"/>
                    <a:pt x="4380" y="1469"/>
                  </a:cubicBezTo>
                  <a:lnTo>
                    <a:pt x="1544" y="52"/>
                  </a:lnTo>
                  <a:cubicBezTo>
                    <a:pt x="1488" y="18"/>
                    <a:pt x="1423" y="0"/>
                    <a:pt x="13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776;p48">
              <a:extLst>
                <a:ext uri="{FF2B5EF4-FFF2-40B4-BE49-F238E27FC236}">
                  <a16:creationId xmlns:a16="http://schemas.microsoft.com/office/drawing/2014/main" id="{0C1D3C35-9F53-4394-8DF2-CFF42A89FB6B}"/>
                </a:ext>
              </a:extLst>
            </p:cNvPr>
            <p:cNvSpPr/>
            <p:nvPr/>
          </p:nvSpPr>
          <p:spPr>
            <a:xfrm>
              <a:off x="-48838750" y="4078700"/>
              <a:ext cx="51225" cy="66975"/>
            </a:xfrm>
            <a:custGeom>
              <a:avLst/>
              <a:gdLst/>
              <a:ahLst/>
              <a:cxnLst/>
              <a:rect l="l" t="t" r="r" b="b"/>
              <a:pathLst>
                <a:path w="2049" h="2679" extrusionOk="0">
                  <a:moveTo>
                    <a:pt x="1" y="0"/>
                  </a:moveTo>
                  <a:lnTo>
                    <a:pt x="1734" y="2678"/>
                  </a:lnTo>
                  <a:lnTo>
                    <a:pt x="20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777;p48">
              <a:extLst>
                <a:ext uri="{FF2B5EF4-FFF2-40B4-BE49-F238E27FC236}">
                  <a16:creationId xmlns:a16="http://schemas.microsoft.com/office/drawing/2014/main" id="{46CFEE19-64CF-4FCB-A743-96FBE6AF24E2}"/>
                </a:ext>
              </a:extLst>
            </p:cNvPr>
            <p:cNvSpPr/>
            <p:nvPr/>
          </p:nvSpPr>
          <p:spPr>
            <a:xfrm>
              <a:off x="-48975000" y="3920575"/>
              <a:ext cx="173300" cy="248725"/>
            </a:xfrm>
            <a:custGeom>
              <a:avLst/>
              <a:gdLst/>
              <a:ahLst/>
              <a:cxnLst/>
              <a:rect l="l" t="t" r="r" b="b"/>
              <a:pathLst>
                <a:path w="6932" h="9949" extrusionOk="0">
                  <a:moveTo>
                    <a:pt x="374" y="0"/>
                  </a:moveTo>
                  <a:cubicBezTo>
                    <a:pt x="334" y="0"/>
                    <a:pt x="293" y="8"/>
                    <a:pt x="253" y="24"/>
                  </a:cubicBezTo>
                  <a:cubicBezTo>
                    <a:pt x="95" y="87"/>
                    <a:pt x="1" y="245"/>
                    <a:pt x="1" y="402"/>
                  </a:cubicBezTo>
                  <a:lnTo>
                    <a:pt x="694" y="7585"/>
                  </a:lnTo>
                  <a:lnTo>
                    <a:pt x="6932" y="9948"/>
                  </a:lnTo>
                  <a:lnTo>
                    <a:pt x="694" y="182"/>
                  </a:lnTo>
                  <a:cubicBezTo>
                    <a:pt x="600" y="65"/>
                    <a:pt x="489" y="0"/>
                    <a:pt x="3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778;p48">
              <a:extLst>
                <a:ext uri="{FF2B5EF4-FFF2-40B4-BE49-F238E27FC236}">
                  <a16:creationId xmlns:a16="http://schemas.microsoft.com/office/drawing/2014/main" id="{DFF9E3F8-8FE4-4B65-A9E7-5F7321F73D38}"/>
                </a:ext>
              </a:extLst>
            </p:cNvPr>
            <p:cNvSpPr/>
            <p:nvPr/>
          </p:nvSpPr>
          <p:spPr>
            <a:xfrm>
              <a:off x="-48955300" y="4129900"/>
              <a:ext cx="151250" cy="89800"/>
            </a:xfrm>
            <a:custGeom>
              <a:avLst/>
              <a:gdLst/>
              <a:ahLst/>
              <a:cxnLst/>
              <a:rect l="l" t="t" r="r" b="b"/>
              <a:pathLst>
                <a:path w="6050" h="3592" extrusionOk="0">
                  <a:moveTo>
                    <a:pt x="0" y="0"/>
                  </a:moveTo>
                  <a:lnTo>
                    <a:pt x="2174" y="3592"/>
                  </a:lnTo>
                  <a:lnTo>
                    <a:pt x="5167" y="3592"/>
                  </a:lnTo>
                  <a:cubicBezTo>
                    <a:pt x="5293" y="3592"/>
                    <a:pt x="5419" y="3529"/>
                    <a:pt x="5482" y="3403"/>
                  </a:cubicBezTo>
                  <a:lnTo>
                    <a:pt x="6049" y="2268"/>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5779;p48">
            <a:extLst>
              <a:ext uri="{FF2B5EF4-FFF2-40B4-BE49-F238E27FC236}">
                <a16:creationId xmlns:a16="http://schemas.microsoft.com/office/drawing/2014/main" id="{D55CAECA-5AD4-4EF1-A51B-A74137916018}"/>
              </a:ext>
            </a:extLst>
          </p:cNvPr>
          <p:cNvGrpSpPr/>
          <p:nvPr/>
        </p:nvGrpSpPr>
        <p:grpSpPr>
          <a:xfrm>
            <a:off x="6428081" y="3601889"/>
            <a:ext cx="485497" cy="482997"/>
            <a:chOff x="-47155575" y="3200500"/>
            <a:chExt cx="300875" cy="299325"/>
          </a:xfrm>
          <a:solidFill>
            <a:srgbClr val="5C3183"/>
          </a:solidFill>
        </p:grpSpPr>
        <p:sp>
          <p:nvSpPr>
            <p:cNvPr id="485" name="Google Shape;5780;p48">
              <a:extLst>
                <a:ext uri="{FF2B5EF4-FFF2-40B4-BE49-F238E27FC236}">
                  <a16:creationId xmlns:a16="http://schemas.microsoft.com/office/drawing/2014/main" id="{51B396D0-648A-46F8-B468-61733F138E68}"/>
                </a:ext>
              </a:extLst>
            </p:cNvPr>
            <p:cNvSpPr/>
            <p:nvPr/>
          </p:nvSpPr>
          <p:spPr>
            <a:xfrm>
              <a:off x="-46943725" y="3206000"/>
              <a:ext cx="47300" cy="48075"/>
            </a:xfrm>
            <a:custGeom>
              <a:avLst/>
              <a:gdLst/>
              <a:ahLst/>
              <a:cxnLst/>
              <a:rect l="l" t="t" r="r" b="b"/>
              <a:pathLst>
                <a:path w="1892" h="1923" extrusionOk="0">
                  <a:moveTo>
                    <a:pt x="1" y="1"/>
                  </a:moveTo>
                  <a:lnTo>
                    <a:pt x="1" y="1923"/>
                  </a:lnTo>
                  <a:lnTo>
                    <a:pt x="1891" y="1923"/>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781;p48">
              <a:extLst>
                <a:ext uri="{FF2B5EF4-FFF2-40B4-BE49-F238E27FC236}">
                  <a16:creationId xmlns:a16="http://schemas.microsoft.com/office/drawing/2014/main" id="{CB6BB9F3-89F5-4AA4-9E87-A3747588A8EF}"/>
                </a:ext>
              </a:extLst>
            </p:cNvPr>
            <p:cNvSpPr/>
            <p:nvPr/>
          </p:nvSpPr>
          <p:spPr>
            <a:xfrm>
              <a:off x="-47118575" y="3200500"/>
              <a:ext cx="228450" cy="89025"/>
            </a:xfrm>
            <a:custGeom>
              <a:avLst/>
              <a:gdLst/>
              <a:ahLst/>
              <a:cxnLst/>
              <a:rect l="l" t="t" r="r" b="b"/>
              <a:pathLst>
                <a:path w="9138" h="3561" extrusionOk="0">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782;p48">
              <a:extLst>
                <a:ext uri="{FF2B5EF4-FFF2-40B4-BE49-F238E27FC236}">
                  <a16:creationId xmlns:a16="http://schemas.microsoft.com/office/drawing/2014/main" id="{0B5B3466-3B2F-41AF-BCCE-5ED497925599}"/>
                </a:ext>
              </a:extLst>
            </p:cNvPr>
            <p:cNvSpPr/>
            <p:nvPr/>
          </p:nvSpPr>
          <p:spPr>
            <a:xfrm>
              <a:off x="-47013825" y="3395050"/>
              <a:ext cx="15775" cy="15775"/>
            </a:xfrm>
            <a:custGeom>
              <a:avLst/>
              <a:gdLst/>
              <a:ahLst/>
              <a:cxnLst/>
              <a:rect l="l" t="t" r="r" b="b"/>
              <a:pathLst>
                <a:path w="631" h="631" extrusionOk="0">
                  <a:moveTo>
                    <a:pt x="1" y="0"/>
                  </a:moveTo>
                  <a:lnTo>
                    <a:pt x="1" y="630"/>
                  </a:lnTo>
                  <a:cubicBezTo>
                    <a:pt x="284" y="504"/>
                    <a:pt x="536" y="252"/>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783;p48">
              <a:extLst>
                <a:ext uri="{FF2B5EF4-FFF2-40B4-BE49-F238E27FC236}">
                  <a16:creationId xmlns:a16="http://schemas.microsoft.com/office/drawing/2014/main" id="{09684A97-29E1-4DF6-8E37-DED3B7080455}"/>
                </a:ext>
              </a:extLst>
            </p:cNvPr>
            <p:cNvSpPr/>
            <p:nvPr/>
          </p:nvSpPr>
          <p:spPr>
            <a:xfrm>
              <a:off x="-47049250" y="3359600"/>
              <a:ext cx="51200" cy="51225"/>
            </a:xfrm>
            <a:custGeom>
              <a:avLst/>
              <a:gdLst/>
              <a:ahLst/>
              <a:cxnLst/>
              <a:rect l="l" t="t" r="r" b="b"/>
              <a:pathLst>
                <a:path w="2048" h="2049" extrusionOk="0">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784;p48">
              <a:extLst>
                <a:ext uri="{FF2B5EF4-FFF2-40B4-BE49-F238E27FC236}">
                  <a16:creationId xmlns:a16="http://schemas.microsoft.com/office/drawing/2014/main" id="{8BF3500E-A0F7-42E5-A6F0-2529535355C6}"/>
                </a:ext>
              </a:extLst>
            </p:cNvPr>
            <p:cNvSpPr/>
            <p:nvPr/>
          </p:nvSpPr>
          <p:spPr>
            <a:xfrm>
              <a:off x="-47013025" y="3393475"/>
              <a:ext cx="52800" cy="53575"/>
            </a:xfrm>
            <a:custGeom>
              <a:avLst/>
              <a:gdLst/>
              <a:ahLst/>
              <a:cxnLst/>
              <a:rect l="l" t="t" r="r" b="b"/>
              <a:pathLst>
                <a:path w="2112" h="2143" extrusionOk="0">
                  <a:moveTo>
                    <a:pt x="1355" y="0"/>
                  </a:moveTo>
                  <a:cubicBezTo>
                    <a:pt x="1198" y="725"/>
                    <a:pt x="662" y="1260"/>
                    <a:pt x="0" y="1386"/>
                  </a:cubicBezTo>
                  <a:lnTo>
                    <a:pt x="0" y="2142"/>
                  </a:lnTo>
                  <a:lnTo>
                    <a:pt x="2111" y="2142"/>
                  </a:lnTo>
                  <a:lnTo>
                    <a:pt x="21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785;p48">
              <a:extLst>
                <a:ext uri="{FF2B5EF4-FFF2-40B4-BE49-F238E27FC236}">
                  <a16:creationId xmlns:a16="http://schemas.microsoft.com/office/drawing/2014/main" id="{B851391F-0D6D-41CF-850C-FC61FF45224E}"/>
                </a:ext>
              </a:extLst>
            </p:cNvPr>
            <p:cNvSpPr/>
            <p:nvPr/>
          </p:nvSpPr>
          <p:spPr>
            <a:xfrm>
              <a:off x="-47155575" y="3270600"/>
              <a:ext cx="300875" cy="229225"/>
            </a:xfrm>
            <a:custGeom>
              <a:avLst/>
              <a:gdLst/>
              <a:ahLst/>
              <a:cxnLst/>
              <a:rect l="l" t="t" r="r" b="b"/>
              <a:pathLst>
                <a:path w="12035" h="9169" extrusionOk="0">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5786;p48">
            <a:extLst>
              <a:ext uri="{FF2B5EF4-FFF2-40B4-BE49-F238E27FC236}">
                <a16:creationId xmlns:a16="http://schemas.microsoft.com/office/drawing/2014/main" id="{0DDB7BCF-F88E-44EF-8886-50F5AA1B02E7}"/>
              </a:ext>
            </a:extLst>
          </p:cNvPr>
          <p:cNvGrpSpPr/>
          <p:nvPr/>
        </p:nvGrpSpPr>
        <p:grpSpPr>
          <a:xfrm>
            <a:off x="6428707" y="4196669"/>
            <a:ext cx="484248" cy="484248"/>
            <a:chOff x="-47154800" y="3569100"/>
            <a:chExt cx="300100" cy="300100"/>
          </a:xfrm>
          <a:solidFill>
            <a:srgbClr val="5C3183"/>
          </a:solidFill>
        </p:grpSpPr>
        <p:sp>
          <p:nvSpPr>
            <p:cNvPr id="492" name="Google Shape;5787;p48">
              <a:extLst>
                <a:ext uri="{FF2B5EF4-FFF2-40B4-BE49-F238E27FC236}">
                  <a16:creationId xmlns:a16="http://schemas.microsoft.com/office/drawing/2014/main" id="{7ADB5DFE-05E0-480E-AE26-90B56452407A}"/>
                </a:ext>
              </a:extLst>
            </p:cNvPr>
            <p:cNvSpPr/>
            <p:nvPr/>
          </p:nvSpPr>
          <p:spPr>
            <a:xfrm>
              <a:off x="-46994900" y="3728200"/>
              <a:ext cx="140200" cy="141000"/>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788;p48">
              <a:extLst>
                <a:ext uri="{FF2B5EF4-FFF2-40B4-BE49-F238E27FC236}">
                  <a16:creationId xmlns:a16="http://schemas.microsoft.com/office/drawing/2014/main" id="{6F35D29F-97BD-4B5C-992D-EF161E25A8D4}"/>
                </a:ext>
              </a:extLst>
            </p:cNvPr>
            <p:cNvSpPr/>
            <p:nvPr/>
          </p:nvSpPr>
          <p:spPr>
            <a:xfrm>
              <a:off x="-46978375" y="3574625"/>
              <a:ext cx="47275" cy="47275"/>
            </a:xfrm>
            <a:custGeom>
              <a:avLst/>
              <a:gdLst/>
              <a:ahLst/>
              <a:cxnLst/>
              <a:rect l="l" t="t" r="r" b="b"/>
              <a:pathLst>
                <a:path w="1891" h="1891" extrusionOk="0">
                  <a:moveTo>
                    <a:pt x="1" y="0"/>
                  </a:moveTo>
                  <a:lnTo>
                    <a:pt x="1" y="1890"/>
                  </a:lnTo>
                  <a:lnTo>
                    <a:pt x="1891" y="189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789;p48">
              <a:extLst>
                <a:ext uri="{FF2B5EF4-FFF2-40B4-BE49-F238E27FC236}">
                  <a16:creationId xmlns:a16="http://schemas.microsoft.com/office/drawing/2014/main" id="{466D97EB-EAE0-4E38-9BC6-78D5F408B839}"/>
                </a:ext>
              </a:extLst>
            </p:cNvPr>
            <p:cNvSpPr/>
            <p:nvPr/>
          </p:nvSpPr>
          <p:spPr>
            <a:xfrm>
              <a:off x="-47075250" y="3665200"/>
              <a:ext cx="15775" cy="15775"/>
            </a:xfrm>
            <a:custGeom>
              <a:avLst/>
              <a:gdLst/>
              <a:ahLst/>
              <a:cxnLst/>
              <a:rect l="l" t="t" r="r" b="b"/>
              <a:pathLst>
                <a:path w="631" h="631" extrusionOk="0">
                  <a:moveTo>
                    <a:pt x="1" y="0"/>
                  </a:moveTo>
                  <a:lnTo>
                    <a:pt x="1" y="630"/>
                  </a:lnTo>
                  <a:cubicBezTo>
                    <a:pt x="316" y="536"/>
                    <a:pt x="505" y="284"/>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790;p48">
              <a:extLst>
                <a:ext uri="{FF2B5EF4-FFF2-40B4-BE49-F238E27FC236}">
                  <a16:creationId xmlns:a16="http://schemas.microsoft.com/office/drawing/2014/main" id="{B7D1F128-81F1-420A-916D-A930386A563D}"/>
                </a:ext>
              </a:extLst>
            </p:cNvPr>
            <p:cNvSpPr/>
            <p:nvPr/>
          </p:nvSpPr>
          <p:spPr>
            <a:xfrm>
              <a:off x="-47110700" y="3631325"/>
              <a:ext cx="51225" cy="51225"/>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791;p48">
              <a:extLst>
                <a:ext uri="{FF2B5EF4-FFF2-40B4-BE49-F238E27FC236}">
                  <a16:creationId xmlns:a16="http://schemas.microsoft.com/office/drawing/2014/main" id="{474948DD-41D7-458B-AA40-504E25670F15}"/>
                </a:ext>
              </a:extLst>
            </p:cNvPr>
            <p:cNvSpPr/>
            <p:nvPr/>
          </p:nvSpPr>
          <p:spPr>
            <a:xfrm>
              <a:off x="-47075250" y="3665200"/>
              <a:ext cx="53575" cy="54350"/>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792;p48">
              <a:extLst>
                <a:ext uri="{FF2B5EF4-FFF2-40B4-BE49-F238E27FC236}">
                  <a16:creationId xmlns:a16="http://schemas.microsoft.com/office/drawing/2014/main" id="{C3FB11A6-B936-44C3-9BF8-AD950F66EFE9}"/>
                </a:ext>
              </a:extLst>
            </p:cNvPr>
            <p:cNvSpPr/>
            <p:nvPr/>
          </p:nvSpPr>
          <p:spPr>
            <a:xfrm>
              <a:off x="-47154800" y="3569100"/>
              <a:ext cx="229225" cy="300100"/>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5793;p48">
            <a:extLst>
              <a:ext uri="{FF2B5EF4-FFF2-40B4-BE49-F238E27FC236}">
                <a16:creationId xmlns:a16="http://schemas.microsoft.com/office/drawing/2014/main" id="{1E90C7CC-8969-4D85-8A52-BEB8D8606A35}"/>
              </a:ext>
            </a:extLst>
          </p:cNvPr>
          <p:cNvGrpSpPr/>
          <p:nvPr/>
        </p:nvGrpSpPr>
        <p:grpSpPr>
          <a:xfrm>
            <a:off x="6429352" y="4793990"/>
            <a:ext cx="482956" cy="481747"/>
            <a:chOff x="-47154000" y="3939275"/>
            <a:chExt cx="299300" cy="298550"/>
          </a:xfrm>
          <a:solidFill>
            <a:srgbClr val="5C3183"/>
          </a:solidFill>
        </p:grpSpPr>
        <p:sp>
          <p:nvSpPr>
            <p:cNvPr id="499" name="Google Shape;5794;p48">
              <a:extLst>
                <a:ext uri="{FF2B5EF4-FFF2-40B4-BE49-F238E27FC236}">
                  <a16:creationId xmlns:a16="http://schemas.microsoft.com/office/drawing/2014/main" id="{907DF497-6512-4DD9-B2BB-994908577D4F}"/>
                </a:ext>
              </a:extLst>
            </p:cNvPr>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795;p48">
              <a:extLst>
                <a:ext uri="{FF2B5EF4-FFF2-40B4-BE49-F238E27FC236}">
                  <a16:creationId xmlns:a16="http://schemas.microsoft.com/office/drawing/2014/main" id="{0C8E065D-ADE1-49DE-89D7-E2656C7FA32F}"/>
                </a:ext>
              </a:extLst>
            </p:cNvPr>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796;p48">
              <a:extLst>
                <a:ext uri="{FF2B5EF4-FFF2-40B4-BE49-F238E27FC236}">
                  <a16:creationId xmlns:a16="http://schemas.microsoft.com/office/drawing/2014/main" id="{745BB513-DD8A-4DEA-9044-BEDDD092CC69}"/>
                </a:ext>
              </a:extLst>
            </p:cNvPr>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797;p48">
              <a:extLst>
                <a:ext uri="{FF2B5EF4-FFF2-40B4-BE49-F238E27FC236}">
                  <a16:creationId xmlns:a16="http://schemas.microsoft.com/office/drawing/2014/main" id="{70F7BE3B-4B20-4ADC-BE68-4A9DD453F622}"/>
                </a:ext>
              </a:extLst>
            </p:cNvPr>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798;p48">
            <a:extLst>
              <a:ext uri="{FF2B5EF4-FFF2-40B4-BE49-F238E27FC236}">
                <a16:creationId xmlns:a16="http://schemas.microsoft.com/office/drawing/2014/main" id="{61615502-468B-4407-8E6C-A1DE10AE1395}"/>
              </a:ext>
            </a:extLst>
          </p:cNvPr>
          <p:cNvGrpSpPr/>
          <p:nvPr/>
        </p:nvGrpSpPr>
        <p:grpSpPr>
          <a:xfrm>
            <a:off x="9462610" y="3601889"/>
            <a:ext cx="425795" cy="482997"/>
            <a:chOff x="-45286550" y="3200500"/>
            <a:chExt cx="263875" cy="299325"/>
          </a:xfrm>
          <a:solidFill>
            <a:srgbClr val="5C3183"/>
          </a:solidFill>
        </p:grpSpPr>
        <p:sp>
          <p:nvSpPr>
            <p:cNvPr id="504" name="Google Shape;5799;p48">
              <a:extLst>
                <a:ext uri="{FF2B5EF4-FFF2-40B4-BE49-F238E27FC236}">
                  <a16:creationId xmlns:a16="http://schemas.microsoft.com/office/drawing/2014/main" id="{4081C81C-434D-4E70-8F07-05956662B491}"/>
                </a:ext>
              </a:extLst>
            </p:cNvPr>
            <p:cNvSpPr/>
            <p:nvPr/>
          </p:nvSpPr>
          <p:spPr>
            <a:xfrm>
              <a:off x="-45233000" y="3200500"/>
              <a:ext cx="210325" cy="247325"/>
            </a:xfrm>
            <a:custGeom>
              <a:avLst/>
              <a:gdLst/>
              <a:ahLst/>
              <a:cxnLst/>
              <a:rect l="l" t="t" r="r" b="b"/>
              <a:pathLst>
                <a:path w="8413" h="9893" extrusionOk="0">
                  <a:moveTo>
                    <a:pt x="3151" y="0"/>
                  </a:moveTo>
                  <a:cubicBezTo>
                    <a:pt x="1891" y="0"/>
                    <a:pt x="851" y="945"/>
                    <a:pt x="694" y="2174"/>
                  </a:cubicBezTo>
                  <a:cubicBezTo>
                    <a:pt x="347" y="2300"/>
                    <a:pt x="64" y="2615"/>
                    <a:pt x="1" y="2962"/>
                  </a:cubicBezTo>
                  <a:cubicBezTo>
                    <a:pt x="316" y="2899"/>
                    <a:pt x="662" y="2804"/>
                    <a:pt x="1009" y="2804"/>
                  </a:cubicBezTo>
                  <a:cubicBezTo>
                    <a:pt x="1355" y="2804"/>
                    <a:pt x="1733" y="2836"/>
                    <a:pt x="2048" y="2962"/>
                  </a:cubicBezTo>
                  <a:cubicBezTo>
                    <a:pt x="1954" y="2615"/>
                    <a:pt x="1733" y="2332"/>
                    <a:pt x="1355" y="2174"/>
                  </a:cubicBezTo>
                  <a:cubicBezTo>
                    <a:pt x="1481" y="1355"/>
                    <a:pt x="2237" y="693"/>
                    <a:pt x="3088" y="693"/>
                  </a:cubicBezTo>
                  <a:cubicBezTo>
                    <a:pt x="4096" y="693"/>
                    <a:pt x="4884" y="1481"/>
                    <a:pt x="4884" y="2458"/>
                  </a:cubicBezTo>
                  <a:lnTo>
                    <a:pt x="4884" y="8475"/>
                  </a:lnTo>
                  <a:cubicBezTo>
                    <a:pt x="4884" y="9263"/>
                    <a:pt x="5514" y="9893"/>
                    <a:pt x="6302" y="9893"/>
                  </a:cubicBezTo>
                  <a:cubicBezTo>
                    <a:pt x="7089" y="9893"/>
                    <a:pt x="7719" y="9263"/>
                    <a:pt x="7719" y="8475"/>
                  </a:cubicBezTo>
                  <a:lnTo>
                    <a:pt x="7719" y="6270"/>
                  </a:lnTo>
                  <a:cubicBezTo>
                    <a:pt x="8097" y="6112"/>
                    <a:pt x="8412" y="5766"/>
                    <a:pt x="8412" y="5293"/>
                  </a:cubicBezTo>
                  <a:lnTo>
                    <a:pt x="8412" y="3875"/>
                  </a:lnTo>
                  <a:cubicBezTo>
                    <a:pt x="8412" y="3686"/>
                    <a:pt x="8255" y="3529"/>
                    <a:pt x="8066" y="3529"/>
                  </a:cubicBezTo>
                  <a:lnTo>
                    <a:pt x="7688" y="3529"/>
                  </a:lnTo>
                  <a:lnTo>
                    <a:pt x="7688" y="2458"/>
                  </a:lnTo>
                  <a:cubicBezTo>
                    <a:pt x="7688" y="2269"/>
                    <a:pt x="7562" y="2111"/>
                    <a:pt x="7341" y="2111"/>
                  </a:cubicBezTo>
                  <a:cubicBezTo>
                    <a:pt x="7152" y="2111"/>
                    <a:pt x="6995" y="2269"/>
                    <a:pt x="6995" y="2458"/>
                  </a:cubicBezTo>
                  <a:lnTo>
                    <a:pt x="6995" y="3529"/>
                  </a:lnTo>
                  <a:lnTo>
                    <a:pt x="6648" y="3529"/>
                  </a:lnTo>
                  <a:cubicBezTo>
                    <a:pt x="6459" y="3529"/>
                    <a:pt x="6302" y="3686"/>
                    <a:pt x="6302" y="3875"/>
                  </a:cubicBezTo>
                  <a:lnTo>
                    <a:pt x="6302" y="5293"/>
                  </a:lnTo>
                  <a:cubicBezTo>
                    <a:pt x="6302" y="5766"/>
                    <a:pt x="6554" y="6112"/>
                    <a:pt x="6995" y="6270"/>
                  </a:cubicBezTo>
                  <a:lnTo>
                    <a:pt x="6995" y="8475"/>
                  </a:lnTo>
                  <a:cubicBezTo>
                    <a:pt x="6995" y="8885"/>
                    <a:pt x="6680" y="9200"/>
                    <a:pt x="6302" y="9200"/>
                  </a:cubicBezTo>
                  <a:cubicBezTo>
                    <a:pt x="5892" y="9200"/>
                    <a:pt x="5577" y="8885"/>
                    <a:pt x="5577" y="8475"/>
                  </a:cubicBezTo>
                  <a:lnTo>
                    <a:pt x="5577" y="2458"/>
                  </a:lnTo>
                  <a:cubicBezTo>
                    <a:pt x="5577" y="1103"/>
                    <a:pt x="4474"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800;p48">
              <a:extLst>
                <a:ext uri="{FF2B5EF4-FFF2-40B4-BE49-F238E27FC236}">
                  <a16:creationId xmlns:a16="http://schemas.microsoft.com/office/drawing/2014/main" id="{086570E4-7FD6-48D1-8103-F8B18FC49F1C}"/>
                </a:ext>
              </a:extLst>
            </p:cNvPr>
            <p:cNvSpPr/>
            <p:nvPr/>
          </p:nvSpPr>
          <p:spPr>
            <a:xfrm>
              <a:off x="-45216450" y="33407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801;p48">
              <a:extLst>
                <a:ext uri="{FF2B5EF4-FFF2-40B4-BE49-F238E27FC236}">
                  <a16:creationId xmlns:a16="http://schemas.microsoft.com/office/drawing/2014/main" id="{E43BAE6D-79D6-4D2E-9C82-F6DD4A01C99B}"/>
                </a:ext>
              </a:extLst>
            </p:cNvPr>
            <p:cNvSpPr/>
            <p:nvPr/>
          </p:nvSpPr>
          <p:spPr>
            <a:xfrm>
              <a:off x="-45286550" y="3289500"/>
              <a:ext cx="158325" cy="210325"/>
            </a:xfrm>
            <a:custGeom>
              <a:avLst/>
              <a:gdLst/>
              <a:ahLst/>
              <a:cxnLst/>
              <a:rect l="l" t="t" r="r" b="b"/>
              <a:pathLst>
                <a:path w="6333" h="8413" extrusionOk="0">
                  <a:moveTo>
                    <a:pt x="2804" y="0"/>
                  </a:moveTo>
                  <a:cubicBezTo>
                    <a:pt x="1229" y="189"/>
                    <a:pt x="0" y="1481"/>
                    <a:pt x="0" y="3119"/>
                  </a:cubicBezTo>
                  <a:lnTo>
                    <a:pt x="0" y="5262"/>
                  </a:lnTo>
                  <a:cubicBezTo>
                    <a:pt x="0" y="6994"/>
                    <a:pt x="1418" y="8412"/>
                    <a:pt x="3151" y="8412"/>
                  </a:cubicBezTo>
                  <a:cubicBezTo>
                    <a:pt x="4884" y="8412"/>
                    <a:pt x="6301" y="6994"/>
                    <a:pt x="6301" y="5262"/>
                  </a:cubicBezTo>
                  <a:lnTo>
                    <a:pt x="6301" y="3119"/>
                  </a:lnTo>
                  <a:cubicBezTo>
                    <a:pt x="6333" y="1481"/>
                    <a:pt x="5073" y="158"/>
                    <a:pt x="3497" y="0"/>
                  </a:cubicBezTo>
                  <a:lnTo>
                    <a:pt x="3497" y="1418"/>
                  </a:lnTo>
                  <a:cubicBezTo>
                    <a:pt x="3907" y="1576"/>
                    <a:pt x="4222" y="1954"/>
                    <a:pt x="4222" y="2395"/>
                  </a:cubicBezTo>
                  <a:cubicBezTo>
                    <a:pt x="4222" y="2836"/>
                    <a:pt x="3938" y="3214"/>
                    <a:pt x="3497" y="3371"/>
                  </a:cubicBezTo>
                  <a:lnTo>
                    <a:pt x="3497" y="3844"/>
                  </a:lnTo>
                  <a:cubicBezTo>
                    <a:pt x="3497" y="4065"/>
                    <a:pt x="3340" y="4191"/>
                    <a:pt x="3151" y="4191"/>
                  </a:cubicBezTo>
                  <a:cubicBezTo>
                    <a:pt x="2962" y="4191"/>
                    <a:pt x="2804" y="4065"/>
                    <a:pt x="2804" y="3844"/>
                  </a:cubicBezTo>
                  <a:lnTo>
                    <a:pt x="2804" y="3371"/>
                  </a:lnTo>
                  <a:cubicBezTo>
                    <a:pt x="2395" y="3214"/>
                    <a:pt x="2080" y="2836"/>
                    <a:pt x="2080" y="2395"/>
                  </a:cubicBezTo>
                  <a:cubicBezTo>
                    <a:pt x="2080" y="1954"/>
                    <a:pt x="2363" y="1576"/>
                    <a:pt x="2804" y="1418"/>
                  </a:cubicBez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802;p48">
            <a:extLst>
              <a:ext uri="{FF2B5EF4-FFF2-40B4-BE49-F238E27FC236}">
                <a16:creationId xmlns:a16="http://schemas.microsoft.com/office/drawing/2014/main" id="{21051CE8-8276-40C4-929B-9259D19F5358}"/>
              </a:ext>
            </a:extLst>
          </p:cNvPr>
          <p:cNvGrpSpPr/>
          <p:nvPr/>
        </p:nvGrpSpPr>
        <p:grpSpPr>
          <a:xfrm>
            <a:off x="9462610" y="4197959"/>
            <a:ext cx="425795" cy="482956"/>
            <a:chOff x="-45286550" y="3569900"/>
            <a:chExt cx="263875" cy="299300"/>
          </a:xfrm>
          <a:solidFill>
            <a:srgbClr val="5C3183"/>
          </a:solidFill>
        </p:grpSpPr>
        <p:sp>
          <p:nvSpPr>
            <p:cNvPr id="508" name="Google Shape;5803;p48">
              <a:extLst>
                <a:ext uri="{FF2B5EF4-FFF2-40B4-BE49-F238E27FC236}">
                  <a16:creationId xmlns:a16="http://schemas.microsoft.com/office/drawing/2014/main" id="{68C3AB92-F100-4DA9-881D-710D17356B80}"/>
                </a:ext>
              </a:extLst>
            </p:cNvPr>
            <p:cNvSpPr/>
            <p:nvPr/>
          </p:nvSpPr>
          <p:spPr>
            <a:xfrm>
              <a:off x="-45234575" y="3728200"/>
              <a:ext cx="18150" cy="18150"/>
            </a:xfrm>
            <a:custGeom>
              <a:avLst/>
              <a:gdLst/>
              <a:ahLst/>
              <a:cxnLst/>
              <a:rect l="l" t="t" r="r" b="b"/>
              <a:pathLst>
                <a:path w="726" h="726" extrusionOk="0">
                  <a:moveTo>
                    <a:pt x="1" y="1"/>
                  </a:moveTo>
                  <a:lnTo>
                    <a:pt x="1" y="725"/>
                  </a:lnTo>
                  <a:lnTo>
                    <a:pt x="347" y="725"/>
                  </a:lnTo>
                  <a:cubicBezTo>
                    <a:pt x="568" y="725"/>
                    <a:pt x="725" y="568"/>
                    <a:pt x="725" y="379"/>
                  </a:cubicBezTo>
                  <a:cubicBezTo>
                    <a:pt x="725" y="127"/>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804;p48">
              <a:extLst>
                <a:ext uri="{FF2B5EF4-FFF2-40B4-BE49-F238E27FC236}">
                  <a16:creationId xmlns:a16="http://schemas.microsoft.com/office/drawing/2014/main" id="{11E4EA66-508E-4681-B7A7-05CFA65D7316}"/>
                </a:ext>
              </a:extLst>
            </p:cNvPr>
            <p:cNvSpPr/>
            <p:nvPr/>
          </p:nvSpPr>
          <p:spPr>
            <a:xfrm>
              <a:off x="-45286550" y="3692750"/>
              <a:ext cx="263875" cy="122900"/>
            </a:xfrm>
            <a:custGeom>
              <a:avLst/>
              <a:gdLst/>
              <a:ahLst/>
              <a:cxnLst/>
              <a:rect l="l" t="t" r="r" b="b"/>
              <a:pathLst>
                <a:path w="10555" h="4916" extrusionOk="0">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805;p48">
              <a:extLst>
                <a:ext uri="{FF2B5EF4-FFF2-40B4-BE49-F238E27FC236}">
                  <a16:creationId xmlns:a16="http://schemas.microsoft.com/office/drawing/2014/main" id="{7BFDAC5B-45F9-4335-A3C4-670D8E335FD4}"/>
                </a:ext>
              </a:extLst>
            </p:cNvPr>
            <p:cNvSpPr/>
            <p:nvPr/>
          </p:nvSpPr>
          <p:spPr>
            <a:xfrm>
              <a:off x="-45093575" y="3728200"/>
              <a:ext cx="17325" cy="53575"/>
            </a:xfrm>
            <a:custGeom>
              <a:avLst/>
              <a:gdLst/>
              <a:ahLst/>
              <a:cxnLst/>
              <a:rect l="l" t="t" r="r" b="b"/>
              <a:pathLst>
                <a:path w="693" h="2143" extrusionOk="0">
                  <a:moveTo>
                    <a:pt x="0" y="1"/>
                  </a:moveTo>
                  <a:lnTo>
                    <a:pt x="0" y="2143"/>
                  </a:lnTo>
                  <a:lnTo>
                    <a:pt x="347" y="2143"/>
                  </a:lnTo>
                  <a:cubicBezTo>
                    <a:pt x="536" y="2143"/>
                    <a:pt x="693" y="1985"/>
                    <a:pt x="693" y="1796"/>
                  </a:cubicBezTo>
                  <a:lnTo>
                    <a:pt x="693" y="347"/>
                  </a:lnTo>
                  <a:cubicBezTo>
                    <a:pt x="693" y="127"/>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806;p48">
              <a:extLst>
                <a:ext uri="{FF2B5EF4-FFF2-40B4-BE49-F238E27FC236}">
                  <a16:creationId xmlns:a16="http://schemas.microsoft.com/office/drawing/2014/main" id="{766605D7-62EB-4DFF-8670-2E6666563C5B}"/>
                </a:ext>
              </a:extLst>
            </p:cNvPr>
            <p:cNvSpPr/>
            <p:nvPr/>
          </p:nvSpPr>
          <p:spPr>
            <a:xfrm>
              <a:off x="-45268450" y="3569900"/>
              <a:ext cx="228450" cy="106350"/>
            </a:xfrm>
            <a:custGeom>
              <a:avLst/>
              <a:gdLst/>
              <a:ahLst/>
              <a:cxnLst/>
              <a:rect l="l" t="t" r="r" b="b"/>
              <a:pathLst>
                <a:path w="9138" h="4254" extrusionOk="0">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807;p48">
              <a:extLst>
                <a:ext uri="{FF2B5EF4-FFF2-40B4-BE49-F238E27FC236}">
                  <a16:creationId xmlns:a16="http://schemas.microsoft.com/office/drawing/2014/main" id="{BC1FE30C-94B1-45C2-8E01-D9A1184877B1}"/>
                </a:ext>
              </a:extLst>
            </p:cNvPr>
            <p:cNvSpPr/>
            <p:nvPr/>
          </p:nvSpPr>
          <p:spPr>
            <a:xfrm>
              <a:off x="-45093575" y="3574625"/>
              <a:ext cx="47275" cy="47275"/>
            </a:xfrm>
            <a:custGeom>
              <a:avLst/>
              <a:gdLst/>
              <a:ahLst/>
              <a:cxnLst/>
              <a:rect l="l" t="t" r="r" b="b"/>
              <a:pathLst>
                <a:path w="1891" h="1891" extrusionOk="0">
                  <a:moveTo>
                    <a:pt x="0" y="0"/>
                  </a:moveTo>
                  <a:lnTo>
                    <a:pt x="0" y="1890"/>
                  </a:lnTo>
                  <a:lnTo>
                    <a:pt x="1890" y="189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808;p48">
              <a:extLst>
                <a:ext uri="{FF2B5EF4-FFF2-40B4-BE49-F238E27FC236}">
                  <a16:creationId xmlns:a16="http://schemas.microsoft.com/office/drawing/2014/main" id="{C96A8ADC-0C15-42BB-84E2-A09B91303E7E}"/>
                </a:ext>
              </a:extLst>
            </p:cNvPr>
            <p:cNvSpPr/>
            <p:nvPr/>
          </p:nvSpPr>
          <p:spPr>
            <a:xfrm>
              <a:off x="-45269225" y="3833750"/>
              <a:ext cx="228425" cy="35450"/>
            </a:xfrm>
            <a:custGeom>
              <a:avLst/>
              <a:gdLst/>
              <a:ahLst/>
              <a:cxnLst/>
              <a:rect l="l" t="t" r="r" b="b"/>
              <a:pathLst>
                <a:path w="9137" h="1418" extrusionOk="0">
                  <a:moveTo>
                    <a:pt x="0" y="0"/>
                  </a:moveTo>
                  <a:lnTo>
                    <a:pt x="0" y="1071"/>
                  </a:lnTo>
                  <a:cubicBezTo>
                    <a:pt x="0" y="1260"/>
                    <a:pt x="158" y="1418"/>
                    <a:pt x="378" y="1418"/>
                  </a:cubicBezTo>
                  <a:lnTo>
                    <a:pt x="8790" y="1418"/>
                  </a:lnTo>
                  <a:cubicBezTo>
                    <a:pt x="8979" y="1418"/>
                    <a:pt x="9137" y="1260"/>
                    <a:pt x="9137" y="1071"/>
                  </a:cubicBezTo>
                  <a:lnTo>
                    <a:pt x="9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809;p48">
            <a:extLst>
              <a:ext uri="{FF2B5EF4-FFF2-40B4-BE49-F238E27FC236}">
                <a16:creationId xmlns:a16="http://schemas.microsoft.com/office/drawing/2014/main" id="{459E61B7-C041-45D9-9163-E05C546E5BE4}"/>
              </a:ext>
            </a:extLst>
          </p:cNvPr>
          <p:cNvGrpSpPr/>
          <p:nvPr/>
        </p:nvGrpSpPr>
        <p:grpSpPr>
          <a:xfrm>
            <a:off x="9477858" y="4792740"/>
            <a:ext cx="395297" cy="484248"/>
            <a:chOff x="-45277900" y="3938500"/>
            <a:chExt cx="244975" cy="300100"/>
          </a:xfrm>
          <a:solidFill>
            <a:srgbClr val="5C3183"/>
          </a:solidFill>
        </p:grpSpPr>
        <p:sp>
          <p:nvSpPr>
            <p:cNvPr id="515" name="Google Shape;5810;p48">
              <a:extLst>
                <a:ext uri="{FF2B5EF4-FFF2-40B4-BE49-F238E27FC236}">
                  <a16:creationId xmlns:a16="http://schemas.microsoft.com/office/drawing/2014/main" id="{50220C42-4A95-496B-B5F4-CCC6EF62F859}"/>
                </a:ext>
              </a:extLst>
            </p:cNvPr>
            <p:cNvSpPr/>
            <p:nvPr/>
          </p:nvSpPr>
          <p:spPr>
            <a:xfrm>
              <a:off x="-45210950" y="4107825"/>
              <a:ext cx="23650" cy="24450"/>
            </a:xfrm>
            <a:custGeom>
              <a:avLst/>
              <a:gdLst/>
              <a:ahLst/>
              <a:cxnLst/>
              <a:rect l="l" t="t" r="r" b="b"/>
              <a:pathLst>
                <a:path w="946" h="978" extrusionOk="0">
                  <a:moveTo>
                    <a:pt x="473" y="1"/>
                  </a:moveTo>
                  <a:lnTo>
                    <a:pt x="1" y="978"/>
                  </a:lnTo>
                  <a:lnTo>
                    <a:pt x="946" y="978"/>
                  </a:lnTo>
                  <a:lnTo>
                    <a:pt x="4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811;p48">
              <a:extLst>
                <a:ext uri="{FF2B5EF4-FFF2-40B4-BE49-F238E27FC236}">
                  <a16:creationId xmlns:a16="http://schemas.microsoft.com/office/drawing/2014/main" id="{4BABE706-DD13-4F3A-A7D2-CCF4B16B544B}"/>
                </a:ext>
              </a:extLst>
            </p:cNvPr>
            <p:cNvSpPr/>
            <p:nvPr/>
          </p:nvSpPr>
          <p:spPr>
            <a:xfrm>
              <a:off x="-45084925" y="3943225"/>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812;p48">
              <a:extLst>
                <a:ext uri="{FF2B5EF4-FFF2-40B4-BE49-F238E27FC236}">
                  <a16:creationId xmlns:a16="http://schemas.microsoft.com/office/drawing/2014/main" id="{7BD769B7-EC7C-4BDD-8876-D3B236066B1A}"/>
                </a:ext>
              </a:extLst>
            </p:cNvPr>
            <p:cNvSpPr/>
            <p:nvPr/>
          </p:nvSpPr>
          <p:spPr>
            <a:xfrm>
              <a:off x="-45260575" y="3938500"/>
              <a:ext cx="227650" cy="300100"/>
            </a:xfrm>
            <a:custGeom>
              <a:avLst/>
              <a:gdLst/>
              <a:ahLst/>
              <a:cxnLst/>
              <a:rect l="l" t="t" r="r" b="b"/>
              <a:pathLst>
                <a:path w="9106" h="12004" extrusionOk="0">
                  <a:moveTo>
                    <a:pt x="348" y="0"/>
                  </a:moveTo>
                  <a:cubicBezTo>
                    <a:pt x="158" y="0"/>
                    <a:pt x="1" y="158"/>
                    <a:pt x="1" y="347"/>
                  </a:cubicBezTo>
                  <a:lnTo>
                    <a:pt x="1" y="4222"/>
                  </a:lnTo>
                  <a:lnTo>
                    <a:pt x="7342" y="4222"/>
                  </a:lnTo>
                  <a:cubicBezTo>
                    <a:pt x="7562" y="4222"/>
                    <a:pt x="7720" y="4380"/>
                    <a:pt x="7720" y="4600"/>
                  </a:cubicBezTo>
                  <a:lnTo>
                    <a:pt x="7720" y="10208"/>
                  </a:lnTo>
                  <a:cubicBezTo>
                    <a:pt x="7720" y="10428"/>
                    <a:pt x="7562" y="10586"/>
                    <a:pt x="7342" y="10586"/>
                  </a:cubicBezTo>
                  <a:lnTo>
                    <a:pt x="1" y="10586"/>
                  </a:lnTo>
                  <a:lnTo>
                    <a:pt x="1" y="11626"/>
                  </a:lnTo>
                  <a:cubicBezTo>
                    <a:pt x="1" y="11846"/>
                    <a:pt x="158" y="12004"/>
                    <a:pt x="348" y="12004"/>
                  </a:cubicBezTo>
                  <a:lnTo>
                    <a:pt x="8759" y="12004"/>
                  </a:lnTo>
                  <a:cubicBezTo>
                    <a:pt x="8980" y="12004"/>
                    <a:pt x="9106" y="11846"/>
                    <a:pt x="9106" y="11626"/>
                  </a:cubicBezTo>
                  <a:lnTo>
                    <a:pt x="9106" y="2804"/>
                  </a:lnTo>
                  <a:lnTo>
                    <a:pt x="6680" y="2804"/>
                  </a:lnTo>
                  <a:lnTo>
                    <a:pt x="6680" y="2773"/>
                  </a:lnTo>
                  <a:cubicBezTo>
                    <a:pt x="6491" y="2773"/>
                    <a:pt x="6333" y="2615"/>
                    <a:pt x="6333" y="2426"/>
                  </a:cubicBezTo>
                  <a:lnTo>
                    <a:pt x="63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813;p48">
              <a:extLst>
                <a:ext uri="{FF2B5EF4-FFF2-40B4-BE49-F238E27FC236}">
                  <a16:creationId xmlns:a16="http://schemas.microsoft.com/office/drawing/2014/main" id="{3354B7FB-DA46-4C70-8F09-2F348E29C643}"/>
                </a:ext>
              </a:extLst>
            </p:cNvPr>
            <p:cNvSpPr/>
            <p:nvPr/>
          </p:nvSpPr>
          <p:spPr>
            <a:xfrm>
              <a:off x="-45277900" y="4061375"/>
              <a:ext cx="193000" cy="122875"/>
            </a:xfrm>
            <a:custGeom>
              <a:avLst/>
              <a:gdLst/>
              <a:ahLst/>
              <a:cxnLst/>
              <a:rect l="l" t="t" r="r" b="b"/>
              <a:pathLst>
                <a:path w="7720" h="4915" extrusionOk="0">
                  <a:moveTo>
                    <a:pt x="5987" y="693"/>
                  </a:moveTo>
                  <a:cubicBezTo>
                    <a:pt x="6207" y="693"/>
                    <a:pt x="6333" y="851"/>
                    <a:pt x="6333" y="1071"/>
                  </a:cubicBezTo>
                  <a:cubicBezTo>
                    <a:pt x="6302" y="1260"/>
                    <a:pt x="6144" y="1418"/>
                    <a:pt x="5987" y="1418"/>
                  </a:cubicBezTo>
                  <a:cubicBezTo>
                    <a:pt x="5798" y="1418"/>
                    <a:pt x="5640" y="1260"/>
                    <a:pt x="5640" y="1071"/>
                  </a:cubicBezTo>
                  <a:cubicBezTo>
                    <a:pt x="5640" y="851"/>
                    <a:pt x="5798" y="693"/>
                    <a:pt x="5987" y="693"/>
                  </a:cubicBezTo>
                  <a:close/>
                  <a:moveTo>
                    <a:pt x="3246" y="701"/>
                  </a:moveTo>
                  <a:cubicBezTo>
                    <a:pt x="3372" y="701"/>
                    <a:pt x="3498" y="772"/>
                    <a:pt x="3561" y="914"/>
                  </a:cubicBezTo>
                  <a:lnTo>
                    <a:pt x="4979" y="3686"/>
                  </a:lnTo>
                  <a:cubicBezTo>
                    <a:pt x="4979" y="3907"/>
                    <a:pt x="4884" y="4096"/>
                    <a:pt x="4727" y="4159"/>
                  </a:cubicBezTo>
                  <a:cubicBezTo>
                    <a:pt x="4695" y="4222"/>
                    <a:pt x="4601" y="4222"/>
                    <a:pt x="4569" y="4222"/>
                  </a:cubicBezTo>
                  <a:cubicBezTo>
                    <a:pt x="4443" y="4222"/>
                    <a:pt x="4349" y="4127"/>
                    <a:pt x="4254" y="4001"/>
                  </a:cubicBezTo>
                  <a:lnTo>
                    <a:pt x="4033" y="3497"/>
                  </a:lnTo>
                  <a:lnTo>
                    <a:pt x="2364" y="3497"/>
                  </a:lnTo>
                  <a:lnTo>
                    <a:pt x="2143" y="4001"/>
                  </a:lnTo>
                  <a:cubicBezTo>
                    <a:pt x="2075" y="4115"/>
                    <a:pt x="1940" y="4196"/>
                    <a:pt x="1811" y="4196"/>
                  </a:cubicBezTo>
                  <a:cubicBezTo>
                    <a:pt x="1762" y="4196"/>
                    <a:pt x="1714" y="4185"/>
                    <a:pt x="1671" y="4159"/>
                  </a:cubicBezTo>
                  <a:cubicBezTo>
                    <a:pt x="1513" y="4096"/>
                    <a:pt x="1419" y="3844"/>
                    <a:pt x="1513" y="3686"/>
                  </a:cubicBezTo>
                  <a:lnTo>
                    <a:pt x="2931" y="914"/>
                  </a:lnTo>
                  <a:cubicBezTo>
                    <a:pt x="2994" y="772"/>
                    <a:pt x="3120" y="701"/>
                    <a:pt x="3246" y="701"/>
                  </a:cubicBezTo>
                  <a:close/>
                  <a:moveTo>
                    <a:pt x="5955" y="2079"/>
                  </a:moveTo>
                  <a:cubicBezTo>
                    <a:pt x="6144" y="2079"/>
                    <a:pt x="6302" y="2237"/>
                    <a:pt x="6302" y="2426"/>
                  </a:cubicBezTo>
                  <a:lnTo>
                    <a:pt x="6302" y="3844"/>
                  </a:lnTo>
                  <a:cubicBezTo>
                    <a:pt x="6302" y="4064"/>
                    <a:pt x="6144" y="4222"/>
                    <a:pt x="5955" y="4222"/>
                  </a:cubicBezTo>
                  <a:cubicBezTo>
                    <a:pt x="5766" y="4222"/>
                    <a:pt x="5609" y="4064"/>
                    <a:pt x="5609" y="3844"/>
                  </a:cubicBezTo>
                  <a:lnTo>
                    <a:pt x="5609" y="2426"/>
                  </a:lnTo>
                  <a:cubicBezTo>
                    <a:pt x="5609" y="2237"/>
                    <a:pt x="5766" y="2079"/>
                    <a:pt x="5955" y="2079"/>
                  </a:cubicBezTo>
                  <a:close/>
                  <a:moveTo>
                    <a:pt x="347" y="0"/>
                  </a:moveTo>
                  <a:cubicBezTo>
                    <a:pt x="158" y="0"/>
                    <a:pt x="1" y="158"/>
                    <a:pt x="1" y="347"/>
                  </a:cubicBezTo>
                  <a:lnTo>
                    <a:pt x="1" y="4568"/>
                  </a:lnTo>
                  <a:cubicBezTo>
                    <a:pt x="1" y="4757"/>
                    <a:pt x="158" y="4915"/>
                    <a:pt x="347" y="4915"/>
                  </a:cubicBezTo>
                  <a:lnTo>
                    <a:pt x="7720" y="4915"/>
                  </a:lnTo>
                  <a:lnTo>
                    <a:pt x="77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814;p48">
            <a:extLst>
              <a:ext uri="{FF2B5EF4-FFF2-40B4-BE49-F238E27FC236}">
                <a16:creationId xmlns:a16="http://schemas.microsoft.com/office/drawing/2014/main" id="{0EC235F7-81D1-4017-B2C9-2924BD13077A}"/>
              </a:ext>
            </a:extLst>
          </p:cNvPr>
          <p:cNvGrpSpPr/>
          <p:nvPr/>
        </p:nvGrpSpPr>
        <p:grpSpPr>
          <a:xfrm>
            <a:off x="10692031" y="4209376"/>
            <a:ext cx="484248" cy="484248"/>
            <a:chOff x="-44502875" y="3576975"/>
            <a:chExt cx="300100" cy="300100"/>
          </a:xfrm>
          <a:solidFill>
            <a:srgbClr val="5C3183"/>
          </a:solidFill>
        </p:grpSpPr>
        <p:sp>
          <p:nvSpPr>
            <p:cNvPr id="520" name="Google Shape;5815;p48">
              <a:extLst>
                <a:ext uri="{FF2B5EF4-FFF2-40B4-BE49-F238E27FC236}">
                  <a16:creationId xmlns:a16="http://schemas.microsoft.com/office/drawing/2014/main" id="{413CBB99-5C6C-4918-B1ED-9B60E646316D}"/>
                </a:ext>
              </a:extLst>
            </p:cNvPr>
            <p:cNvSpPr/>
            <p:nvPr/>
          </p:nvSpPr>
          <p:spPr>
            <a:xfrm>
              <a:off x="-44466650" y="3576975"/>
              <a:ext cx="53600" cy="18925"/>
            </a:xfrm>
            <a:custGeom>
              <a:avLst/>
              <a:gdLst/>
              <a:ahLst/>
              <a:cxnLst/>
              <a:rect l="l" t="t" r="r" b="b"/>
              <a:pathLst>
                <a:path w="2144" h="757" extrusionOk="0">
                  <a:moveTo>
                    <a:pt x="348" y="1"/>
                  </a:moveTo>
                  <a:cubicBezTo>
                    <a:pt x="158" y="1"/>
                    <a:pt x="1" y="158"/>
                    <a:pt x="1" y="347"/>
                  </a:cubicBezTo>
                  <a:lnTo>
                    <a:pt x="1" y="757"/>
                  </a:lnTo>
                  <a:lnTo>
                    <a:pt x="2143" y="757"/>
                  </a:lnTo>
                  <a:lnTo>
                    <a:pt x="2143" y="347"/>
                  </a:lnTo>
                  <a:cubicBezTo>
                    <a:pt x="2143" y="158"/>
                    <a:pt x="1986"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816;p48">
              <a:extLst>
                <a:ext uri="{FF2B5EF4-FFF2-40B4-BE49-F238E27FC236}">
                  <a16:creationId xmlns:a16="http://schemas.microsoft.com/office/drawing/2014/main" id="{3A769452-2E74-4836-831B-786E447A1565}"/>
                </a:ext>
              </a:extLst>
            </p:cNvPr>
            <p:cNvSpPr/>
            <p:nvPr/>
          </p:nvSpPr>
          <p:spPr>
            <a:xfrm>
              <a:off x="-44502875" y="3595100"/>
              <a:ext cx="283575" cy="281975"/>
            </a:xfrm>
            <a:custGeom>
              <a:avLst/>
              <a:gdLst/>
              <a:ahLst/>
              <a:cxnLst/>
              <a:rect l="l" t="t" r="r" b="b"/>
              <a:pathLst>
                <a:path w="11343" h="11279" extrusionOk="0">
                  <a:moveTo>
                    <a:pt x="10945" y="0"/>
                  </a:moveTo>
                  <a:cubicBezTo>
                    <a:pt x="10854" y="0"/>
                    <a:pt x="10760" y="32"/>
                    <a:pt x="10681" y="95"/>
                  </a:cubicBezTo>
                  <a:lnTo>
                    <a:pt x="10082" y="693"/>
                  </a:lnTo>
                  <a:lnTo>
                    <a:pt x="347" y="693"/>
                  </a:lnTo>
                  <a:cubicBezTo>
                    <a:pt x="158" y="693"/>
                    <a:pt x="1" y="851"/>
                    <a:pt x="1" y="1040"/>
                  </a:cubicBezTo>
                  <a:lnTo>
                    <a:pt x="1" y="2458"/>
                  </a:lnTo>
                  <a:cubicBezTo>
                    <a:pt x="1" y="2647"/>
                    <a:pt x="158" y="2804"/>
                    <a:pt x="347" y="2804"/>
                  </a:cubicBezTo>
                  <a:lnTo>
                    <a:pt x="7940" y="2804"/>
                  </a:lnTo>
                  <a:lnTo>
                    <a:pt x="3561" y="7215"/>
                  </a:lnTo>
                  <a:lnTo>
                    <a:pt x="3561" y="3529"/>
                  </a:lnTo>
                  <a:lnTo>
                    <a:pt x="1418" y="3529"/>
                  </a:lnTo>
                  <a:lnTo>
                    <a:pt x="1418" y="9357"/>
                  </a:lnTo>
                  <a:lnTo>
                    <a:pt x="820" y="9956"/>
                  </a:lnTo>
                  <a:cubicBezTo>
                    <a:pt x="725" y="10050"/>
                    <a:pt x="725" y="10302"/>
                    <a:pt x="820" y="10460"/>
                  </a:cubicBezTo>
                  <a:cubicBezTo>
                    <a:pt x="914" y="10523"/>
                    <a:pt x="977" y="10586"/>
                    <a:pt x="1072" y="10586"/>
                  </a:cubicBezTo>
                  <a:cubicBezTo>
                    <a:pt x="1135" y="10586"/>
                    <a:pt x="1261" y="10523"/>
                    <a:pt x="1292" y="10460"/>
                  </a:cubicBezTo>
                  <a:lnTo>
                    <a:pt x="1891" y="9861"/>
                  </a:lnTo>
                  <a:lnTo>
                    <a:pt x="7719" y="9861"/>
                  </a:lnTo>
                  <a:lnTo>
                    <a:pt x="7719" y="7750"/>
                  </a:lnTo>
                  <a:lnTo>
                    <a:pt x="4033" y="7750"/>
                  </a:lnTo>
                  <a:lnTo>
                    <a:pt x="8444" y="3340"/>
                  </a:lnTo>
                  <a:lnTo>
                    <a:pt x="8444" y="10932"/>
                  </a:lnTo>
                  <a:cubicBezTo>
                    <a:pt x="8444" y="11121"/>
                    <a:pt x="8602" y="11279"/>
                    <a:pt x="8791" y="11279"/>
                  </a:cubicBezTo>
                  <a:lnTo>
                    <a:pt x="10208" y="11279"/>
                  </a:lnTo>
                  <a:cubicBezTo>
                    <a:pt x="10397" y="11279"/>
                    <a:pt x="10555" y="11121"/>
                    <a:pt x="10555" y="10932"/>
                  </a:cubicBezTo>
                  <a:lnTo>
                    <a:pt x="10555" y="1197"/>
                  </a:lnTo>
                  <a:lnTo>
                    <a:pt x="11153" y="599"/>
                  </a:lnTo>
                  <a:cubicBezTo>
                    <a:pt x="11343" y="441"/>
                    <a:pt x="11343" y="252"/>
                    <a:pt x="11185" y="95"/>
                  </a:cubicBezTo>
                  <a:cubicBezTo>
                    <a:pt x="11122" y="32"/>
                    <a:pt x="11035" y="0"/>
                    <a:pt x="109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817;p48">
              <a:extLst>
                <a:ext uri="{FF2B5EF4-FFF2-40B4-BE49-F238E27FC236}">
                  <a16:creationId xmlns:a16="http://schemas.microsoft.com/office/drawing/2014/main" id="{A09B3A9C-2C52-4E5C-81C8-9E50E00DFD73}"/>
                </a:ext>
              </a:extLst>
            </p:cNvPr>
            <p:cNvSpPr/>
            <p:nvPr/>
          </p:nvSpPr>
          <p:spPr>
            <a:xfrm>
              <a:off x="-44221675" y="3788850"/>
              <a:ext cx="18900" cy="52800"/>
            </a:xfrm>
            <a:custGeom>
              <a:avLst/>
              <a:gdLst/>
              <a:ahLst/>
              <a:cxnLst/>
              <a:rect l="l" t="t" r="r" b="b"/>
              <a:pathLst>
                <a:path w="756" h="2112" extrusionOk="0">
                  <a:moveTo>
                    <a:pt x="0" y="0"/>
                  </a:moveTo>
                  <a:lnTo>
                    <a:pt x="0" y="2111"/>
                  </a:lnTo>
                  <a:lnTo>
                    <a:pt x="410" y="2111"/>
                  </a:lnTo>
                  <a:cubicBezTo>
                    <a:pt x="599" y="2111"/>
                    <a:pt x="756" y="1954"/>
                    <a:pt x="756" y="1765"/>
                  </a:cubicBezTo>
                  <a:lnTo>
                    <a:pt x="756" y="347"/>
                  </a:lnTo>
                  <a:cubicBezTo>
                    <a:pt x="756" y="158"/>
                    <a:pt x="599"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818;p48">
            <a:extLst>
              <a:ext uri="{FF2B5EF4-FFF2-40B4-BE49-F238E27FC236}">
                <a16:creationId xmlns:a16="http://schemas.microsoft.com/office/drawing/2014/main" id="{79B971AD-3C64-411F-BE85-D01C667364E5}"/>
              </a:ext>
            </a:extLst>
          </p:cNvPr>
          <p:cNvGrpSpPr/>
          <p:nvPr/>
        </p:nvGrpSpPr>
        <p:grpSpPr>
          <a:xfrm>
            <a:off x="2852678" y="2298624"/>
            <a:ext cx="415636" cy="352340"/>
            <a:chOff x="1636184" y="2959225"/>
            <a:chExt cx="232666" cy="197250"/>
          </a:xfrm>
          <a:solidFill>
            <a:srgbClr val="5C3183"/>
          </a:solidFill>
        </p:grpSpPr>
        <p:sp>
          <p:nvSpPr>
            <p:cNvPr id="524" name="Google Shape;5819;p48">
              <a:extLst>
                <a:ext uri="{FF2B5EF4-FFF2-40B4-BE49-F238E27FC236}">
                  <a16:creationId xmlns:a16="http://schemas.microsoft.com/office/drawing/2014/main" id="{62F279D8-4C71-4E2F-AE60-FF52C6989C7C}"/>
                </a:ext>
              </a:extLst>
            </p:cNvPr>
            <p:cNvSpPr/>
            <p:nvPr/>
          </p:nvSpPr>
          <p:spPr>
            <a:xfrm>
              <a:off x="1649300" y="2959225"/>
              <a:ext cx="219550" cy="197250"/>
            </a:xfrm>
            <a:custGeom>
              <a:avLst/>
              <a:gdLst/>
              <a:ahLst/>
              <a:cxnLst/>
              <a:rect l="l" t="t" r="r" b="b"/>
              <a:pathLst>
                <a:path w="8782" h="7890" extrusionOk="0">
                  <a:moveTo>
                    <a:pt x="3485" y="419"/>
                  </a:moveTo>
                  <a:lnTo>
                    <a:pt x="2342" y="1952"/>
                  </a:lnTo>
                  <a:lnTo>
                    <a:pt x="1757" y="419"/>
                  </a:lnTo>
                  <a:close/>
                  <a:moveTo>
                    <a:pt x="6495" y="419"/>
                  </a:moveTo>
                  <a:lnTo>
                    <a:pt x="5882" y="1952"/>
                  </a:lnTo>
                  <a:lnTo>
                    <a:pt x="4739" y="419"/>
                  </a:lnTo>
                  <a:close/>
                  <a:moveTo>
                    <a:pt x="1255" y="809"/>
                  </a:moveTo>
                  <a:lnTo>
                    <a:pt x="1812" y="2314"/>
                  </a:lnTo>
                  <a:lnTo>
                    <a:pt x="307" y="2314"/>
                  </a:lnTo>
                  <a:lnTo>
                    <a:pt x="1255" y="809"/>
                  </a:lnTo>
                  <a:close/>
                  <a:moveTo>
                    <a:pt x="4154" y="614"/>
                  </a:moveTo>
                  <a:lnTo>
                    <a:pt x="5408" y="2314"/>
                  </a:lnTo>
                  <a:lnTo>
                    <a:pt x="2900" y="2314"/>
                  </a:lnTo>
                  <a:lnTo>
                    <a:pt x="4154" y="614"/>
                  </a:lnTo>
                  <a:close/>
                  <a:moveTo>
                    <a:pt x="6997" y="809"/>
                  </a:moveTo>
                  <a:lnTo>
                    <a:pt x="7945" y="2314"/>
                  </a:lnTo>
                  <a:lnTo>
                    <a:pt x="6440" y="2314"/>
                  </a:lnTo>
                  <a:lnTo>
                    <a:pt x="6997" y="809"/>
                  </a:lnTo>
                  <a:close/>
                  <a:moveTo>
                    <a:pt x="2035" y="2928"/>
                  </a:moveTo>
                  <a:lnTo>
                    <a:pt x="3206" y="6133"/>
                  </a:lnTo>
                  <a:lnTo>
                    <a:pt x="419" y="2928"/>
                  </a:lnTo>
                  <a:close/>
                  <a:moveTo>
                    <a:pt x="7806" y="2928"/>
                  </a:moveTo>
                  <a:lnTo>
                    <a:pt x="5018" y="6133"/>
                  </a:lnTo>
                  <a:lnTo>
                    <a:pt x="6217" y="2928"/>
                  </a:lnTo>
                  <a:close/>
                  <a:moveTo>
                    <a:pt x="5548" y="2928"/>
                  </a:moveTo>
                  <a:lnTo>
                    <a:pt x="4126" y="6719"/>
                  </a:lnTo>
                  <a:lnTo>
                    <a:pt x="2677" y="2928"/>
                  </a:lnTo>
                  <a:close/>
                  <a:moveTo>
                    <a:pt x="1562" y="1"/>
                  </a:moveTo>
                  <a:lnTo>
                    <a:pt x="1" y="2482"/>
                  </a:lnTo>
                  <a:lnTo>
                    <a:pt x="1" y="2510"/>
                  </a:lnTo>
                  <a:lnTo>
                    <a:pt x="1" y="2537"/>
                  </a:lnTo>
                  <a:lnTo>
                    <a:pt x="1" y="2593"/>
                  </a:lnTo>
                  <a:lnTo>
                    <a:pt x="1" y="2621"/>
                  </a:lnTo>
                  <a:lnTo>
                    <a:pt x="1" y="2649"/>
                  </a:lnTo>
                  <a:lnTo>
                    <a:pt x="1" y="2677"/>
                  </a:lnTo>
                  <a:lnTo>
                    <a:pt x="1" y="2733"/>
                  </a:lnTo>
                  <a:lnTo>
                    <a:pt x="1" y="2760"/>
                  </a:lnTo>
                  <a:lnTo>
                    <a:pt x="1" y="2788"/>
                  </a:lnTo>
                  <a:lnTo>
                    <a:pt x="1" y="2816"/>
                  </a:lnTo>
                  <a:lnTo>
                    <a:pt x="1" y="2872"/>
                  </a:lnTo>
                  <a:lnTo>
                    <a:pt x="4349" y="7834"/>
                  </a:lnTo>
                  <a:lnTo>
                    <a:pt x="4405" y="7890"/>
                  </a:lnTo>
                  <a:lnTo>
                    <a:pt x="4879" y="7890"/>
                  </a:lnTo>
                  <a:lnTo>
                    <a:pt x="4907" y="7834"/>
                  </a:lnTo>
                  <a:lnTo>
                    <a:pt x="8753" y="2788"/>
                  </a:lnTo>
                  <a:lnTo>
                    <a:pt x="8753" y="2788"/>
                  </a:lnTo>
                  <a:cubicBezTo>
                    <a:pt x="8744" y="2798"/>
                    <a:pt x="8738" y="2801"/>
                    <a:pt x="8735" y="2801"/>
                  </a:cubicBezTo>
                  <a:cubicBezTo>
                    <a:pt x="8729" y="2801"/>
                    <a:pt x="8735" y="2788"/>
                    <a:pt x="8753" y="2788"/>
                  </a:cubicBezTo>
                  <a:lnTo>
                    <a:pt x="8781" y="2760"/>
                  </a:lnTo>
                  <a:lnTo>
                    <a:pt x="8781" y="2733"/>
                  </a:lnTo>
                  <a:lnTo>
                    <a:pt x="8781" y="2677"/>
                  </a:lnTo>
                  <a:lnTo>
                    <a:pt x="8781" y="2649"/>
                  </a:lnTo>
                  <a:lnTo>
                    <a:pt x="8781" y="2621"/>
                  </a:lnTo>
                  <a:lnTo>
                    <a:pt x="8781" y="2593"/>
                  </a:lnTo>
                  <a:lnTo>
                    <a:pt x="8781" y="2537"/>
                  </a:lnTo>
                  <a:lnTo>
                    <a:pt x="8781" y="2510"/>
                  </a:lnTo>
                  <a:lnTo>
                    <a:pt x="8781" y="2482"/>
                  </a:lnTo>
                  <a:lnTo>
                    <a:pt x="72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820;p48">
              <a:extLst>
                <a:ext uri="{FF2B5EF4-FFF2-40B4-BE49-F238E27FC236}">
                  <a16:creationId xmlns:a16="http://schemas.microsoft.com/office/drawing/2014/main" id="{7C4A7328-5248-4F05-97A3-4BBA75BDECFD}"/>
                </a:ext>
              </a:extLst>
            </p:cNvPr>
            <p:cNvSpPr/>
            <p:nvPr/>
          </p:nvSpPr>
          <p:spPr>
            <a:xfrm flipH="1">
              <a:off x="1636184" y="2959225"/>
              <a:ext cx="219550" cy="197250"/>
            </a:xfrm>
            <a:custGeom>
              <a:avLst/>
              <a:gdLst/>
              <a:ahLst/>
              <a:cxnLst/>
              <a:rect l="l" t="t" r="r" b="b"/>
              <a:pathLst>
                <a:path w="8782" h="7890" extrusionOk="0">
                  <a:moveTo>
                    <a:pt x="3485" y="419"/>
                  </a:moveTo>
                  <a:lnTo>
                    <a:pt x="2342" y="1952"/>
                  </a:lnTo>
                  <a:lnTo>
                    <a:pt x="1757" y="419"/>
                  </a:lnTo>
                  <a:close/>
                  <a:moveTo>
                    <a:pt x="6495" y="419"/>
                  </a:moveTo>
                  <a:lnTo>
                    <a:pt x="5882" y="1952"/>
                  </a:lnTo>
                  <a:lnTo>
                    <a:pt x="4739" y="419"/>
                  </a:lnTo>
                  <a:close/>
                  <a:moveTo>
                    <a:pt x="1255" y="809"/>
                  </a:moveTo>
                  <a:lnTo>
                    <a:pt x="1812" y="2314"/>
                  </a:lnTo>
                  <a:lnTo>
                    <a:pt x="307" y="2314"/>
                  </a:lnTo>
                  <a:lnTo>
                    <a:pt x="1255" y="809"/>
                  </a:lnTo>
                  <a:close/>
                  <a:moveTo>
                    <a:pt x="4154" y="614"/>
                  </a:moveTo>
                  <a:lnTo>
                    <a:pt x="5408" y="2314"/>
                  </a:lnTo>
                  <a:lnTo>
                    <a:pt x="2900" y="2314"/>
                  </a:lnTo>
                  <a:lnTo>
                    <a:pt x="4154" y="614"/>
                  </a:lnTo>
                  <a:close/>
                  <a:moveTo>
                    <a:pt x="6997" y="809"/>
                  </a:moveTo>
                  <a:lnTo>
                    <a:pt x="7945" y="2314"/>
                  </a:lnTo>
                  <a:lnTo>
                    <a:pt x="6440" y="2314"/>
                  </a:lnTo>
                  <a:lnTo>
                    <a:pt x="6997" y="809"/>
                  </a:lnTo>
                  <a:close/>
                  <a:moveTo>
                    <a:pt x="2035" y="2928"/>
                  </a:moveTo>
                  <a:lnTo>
                    <a:pt x="3206" y="6133"/>
                  </a:lnTo>
                  <a:lnTo>
                    <a:pt x="419" y="2928"/>
                  </a:lnTo>
                  <a:close/>
                  <a:moveTo>
                    <a:pt x="7806" y="2928"/>
                  </a:moveTo>
                  <a:lnTo>
                    <a:pt x="5018" y="6133"/>
                  </a:lnTo>
                  <a:lnTo>
                    <a:pt x="6217" y="2928"/>
                  </a:lnTo>
                  <a:close/>
                  <a:moveTo>
                    <a:pt x="5548" y="2928"/>
                  </a:moveTo>
                  <a:lnTo>
                    <a:pt x="4126" y="6719"/>
                  </a:lnTo>
                  <a:lnTo>
                    <a:pt x="2677" y="2928"/>
                  </a:lnTo>
                  <a:close/>
                  <a:moveTo>
                    <a:pt x="1562" y="1"/>
                  </a:moveTo>
                  <a:lnTo>
                    <a:pt x="1" y="2482"/>
                  </a:lnTo>
                  <a:lnTo>
                    <a:pt x="1" y="2510"/>
                  </a:lnTo>
                  <a:lnTo>
                    <a:pt x="1" y="2537"/>
                  </a:lnTo>
                  <a:lnTo>
                    <a:pt x="1" y="2593"/>
                  </a:lnTo>
                  <a:lnTo>
                    <a:pt x="1" y="2621"/>
                  </a:lnTo>
                  <a:lnTo>
                    <a:pt x="1" y="2649"/>
                  </a:lnTo>
                  <a:lnTo>
                    <a:pt x="1" y="2677"/>
                  </a:lnTo>
                  <a:lnTo>
                    <a:pt x="1" y="2733"/>
                  </a:lnTo>
                  <a:lnTo>
                    <a:pt x="1" y="2760"/>
                  </a:lnTo>
                  <a:lnTo>
                    <a:pt x="1" y="2788"/>
                  </a:lnTo>
                  <a:lnTo>
                    <a:pt x="1" y="2816"/>
                  </a:lnTo>
                  <a:lnTo>
                    <a:pt x="1" y="2872"/>
                  </a:lnTo>
                  <a:lnTo>
                    <a:pt x="4349" y="7834"/>
                  </a:lnTo>
                  <a:lnTo>
                    <a:pt x="4405" y="7890"/>
                  </a:lnTo>
                  <a:lnTo>
                    <a:pt x="4879" y="7890"/>
                  </a:lnTo>
                  <a:lnTo>
                    <a:pt x="4907" y="7834"/>
                  </a:lnTo>
                  <a:lnTo>
                    <a:pt x="8753" y="2788"/>
                  </a:lnTo>
                  <a:lnTo>
                    <a:pt x="8753" y="2788"/>
                  </a:lnTo>
                  <a:cubicBezTo>
                    <a:pt x="8744" y="2798"/>
                    <a:pt x="8738" y="2801"/>
                    <a:pt x="8735" y="2801"/>
                  </a:cubicBezTo>
                  <a:cubicBezTo>
                    <a:pt x="8729" y="2801"/>
                    <a:pt x="8735" y="2788"/>
                    <a:pt x="8753" y="2788"/>
                  </a:cubicBezTo>
                  <a:lnTo>
                    <a:pt x="8781" y="2760"/>
                  </a:lnTo>
                  <a:lnTo>
                    <a:pt x="8781" y="2733"/>
                  </a:lnTo>
                  <a:lnTo>
                    <a:pt x="8781" y="2677"/>
                  </a:lnTo>
                  <a:lnTo>
                    <a:pt x="8781" y="2649"/>
                  </a:lnTo>
                  <a:lnTo>
                    <a:pt x="8781" y="2621"/>
                  </a:lnTo>
                  <a:lnTo>
                    <a:pt x="8781" y="2593"/>
                  </a:lnTo>
                  <a:lnTo>
                    <a:pt x="8781" y="2537"/>
                  </a:lnTo>
                  <a:lnTo>
                    <a:pt x="8781" y="2510"/>
                  </a:lnTo>
                  <a:lnTo>
                    <a:pt x="8781" y="2482"/>
                  </a:lnTo>
                  <a:lnTo>
                    <a:pt x="72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821;p48">
              <a:extLst>
                <a:ext uri="{FF2B5EF4-FFF2-40B4-BE49-F238E27FC236}">
                  <a16:creationId xmlns:a16="http://schemas.microsoft.com/office/drawing/2014/main" id="{F8EEAB14-0823-4A78-BBEF-AD07E500E955}"/>
                </a:ext>
              </a:extLst>
            </p:cNvPr>
            <p:cNvSpPr/>
            <p:nvPr/>
          </p:nvSpPr>
          <p:spPr>
            <a:xfrm>
              <a:off x="1734750" y="3136775"/>
              <a:ext cx="36900" cy="19650"/>
            </a:xfrm>
            <a:custGeom>
              <a:avLst/>
              <a:gdLst/>
              <a:ahLst/>
              <a:cxnLst/>
              <a:rect l="l" t="t" r="r" b="b"/>
              <a:pathLst>
                <a:path w="1476" h="786" extrusionOk="0">
                  <a:moveTo>
                    <a:pt x="0" y="786"/>
                  </a:moveTo>
                  <a:lnTo>
                    <a:pt x="1476" y="786"/>
                  </a:lnTo>
                  <a:lnTo>
                    <a:pt x="762" y="0"/>
                  </a:lnTo>
                  <a:close/>
                </a:path>
              </a:pathLst>
            </a:custGeom>
            <a:grpFill/>
            <a:ln>
              <a:noFill/>
            </a:ln>
          </p:spPr>
        </p:sp>
        <p:sp>
          <p:nvSpPr>
            <p:cNvPr id="527" name="Google Shape;5822;p48">
              <a:extLst>
                <a:ext uri="{FF2B5EF4-FFF2-40B4-BE49-F238E27FC236}">
                  <a16:creationId xmlns:a16="http://schemas.microsoft.com/office/drawing/2014/main" id="{8966F289-4CB7-4FDC-9599-46A2231D741D}"/>
                </a:ext>
              </a:extLst>
            </p:cNvPr>
            <p:cNvSpPr/>
            <p:nvPr/>
          </p:nvSpPr>
          <p:spPr>
            <a:xfrm>
              <a:off x="1684150" y="2963550"/>
              <a:ext cx="139900" cy="11300"/>
            </a:xfrm>
            <a:custGeom>
              <a:avLst/>
              <a:gdLst/>
              <a:ahLst/>
              <a:cxnLst/>
              <a:rect l="l" t="t" r="r" b="b"/>
              <a:pathLst>
                <a:path w="5596" h="452" extrusionOk="0">
                  <a:moveTo>
                    <a:pt x="0" y="452"/>
                  </a:moveTo>
                  <a:lnTo>
                    <a:pt x="5596" y="452"/>
                  </a:lnTo>
                  <a:lnTo>
                    <a:pt x="5500" y="0"/>
                  </a:lnTo>
                  <a:lnTo>
                    <a:pt x="238" y="47"/>
                  </a:lnTo>
                  <a:close/>
                </a:path>
              </a:pathLst>
            </a:custGeom>
            <a:grpFill/>
            <a:ln>
              <a:noFill/>
            </a:ln>
          </p:spPr>
        </p:sp>
      </p:grpSp>
      <p:grpSp>
        <p:nvGrpSpPr>
          <p:cNvPr id="528" name="Google Shape;5823;p48">
            <a:extLst>
              <a:ext uri="{FF2B5EF4-FFF2-40B4-BE49-F238E27FC236}">
                <a16:creationId xmlns:a16="http://schemas.microsoft.com/office/drawing/2014/main" id="{58C46F0A-CA04-428E-A0C3-16724FCE8DDE}"/>
              </a:ext>
            </a:extLst>
          </p:cNvPr>
          <p:cNvGrpSpPr/>
          <p:nvPr/>
        </p:nvGrpSpPr>
        <p:grpSpPr>
          <a:xfrm>
            <a:off x="4702271" y="2809470"/>
            <a:ext cx="349521" cy="493648"/>
            <a:chOff x="-47300587" y="123275"/>
            <a:chExt cx="190975" cy="269725"/>
          </a:xfrm>
          <a:solidFill>
            <a:srgbClr val="5C3183"/>
          </a:solidFill>
        </p:grpSpPr>
        <p:sp>
          <p:nvSpPr>
            <p:cNvPr id="529" name="Google Shape;5824;p48">
              <a:extLst>
                <a:ext uri="{FF2B5EF4-FFF2-40B4-BE49-F238E27FC236}">
                  <a16:creationId xmlns:a16="http://schemas.microsoft.com/office/drawing/2014/main" id="{C2940DFD-BD70-4CE4-8D47-A8E3D220CB3B}"/>
                </a:ext>
              </a:extLst>
            </p:cNvPr>
            <p:cNvSpPr/>
            <p:nvPr/>
          </p:nvSpPr>
          <p:spPr>
            <a:xfrm>
              <a:off x="-47300587" y="123275"/>
              <a:ext cx="190975" cy="269725"/>
            </a:xfrm>
            <a:custGeom>
              <a:avLst/>
              <a:gdLst/>
              <a:ahLst/>
              <a:cxnLst/>
              <a:rect l="l" t="t" r="r" b="b"/>
              <a:pathLst>
                <a:path w="7639" h="10789" extrusionOk="0">
                  <a:moveTo>
                    <a:pt x="5130" y="1283"/>
                  </a:moveTo>
                  <a:cubicBezTo>
                    <a:pt x="5659" y="1283"/>
                    <a:pt x="6050" y="1701"/>
                    <a:pt x="6050" y="2231"/>
                  </a:cubicBezTo>
                  <a:lnTo>
                    <a:pt x="6050" y="6273"/>
                  </a:lnTo>
                  <a:lnTo>
                    <a:pt x="4182" y="6273"/>
                  </a:lnTo>
                  <a:lnTo>
                    <a:pt x="4182" y="5687"/>
                  </a:lnTo>
                  <a:lnTo>
                    <a:pt x="4489" y="5687"/>
                  </a:lnTo>
                  <a:cubicBezTo>
                    <a:pt x="4684" y="5687"/>
                    <a:pt x="4823" y="5548"/>
                    <a:pt x="4823" y="5381"/>
                  </a:cubicBezTo>
                  <a:cubicBezTo>
                    <a:pt x="4823" y="5213"/>
                    <a:pt x="4684" y="5074"/>
                    <a:pt x="4489" y="5074"/>
                  </a:cubicBezTo>
                  <a:lnTo>
                    <a:pt x="4182" y="5074"/>
                  </a:lnTo>
                  <a:lnTo>
                    <a:pt x="4182" y="4433"/>
                  </a:lnTo>
                  <a:lnTo>
                    <a:pt x="4489" y="4433"/>
                  </a:lnTo>
                  <a:cubicBezTo>
                    <a:pt x="4684" y="4433"/>
                    <a:pt x="4823" y="4294"/>
                    <a:pt x="4823" y="4126"/>
                  </a:cubicBezTo>
                  <a:cubicBezTo>
                    <a:pt x="4823" y="3931"/>
                    <a:pt x="4684" y="3792"/>
                    <a:pt x="4489" y="3792"/>
                  </a:cubicBezTo>
                  <a:lnTo>
                    <a:pt x="4182" y="3792"/>
                  </a:lnTo>
                  <a:lnTo>
                    <a:pt x="4182" y="3179"/>
                  </a:lnTo>
                  <a:lnTo>
                    <a:pt x="4489" y="3179"/>
                  </a:lnTo>
                  <a:cubicBezTo>
                    <a:pt x="4684" y="3179"/>
                    <a:pt x="4823" y="3039"/>
                    <a:pt x="4823" y="2872"/>
                  </a:cubicBezTo>
                  <a:cubicBezTo>
                    <a:pt x="4823" y="2677"/>
                    <a:pt x="4684" y="2537"/>
                    <a:pt x="4489" y="2537"/>
                  </a:cubicBezTo>
                  <a:lnTo>
                    <a:pt x="4182" y="2537"/>
                  </a:lnTo>
                  <a:lnTo>
                    <a:pt x="4182" y="2231"/>
                  </a:lnTo>
                  <a:cubicBezTo>
                    <a:pt x="4182" y="1701"/>
                    <a:pt x="4600" y="1283"/>
                    <a:pt x="5130" y="1283"/>
                  </a:cubicBezTo>
                  <a:close/>
                  <a:moveTo>
                    <a:pt x="2649" y="1952"/>
                  </a:moveTo>
                  <a:cubicBezTo>
                    <a:pt x="3178" y="1952"/>
                    <a:pt x="3597" y="2370"/>
                    <a:pt x="3597" y="2900"/>
                  </a:cubicBezTo>
                  <a:lnTo>
                    <a:pt x="3597" y="6328"/>
                  </a:lnTo>
                  <a:lnTo>
                    <a:pt x="1701" y="6328"/>
                  </a:lnTo>
                  <a:lnTo>
                    <a:pt x="1701" y="2900"/>
                  </a:lnTo>
                  <a:cubicBezTo>
                    <a:pt x="1701" y="2370"/>
                    <a:pt x="2119" y="1952"/>
                    <a:pt x="2649" y="1952"/>
                  </a:cubicBezTo>
                  <a:close/>
                  <a:moveTo>
                    <a:pt x="6969" y="6942"/>
                  </a:moveTo>
                  <a:lnTo>
                    <a:pt x="6969" y="7248"/>
                  </a:lnTo>
                  <a:lnTo>
                    <a:pt x="6997" y="7248"/>
                  </a:lnTo>
                  <a:cubicBezTo>
                    <a:pt x="6997" y="7443"/>
                    <a:pt x="6858" y="7583"/>
                    <a:pt x="6691" y="7583"/>
                  </a:cubicBezTo>
                  <a:lnTo>
                    <a:pt x="1088" y="7583"/>
                  </a:lnTo>
                  <a:cubicBezTo>
                    <a:pt x="920" y="7583"/>
                    <a:pt x="781" y="7443"/>
                    <a:pt x="781" y="7248"/>
                  </a:cubicBezTo>
                  <a:lnTo>
                    <a:pt x="781" y="6942"/>
                  </a:lnTo>
                  <a:close/>
                  <a:moveTo>
                    <a:pt x="6273" y="8168"/>
                  </a:moveTo>
                  <a:lnTo>
                    <a:pt x="5827" y="10092"/>
                  </a:lnTo>
                  <a:lnTo>
                    <a:pt x="1952" y="10092"/>
                  </a:lnTo>
                  <a:lnTo>
                    <a:pt x="1506" y="8168"/>
                  </a:lnTo>
                  <a:close/>
                  <a:moveTo>
                    <a:pt x="5102" y="1"/>
                  </a:moveTo>
                  <a:cubicBezTo>
                    <a:pt x="4907" y="1"/>
                    <a:pt x="4767" y="140"/>
                    <a:pt x="4767" y="307"/>
                  </a:cubicBezTo>
                  <a:lnTo>
                    <a:pt x="4767" y="670"/>
                  </a:lnTo>
                  <a:cubicBezTo>
                    <a:pt x="4572" y="698"/>
                    <a:pt x="4405" y="781"/>
                    <a:pt x="4210" y="921"/>
                  </a:cubicBezTo>
                  <a:lnTo>
                    <a:pt x="3987" y="670"/>
                  </a:lnTo>
                  <a:cubicBezTo>
                    <a:pt x="3931" y="614"/>
                    <a:pt x="3847" y="586"/>
                    <a:pt x="3760" y="586"/>
                  </a:cubicBezTo>
                  <a:cubicBezTo>
                    <a:pt x="3673" y="586"/>
                    <a:pt x="3583" y="614"/>
                    <a:pt x="3513" y="670"/>
                  </a:cubicBezTo>
                  <a:cubicBezTo>
                    <a:pt x="3429" y="781"/>
                    <a:pt x="3429" y="976"/>
                    <a:pt x="3513" y="1116"/>
                  </a:cubicBezTo>
                  <a:lnTo>
                    <a:pt x="3764" y="1367"/>
                  </a:lnTo>
                  <a:cubicBezTo>
                    <a:pt x="3708" y="1478"/>
                    <a:pt x="3652" y="1562"/>
                    <a:pt x="3597" y="1673"/>
                  </a:cubicBezTo>
                  <a:cubicBezTo>
                    <a:pt x="3374" y="1506"/>
                    <a:pt x="3123" y="1367"/>
                    <a:pt x="2872" y="1339"/>
                  </a:cubicBezTo>
                  <a:lnTo>
                    <a:pt x="2872" y="976"/>
                  </a:lnTo>
                  <a:cubicBezTo>
                    <a:pt x="2872" y="809"/>
                    <a:pt x="2732" y="670"/>
                    <a:pt x="2537" y="670"/>
                  </a:cubicBezTo>
                  <a:cubicBezTo>
                    <a:pt x="2370" y="670"/>
                    <a:pt x="2231" y="809"/>
                    <a:pt x="2231" y="976"/>
                  </a:cubicBezTo>
                  <a:lnTo>
                    <a:pt x="2231" y="1339"/>
                  </a:lnTo>
                  <a:cubicBezTo>
                    <a:pt x="2036" y="1367"/>
                    <a:pt x="1840" y="1450"/>
                    <a:pt x="1673" y="1562"/>
                  </a:cubicBezTo>
                  <a:lnTo>
                    <a:pt x="1422" y="1339"/>
                  </a:lnTo>
                  <a:cubicBezTo>
                    <a:pt x="1380" y="1283"/>
                    <a:pt x="1304" y="1255"/>
                    <a:pt x="1220" y="1255"/>
                  </a:cubicBezTo>
                  <a:cubicBezTo>
                    <a:pt x="1137" y="1255"/>
                    <a:pt x="1046" y="1283"/>
                    <a:pt x="976" y="1339"/>
                  </a:cubicBezTo>
                  <a:cubicBezTo>
                    <a:pt x="865" y="1450"/>
                    <a:pt x="865" y="1645"/>
                    <a:pt x="976" y="1785"/>
                  </a:cubicBezTo>
                  <a:lnTo>
                    <a:pt x="1227" y="2036"/>
                  </a:lnTo>
                  <a:cubicBezTo>
                    <a:pt x="1116" y="2203"/>
                    <a:pt x="1032" y="2370"/>
                    <a:pt x="976" y="2593"/>
                  </a:cubicBezTo>
                  <a:lnTo>
                    <a:pt x="642" y="2593"/>
                  </a:lnTo>
                  <a:cubicBezTo>
                    <a:pt x="447" y="2593"/>
                    <a:pt x="307" y="2733"/>
                    <a:pt x="307" y="2900"/>
                  </a:cubicBezTo>
                  <a:cubicBezTo>
                    <a:pt x="307" y="3067"/>
                    <a:pt x="447" y="3206"/>
                    <a:pt x="642" y="3206"/>
                  </a:cubicBezTo>
                  <a:lnTo>
                    <a:pt x="948" y="3206"/>
                  </a:lnTo>
                  <a:lnTo>
                    <a:pt x="948" y="3848"/>
                  </a:lnTo>
                  <a:lnTo>
                    <a:pt x="642" y="3848"/>
                  </a:lnTo>
                  <a:cubicBezTo>
                    <a:pt x="447" y="3848"/>
                    <a:pt x="307" y="3987"/>
                    <a:pt x="307" y="4154"/>
                  </a:cubicBezTo>
                  <a:cubicBezTo>
                    <a:pt x="307" y="4321"/>
                    <a:pt x="447" y="4461"/>
                    <a:pt x="642" y="4461"/>
                  </a:cubicBezTo>
                  <a:lnTo>
                    <a:pt x="948" y="4461"/>
                  </a:lnTo>
                  <a:lnTo>
                    <a:pt x="948" y="5102"/>
                  </a:lnTo>
                  <a:lnTo>
                    <a:pt x="642" y="5102"/>
                  </a:lnTo>
                  <a:cubicBezTo>
                    <a:pt x="447" y="5102"/>
                    <a:pt x="307" y="5241"/>
                    <a:pt x="307" y="5409"/>
                  </a:cubicBezTo>
                  <a:cubicBezTo>
                    <a:pt x="307" y="5576"/>
                    <a:pt x="447" y="5715"/>
                    <a:pt x="642" y="5715"/>
                  </a:cubicBezTo>
                  <a:lnTo>
                    <a:pt x="948" y="5715"/>
                  </a:lnTo>
                  <a:lnTo>
                    <a:pt x="948" y="6356"/>
                  </a:lnTo>
                  <a:lnTo>
                    <a:pt x="307" y="6356"/>
                  </a:lnTo>
                  <a:cubicBezTo>
                    <a:pt x="140" y="6356"/>
                    <a:pt x="1" y="6496"/>
                    <a:pt x="1" y="6663"/>
                  </a:cubicBezTo>
                  <a:lnTo>
                    <a:pt x="1" y="7304"/>
                  </a:lnTo>
                  <a:cubicBezTo>
                    <a:pt x="1" y="7722"/>
                    <a:pt x="279" y="8085"/>
                    <a:pt x="697" y="8196"/>
                  </a:cubicBezTo>
                  <a:lnTo>
                    <a:pt x="1255" y="10538"/>
                  </a:lnTo>
                  <a:cubicBezTo>
                    <a:pt x="1283" y="10677"/>
                    <a:pt x="1422" y="10789"/>
                    <a:pt x="1562" y="10789"/>
                  </a:cubicBezTo>
                  <a:lnTo>
                    <a:pt x="5910" y="10789"/>
                  </a:lnTo>
                  <a:cubicBezTo>
                    <a:pt x="6050" y="10789"/>
                    <a:pt x="6217" y="10677"/>
                    <a:pt x="6245" y="10538"/>
                  </a:cubicBezTo>
                  <a:lnTo>
                    <a:pt x="6802" y="8196"/>
                  </a:lnTo>
                  <a:cubicBezTo>
                    <a:pt x="7165" y="8085"/>
                    <a:pt x="7499" y="7722"/>
                    <a:pt x="7499" y="7304"/>
                  </a:cubicBezTo>
                  <a:lnTo>
                    <a:pt x="7499" y="6663"/>
                  </a:lnTo>
                  <a:cubicBezTo>
                    <a:pt x="7638" y="6468"/>
                    <a:pt x="7499" y="6328"/>
                    <a:pt x="7332" y="6328"/>
                  </a:cubicBezTo>
                  <a:lnTo>
                    <a:pt x="6691" y="6328"/>
                  </a:lnTo>
                  <a:lnTo>
                    <a:pt x="6691" y="5074"/>
                  </a:lnTo>
                  <a:lnTo>
                    <a:pt x="6997" y="5074"/>
                  </a:lnTo>
                  <a:cubicBezTo>
                    <a:pt x="7192" y="5074"/>
                    <a:pt x="7332" y="4935"/>
                    <a:pt x="7332" y="4740"/>
                  </a:cubicBezTo>
                  <a:cubicBezTo>
                    <a:pt x="7332" y="4572"/>
                    <a:pt x="7192" y="4433"/>
                    <a:pt x="6997" y="4433"/>
                  </a:cubicBezTo>
                  <a:lnTo>
                    <a:pt x="6691" y="4433"/>
                  </a:lnTo>
                  <a:lnTo>
                    <a:pt x="6691" y="3820"/>
                  </a:lnTo>
                  <a:lnTo>
                    <a:pt x="6997" y="3820"/>
                  </a:lnTo>
                  <a:cubicBezTo>
                    <a:pt x="7192" y="3820"/>
                    <a:pt x="7332" y="3680"/>
                    <a:pt x="7332" y="3485"/>
                  </a:cubicBezTo>
                  <a:cubicBezTo>
                    <a:pt x="7332" y="3318"/>
                    <a:pt x="7192" y="3179"/>
                    <a:pt x="6997" y="3179"/>
                  </a:cubicBezTo>
                  <a:lnTo>
                    <a:pt x="6691" y="3179"/>
                  </a:lnTo>
                  <a:lnTo>
                    <a:pt x="6691" y="2537"/>
                  </a:lnTo>
                  <a:lnTo>
                    <a:pt x="6997" y="2537"/>
                  </a:lnTo>
                  <a:cubicBezTo>
                    <a:pt x="7192" y="2537"/>
                    <a:pt x="7332" y="2398"/>
                    <a:pt x="7332" y="2231"/>
                  </a:cubicBezTo>
                  <a:cubicBezTo>
                    <a:pt x="7332" y="2064"/>
                    <a:pt x="7192" y="1924"/>
                    <a:pt x="6997" y="1924"/>
                  </a:cubicBezTo>
                  <a:lnTo>
                    <a:pt x="6663" y="1924"/>
                  </a:lnTo>
                  <a:cubicBezTo>
                    <a:pt x="6635" y="1701"/>
                    <a:pt x="6551" y="1534"/>
                    <a:pt x="6412" y="1367"/>
                  </a:cubicBezTo>
                  <a:lnTo>
                    <a:pt x="6663" y="1116"/>
                  </a:lnTo>
                  <a:cubicBezTo>
                    <a:pt x="6774" y="1004"/>
                    <a:pt x="6774" y="809"/>
                    <a:pt x="6663" y="670"/>
                  </a:cubicBezTo>
                  <a:cubicBezTo>
                    <a:pt x="6607" y="614"/>
                    <a:pt x="6530" y="586"/>
                    <a:pt x="6450" y="586"/>
                  </a:cubicBezTo>
                  <a:cubicBezTo>
                    <a:pt x="6370" y="586"/>
                    <a:pt x="6286" y="614"/>
                    <a:pt x="6217" y="670"/>
                  </a:cubicBezTo>
                  <a:lnTo>
                    <a:pt x="5966" y="921"/>
                  </a:lnTo>
                  <a:cubicBezTo>
                    <a:pt x="5799" y="809"/>
                    <a:pt x="5604" y="726"/>
                    <a:pt x="5408" y="670"/>
                  </a:cubicBezTo>
                  <a:lnTo>
                    <a:pt x="5408" y="307"/>
                  </a:lnTo>
                  <a:cubicBezTo>
                    <a:pt x="5408" y="140"/>
                    <a:pt x="5269" y="1"/>
                    <a:pt x="51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825;p48">
              <a:extLst>
                <a:ext uri="{FF2B5EF4-FFF2-40B4-BE49-F238E27FC236}">
                  <a16:creationId xmlns:a16="http://schemas.microsoft.com/office/drawing/2014/main" id="{3AAA27F5-3E8B-4CB5-9A4A-DD71135C8937}"/>
                </a:ext>
              </a:extLst>
            </p:cNvPr>
            <p:cNvSpPr/>
            <p:nvPr/>
          </p:nvSpPr>
          <p:spPr>
            <a:xfrm>
              <a:off x="-47242037" y="188100"/>
              <a:ext cx="15350" cy="31375"/>
            </a:xfrm>
            <a:custGeom>
              <a:avLst/>
              <a:gdLst/>
              <a:ahLst/>
              <a:cxnLst/>
              <a:rect l="l" t="t" r="r" b="b"/>
              <a:pathLst>
                <a:path w="614" h="1255" extrusionOk="0">
                  <a:moveTo>
                    <a:pt x="307" y="0"/>
                  </a:moveTo>
                  <a:cubicBezTo>
                    <a:pt x="140" y="0"/>
                    <a:pt x="0" y="140"/>
                    <a:pt x="0" y="307"/>
                  </a:cubicBezTo>
                  <a:lnTo>
                    <a:pt x="0" y="948"/>
                  </a:lnTo>
                  <a:cubicBezTo>
                    <a:pt x="0" y="1115"/>
                    <a:pt x="140" y="1255"/>
                    <a:pt x="307" y="1255"/>
                  </a:cubicBezTo>
                  <a:cubicBezTo>
                    <a:pt x="474" y="1255"/>
                    <a:pt x="613" y="1115"/>
                    <a:pt x="613" y="948"/>
                  </a:cubicBezTo>
                  <a:lnTo>
                    <a:pt x="613" y="307"/>
                  </a:lnTo>
                  <a:cubicBezTo>
                    <a:pt x="613" y="140"/>
                    <a:pt x="474" y="0"/>
                    <a:pt x="3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826;p48">
              <a:extLst>
                <a:ext uri="{FF2B5EF4-FFF2-40B4-BE49-F238E27FC236}">
                  <a16:creationId xmlns:a16="http://schemas.microsoft.com/office/drawing/2014/main" id="{E64E4677-BEBD-4E87-B10B-EB3BC8CF2C9D}"/>
                </a:ext>
              </a:extLst>
            </p:cNvPr>
            <p:cNvSpPr/>
            <p:nvPr/>
          </p:nvSpPr>
          <p:spPr>
            <a:xfrm>
              <a:off x="-47242037" y="234775"/>
              <a:ext cx="15350" cy="31400"/>
            </a:xfrm>
            <a:custGeom>
              <a:avLst/>
              <a:gdLst/>
              <a:ahLst/>
              <a:cxnLst/>
              <a:rect l="l" t="t" r="r" b="b"/>
              <a:pathLst>
                <a:path w="614" h="1256" extrusionOk="0">
                  <a:moveTo>
                    <a:pt x="307" y="1"/>
                  </a:moveTo>
                  <a:cubicBezTo>
                    <a:pt x="140" y="1"/>
                    <a:pt x="0" y="140"/>
                    <a:pt x="0" y="335"/>
                  </a:cubicBezTo>
                  <a:lnTo>
                    <a:pt x="0" y="949"/>
                  </a:lnTo>
                  <a:cubicBezTo>
                    <a:pt x="0" y="1116"/>
                    <a:pt x="140" y="1255"/>
                    <a:pt x="307" y="1255"/>
                  </a:cubicBezTo>
                  <a:cubicBezTo>
                    <a:pt x="474" y="1255"/>
                    <a:pt x="613" y="1116"/>
                    <a:pt x="613" y="949"/>
                  </a:cubicBezTo>
                  <a:lnTo>
                    <a:pt x="613" y="335"/>
                  </a:lnTo>
                  <a:cubicBezTo>
                    <a:pt x="613" y="140"/>
                    <a:pt x="474"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827;p48">
              <a:extLst>
                <a:ext uri="{FF2B5EF4-FFF2-40B4-BE49-F238E27FC236}">
                  <a16:creationId xmlns:a16="http://schemas.microsoft.com/office/drawing/2014/main" id="{0A84CFA1-5DC3-49A3-8C35-4153357CED37}"/>
                </a:ext>
              </a:extLst>
            </p:cNvPr>
            <p:cNvSpPr/>
            <p:nvPr/>
          </p:nvSpPr>
          <p:spPr>
            <a:xfrm>
              <a:off x="-47180012" y="172075"/>
              <a:ext cx="15350" cy="31375"/>
            </a:xfrm>
            <a:custGeom>
              <a:avLst/>
              <a:gdLst/>
              <a:ahLst/>
              <a:cxnLst/>
              <a:rect l="l" t="t" r="r" b="b"/>
              <a:pathLst>
                <a:path w="614" h="1255" extrusionOk="0">
                  <a:moveTo>
                    <a:pt x="307" y="0"/>
                  </a:moveTo>
                  <a:cubicBezTo>
                    <a:pt x="139" y="0"/>
                    <a:pt x="0" y="139"/>
                    <a:pt x="0" y="335"/>
                  </a:cubicBezTo>
                  <a:lnTo>
                    <a:pt x="0" y="948"/>
                  </a:lnTo>
                  <a:cubicBezTo>
                    <a:pt x="0" y="1115"/>
                    <a:pt x="139" y="1254"/>
                    <a:pt x="307" y="1254"/>
                  </a:cubicBezTo>
                  <a:cubicBezTo>
                    <a:pt x="474" y="1254"/>
                    <a:pt x="613" y="1115"/>
                    <a:pt x="613" y="948"/>
                  </a:cubicBezTo>
                  <a:lnTo>
                    <a:pt x="613" y="335"/>
                  </a:lnTo>
                  <a:cubicBezTo>
                    <a:pt x="613" y="139"/>
                    <a:pt x="474" y="0"/>
                    <a:pt x="3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828;p48">
              <a:extLst>
                <a:ext uri="{FF2B5EF4-FFF2-40B4-BE49-F238E27FC236}">
                  <a16:creationId xmlns:a16="http://schemas.microsoft.com/office/drawing/2014/main" id="{18799838-A31E-4B6D-BEF2-5B7CC186C757}"/>
                </a:ext>
              </a:extLst>
            </p:cNvPr>
            <p:cNvSpPr/>
            <p:nvPr/>
          </p:nvSpPr>
          <p:spPr>
            <a:xfrm>
              <a:off x="-47180012" y="218050"/>
              <a:ext cx="15350" cy="32100"/>
            </a:xfrm>
            <a:custGeom>
              <a:avLst/>
              <a:gdLst/>
              <a:ahLst/>
              <a:cxnLst/>
              <a:rect l="l" t="t" r="r" b="b"/>
              <a:pathLst>
                <a:path w="614" h="1284" extrusionOk="0">
                  <a:moveTo>
                    <a:pt x="307" y="1"/>
                  </a:moveTo>
                  <a:cubicBezTo>
                    <a:pt x="139" y="1"/>
                    <a:pt x="0" y="140"/>
                    <a:pt x="0" y="335"/>
                  </a:cubicBezTo>
                  <a:lnTo>
                    <a:pt x="0" y="949"/>
                  </a:lnTo>
                  <a:cubicBezTo>
                    <a:pt x="0" y="1144"/>
                    <a:pt x="139" y="1283"/>
                    <a:pt x="307" y="1283"/>
                  </a:cubicBezTo>
                  <a:cubicBezTo>
                    <a:pt x="474" y="1283"/>
                    <a:pt x="613" y="1144"/>
                    <a:pt x="613" y="949"/>
                  </a:cubicBezTo>
                  <a:lnTo>
                    <a:pt x="613" y="335"/>
                  </a:lnTo>
                  <a:cubicBezTo>
                    <a:pt x="613" y="140"/>
                    <a:pt x="474"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8139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5834;p49">
            <a:extLst>
              <a:ext uri="{FF2B5EF4-FFF2-40B4-BE49-F238E27FC236}">
                <a16:creationId xmlns:a16="http://schemas.microsoft.com/office/drawing/2014/main" id="{5B842415-81FF-4480-BCAD-F214CCE4824F}"/>
              </a:ext>
            </a:extLst>
          </p:cNvPr>
          <p:cNvSpPr/>
          <p:nvPr/>
        </p:nvSpPr>
        <p:spPr>
          <a:xfrm>
            <a:off x="1082360" y="1559671"/>
            <a:ext cx="440141" cy="507987"/>
          </a:xfrm>
          <a:custGeom>
            <a:avLst/>
            <a:gdLst/>
            <a:ahLst/>
            <a:cxnLst/>
            <a:rect l="l" t="t" r="r" b="b"/>
            <a:pathLst>
              <a:path w="10996" h="12691" extrusionOk="0">
                <a:moveTo>
                  <a:pt x="6050" y="820"/>
                </a:moveTo>
                <a:lnTo>
                  <a:pt x="6050" y="1639"/>
                </a:lnTo>
                <a:lnTo>
                  <a:pt x="5199" y="1639"/>
                </a:lnTo>
                <a:lnTo>
                  <a:pt x="5199" y="820"/>
                </a:lnTo>
                <a:close/>
                <a:moveTo>
                  <a:pt x="9358" y="2458"/>
                </a:moveTo>
                <a:lnTo>
                  <a:pt x="9358" y="8255"/>
                </a:lnTo>
                <a:lnTo>
                  <a:pt x="1923" y="8255"/>
                </a:lnTo>
                <a:lnTo>
                  <a:pt x="1923" y="2458"/>
                </a:lnTo>
                <a:close/>
                <a:moveTo>
                  <a:pt x="9767" y="9074"/>
                </a:moveTo>
                <a:cubicBezTo>
                  <a:pt x="10019" y="9074"/>
                  <a:pt x="10177" y="9295"/>
                  <a:pt x="10208" y="9515"/>
                </a:cubicBezTo>
                <a:cubicBezTo>
                  <a:pt x="10177" y="9704"/>
                  <a:pt x="10051" y="9830"/>
                  <a:pt x="9893" y="9925"/>
                </a:cubicBezTo>
                <a:cubicBezTo>
                  <a:pt x="9862" y="9940"/>
                  <a:pt x="9893" y="9948"/>
                  <a:pt x="9594" y="9948"/>
                </a:cubicBezTo>
                <a:cubicBezTo>
                  <a:pt x="9295" y="9948"/>
                  <a:pt x="8665" y="9940"/>
                  <a:pt x="7310" y="9925"/>
                </a:cubicBezTo>
                <a:lnTo>
                  <a:pt x="1513" y="9925"/>
                </a:lnTo>
                <a:cubicBezTo>
                  <a:pt x="1324" y="9925"/>
                  <a:pt x="1166" y="9799"/>
                  <a:pt x="1103" y="9641"/>
                </a:cubicBezTo>
                <a:cubicBezTo>
                  <a:pt x="1040" y="9358"/>
                  <a:pt x="1229" y="9074"/>
                  <a:pt x="1513" y="9074"/>
                </a:cubicBezTo>
                <a:close/>
                <a:moveTo>
                  <a:pt x="4790" y="1"/>
                </a:moveTo>
                <a:cubicBezTo>
                  <a:pt x="4538" y="1"/>
                  <a:pt x="4348" y="190"/>
                  <a:pt x="4348" y="379"/>
                </a:cubicBezTo>
                <a:lnTo>
                  <a:pt x="4348" y="1639"/>
                </a:lnTo>
                <a:lnTo>
                  <a:pt x="1419" y="1639"/>
                </a:lnTo>
                <a:cubicBezTo>
                  <a:pt x="1198" y="1639"/>
                  <a:pt x="1040" y="1828"/>
                  <a:pt x="1040" y="2080"/>
                </a:cubicBezTo>
                <a:lnTo>
                  <a:pt x="1040" y="8349"/>
                </a:lnTo>
                <a:cubicBezTo>
                  <a:pt x="788" y="8413"/>
                  <a:pt x="568" y="8570"/>
                  <a:pt x="410" y="8791"/>
                </a:cubicBezTo>
                <a:cubicBezTo>
                  <a:pt x="1" y="9358"/>
                  <a:pt x="158" y="10145"/>
                  <a:pt x="725" y="10555"/>
                </a:cubicBezTo>
                <a:cubicBezTo>
                  <a:pt x="914" y="10649"/>
                  <a:pt x="1166" y="10744"/>
                  <a:pt x="1419" y="10744"/>
                </a:cubicBezTo>
                <a:lnTo>
                  <a:pt x="3277" y="10744"/>
                </a:lnTo>
                <a:lnTo>
                  <a:pt x="2679" y="12067"/>
                </a:lnTo>
                <a:cubicBezTo>
                  <a:pt x="2616" y="12288"/>
                  <a:pt x="2679" y="12508"/>
                  <a:pt x="2836" y="12634"/>
                </a:cubicBezTo>
                <a:cubicBezTo>
                  <a:pt x="2913" y="12673"/>
                  <a:pt x="2987" y="12691"/>
                  <a:pt x="3057" y="12691"/>
                </a:cubicBezTo>
                <a:cubicBezTo>
                  <a:pt x="3214" y="12691"/>
                  <a:pt x="3347" y="12598"/>
                  <a:pt x="3435" y="12445"/>
                </a:cubicBezTo>
                <a:lnTo>
                  <a:pt x="4159" y="10744"/>
                </a:lnTo>
                <a:lnTo>
                  <a:pt x="5136" y="10744"/>
                </a:lnTo>
                <a:lnTo>
                  <a:pt x="5136" y="12225"/>
                </a:lnTo>
                <a:cubicBezTo>
                  <a:pt x="5136" y="12445"/>
                  <a:pt x="5294" y="12634"/>
                  <a:pt x="5483" y="12666"/>
                </a:cubicBezTo>
                <a:cubicBezTo>
                  <a:pt x="5501" y="12668"/>
                  <a:pt x="5520" y="12669"/>
                  <a:pt x="5538" y="12669"/>
                </a:cubicBezTo>
                <a:cubicBezTo>
                  <a:pt x="5766" y="12669"/>
                  <a:pt x="5955" y="12492"/>
                  <a:pt x="5955" y="12288"/>
                </a:cubicBezTo>
                <a:lnTo>
                  <a:pt x="5955" y="10744"/>
                </a:lnTo>
                <a:lnTo>
                  <a:pt x="6932" y="10744"/>
                </a:lnTo>
                <a:lnTo>
                  <a:pt x="7657" y="12382"/>
                </a:lnTo>
                <a:cubicBezTo>
                  <a:pt x="7708" y="12538"/>
                  <a:pt x="7888" y="12651"/>
                  <a:pt x="8056" y="12651"/>
                </a:cubicBezTo>
                <a:cubicBezTo>
                  <a:pt x="8092" y="12651"/>
                  <a:pt x="8127" y="12645"/>
                  <a:pt x="8161" y="12634"/>
                </a:cubicBezTo>
                <a:cubicBezTo>
                  <a:pt x="8413" y="12540"/>
                  <a:pt x="8507" y="12256"/>
                  <a:pt x="8444" y="12067"/>
                </a:cubicBezTo>
                <a:lnTo>
                  <a:pt x="7846" y="10744"/>
                </a:lnTo>
                <a:lnTo>
                  <a:pt x="9704" y="10744"/>
                </a:lnTo>
                <a:cubicBezTo>
                  <a:pt x="10366" y="10744"/>
                  <a:pt x="10965" y="10177"/>
                  <a:pt x="10965" y="9484"/>
                </a:cubicBezTo>
                <a:cubicBezTo>
                  <a:pt x="10996" y="8980"/>
                  <a:pt x="10681" y="8507"/>
                  <a:pt x="10177" y="8349"/>
                </a:cubicBezTo>
                <a:lnTo>
                  <a:pt x="10177" y="2080"/>
                </a:lnTo>
                <a:cubicBezTo>
                  <a:pt x="10177" y="1828"/>
                  <a:pt x="9988" y="1639"/>
                  <a:pt x="9736" y="1639"/>
                </a:cubicBezTo>
                <a:lnTo>
                  <a:pt x="6869" y="1639"/>
                </a:lnTo>
                <a:lnTo>
                  <a:pt x="6869" y="379"/>
                </a:lnTo>
                <a:cubicBezTo>
                  <a:pt x="6869" y="158"/>
                  <a:pt x="6680" y="1"/>
                  <a:pt x="6428"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35;p49">
            <a:extLst>
              <a:ext uri="{FF2B5EF4-FFF2-40B4-BE49-F238E27FC236}">
                <a16:creationId xmlns:a16="http://schemas.microsoft.com/office/drawing/2014/main" id="{BE7F4575-CCC5-4DA4-9E5E-DA67CBF2C350}"/>
              </a:ext>
            </a:extLst>
          </p:cNvPr>
          <p:cNvSpPr/>
          <p:nvPr/>
        </p:nvSpPr>
        <p:spPr>
          <a:xfrm>
            <a:off x="1042013" y="2173471"/>
            <a:ext cx="520836" cy="460635"/>
          </a:xfrm>
          <a:custGeom>
            <a:avLst/>
            <a:gdLst/>
            <a:ahLst/>
            <a:cxnLst/>
            <a:rect l="l" t="t" r="r" b="b"/>
            <a:pathLst>
              <a:path w="13012" h="11508" extrusionOk="0">
                <a:moveTo>
                  <a:pt x="9306" y="836"/>
                </a:moveTo>
                <a:cubicBezTo>
                  <a:pt x="9412" y="836"/>
                  <a:pt x="9515" y="875"/>
                  <a:pt x="9578" y="954"/>
                </a:cubicBezTo>
                <a:lnTo>
                  <a:pt x="11909" y="3285"/>
                </a:lnTo>
                <a:cubicBezTo>
                  <a:pt x="12067" y="3443"/>
                  <a:pt x="12067" y="3695"/>
                  <a:pt x="11909" y="3884"/>
                </a:cubicBezTo>
                <a:lnTo>
                  <a:pt x="6900" y="8861"/>
                </a:lnTo>
                <a:lnTo>
                  <a:pt x="4001" y="5963"/>
                </a:lnTo>
                <a:lnTo>
                  <a:pt x="9011" y="954"/>
                </a:lnTo>
                <a:cubicBezTo>
                  <a:pt x="9089" y="875"/>
                  <a:pt x="9200" y="836"/>
                  <a:pt x="9306" y="836"/>
                </a:cubicBezTo>
                <a:close/>
                <a:moveTo>
                  <a:pt x="3466" y="6499"/>
                </a:moveTo>
                <a:lnTo>
                  <a:pt x="6364" y="9428"/>
                </a:lnTo>
                <a:lnTo>
                  <a:pt x="6049" y="9744"/>
                </a:lnTo>
                <a:cubicBezTo>
                  <a:pt x="5986" y="9807"/>
                  <a:pt x="5892" y="9870"/>
                  <a:pt x="5766" y="9870"/>
                </a:cubicBezTo>
                <a:cubicBezTo>
                  <a:pt x="5640" y="9870"/>
                  <a:pt x="5577" y="9807"/>
                  <a:pt x="5514" y="9744"/>
                </a:cubicBezTo>
                <a:cubicBezTo>
                  <a:pt x="5255" y="9506"/>
                  <a:pt x="4936" y="9372"/>
                  <a:pt x="4610" y="9372"/>
                </a:cubicBezTo>
                <a:cubicBezTo>
                  <a:pt x="4460" y="9372"/>
                  <a:pt x="4308" y="9400"/>
                  <a:pt x="4159" y="9460"/>
                </a:cubicBezTo>
                <a:cubicBezTo>
                  <a:pt x="3938" y="9555"/>
                  <a:pt x="3812" y="9712"/>
                  <a:pt x="3686" y="9807"/>
                </a:cubicBezTo>
                <a:lnTo>
                  <a:pt x="3088" y="9239"/>
                </a:lnTo>
                <a:lnTo>
                  <a:pt x="3182" y="9145"/>
                </a:lnTo>
                <a:cubicBezTo>
                  <a:pt x="3655" y="8672"/>
                  <a:pt x="3686" y="7853"/>
                  <a:pt x="3151" y="7381"/>
                </a:cubicBezTo>
                <a:cubicBezTo>
                  <a:pt x="2993" y="7223"/>
                  <a:pt x="3025" y="6940"/>
                  <a:pt x="3182" y="6782"/>
                </a:cubicBezTo>
                <a:lnTo>
                  <a:pt x="3466" y="6499"/>
                </a:lnTo>
                <a:close/>
                <a:moveTo>
                  <a:pt x="2426" y="9807"/>
                </a:moveTo>
                <a:lnTo>
                  <a:pt x="3025" y="10405"/>
                </a:lnTo>
                <a:lnTo>
                  <a:pt x="2773" y="10657"/>
                </a:lnTo>
                <a:lnTo>
                  <a:pt x="1544" y="10657"/>
                </a:lnTo>
                <a:lnTo>
                  <a:pt x="2426" y="9807"/>
                </a:lnTo>
                <a:close/>
                <a:moveTo>
                  <a:pt x="9310" y="1"/>
                </a:moveTo>
                <a:cubicBezTo>
                  <a:pt x="8995" y="1"/>
                  <a:pt x="8680" y="119"/>
                  <a:pt x="8443" y="355"/>
                </a:cubicBezTo>
                <a:lnTo>
                  <a:pt x="2584" y="6247"/>
                </a:lnTo>
                <a:cubicBezTo>
                  <a:pt x="2111" y="6719"/>
                  <a:pt x="2079" y="7538"/>
                  <a:pt x="2552" y="8011"/>
                </a:cubicBezTo>
                <a:cubicBezTo>
                  <a:pt x="2710" y="8137"/>
                  <a:pt x="2710" y="8357"/>
                  <a:pt x="2615" y="8483"/>
                </a:cubicBezTo>
                <a:cubicBezTo>
                  <a:pt x="2584" y="8546"/>
                  <a:pt x="2584" y="8546"/>
                  <a:pt x="2552" y="8609"/>
                </a:cubicBezTo>
                <a:lnTo>
                  <a:pt x="252" y="10815"/>
                </a:lnTo>
                <a:cubicBezTo>
                  <a:pt x="0" y="11067"/>
                  <a:pt x="189" y="11508"/>
                  <a:pt x="536" y="11508"/>
                </a:cubicBezTo>
                <a:lnTo>
                  <a:pt x="2930" y="11508"/>
                </a:lnTo>
                <a:cubicBezTo>
                  <a:pt x="3056" y="11508"/>
                  <a:pt x="3182" y="11476"/>
                  <a:pt x="3245" y="11382"/>
                </a:cubicBezTo>
                <a:lnTo>
                  <a:pt x="4285" y="10374"/>
                </a:lnTo>
                <a:cubicBezTo>
                  <a:pt x="4364" y="10295"/>
                  <a:pt x="4474" y="10255"/>
                  <a:pt x="4584" y="10255"/>
                </a:cubicBezTo>
                <a:cubicBezTo>
                  <a:pt x="4694" y="10255"/>
                  <a:pt x="4805" y="10295"/>
                  <a:pt x="4883" y="10374"/>
                </a:cubicBezTo>
                <a:cubicBezTo>
                  <a:pt x="5092" y="10614"/>
                  <a:pt x="5413" y="10740"/>
                  <a:pt x="5742" y="10740"/>
                </a:cubicBezTo>
                <a:cubicBezTo>
                  <a:pt x="6060" y="10740"/>
                  <a:pt x="6384" y="10622"/>
                  <a:pt x="6616" y="10374"/>
                </a:cubicBezTo>
                <a:lnTo>
                  <a:pt x="12476" y="4482"/>
                </a:lnTo>
                <a:cubicBezTo>
                  <a:pt x="12980" y="3978"/>
                  <a:pt x="13012" y="3191"/>
                  <a:pt x="12508" y="2686"/>
                </a:cubicBezTo>
                <a:lnTo>
                  <a:pt x="10176" y="355"/>
                </a:lnTo>
                <a:cubicBezTo>
                  <a:pt x="9940" y="119"/>
                  <a:pt x="9625" y="1"/>
                  <a:pt x="931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36;p49">
            <a:extLst>
              <a:ext uri="{FF2B5EF4-FFF2-40B4-BE49-F238E27FC236}">
                <a16:creationId xmlns:a16="http://schemas.microsoft.com/office/drawing/2014/main" id="{032BF0D1-81FB-479D-B9EA-C393390AEC75}"/>
              </a:ext>
            </a:extLst>
          </p:cNvPr>
          <p:cNvSpPr/>
          <p:nvPr/>
        </p:nvSpPr>
        <p:spPr>
          <a:xfrm>
            <a:off x="1053340" y="2732876"/>
            <a:ext cx="498181" cy="507787"/>
          </a:xfrm>
          <a:custGeom>
            <a:avLst/>
            <a:gdLst/>
            <a:ahLst/>
            <a:cxnLst/>
            <a:rect l="l" t="t" r="r" b="b"/>
            <a:pathLst>
              <a:path w="12446" h="12686" extrusionOk="0">
                <a:moveTo>
                  <a:pt x="6176" y="808"/>
                </a:moveTo>
                <a:cubicBezTo>
                  <a:pt x="6428" y="808"/>
                  <a:pt x="6554" y="997"/>
                  <a:pt x="6554" y="1249"/>
                </a:cubicBezTo>
                <a:cubicBezTo>
                  <a:pt x="6554" y="1497"/>
                  <a:pt x="6359" y="1667"/>
                  <a:pt x="6153" y="1667"/>
                </a:cubicBezTo>
                <a:cubicBezTo>
                  <a:pt x="6097" y="1667"/>
                  <a:pt x="6041" y="1654"/>
                  <a:pt x="5987" y="1627"/>
                </a:cubicBezTo>
                <a:cubicBezTo>
                  <a:pt x="5829" y="1564"/>
                  <a:pt x="5735" y="1438"/>
                  <a:pt x="5735" y="1249"/>
                </a:cubicBezTo>
                <a:cubicBezTo>
                  <a:pt x="5766" y="997"/>
                  <a:pt x="5924" y="808"/>
                  <a:pt x="6176" y="808"/>
                </a:cubicBezTo>
                <a:close/>
                <a:moveTo>
                  <a:pt x="1986" y="2541"/>
                </a:moveTo>
                <a:lnTo>
                  <a:pt x="3088" y="5755"/>
                </a:lnTo>
                <a:lnTo>
                  <a:pt x="946" y="5755"/>
                </a:lnTo>
                <a:lnTo>
                  <a:pt x="1986" y="2541"/>
                </a:lnTo>
                <a:close/>
                <a:moveTo>
                  <a:pt x="10303" y="2541"/>
                </a:moveTo>
                <a:lnTo>
                  <a:pt x="11374" y="5755"/>
                </a:lnTo>
                <a:lnTo>
                  <a:pt x="9200" y="5755"/>
                </a:lnTo>
                <a:lnTo>
                  <a:pt x="10303" y="2541"/>
                </a:lnTo>
                <a:close/>
                <a:moveTo>
                  <a:pt x="3183" y="6605"/>
                </a:moveTo>
                <a:cubicBezTo>
                  <a:pt x="3025" y="7109"/>
                  <a:pt x="2584" y="7424"/>
                  <a:pt x="2049" y="7424"/>
                </a:cubicBezTo>
                <a:cubicBezTo>
                  <a:pt x="1481" y="7424"/>
                  <a:pt x="1040" y="7078"/>
                  <a:pt x="851" y="6605"/>
                </a:cubicBezTo>
                <a:close/>
                <a:moveTo>
                  <a:pt x="11437" y="6605"/>
                </a:moveTo>
                <a:cubicBezTo>
                  <a:pt x="11279" y="7109"/>
                  <a:pt x="10870" y="7424"/>
                  <a:pt x="10303" y="7424"/>
                </a:cubicBezTo>
                <a:cubicBezTo>
                  <a:pt x="9767" y="7424"/>
                  <a:pt x="9326" y="7078"/>
                  <a:pt x="9137" y="6605"/>
                </a:cubicBezTo>
                <a:close/>
                <a:moveTo>
                  <a:pt x="6617" y="2415"/>
                </a:moveTo>
                <a:lnTo>
                  <a:pt x="6617" y="8558"/>
                </a:lnTo>
                <a:lnTo>
                  <a:pt x="5766" y="8558"/>
                </a:lnTo>
                <a:lnTo>
                  <a:pt x="5766" y="2415"/>
                </a:lnTo>
                <a:cubicBezTo>
                  <a:pt x="5908" y="2462"/>
                  <a:pt x="6050" y="2486"/>
                  <a:pt x="6191" y="2486"/>
                </a:cubicBezTo>
                <a:cubicBezTo>
                  <a:pt x="6333" y="2486"/>
                  <a:pt x="6475" y="2462"/>
                  <a:pt x="6617" y="2415"/>
                </a:cubicBezTo>
                <a:close/>
                <a:moveTo>
                  <a:pt x="8255" y="9346"/>
                </a:moveTo>
                <a:lnTo>
                  <a:pt x="8255" y="10165"/>
                </a:lnTo>
                <a:lnTo>
                  <a:pt x="4128" y="10165"/>
                </a:lnTo>
                <a:lnTo>
                  <a:pt x="4128" y="9346"/>
                </a:lnTo>
                <a:close/>
                <a:moveTo>
                  <a:pt x="9074" y="11016"/>
                </a:moveTo>
                <a:lnTo>
                  <a:pt x="9074" y="11835"/>
                </a:lnTo>
                <a:lnTo>
                  <a:pt x="3309" y="11835"/>
                </a:lnTo>
                <a:lnTo>
                  <a:pt x="3309" y="11016"/>
                </a:lnTo>
                <a:close/>
                <a:moveTo>
                  <a:pt x="6265" y="1"/>
                </a:moveTo>
                <a:cubicBezTo>
                  <a:pt x="5747" y="1"/>
                  <a:pt x="5253" y="326"/>
                  <a:pt x="5073" y="840"/>
                </a:cubicBezTo>
                <a:lnTo>
                  <a:pt x="1292" y="840"/>
                </a:lnTo>
                <a:cubicBezTo>
                  <a:pt x="1103" y="840"/>
                  <a:pt x="914" y="997"/>
                  <a:pt x="851" y="1186"/>
                </a:cubicBezTo>
                <a:cubicBezTo>
                  <a:pt x="820" y="1438"/>
                  <a:pt x="1009" y="1659"/>
                  <a:pt x="1261" y="1659"/>
                </a:cubicBezTo>
                <a:lnTo>
                  <a:pt x="1481" y="1659"/>
                </a:lnTo>
                <a:cubicBezTo>
                  <a:pt x="30" y="6044"/>
                  <a:pt x="1" y="6133"/>
                  <a:pt x="1" y="6133"/>
                </a:cubicBezTo>
                <a:lnTo>
                  <a:pt x="1" y="6133"/>
                </a:lnTo>
                <a:cubicBezTo>
                  <a:pt x="1" y="6133"/>
                  <a:pt x="1" y="6133"/>
                  <a:pt x="1" y="6133"/>
                </a:cubicBezTo>
                <a:lnTo>
                  <a:pt x="1" y="6196"/>
                </a:lnTo>
                <a:cubicBezTo>
                  <a:pt x="1" y="6479"/>
                  <a:pt x="64" y="6763"/>
                  <a:pt x="158" y="6983"/>
                </a:cubicBezTo>
                <a:cubicBezTo>
                  <a:pt x="464" y="7784"/>
                  <a:pt x="1229" y="8250"/>
                  <a:pt x="2042" y="8250"/>
                </a:cubicBezTo>
                <a:cubicBezTo>
                  <a:pt x="2317" y="8250"/>
                  <a:pt x="2597" y="8197"/>
                  <a:pt x="2868" y="8086"/>
                </a:cubicBezTo>
                <a:cubicBezTo>
                  <a:pt x="3403" y="7865"/>
                  <a:pt x="3844" y="7393"/>
                  <a:pt x="4033" y="6794"/>
                </a:cubicBezTo>
                <a:cubicBezTo>
                  <a:pt x="4128" y="6542"/>
                  <a:pt x="4159" y="6290"/>
                  <a:pt x="4128" y="6164"/>
                </a:cubicBezTo>
                <a:lnTo>
                  <a:pt x="4128" y="6038"/>
                </a:lnTo>
                <a:cubicBezTo>
                  <a:pt x="4128" y="6007"/>
                  <a:pt x="2679" y="1659"/>
                  <a:pt x="2679" y="1627"/>
                </a:cubicBezTo>
                <a:lnTo>
                  <a:pt x="4978" y="1627"/>
                </a:lnTo>
                <a:lnTo>
                  <a:pt x="4978" y="8527"/>
                </a:lnTo>
                <a:lnTo>
                  <a:pt x="3781" y="8527"/>
                </a:lnTo>
                <a:cubicBezTo>
                  <a:pt x="3529" y="8527"/>
                  <a:pt x="3340" y="8716"/>
                  <a:pt x="3340" y="8968"/>
                </a:cubicBezTo>
                <a:lnTo>
                  <a:pt x="3340" y="10165"/>
                </a:lnTo>
                <a:lnTo>
                  <a:pt x="2931" y="10165"/>
                </a:lnTo>
                <a:cubicBezTo>
                  <a:pt x="2710" y="10165"/>
                  <a:pt x="2521" y="10386"/>
                  <a:pt x="2521" y="10606"/>
                </a:cubicBezTo>
                <a:lnTo>
                  <a:pt x="2521" y="12245"/>
                </a:lnTo>
                <a:cubicBezTo>
                  <a:pt x="2521" y="12497"/>
                  <a:pt x="2710" y="12686"/>
                  <a:pt x="2931" y="12686"/>
                </a:cubicBezTo>
                <a:lnTo>
                  <a:pt x="9547" y="12686"/>
                </a:lnTo>
                <a:cubicBezTo>
                  <a:pt x="9673" y="12686"/>
                  <a:pt x="9767" y="12654"/>
                  <a:pt x="9830" y="12560"/>
                </a:cubicBezTo>
                <a:cubicBezTo>
                  <a:pt x="9925" y="12497"/>
                  <a:pt x="9956" y="12371"/>
                  <a:pt x="9956" y="12308"/>
                </a:cubicBezTo>
                <a:lnTo>
                  <a:pt x="9956" y="10638"/>
                </a:lnTo>
                <a:cubicBezTo>
                  <a:pt x="9956" y="10417"/>
                  <a:pt x="9767" y="10228"/>
                  <a:pt x="9515" y="10228"/>
                </a:cubicBezTo>
                <a:lnTo>
                  <a:pt x="9137" y="10228"/>
                </a:lnTo>
                <a:lnTo>
                  <a:pt x="9137" y="8968"/>
                </a:lnTo>
                <a:cubicBezTo>
                  <a:pt x="9137" y="8716"/>
                  <a:pt x="8917" y="8527"/>
                  <a:pt x="8696" y="8527"/>
                </a:cubicBezTo>
                <a:lnTo>
                  <a:pt x="7467" y="8527"/>
                </a:lnTo>
                <a:lnTo>
                  <a:pt x="7467" y="1627"/>
                </a:lnTo>
                <a:lnTo>
                  <a:pt x="9799" y="1627"/>
                </a:lnTo>
                <a:cubicBezTo>
                  <a:pt x="9799" y="1659"/>
                  <a:pt x="8350" y="6038"/>
                  <a:pt x="8350" y="6070"/>
                </a:cubicBezTo>
                <a:lnTo>
                  <a:pt x="8350" y="6164"/>
                </a:lnTo>
                <a:lnTo>
                  <a:pt x="8350" y="6227"/>
                </a:lnTo>
                <a:cubicBezTo>
                  <a:pt x="8350" y="6952"/>
                  <a:pt x="8696" y="7550"/>
                  <a:pt x="9232" y="7928"/>
                </a:cubicBezTo>
                <a:cubicBezTo>
                  <a:pt x="9601" y="8178"/>
                  <a:pt x="10011" y="8295"/>
                  <a:pt x="10411" y="8295"/>
                </a:cubicBezTo>
                <a:cubicBezTo>
                  <a:pt x="11275" y="8295"/>
                  <a:pt x="12092" y="7751"/>
                  <a:pt x="12351" y="6826"/>
                </a:cubicBezTo>
                <a:cubicBezTo>
                  <a:pt x="12382" y="6637"/>
                  <a:pt x="12445" y="6448"/>
                  <a:pt x="12445" y="6227"/>
                </a:cubicBezTo>
                <a:cubicBezTo>
                  <a:pt x="12382" y="6164"/>
                  <a:pt x="12351" y="6133"/>
                  <a:pt x="12351" y="6070"/>
                </a:cubicBezTo>
                <a:lnTo>
                  <a:pt x="10901" y="1659"/>
                </a:lnTo>
                <a:lnTo>
                  <a:pt x="11153" y="1659"/>
                </a:lnTo>
                <a:cubicBezTo>
                  <a:pt x="11342" y="1659"/>
                  <a:pt x="11532" y="1501"/>
                  <a:pt x="11563" y="1312"/>
                </a:cubicBezTo>
                <a:cubicBezTo>
                  <a:pt x="11626" y="1092"/>
                  <a:pt x="11406" y="840"/>
                  <a:pt x="11185" y="840"/>
                </a:cubicBezTo>
                <a:lnTo>
                  <a:pt x="7404" y="840"/>
                </a:lnTo>
                <a:cubicBezTo>
                  <a:pt x="7278" y="462"/>
                  <a:pt x="6963" y="178"/>
                  <a:pt x="6617" y="52"/>
                </a:cubicBezTo>
                <a:cubicBezTo>
                  <a:pt x="6501" y="17"/>
                  <a:pt x="6382" y="1"/>
                  <a:pt x="626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5837;p49">
            <a:extLst>
              <a:ext uri="{FF2B5EF4-FFF2-40B4-BE49-F238E27FC236}">
                <a16:creationId xmlns:a16="http://schemas.microsoft.com/office/drawing/2014/main" id="{822793AC-A2FA-473B-8307-4B5F31D05DAF}"/>
              </a:ext>
            </a:extLst>
          </p:cNvPr>
          <p:cNvGrpSpPr/>
          <p:nvPr/>
        </p:nvGrpSpPr>
        <p:grpSpPr>
          <a:xfrm>
            <a:off x="3997509" y="1597590"/>
            <a:ext cx="505706" cy="508268"/>
            <a:chOff x="-41270450" y="1973375"/>
            <a:chExt cx="315850" cy="317450"/>
          </a:xfrm>
          <a:solidFill>
            <a:srgbClr val="5C3183"/>
          </a:solidFill>
        </p:grpSpPr>
        <p:sp>
          <p:nvSpPr>
            <p:cNvPr id="8" name="Google Shape;5838;p49">
              <a:extLst>
                <a:ext uri="{FF2B5EF4-FFF2-40B4-BE49-F238E27FC236}">
                  <a16:creationId xmlns:a16="http://schemas.microsoft.com/office/drawing/2014/main" id="{A6FD2C3B-574C-4600-BC62-D36344652A5E}"/>
                </a:ext>
              </a:extLst>
            </p:cNvPr>
            <p:cNvSpPr/>
            <p:nvPr/>
          </p:nvSpPr>
          <p:spPr>
            <a:xfrm>
              <a:off x="-41270450" y="1973375"/>
              <a:ext cx="315850" cy="317450"/>
            </a:xfrm>
            <a:custGeom>
              <a:avLst/>
              <a:gdLst/>
              <a:ahLst/>
              <a:cxnLst/>
              <a:rect l="l" t="t" r="r" b="b"/>
              <a:pathLst>
                <a:path w="12634" h="12698" extrusionOk="0">
                  <a:moveTo>
                    <a:pt x="11814" y="820"/>
                  </a:moveTo>
                  <a:lnTo>
                    <a:pt x="11814" y="11847"/>
                  </a:lnTo>
                  <a:lnTo>
                    <a:pt x="788" y="11847"/>
                  </a:lnTo>
                  <a:lnTo>
                    <a:pt x="788" y="820"/>
                  </a:lnTo>
                  <a:close/>
                  <a:moveTo>
                    <a:pt x="378" y="1"/>
                  </a:moveTo>
                  <a:cubicBezTo>
                    <a:pt x="158" y="1"/>
                    <a:pt x="0" y="190"/>
                    <a:pt x="0" y="410"/>
                  </a:cubicBezTo>
                  <a:lnTo>
                    <a:pt x="0" y="12288"/>
                  </a:lnTo>
                  <a:cubicBezTo>
                    <a:pt x="0" y="12508"/>
                    <a:pt x="189" y="12697"/>
                    <a:pt x="378" y="12697"/>
                  </a:cubicBezTo>
                  <a:lnTo>
                    <a:pt x="12224" y="12697"/>
                  </a:lnTo>
                  <a:cubicBezTo>
                    <a:pt x="12476" y="12697"/>
                    <a:pt x="12634" y="12508"/>
                    <a:pt x="12634" y="12288"/>
                  </a:cubicBezTo>
                  <a:lnTo>
                    <a:pt x="12634" y="410"/>
                  </a:lnTo>
                  <a:cubicBezTo>
                    <a:pt x="12634" y="158"/>
                    <a:pt x="12476" y="1"/>
                    <a:pt x="122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39;p49">
              <a:extLst>
                <a:ext uri="{FF2B5EF4-FFF2-40B4-BE49-F238E27FC236}">
                  <a16:creationId xmlns:a16="http://schemas.microsoft.com/office/drawing/2014/main" id="{63809FE8-AC48-44DC-9A51-7993CD325CF4}"/>
                </a:ext>
              </a:extLst>
            </p:cNvPr>
            <p:cNvSpPr/>
            <p:nvPr/>
          </p:nvSpPr>
          <p:spPr>
            <a:xfrm>
              <a:off x="-41230300" y="2015125"/>
              <a:ext cx="235525" cy="192200"/>
            </a:xfrm>
            <a:custGeom>
              <a:avLst/>
              <a:gdLst/>
              <a:ahLst/>
              <a:cxnLst/>
              <a:rect l="l" t="t" r="r" b="b"/>
              <a:pathLst>
                <a:path w="9421" h="7688" extrusionOk="0">
                  <a:moveTo>
                    <a:pt x="8539" y="788"/>
                  </a:moveTo>
                  <a:lnTo>
                    <a:pt x="8539" y="6869"/>
                  </a:lnTo>
                  <a:lnTo>
                    <a:pt x="820" y="6869"/>
                  </a:lnTo>
                  <a:lnTo>
                    <a:pt x="820" y="788"/>
                  </a:lnTo>
                  <a:close/>
                  <a:moveTo>
                    <a:pt x="442" y="1"/>
                  </a:moveTo>
                  <a:cubicBezTo>
                    <a:pt x="190" y="1"/>
                    <a:pt x="1" y="221"/>
                    <a:pt x="1" y="410"/>
                  </a:cubicBezTo>
                  <a:lnTo>
                    <a:pt x="1" y="7310"/>
                  </a:lnTo>
                  <a:cubicBezTo>
                    <a:pt x="1" y="7404"/>
                    <a:pt x="32" y="7499"/>
                    <a:pt x="127" y="7562"/>
                  </a:cubicBezTo>
                  <a:cubicBezTo>
                    <a:pt x="190" y="7656"/>
                    <a:pt x="316" y="7688"/>
                    <a:pt x="442" y="7688"/>
                  </a:cubicBezTo>
                  <a:lnTo>
                    <a:pt x="8980" y="7688"/>
                  </a:lnTo>
                  <a:cubicBezTo>
                    <a:pt x="9232" y="7688"/>
                    <a:pt x="9421" y="7499"/>
                    <a:pt x="9421" y="7310"/>
                  </a:cubicBezTo>
                  <a:lnTo>
                    <a:pt x="9421" y="410"/>
                  </a:lnTo>
                  <a:cubicBezTo>
                    <a:pt x="9421" y="158"/>
                    <a:pt x="9232" y="1"/>
                    <a:pt x="89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40;p49">
              <a:extLst>
                <a:ext uri="{FF2B5EF4-FFF2-40B4-BE49-F238E27FC236}">
                  <a16:creationId xmlns:a16="http://schemas.microsoft.com/office/drawing/2014/main" id="{2D6DDD58-54CA-4015-8786-4FF0CA695A19}"/>
                </a:ext>
              </a:extLst>
            </p:cNvPr>
            <p:cNvSpPr/>
            <p:nvPr/>
          </p:nvSpPr>
          <p:spPr>
            <a:xfrm>
              <a:off x="-41139725" y="2061750"/>
              <a:ext cx="83525" cy="103675"/>
            </a:xfrm>
            <a:custGeom>
              <a:avLst/>
              <a:gdLst/>
              <a:ahLst/>
              <a:cxnLst/>
              <a:rect l="l" t="t" r="r" b="b"/>
              <a:pathLst>
                <a:path w="3341" h="4147" extrusionOk="0">
                  <a:moveTo>
                    <a:pt x="789" y="1223"/>
                  </a:moveTo>
                  <a:lnTo>
                    <a:pt x="2112" y="2074"/>
                  </a:lnTo>
                  <a:lnTo>
                    <a:pt x="789" y="2987"/>
                  </a:lnTo>
                  <a:lnTo>
                    <a:pt x="789" y="1223"/>
                  </a:lnTo>
                  <a:close/>
                  <a:moveTo>
                    <a:pt x="389" y="0"/>
                  </a:moveTo>
                  <a:cubicBezTo>
                    <a:pt x="182" y="0"/>
                    <a:pt x="1" y="185"/>
                    <a:pt x="1" y="435"/>
                  </a:cubicBezTo>
                  <a:lnTo>
                    <a:pt x="1" y="3743"/>
                  </a:lnTo>
                  <a:cubicBezTo>
                    <a:pt x="1" y="3981"/>
                    <a:pt x="198" y="4147"/>
                    <a:pt x="416" y="4147"/>
                  </a:cubicBezTo>
                  <a:cubicBezTo>
                    <a:pt x="487" y="4147"/>
                    <a:pt x="561" y="4129"/>
                    <a:pt x="631" y="4090"/>
                  </a:cubicBezTo>
                  <a:lnTo>
                    <a:pt x="3120" y="2452"/>
                  </a:lnTo>
                  <a:cubicBezTo>
                    <a:pt x="3340" y="2294"/>
                    <a:pt x="3340" y="1916"/>
                    <a:pt x="3120" y="1727"/>
                  </a:cubicBezTo>
                  <a:lnTo>
                    <a:pt x="631" y="89"/>
                  </a:lnTo>
                  <a:cubicBezTo>
                    <a:pt x="552" y="28"/>
                    <a:pt x="469" y="0"/>
                    <a:pt x="3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41;p49">
              <a:extLst>
                <a:ext uri="{FF2B5EF4-FFF2-40B4-BE49-F238E27FC236}">
                  <a16:creationId xmlns:a16="http://schemas.microsoft.com/office/drawing/2014/main" id="{AF41E294-1C95-43B4-9D14-2CDEE4EF9BF5}"/>
                </a:ext>
              </a:extLst>
            </p:cNvPr>
            <p:cNvSpPr/>
            <p:nvPr/>
          </p:nvSpPr>
          <p:spPr>
            <a:xfrm>
              <a:off x="-41230300" y="2227000"/>
              <a:ext cx="235525" cy="21300"/>
            </a:xfrm>
            <a:custGeom>
              <a:avLst/>
              <a:gdLst/>
              <a:ahLst/>
              <a:cxnLst/>
              <a:rect l="l" t="t" r="r" b="b"/>
              <a:pathLst>
                <a:path w="9421" h="852" extrusionOk="0">
                  <a:moveTo>
                    <a:pt x="442" y="0"/>
                  </a:moveTo>
                  <a:cubicBezTo>
                    <a:pt x="190" y="0"/>
                    <a:pt x="1" y="189"/>
                    <a:pt x="1" y="441"/>
                  </a:cubicBezTo>
                  <a:cubicBezTo>
                    <a:pt x="1" y="662"/>
                    <a:pt x="190" y="851"/>
                    <a:pt x="442" y="851"/>
                  </a:cubicBezTo>
                  <a:lnTo>
                    <a:pt x="8980" y="851"/>
                  </a:lnTo>
                  <a:cubicBezTo>
                    <a:pt x="9232" y="851"/>
                    <a:pt x="9421" y="662"/>
                    <a:pt x="9421" y="441"/>
                  </a:cubicBezTo>
                  <a:cubicBezTo>
                    <a:pt x="9421" y="189"/>
                    <a:pt x="9232" y="0"/>
                    <a:pt x="89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5842;p49">
            <a:extLst>
              <a:ext uri="{FF2B5EF4-FFF2-40B4-BE49-F238E27FC236}">
                <a16:creationId xmlns:a16="http://schemas.microsoft.com/office/drawing/2014/main" id="{DECA033F-8CA5-4C82-A988-244360E22EAC}"/>
              </a:ext>
            </a:extLst>
          </p:cNvPr>
          <p:cNvGrpSpPr/>
          <p:nvPr/>
        </p:nvGrpSpPr>
        <p:grpSpPr>
          <a:xfrm>
            <a:off x="3981196" y="2183030"/>
            <a:ext cx="538328" cy="505985"/>
            <a:chOff x="-41291625" y="2339025"/>
            <a:chExt cx="336225" cy="316025"/>
          </a:xfrm>
          <a:solidFill>
            <a:srgbClr val="5C3183"/>
          </a:solidFill>
        </p:grpSpPr>
        <p:sp>
          <p:nvSpPr>
            <p:cNvPr id="13" name="Google Shape;5843;p49">
              <a:extLst>
                <a:ext uri="{FF2B5EF4-FFF2-40B4-BE49-F238E27FC236}">
                  <a16:creationId xmlns:a16="http://schemas.microsoft.com/office/drawing/2014/main" id="{B5BFE580-6550-45F6-A794-2D7A6D0B77A7}"/>
                </a:ext>
              </a:extLst>
            </p:cNvPr>
            <p:cNvSpPr/>
            <p:nvPr/>
          </p:nvSpPr>
          <p:spPr>
            <a:xfrm>
              <a:off x="-41291625" y="2339025"/>
              <a:ext cx="336225" cy="316025"/>
            </a:xfrm>
            <a:custGeom>
              <a:avLst/>
              <a:gdLst/>
              <a:ahLst/>
              <a:cxnLst/>
              <a:rect l="l" t="t" r="r" b="b"/>
              <a:pathLst>
                <a:path w="13449" h="12641" extrusionOk="0">
                  <a:moveTo>
                    <a:pt x="6644" y="1064"/>
                  </a:moveTo>
                  <a:lnTo>
                    <a:pt x="7810" y="2261"/>
                  </a:lnTo>
                  <a:lnTo>
                    <a:pt x="6644" y="3427"/>
                  </a:lnTo>
                  <a:lnTo>
                    <a:pt x="5447" y="2261"/>
                  </a:lnTo>
                  <a:lnTo>
                    <a:pt x="6644" y="1064"/>
                  </a:lnTo>
                  <a:close/>
                  <a:moveTo>
                    <a:pt x="11307" y="5727"/>
                  </a:moveTo>
                  <a:lnTo>
                    <a:pt x="12504" y="6893"/>
                  </a:lnTo>
                  <a:lnTo>
                    <a:pt x="11307" y="8090"/>
                  </a:lnTo>
                  <a:lnTo>
                    <a:pt x="10141" y="6893"/>
                  </a:lnTo>
                  <a:lnTo>
                    <a:pt x="11307" y="5727"/>
                  </a:lnTo>
                  <a:close/>
                  <a:moveTo>
                    <a:pt x="4848" y="2829"/>
                  </a:moveTo>
                  <a:lnTo>
                    <a:pt x="6045" y="4026"/>
                  </a:lnTo>
                  <a:cubicBezTo>
                    <a:pt x="3872" y="6200"/>
                    <a:pt x="3935" y="6105"/>
                    <a:pt x="3809" y="6294"/>
                  </a:cubicBezTo>
                  <a:cubicBezTo>
                    <a:pt x="2769" y="7712"/>
                    <a:pt x="3494" y="9728"/>
                    <a:pt x="5226" y="10169"/>
                  </a:cubicBezTo>
                  <a:cubicBezTo>
                    <a:pt x="5463" y="10232"/>
                    <a:pt x="5675" y="10248"/>
                    <a:pt x="5825" y="10248"/>
                  </a:cubicBezTo>
                  <a:cubicBezTo>
                    <a:pt x="5975" y="10248"/>
                    <a:pt x="6061" y="10232"/>
                    <a:pt x="6045" y="10232"/>
                  </a:cubicBezTo>
                  <a:cubicBezTo>
                    <a:pt x="6045" y="10232"/>
                    <a:pt x="6108" y="10232"/>
                    <a:pt x="6234" y="10201"/>
                  </a:cubicBezTo>
                  <a:cubicBezTo>
                    <a:pt x="6739" y="10138"/>
                    <a:pt x="7180" y="9886"/>
                    <a:pt x="7526" y="9539"/>
                  </a:cubicBezTo>
                  <a:lnTo>
                    <a:pt x="9542" y="7523"/>
                  </a:lnTo>
                  <a:lnTo>
                    <a:pt x="10740" y="8720"/>
                  </a:lnTo>
                  <a:cubicBezTo>
                    <a:pt x="8566" y="10831"/>
                    <a:pt x="8629" y="10768"/>
                    <a:pt x="8440" y="10925"/>
                  </a:cubicBezTo>
                  <a:cubicBezTo>
                    <a:pt x="7699" y="11547"/>
                    <a:pt x="6741" y="11878"/>
                    <a:pt x="5785" y="11878"/>
                  </a:cubicBezTo>
                  <a:cubicBezTo>
                    <a:pt x="5480" y="11878"/>
                    <a:pt x="5176" y="11844"/>
                    <a:pt x="4880" y="11776"/>
                  </a:cubicBezTo>
                  <a:cubicBezTo>
                    <a:pt x="2769" y="11303"/>
                    <a:pt x="1257" y="9192"/>
                    <a:pt x="1729" y="6924"/>
                  </a:cubicBezTo>
                  <a:cubicBezTo>
                    <a:pt x="1887" y="6231"/>
                    <a:pt x="2202" y="5506"/>
                    <a:pt x="2769" y="4939"/>
                  </a:cubicBezTo>
                  <a:lnTo>
                    <a:pt x="4848" y="2829"/>
                  </a:lnTo>
                  <a:close/>
                  <a:moveTo>
                    <a:pt x="6565" y="1"/>
                  </a:moveTo>
                  <a:cubicBezTo>
                    <a:pt x="6455" y="1"/>
                    <a:pt x="6345" y="40"/>
                    <a:pt x="6266" y="119"/>
                  </a:cubicBezTo>
                  <a:lnTo>
                    <a:pt x="2202" y="4183"/>
                  </a:lnTo>
                  <a:cubicBezTo>
                    <a:pt x="1635" y="4782"/>
                    <a:pt x="1194" y="5538"/>
                    <a:pt x="942" y="6263"/>
                  </a:cubicBezTo>
                  <a:cubicBezTo>
                    <a:pt x="0" y="9451"/>
                    <a:pt x="2425" y="12640"/>
                    <a:pt x="5705" y="12640"/>
                  </a:cubicBezTo>
                  <a:cubicBezTo>
                    <a:pt x="5828" y="12640"/>
                    <a:pt x="5952" y="12636"/>
                    <a:pt x="6077" y="12627"/>
                  </a:cubicBezTo>
                  <a:cubicBezTo>
                    <a:pt x="6077" y="12627"/>
                    <a:pt x="6203" y="12627"/>
                    <a:pt x="6266" y="12564"/>
                  </a:cubicBezTo>
                  <a:cubicBezTo>
                    <a:pt x="7243" y="12469"/>
                    <a:pt x="8188" y="12059"/>
                    <a:pt x="8975" y="11366"/>
                  </a:cubicBezTo>
                  <a:cubicBezTo>
                    <a:pt x="9133" y="11240"/>
                    <a:pt x="8786" y="11555"/>
                    <a:pt x="13229" y="7113"/>
                  </a:cubicBezTo>
                  <a:cubicBezTo>
                    <a:pt x="13323" y="7019"/>
                    <a:pt x="13355" y="6893"/>
                    <a:pt x="13355" y="6830"/>
                  </a:cubicBezTo>
                  <a:cubicBezTo>
                    <a:pt x="13355" y="6735"/>
                    <a:pt x="13449" y="6704"/>
                    <a:pt x="13355" y="6641"/>
                  </a:cubicBezTo>
                  <a:lnTo>
                    <a:pt x="11590" y="4845"/>
                  </a:lnTo>
                  <a:cubicBezTo>
                    <a:pt x="11512" y="4766"/>
                    <a:pt x="11401" y="4727"/>
                    <a:pt x="11291" y="4727"/>
                  </a:cubicBezTo>
                  <a:cubicBezTo>
                    <a:pt x="11181" y="4727"/>
                    <a:pt x="11070" y="4766"/>
                    <a:pt x="10992" y="4845"/>
                  </a:cubicBezTo>
                  <a:lnTo>
                    <a:pt x="6928" y="8909"/>
                  </a:lnTo>
                  <a:cubicBezTo>
                    <a:pt x="6588" y="9236"/>
                    <a:pt x="6159" y="9392"/>
                    <a:pt x="5737" y="9392"/>
                  </a:cubicBezTo>
                  <a:cubicBezTo>
                    <a:pt x="5102" y="9392"/>
                    <a:pt x="4483" y="9036"/>
                    <a:pt x="4218" y="8373"/>
                  </a:cubicBezTo>
                  <a:cubicBezTo>
                    <a:pt x="3998" y="7743"/>
                    <a:pt x="4092" y="7019"/>
                    <a:pt x="4565" y="6546"/>
                  </a:cubicBezTo>
                  <a:lnTo>
                    <a:pt x="8629" y="2482"/>
                  </a:lnTo>
                  <a:cubicBezTo>
                    <a:pt x="8786" y="2324"/>
                    <a:pt x="8786" y="2072"/>
                    <a:pt x="8629" y="1883"/>
                  </a:cubicBezTo>
                  <a:lnTo>
                    <a:pt x="6865" y="119"/>
                  </a:lnTo>
                  <a:cubicBezTo>
                    <a:pt x="6786" y="40"/>
                    <a:pt x="6676" y="1"/>
                    <a:pt x="6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44;p49">
              <a:extLst>
                <a:ext uri="{FF2B5EF4-FFF2-40B4-BE49-F238E27FC236}">
                  <a16:creationId xmlns:a16="http://schemas.microsoft.com/office/drawing/2014/main" id="{2E3BA408-3E0F-4EFB-978C-07BA589EA3B7}"/>
                </a:ext>
              </a:extLst>
            </p:cNvPr>
            <p:cNvSpPr/>
            <p:nvPr/>
          </p:nvSpPr>
          <p:spPr>
            <a:xfrm>
              <a:off x="-41234225" y="2620800"/>
              <a:ext cx="25" cy="25"/>
            </a:xfrm>
            <a:custGeom>
              <a:avLst/>
              <a:gdLst/>
              <a:ahLst/>
              <a:cxnLst/>
              <a:rect l="l" t="t" r="r" b="b"/>
              <a:pathLst>
                <a:path w="1" h="1" extrusionOk="0">
                  <a:moveTo>
                    <a:pt x="0"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5845;p49">
            <a:extLst>
              <a:ext uri="{FF2B5EF4-FFF2-40B4-BE49-F238E27FC236}">
                <a16:creationId xmlns:a16="http://schemas.microsoft.com/office/drawing/2014/main" id="{FA2819F6-69B1-4291-8DE8-04BF7F480A13}"/>
              </a:ext>
            </a:extLst>
          </p:cNvPr>
          <p:cNvSpPr/>
          <p:nvPr/>
        </p:nvSpPr>
        <p:spPr>
          <a:xfrm>
            <a:off x="3949285" y="2437364"/>
            <a:ext cx="0" cy="40"/>
          </a:xfrm>
          <a:custGeom>
            <a:avLst/>
            <a:gdLst/>
            <a:ahLst/>
            <a:cxnLst/>
            <a:rect l="l" t="t" r="r" b="b"/>
            <a:pathLst>
              <a:path h="1" extrusionOk="0">
                <a:moveTo>
                  <a:pt x="0" y="0"/>
                </a:move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46;p49">
            <a:extLst>
              <a:ext uri="{FF2B5EF4-FFF2-40B4-BE49-F238E27FC236}">
                <a16:creationId xmlns:a16="http://schemas.microsoft.com/office/drawing/2014/main" id="{E10BFE50-C651-4525-A08E-72370CF3924A}"/>
              </a:ext>
            </a:extLst>
          </p:cNvPr>
          <p:cNvSpPr/>
          <p:nvPr/>
        </p:nvSpPr>
        <p:spPr>
          <a:xfrm>
            <a:off x="3996063" y="2770902"/>
            <a:ext cx="511990" cy="507827"/>
          </a:xfrm>
          <a:custGeom>
            <a:avLst/>
            <a:gdLst/>
            <a:ahLst/>
            <a:cxnLst/>
            <a:rect l="l" t="t" r="r" b="b"/>
            <a:pathLst>
              <a:path w="12791" h="12687" extrusionOk="0">
                <a:moveTo>
                  <a:pt x="2986" y="7684"/>
                </a:moveTo>
                <a:cubicBezTo>
                  <a:pt x="4110" y="7684"/>
                  <a:pt x="5072" y="8568"/>
                  <a:pt x="5072" y="9751"/>
                </a:cubicBezTo>
                <a:cubicBezTo>
                  <a:pt x="5072" y="10727"/>
                  <a:pt x="4474" y="11484"/>
                  <a:pt x="3623" y="11736"/>
                </a:cubicBezTo>
                <a:cubicBezTo>
                  <a:pt x="3405" y="11810"/>
                  <a:pt x="3185" y="11846"/>
                  <a:pt x="2971" y="11846"/>
                </a:cubicBezTo>
                <a:cubicBezTo>
                  <a:pt x="2101" y="11846"/>
                  <a:pt x="1311" y="11265"/>
                  <a:pt x="1008" y="10381"/>
                </a:cubicBezTo>
                <a:cubicBezTo>
                  <a:pt x="662" y="9278"/>
                  <a:pt x="1292" y="8113"/>
                  <a:pt x="2394" y="7766"/>
                </a:cubicBezTo>
                <a:cubicBezTo>
                  <a:pt x="2594" y="7710"/>
                  <a:pt x="2792" y="7684"/>
                  <a:pt x="2986" y="7684"/>
                </a:cubicBezTo>
                <a:close/>
                <a:moveTo>
                  <a:pt x="9886" y="7696"/>
                </a:moveTo>
                <a:cubicBezTo>
                  <a:pt x="10161" y="7696"/>
                  <a:pt x="10441" y="7749"/>
                  <a:pt x="10712" y="7861"/>
                </a:cubicBezTo>
                <a:cubicBezTo>
                  <a:pt x="11468" y="8176"/>
                  <a:pt x="11972" y="8869"/>
                  <a:pt x="11972" y="9751"/>
                </a:cubicBezTo>
                <a:cubicBezTo>
                  <a:pt x="11972" y="10696"/>
                  <a:pt x="11373" y="11484"/>
                  <a:pt x="10523" y="11736"/>
                </a:cubicBezTo>
                <a:cubicBezTo>
                  <a:pt x="10305" y="11810"/>
                  <a:pt x="10085" y="11846"/>
                  <a:pt x="9870" y="11846"/>
                </a:cubicBezTo>
                <a:cubicBezTo>
                  <a:pt x="9001" y="11846"/>
                  <a:pt x="8211" y="11265"/>
                  <a:pt x="7908" y="10381"/>
                </a:cubicBezTo>
                <a:cubicBezTo>
                  <a:pt x="7750" y="9940"/>
                  <a:pt x="7782" y="9436"/>
                  <a:pt x="8002" y="8963"/>
                </a:cubicBezTo>
                <a:cubicBezTo>
                  <a:pt x="8309" y="8162"/>
                  <a:pt x="9073" y="7696"/>
                  <a:pt x="9886" y="7696"/>
                </a:cubicBezTo>
                <a:close/>
                <a:moveTo>
                  <a:pt x="2151" y="1"/>
                </a:moveTo>
                <a:cubicBezTo>
                  <a:pt x="1058" y="1"/>
                  <a:pt x="63" y="900"/>
                  <a:pt x="63" y="2064"/>
                </a:cubicBezTo>
                <a:lnTo>
                  <a:pt x="63" y="9593"/>
                </a:lnTo>
                <a:cubicBezTo>
                  <a:pt x="0" y="10633"/>
                  <a:pt x="504" y="11578"/>
                  <a:pt x="1323" y="12177"/>
                </a:cubicBezTo>
                <a:cubicBezTo>
                  <a:pt x="1822" y="12521"/>
                  <a:pt x="2387" y="12686"/>
                  <a:pt x="2947" y="12686"/>
                </a:cubicBezTo>
                <a:cubicBezTo>
                  <a:pt x="3874" y="12686"/>
                  <a:pt x="4786" y="12233"/>
                  <a:pt x="5356" y="11389"/>
                </a:cubicBezTo>
                <a:cubicBezTo>
                  <a:pt x="5671" y="10916"/>
                  <a:pt x="5860" y="10381"/>
                  <a:pt x="5860" y="9782"/>
                </a:cubicBezTo>
                <a:cubicBezTo>
                  <a:pt x="5860" y="9625"/>
                  <a:pt x="6018" y="9467"/>
                  <a:pt x="6207" y="9373"/>
                </a:cubicBezTo>
                <a:cubicBezTo>
                  <a:pt x="6270" y="9357"/>
                  <a:pt x="6340" y="9349"/>
                  <a:pt x="6411" y="9349"/>
                </a:cubicBezTo>
                <a:cubicBezTo>
                  <a:pt x="6482" y="9349"/>
                  <a:pt x="6553" y="9357"/>
                  <a:pt x="6616" y="9373"/>
                </a:cubicBezTo>
                <a:cubicBezTo>
                  <a:pt x="6805" y="9467"/>
                  <a:pt x="6963" y="9625"/>
                  <a:pt x="6963" y="9782"/>
                </a:cubicBezTo>
                <a:cubicBezTo>
                  <a:pt x="6963" y="10759"/>
                  <a:pt x="7467" y="11641"/>
                  <a:pt x="8223" y="12177"/>
                </a:cubicBezTo>
                <a:cubicBezTo>
                  <a:pt x="8709" y="12521"/>
                  <a:pt x="9272" y="12686"/>
                  <a:pt x="9833" y="12686"/>
                </a:cubicBezTo>
                <a:cubicBezTo>
                  <a:pt x="10762" y="12686"/>
                  <a:pt x="11686" y="12233"/>
                  <a:pt x="12256" y="11389"/>
                </a:cubicBezTo>
                <a:cubicBezTo>
                  <a:pt x="12602" y="10885"/>
                  <a:pt x="12791" y="10223"/>
                  <a:pt x="12728" y="9530"/>
                </a:cubicBezTo>
                <a:cubicBezTo>
                  <a:pt x="12791" y="9467"/>
                  <a:pt x="12791" y="9971"/>
                  <a:pt x="12791" y="2064"/>
                </a:cubicBezTo>
                <a:cubicBezTo>
                  <a:pt x="12791" y="1780"/>
                  <a:pt x="12760" y="1497"/>
                  <a:pt x="12634" y="1276"/>
                </a:cubicBezTo>
                <a:cubicBezTo>
                  <a:pt x="12310" y="458"/>
                  <a:pt x="11539" y="8"/>
                  <a:pt x="10750" y="8"/>
                </a:cubicBezTo>
                <a:cubicBezTo>
                  <a:pt x="10232" y="8"/>
                  <a:pt x="9706" y="202"/>
                  <a:pt x="9294" y="614"/>
                </a:cubicBezTo>
                <a:cubicBezTo>
                  <a:pt x="9137" y="772"/>
                  <a:pt x="9137" y="1024"/>
                  <a:pt x="9294" y="1182"/>
                </a:cubicBezTo>
                <a:cubicBezTo>
                  <a:pt x="9373" y="1260"/>
                  <a:pt x="9483" y="1300"/>
                  <a:pt x="9593" y="1300"/>
                </a:cubicBezTo>
                <a:cubicBezTo>
                  <a:pt x="9704" y="1300"/>
                  <a:pt x="9814" y="1260"/>
                  <a:pt x="9893" y="1182"/>
                </a:cubicBezTo>
                <a:cubicBezTo>
                  <a:pt x="10140" y="935"/>
                  <a:pt x="10448" y="819"/>
                  <a:pt x="10752" y="819"/>
                </a:cubicBezTo>
                <a:cubicBezTo>
                  <a:pt x="11263" y="819"/>
                  <a:pt x="11763" y="1144"/>
                  <a:pt x="11940" y="1717"/>
                </a:cubicBezTo>
                <a:cubicBezTo>
                  <a:pt x="11972" y="1812"/>
                  <a:pt x="11972" y="1938"/>
                  <a:pt x="11972" y="2064"/>
                </a:cubicBezTo>
                <a:lnTo>
                  <a:pt x="11972" y="7766"/>
                </a:lnTo>
                <a:cubicBezTo>
                  <a:pt x="11389" y="7183"/>
                  <a:pt x="10644" y="6907"/>
                  <a:pt x="9909" y="6907"/>
                </a:cubicBezTo>
                <a:cubicBezTo>
                  <a:pt x="8779" y="6907"/>
                  <a:pt x="7673" y="7559"/>
                  <a:pt x="7215" y="8743"/>
                </a:cubicBezTo>
                <a:cubicBezTo>
                  <a:pt x="6994" y="8617"/>
                  <a:pt x="6750" y="8554"/>
                  <a:pt x="6494" y="8554"/>
                </a:cubicBezTo>
                <a:cubicBezTo>
                  <a:pt x="6238" y="8554"/>
                  <a:pt x="5970" y="8617"/>
                  <a:pt x="5702" y="8743"/>
                </a:cubicBezTo>
                <a:cubicBezTo>
                  <a:pt x="5513" y="8207"/>
                  <a:pt x="5135" y="7735"/>
                  <a:pt x="4600" y="7388"/>
                </a:cubicBezTo>
                <a:cubicBezTo>
                  <a:pt x="4117" y="7053"/>
                  <a:pt x="3560" y="6889"/>
                  <a:pt x="3001" y="6889"/>
                </a:cubicBezTo>
                <a:cubicBezTo>
                  <a:pt x="2248" y="6889"/>
                  <a:pt x="1493" y="7187"/>
                  <a:pt x="914" y="7766"/>
                </a:cubicBezTo>
                <a:lnTo>
                  <a:pt x="914" y="2064"/>
                </a:lnTo>
                <a:cubicBezTo>
                  <a:pt x="914" y="1340"/>
                  <a:pt x="1486" y="814"/>
                  <a:pt x="2132" y="814"/>
                </a:cubicBezTo>
                <a:cubicBezTo>
                  <a:pt x="2301" y="814"/>
                  <a:pt x="2476" y="851"/>
                  <a:pt x="2646" y="929"/>
                </a:cubicBezTo>
                <a:cubicBezTo>
                  <a:pt x="2804" y="992"/>
                  <a:pt x="2899" y="1087"/>
                  <a:pt x="3025" y="1182"/>
                </a:cubicBezTo>
                <a:cubicBezTo>
                  <a:pt x="3103" y="1260"/>
                  <a:pt x="3214" y="1300"/>
                  <a:pt x="3324" y="1300"/>
                </a:cubicBezTo>
                <a:cubicBezTo>
                  <a:pt x="3434" y="1300"/>
                  <a:pt x="3544" y="1260"/>
                  <a:pt x="3623" y="1182"/>
                </a:cubicBezTo>
                <a:cubicBezTo>
                  <a:pt x="3781" y="1024"/>
                  <a:pt x="3781" y="772"/>
                  <a:pt x="3623" y="614"/>
                </a:cubicBezTo>
                <a:cubicBezTo>
                  <a:pt x="3434" y="394"/>
                  <a:pt x="3214" y="236"/>
                  <a:pt x="2962" y="173"/>
                </a:cubicBezTo>
                <a:cubicBezTo>
                  <a:pt x="2694" y="55"/>
                  <a:pt x="2420" y="1"/>
                  <a:pt x="215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47;p49">
            <a:extLst>
              <a:ext uri="{FF2B5EF4-FFF2-40B4-BE49-F238E27FC236}">
                <a16:creationId xmlns:a16="http://schemas.microsoft.com/office/drawing/2014/main" id="{AC8CFD26-E23D-44E0-9D1D-B4369D877036}"/>
              </a:ext>
            </a:extLst>
          </p:cNvPr>
          <p:cNvSpPr/>
          <p:nvPr/>
        </p:nvSpPr>
        <p:spPr>
          <a:xfrm>
            <a:off x="7102704" y="1555907"/>
            <a:ext cx="315295" cy="506986"/>
          </a:xfrm>
          <a:custGeom>
            <a:avLst/>
            <a:gdLst/>
            <a:ahLst/>
            <a:cxnLst/>
            <a:rect l="l" t="t" r="r" b="b"/>
            <a:pathLst>
              <a:path w="7877" h="12666" extrusionOk="0">
                <a:moveTo>
                  <a:pt x="6491" y="788"/>
                </a:moveTo>
                <a:cubicBezTo>
                  <a:pt x="6743" y="788"/>
                  <a:pt x="6900" y="977"/>
                  <a:pt x="6932" y="1197"/>
                </a:cubicBezTo>
                <a:cubicBezTo>
                  <a:pt x="6869" y="1449"/>
                  <a:pt x="6711" y="1607"/>
                  <a:pt x="6459" y="1607"/>
                </a:cubicBezTo>
                <a:lnTo>
                  <a:pt x="5640" y="1607"/>
                </a:lnTo>
                <a:cubicBezTo>
                  <a:pt x="5388" y="1607"/>
                  <a:pt x="5230" y="1827"/>
                  <a:pt x="5230" y="2017"/>
                </a:cubicBezTo>
                <a:cubicBezTo>
                  <a:pt x="5230" y="2237"/>
                  <a:pt x="5451" y="2458"/>
                  <a:pt x="5640" y="2458"/>
                </a:cubicBezTo>
                <a:lnTo>
                  <a:pt x="6081" y="2458"/>
                </a:lnTo>
                <a:lnTo>
                  <a:pt x="6081" y="4379"/>
                </a:lnTo>
                <a:lnTo>
                  <a:pt x="1922" y="4379"/>
                </a:lnTo>
                <a:lnTo>
                  <a:pt x="1922" y="2458"/>
                </a:lnTo>
                <a:lnTo>
                  <a:pt x="2364" y="2458"/>
                </a:lnTo>
                <a:cubicBezTo>
                  <a:pt x="2616" y="2458"/>
                  <a:pt x="2805" y="2237"/>
                  <a:pt x="2805" y="2017"/>
                </a:cubicBezTo>
                <a:cubicBezTo>
                  <a:pt x="2805" y="1764"/>
                  <a:pt x="2616" y="1607"/>
                  <a:pt x="2364" y="1607"/>
                </a:cubicBezTo>
                <a:lnTo>
                  <a:pt x="1544" y="1607"/>
                </a:lnTo>
                <a:cubicBezTo>
                  <a:pt x="1292" y="1607"/>
                  <a:pt x="1135" y="1418"/>
                  <a:pt x="1135" y="1197"/>
                </a:cubicBezTo>
                <a:cubicBezTo>
                  <a:pt x="1135" y="945"/>
                  <a:pt x="1355" y="788"/>
                  <a:pt x="1544" y="788"/>
                </a:cubicBezTo>
                <a:close/>
                <a:moveTo>
                  <a:pt x="6018" y="5135"/>
                </a:moveTo>
                <a:lnTo>
                  <a:pt x="6018" y="9641"/>
                </a:lnTo>
                <a:cubicBezTo>
                  <a:pt x="6018" y="10901"/>
                  <a:pt x="5136" y="11815"/>
                  <a:pt x="3970" y="11815"/>
                </a:cubicBezTo>
                <a:cubicBezTo>
                  <a:pt x="2994" y="11815"/>
                  <a:pt x="2143" y="11090"/>
                  <a:pt x="1985" y="10176"/>
                </a:cubicBezTo>
                <a:lnTo>
                  <a:pt x="3151" y="10176"/>
                </a:lnTo>
                <a:cubicBezTo>
                  <a:pt x="3403" y="10176"/>
                  <a:pt x="3561" y="9956"/>
                  <a:pt x="3561" y="9735"/>
                </a:cubicBezTo>
                <a:cubicBezTo>
                  <a:pt x="3561" y="9483"/>
                  <a:pt x="3340" y="9326"/>
                  <a:pt x="3151" y="9326"/>
                </a:cubicBezTo>
                <a:lnTo>
                  <a:pt x="1891" y="9326"/>
                </a:lnTo>
                <a:lnTo>
                  <a:pt x="1891" y="8507"/>
                </a:lnTo>
                <a:lnTo>
                  <a:pt x="3151" y="8507"/>
                </a:lnTo>
                <a:cubicBezTo>
                  <a:pt x="3403" y="8507"/>
                  <a:pt x="3561" y="8317"/>
                  <a:pt x="3561" y="8065"/>
                </a:cubicBezTo>
                <a:cubicBezTo>
                  <a:pt x="3561" y="7845"/>
                  <a:pt x="3340" y="7656"/>
                  <a:pt x="3151" y="7656"/>
                </a:cubicBezTo>
                <a:lnTo>
                  <a:pt x="1891" y="7656"/>
                </a:lnTo>
                <a:lnTo>
                  <a:pt x="1891" y="6805"/>
                </a:lnTo>
                <a:lnTo>
                  <a:pt x="3151" y="6805"/>
                </a:lnTo>
                <a:cubicBezTo>
                  <a:pt x="3403" y="6805"/>
                  <a:pt x="3561" y="6616"/>
                  <a:pt x="3561" y="6396"/>
                </a:cubicBezTo>
                <a:cubicBezTo>
                  <a:pt x="3561" y="6144"/>
                  <a:pt x="3340" y="5955"/>
                  <a:pt x="3151" y="5955"/>
                </a:cubicBezTo>
                <a:lnTo>
                  <a:pt x="1891" y="5955"/>
                </a:lnTo>
                <a:lnTo>
                  <a:pt x="1891" y="5135"/>
                </a:lnTo>
                <a:close/>
                <a:moveTo>
                  <a:pt x="1513" y="0"/>
                </a:moveTo>
                <a:cubicBezTo>
                  <a:pt x="1072" y="0"/>
                  <a:pt x="725" y="189"/>
                  <a:pt x="473" y="567"/>
                </a:cubicBezTo>
                <a:cubicBezTo>
                  <a:pt x="1" y="1229"/>
                  <a:pt x="316" y="2143"/>
                  <a:pt x="1103" y="2395"/>
                </a:cubicBezTo>
                <a:lnTo>
                  <a:pt x="1103" y="9767"/>
                </a:lnTo>
                <a:cubicBezTo>
                  <a:pt x="1103" y="11422"/>
                  <a:pt x="2503" y="12666"/>
                  <a:pt x="4038" y="12666"/>
                </a:cubicBezTo>
                <a:cubicBezTo>
                  <a:pt x="4402" y="12666"/>
                  <a:pt x="4774" y="12596"/>
                  <a:pt x="5136" y="12445"/>
                </a:cubicBezTo>
                <a:cubicBezTo>
                  <a:pt x="6176" y="12004"/>
                  <a:pt x="6900" y="10964"/>
                  <a:pt x="6900" y="9767"/>
                </a:cubicBezTo>
                <a:lnTo>
                  <a:pt x="6900" y="2395"/>
                </a:lnTo>
                <a:cubicBezTo>
                  <a:pt x="7121" y="2332"/>
                  <a:pt x="7373" y="2174"/>
                  <a:pt x="7530" y="1922"/>
                </a:cubicBezTo>
                <a:cubicBezTo>
                  <a:pt x="7877" y="1355"/>
                  <a:pt x="7719" y="599"/>
                  <a:pt x="7184" y="189"/>
                </a:cubicBezTo>
                <a:cubicBezTo>
                  <a:pt x="6963" y="95"/>
                  <a:pt x="6743" y="0"/>
                  <a:pt x="645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848;p49">
            <a:extLst>
              <a:ext uri="{FF2B5EF4-FFF2-40B4-BE49-F238E27FC236}">
                <a16:creationId xmlns:a16="http://schemas.microsoft.com/office/drawing/2014/main" id="{0B3A8447-6395-4B84-973C-4C1BC27C1E49}"/>
              </a:ext>
            </a:extLst>
          </p:cNvPr>
          <p:cNvSpPr/>
          <p:nvPr/>
        </p:nvSpPr>
        <p:spPr>
          <a:xfrm>
            <a:off x="7037140" y="2140690"/>
            <a:ext cx="446425" cy="509829"/>
          </a:xfrm>
          <a:custGeom>
            <a:avLst/>
            <a:gdLst/>
            <a:ahLst/>
            <a:cxnLst/>
            <a:rect l="l" t="t" r="r" b="b"/>
            <a:pathLst>
              <a:path w="11153" h="12737" extrusionOk="0">
                <a:moveTo>
                  <a:pt x="9452" y="4262"/>
                </a:moveTo>
                <a:lnTo>
                  <a:pt x="9452" y="4262"/>
                </a:lnTo>
                <a:cubicBezTo>
                  <a:pt x="9704" y="4703"/>
                  <a:pt x="9609" y="5270"/>
                  <a:pt x="9231" y="5679"/>
                </a:cubicBezTo>
                <a:cubicBezTo>
                  <a:pt x="8976" y="5915"/>
                  <a:pt x="8672" y="6040"/>
                  <a:pt x="8364" y="6040"/>
                </a:cubicBezTo>
                <a:cubicBezTo>
                  <a:pt x="8178" y="6040"/>
                  <a:pt x="7992" y="5995"/>
                  <a:pt x="7814" y="5900"/>
                </a:cubicBezTo>
                <a:lnTo>
                  <a:pt x="9452" y="4262"/>
                </a:lnTo>
                <a:close/>
                <a:moveTo>
                  <a:pt x="6018" y="835"/>
                </a:moveTo>
                <a:cubicBezTo>
                  <a:pt x="6120" y="835"/>
                  <a:pt x="6223" y="875"/>
                  <a:pt x="6301" y="954"/>
                </a:cubicBezTo>
                <a:lnTo>
                  <a:pt x="7215" y="1867"/>
                </a:lnTo>
                <a:cubicBezTo>
                  <a:pt x="7306" y="1935"/>
                  <a:pt x="7397" y="1987"/>
                  <a:pt x="7499" y="1987"/>
                </a:cubicBezTo>
                <a:cubicBezTo>
                  <a:pt x="7539" y="1987"/>
                  <a:pt x="7581" y="1979"/>
                  <a:pt x="7625" y="1962"/>
                </a:cubicBezTo>
                <a:cubicBezTo>
                  <a:pt x="7863" y="1897"/>
                  <a:pt x="8110" y="1865"/>
                  <a:pt x="8359" y="1865"/>
                </a:cubicBezTo>
                <a:cubicBezTo>
                  <a:pt x="8963" y="1865"/>
                  <a:pt x="9578" y="2055"/>
                  <a:pt x="10113" y="2434"/>
                </a:cubicBezTo>
                <a:lnTo>
                  <a:pt x="6049" y="6498"/>
                </a:lnTo>
                <a:cubicBezTo>
                  <a:pt x="5482" y="5774"/>
                  <a:pt x="5356" y="4892"/>
                  <a:pt x="5577" y="4010"/>
                </a:cubicBezTo>
                <a:cubicBezTo>
                  <a:pt x="5608" y="3852"/>
                  <a:pt x="5577" y="3726"/>
                  <a:pt x="5451" y="3631"/>
                </a:cubicBezTo>
                <a:lnTo>
                  <a:pt x="5199" y="3379"/>
                </a:lnTo>
                <a:lnTo>
                  <a:pt x="4537" y="2718"/>
                </a:lnTo>
                <a:cubicBezTo>
                  <a:pt x="4380" y="2560"/>
                  <a:pt x="4380" y="2277"/>
                  <a:pt x="4537" y="2119"/>
                </a:cubicBezTo>
                <a:lnTo>
                  <a:pt x="5734" y="954"/>
                </a:lnTo>
                <a:cubicBezTo>
                  <a:pt x="5813" y="875"/>
                  <a:pt x="5915" y="835"/>
                  <a:pt x="6018" y="835"/>
                </a:cubicBezTo>
                <a:close/>
                <a:moveTo>
                  <a:pt x="1290" y="6917"/>
                </a:moveTo>
                <a:cubicBezTo>
                  <a:pt x="1502" y="6917"/>
                  <a:pt x="1702" y="7106"/>
                  <a:pt x="1702" y="7318"/>
                </a:cubicBezTo>
                <a:cubicBezTo>
                  <a:pt x="1670" y="7538"/>
                  <a:pt x="1544" y="7696"/>
                  <a:pt x="1387" y="7727"/>
                </a:cubicBezTo>
                <a:cubicBezTo>
                  <a:pt x="1342" y="7740"/>
                  <a:pt x="1298" y="7746"/>
                  <a:pt x="1256" y="7746"/>
                </a:cubicBezTo>
                <a:cubicBezTo>
                  <a:pt x="1084" y="7746"/>
                  <a:pt x="933" y="7645"/>
                  <a:pt x="883" y="7444"/>
                </a:cubicBezTo>
                <a:cubicBezTo>
                  <a:pt x="788" y="7223"/>
                  <a:pt x="914" y="7002"/>
                  <a:pt x="1166" y="6939"/>
                </a:cubicBezTo>
                <a:cubicBezTo>
                  <a:pt x="1207" y="6924"/>
                  <a:pt x="1248" y="6917"/>
                  <a:pt x="1290" y="6917"/>
                </a:cubicBezTo>
                <a:close/>
                <a:moveTo>
                  <a:pt x="5807" y="10240"/>
                </a:moveTo>
                <a:cubicBezTo>
                  <a:pt x="6104" y="10240"/>
                  <a:pt x="6409" y="10293"/>
                  <a:pt x="6711" y="10405"/>
                </a:cubicBezTo>
                <a:cubicBezTo>
                  <a:pt x="7373" y="10626"/>
                  <a:pt x="7877" y="11193"/>
                  <a:pt x="8160" y="11886"/>
                </a:cubicBezTo>
                <a:lnTo>
                  <a:pt x="3529" y="11886"/>
                </a:lnTo>
                <a:cubicBezTo>
                  <a:pt x="3847" y="10882"/>
                  <a:pt x="4774" y="10240"/>
                  <a:pt x="5807" y="10240"/>
                </a:cubicBezTo>
                <a:close/>
                <a:moveTo>
                  <a:pt x="6030" y="1"/>
                </a:moveTo>
                <a:cubicBezTo>
                  <a:pt x="5711" y="1"/>
                  <a:pt x="5388" y="119"/>
                  <a:pt x="5136" y="355"/>
                </a:cubicBezTo>
                <a:lnTo>
                  <a:pt x="3938" y="1552"/>
                </a:lnTo>
                <a:cubicBezTo>
                  <a:pt x="3466" y="1993"/>
                  <a:pt x="3466" y="2781"/>
                  <a:pt x="3938" y="3316"/>
                </a:cubicBezTo>
                <a:lnTo>
                  <a:pt x="4348" y="3694"/>
                </a:lnTo>
                <a:lnTo>
                  <a:pt x="1828" y="6215"/>
                </a:lnTo>
                <a:cubicBezTo>
                  <a:pt x="1652" y="6127"/>
                  <a:pt x="1468" y="6087"/>
                  <a:pt x="1287" y="6087"/>
                </a:cubicBezTo>
                <a:cubicBezTo>
                  <a:pt x="623" y="6087"/>
                  <a:pt x="0" y="6625"/>
                  <a:pt x="0" y="7318"/>
                </a:cubicBezTo>
                <a:cubicBezTo>
                  <a:pt x="0" y="8052"/>
                  <a:pt x="611" y="8583"/>
                  <a:pt x="1293" y="8583"/>
                </a:cubicBezTo>
                <a:cubicBezTo>
                  <a:pt x="1459" y="8583"/>
                  <a:pt x="1629" y="8551"/>
                  <a:pt x="1796" y="8483"/>
                </a:cubicBezTo>
                <a:lnTo>
                  <a:pt x="3592" y="10279"/>
                </a:lnTo>
                <a:cubicBezTo>
                  <a:pt x="3056" y="10783"/>
                  <a:pt x="2647" y="11476"/>
                  <a:pt x="2584" y="12264"/>
                </a:cubicBezTo>
                <a:cubicBezTo>
                  <a:pt x="2521" y="12484"/>
                  <a:pt x="2741" y="12736"/>
                  <a:pt x="2962" y="12736"/>
                </a:cubicBezTo>
                <a:lnTo>
                  <a:pt x="8664" y="12736"/>
                </a:lnTo>
                <a:cubicBezTo>
                  <a:pt x="8916" y="12736"/>
                  <a:pt x="9105" y="12484"/>
                  <a:pt x="9074" y="12264"/>
                </a:cubicBezTo>
                <a:cubicBezTo>
                  <a:pt x="8837" y="10556"/>
                  <a:pt x="7367" y="9419"/>
                  <a:pt x="5795" y="9419"/>
                </a:cubicBezTo>
                <a:cubicBezTo>
                  <a:pt x="5279" y="9419"/>
                  <a:pt x="4752" y="9542"/>
                  <a:pt x="4254" y="9806"/>
                </a:cubicBezTo>
                <a:lnTo>
                  <a:pt x="2363" y="7916"/>
                </a:lnTo>
                <a:cubicBezTo>
                  <a:pt x="2521" y="7601"/>
                  <a:pt x="2521" y="7223"/>
                  <a:pt x="2426" y="6845"/>
                </a:cubicBezTo>
                <a:lnTo>
                  <a:pt x="4663" y="4608"/>
                </a:lnTo>
                <a:lnTo>
                  <a:pt x="4663" y="4608"/>
                </a:lnTo>
                <a:cubicBezTo>
                  <a:pt x="4632" y="5679"/>
                  <a:pt x="4978" y="6687"/>
                  <a:pt x="5734" y="7444"/>
                </a:cubicBezTo>
                <a:cubicBezTo>
                  <a:pt x="5813" y="7522"/>
                  <a:pt x="5915" y="7562"/>
                  <a:pt x="6018" y="7562"/>
                </a:cubicBezTo>
                <a:cubicBezTo>
                  <a:pt x="6120" y="7562"/>
                  <a:pt x="6223" y="7522"/>
                  <a:pt x="6301" y="7444"/>
                </a:cubicBezTo>
                <a:lnTo>
                  <a:pt x="7215" y="6530"/>
                </a:lnTo>
                <a:cubicBezTo>
                  <a:pt x="7564" y="6771"/>
                  <a:pt x="7958" y="6887"/>
                  <a:pt x="8352" y="6887"/>
                </a:cubicBezTo>
                <a:cubicBezTo>
                  <a:pt x="8883" y="6887"/>
                  <a:pt x="9414" y="6676"/>
                  <a:pt x="9830" y="6278"/>
                </a:cubicBezTo>
                <a:cubicBezTo>
                  <a:pt x="10523" y="5553"/>
                  <a:pt x="10618" y="4451"/>
                  <a:pt x="10082" y="3663"/>
                </a:cubicBezTo>
                <a:lnTo>
                  <a:pt x="10996" y="2749"/>
                </a:lnTo>
                <a:cubicBezTo>
                  <a:pt x="11153" y="2560"/>
                  <a:pt x="11153" y="2340"/>
                  <a:pt x="10996" y="2119"/>
                </a:cubicBezTo>
                <a:cubicBezTo>
                  <a:pt x="10259" y="1383"/>
                  <a:pt x="9297" y="1056"/>
                  <a:pt x="8341" y="1056"/>
                </a:cubicBezTo>
                <a:cubicBezTo>
                  <a:pt x="8111" y="1056"/>
                  <a:pt x="7882" y="1074"/>
                  <a:pt x="7656" y="1111"/>
                </a:cubicBezTo>
                <a:lnTo>
                  <a:pt x="6900" y="355"/>
                </a:lnTo>
                <a:cubicBezTo>
                  <a:pt x="6664" y="119"/>
                  <a:pt x="6349" y="1"/>
                  <a:pt x="603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849;p49">
            <a:extLst>
              <a:ext uri="{FF2B5EF4-FFF2-40B4-BE49-F238E27FC236}">
                <a16:creationId xmlns:a16="http://schemas.microsoft.com/office/drawing/2014/main" id="{7028BE82-2423-40B3-80A6-A4B48E74D685}"/>
              </a:ext>
            </a:extLst>
          </p:cNvPr>
          <p:cNvSpPr/>
          <p:nvPr/>
        </p:nvSpPr>
        <p:spPr>
          <a:xfrm>
            <a:off x="7004387" y="2730755"/>
            <a:ext cx="506986" cy="508668"/>
          </a:xfrm>
          <a:custGeom>
            <a:avLst/>
            <a:gdLst/>
            <a:ahLst/>
            <a:cxnLst/>
            <a:rect l="l" t="t" r="r" b="b"/>
            <a:pathLst>
              <a:path w="12666" h="12708" extrusionOk="0">
                <a:moveTo>
                  <a:pt x="6347" y="841"/>
                </a:moveTo>
                <a:cubicBezTo>
                  <a:pt x="6876" y="841"/>
                  <a:pt x="7350" y="1172"/>
                  <a:pt x="7530" y="1712"/>
                </a:cubicBezTo>
                <a:cubicBezTo>
                  <a:pt x="7719" y="2405"/>
                  <a:pt x="7372" y="3067"/>
                  <a:pt x="6679" y="3256"/>
                </a:cubicBezTo>
                <a:cubicBezTo>
                  <a:pt x="6569" y="3289"/>
                  <a:pt x="6457" y="3305"/>
                  <a:pt x="6345" y="3305"/>
                </a:cubicBezTo>
                <a:cubicBezTo>
                  <a:pt x="5822" y="3305"/>
                  <a:pt x="5323" y="2956"/>
                  <a:pt x="5167" y="2437"/>
                </a:cubicBezTo>
                <a:cubicBezTo>
                  <a:pt x="4947" y="1775"/>
                  <a:pt x="5325" y="1082"/>
                  <a:pt x="5986" y="893"/>
                </a:cubicBezTo>
                <a:cubicBezTo>
                  <a:pt x="6108" y="858"/>
                  <a:pt x="6229" y="841"/>
                  <a:pt x="6347" y="841"/>
                </a:cubicBezTo>
                <a:close/>
                <a:moveTo>
                  <a:pt x="6353" y="5919"/>
                </a:moveTo>
                <a:cubicBezTo>
                  <a:pt x="7021" y="5919"/>
                  <a:pt x="7624" y="6459"/>
                  <a:pt x="7624" y="7162"/>
                </a:cubicBezTo>
                <a:cubicBezTo>
                  <a:pt x="7593" y="7698"/>
                  <a:pt x="7215" y="8170"/>
                  <a:pt x="6742" y="8328"/>
                </a:cubicBezTo>
                <a:cubicBezTo>
                  <a:pt x="6608" y="8371"/>
                  <a:pt x="6474" y="8391"/>
                  <a:pt x="6345" y="8391"/>
                </a:cubicBezTo>
                <a:cubicBezTo>
                  <a:pt x="5810" y="8391"/>
                  <a:pt x="5351" y="8042"/>
                  <a:pt x="5199" y="7509"/>
                </a:cubicBezTo>
                <a:cubicBezTo>
                  <a:pt x="5010" y="6847"/>
                  <a:pt x="5356" y="6186"/>
                  <a:pt x="6018" y="5965"/>
                </a:cubicBezTo>
                <a:cubicBezTo>
                  <a:pt x="6130" y="5934"/>
                  <a:pt x="6242" y="5919"/>
                  <a:pt x="6353" y="5919"/>
                </a:cubicBezTo>
                <a:close/>
                <a:moveTo>
                  <a:pt x="2079" y="9351"/>
                </a:moveTo>
                <a:cubicBezTo>
                  <a:pt x="2744" y="9351"/>
                  <a:pt x="3340" y="9871"/>
                  <a:pt x="3340" y="10596"/>
                </a:cubicBezTo>
                <a:cubicBezTo>
                  <a:pt x="3308" y="11163"/>
                  <a:pt x="2962" y="11604"/>
                  <a:pt x="2426" y="11762"/>
                </a:cubicBezTo>
                <a:cubicBezTo>
                  <a:pt x="2305" y="11797"/>
                  <a:pt x="2183" y="11813"/>
                  <a:pt x="2065" y="11813"/>
                </a:cubicBezTo>
                <a:cubicBezTo>
                  <a:pt x="1538" y="11813"/>
                  <a:pt x="1068" y="11483"/>
                  <a:pt x="914" y="10943"/>
                </a:cubicBezTo>
                <a:cubicBezTo>
                  <a:pt x="693" y="10281"/>
                  <a:pt x="1071" y="9588"/>
                  <a:pt x="1733" y="9399"/>
                </a:cubicBezTo>
                <a:cubicBezTo>
                  <a:pt x="1849" y="9367"/>
                  <a:pt x="1965" y="9351"/>
                  <a:pt x="2079" y="9351"/>
                </a:cubicBezTo>
                <a:close/>
                <a:moveTo>
                  <a:pt x="10617" y="9351"/>
                </a:moveTo>
                <a:cubicBezTo>
                  <a:pt x="11281" y="9351"/>
                  <a:pt x="11878" y="9871"/>
                  <a:pt x="11878" y="10596"/>
                </a:cubicBezTo>
                <a:cubicBezTo>
                  <a:pt x="11846" y="11163"/>
                  <a:pt x="11500" y="11604"/>
                  <a:pt x="10995" y="11762"/>
                </a:cubicBezTo>
                <a:cubicBezTo>
                  <a:pt x="10868" y="11797"/>
                  <a:pt x="10742" y="11813"/>
                  <a:pt x="10620" y="11813"/>
                </a:cubicBezTo>
                <a:cubicBezTo>
                  <a:pt x="10076" y="11813"/>
                  <a:pt x="9606" y="11483"/>
                  <a:pt x="9452" y="10943"/>
                </a:cubicBezTo>
                <a:cubicBezTo>
                  <a:pt x="9263" y="10281"/>
                  <a:pt x="9609" y="9588"/>
                  <a:pt x="10271" y="9399"/>
                </a:cubicBezTo>
                <a:cubicBezTo>
                  <a:pt x="10387" y="9367"/>
                  <a:pt x="10503" y="9351"/>
                  <a:pt x="10617" y="9351"/>
                </a:cubicBezTo>
                <a:close/>
                <a:moveTo>
                  <a:pt x="6344" y="0"/>
                </a:moveTo>
                <a:cubicBezTo>
                  <a:pt x="5677" y="0"/>
                  <a:pt x="5021" y="308"/>
                  <a:pt x="4631" y="893"/>
                </a:cubicBezTo>
                <a:cubicBezTo>
                  <a:pt x="3812" y="2122"/>
                  <a:pt x="4474" y="3760"/>
                  <a:pt x="5955" y="4075"/>
                </a:cubicBezTo>
                <a:lnTo>
                  <a:pt x="5955" y="5146"/>
                </a:lnTo>
                <a:cubicBezTo>
                  <a:pt x="4600" y="5430"/>
                  <a:pt x="3907" y="6910"/>
                  <a:pt x="4537" y="8107"/>
                </a:cubicBezTo>
                <a:lnTo>
                  <a:pt x="3434" y="9021"/>
                </a:lnTo>
                <a:cubicBezTo>
                  <a:pt x="3025" y="8706"/>
                  <a:pt x="2584" y="8548"/>
                  <a:pt x="2080" y="8548"/>
                </a:cubicBezTo>
                <a:cubicBezTo>
                  <a:pt x="945" y="8548"/>
                  <a:pt x="0" y="9494"/>
                  <a:pt x="0" y="10628"/>
                </a:cubicBezTo>
                <a:cubicBezTo>
                  <a:pt x="0" y="11762"/>
                  <a:pt x="945" y="12707"/>
                  <a:pt x="2080" y="12707"/>
                </a:cubicBezTo>
                <a:cubicBezTo>
                  <a:pt x="3214" y="12707"/>
                  <a:pt x="4159" y="11793"/>
                  <a:pt x="4159" y="10628"/>
                </a:cubicBezTo>
                <a:cubicBezTo>
                  <a:pt x="4159" y="10281"/>
                  <a:pt x="4096" y="9966"/>
                  <a:pt x="3938" y="9683"/>
                </a:cubicBezTo>
                <a:lnTo>
                  <a:pt x="5041" y="8769"/>
                </a:lnTo>
                <a:cubicBezTo>
                  <a:pt x="5435" y="9084"/>
                  <a:pt x="5907" y="9242"/>
                  <a:pt x="6376" y="9242"/>
                </a:cubicBezTo>
                <a:cubicBezTo>
                  <a:pt x="6845" y="9242"/>
                  <a:pt x="7309" y="9084"/>
                  <a:pt x="7687" y="8769"/>
                </a:cubicBezTo>
                <a:lnTo>
                  <a:pt x="8790" y="9683"/>
                </a:lnTo>
                <a:cubicBezTo>
                  <a:pt x="8318" y="10596"/>
                  <a:pt x="8570" y="11730"/>
                  <a:pt x="9452" y="12361"/>
                </a:cubicBezTo>
                <a:cubicBezTo>
                  <a:pt x="9803" y="12595"/>
                  <a:pt x="10203" y="12707"/>
                  <a:pt x="10598" y="12707"/>
                </a:cubicBezTo>
                <a:cubicBezTo>
                  <a:pt x="11266" y="12707"/>
                  <a:pt x="11923" y="12387"/>
                  <a:pt x="12319" y="11793"/>
                </a:cubicBezTo>
                <a:cubicBezTo>
                  <a:pt x="12571" y="11478"/>
                  <a:pt x="12665" y="11069"/>
                  <a:pt x="12665" y="10659"/>
                </a:cubicBezTo>
                <a:cubicBezTo>
                  <a:pt x="12665" y="9431"/>
                  <a:pt x="11783" y="8548"/>
                  <a:pt x="10617" y="8548"/>
                </a:cubicBezTo>
                <a:cubicBezTo>
                  <a:pt x="10113" y="8548"/>
                  <a:pt x="9672" y="8706"/>
                  <a:pt x="9294" y="9021"/>
                </a:cubicBezTo>
                <a:lnTo>
                  <a:pt x="8192" y="8107"/>
                </a:lnTo>
                <a:cubicBezTo>
                  <a:pt x="8822" y="6879"/>
                  <a:pt x="8097" y="5398"/>
                  <a:pt x="6774" y="5146"/>
                </a:cubicBezTo>
                <a:lnTo>
                  <a:pt x="6774" y="4075"/>
                </a:lnTo>
                <a:cubicBezTo>
                  <a:pt x="7530" y="3917"/>
                  <a:pt x="8097" y="3382"/>
                  <a:pt x="8349" y="2657"/>
                </a:cubicBezTo>
                <a:cubicBezTo>
                  <a:pt x="8633" y="1806"/>
                  <a:pt x="8318" y="861"/>
                  <a:pt x="7530" y="357"/>
                </a:cubicBezTo>
                <a:cubicBezTo>
                  <a:pt x="7170" y="117"/>
                  <a:pt x="6755" y="0"/>
                  <a:pt x="634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50;p49">
            <a:extLst>
              <a:ext uri="{FF2B5EF4-FFF2-40B4-BE49-F238E27FC236}">
                <a16:creationId xmlns:a16="http://schemas.microsoft.com/office/drawing/2014/main" id="{A2F07273-6E02-4FDD-8DF8-ACFBE667A04E}"/>
              </a:ext>
            </a:extLst>
          </p:cNvPr>
          <p:cNvSpPr/>
          <p:nvPr/>
        </p:nvSpPr>
        <p:spPr>
          <a:xfrm>
            <a:off x="10020631" y="1556228"/>
            <a:ext cx="509508" cy="506346"/>
          </a:xfrm>
          <a:custGeom>
            <a:avLst/>
            <a:gdLst/>
            <a:ahLst/>
            <a:cxnLst/>
            <a:rect l="l" t="t" r="r" b="b"/>
            <a:pathLst>
              <a:path w="12729" h="12650" extrusionOk="0">
                <a:moveTo>
                  <a:pt x="9326" y="1000"/>
                </a:moveTo>
                <a:lnTo>
                  <a:pt x="11657" y="3332"/>
                </a:lnTo>
                <a:lnTo>
                  <a:pt x="3403" y="11617"/>
                </a:lnTo>
                <a:lnTo>
                  <a:pt x="1072" y="9286"/>
                </a:lnTo>
                <a:lnTo>
                  <a:pt x="2521" y="7837"/>
                </a:lnTo>
                <a:lnTo>
                  <a:pt x="3403" y="8688"/>
                </a:lnTo>
                <a:cubicBezTo>
                  <a:pt x="3482" y="8766"/>
                  <a:pt x="3584" y="8806"/>
                  <a:pt x="3686" y="8806"/>
                </a:cubicBezTo>
                <a:cubicBezTo>
                  <a:pt x="3789" y="8806"/>
                  <a:pt x="3891" y="8766"/>
                  <a:pt x="3970" y="8688"/>
                </a:cubicBezTo>
                <a:cubicBezTo>
                  <a:pt x="4128" y="8530"/>
                  <a:pt x="4128" y="8278"/>
                  <a:pt x="3970" y="8089"/>
                </a:cubicBezTo>
                <a:lnTo>
                  <a:pt x="3119" y="7238"/>
                </a:lnTo>
                <a:lnTo>
                  <a:pt x="4191" y="6167"/>
                </a:lnTo>
                <a:lnTo>
                  <a:pt x="5041" y="7049"/>
                </a:lnTo>
                <a:cubicBezTo>
                  <a:pt x="5120" y="7128"/>
                  <a:pt x="5230" y="7167"/>
                  <a:pt x="5340" y="7167"/>
                </a:cubicBezTo>
                <a:cubicBezTo>
                  <a:pt x="5451" y="7167"/>
                  <a:pt x="5561" y="7128"/>
                  <a:pt x="5640" y="7049"/>
                </a:cubicBezTo>
                <a:cubicBezTo>
                  <a:pt x="5797" y="6892"/>
                  <a:pt x="5797" y="6608"/>
                  <a:pt x="5640" y="6451"/>
                </a:cubicBezTo>
                <a:lnTo>
                  <a:pt x="4758" y="5600"/>
                </a:lnTo>
                <a:lnTo>
                  <a:pt x="5829" y="4529"/>
                </a:lnTo>
                <a:lnTo>
                  <a:pt x="6711" y="5380"/>
                </a:lnTo>
                <a:cubicBezTo>
                  <a:pt x="6790" y="5458"/>
                  <a:pt x="6892" y="5498"/>
                  <a:pt x="6994" y="5498"/>
                </a:cubicBezTo>
                <a:cubicBezTo>
                  <a:pt x="7097" y="5498"/>
                  <a:pt x="7199" y="5458"/>
                  <a:pt x="7278" y="5380"/>
                </a:cubicBezTo>
                <a:cubicBezTo>
                  <a:pt x="7436" y="5222"/>
                  <a:pt x="7436" y="4970"/>
                  <a:pt x="7278" y="4812"/>
                </a:cubicBezTo>
                <a:lnTo>
                  <a:pt x="6427" y="3930"/>
                </a:lnTo>
                <a:lnTo>
                  <a:pt x="7499" y="2859"/>
                </a:lnTo>
                <a:lnTo>
                  <a:pt x="8349" y="3741"/>
                </a:lnTo>
                <a:cubicBezTo>
                  <a:pt x="8428" y="3820"/>
                  <a:pt x="8538" y="3859"/>
                  <a:pt x="8648" y="3859"/>
                </a:cubicBezTo>
                <a:cubicBezTo>
                  <a:pt x="8759" y="3859"/>
                  <a:pt x="8869" y="3820"/>
                  <a:pt x="8948" y="3741"/>
                </a:cubicBezTo>
                <a:cubicBezTo>
                  <a:pt x="9105" y="3584"/>
                  <a:pt x="9105" y="3300"/>
                  <a:pt x="8948" y="3143"/>
                </a:cubicBezTo>
                <a:lnTo>
                  <a:pt x="8066" y="2292"/>
                </a:lnTo>
                <a:lnTo>
                  <a:pt x="9326" y="1000"/>
                </a:lnTo>
                <a:close/>
                <a:moveTo>
                  <a:pt x="9357" y="0"/>
                </a:moveTo>
                <a:cubicBezTo>
                  <a:pt x="9255" y="0"/>
                  <a:pt x="9153" y="39"/>
                  <a:pt x="9074" y="118"/>
                </a:cubicBezTo>
                <a:lnTo>
                  <a:pt x="7247" y="1914"/>
                </a:lnTo>
                <a:lnTo>
                  <a:pt x="7120" y="2040"/>
                </a:lnTo>
                <a:lnTo>
                  <a:pt x="5608" y="3584"/>
                </a:lnTo>
                <a:lnTo>
                  <a:pt x="5482" y="3678"/>
                </a:lnTo>
                <a:lnTo>
                  <a:pt x="3938" y="5222"/>
                </a:lnTo>
                <a:lnTo>
                  <a:pt x="3812" y="5348"/>
                </a:lnTo>
                <a:lnTo>
                  <a:pt x="2300" y="6892"/>
                </a:lnTo>
                <a:lnTo>
                  <a:pt x="2174" y="7018"/>
                </a:lnTo>
                <a:lnTo>
                  <a:pt x="158" y="9003"/>
                </a:lnTo>
                <a:cubicBezTo>
                  <a:pt x="0" y="9160"/>
                  <a:pt x="0" y="9444"/>
                  <a:pt x="158" y="9601"/>
                </a:cubicBezTo>
                <a:lnTo>
                  <a:pt x="3088" y="12531"/>
                </a:lnTo>
                <a:cubicBezTo>
                  <a:pt x="3167" y="12610"/>
                  <a:pt x="3269" y="12649"/>
                  <a:pt x="3371" y="12649"/>
                </a:cubicBezTo>
                <a:cubicBezTo>
                  <a:pt x="3474" y="12649"/>
                  <a:pt x="3576" y="12610"/>
                  <a:pt x="3655" y="12531"/>
                </a:cubicBezTo>
                <a:lnTo>
                  <a:pt x="12539" y="3647"/>
                </a:lnTo>
                <a:cubicBezTo>
                  <a:pt x="12728" y="3458"/>
                  <a:pt x="12728" y="3174"/>
                  <a:pt x="12571" y="3017"/>
                </a:cubicBezTo>
                <a:lnTo>
                  <a:pt x="9641" y="118"/>
                </a:lnTo>
                <a:cubicBezTo>
                  <a:pt x="9562" y="39"/>
                  <a:pt x="9460" y="0"/>
                  <a:pt x="9357"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5851;p49">
            <a:extLst>
              <a:ext uri="{FF2B5EF4-FFF2-40B4-BE49-F238E27FC236}">
                <a16:creationId xmlns:a16="http://schemas.microsoft.com/office/drawing/2014/main" id="{6EEAC51A-BC83-4815-8CB5-62ADF803BB0B}"/>
              </a:ext>
            </a:extLst>
          </p:cNvPr>
          <p:cNvGrpSpPr/>
          <p:nvPr/>
        </p:nvGrpSpPr>
        <p:grpSpPr>
          <a:xfrm>
            <a:off x="1606619" y="1559524"/>
            <a:ext cx="539769" cy="507427"/>
            <a:chOff x="-42804750" y="1949600"/>
            <a:chExt cx="337125" cy="316925"/>
          </a:xfrm>
          <a:solidFill>
            <a:srgbClr val="5C3183"/>
          </a:solidFill>
        </p:grpSpPr>
        <p:sp>
          <p:nvSpPr>
            <p:cNvPr id="22" name="Google Shape;5852;p49">
              <a:extLst>
                <a:ext uri="{FF2B5EF4-FFF2-40B4-BE49-F238E27FC236}">
                  <a16:creationId xmlns:a16="http://schemas.microsoft.com/office/drawing/2014/main" id="{26153CCA-4D15-409C-A714-EB8A610D9DBB}"/>
                </a:ext>
              </a:extLst>
            </p:cNvPr>
            <p:cNvSpPr/>
            <p:nvPr/>
          </p:nvSpPr>
          <p:spPr>
            <a:xfrm>
              <a:off x="-42731500" y="2013125"/>
              <a:ext cx="189825" cy="189900"/>
            </a:xfrm>
            <a:custGeom>
              <a:avLst/>
              <a:gdLst/>
              <a:ahLst/>
              <a:cxnLst/>
              <a:rect l="l" t="t" r="r" b="b"/>
              <a:pathLst>
                <a:path w="7593" h="7596" extrusionOk="0">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53;p49">
              <a:extLst>
                <a:ext uri="{FF2B5EF4-FFF2-40B4-BE49-F238E27FC236}">
                  <a16:creationId xmlns:a16="http://schemas.microsoft.com/office/drawing/2014/main" id="{3FABD80A-C992-4E66-BA4D-76F37325BD60}"/>
                </a:ext>
              </a:extLst>
            </p:cNvPr>
            <p:cNvSpPr/>
            <p:nvPr/>
          </p:nvSpPr>
          <p:spPr>
            <a:xfrm>
              <a:off x="-42804750" y="1949600"/>
              <a:ext cx="337125" cy="316925"/>
            </a:xfrm>
            <a:custGeom>
              <a:avLst/>
              <a:gdLst/>
              <a:ahLst/>
              <a:cxnLst/>
              <a:rect l="l" t="t" r="r" b="b"/>
              <a:pathLst>
                <a:path w="13485" h="12677" extrusionOk="0">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54;p49">
              <a:extLst>
                <a:ext uri="{FF2B5EF4-FFF2-40B4-BE49-F238E27FC236}">
                  <a16:creationId xmlns:a16="http://schemas.microsoft.com/office/drawing/2014/main" id="{2F7BA0EE-AA58-468A-95C5-94007AC78D3E}"/>
                </a:ext>
              </a:extLst>
            </p:cNvPr>
            <p:cNvSpPr/>
            <p:nvPr/>
          </p:nvSpPr>
          <p:spPr>
            <a:xfrm>
              <a:off x="-42644075" y="2060025"/>
              <a:ext cx="59100" cy="65400"/>
            </a:xfrm>
            <a:custGeom>
              <a:avLst/>
              <a:gdLst/>
              <a:ahLst/>
              <a:cxnLst/>
              <a:rect l="l" t="t" r="r" b="b"/>
              <a:pathLst>
                <a:path w="2364" h="2616" extrusionOk="0">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855;p49">
            <a:extLst>
              <a:ext uri="{FF2B5EF4-FFF2-40B4-BE49-F238E27FC236}">
                <a16:creationId xmlns:a16="http://schemas.microsoft.com/office/drawing/2014/main" id="{6971B24C-262E-4F00-A261-4FBD115236F7}"/>
              </a:ext>
            </a:extLst>
          </p:cNvPr>
          <p:cNvGrpSpPr/>
          <p:nvPr/>
        </p:nvGrpSpPr>
        <p:grpSpPr>
          <a:xfrm>
            <a:off x="1651498" y="2152770"/>
            <a:ext cx="456511" cy="495339"/>
            <a:chOff x="-42778750" y="2320125"/>
            <a:chExt cx="285125" cy="309375"/>
          </a:xfrm>
          <a:solidFill>
            <a:srgbClr val="5C3183"/>
          </a:solidFill>
        </p:grpSpPr>
        <p:sp>
          <p:nvSpPr>
            <p:cNvPr id="26" name="Google Shape;5856;p49">
              <a:extLst>
                <a:ext uri="{FF2B5EF4-FFF2-40B4-BE49-F238E27FC236}">
                  <a16:creationId xmlns:a16="http://schemas.microsoft.com/office/drawing/2014/main" id="{B7B11BCE-0308-4B3E-9BE0-05E4BC88D14B}"/>
                </a:ext>
              </a:extLst>
            </p:cNvPr>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57;p49">
              <a:extLst>
                <a:ext uri="{FF2B5EF4-FFF2-40B4-BE49-F238E27FC236}">
                  <a16:creationId xmlns:a16="http://schemas.microsoft.com/office/drawing/2014/main" id="{D7FF172E-7DC1-4C05-A3B9-480C7C9DE50D}"/>
                </a:ext>
              </a:extLst>
            </p:cNvPr>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858;p49">
            <a:extLst>
              <a:ext uri="{FF2B5EF4-FFF2-40B4-BE49-F238E27FC236}">
                <a16:creationId xmlns:a16="http://schemas.microsoft.com/office/drawing/2014/main" id="{15EFF021-589B-4C0E-A324-EDD50D53566D}"/>
              </a:ext>
            </a:extLst>
          </p:cNvPr>
          <p:cNvGrpSpPr/>
          <p:nvPr/>
        </p:nvGrpSpPr>
        <p:grpSpPr>
          <a:xfrm>
            <a:off x="1621129" y="2730045"/>
            <a:ext cx="510749" cy="509508"/>
            <a:chOff x="-42796875" y="2680675"/>
            <a:chExt cx="319000" cy="318225"/>
          </a:xfrm>
          <a:solidFill>
            <a:srgbClr val="5C3183"/>
          </a:solidFill>
        </p:grpSpPr>
        <p:sp>
          <p:nvSpPr>
            <p:cNvPr id="29" name="Google Shape;5859;p49">
              <a:extLst>
                <a:ext uri="{FF2B5EF4-FFF2-40B4-BE49-F238E27FC236}">
                  <a16:creationId xmlns:a16="http://schemas.microsoft.com/office/drawing/2014/main" id="{9B2392BC-98AC-4A82-9671-AC866BA9B07C}"/>
                </a:ext>
              </a:extLst>
            </p:cNvPr>
            <p:cNvSpPr/>
            <p:nvPr/>
          </p:nvSpPr>
          <p:spPr>
            <a:xfrm>
              <a:off x="-42671650" y="2853950"/>
              <a:ext cx="70125" cy="21275"/>
            </a:xfrm>
            <a:custGeom>
              <a:avLst/>
              <a:gdLst/>
              <a:ahLst/>
              <a:cxnLst/>
              <a:rect l="l" t="t" r="r" b="b"/>
              <a:pathLst>
                <a:path w="2805" h="851" extrusionOk="0">
                  <a:moveTo>
                    <a:pt x="442" y="0"/>
                  </a:moveTo>
                  <a:cubicBezTo>
                    <a:pt x="190" y="0"/>
                    <a:pt x="1" y="221"/>
                    <a:pt x="1" y="410"/>
                  </a:cubicBezTo>
                  <a:cubicBezTo>
                    <a:pt x="1" y="630"/>
                    <a:pt x="190" y="851"/>
                    <a:pt x="442" y="851"/>
                  </a:cubicBezTo>
                  <a:lnTo>
                    <a:pt x="2364" y="851"/>
                  </a:lnTo>
                  <a:cubicBezTo>
                    <a:pt x="2616" y="851"/>
                    <a:pt x="2773" y="630"/>
                    <a:pt x="2773" y="410"/>
                  </a:cubicBezTo>
                  <a:cubicBezTo>
                    <a:pt x="2805" y="221"/>
                    <a:pt x="2584" y="0"/>
                    <a:pt x="2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60;p49">
              <a:extLst>
                <a:ext uri="{FF2B5EF4-FFF2-40B4-BE49-F238E27FC236}">
                  <a16:creationId xmlns:a16="http://schemas.microsoft.com/office/drawing/2014/main" id="{186DD59A-4BBA-4CDD-8049-42AA9C8B3073}"/>
                </a:ext>
              </a:extLst>
            </p:cNvPr>
            <p:cNvSpPr/>
            <p:nvPr/>
          </p:nvSpPr>
          <p:spPr>
            <a:xfrm>
              <a:off x="-42671650" y="2895675"/>
              <a:ext cx="70125" cy="20525"/>
            </a:xfrm>
            <a:custGeom>
              <a:avLst/>
              <a:gdLst/>
              <a:ahLst/>
              <a:cxnLst/>
              <a:rect l="l" t="t" r="r" b="b"/>
              <a:pathLst>
                <a:path w="2805" h="821" extrusionOk="0">
                  <a:moveTo>
                    <a:pt x="442" y="1"/>
                  </a:moveTo>
                  <a:cubicBezTo>
                    <a:pt x="190" y="1"/>
                    <a:pt x="1" y="190"/>
                    <a:pt x="1" y="442"/>
                  </a:cubicBezTo>
                  <a:cubicBezTo>
                    <a:pt x="1" y="663"/>
                    <a:pt x="190" y="820"/>
                    <a:pt x="442" y="820"/>
                  </a:cubicBezTo>
                  <a:lnTo>
                    <a:pt x="2364" y="820"/>
                  </a:lnTo>
                  <a:cubicBezTo>
                    <a:pt x="2616" y="820"/>
                    <a:pt x="2773" y="631"/>
                    <a:pt x="2773" y="442"/>
                  </a:cubicBezTo>
                  <a:cubicBezTo>
                    <a:pt x="2805" y="190"/>
                    <a:pt x="2584" y="1"/>
                    <a:pt x="2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61;p49">
              <a:extLst>
                <a:ext uri="{FF2B5EF4-FFF2-40B4-BE49-F238E27FC236}">
                  <a16:creationId xmlns:a16="http://schemas.microsoft.com/office/drawing/2014/main" id="{F0AE4B88-9F10-4C28-96A4-08963925D85A}"/>
                </a:ext>
              </a:extLst>
            </p:cNvPr>
            <p:cNvSpPr/>
            <p:nvPr/>
          </p:nvSpPr>
          <p:spPr>
            <a:xfrm>
              <a:off x="-42796875" y="2680675"/>
              <a:ext cx="319000" cy="318225"/>
            </a:xfrm>
            <a:custGeom>
              <a:avLst/>
              <a:gdLst/>
              <a:ahLst/>
              <a:cxnLst/>
              <a:rect l="l" t="t" r="r" b="b"/>
              <a:pathLst>
                <a:path w="12760" h="12729" extrusionOk="0">
                  <a:moveTo>
                    <a:pt x="9011" y="882"/>
                  </a:moveTo>
                  <a:cubicBezTo>
                    <a:pt x="9168" y="882"/>
                    <a:pt x="9357" y="914"/>
                    <a:pt x="9483" y="945"/>
                  </a:cubicBezTo>
                  <a:cubicBezTo>
                    <a:pt x="9799" y="1071"/>
                    <a:pt x="10051" y="1355"/>
                    <a:pt x="10177" y="1701"/>
                  </a:cubicBezTo>
                  <a:lnTo>
                    <a:pt x="2615" y="1701"/>
                  </a:lnTo>
                  <a:cubicBezTo>
                    <a:pt x="2804" y="1229"/>
                    <a:pt x="3245" y="882"/>
                    <a:pt x="3781" y="882"/>
                  </a:cubicBezTo>
                  <a:close/>
                  <a:moveTo>
                    <a:pt x="1733" y="3623"/>
                  </a:moveTo>
                  <a:lnTo>
                    <a:pt x="1733" y="5293"/>
                  </a:lnTo>
                  <a:lnTo>
                    <a:pt x="914" y="5293"/>
                  </a:lnTo>
                  <a:lnTo>
                    <a:pt x="914" y="3623"/>
                  </a:lnTo>
                  <a:close/>
                  <a:moveTo>
                    <a:pt x="11941" y="3623"/>
                  </a:moveTo>
                  <a:lnTo>
                    <a:pt x="11941" y="5293"/>
                  </a:lnTo>
                  <a:lnTo>
                    <a:pt x="11122" y="5293"/>
                  </a:lnTo>
                  <a:lnTo>
                    <a:pt x="11122" y="3623"/>
                  </a:lnTo>
                  <a:close/>
                  <a:moveTo>
                    <a:pt x="10240" y="2521"/>
                  </a:moveTo>
                  <a:lnTo>
                    <a:pt x="10240" y="5316"/>
                  </a:lnTo>
                  <a:lnTo>
                    <a:pt x="10240" y="5316"/>
                  </a:lnTo>
                  <a:cubicBezTo>
                    <a:pt x="10144" y="5293"/>
                    <a:pt x="10003" y="5293"/>
                    <a:pt x="9862" y="5293"/>
                  </a:cubicBezTo>
                  <a:lnTo>
                    <a:pt x="6932" y="5293"/>
                  </a:lnTo>
                  <a:lnTo>
                    <a:pt x="6932" y="2521"/>
                  </a:lnTo>
                  <a:close/>
                  <a:moveTo>
                    <a:pt x="6144" y="2521"/>
                  </a:moveTo>
                  <a:lnTo>
                    <a:pt x="6144" y="5293"/>
                  </a:lnTo>
                  <a:lnTo>
                    <a:pt x="2962" y="5293"/>
                  </a:lnTo>
                  <a:cubicBezTo>
                    <a:pt x="2804" y="5293"/>
                    <a:pt x="2678" y="5293"/>
                    <a:pt x="2552" y="5324"/>
                  </a:cubicBezTo>
                  <a:lnTo>
                    <a:pt x="2552" y="2521"/>
                  </a:lnTo>
                  <a:close/>
                  <a:moveTo>
                    <a:pt x="9893" y="6207"/>
                  </a:moveTo>
                  <a:cubicBezTo>
                    <a:pt x="10555" y="6207"/>
                    <a:pt x="11122" y="6742"/>
                    <a:pt x="11122" y="7404"/>
                  </a:cubicBezTo>
                  <a:lnTo>
                    <a:pt x="11122" y="9861"/>
                  </a:lnTo>
                  <a:cubicBezTo>
                    <a:pt x="11122" y="10019"/>
                    <a:pt x="11027" y="10145"/>
                    <a:pt x="10933" y="10208"/>
                  </a:cubicBezTo>
                  <a:cubicBezTo>
                    <a:pt x="10838" y="10239"/>
                    <a:pt x="10775" y="10302"/>
                    <a:pt x="10681" y="10302"/>
                  </a:cubicBezTo>
                  <a:lnTo>
                    <a:pt x="2143" y="10302"/>
                  </a:lnTo>
                  <a:cubicBezTo>
                    <a:pt x="1922" y="10302"/>
                    <a:pt x="1796" y="10176"/>
                    <a:pt x="1733" y="10019"/>
                  </a:cubicBezTo>
                  <a:cubicBezTo>
                    <a:pt x="1702" y="9924"/>
                    <a:pt x="1733" y="10050"/>
                    <a:pt x="1733" y="8254"/>
                  </a:cubicBezTo>
                  <a:lnTo>
                    <a:pt x="1733" y="7404"/>
                  </a:lnTo>
                  <a:cubicBezTo>
                    <a:pt x="1733" y="6994"/>
                    <a:pt x="1922" y="6616"/>
                    <a:pt x="2300" y="6396"/>
                  </a:cubicBezTo>
                  <a:cubicBezTo>
                    <a:pt x="2489" y="6270"/>
                    <a:pt x="2710" y="6207"/>
                    <a:pt x="2993" y="6207"/>
                  </a:cubicBezTo>
                  <a:close/>
                  <a:moveTo>
                    <a:pt x="3403" y="11090"/>
                  </a:moveTo>
                  <a:lnTo>
                    <a:pt x="3403" y="11909"/>
                  </a:lnTo>
                  <a:lnTo>
                    <a:pt x="2552" y="11909"/>
                  </a:lnTo>
                  <a:lnTo>
                    <a:pt x="2552" y="11090"/>
                  </a:lnTo>
                  <a:close/>
                  <a:moveTo>
                    <a:pt x="10271" y="11090"/>
                  </a:moveTo>
                  <a:lnTo>
                    <a:pt x="10271" y="11909"/>
                  </a:lnTo>
                  <a:lnTo>
                    <a:pt x="9452" y="11909"/>
                  </a:lnTo>
                  <a:lnTo>
                    <a:pt x="9452" y="11090"/>
                  </a:lnTo>
                  <a:close/>
                  <a:moveTo>
                    <a:pt x="3750" y="0"/>
                  </a:moveTo>
                  <a:cubicBezTo>
                    <a:pt x="2615" y="0"/>
                    <a:pt x="1670" y="945"/>
                    <a:pt x="1670" y="2079"/>
                  </a:cubicBezTo>
                  <a:lnTo>
                    <a:pt x="1670" y="2804"/>
                  </a:lnTo>
                  <a:lnTo>
                    <a:pt x="442" y="2804"/>
                  </a:lnTo>
                  <a:cubicBezTo>
                    <a:pt x="190" y="2804"/>
                    <a:pt x="0" y="2993"/>
                    <a:pt x="0" y="3214"/>
                  </a:cubicBezTo>
                  <a:lnTo>
                    <a:pt x="0" y="5671"/>
                  </a:lnTo>
                  <a:cubicBezTo>
                    <a:pt x="0" y="5923"/>
                    <a:pt x="190" y="6112"/>
                    <a:pt x="442" y="6112"/>
                  </a:cubicBezTo>
                  <a:lnTo>
                    <a:pt x="1261" y="6112"/>
                  </a:lnTo>
                  <a:cubicBezTo>
                    <a:pt x="977" y="6459"/>
                    <a:pt x="820" y="6900"/>
                    <a:pt x="820" y="7341"/>
                  </a:cubicBezTo>
                  <a:lnTo>
                    <a:pt x="820" y="9830"/>
                  </a:lnTo>
                  <a:cubicBezTo>
                    <a:pt x="820" y="10365"/>
                    <a:pt x="1198" y="10806"/>
                    <a:pt x="1670" y="10995"/>
                  </a:cubicBezTo>
                  <a:lnTo>
                    <a:pt x="1670" y="12287"/>
                  </a:lnTo>
                  <a:cubicBezTo>
                    <a:pt x="1670" y="12539"/>
                    <a:pt x="1859" y="12728"/>
                    <a:pt x="2048" y="12728"/>
                  </a:cubicBezTo>
                  <a:lnTo>
                    <a:pt x="3718" y="12728"/>
                  </a:lnTo>
                  <a:cubicBezTo>
                    <a:pt x="3939" y="12728"/>
                    <a:pt x="4096" y="12539"/>
                    <a:pt x="4096" y="12287"/>
                  </a:cubicBezTo>
                  <a:lnTo>
                    <a:pt x="4096" y="11090"/>
                  </a:lnTo>
                  <a:lnTo>
                    <a:pt x="8507" y="11090"/>
                  </a:lnTo>
                  <a:lnTo>
                    <a:pt x="8507" y="12287"/>
                  </a:lnTo>
                  <a:cubicBezTo>
                    <a:pt x="8507" y="12539"/>
                    <a:pt x="8696" y="12728"/>
                    <a:pt x="8916" y="12728"/>
                  </a:cubicBezTo>
                  <a:lnTo>
                    <a:pt x="10555" y="12728"/>
                  </a:lnTo>
                  <a:cubicBezTo>
                    <a:pt x="10807" y="12728"/>
                    <a:pt x="10964" y="12539"/>
                    <a:pt x="10964" y="12287"/>
                  </a:cubicBezTo>
                  <a:lnTo>
                    <a:pt x="10964" y="10995"/>
                  </a:lnTo>
                  <a:cubicBezTo>
                    <a:pt x="11468" y="10838"/>
                    <a:pt x="11783" y="10365"/>
                    <a:pt x="11783" y="9830"/>
                  </a:cubicBezTo>
                  <a:lnTo>
                    <a:pt x="11783" y="7341"/>
                  </a:lnTo>
                  <a:cubicBezTo>
                    <a:pt x="11783" y="6868"/>
                    <a:pt x="11626" y="6427"/>
                    <a:pt x="11374" y="6112"/>
                  </a:cubicBezTo>
                  <a:lnTo>
                    <a:pt x="12224" y="6112"/>
                  </a:lnTo>
                  <a:cubicBezTo>
                    <a:pt x="12445" y="6112"/>
                    <a:pt x="12602" y="5923"/>
                    <a:pt x="12602" y="5671"/>
                  </a:cubicBezTo>
                  <a:lnTo>
                    <a:pt x="12602" y="3214"/>
                  </a:lnTo>
                  <a:cubicBezTo>
                    <a:pt x="12760" y="2993"/>
                    <a:pt x="12571" y="2804"/>
                    <a:pt x="12319" y="2804"/>
                  </a:cubicBezTo>
                  <a:lnTo>
                    <a:pt x="11059" y="2804"/>
                  </a:lnTo>
                  <a:lnTo>
                    <a:pt x="11059" y="2079"/>
                  </a:lnTo>
                  <a:cubicBezTo>
                    <a:pt x="11059" y="945"/>
                    <a:pt x="10145" y="0"/>
                    <a:pt x="89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62;p49">
              <a:extLst>
                <a:ext uri="{FF2B5EF4-FFF2-40B4-BE49-F238E27FC236}">
                  <a16:creationId xmlns:a16="http://schemas.microsoft.com/office/drawing/2014/main" id="{ACD8673E-4A33-4EA7-956B-8B4F7A3431F1}"/>
                </a:ext>
              </a:extLst>
            </p:cNvPr>
            <p:cNvSpPr/>
            <p:nvPr/>
          </p:nvSpPr>
          <p:spPr>
            <a:xfrm>
              <a:off x="-42753550" y="2854500"/>
              <a:ext cx="63825" cy="61700"/>
            </a:xfrm>
            <a:custGeom>
              <a:avLst/>
              <a:gdLst/>
              <a:ahLst/>
              <a:cxnLst/>
              <a:rect l="l" t="t" r="r" b="b"/>
              <a:pathLst>
                <a:path w="2553" h="2468" extrusionOk="0">
                  <a:moveTo>
                    <a:pt x="1263" y="829"/>
                  </a:moveTo>
                  <a:cubicBezTo>
                    <a:pt x="1435" y="829"/>
                    <a:pt x="1565" y="949"/>
                    <a:pt x="1639" y="1144"/>
                  </a:cubicBezTo>
                  <a:cubicBezTo>
                    <a:pt x="1718" y="1410"/>
                    <a:pt x="1483" y="1676"/>
                    <a:pt x="1218" y="1676"/>
                  </a:cubicBezTo>
                  <a:cubicBezTo>
                    <a:pt x="1170" y="1676"/>
                    <a:pt x="1120" y="1668"/>
                    <a:pt x="1071" y="1648"/>
                  </a:cubicBezTo>
                  <a:cubicBezTo>
                    <a:pt x="945" y="1616"/>
                    <a:pt x="882" y="1490"/>
                    <a:pt x="851" y="1364"/>
                  </a:cubicBezTo>
                  <a:cubicBezTo>
                    <a:pt x="756" y="1144"/>
                    <a:pt x="914" y="892"/>
                    <a:pt x="1103" y="860"/>
                  </a:cubicBezTo>
                  <a:cubicBezTo>
                    <a:pt x="1160" y="839"/>
                    <a:pt x="1213" y="829"/>
                    <a:pt x="1263" y="829"/>
                  </a:cubicBezTo>
                  <a:close/>
                  <a:moveTo>
                    <a:pt x="1234" y="0"/>
                  </a:moveTo>
                  <a:cubicBezTo>
                    <a:pt x="841" y="0"/>
                    <a:pt x="443" y="194"/>
                    <a:pt x="189" y="545"/>
                  </a:cubicBezTo>
                  <a:cubicBezTo>
                    <a:pt x="95" y="734"/>
                    <a:pt x="0" y="986"/>
                    <a:pt x="0" y="1238"/>
                  </a:cubicBezTo>
                  <a:cubicBezTo>
                    <a:pt x="0" y="1932"/>
                    <a:pt x="567" y="2467"/>
                    <a:pt x="1229" y="2467"/>
                  </a:cubicBezTo>
                  <a:cubicBezTo>
                    <a:pt x="1765" y="2467"/>
                    <a:pt x="2237" y="2121"/>
                    <a:pt x="2395" y="1616"/>
                  </a:cubicBezTo>
                  <a:cubicBezTo>
                    <a:pt x="2552" y="1081"/>
                    <a:pt x="2363" y="514"/>
                    <a:pt x="1922" y="230"/>
                  </a:cubicBezTo>
                  <a:cubicBezTo>
                    <a:pt x="1718" y="74"/>
                    <a:pt x="1477" y="0"/>
                    <a:pt x="12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63;p49">
              <a:extLst>
                <a:ext uri="{FF2B5EF4-FFF2-40B4-BE49-F238E27FC236}">
                  <a16:creationId xmlns:a16="http://schemas.microsoft.com/office/drawing/2014/main" id="{A48477D9-A5B3-445E-9D7B-FA2FB4722B01}"/>
                </a:ext>
              </a:extLst>
            </p:cNvPr>
            <p:cNvSpPr/>
            <p:nvPr/>
          </p:nvSpPr>
          <p:spPr>
            <a:xfrm>
              <a:off x="-42581850" y="2853950"/>
              <a:ext cx="63025" cy="61475"/>
            </a:xfrm>
            <a:custGeom>
              <a:avLst/>
              <a:gdLst/>
              <a:ahLst/>
              <a:cxnLst/>
              <a:rect l="l" t="t" r="r" b="b"/>
              <a:pathLst>
                <a:path w="2521" h="2459" extrusionOk="0">
                  <a:moveTo>
                    <a:pt x="1269" y="860"/>
                  </a:moveTo>
                  <a:cubicBezTo>
                    <a:pt x="1493" y="860"/>
                    <a:pt x="1670" y="1049"/>
                    <a:pt x="1670" y="1260"/>
                  </a:cubicBezTo>
                  <a:cubicBezTo>
                    <a:pt x="1670" y="1481"/>
                    <a:pt x="1576" y="1638"/>
                    <a:pt x="1355" y="1670"/>
                  </a:cubicBezTo>
                  <a:cubicBezTo>
                    <a:pt x="1311" y="1683"/>
                    <a:pt x="1268" y="1689"/>
                    <a:pt x="1227" y="1689"/>
                  </a:cubicBezTo>
                  <a:cubicBezTo>
                    <a:pt x="1063" y="1689"/>
                    <a:pt x="927" y="1588"/>
                    <a:pt x="851" y="1386"/>
                  </a:cubicBezTo>
                  <a:cubicBezTo>
                    <a:pt x="788" y="1166"/>
                    <a:pt x="882" y="945"/>
                    <a:pt x="1135" y="882"/>
                  </a:cubicBezTo>
                  <a:cubicBezTo>
                    <a:pt x="1180" y="867"/>
                    <a:pt x="1225" y="860"/>
                    <a:pt x="1269" y="860"/>
                  </a:cubicBezTo>
                  <a:close/>
                  <a:moveTo>
                    <a:pt x="1261" y="0"/>
                  </a:moveTo>
                  <a:cubicBezTo>
                    <a:pt x="567" y="0"/>
                    <a:pt x="0" y="567"/>
                    <a:pt x="32" y="1229"/>
                  </a:cubicBezTo>
                  <a:cubicBezTo>
                    <a:pt x="32" y="1874"/>
                    <a:pt x="541" y="2459"/>
                    <a:pt x="1208" y="2459"/>
                  </a:cubicBezTo>
                  <a:cubicBezTo>
                    <a:pt x="1226" y="2459"/>
                    <a:pt x="1243" y="2458"/>
                    <a:pt x="1261" y="2458"/>
                  </a:cubicBezTo>
                  <a:cubicBezTo>
                    <a:pt x="1922" y="2458"/>
                    <a:pt x="2521" y="1891"/>
                    <a:pt x="2458" y="1229"/>
                  </a:cubicBezTo>
                  <a:cubicBezTo>
                    <a:pt x="2521" y="567"/>
                    <a:pt x="1954"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5864;p49">
            <a:extLst>
              <a:ext uri="{FF2B5EF4-FFF2-40B4-BE49-F238E27FC236}">
                <a16:creationId xmlns:a16="http://schemas.microsoft.com/office/drawing/2014/main" id="{87A37CB1-E159-4DD1-A431-69B6E43ACB19}"/>
              </a:ext>
            </a:extLst>
          </p:cNvPr>
          <p:cNvSpPr/>
          <p:nvPr/>
        </p:nvSpPr>
        <p:spPr>
          <a:xfrm>
            <a:off x="4611932" y="1594372"/>
            <a:ext cx="510749" cy="507267"/>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65;p49">
            <a:extLst>
              <a:ext uri="{FF2B5EF4-FFF2-40B4-BE49-F238E27FC236}">
                <a16:creationId xmlns:a16="http://schemas.microsoft.com/office/drawing/2014/main" id="{780E2F65-4864-487A-B7BE-781C8CEC736A}"/>
              </a:ext>
            </a:extLst>
          </p:cNvPr>
          <p:cNvSpPr/>
          <p:nvPr/>
        </p:nvSpPr>
        <p:spPr>
          <a:xfrm>
            <a:off x="4598952" y="2226746"/>
            <a:ext cx="517073" cy="432576"/>
          </a:xfrm>
          <a:custGeom>
            <a:avLst/>
            <a:gdLst/>
            <a:ahLst/>
            <a:cxnLst/>
            <a:rect l="l" t="t" r="r" b="b"/>
            <a:pathLst>
              <a:path w="12918" h="10807" extrusionOk="0">
                <a:moveTo>
                  <a:pt x="10807" y="851"/>
                </a:moveTo>
                <a:cubicBezTo>
                  <a:pt x="10366" y="1608"/>
                  <a:pt x="10366" y="2584"/>
                  <a:pt x="10807" y="3340"/>
                </a:cubicBezTo>
                <a:lnTo>
                  <a:pt x="2332" y="3340"/>
                </a:lnTo>
                <a:cubicBezTo>
                  <a:pt x="1765" y="3340"/>
                  <a:pt x="1293" y="2962"/>
                  <a:pt x="1135" y="2458"/>
                </a:cubicBezTo>
                <a:cubicBezTo>
                  <a:pt x="915" y="1671"/>
                  <a:pt x="1513" y="851"/>
                  <a:pt x="2332" y="851"/>
                </a:cubicBezTo>
                <a:close/>
                <a:moveTo>
                  <a:pt x="8822" y="4159"/>
                </a:moveTo>
                <a:lnTo>
                  <a:pt x="8822" y="6648"/>
                </a:lnTo>
                <a:lnTo>
                  <a:pt x="1891" y="6648"/>
                </a:lnTo>
                <a:lnTo>
                  <a:pt x="1891" y="4159"/>
                </a:lnTo>
                <a:close/>
                <a:moveTo>
                  <a:pt x="10524" y="4159"/>
                </a:moveTo>
                <a:lnTo>
                  <a:pt x="10524" y="6648"/>
                </a:lnTo>
                <a:lnTo>
                  <a:pt x="9704" y="6648"/>
                </a:lnTo>
                <a:lnTo>
                  <a:pt x="9704" y="4159"/>
                </a:lnTo>
                <a:close/>
                <a:moveTo>
                  <a:pt x="12130" y="4159"/>
                </a:moveTo>
                <a:lnTo>
                  <a:pt x="12130" y="6648"/>
                </a:lnTo>
                <a:lnTo>
                  <a:pt x="11343" y="6648"/>
                </a:lnTo>
                <a:lnTo>
                  <a:pt x="11343" y="4159"/>
                </a:lnTo>
                <a:close/>
                <a:moveTo>
                  <a:pt x="1986" y="7467"/>
                </a:moveTo>
                <a:lnTo>
                  <a:pt x="1986" y="9956"/>
                </a:lnTo>
                <a:lnTo>
                  <a:pt x="1104" y="9956"/>
                </a:lnTo>
                <a:lnTo>
                  <a:pt x="1104" y="7467"/>
                </a:lnTo>
                <a:close/>
                <a:moveTo>
                  <a:pt x="3624" y="7467"/>
                </a:moveTo>
                <a:lnTo>
                  <a:pt x="3624" y="9956"/>
                </a:lnTo>
                <a:lnTo>
                  <a:pt x="2805" y="9956"/>
                </a:lnTo>
                <a:lnTo>
                  <a:pt x="2805" y="7467"/>
                </a:lnTo>
                <a:close/>
                <a:moveTo>
                  <a:pt x="11311" y="7467"/>
                </a:moveTo>
                <a:lnTo>
                  <a:pt x="11311" y="9956"/>
                </a:lnTo>
                <a:lnTo>
                  <a:pt x="4443" y="9956"/>
                </a:lnTo>
                <a:lnTo>
                  <a:pt x="4443" y="7467"/>
                </a:lnTo>
                <a:close/>
                <a:moveTo>
                  <a:pt x="2364" y="1"/>
                </a:moveTo>
                <a:cubicBezTo>
                  <a:pt x="1671" y="1"/>
                  <a:pt x="1041" y="379"/>
                  <a:pt x="631" y="914"/>
                </a:cubicBezTo>
                <a:cubicBezTo>
                  <a:pt x="1" y="1828"/>
                  <a:pt x="253" y="3088"/>
                  <a:pt x="1104" y="3718"/>
                </a:cubicBezTo>
                <a:lnTo>
                  <a:pt x="1104" y="6648"/>
                </a:lnTo>
                <a:lnTo>
                  <a:pt x="694" y="6648"/>
                </a:lnTo>
                <a:cubicBezTo>
                  <a:pt x="442" y="6648"/>
                  <a:pt x="284" y="6837"/>
                  <a:pt x="284" y="7058"/>
                </a:cubicBezTo>
                <a:lnTo>
                  <a:pt x="284" y="10366"/>
                </a:lnTo>
                <a:cubicBezTo>
                  <a:pt x="284" y="10618"/>
                  <a:pt x="473" y="10807"/>
                  <a:pt x="694" y="10807"/>
                </a:cubicBezTo>
                <a:lnTo>
                  <a:pt x="11721" y="10807"/>
                </a:lnTo>
                <a:cubicBezTo>
                  <a:pt x="11941" y="10807"/>
                  <a:pt x="12130" y="10618"/>
                  <a:pt x="12130" y="10366"/>
                </a:cubicBezTo>
                <a:lnTo>
                  <a:pt x="12130" y="7499"/>
                </a:lnTo>
                <a:lnTo>
                  <a:pt x="12540" y="7499"/>
                </a:lnTo>
                <a:cubicBezTo>
                  <a:pt x="12760" y="7499"/>
                  <a:pt x="12918" y="7310"/>
                  <a:pt x="12918" y="7058"/>
                </a:cubicBezTo>
                <a:lnTo>
                  <a:pt x="12918" y="3750"/>
                </a:lnTo>
                <a:cubicBezTo>
                  <a:pt x="12918" y="3529"/>
                  <a:pt x="12760" y="3340"/>
                  <a:pt x="12540" y="3340"/>
                </a:cubicBezTo>
                <a:lnTo>
                  <a:pt x="11878" y="3340"/>
                </a:lnTo>
                <a:cubicBezTo>
                  <a:pt x="11091" y="2647"/>
                  <a:pt x="11122" y="1387"/>
                  <a:pt x="11973" y="757"/>
                </a:cubicBezTo>
                <a:cubicBezTo>
                  <a:pt x="12256" y="536"/>
                  <a:pt x="12130" y="64"/>
                  <a:pt x="11784"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66;p49">
            <a:extLst>
              <a:ext uri="{FF2B5EF4-FFF2-40B4-BE49-F238E27FC236}">
                <a16:creationId xmlns:a16="http://schemas.microsoft.com/office/drawing/2014/main" id="{5094E8EF-CDE0-45D0-9E7E-3036B87CFE0D}"/>
              </a:ext>
            </a:extLst>
          </p:cNvPr>
          <p:cNvSpPr/>
          <p:nvPr/>
        </p:nvSpPr>
        <p:spPr>
          <a:xfrm>
            <a:off x="4611913" y="2770902"/>
            <a:ext cx="510789" cy="506466"/>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67;p49">
            <a:extLst>
              <a:ext uri="{FF2B5EF4-FFF2-40B4-BE49-F238E27FC236}">
                <a16:creationId xmlns:a16="http://schemas.microsoft.com/office/drawing/2014/main" id="{E7C2C39D-432A-4BDD-9B90-5C6026866C80}"/>
              </a:ext>
            </a:extLst>
          </p:cNvPr>
          <p:cNvSpPr/>
          <p:nvPr/>
        </p:nvSpPr>
        <p:spPr>
          <a:xfrm>
            <a:off x="7677894" y="1555907"/>
            <a:ext cx="365770" cy="504464"/>
          </a:xfrm>
          <a:custGeom>
            <a:avLst/>
            <a:gdLst/>
            <a:ahLst/>
            <a:cxnLst/>
            <a:rect l="l" t="t" r="r" b="b"/>
            <a:pathLst>
              <a:path w="9138" h="12603" extrusionOk="0">
                <a:moveTo>
                  <a:pt x="5420" y="788"/>
                </a:moveTo>
                <a:cubicBezTo>
                  <a:pt x="7026" y="788"/>
                  <a:pt x="8287" y="2080"/>
                  <a:pt x="8287" y="3655"/>
                </a:cubicBezTo>
                <a:lnTo>
                  <a:pt x="8287" y="4978"/>
                </a:lnTo>
                <a:lnTo>
                  <a:pt x="5829" y="4978"/>
                </a:lnTo>
                <a:lnTo>
                  <a:pt x="5829" y="3718"/>
                </a:lnTo>
                <a:cubicBezTo>
                  <a:pt x="5829" y="3151"/>
                  <a:pt x="5451" y="2710"/>
                  <a:pt x="4979" y="2521"/>
                </a:cubicBezTo>
                <a:lnTo>
                  <a:pt x="4979" y="788"/>
                </a:lnTo>
                <a:close/>
                <a:moveTo>
                  <a:pt x="4159" y="882"/>
                </a:moveTo>
                <a:lnTo>
                  <a:pt x="4159" y="2615"/>
                </a:lnTo>
                <a:cubicBezTo>
                  <a:pt x="3687" y="2773"/>
                  <a:pt x="3340" y="3245"/>
                  <a:pt x="3340" y="3781"/>
                </a:cubicBezTo>
                <a:lnTo>
                  <a:pt x="3340" y="5041"/>
                </a:lnTo>
                <a:lnTo>
                  <a:pt x="851" y="5041"/>
                </a:lnTo>
                <a:lnTo>
                  <a:pt x="851" y="3749"/>
                </a:lnTo>
                <a:cubicBezTo>
                  <a:pt x="851" y="2143"/>
                  <a:pt x="2175" y="882"/>
                  <a:pt x="3781" y="882"/>
                </a:cubicBezTo>
                <a:close/>
                <a:moveTo>
                  <a:pt x="4569" y="3308"/>
                </a:moveTo>
                <a:cubicBezTo>
                  <a:pt x="4790" y="3308"/>
                  <a:pt x="4947" y="3497"/>
                  <a:pt x="4947" y="3749"/>
                </a:cubicBezTo>
                <a:lnTo>
                  <a:pt x="4947" y="5388"/>
                </a:lnTo>
                <a:cubicBezTo>
                  <a:pt x="4947" y="5620"/>
                  <a:pt x="4736" y="5830"/>
                  <a:pt x="4504" y="5830"/>
                </a:cubicBezTo>
                <a:cubicBezTo>
                  <a:pt x="4453" y="5830"/>
                  <a:pt x="4400" y="5820"/>
                  <a:pt x="4348" y="5797"/>
                </a:cubicBezTo>
                <a:cubicBezTo>
                  <a:pt x="4191" y="5703"/>
                  <a:pt x="4128" y="5608"/>
                  <a:pt x="4128" y="5388"/>
                </a:cubicBezTo>
                <a:lnTo>
                  <a:pt x="4128" y="3718"/>
                </a:lnTo>
                <a:cubicBezTo>
                  <a:pt x="4159" y="3466"/>
                  <a:pt x="4348" y="3308"/>
                  <a:pt x="4569" y="3308"/>
                </a:cubicBezTo>
                <a:close/>
                <a:moveTo>
                  <a:pt x="8287" y="5797"/>
                </a:moveTo>
                <a:lnTo>
                  <a:pt x="8287" y="8948"/>
                </a:lnTo>
                <a:cubicBezTo>
                  <a:pt x="8287" y="10554"/>
                  <a:pt x="6995" y="11815"/>
                  <a:pt x="5420" y="11815"/>
                </a:cubicBezTo>
                <a:lnTo>
                  <a:pt x="3781" y="11815"/>
                </a:lnTo>
                <a:cubicBezTo>
                  <a:pt x="2143" y="11815"/>
                  <a:pt x="883" y="10523"/>
                  <a:pt x="851" y="8948"/>
                </a:cubicBezTo>
                <a:lnTo>
                  <a:pt x="851" y="5797"/>
                </a:lnTo>
                <a:lnTo>
                  <a:pt x="3403" y="5797"/>
                </a:lnTo>
                <a:cubicBezTo>
                  <a:pt x="3498" y="6018"/>
                  <a:pt x="3655" y="6270"/>
                  <a:pt x="3876" y="6427"/>
                </a:cubicBezTo>
                <a:cubicBezTo>
                  <a:pt x="4098" y="6579"/>
                  <a:pt x="4340" y="6649"/>
                  <a:pt x="4575" y="6649"/>
                </a:cubicBezTo>
                <a:cubicBezTo>
                  <a:pt x="5073" y="6649"/>
                  <a:pt x="5542" y="6332"/>
                  <a:pt x="5735" y="5797"/>
                </a:cubicBezTo>
                <a:close/>
                <a:moveTo>
                  <a:pt x="3750" y="0"/>
                </a:moveTo>
                <a:cubicBezTo>
                  <a:pt x="1702" y="0"/>
                  <a:pt x="1" y="1670"/>
                  <a:pt x="1" y="3718"/>
                </a:cubicBezTo>
                <a:lnTo>
                  <a:pt x="1" y="8885"/>
                </a:lnTo>
                <a:cubicBezTo>
                  <a:pt x="1" y="10932"/>
                  <a:pt x="1639" y="12602"/>
                  <a:pt x="3750" y="12602"/>
                </a:cubicBezTo>
                <a:lnTo>
                  <a:pt x="5388" y="12602"/>
                </a:lnTo>
                <a:cubicBezTo>
                  <a:pt x="7436" y="12602"/>
                  <a:pt x="9137" y="10964"/>
                  <a:pt x="9074" y="8885"/>
                </a:cubicBezTo>
                <a:lnTo>
                  <a:pt x="9074" y="3686"/>
                </a:lnTo>
                <a:cubicBezTo>
                  <a:pt x="9137" y="1670"/>
                  <a:pt x="7467" y="0"/>
                  <a:pt x="538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68;p49">
            <a:extLst>
              <a:ext uri="{FF2B5EF4-FFF2-40B4-BE49-F238E27FC236}">
                <a16:creationId xmlns:a16="http://schemas.microsoft.com/office/drawing/2014/main" id="{9B252EBB-976D-475D-B9C6-E8F013681520}"/>
              </a:ext>
            </a:extLst>
          </p:cNvPr>
          <p:cNvSpPr/>
          <p:nvPr/>
        </p:nvSpPr>
        <p:spPr>
          <a:xfrm>
            <a:off x="7524250" y="2621444"/>
            <a:ext cx="40" cy="40"/>
          </a:xfrm>
          <a:custGeom>
            <a:avLst/>
            <a:gdLst/>
            <a:ahLst/>
            <a:cxnLst/>
            <a:rect l="l" t="t" r="r" b="b"/>
            <a:pathLst>
              <a:path w="1" h="1" extrusionOk="0">
                <a:moveTo>
                  <a:pt x="1" y="1"/>
                </a:move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5869;p49">
            <a:extLst>
              <a:ext uri="{FF2B5EF4-FFF2-40B4-BE49-F238E27FC236}">
                <a16:creationId xmlns:a16="http://schemas.microsoft.com/office/drawing/2014/main" id="{408FC344-E612-44E5-859F-FC392A5CD6ED}"/>
              </a:ext>
            </a:extLst>
          </p:cNvPr>
          <p:cNvGrpSpPr/>
          <p:nvPr/>
        </p:nvGrpSpPr>
        <p:grpSpPr>
          <a:xfrm>
            <a:off x="7593265" y="2146125"/>
            <a:ext cx="530923" cy="502583"/>
            <a:chOff x="-39055650" y="2315975"/>
            <a:chExt cx="331600" cy="313900"/>
          </a:xfrm>
          <a:solidFill>
            <a:srgbClr val="5C3183"/>
          </a:solidFill>
        </p:grpSpPr>
        <p:sp>
          <p:nvSpPr>
            <p:cNvPr id="40" name="Google Shape;5870;p49">
              <a:extLst>
                <a:ext uri="{FF2B5EF4-FFF2-40B4-BE49-F238E27FC236}">
                  <a16:creationId xmlns:a16="http://schemas.microsoft.com/office/drawing/2014/main" id="{859DAFBE-5961-4728-86D8-9E296DA2B202}"/>
                </a:ext>
              </a:extLst>
            </p:cNvPr>
            <p:cNvSpPr/>
            <p:nvPr/>
          </p:nvSpPr>
          <p:spPr>
            <a:xfrm>
              <a:off x="-38976900" y="2390225"/>
              <a:ext cx="167775" cy="165825"/>
            </a:xfrm>
            <a:custGeom>
              <a:avLst/>
              <a:gdLst/>
              <a:ahLst/>
              <a:cxnLst/>
              <a:rect l="l" t="t" r="r" b="b"/>
              <a:pathLst>
                <a:path w="6711" h="6633" extrusionOk="0">
                  <a:moveTo>
                    <a:pt x="3765" y="1"/>
                  </a:moveTo>
                  <a:cubicBezTo>
                    <a:pt x="3655" y="1"/>
                    <a:pt x="3545" y="40"/>
                    <a:pt x="3466" y="119"/>
                  </a:cubicBezTo>
                  <a:cubicBezTo>
                    <a:pt x="3309" y="276"/>
                    <a:pt x="3309" y="560"/>
                    <a:pt x="3466" y="718"/>
                  </a:cubicBezTo>
                  <a:lnTo>
                    <a:pt x="4411" y="1663"/>
                  </a:lnTo>
                  <a:lnTo>
                    <a:pt x="3340" y="2734"/>
                  </a:lnTo>
                  <a:lnTo>
                    <a:pt x="2395" y="1789"/>
                  </a:lnTo>
                  <a:cubicBezTo>
                    <a:pt x="2316" y="1710"/>
                    <a:pt x="2214" y="1671"/>
                    <a:pt x="2111" y="1671"/>
                  </a:cubicBezTo>
                  <a:cubicBezTo>
                    <a:pt x="2009" y="1671"/>
                    <a:pt x="1907" y="1710"/>
                    <a:pt x="1828" y="1789"/>
                  </a:cubicBezTo>
                  <a:cubicBezTo>
                    <a:pt x="1670" y="1946"/>
                    <a:pt x="1670" y="2198"/>
                    <a:pt x="1828" y="2387"/>
                  </a:cubicBezTo>
                  <a:lnTo>
                    <a:pt x="2773" y="3332"/>
                  </a:lnTo>
                  <a:lnTo>
                    <a:pt x="1702" y="4372"/>
                  </a:lnTo>
                  <a:lnTo>
                    <a:pt x="757" y="3427"/>
                  </a:lnTo>
                  <a:cubicBezTo>
                    <a:pt x="678" y="3348"/>
                    <a:pt x="568" y="3309"/>
                    <a:pt x="457" y="3309"/>
                  </a:cubicBezTo>
                  <a:cubicBezTo>
                    <a:pt x="347" y="3309"/>
                    <a:pt x="237" y="3348"/>
                    <a:pt x="158" y="3427"/>
                  </a:cubicBezTo>
                  <a:cubicBezTo>
                    <a:pt x="1" y="3584"/>
                    <a:pt x="1" y="3868"/>
                    <a:pt x="158" y="4026"/>
                  </a:cubicBezTo>
                  <a:lnTo>
                    <a:pt x="1103" y="4971"/>
                  </a:lnTo>
                  <a:lnTo>
                    <a:pt x="977" y="5097"/>
                  </a:lnTo>
                  <a:cubicBezTo>
                    <a:pt x="820" y="5254"/>
                    <a:pt x="820" y="5538"/>
                    <a:pt x="977" y="5695"/>
                  </a:cubicBezTo>
                  <a:cubicBezTo>
                    <a:pt x="1056" y="5774"/>
                    <a:pt x="1166" y="5813"/>
                    <a:pt x="1276" y="5813"/>
                  </a:cubicBezTo>
                  <a:cubicBezTo>
                    <a:pt x="1387" y="5813"/>
                    <a:pt x="1497" y="5774"/>
                    <a:pt x="1576" y="5695"/>
                  </a:cubicBezTo>
                  <a:lnTo>
                    <a:pt x="1702" y="5569"/>
                  </a:lnTo>
                  <a:lnTo>
                    <a:pt x="2647" y="6514"/>
                  </a:lnTo>
                  <a:cubicBezTo>
                    <a:pt x="2726" y="6593"/>
                    <a:pt x="2836" y="6633"/>
                    <a:pt x="2946" y="6633"/>
                  </a:cubicBezTo>
                  <a:cubicBezTo>
                    <a:pt x="3057" y="6633"/>
                    <a:pt x="3167" y="6593"/>
                    <a:pt x="3246" y="6514"/>
                  </a:cubicBezTo>
                  <a:cubicBezTo>
                    <a:pt x="3403" y="6357"/>
                    <a:pt x="3403" y="6073"/>
                    <a:pt x="3246" y="5916"/>
                  </a:cubicBezTo>
                  <a:lnTo>
                    <a:pt x="2300" y="4971"/>
                  </a:lnTo>
                  <a:lnTo>
                    <a:pt x="3340" y="3899"/>
                  </a:lnTo>
                  <a:lnTo>
                    <a:pt x="4285" y="4845"/>
                  </a:lnTo>
                  <a:cubicBezTo>
                    <a:pt x="4364" y="4923"/>
                    <a:pt x="4474" y="4963"/>
                    <a:pt x="4585" y="4963"/>
                  </a:cubicBezTo>
                  <a:cubicBezTo>
                    <a:pt x="4695" y="4963"/>
                    <a:pt x="4805" y="4923"/>
                    <a:pt x="4884" y="4845"/>
                  </a:cubicBezTo>
                  <a:cubicBezTo>
                    <a:pt x="5041" y="4687"/>
                    <a:pt x="5041" y="4435"/>
                    <a:pt x="4884" y="4278"/>
                  </a:cubicBezTo>
                  <a:lnTo>
                    <a:pt x="3939" y="3332"/>
                  </a:lnTo>
                  <a:lnTo>
                    <a:pt x="5010" y="2261"/>
                  </a:lnTo>
                  <a:lnTo>
                    <a:pt x="5955" y="3206"/>
                  </a:lnTo>
                  <a:cubicBezTo>
                    <a:pt x="6034" y="3285"/>
                    <a:pt x="6144" y="3325"/>
                    <a:pt x="6254" y="3325"/>
                  </a:cubicBezTo>
                  <a:cubicBezTo>
                    <a:pt x="6365" y="3325"/>
                    <a:pt x="6475" y="3285"/>
                    <a:pt x="6554" y="3206"/>
                  </a:cubicBezTo>
                  <a:cubicBezTo>
                    <a:pt x="6711" y="3049"/>
                    <a:pt x="6711" y="2765"/>
                    <a:pt x="6554" y="2608"/>
                  </a:cubicBezTo>
                  <a:lnTo>
                    <a:pt x="5608" y="1663"/>
                  </a:lnTo>
                  <a:lnTo>
                    <a:pt x="5703" y="1537"/>
                  </a:lnTo>
                  <a:cubicBezTo>
                    <a:pt x="5860" y="1379"/>
                    <a:pt x="5860" y="1127"/>
                    <a:pt x="5703" y="970"/>
                  </a:cubicBezTo>
                  <a:cubicBezTo>
                    <a:pt x="5624" y="891"/>
                    <a:pt x="5522" y="851"/>
                    <a:pt x="5419" y="851"/>
                  </a:cubicBezTo>
                  <a:cubicBezTo>
                    <a:pt x="5317" y="851"/>
                    <a:pt x="5215" y="891"/>
                    <a:pt x="5136" y="970"/>
                  </a:cubicBezTo>
                  <a:lnTo>
                    <a:pt x="5010" y="1064"/>
                  </a:lnTo>
                  <a:lnTo>
                    <a:pt x="4065" y="119"/>
                  </a:lnTo>
                  <a:cubicBezTo>
                    <a:pt x="3986" y="40"/>
                    <a:pt x="3876" y="1"/>
                    <a:pt x="3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71;p49">
              <a:extLst>
                <a:ext uri="{FF2B5EF4-FFF2-40B4-BE49-F238E27FC236}">
                  <a16:creationId xmlns:a16="http://schemas.microsoft.com/office/drawing/2014/main" id="{3ABAB4C2-AC98-4CB7-A501-FC75CF8ED6CE}"/>
                </a:ext>
              </a:extLst>
            </p:cNvPr>
            <p:cNvSpPr/>
            <p:nvPr/>
          </p:nvSpPr>
          <p:spPr>
            <a:xfrm>
              <a:off x="-39055650" y="2315975"/>
              <a:ext cx="331600" cy="313900"/>
            </a:xfrm>
            <a:custGeom>
              <a:avLst/>
              <a:gdLst/>
              <a:ahLst/>
              <a:cxnLst/>
              <a:rect l="l" t="t" r="r" b="b"/>
              <a:pathLst>
                <a:path w="13264" h="12556" extrusionOk="0">
                  <a:moveTo>
                    <a:pt x="9083" y="792"/>
                  </a:moveTo>
                  <a:cubicBezTo>
                    <a:pt x="9988" y="792"/>
                    <a:pt x="10673" y="917"/>
                    <a:pt x="11121" y="1041"/>
                  </a:cubicBezTo>
                  <a:cubicBezTo>
                    <a:pt x="11216" y="1073"/>
                    <a:pt x="11373" y="1167"/>
                    <a:pt x="11499" y="1199"/>
                  </a:cubicBezTo>
                  <a:lnTo>
                    <a:pt x="11625" y="1325"/>
                  </a:lnTo>
                  <a:cubicBezTo>
                    <a:pt x="11814" y="1608"/>
                    <a:pt x="11909" y="2144"/>
                    <a:pt x="11940" y="2459"/>
                  </a:cubicBezTo>
                  <a:cubicBezTo>
                    <a:pt x="12003" y="3152"/>
                    <a:pt x="12003" y="3845"/>
                    <a:pt x="11972" y="4475"/>
                  </a:cubicBezTo>
                  <a:lnTo>
                    <a:pt x="8317" y="821"/>
                  </a:lnTo>
                  <a:cubicBezTo>
                    <a:pt x="8588" y="801"/>
                    <a:pt x="8843" y="792"/>
                    <a:pt x="9083" y="792"/>
                  </a:cubicBezTo>
                  <a:close/>
                  <a:moveTo>
                    <a:pt x="7246" y="978"/>
                  </a:moveTo>
                  <a:lnTo>
                    <a:pt x="11814" y="5546"/>
                  </a:lnTo>
                  <a:cubicBezTo>
                    <a:pt x="11184" y="8728"/>
                    <a:pt x="9136" y="11028"/>
                    <a:pt x="5797" y="11595"/>
                  </a:cubicBezTo>
                  <a:lnTo>
                    <a:pt x="1229" y="7027"/>
                  </a:lnTo>
                  <a:cubicBezTo>
                    <a:pt x="1890" y="3845"/>
                    <a:pt x="3907" y="1608"/>
                    <a:pt x="7246" y="978"/>
                  </a:cubicBezTo>
                  <a:close/>
                  <a:moveTo>
                    <a:pt x="1071" y="8004"/>
                  </a:moveTo>
                  <a:lnTo>
                    <a:pt x="4726" y="11690"/>
                  </a:lnTo>
                  <a:cubicBezTo>
                    <a:pt x="4391" y="11722"/>
                    <a:pt x="4083" y="11736"/>
                    <a:pt x="3800" y="11736"/>
                  </a:cubicBezTo>
                  <a:cubicBezTo>
                    <a:pt x="2431" y="11736"/>
                    <a:pt x="1669" y="11411"/>
                    <a:pt x="1512" y="11280"/>
                  </a:cubicBezTo>
                  <a:cubicBezTo>
                    <a:pt x="1229" y="11028"/>
                    <a:pt x="914" y="9799"/>
                    <a:pt x="1071" y="8004"/>
                  </a:cubicBezTo>
                  <a:close/>
                  <a:moveTo>
                    <a:pt x="9132" y="0"/>
                  </a:moveTo>
                  <a:cubicBezTo>
                    <a:pt x="8355" y="0"/>
                    <a:pt x="7508" y="77"/>
                    <a:pt x="6742" y="222"/>
                  </a:cubicBezTo>
                  <a:cubicBezTo>
                    <a:pt x="5482" y="506"/>
                    <a:pt x="4411" y="978"/>
                    <a:pt x="3560" y="1640"/>
                  </a:cubicBezTo>
                  <a:cubicBezTo>
                    <a:pt x="1764" y="2931"/>
                    <a:pt x="756" y="4948"/>
                    <a:pt x="347" y="7090"/>
                  </a:cubicBezTo>
                  <a:lnTo>
                    <a:pt x="347" y="7122"/>
                  </a:lnTo>
                  <a:cubicBezTo>
                    <a:pt x="0" y="9012"/>
                    <a:pt x="189" y="10934"/>
                    <a:pt x="756" y="11721"/>
                  </a:cubicBezTo>
                  <a:cubicBezTo>
                    <a:pt x="882" y="11879"/>
                    <a:pt x="945" y="11942"/>
                    <a:pt x="1103" y="12036"/>
                  </a:cubicBezTo>
                  <a:cubicBezTo>
                    <a:pt x="1678" y="12389"/>
                    <a:pt x="2725" y="12556"/>
                    <a:pt x="3868" y="12556"/>
                  </a:cubicBezTo>
                  <a:cubicBezTo>
                    <a:pt x="4664" y="12556"/>
                    <a:pt x="5506" y="12475"/>
                    <a:pt x="6270" y="12320"/>
                  </a:cubicBezTo>
                  <a:cubicBezTo>
                    <a:pt x="8380" y="11879"/>
                    <a:pt x="9956" y="10776"/>
                    <a:pt x="11058" y="9295"/>
                  </a:cubicBezTo>
                  <a:cubicBezTo>
                    <a:pt x="13264" y="6302"/>
                    <a:pt x="13075" y="2018"/>
                    <a:pt x="12255" y="852"/>
                  </a:cubicBezTo>
                  <a:cubicBezTo>
                    <a:pt x="12129" y="695"/>
                    <a:pt x="11972" y="537"/>
                    <a:pt x="11657" y="411"/>
                  </a:cubicBezTo>
                  <a:cubicBezTo>
                    <a:pt x="11279" y="222"/>
                    <a:pt x="10712" y="159"/>
                    <a:pt x="10271" y="64"/>
                  </a:cubicBezTo>
                  <a:cubicBezTo>
                    <a:pt x="9925" y="21"/>
                    <a:pt x="9538" y="0"/>
                    <a:pt x="9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5872;p49">
            <a:extLst>
              <a:ext uri="{FF2B5EF4-FFF2-40B4-BE49-F238E27FC236}">
                <a16:creationId xmlns:a16="http://schemas.microsoft.com/office/drawing/2014/main" id="{30DE90AF-BAA5-4E7D-B5FE-252B28A841C3}"/>
              </a:ext>
            </a:extLst>
          </p:cNvPr>
          <p:cNvSpPr/>
          <p:nvPr/>
        </p:nvSpPr>
        <p:spPr>
          <a:xfrm>
            <a:off x="7602274" y="2772782"/>
            <a:ext cx="509468" cy="432576"/>
          </a:xfrm>
          <a:custGeom>
            <a:avLst/>
            <a:gdLst/>
            <a:ahLst/>
            <a:cxnLst/>
            <a:rect l="l" t="t" r="r" b="b"/>
            <a:pathLst>
              <a:path w="12728" h="10807" extrusionOk="0">
                <a:moveTo>
                  <a:pt x="11877" y="819"/>
                </a:moveTo>
                <a:lnTo>
                  <a:pt x="11877" y="2489"/>
                </a:lnTo>
                <a:lnTo>
                  <a:pt x="851" y="2489"/>
                </a:lnTo>
                <a:lnTo>
                  <a:pt x="851" y="819"/>
                </a:lnTo>
                <a:close/>
                <a:moveTo>
                  <a:pt x="3340" y="3308"/>
                </a:moveTo>
                <a:lnTo>
                  <a:pt x="3340" y="6616"/>
                </a:lnTo>
                <a:lnTo>
                  <a:pt x="2520" y="6616"/>
                </a:lnTo>
                <a:lnTo>
                  <a:pt x="2520" y="3308"/>
                </a:lnTo>
                <a:close/>
                <a:moveTo>
                  <a:pt x="6648" y="3308"/>
                </a:moveTo>
                <a:lnTo>
                  <a:pt x="6648" y="6616"/>
                </a:lnTo>
                <a:lnTo>
                  <a:pt x="5828" y="6616"/>
                </a:lnTo>
                <a:lnTo>
                  <a:pt x="5828" y="3308"/>
                </a:lnTo>
                <a:close/>
                <a:moveTo>
                  <a:pt x="10239" y="3308"/>
                </a:moveTo>
                <a:lnTo>
                  <a:pt x="10239" y="6616"/>
                </a:lnTo>
                <a:lnTo>
                  <a:pt x="9420" y="6616"/>
                </a:lnTo>
                <a:lnTo>
                  <a:pt x="9420" y="3308"/>
                </a:lnTo>
                <a:close/>
                <a:moveTo>
                  <a:pt x="1701" y="3308"/>
                </a:moveTo>
                <a:lnTo>
                  <a:pt x="1701" y="7026"/>
                </a:lnTo>
                <a:cubicBezTo>
                  <a:pt x="1701" y="7246"/>
                  <a:pt x="1890" y="7435"/>
                  <a:pt x="2111" y="7435"/>
                </a:cubicBezTo>
                <a:lnTo>
                  <a:pt x="2552" y="7435"/>
                </a:lnTo>
                <a:lnTo>
                  <a:pt x="2552" y="9924"/>
                </a:lnTo>
                <a:lnTo>
                  <a:pt x="851" y="9924"/>
                </a:lnTo>
                <a:lnTo>
                  <a:pt x="851" y="3308"/>
                </a:lnTo>
                <a:close/>
                <a:moveTo>
                  <a:pt x="5009" y="3308"/>
                </a:moveTo>
                <a:lnTo>
                  <a:pt x="5009" y="7026"/>
                </a:lnTo>
                <a:cubicBezTo>
                  <a:pt x="5009" y="7246"/>
                  <a:pt x="5198" y="7435"/>
                  <a:pt x="5387" y="7435"/>
                </a:cubicBezTo>
                <a:lnTo>
                  <a:pt x="5828" y="7435"/>
                </a:lnTo>
                <a:lnTo>
                  <a:pt x="5828" y="9924"/>
                </a:lnTo>
                <a:lnTo>
                  <a:pt x="3340" y="9924"/>
                </a:lnTo>
                <a:lnTo>
                  <a:pt x="3340" y="7435"/>
                </a:lnTo>
                <a:lnTo>
                  <a:pt x="3781" y="7435"/>
                </a:lnTo>
                <a:cubicBezTo>
                  <a:pt x="4001" y="7435"/>
                  <a:pt x="4159" y="7246"/>
                  <a:pt x="4159" y="7026"/>
                </a:cubicBezTo>
                <a:lnTo>
                  <a:pt x="4159" y="3308"/>
                </a:lnTo>
                <a:close/>
                <a:moveTo>
                  <a:pt x="8569" y="3308"/>
                </a:moveTo>
                <a:lnTo>
                  <a:pt x="8569" y="7026"/>
                </a:lnTo>
                <a:cubicBezTo>
                  <a:pt x="8569" y="7246"/>
                  <a:pt x="8790" y="7435"/>
                  <a:pt x="9010" y="7435"/>
                </a:cubicBezTo>
                <a:lnTo>
                  <a:pt x="9452" y="7435"/>
                </a:lnTo>
                <a:lnTo>
                  <a:pt x="9452" y="9924"/>
                </a:lnTo>
                <a:lnTo>
                  <a:pt x="6648" y="9924"/>
                </a:lnTo>
                <a:lnTo>
                  <a:pt x="6648" y="7435"/>
                </a:lnTo>
                <a:lnTo>
                  <a:pt x="7089" y="7435"/>
                </a:lnTo>
                <a:cubicBezTo>
                  <a:pt x="7309" y="7435"/>
                  <a:pt x="7467" y="7246"/>
                  <a:pt x="7467" y="7026"/>
                </a:cubicBezTo>
                <a:lnTo>
                  <a:pt x="7467" y="3308"/>
                </a:lnTo>
                <a:close/>
                <a:moveTo>
                  <a:pt x="11940" y="3308"/>
                </a:moveTo>
                <a:lnTo>
                  <a:pt x="11940" y="9924"/>
                </a:lnTo>
                <a:lnTo>
                  <a:pt x="10239" y="9924"/>
                </a:lnTo>
                <a:lnTo>
                  <a:pt x="10239" y="7435"/>
                </a:lnTo>
                <a:lnTo>
                  <a:pt x="10680" y="7435"/>
                </a:lnTo>
                <a:cubicBezTo>
                  <a:pt x="10901" y="7435"/>
                  <a:pt x="11090" y="7246"/>
                  <a:pt x="11090" y="7026"/>
                </a:cubicBezTo>
                <a:lnTo>
                  <a:pt x="11090" y="3308"/>
                </a:lnTo>
                <a:close/>
                <a:moveTo>
                  <a:pt x="441" y="0"/>
                </a:moveTo>
                <a:cubicBezTo>
                  <a:pt x="189" y="0"/>
                  <a:pt x="0" y="189"/>
                  <a:pt x="0" y="441"/>
                </a:cubicBezTo>
                <a:lnTo>
                  <a:pt x="0" y="10365"/>
                </a:lnTo>
                <a:cubicBezTo>
                  <a:pt x="0" y="10586"/>
                  <a:pt x="189" y="10806"/>
                  <a:pt x="441" y="10806"/>
                </a:cubicBezTo>
                <a:lnTo>
                  <a:pt x="12287" y="10806"/>
                </a:lnTo>
                <a:cubicBezTo>
                  <a:pt x="12508" y="10806"/>
                  <a:pt x="12728" y="10586"/>
                  <a:pt x="12728" y="10365"/>
                </a:cubicBezTo>
                <a:lnTo>
                  <a:pt x="12728" y="2930"/>
                </a:lnTo>
                <a:lnTo>
                  <a:pt x="12728" y="441"/>
                </a:lnTo>
                <a:cubicBezTo>
                  <a:pt x="12728" y="189"/>
                  <a:pt x="12508" y="0"/>
                  <a:pt x="12287"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73;p49">
            <a:extLst>
              <a:ext uri="{FF2B5EF4-FFF2-40B4-BE49-F238E27FC236}">
                <a16:creationId xmlns:a16="http://schemas.microsoft.com/office/drawing/2014/main" id="{840DA4B5-19D1-42A6-ACFC-3C785A1D1777}"/>
              </a:ext>
            </a:extLst>
          </p:cNvPr>
          <p:cNvSpPr/>
          <p:nvPr/>
        </p:nvSpPr>
        <p:spPr>
          <a:xfrm>
            <a:off x="10078009" y="2126200"/>
            <a:ext cx="394750" cy="510429"/>
          </a:xfrm>
          <a:custGeom>
            <a:avLst/>
            <a:gdLst/>
            <a:ahLst/>
            <a:cxnLst/>
            <a:rect l="l" t="t" r="r" b="b"/>
            <a:pathLst>
              <a:path w="9862" h="12752" extrusionOk="0">
                <a:moveTo>
                  <a:pt x="2395" y="1001"/>
                </a:moveTo>
                <a:lnTo>
                  <a:pt x="5042" y="3552"/>
                </a:lnTo>
                <a:lnTo>
                  <a:pt x="3971" y="4655"/>
                </a:lnTo>
                <a:lnTo>
                  <a:pt x="1356" y="2103"/>
                </a:lnTo>
                <a:lnTo>
                  <a:pt x="2395" y="1001"/>
                </a:lnTo>
                <a:close/>
                <a:moveTo>
                  <a:pt x="5640" y="4151"/>
                </a:moveTo>
                <a:lnTo>
                  <a:pt x="6302" y="4781"/>
                </a:lnTo>
                <a:lnTo>
                  <a:pt x="5231" y="5884"/>
                </a:lnTo>
                <a:lnTo>
                  <a:pt x="4569" y="5254"/>
                </a:lnTo>
                <a:lnTo>
                  <a:pt x="5640" y="4151"/>
                </a:lnTo>
                <a:close/>
                <a:moveTo>
                  <a:pt x="4443" y="8562"/>
                </a:moveTo>
                <a:cubicBezTo>
                  <a:pt x="4664" y="8562"/>
                  <a:pt x="4821" y="8688"/>
                  <a:pt x="4853" y="8845"/>
                </a:cubicBezTo>
                <a:cubicBezTo>
                  <a:pt x="4884" y="8908"/>
                  <a:pt x="4853" y="8877"/>
                  <a:pt x="4884" y="9790"/>
                </a:cubicBezTo>
                <a:lnTo>
                  <a:pt x="4884" y="10200"/>
                </a:lnTo>
                <a:lnTo>
                  <a:pt x="4065" y="10200"/>
                </a:lnTo>
                <a:lnTo>
                  <a:pt x="4065" y="9003"/>
                </a:lnTo>
                <a:cubicBezTo>
                  <a:pt x="4065" y="8751"/>
                  <a:pt x="4254" y="8562"/>
                  <a:pt x="4443" y="8562"/>
                </a:cubicBezTo>
                <a:close/>
                <a:moveTo>
                  <a:pt x="7814" y="10956"/>
                </a:moveTo>
                <a:cubicBezTo>
                  <a:pt x="8035" y="10956"/>
                  <a:pt x="8224" y="11145"/>
                  <a:pt x="8224" y="11366"/>
                </a:cubicBezTo>
                <a:lnTo>
                  <a:pt x="8224" y="11744"/>
                </a:lnTo>
                <a:lnTo>
                  <a:pt x="789" y="11870"/>
                </a:lnTo>
                <a:lnTo>
                  <a:pt x="789" y="11460"/>
                </a:lnTo>
                <a:cubicBezTo>
                  <a:pt x="789" y="11271"/>
                  <a:pt x="915" y="11114"/>
                  <a:pt x="1072" y="11082"/>
                </a:cubicBezTo>
                <a:cubicBezTo>
                  <a:pt x="1104" y="11066"/>
                  <a:pt x="1072" y="11066"/>
                  <a:pt x="1371" y="11066"/>
                </a:cubicBezTo>
                <a:cubicBezTo>
                  <a:pt x="1671" y="11066"/>
                  <a:pt x="2301" y="11066"/>
                  <a:pt x="3656" y="11051"/>
                </a:cubicBezTo>
                <a:cubicBezTo>
                  <a:pt x="3719" y="11051"/>
                  <a:pt x="5357" y="10988"/>
                  <a:pt x="5325" y="10988"/>
                </a:cubicBezTo>
                <a:cubicBezTo>
                  <a:pt x="5483" y="10988"/>
                  <a:pt x="7121" y="10956"/>
                  <a:pt x="7814" y="10956"/>
                </a:cubicBezTo>
                <a:close/>
                <a:moveTo>
                  <a:pt x="2427" y="0"/>
                </a:moveTo>
                <a:cubicBezTo>
                  <a:pt x="2324" y="0"/>
                  <a:pt x="2222" y="40"/>
                  <a:pt x="2143" y="118"/>
                </a:cubicBezTo>
                <a:lnTo>
                  <a:pt x="505" y="1820"/>
                </a:lnTo>
                <a:cubicBezTo>
                  <a:pt x="348" y="1977"/>
                  <a:pt x="348" y="2261"/>
                  <a:pt x="505" y="2418"/>
                </a:cubicBezTo>
                <a:lnTo>
                  <a:pt x="1608" y="3458"/>
                </a:lnTo>
                <a:cubicBezTo>
                  <a:pt x="726" y="4624"/>
                  <a:pt x="505" y="6104"/>
                  <a:pt x="946" y="7396"/>
                </a:cubicBezTo>
                <a:cubicBezTo>
                  <a:pt x="1356" y="8499"/>
                  <a:pt x="2175" y="9412"/>
                  <a:pt x="3277" y="9885"/>
                </a:cubicBezTo>
                <a:lnTo>
                  <a:pt x="3277" y="10263"/>
                </a:lnTo>
                <a:lnTo>
                  <a:pt x="1230" y="10294"/>
                </a:lnTo>
                <a:cubicBezTo>
                  <a:pt x="568" y="10294"/>
                  <a:pt x="1" y="10862"/>
                  <a:pt x="1" y="11555"/>
                </a:cubicBezTo>
                <a:lnTo>
                  <a:pt x="1" y="12374"/>
                </a:lnTo>
                <a:cubicBezTo>
                  <a:pt x="1" y="12594"/>
                  <a:pt x="222" y="12752"/>
                  <a:pt x="442" y="12752"/>
                </a:cubicBezTo>
                <a:lnTo>
                  <a:pt x="8728" y="12657"/>
                </a:lnTo>
                <a:cubicBezTo>
                  <a:pt x="8948" y="12657"/>
                  <a:pt x="9106" y="12437"/>
                  <a:pt x="9106" y="12216"/>
                </a:cubicBezTo>
                <a:lnTo>
                  <a:pt x="9106" y="11397"/>
                </a:lnTo>
                <a:cubicBezTo>
                  <a:pt x="9106" y="10704"/>
                  <a:pt x="8507" y="10168"/>
                  <a:pt x="7846" y="10168"/>
                </a:cubicBezTo>
                <a:lnTo>
                  <a:pt x="5798" y="10200"/>
                </a:lnTo>
                <a:lnTo>
                  <a:pt x="5798" y="10137"/>
                </a:lnTo>
                <a:cubicBezTo>
                  <a:pt x="7153" y="9853"/>
                  <a:pt x="8255" y="8908"/>
                  <a:pt x="8759" y="7680"/>
                </a:cubicBezTo>
                <a:lnTo>
                  <a:pt x="9452" y="7680"/>
                </a:lnTo>
                <a:cubicBezTo>
                  <a:pt x="9704" y="7680"/>
                  <a:pt x="9862" y="7491"/>
                  <a:pt x="9862" y="7270"/>
                </a:cubicBezTo>
                <a:cubicBezTo>
                  <a:pt x="9799" y="6986"/>
                  <a:pt x="9610" y="6797"/>
                  <a:pt x="9389" y="6797"/>
                </a:cubicBezTo>
                <a:lnTo>
                  <a:pt x="6901" y="6829"/>
                </a:lnTo>
                <a:cubicBezTo>
                  <a:pt x="6649" y="6829"/>
                  <a:pt x="6491" y="7018"/>
                  <a:pt x="6491" y="7270"/>
                </a:cubicBezTo>
                <a:cubicBezTo>
                  <a:pt x="6491" y="7491"/>
                  <a:pt x="6712" y="7648"/>
                  <a:pt x="6932" y="7648"/>
                </a:cubicBezTo>
                <a:lnTo>
                  <a:pt x="7751" y="7648"/>
                </a:lnTo>
                <a:cubicBezTo>
                  <a:pt x="7342" y="8436"/>
                  <a:pt x="6586" y="9003"/>
                  <a:pt x="5703" y="9223"/>
                </a:cubicBezTo>
                <a:lnTo>
                  <a:pt x="5703" y="8908"/>
                </a:lnTo>
                <a:cubicBezTo>
                  <a:pt x="5703" y="8341"/>
                  <a:pt x="5357" y="7900"/>
                  <a:pt x="4821" y="7711"/>
                </a:cubicBezTo>
                <a:cubicBezTo>
                  <a:pt x="4709" y="7680"/>
                  <a:pt x="4598" y="7665"/>
                  <a:pt x="4488" y="7665"/>
                </a:cubicBezTo>
                <a:cubicBezTo>
                  <a:pt x="3826" y="7665"/>
                  <a:pt x="3246" y="8205"/>
                  <a:pt x="3246" y="8908"/>
                </a:cubicBezTo>
                <a:cubicBezTo>
                  <a:pt x="1450" y="7932"/>
                  <a:pt x="1041" y="5569"/>
                  <a:pt x="2206" y="4025"/>
                </a:cubicBezTo>
                <a:lnTo>
                  <a:pt x="2206" y="4025"/>
                </a:lnTo>
                <a:lnTo>
                  <a:pt x="5010" y="6734"/>
                </a:lnTo>
                <a:cubicBezTo>
                  <a:pt x="5089" y="6813"/>
                  <a:pt x="5199" y="6853"/>
                  <a:pt x="5310" y="6853"/>
                </a:cubicBezTo>
                <a:cubicBezTo>
                  <a:pt x="5420" y="6853"/>
                  <a:pt x="5530" y="6813"/>
                  <a:pt x="5609" y="6734"/>
                </a:cubicBezTo>
                <a:lnTo>
                  <a:pt x="7216" y="5033"/>
                </a:lnTo>
                <a:cubicBezTo>
                  <a:pt x="7373" y="4876"/>
                  <a:pt x="7373" y="4624"/>
                  <a:pt x="7216" y="4466"/>
                </a:cubicBezTo>
                <a:lnTo>
                  <a:pt x="5955" y="3237"/>
                </a:lnTo>
                <a:lnTo>
                  <a:pt x="2710" y="118"/>
                </a:lnTo>
                <a:cubicBezTo>
                  <a:pt x="2632" y="40"/>
                  <a:pt x="2529" y="0"/>
                  <a:pt x="2427"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5874;p49">
            <a:extLst>
              <a:ext uri="{FF2B5EF4-FFF2-40B4-BE49-F238E27FC236}">
                <a16:creationId xmlns:a16="http://schemas.microsoft.com/office/drawing/2014/main" id="{51E5C65B-28AB-4DBD-9972-07FF10C80B90}"/>
              </a:ext>
            </a:extLst>
          </p:cNvPr>
          <p:cNvGrpSpPr/>
          <p:nvPr/>
        </p:nvGrpSpPr>
        <p:grpSpPr>
          <a:xfrm>
            <a:off x="2191740" y="1559765"/>
            <a:ext cx="517073" cy="505585"/>
            <a:chOff x="-42430625" y="1949750"/>
            <a:chExt cx="322950" cy="315775"/>
          </a:xfrm>
          <a:solidFill>
            <a:srgbClr val="5C3183"/>
          </a:solidFill>
        </p:grpSpPr>
        <p:sp>
          <p:nvSpPr>
            <p:cNvPr id="45" name="Google Shape;5875;p49">
              <a:extLst>
                <a:ext uri="{FF2B5EF4-FFF2-40B4-BE49-F238E27FC236}">
                  <a16:creationId xmlns:a16="http://schemas.microsoft.com/office/drawing/2014/main" id="{323E4A83-0593-486E-B127-222628139D7E}"/>
                </a:ext>
              </a:extLst>
            </p:cNvPr>
            <p:cNvSpPr/>
            <p:nvPr/>
          </p:nvSpPr>
          <p:spPr>
            <a:xfrm>
              <a:off x="-423534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61" y="1639"/>
                    <a:pt x="1639" y="1293"/>
                    <a:pt x="1639" y="820"/>
                  </a:cubicBezTo>
                  <a:cubicBezTo>
                    <a:pt x="1639" y="379"/>
                    <a:pt x="1261"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76;p49">
              <a:extLst>
                <a:ext uri="{FF2B5EF4-FFF2-40B4-BE49-F238E27FC236}">
                  <a16:creationId xmlns:a16="http://schemas.microsoft.com/office/drawing/2014/main" id="{B1FC4B07-8597-4451-9938-E6B5307CF461}"/>
                </a:ext>
              </a:extLst>
            </p:cNvPr>
            <p:cNvSpPr/>
            <p:nvPr/>
          </p:nvSpPr>
          <p:spPr>
            <a:xfrm>
              <a:off x="-422896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92" y="1639"/>
                    <a:pt x="1639" y="1293"/>
                    <a:pt x="1639" y="820"/>
                  </a:cubicBezTo>
                  <a:cubicBezTo>
                    <a:pt x="1639" y="379"/>
                    <a:pt x="1292"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77;p49">
              <a:extLst>
                <a:ext uri="{FF2B5EF4-FFF2-40B4-BE49-F238E27FC236}">
                  <a16:creationId xmlns:a16="http://schemas.microsoft.com/office/drawing/2014/main" id="{49D24E9A-81AA-47C8-B1FF-66A4191EDB62}"/>
                </a:ext>
              </a:extLst>
            </p:cNvPr>
            <p:cNvSpPr/>
            <p:nvPr/>
          </p:nvSpPr>
          <p:spPr>
            <a:xfrm>
              <a:off x="-42226625" y="2065525"/>
              <a:ext cx="40975" cy="41000"/>
            </a:xfrm>
            <a:custGeom>
              <a:avLst/>
              <a:gdLst/>
              <a:ahLst/>
              <a:cxnLst/>
              <a:rect l="l" t="t" r="r" b="b"/>
              <a:pathLst>
                <a:path w="1639" h="1640" extrusionOk="0">
                  <a:moveTo>
                    <a:pt x="819" y="1"/>
                  </a:moveTo>
                  <a:cubicBezTo>
                    <a:pt x="378" y="1"/>
                    <a:pt x="0" y="379"/>
                    <a:pt x="0" y="820"/>
                  </a:cubicBezTo>
                  <a:cubicBezTo>
                    <a:pt x="0" y="1293"/>
                    <a:pt x="378" y="1639"/>
                    <a:pt x="819" y="1639"/>
                  </a:cubicBezTo>
                  <a:cubicBezTo>
                    <a:pt x="1292" y="1639"/>
                    <a:pt x="1638" y="1293"/>
                    <a:pt x="1638" y="820"/>
                  </a:cubicBezTo>
                  <a:cubicBezTo>
                    <a:pt x="1638" y="379"/>
                    <a:pt x="1292" y="1"/>
                    <a:pt x="8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78;p49">
              <a:extLst>
                <a:ext uri="{FF2B5EF4-FFF2-40B4-BE49-F238E27FC236}">
                  <a16:creationId xmlns:a16="http://schemas.microsoft.com/office/drawing/2014/main" id="{103F1BD3-A351-4406-B30C-4F90C7DF24A4}"/>
                </a:ext>
              </a:extLst>
            </p:cNvPr>
            <p:cNvSpPr/>
            <p:nvPr/>
          </p:nvSpPr>
          <p:spPr>
            <a:xfrm>
              <a:off x="-42430625" y="1949750"/>
              <a:ext cx="322950" cy="315775"/>
            </a:xfrm>
            <a:custGeom>
              <a:avLst/>
              <a:gdLst/>
              <a:ahLst/>
              <a:cxnLst/>
              <a:rect l="l" t="t" r="r" b="b"/>
              <a:pathLst>
                <a:path w="12918" h="12631" extrusionOk="0">
                  <a:moveTo>
                    <a:pt x="6427" y="757"/>
                  </a:moveTo>
                  <a:cubicBezTo>
                    <a:pt x="8790" y="757"/>
                    <a:pt x="10712" y="2017"/>
                    <a:pt x="11500" y="3655"/>
                  </a:cubicBezTo>
                  <a:cubicBezTo>
                    <a:pt x="12098" y="4821"/>
                    <a:pt x="12098" y="6081"/>
                    <a:pt x="11500" y="7215"/>
                  </a:cubicBezTo>
                  <a:cubicBezTo>
                    <a:pt x="10679" y="8857"/>
                    <a:pt x="8789" y="10067"/>
                    <a:pt x="6472" y="10067"/>
                  </a:cubicBezTo>
                  <a:cubicBezTo>
                    <a:pt x="6210" y="10067"/>
                    <a:pt x="5943" y="10051"/>
                    <a:pt x="5671" y="10019"/>
                  </a:cubicBezTo>
                  <a:cubicBezTo>
                    <a:pt x="5545" y="10019"/>
                    <a:pt x="5451" y="10051"/>
                    <a:pt x="5325" y="10145"/>
                  </a:cubicBezTo>
                  <a:lnTo>
                    <a:pt x="4285" y="11153"/>
                  </a:lnTo>
                  <a:lnTo>
                    <a:pt x="4285" y="9988"/>
                  </a:lnTo>
                  <a:cubicBezTo>
                    <a:pt x="4285" y="9830"/>
                    <a:pt x="4190" y="9673"/>
                    <a:pt x="4033" y="9578"/>
                  </a:cubicBezTo>
                  <a:cubicBezTo>
                    <a:pt x="3088" y="9200"/>
                    <a:pt x="2300" y="8602"/>
                    <a:pt x="1796" y="7908"/>
                  </a:cubicBezTo>
                  <a:cubicBezTo>
                    <a:pt x="0" y="5577"/>
                    <a:pt x="1071" y="2458"/>
                    <a:pt x="4033" y="1229"/>
                  </a:cubicBezTo>
                  <a:cubicBezTo>
                    <a:pt x="4726" y="914"/>
                    <a:pt x="5545" y="757"/>
                    <a:pt x="6427" y="757"/>
                  </a:cubicBezTo>
                  <a:close/>
                  <a:moveTo>
                    <a:pt x="6427" y="1"/>
                  </a:moveTo>
                  <a:cubicBezTo>
                    <a:pt x="2962" y="1"/>
                    <a:pt x="126" y="2427"/>
                    <a:pt x="126" y="5451"/>
                  </a:cubicBezTo>
                  <a:cubicBezTo>
                    <a:pt x="126" y="7593"/>
                    <a:pt x="1544" y="9389"/>
                    <a:pt x="3497" y="10303"/>
                  </a:cubicBezTo>
                  <a:lnTo>
                    <a:pt x="3497" y="12193"/>
                  </a:lnTo>
                  <a:cubicBezTo>
                    <a:pt x="3497" y="12319"/>
                    <a:pt x="3560" y="12477"/>
                    <a:pt x="3655" y="12540"/>
                  </a:cubicBezTo>
                  <a:cubicBezTo>
                    <a:pt x="3729" y="12599"/>
                    <a:pt x="3825" y="12631"/>
                    <a:pt x="3921" y="12631"/>
                  </a:cubicBezTo>
                  <a:cubicBezTo>
                    <a:pt x="4029" y="12631"/>
                    <a:pt x="4139" y="12591"/>
                    <a:pt x="4222" y="12508"/>
                  </a:cubicBezTo>
                  <a:lnTo>
                    <a:pt x="5829" y="10901"/>
                  </a:lnTo>
                  <a:cubicBezTo>
                    <a:pt x="6063" y="10925"/>
                    <a:pt x="6295" y="10936"/>
                    <a:pt x="6524" y="10936"/>
                  </a:cubicBezTo>
                  <a:cubicBezTo>
                    <a:pt x="9075" y="10936"/>
                    <a:pt x="11304" y="9530"/>
                    <a:pt x="12287" y="7593"/>
                  </a:cubicBezTo>
                  <a:cubicBezTo>
                    <a:pt x="12917" y="6239"/>
                    <a:pt x="12917" y="4663"/>
                    <a:pt x="12256" y="3309"/>
                  </a:cubicBezTo>
                  <a:cubicBezTo>
                    <a:pt x="11311" y="1324"/>
                    <a:pt x="9074" y="1"/>
                    <a:pt x="64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5879;p49">
            <a:extLst>
              <a:ext uri="{FF2B5EF4-FFF2-40B4-BE49-F238E27FC236}">
                <a16:creationId xmlns:a16="http://schemas.microsoft.com/office/drawing/2014/main" id="{B80B53B7-8110-4472-A972-8828CD171776}"/>
              </a:ext>
            </a:extLst>
          </p:cNvPr>
          <p:cNvSpPr/>
          <p:nvPr/>
        </p:nvSpPr>
        <p:spPr>
          <a:xfrm>
            <a:off x="2231797" y="2146054"/>
            <a:ext cx="441421" cy="506986"/>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80;p49">
            <a:extLst>
              <a:ext uri="{FF2B5EF4-FFF2-40B4-BE49-F238E27FC236}">
                <a16:creationId xmlns:a16="http://schemas.microsoft.com/office/drawing/2014/main" id="{3EFE9A93-E4FE-4F35-8C2A-DF46F55B18E5}"/>
              </a:ext>
            </a:extLst>
          </p:cNvPr>
          <p:cNvSpPr/>
          <p:nvPr/>
        </p:nvSpPr>
        <p:spPr>
          <a:xfrm>
            <a:off x="2201163" y="2734118"/>
            <a:ext cx="503224" cy="506747"/>
          </a:xfrm>
          <a:custGeom>
            <a:avLst/>
            <a:gdLst/>
            <a:ahLst/>
            <a:cxnLst/>
            <a:rect l="l" t="t" r="r" b="b"/>
            <a:pathLst>
              <a:path w="12572" h="12660" extrusionOk="0">
                <a:moveTo>
                  <a:pt x="2773" y="840"/>
                </a:moveTo>
                <a:cubicBezTo>
                  <a:pt x="3025" y="840"/>
                  <a:pt x="3183" y="1061"/>
                  <a:pt x="3183" y="1250"/>
                </a:cubicBezTo>
                <a:lnTo>
                  <a:pt x="3183" y="2888"/>
                </a:lnTo>
                <a:cubicBezTo>
                  <a:pt x="3183" y="3140"/>
                  <a:pt x="2962" y="3298"/>
                  <a:pt x="2773" y="3298"/>
                </a:cubicBezTo>
                <a:cubicBezTo>
                  <a:pt x="2553" y="3298"/>
                  <a:pt x="2395" y="3109"/>
                  <a:pt x="2332" y="2888"/>
                </a:cubicBezTo>
                <a:lnTo>
                  <a:pt x="2332" y="1250"/>
                </a:lnTo>
                <a:cubicBezTo>
                  <a:pt x="2332" y="998"/>
                  <a:pt x="2553" y="840"/>
                  <a:pt x="2773" y="840"/>
                </a:cubicBezTo>
                <a:close/>
                <a:moveTo>
                  <a:pt x="9673" y="840"/>
                </a:moveTo>
                <a:cubicBezTo>
                  <a:pt x="9925" y="840"/>
                  <a:pt x="10082" y="1061"/>
                  <a:pt x="10082" y="1250"/>
                </a:cubicBezTo>
                <a:lnTo>
                  <a:pt x="10082" y="2888"/>
                </a:lnTo>
                <a:cubicBezTo>
                  <a:pt x="10082" y="3140"/>
                  <a:pt x="9862" y="3298"/>
                  <a:pt x="9673" y="3298"/>
                </a:cubicBezTo>
                <a:cubicBezTo>
                  <a:pt x="9452" y="3298"/>
                  <a:pt x="9295" y="3109"/>
                  <a:pt x="9232" y="2888"/>
                </a:cubicBezTo>
                <a:lnTo>
                  <a:pt x="9232" y="1250"/>
                </a:lnTo>
                <a:cubicBezTo>
                  <a:pt x="9232" y="998"/>
                  <a:pt x="9452" y="840"/>
                  <a:pt x="9673" y="840"/>
                </a:cubicBezTo>
                <a:close/>
                <a:moveTo>
                  <a:pt x="11374" y="2479"/>
                </a:moveTo>
                <a:cubicBezTo>
                  <a:pt x="11469" y="2479"/>
                  <a:pt x="11595" y="2542"/>
                  <a:pt x="11689" y="2668"/>
                </a:cubicBezTo>
                <a:cubicBezTo>
                  <a:pt x="11752" y="2794"/>
                  <a:pt x="11721" y="2857"/>
                  <a:pt x="11721" y="2983"/>
                </a:cubicBezTo>
                <a:lnTo>
                  <a:pt x="11721" y="4936"/>
                </a:lnTo>
                <a:lnTo>
                  <a:pt x="694" y="4936"/>
                </a:lnTo>
                <a:lnTo>
                  <a:pt x="694" y="2983"/>
                </a:lnTo>
                <a:cubicBezTo>
                  <a:pt x="694" y="2857"/>
                  <a:pt x="694" y="2794"/>
                  <a:pt x="725" y="2668"/>
                </a:cubicBezTo>
                <a:cubicBezTo>
                  <a:pt x="820" y="2542"/>
                  <a:pt x="946" y="2479"/>
                  <a:pt x="1040" y="2479"/>
                </a:cubicBezTo>
                <a:lnTo>
                  <a:pt x="1513" y="2479"/>
                </a:lnTo>
                <a:lnTo>
                  <a:pt x="1513" y="2888"/>
                </a:lnTo>
                <a:cubicBezTo>
                  <a:pt x="1513" y="3614"/>
                  <a:pt x="2132" y="4133"/>
                  <a:pt x="2803" y="4133"/>
                </a:cubicBezTo>
                <a:cubicBezTo>
                  <a:pt x="2919" y="4133"/>
                  <a:pt x="3036" y="4118"/>
                  <a:pt x="3151" y="4085"/>
                </a:cubicBezTo>
                <a:cubicBezTo>
                  <a:pt x="3655" y="3928"/>
                  <a:pt x="4002" y="3455"/>
                  <a:pt x="4002" y="2888"/>
                </a:cubicBezTo>
                <a:lnTo>
                  <a:pt x="4002" y="2479"/>
                </a:lnTo>
                <a:lnTo>
                  <a:pt x="8413" y="2479"/>
                </a:lnTo>
                <a:lnTo>
                  <a:pt x="8413" y="2888"/>
                </a:lnTo>
                <a:cubicBezTo>
                  <a:pt x="8413" y="3455"/>
                  <a:pt x="8759" y="3928"/>
                  <a:pt x="9263" y="4085"/>
                </a:cubicBezTo>
                <a:cubicBezTo>
                  <a:pt x="9379" y="4118"/>
                  <a:pt x="9496" y="4133"/>
                  <a:pt x="9612" y="4133"/>
                </a:cubicBezTo>
                <a:cubicBezTo>
                  <a:pt x="10282" y="4133"/>
                  <a:pt x="10902" y="3614"/>
                  <a:pt x="10902" y="2888"/>
                </a:cubicBezTo>
                <a:lnTo>
                  <a:pt x="10902" y="2479"/>
                </a:lnTo>
                <a:close/>
                <a:moveTo>
                  <a:pt x="11721" y="5787"/>
                </a:moveTo>
                <a:lnTo>
                  <a:pt x="11721" y="11457"/>
                </a:lnTo>
                <a:cubicBezTo>
                  <a:pt x="11721" y="11678"/>
                  <a:pt x="11532" y="11835"/>
                  <a:pt x="11280" y="11867"/>
                </a:cubicBezTo>
                <a:lnTo>
                  <a:pt x="1072" y="11867"/>
                </a:lnTo>
                <a:cubicBezTo>
                  <a:pt x="851" y="11867"/>
                  <a:pt x="694" y="11678"/>
                  <a:pt x="694" y="11457"/>
                </a:cubicBezTo>
                <a:lnTo>
                  <a:pt x="694" y="5787"/>
                </a:lnTo>
                <a:close/>
                <a:moveTo>
                  <a:pt x="2825" y="1"/>
                </a:moveTo>
                <a:cubicBezTo>
                  <a:pt x="2180" y="1"/>
                  <a:pt x="1608" y="526"/>
                  <a:pt x="1608" y="1250"/>
                </a:cubicBezTo>
                <a:lnTo>
                  <a:pt x="1608" y="1691"/>
                </a:lnTo>
                <a:lnTo>
                  <a:pt x="1135" y="1691"/>
                </a:lnTo>
                <a:cubicBezTo>
                  <a:pt x="851" y="1691"/>
                  <a:pt x="568" y="1785"/>
                  <a:pt x="379" y="2006"/>
                </a:cubicBezTo>
                <a:cubicBezTo>
                  <a:pt x="158" y="2227"/>
                  <a:pt x="1" y="2542"/>
                  <a:pt x="1" y="2888"/>
                </a:cubicBezTo>
                <a:lnTo>
                  <a:pt x="1" y="11457"/>
                </a:lnTo>
                <a:cubicBezTo>
                  <a:pt x="1" y="12087"/>
                  <a:pt x="486" y="12659"/>
                  <a:pt x="1102" y="12659"/>
                </a:cubicBezTo>
                <a:cubicBezTo>
                  <a:pt x="1134" y="12659"/>
                  <a:pt x="1166" y="12658"/>
                  <a:pt x="1198" y="12655"/>
                </a:cubicBezTo>
                <a:lnTo>
                  <a:pt x="11311" y="12655"/>
                </a:lnTo>
                <a:cubicBezTo>
                  <a:pt x="12004" y="12655"/>
                  <a:pt x="12571" y="12119"/>
                  <a:pt x="12571" y="11457"/>
                </a:cubicBezTo>
                <a:lnTo>
                  <a:pt x="12571" y="2888"/>
                </a:lnTo>
                <a:cubicBezTo>
                  <a:pt x="12571" y="2542"/>
                  <a:pt x="12414" y="2227"/>
                  <a:pt x="12193" y="2006"/>
                </a:cubicBezTo>
                <a:cubicBezTo>
                  <a:pt x="12004" y="1785"/>
                  <a:pt x="11721" y="1691"/>
                  <a:pt x="11437" y="1691"/>
                </a:cubicBezTo>
                <a:lnTo>
                  <a:pt x="10965" y="1691"/>
                </a:lnTo>
                <a:lnTo>
                  <a:pt x="10965" y="1250"/>
                </a:lnTo>
                <a:cubicBezTo>
                  <a:pt x="10965" y="526"/>
                  <a:pt x="10392" y="1"/>
                  <a:pt x="9747" y="1"/>
                </a:cubicBezTo>
                <a:cubicBezTo>
                  <a:pt x="9577" y="1"/>
                  <a:pt x="9402" y="37"/>
                  <a:pt x="9232" y="116"/>
                </a:cubicBezTo>
                <a:cubicBezTo>
                  <a:pt x="8759" y="305"/>
                  <a:pt x="8507" y="746"/>
                  <a:pt x="8507" y="1250"/>
                </a:cubicBezTo>
                <a:lnTo>
                  <a:pt x="8507" y="1691"/>
                </a:lnTo>
                <a:lnTo>
                  <a:pt x="4096" y="1691"/>
                </a:lnTo>
                <a:lnTo>
                  <a:pt x="4096" y="1250"/>
                </a:lnTo>
                <a:cubicBezTo>
                  <a:pt x="4096" y="746"/>
                  <a:pt x="3781" y="305"/>
                  <a:pt x="3340" y="116"/>
                </a:cubicBezTo>
                <a:cubicBezTo>
                  <a:pt x="3170" y="37"/>
                  <a:pt x="2995" y="1"/>
                  <a:pt x="282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81;p49">
            <a:extLst>
              <a:ext uri="{FF2B5EF4-FFF2-40B4-BE49-F238E27FC236}">
                <a16:creationId xmlns:a16="http://schemas.microsoft.com/office/drawing/2014/main" id="{14CC9084-97C2-4A36-BE7A-361368D87E8D}"/>
              </a:ext>
            </a:extLst>
          </p:cNvPr>
          <p:cNvSpPr/>
          <p:nvPr/>
        </p:nvSpPr>
        <p:spPr>
          <a:xfrm>
            <a:off x="5210118" y="1606341"/>
            <a:ext cx="508268" cy="462836"/>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82;p49">
            <a:extLst>
              <a:ext uri="{FF2B5EF4-FFF2-40B4-BE49-F238E27FC236}">
                <a16:creationId xmlns:a16="http://schemas.microsoft.com/office/drawing/2014/main" id="{BB68DE21-89CE-4852-9120-08613098F0DE}"/>
              </a:ext>
            </a:extLst>
          </p:cNvPr>
          <p:cNvSpPr/>
          <p:nvPr/>
        </p:nvSpPr>
        <p:spPr>
          <a:xfrm>
            <a:off x="5206335" y="2181356"/>
            <a:ext cx="515833" cy="508268"/>
          </a:xfrm>
          <a:custGeom>
            <a:avLst/>
            <a:gdLst/>
            <a:ahLst/>
            <a:cxnLst/>
            <a:rect l="l" t="t" r="r" b="b"/>
            <a:pathLst>
              <a:path w="12887" h="12698" extrusionOk="0">
                <a:moveTo>
                  <a:pt x="7814" y="3309"/>
                </a:moveTo>
                <a:cubicBezTo>
                  <a:pt x="7782" y="3592"/>
                  <a:pt x="7782" y="3907"/>
                  <a:pt x="7814" y="4159"/>
                </a:cubicBezTo>
                <a:lnTo>
                  <a:pt x="4947" y="4159"/>
                </a:lnTo>
                <a:cubicBezTo>
                  <a:pt x="4978" y="3876"/>
                  <a:pt x="4978" y="3592"/>
                  <a:pt x="4947" y="3309"/>
                </a:cubicBezTo>
                <a:close/>
                <a:moveTo>
                  <a:pt x="9830" y="788"/>
                </a:moveTo>
                <a:cubicBezTo>
                  <a:pt x="10082" y="788"/>
                  <a:pt x="10366" y="820"/>
                  <a:pt x="10618" y="946"/>
                </a:cubicBezTo>
                <a:cubicBezTo>
                  <a:pt x="11721" y="1481"/>
                  <a:pt x="12193" y="2678"/>
                  <a:pt x="11752" y="3718"/>
                </a:cubicBezTo>
                <a:cubicBezTo>
                  <a:pt x="11500" y="4254"/>
                  <a:pt x="11027" y="4695"/>
                  <a:pt x="10460" y="4884"/>
                </a:cubicBezTo>
                <a:cubicBezTo>
                  <a:pt x="10261" y="4950"/>
                  <a:pt x="10035" y="4990"/>
                  <a:pt x="9816" y="4990"/>
                </a:cubicBezTo>
                <a:cubicBezTo>
                  <a:pt x="9619" y="4990"/>
                  <a:pt x="9427" y="4958"/>
                  <a:pt x="9263" y="4884"/>
                </a:cubicBezTo>
                <a:cubicBezTo>
                  <a:pt x="9074" y="4821"/>
                  <a:pt x="8885" y="4663"/>
                  <a:pt x="8791" y="4474"/>
                </a:cubicBezTo>
                <a:cubicBezTo>
                  <a:pt x="8791" y="4411"/>
                  <a:pt x="8759" y="4380"/>
                  <a:pt x="8728" y="4348"/>
                </a:cubicBezTo>
                <a:cubicBezTo>
                  <a:pt x="8570" y="3970"/>
                  <a:pt x="8570" y="3561"/>
                  <a:pt x="8728" y="3183"/>
                </a:cubicBezTo>
                <a:cubicBezTo>
                  <a:pt x="8759" y="3151"/>
                  <a:pt x="8759" y="3120"/>
                  <a:pt x="8791" y="3088"/>
                </a:cubicBezTo>
                <a:cubicBezTo>
                  <a:pt x="8980" y="2710"/>
                  <a:pt x="9358" y="2521"/>
                  <a:pt x="9830" y="2521"/>
                </a:cubicBezTo>
                <a:cubicBezTo>
                  <a:pt x="9956" y="2521"/>
                  <a:pt x="10019" y="2552"/>
                  <a:pt x="10082" y="2615"/>
                </a:cubicBezTo>
                <a:cubicBezTo>
                  <a:pt x="10240" y="2773"/>
                  <a:pt x="10240" y="3025"/>
                  <a:pt x="10145" y="3183"/>
                </a:cubicBezTo>
                <a:cubicBezTo>
                  <a:pt x="10051" y="3309"/>
                  <a:pt x="9956" y="3340"/>
                  <a:pt x="9830" y="3340"/>
                </a:cubicBezTo>
                <a:cubicBezTo>
                  <a:pt x="9578" y="3340"/>
                  <a:pt x="9389" y="3561"/>
                  <a:pt x="9389" y="3781"/>
                </a:cubicBezTo>
                <a:cubicBezTo>
                  <a:pt x="9389" y="4033"/>
                  <a:pt x="9578" y="4222"/>
                  <a:pt x="9830" y="4222"/>
                </a:cubicBezTo>
                <a:cubicBezTo>
                  <a:pt x="10555" y="4222"/>
                  <a:pt x="11059" y="3655"/>
                  <a:pt x="11059" y="2962"/>
                </a:cubicBezTo>
                <a:cubicBezTo>
                  <a:pt x="11059" y="2395"/>
                  <a:pt x="10681" y="1891"/>
                  <a:pt x="10114" y="1733"/>
                </a:cubicBezTo>
                <a:cubicBezTo>
                  <a:pt x="10034" y="1721"/>
                  <a:pt x="9933" y="1712"/>
                  <a:pt x="9817" y="1712"/>
                </a:cubicBezTo>
                <a:cubicBezTo>
                  <a:pt x="9339" y="1712"/>
                  <a:pt x="8611" y="1861"/>
                  <a:pt x="8129" y="2521"/>
                </a:cubicBezTo>
                <a:lnTo>
                  <a:pt x="4600" y="2521"/>
                </a:lnTo>
                <a:cubicBezTo>
                  <a:pt x="4191" y="1985"/>
                  <a:pt x="3592" y="1702"/>
                  <a:pt x="2931" y="1702"/>
                </a:cubicBezTo>
                <a:cubicBezTo>
                  <a:pt x="2395" y="1702"/>
                  <a:pt x="1986" y="1985"/>
                  <a:pt x="1796" y="2458"/>
                </a:cubicBezTo>
                <a:cubicBezTo>
                  <a:pt x="1481" y="3246"/>
                  <a:pt x="1954" y="4191"/>
                  <a:pt x="2931" y="4191"/>
                </a:cubicBezTo>
                <a:cubicBezTo>
                  <a:pt x="3183" y="4191"/>
                  <a:pt x="3340" y="3970"/>
                  <a:pt x="3340" y="3750"/>
                </a:cubicBezTo>
                <a:cubicBezTo>
                  <a:pt x="3340" y="3498"/>
                  <a:pt x="3120" y="3309"/>
                  <a:pt x="2931" y="3309"/>
                </a:cubicBezTo>
                <a:cubicBezTo>
                  <a:pt x="2805" y="3309"/>
                  <a:pt x="2742" y="3277"/>
                  <a:pt x="2647" y="3246"/>
                </a:cubicBezTo>
                <a:cubicBezTo>
                  <a:pt x="2458" y="3057"/>
                  <a:pt x="2490" y="2615"/>
                  <a:pt x="2805" y="2521"/>
                </a:cubicBezTo>
                <a:cubicBezTo>
                  <a:pt x="2836" y="2513"/>
                  <a:pt x="2879" y="2509"/>
                  <a:pt x="2931" y="2509"/>
                </a:cubicBezTo>
                <a:cubicBezTo>
                  <a:pt x="3084" y="2509"/>
                  <a:pt x="3309" y="2545"/>
                  <a:pt x="3498" y="2615"/>
                </a:cubicBezTo>
                <a:cubicBezTo>
                  <a:pt x="3687" y="2678"/>
                  <a:pt x="3876" y="2836"/>
                  <a:pt x="3970" y="3025"/>
                </a:cubicBezTo>
                <a:cubicBezTo>
                  <a:pt x="3970" y="3088"/>
                  <a:pt x="4002" y="3120"/>
                  <a:pt x="4033" y="3151"/>
                </a:cubicBezTo>
                <a:cubicBezTo>
                  <a:pt x="4191" y="3498"/>
                  <a:pt x="4191" y="3939"/>
                  <a:pt x="4033" y="4285"/>
                </a:cubicBezTo>
                <a:cubicBezTo>
                  <a:pt x="4002" y="4348"/>
                  <a:pt x="4002" y="4380"/>
                  <a:pt x="3970" y="4411"/>
                </a:cubicBezTo>
                <a:cubicBezTo>
                  <a:pt x="3750" y="4726"/>
                  <a:pt x="3403" y="4978"/>
                  <a:pt x="2931" y="4978"/>
                </a:cubicBezTo>
                <a:cubicBezTo>
                  <a:pt x="1796" y="4978"/>
                  <a:pt x="851" y="4033"/>
                  <a:pt x="851" y="2899"/>
                </a:cubicBezTo>
                <a:cubicBezTo>
                  <a:pt x="851" y="1733"/>
                  <a:pt x="1765" y="851"/>
                  <a:pt x="2931" y="788"/>
                </a:cubicBezTo>
                <a:close/>
                <a:moveTo>
                  <a:pt x="7751" y="4915"/>
                </a:moveTo>
                <a:lnTo>
                  <a:pt x="7751" y="10618"/>
                </a:lnTo>
                <a:cubicBezTo>
                  <a:pt x="7751" y="10838"/>
                  <a:pt x="7940" y="11027"/>
                  <a:pt x="8129" y="11027"/>
                </a:cubicBezTo>
                <a:cubicBezTo>
                  <a:pt x="8318" y="11027"/>
                  <a:pt x="8570" y="10838"/>
                  <a:pt x="8570" y="10618"/>
                </a:cubicBezTo>
                <a:lnTo>
                  <a:pt x="8570" y="5419"/>
                </a:lnTo>
                <a:cubicBezTo>
                  <a:pt x="8791" y="5577"/>
                  <a:pt x="9074" y="5671"/>
                  <a:pt x="9389" y="5766"/>
                </a:cubicBezTo>
                <a:lnTo>
                  <a:pt x="9389" y="11878"/>
                </a:lnTo>
                <a:lnTo>
                  <a:pt x="3372" y="11878"/>
                </a:lnTo>
                <a:lnTo>
                  <a:pt x="3372" y="5766"/>
                </a:lnTo>
                <a:cubicBezTo>
                  <a:pt x="3687" y="5734"/>
                  <a:pt x="3970" y="5608"/>
                  <a:pt x="4191" y="5419"/>
                </a:cubicBezTo>
                <a:lnTo>
                  <a:pt x="4191" y="10618"/>
                </a:lnTo>
                <a:cubicBezTo>
                  <a:pt x="4191" y="10838"/>
                  <a:pt x="4380" y="11027"/>
                  <a:pt x="4600" y="11027"/>
                </a:cubicBezTo>
                <a:cubicBezTo>
                  <a:pt x="4821" y="11027"/>
                  <a:pt x="5010" y="10838"/>
                  <a:pt x="5010" y="10618"/>
                </a:cubicBezTo>
                <a:lnTo>
                  <a:pt x="5010" y="4915"/>
                </a:lnTo>
                <a:lnTo>
                  <a:pt x="5861" y="4915"/>
                </a:lnTo>
                <a:lnTo>
                  <a:pt x="5861" y="10618"/>
                </a:lnTo>
                <a:cubicBezTo>
                  <a:pt x="5861" y="10838"/>
                  <a:pt x="6050" y="11027"/>
                  <a:pt x="6239" y="11027"/>
                </a:cubicBezTo>
                <a:cubicBezTo>
                  <a:pt x="6428" y="11027"/>
                  <a:pt x="6648" y="10838"/>
                  <a:pt x="6648" y="10618"/>
                </a:cubicBezTo>
                <a:lnTo>
                  <a:pt x="6648" y="4915"/>
                </a:lnTo>
                <a:close/>
                <a:moveTo>
                  <a:pt x="2931" y="1"/>
                </a:moveTo>
                <a:cubicBezTo>
                  <a:pt x="1324" y="1"/>
                  <a:pt x="1" y="1324"/>
                  <a:pt x="1" y="2899"/>
                </a:cubicBezTo>
                <a:cubicBezTo>
                  <a:pt x="1" y="4348"/>
                  <a:pt x="1072" y="5514"/>
                  <a:pt x="2490" y="5766"/>
                </a:cubicBezTo>
                <a:lnTo>
                  <a:pt x="2490" y="12256"/>
                </a:lnTo>
                <a:cubicBezTo>
                  <a:pt x="2490" y="12508"/>
                  <a:pt x="2679" y="12697"/>
                  <a:pt x="2931" y="12697"/>
                </a:cubicBezTo>
                <a:lnTo>
                  <a:pt x="9830" y="12697"/>
                </a:lnTo>
                <a:cubicBezTo>
                  <a:pt x="10051" y="12697"/>
                  <a:pt x="10208" y="12508"/>
                  <a:pt x="10208" y="12256"/>
                </a:cubicBezTo>
                <a:lnTo>
                  <a:pt x="10208" y="5797"/>
                </a:lnTo>
                <a:cubicBezTo>
                  <a:pt x="10964" y="5671"/>
                  <a:pt x="11721" y="5293"/>
                  <a:pt x="12193" y="4537"/>
                </a:cubicBezTo>
                <a:cubicBezTo>
                  <a:pt x="12823" y="3718"/>
                  <a:pt x="12886" y="2678"/>
                  <a:pt x="12508" y="1796"/>
                </a:cubicBezTo>
                <a:cubicBezTo>
                  <a:pt x="12067" y="725"/>
                  <a:pt x="10996" y="1"/>
                  <a:pt x="983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83;p49">
            <a:extLst>
              <a:ext uri="{FF2B5EF4-FFF2-40B4-BE49-F238E27FC236}">
                <a16:creationId xmlns:a16="http://schemas.microsoft.com/office/drawing/2014/main" id="{4408BE5A-A62B-482D-89E4-A1DE245920BF}"/>
              </a:ext>
            </a:extLst>
          </p:cNvPr>
          <p:cNvSpPr/>
          <p:nvPr/>
        </p:nvSpPr>
        <p:spPr>
          <a:xfrm>
            <a:off x="5206925" y="2769260"/>
            <a:ext cx="508268" cy="508228"/>
          </a:xfrm>
          <a:custGeom>
            <a:avLst/>
            <a:gdLst/>
            <a:ahLst/>
            <a:cxnLst/>
            <a:rect l="l" t="t" r="r" b="b"/>
            <a:pathLst>
              <a:path w="12698" h="12697" extrusionOk="0">
                <a:moveTo>
                  <a:pt x="11784" y="970"/>
                </a:moveTo>
                <a:lnTo>
                  <a:pt x="11784" y="2577"/>
                </a:lnTo>
                <a:lnTo>
                  <a:pt x="5168" y="4026"/>
                </a:lnTo>
                <a:lnTo>
                  <a:pt x="5168" y="2420"/>
                </a:lnTo>
                <a:lnTo>
                  <a:pt x="11784" y="970"/>
                </a:lnTo>
                <a:close/>
                <a:moveTo>
                  <a:pt x="10115" y="7741"/>
                </a:moveTo>
                <a:cubicBezTo>
                  <a:pt x="10982" y="7741"/>
                  <a:pt x="11784" y="8286"/>
                  <a:pt x="11784" y="8973"/>
                </a:cubicBezTo>
                <a:cubicBezTo>
                  <a:pt x="11784" y="9666"/>
                  <a:pt x="11027" y="10201"/>
                  <a:pt x="10145" y="10201"/>
                </a:cubicBezTo>
                <a:cubicBezTo>
                  <a:pt x="9358" y="10201"/>
                  <a:pt x="8665" y="9792"/>
                  <a:pt x="8507" y="9225"/>
                </a:cubicBezTo>
                <a:cubicBezTo>
                  <a:pt x="8350" y="8689"/>
                  <a:pt x="8728" y="8154"/>
                  <a:pt x="9263" y="7933"/>
                </a:cubicBezTo>
                <a:cubicBezTo>
                  <a:pt x="9537" y="7800"/>
                  <a:pt x="9829" y="7741"/>
                  <a:pt x="10115" y="7741"/>
                </a:cubicBezTo>
                <a:close/>
                <a:moveTo>
                  <a:pt x="2665" y="9393"/>
                </a:moveTo>
                <a:cubicBezTo>
                  <a:pt x="3537" y="9393"/>
                  <a:pt x="4348" y="9928"/>
                  <a:pt x="4348" y="10642"/>
                </a:cubicBezTo>
                <a:cubicBezTo>
                  <a:pt x="4348" y="11304"/>
                  <a:pt x="3592" y="11871"/>
                  <a:pt x="2679" y="11871"/>
                </a:cubicBezTo>
                <a:cubicBezTo>
                  <a:pt x="1891" y="11871"/>
                  <a:pt x="1229" y="11430"/>
                  <a:pt x="1072" y="10894"/>
                </a:cubicBezTo>
                <a:cubicBezTo>
                  <a:pt x="914" y="10327"/>
                  <a:pt x="1261" y="9823"/>
                  <a:pt x="1828" y="9571"/>
                </a:cubicBezTo>
                <a:cubicBezTo>
                  <a:pt x="2097" y="9448"/>
                  <a:pt x="2384" y="9393"/>
                  <a:pt x="2665" y="9393"/>
                </a:cubicBezTo>
                <a:close/>
                <a:moveTo>
                  <a:pt x="12242" y="1"/>
                </a:moveTo>
                <a:cubicBezTo>
                  <a:pt x="12197" y="1"/>
                  <a:pt x="12149" y="9"/>
                  <a:pt x="12099" y="25"/>
                </a:cubicBezTo>
                <a:lnTo>
                  <a:pt x="4663" y="1664"/>
                </a:lnTo>
                <a:cubicBezTo>
                  <a:pt x="4474" y="1695"/>
                  <a:pt x="4348" y="1853"/>
                  <a:pt x="4348" y="2073"/>
                </a:cubicBezTo>
                <a:lnTo>
                  <a:pt x="4348" y="9067"/>
                </a:lnTo>
                <a:cubicBezTo>
                  <a:pt x="3876" y="8721"/>
                  <a:pt x="3277" y="8563"/>
                  <a:pt x="2679" y="8563"/>
                </a:cubicBezTo>
                <a:cubicBezTo>
                  <a:pt x="1481" y="8563"/>
                  <a:pt x="536" y="9256"/>
                  <a:pt x="284" y="10138"/>
                </a:cubicBezTo>
                <a:cubicBezTo>
                  <a:pt x="1" y="11084"/>
                  <a:pt x="568" y="12060"/>
                  <a:pt x="1670" y="12501"/>
                </a:cubicBezTo>
                <a:cubicBezTo>
                  <a:pt x="1997" y="12634"/>
                  <a:pt x="2349" y="12697"/>
                  <a:pt x="2700" y="12697"/>
                </a:cubicBezTo>
                <a:cubicBezTo>
                  <a:pt x="3600" y="12697"/>
                  <a:pt x="4494" y="12281"/>
                  <a:pt x="4947" y="11556"/>
                </a:cubicBezTo>
                <a:cubicBezTo>
                  <a:pt x="5104" y="11273"/>
                  <a:pt x="5199" y="10957"/>
                  <a:pt x="5199" y="10611"/>
                </a:cubicBezTo>
                <a:lnTo>
                  <a:pt x="5199" y="4909"/>
                </a:lnTo>
                <a:lnTo>
                  <a:pt x="11815" y="3428"/>
                </a:lnTo>
                <a:lnTo>
                  <a:pt x="11815" y="7460"/>
                </a:lnTo>
                <a:cubicBezTo>
                  <a:pt x="11342" y="7114"/>
                  <a:pt x="10775" y="6956"/>
                  <a:pt x="10177" y="6956"/>
                </a:cubicBezTo>
                <a:cubicBezTo>
                  <a:pt x="8948" y="6956"/>
                  <a:pt x="8003" y="7649"/>
                  <a:pt x="7782" y="8532"/>
                </a:cubicBezTo>
                <a:cubicBezTo>
                  <a:pt x="7499" y="9477"/>
                  <a:pt x="8034" y="10453"/>
                  <a:pt x="9137" y="10894"/>
                </a:cubicBezTo>
                <a:cubicBezTo>
                  <a:pt x="9470" y="11017"/>
                  <a:pt x="9823" y="11076"/>
                  <a:pt x="10172" y="11076"/>
                </a:cubicBezTo>
                <a:cubicBezTo>
                  <a:pt x="11077" y="11076"/>
                  <a:pt x="11959" y="10677"/>
                  <a:pt x="12414" y="9949"/>
                </a:cubicBezTo>
                <a:cubicBezTo>
                  <a:pt x="12571" y="9666"/>
                  <a:pt x="12697" y="9351"/>
                  <a:pt x="12697" y="8973"/>
                </a:cubicBezTo>
                <a:cubicBezTo>
                  <a:pt x="12603" y="8941"/>
                  <a:pt x="12603" y="403"/>
                  <a:pt x="12603" y="403"/>
                </a:cubicBezTo>
                <a:cubicBezTo>
                  <a:pt x="12603" y="170"/>
                  <a:pt x="12453" y="1"/>
                  <a:pt x="12242"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84;p49">
            <a:extLst>
              <a:ext uri="{FF2B5EF4-FFF2-40B4-BE49-F238E27FC236}">
                <a16:creationId xmlns:a16="http://schemas.microsoft.com/office/drawing/2014/main" id="{E5E958F5-A93D-4A5D-BEA3-AEB6053BD98B}"/>
              </a:ext>
            </a:extLst>
          </p:cNvPr>
          <p:cNvSpPr/>
          <p:nvPr/>
        </p:nvSpPr>
        <p:spPr>
          <a:xfrm>
            <a:off x="8202641" y="1551785"/>
            <a:ext cx="509508" cy="510789"/>
          </a:xfrm>
          <a:custGeom>
            <a:avLst/>
            <a:gdLst/>
            <a:ahLst/>
            <a:cxnLst/>
            <a:rect l="l" t="t" r="r" b="b"/>
            <a:pathLst>
              <a:path w="12729" h="12761" extrusionOk="0">
                <a:moveTo>
                  <a:pt x="10595" y="882"/>
                </a:moveTo>
                <a:cubicBezTo>
                  <a:pt x="11081" y="882"/>
                  <a:pt x="11558" y="1164"/>
                  <a:pt x="11752" y="1647"/>
                </a:cubicBezTo>
                <a:cubicBezTo>
                  <a:pt x="11941" y="2120"/>
                  <a:pt x="11846" y="2624"/>
                  <a:pt x="11500" y="3033"/>
                </a:cubicBezTo>
                <a:lnTo>
                  <a:pt x="11374" y="3128"/>
                </a:lnTo>
                <a:lnTo>
                  <a:pt x="9609" y="1363"/>
                </a:lnTo>
                <a:lnTo>
                  <a:pt x="9735" y="1237"/>
                </a:lnTo>
                <a:cubicBezTo>
                  <a:pt x="9979" y="994"/>
                  <a:pt x="10288" y="882"/>
                  <a:pt x="10595" y="882"/>
                </a:cubicBezTo>
                <a:close/>
                <a:moveTo>
                  <a:pt x="9011" y="1899"/>
                </a:moveTo>
                <a:lnTo>
                  <a:pt x="10807" y="3695"/>
                </a:lnTo>
                <a:lnTo>
                  <a:pt x="7656" y="6845"/>
                </a:lnTo>
                <a:lnTo>
                  <a:pt x="5860" y="5049"/>
                </a:lnTo>
                <a:lnTo>
                  <a:pt x="9011" y="1899"/>
                </a:lnTo>
                <a:close/>
                <a:moveTo>
                  <a:pt x="5293" y="5648"/>
                </a:moveTo>
                <a:lnTo>
                  <a:pt x="7057" y="7444"/>
                </a:lnTo>
                <a:lnTo>
                  <a:pt x="4065" y="10437"/>
                </a:lnTo>
                <a:lnTo>
                  <a:pt x="2300" y="8641"/>
                </a:lnTo>
                <a:lnTo>
                  <a:pt x="5293" y="5648"/>
                </a:lnTo>
                <a:close/>
                <a:moveTo>
                  <a:pt x="2017" y="9523"/>
                </a:moveTo>
                <a:lnTo>
                  <a:pt x="3245" y="10752"/>
                </a:lnTo>
                <a:lnTo>
                  <a:pt x="1733" y="11004"/>
                </a:lnTo>
                <a:lnTo>
                  <a:pt x="2017" y="9523"/>
                </a:lnTo>
                <a:close/>
                <a:moveTo>
                  <a:pt x="7762" y="1"/>
                </a:moveTo>
                <a:cubicBezTo>
                  <a:pt x="7443" y="1"/>
                  <a:pt x="7120" y="119"/>
                  <a:pt x="6868" y="355"/>
                </a:cubicBezTo>
                <a:lnTo>
                  <a:pt x="4569" y="2624"/>
                </a:lnTo>
                <a:cubicBezTo>
                  <a:pt x="4411" y="2781"/>
                  <a:pt x="4411" y="3065"/>
                  <a:pt x="4569" y="3222"/>
                </a:cubicBezTo>
                <a:cubicBezTo>
                  <a:pt x="4647" y="3301"/>
                  <a:pt x="4758" y="3340"/>
                  <a:pt x="4868" y="3340"/>
                </a:cubicBezTo>
                <a:cubicBezTo>
                  <a:pt x="4978" y="3340"/>
                  <a:pt x="5088" y="3301"/>
                  <a:pt x="5167" y="3222"/>
                </a:cubicBezTo>
                <a:lnTo>
                  <a:pt x="7436" y="922"/>
                </a:lnTo>
                <a:cubicBezTo>
                  <a:pt x="7514" y="844"/>
                  <a:pt x="7625" y="804"/>
                  <a:pt x="7735" y="804"/>
                </a:cubicBezTo>
                <a:cubicBezTo>
                  <a:pt x="7845" y="804"/>
                  <a:pt x="7955" y="844"/>
                  <a:pt x="8034" y="922"/>
                </a:cubicBezTo>
                <a:lnTo>
                  <a:pt x="8475" y="1363"/>
                </a:lnTo>
                <a:lnTo>
                  <a:pt x="5041" y="4797"/>
                </a:lnTo>
                <a:lnTo>
                  <a:pt x="1450" y="8389"/>
                </a:lnTo>
                <a:cubicBezTo>
                  <a:pt x="1418" y="8420"/>
                  <a:pt x="1387" y="8483"/>
                  <a:pt x="1355" y="8578"/>
                </a:cubicBezTo>
                <a:cubicBezTo>
                  <a:pt x="1355" y="8610"/>
                  <a:pt x="1387" y="8420"/>
                  <a:pt x="883" y="11319"/>
                </a:cubicBezTo>
                <a:lnTo>
                  <a:pt x="158" y="12044"/>
                </a:lnTo>
                <a:cubicBezTo>
                  <a:pt x="0" y="12201"/>
                  <a:pt x="0" y="12485"/>
                  <a:pt x="158" y="12642"/>
                </a:cubicBezTo>
                <a:cubicBezTo>
                  <a:pt x="237" y="12721"/>
                  <a:pt x="347" y="12760"/>
                  <a:pt x="457" y="12760"/>
                </a:cubicBezTo>
                <a:cubicBezTo>
                  <a:pt x="567" y="12760"/>
                  <a:pt x="678" y="12721"/>
                  <a:pt x="756" y="12642"/>
                </a:cubicBezTo>
                <a:lnTo>
                  <a:pt x="1450" y="11918"/>
                </a:lnTo>
                <a:cubicBezTo>
                  <a:pt x="1513" y="11918"/>
                  <a:pt x="4191" y="11445"/>
                  <a:pt x="4191" y="11445"/>
                </a:cubicBezTo>
                <a:cubicBezTo>
                  <a:pt x="4254" y="11445"/>
                  <a:pt x="4317" y="11413"/>
                  <a:pt x="4380" y="11382"/>
                </a:cubicBezTo>
                <a:lnTo>
                  <a:pt x="12130" y="3600"/>
                </a:lnTo>
                <a:cubicBezTo>
                  <a:pt x="12539" y="3222"/>
                  <a:pt x="12728" y="2718"/>
                  <a:pt x="12728" y="2151"/>
                </a:cubicBezTo>
                <a:cubicBezTo>
                  <a:pt x="12697" y="985"/>
                  <a:pt x="11783" y="72"/>
                  <a:pt x="10649" y="72"/>
                </a:cubicBezTo>
                <a:cubicBezTo>
                  <a:pt x="10082" y="72"/>
                  <a:pt x="9578" y="261"/>
                  <a:pt x="9168" y="670"/>
                </a:cubicBezTo>
                <a:lnTo>
                  <a:pt x="9074" y="765"/>
                </a:lnTo>
                <a:lnTo>
                  <a:pt x="8633" y="355"/>
                </a:lnTo>
                <a:cubicBezTo>
                  <a:pt x="8396" y="119"/>
                  <a:pt x="8081" y="1"/>
                  <a:pt x="7762"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885;p49">
            <a:extLst>
              <a:ext uri="{FF2B5EF4-FFF2-40B4-BE49-F238E27FC236}">
                <a16:creationId xmlns:a16="http://schemas.microsoft.com/office/drawing/2014/main" id="{191726C3-1C87-41C1-89C8-5EE55732E9AA}"/>
              </a:ext>
            </a:extLst>
          </p:cNvPr>
          <p:cNvGrpSpPr/>
          <p:nvPr/>
        </p:nvGrpSpPr>
        <p:grpSpPr>
          <a:xfrm>
            <a:off x="8212264" y="2143603"/>
            <a:ext cx="506986" cy="505946"/>
            <a:chOff x="-38686275" y="2314400"/>
            <a:chExt cx="316650" cy="316000"/>
          </a:xfrm>
          <a:solidFill>
            <a:srgbClr val="5C3183"/>
          </a:solidFill>
        </p:grpSpPr>
        <p:sp>
          <p:nvSpPr>
            <p:cNvPr id="56" name="Google Shape;5886;p49">
              <a:extLst>
                <a:ext uri="{FF2B5EF4-FFF2-40B4-BE49-F238E27FC236}">
                  <a16:creationId xmlns:a16="http://schemas.microsoft.com/office/drawing/2014/main" id="{3FD02310-E25D-45D7-B535-D1D2F524EDC3}"/>
                </a:ext>
              </a:extLst>
            </p:cNvPr>
            <p:cNvSpPr/>
            <p:nvPr/>
          </p:nvSpPr>
          <p:spPr>
            <a:xfrm>
              <a:off x="-38686275" y="2314400"/>
              <a:ext cx="316650" cy="316000"/>
            </a:xfrm>
            <a:custGeom>
              <a:avLst/>
              <a:gdLst/>
              <a:ahLst/>
              <a:cxnLst/>
              <a:rect l="l" t="t" r="r" b="b"/>
              <a:pathLst>
                <a:path w="12666" h="12640" extrusionOk="0">
                  <a:moveTo>
                    <a:pt x="8161" y="852"/>
                  </a:moveTo>
                  <a:cubicBezTo>
                    <a:pt x="8381" y="852"/>
                    <a:pt x="8539" y="1041"/>
                    <a:pt x="8570" y="1262"/>
                  </a:cubicBezTo>
                  <a:lnTo>
                    <a:pt x="8570" y="1703"/>
                  </a:lnTo>
                  <a:lnTo>
                    <a:pt x="4160" y="1703"/>
                  </a:lnTo>
                  <a:lnTo>
                    <a:pt x="4160" y="1230"/>
                  </a:lnTo>
                  <a:lnTo>
                    <a:pt x="4128" y="1230"/>
                  </a:lnTo>
                  <a:cubicBezTo>
                    <a:pt x="4128" y="1199"/>
                    <a:pt x="4128" y="1104"/>
                    <a:pt x="4160" y="1073"/>
                  </a:cubicBezTo>
                  <a:cubicBezTo>
                    <a:pt x="4254" y="915"/>
                    <a:pt x="4380" y="852"/>
                    <a:pt x="4569" y="852"/>
                  </a:cubicBezTo>
                  <a:close/>
                  <a:moveTo>
                    <a:pt x="11437" y="2427"/>
                  </a:moveTo>
                  <a:cubicBezTo>
                    <a:pt x="11658" y="2427"/>
                    <a:pt x="11815" y="2616"/>
                    <a:pt x="11847" y="2805"/>
                  </a:cubicBezTo>
                  <a:lnTo>
                    <a:pt x="11847" y="5641"/>
                  </a:lnTo>
                  <a:cubicBezTo>
                    <a:pt x="11847" y="5830"/>
                    <a:pt x="11721" y="5987"/>
                    <a:pt x="11563" y="6050"/>
                  </a:cubicBezTo>
                  <a:cubicBezTo>
                    <a:pt x="11542" y="6061"/>
                    <a:pt x="11532" y="6064"/>
                    <a:pt x="11478" y="6064"/>
                  </a:cubicBezTo>
                  <a:cubicBezTo>
                    <a:pt x="11371" y="6064"/>
                    <a:pt x="11091" y="6050"/>
                    <a:pt x="10208" y="6050"/>
                  </a:cubicBezTo>
                  <a:lnTo>
                    <a:pt x="10208" y="4822"/>
                  </a:lnTo>
                  <a:cubicBezTo>
                    <a:pt x="10208" y="4570"/>
                    <a:pt x="9988" y="4381"/>
                    <a:pt x="9767" y="4381"/>
                  </a:cubicBezTo>
                  <a:lnTo>
                    <a:pt x="8129" y="4381"/>
                  </a:lnTo>
                  <a:cubicBezTo>
                    <a:pt x="7877" y="4381"/>
                    <a:pt x="7688" y="4570"/>
                    <a:pt x="7688" y="4822"/>
                  </a:cubicBezTo>
                  <a:lnTo>
                    <a:pt x="7688" y="6050"/>
                  </a:lnTo>
                  <a:lnTo>
                    <a:pt x="4916" y="6050"/>
                  </a:lnTo>
                  <a:lnTo>
                    <a:pt x="4916" y="4822"/>
                  </a:lnTo>
                  <a:cubicBezTo>
                    <a:pt x="4916" y="4570"/>
                    <a:pt x="4727" y="4381"/>
                    <a:pt x="4506" y="4381"/>
                  </a:cubicBezTo>
                  <a:lnTo>
                    <a:pt x="2836" y="4381"/>
                  </a:lnTo>
                  <a:cubicBezTo>
                    <a:pt x="2710" y="4381"/>
                    <a:pt x="2647" y="4412"/>
                    <a:pt x="2553" y="4507"/>
                  </a:cubicBezTo>
                  <a:cubicBezTo>
                    <a:pt x="2490" y="4570"/>
                    <a:pt x="2458" y="4696"/>
                    <a:pt x="2458" y="4790"/>
                  </a:cubicBezTo>
                  <a:lnTo>
                    <a:pt x="2458" y="5987"/>
                  </a:lnTo>
                  <a:lnTo>
                    <a:pt x="1230" y="5987"/>
                  </a:lnTo>
                  <a:cubicBezTo>
                    <a:pt x="978" y="5987"/>
                    <a:pt x="820" y="5798"/>
                    <a:pt x="788" y="5578"/>
                  </a:cubicBezTo>
                  <a:lnTo>
                    <a:pt x="788" y="2805"/>
                  </a:lnTo>
                  <a:cubicBezTo>
                    <a:pt x="788" y="2585"/>
                    <a:pt x="978" y="2427"/>
                    <a:pt x="1230" y="2427"/>
                  </a:cubicBezTo>
                  <a:close/>
                  <a:moveTo>
                    <a:pt x="4128" y="5200"/>
                  </a:moveTo>
                  <a:lnTo>
                    <a:pt x="4128" y="6428"/>
                  </a:lnTo>
                  <a:cubicBezTo>
                    <a:pt x="4128" y="6586"/>
                    <a:pt x="4065" y="6712"/>
                    <a:pt x="3939" y="6775"/>
                  </a:cubicBezTo>
                  <a:cubicBezTo>
                    <a:pt x="3857" y="6826"/>
                    <a:pt x="3768" y="6851"/>
                    <a:pt x="3684" y="6851"/>
                  </a:cubicBezTo>
                  <a:cubicBezTo>
                    <a:pt x="3508" y="6851"/>
                    <a:pt x="3351" y="6746"/>
                    <a:pt x="3309" y="6554"/>
                  </a:cubicBezTo>
                  <a:lnTo>
                    <a:pt x="3309" y="5200"/>
                  </a:lnTo>
                  <a:close/>
                  <a:moveTo>
                    <a:pt x="9358" y="5200"/>
                  </a:moveTo>
                  <a:lnTo>
                    <a:pt x="9358" y="6428"/>
                  </a:lnTo>
                  <a:cubicBezTo>
                    <a:pt x="9358" y="6586"/>
                    <a:pt x="9295" y="6712"/>
                    <a:pt x="9169" y="6775"/>
                  </a:cubicBezTo>
                  <a:cubicBezTo>
                    <a:pt x="9097" y="6826"/>
                    <a:pt x="9015" y="6851"/>
                    <a:pt x="8934" y="6851"/>
                  </a:cubicBezTo>
                  <a:cubicBezTo>
                    <a:pt x="8766" y="6851"/>
                    <a:pt x="8602" y="6746"/>
                    <a:pt x="8539" y="6554"/>
                  </a:cubicBezTo>
                  <a:lnTo>
                    <a:pt x="8539" y="5200"/>
                  </a:lnTo>
                  <a:close/>
                  <a:moveTo>
                    <a:pt x="11059" y="6869"/>
                  </a:moveTo>
                  <a:lnTo>
                    <a:pt x="11059" y="11438"/>
                  </a:lnTo>
                  <a:lnTo>
                    <a:pt x="11028" y="11438"/>
                  </a:lnTo>
                  <a:cubicBezTo>
                    <a:pt x="11028" y="11658"/>
                    <a:pt x="10839" y="11816"/>
                    <a:pt x="10618" y="11816"/>
                  </a:cubicBezTo>
                  <a:lnTo>
                    <a:pt x="2080" y="11816"/>
                  </a:lnTo>
                  <a:cubicBezTo>
                    <a:pt x="1860" y="11816"/>
                    <a:pt x="1702" y="11627"/>
                    <a:pt x="1702" y="11438"/>
                  </a:cubicBezTo>
                  <a:lnTo>
                    <a:pt x="1702" y="6869"/>
                  </a:lnTo>
                  <a:lnTo>
                    <a:pt x="2616" y="6869"/>
                  </a:lnTo>
                  <a:cubicBezTo>
                    <a:pt x="2710" y="7216"/>
                    <a:pt x="3025" y="7531"/>
                    <a:pt x="3403" y="7657"/>
                  </a:cubicBezTo>
                  <a:cubicBezTo>
                    <a:pt x="3520" y="7692"/>
                    <a:pt x="3637" y="7709"/>
                    <a:pt x="3752" y="7709"/>
                  </a:cubicBezTo>
                  <a:cubicBezTo>
                    <a:pt x="4263" y="7709"/>
                    <a:pt x="4736" y="7383"/>
                    <a:pt x="4916" y="6869"/>
                  </a:cubicBezTo>
                  <a:lnTo>
                    <a:pt x="7846" y="6869"/>
                  </a:lnTo>
                  <a:cubicBezTo>
                    <a:pt x="8017" y="7384"/>
                    <a:pt x="8513" y="7708"/>
                    <a:pt x="9036" y="7708"/>
                  </a:cubicBezTo>
                  <a:cubicBezTo>
                    <a:pt x="9185" y="7708"/>
                    <a:pt x="9337" y="7682"/>
                    <a:pt x="9484" y="7626"/>
                  </a:cubicBezTo>
                  <a:cubicBezTo>
                    <a:pt x="9799" y="7500"/>
                    <a:pt x="10082" y="7216"/>
                    <a:pt x="10145" y="6869"/>
                  </a:cubicBezTo>
                  <a:close/>
                  <a:moveTo>
                    <a:pt x="8211" y="0"/>
                  </a:moveTo>
                  <a:cubicBezTo>
                    <a:pt x="8194" y="0"/>
                    <a:pt x="8177" y="1"/>
                    <a:pt x="8161" y="1"/>
                  </a:cubicBezTo>
                  <a:lnTo>
                    <a:pt x="4569" y="1"/>
                  </a:lnTo>
                  <a:cubicBezTo>
                    <a:pt x="3907" y="1"/>
                    <a:pt x="3309" y="569"/>
                    <a:pt x="3340" y="1230"/>
                  </a:cubicBezTo>
                  <a:lnTo>
                    <a:pt x="3340" y="1671"/>
                  </a:lnTo>
                  <a:lnTo>
                    <a:pt x="1261" y="1671"/>
                  </a:lnTo>
                  <a:cubicBezTo>
                    <a:pt x="599" y="1671"/>
                    <a:pt x="1" y="2207"/>
                    <a:pt x="1" y="2868"/>
                  </a:cubicBezTo>
                  <a:lnTo>
                    <a:pt x="1" y="5641"/>
                  </a:lnTo>
                  <a:cubicBezTo>
                    <a:pt x="1" y="6145"/>
                    <a:pt x="316" y="6617"/>
                    <a:pt x="820" y="6838"/>
                  </a:cubicBezTo>
                  <a:lnTo>
                    <a:pt x="820" y="11438"/>
                  </a:lnTo>
                  <a:cubicBezTo>
                    <a:pt x="820" y="12067"/>
                    <a:pt x="1333" y="12639"/>
                    <a:pt x="1953" y="12639"/>
                  </a:cubicBezTo>
                  <a:cubicBezTo>
                    <a:pt x="1984" y="12639"/>
                    <a:pt x="2016" y="12638"/>
                    <a:pt x="2049" y="12635"/>
                  </a:cubicBezTo>
                  <a:lnTo>
                    <a:pt x="10587" y="12635"/>
                  </a:lnTo>
                  <a:cubicBezTo>
                    <a:pt x="11248" y="12635"/>
                    <a:pt x="11847" y="12099"/>
                    <a:pt x="11815" y="11438"/>
                  </a:cubicBezTo>
                  <a:lnTo>
                    <a:pt x="11815" y="6838"/>
                  </a:lnTo>
                  <a:cubicBezTo>
                    <a:pt x="12288" y="6680"/>
                    <a:pt x="12634" y="6208"/>
                    <a:pt x="12634" y="5641"/>
                  </a:cubicBezTo>
                  <a:lnTo>
                    <a:pt x="12634" y="2868"/>
                  </a:lnTo>
                  <a:cubicBezTo>
                    <a:pt x="12666" y="2207"/>
                    <a:pt x="12130" y="1640"/>
                    <a:pt x="11469" y="1640"/>
                  </a:cubicBezTo>
                  <a:lnTo>
                    <a:pt x="9358" y="1640"/>
                  </a:lnTo>
                  <a:lnTo>
                    <a:pt x="9358" y="1230"/>
                  </a:lnTo>
                  <a:cubicBezTo>
                    <a:pt x="9358" y="585"/>
                    <a:pt x="8849" y="0"/>
                    <a:pt x="82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87;p49">
              <a:extLst>
                <a:ext uri="{FF2B5EF4-FFF2-40B4-BE49-F238E27FC236}">
                  <a16:creationId xmlns:a16="http://schemas.microsoft.com/office/drawing/2014/main" id="{A3B62D9C-9605-40A2-973F-1C56988F966C}"/>
                </a:ext>
              </a:extLst>
            </p:cNvPr>
            <p:cNvSpPr/>
            <p:nvPr/>
          </p:nvSpPr>
          <p:spPr>
            <a:xfrm>
              <a:off x="-38583075" y="2527075"/>
              <a:ext cx="111075" cy="63050"/>
            </a:xfrm>
            <a:custGeom>
              <a:avLst/>
              <a:gdLst/>
              <a:ahLst/>
              <a:cxnLst/>
              <a:rect l="l" t="t" r="r" b="b"/>
              <a:pathLst>
                <a:path w="4443" h="2522" extrusionOk="0">
                  <a:moveTo>
                    <a:pt x="3592" y="851"/>
                  </a:moveTo>
                  <a:lnTo>
                    <a:pt x="3592" y="1670"/>
                  </a:lnTo>
                  <a:lnTo>
                    <a:pt x="819" y="1670"/>
                  </a:lnTo>
                  <a:lnTo>
                    <a:pt x="819" y="851"/>
                  </a:lnTo>
                  <a:close/>
                  <a:moveTo>
                    <a:pt x="441" y="1"/>
                  </a:moveTo>
                  <a:cubicBezTo>
                    <a:pt x="189" y="1"/>
                    <a:pt x="0" y="221"/>
                    <a:pt x="0" y="442"/>
                  </a:cubicBezTo>
                  <a:lnTo>
                    <a:pt x="0" y="2112"/>
                  </a:lnTo>
                  <a:cubicBezTo>
                    <a:pt x="0" y="2332"/>
                    <a:pt x="189" y="2521"/>
                    <a:pt x="441" y="2521"/>
                  </a:cubicBezTo>
                  <a:lnTo>
                    <a:pt x="4033" y="2521"/>
                  </a:lnTo>
                  <a:cubicBezTo>
                    <a:pt x="4253" y="2521"/>
                    <a:pt x="4442" y="2332"/>
                    <a:pt x="4442" y="2112"/>
                  </a:cubicBezTo>
                  <a:lnTo>
                    <a:pt x="4442" y="442"/>
                  </a:lnTo>
                  <a:cubicBezTo>
                    <a:pt x="4411" y="221"/>
                    <a:pt x="4253" y="1"/>
                    <a:pt x="40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88;p49">
            <a:extLst>
              <a:ext uri="{FF2B5EF4-FFF2-40B4-BE49-F238E27FC236}">
                <a16:creationId xmlns:a16="http://schemas.microsoft.com/office/drawing/2014/main" id="{335BA954-4B3E-4CE3-8ADA-55071B2915B1}"/>
              </a:ext>
            </a:extLst>
          </p:cNvPr>
          <p:cNvGrpSpPr/>
          <p:nvPr/>
        </p:nvGrpSpPr>
        <p:grpSpPr>
          <a:xfrm>
            <a:off x="8210363" y="2732567"/>
            <a:ext cx="510789" cy="508228"/>
            <a:chOff x="-38686275" y="2682250"/>
            <a:chExt cx="319025" cy="317425"/>
          </a:xfrm>
          <a:solidFill>
            <a:srgbClr val="5C3183"/>
          </a:solidFill>
        </p:grpSpPr>
        <p:sp>
          <p:nvSpPr>
            <p:cNvPr id="59" name="Google Shape;5889;p49">
              <a:extLst>
                <a:ext uri="{FF2B5EF4-FFF2-40B4-BE49-F238E27FC236}">
                  <a16:creationId xmlns:a16="http://schemas.microsoft.com/office/drawing/2014/main" id="{8B472511-85C6-449C-96EF-79B97F84FE53}"/>
                </a:ext>
              </a:extLst>
            </p:cNvPr>
            <p:cNvSpPr/>
            <p:nvPr/>
          </p:nvSpPr>
          <p:spPr>
            <a:xfrm>
              <a:off x="-38686275" y="2682250"/>
              <a:ext cx="319025" cy="317425"/>
            </a:xfrm>
            <a:custGeom>
              <a:avLst/>
              <a:gdLst/>
              <a:ahLst/>
              <a:cxnLst/>
              <a:rect l="l" t="t" r="r" b="b"/>
              <a:pathLst>
                <a:path w="12761" h="12697" extrusionOk="0">
                  <a:moveTo>
                    <a:pt x="11511" y="5995"/>
                  </a:moveTo>
                  <a:cubicBezTo>
                    <a:pt x="11742" y="5995"/>
                    <a:pt x="11941" y="6184"/>
                    <a:pt x="11941" y="6396"/>
                  </a:cubicBezTo>
                  <a:cubicBezTo>
                    <a:pt x="11941" y="6616"/>
                    <a:pt x="11815" y="6774"/>
                    <a:pt x="11626" y="6805"/>
                  </a:cubicBezTo>
                  <a:cubicBezTo>
                    <a:pt x="11576" y="6818"/>
                    <a:pt x="11528" y="6824"/>
                    <a:pt x="11483" y="6824"/>
                  </a:cubicBezTo>
                  <a:cubicBezTo>
                    <a:pt x="11302" y="6824"/>
                    <a:pt x="11166" y="6723"/>
                    <a:pt x="11091" y="6522"/>
                  </a:cubicBezTo>
                  <a:cubicBezTo>
                    <a:pt x="11028" y="6301"/>
                    <a:pt x="11154" y="6081"/>
                    <a:pt x="11374" y="6018"/>
                  </a:cubicBezTo>
                  <a:cubicBezTo>
                    <a:pt x="11420" y="6002"/>
                    <a:pt x="11466" y="5995"/>
                    <a:pt x="11511" y="5995"/>
                  </a:cubicBezTo>
                  <a:close/>
                  <a:moveTo>
                    <a:pt x="5042" y="788"/>
                  </a:moveTo>
                  <a:cubicBezTo>
                    <a:pt x="7310" y="788"/>
                    <a:pt x="9169" y="2615"/>
                    <a:pt x="9169" y="4915"/>
                  </a:cubicBezTo>
                  <a:cubicBezTo>
                    <a:pt x="9169" y="7183"/>
                    <a:pt x="7310" y="9042"/>
                    <a:pt x="5042" y="9042"/>
                  </a:cubicBezTo>
                  <a:cubicBezTo>
                    <a:pt x="3624" y="9042"/>
                    <a:pt x="2364" y="8317"/>
                    <a:pt x="1608" y="7246"/>
                  </a:cubicBezTo>
                  <a:cubicBezTo>
                    <a:pt x="820" y="6049"/>
                    <a:pt x="694" y="4568"/>
                    <a:pt x="1230" y="3308"/>
                  </a:cubicBezTo>
                  <a:cubicBezTo>
                    <a:pt x="1860" y="1827"/>
                    <a:pt x="3309" y="788"/>
                    <a:pt x="5042" y="788"/>
                  </a:cubicBezTo>
                  <a:close/>
                  <a:moveTo>
                    <a:pt x="7531" y="9200"/>
                  </a:moveTo>
                  <a:lnTo>
                    <a:pt x="7531" y="11373"/>
                  </a:lnTo>
                  <a:cubicBezTo>
                    <a:pt x="7531" y="11594"/>
                    <a:pt x="7310" y="11751"/>
                    <a:pt x="7089" y="11814"/>
                  </a:cubicBezTo>
                  <a:lnTo>
                    <a:pt x="2962" y="11814"/>
                  </a:lnTo>
                  <a:cubicBezTo>
                    <a:pt x="2710" y="11814"/>
                    <a:pt x="2553" y="11594"/>
                    <a:pt x="2553" y="11373"/>
                  </a:cubicBezTo>
                  <a:lnTo>
                    <a:pt x="2553" y="9200"/>
                  </a:lnTo>
                  <a:cubicBezTo>
                    <a:pt x="3316" y="9645"/>
                    <a:pt x="4174" y="9873"/>
                    <a:pt x="5041" y="9873"/>
                  </a:cubicBezTo>
                  <a:cubicBezTo>
                    <a:pt x="5892" y="9873"/>
                    <a:pt x="6750" y="9652"/>
                    <a:pt x="7531" y="9200"/>
                  </a:cubicBezTo>
                  <a:close/>
                  <a:moveTo>
                    <a:pt x="4947" y="0"/>
                  </a:moveTo>
                  <a:cubicBezTo>
                    <a:pt x="4296" y="0"/>
                    <a:pt x="3643" y="126"/>
                    <a:pt x="3025" y="378"/>
                  </a:cubicBezTo>
                  <a:cubicBezTo>
                    <a:pt x="1230" y="1134"/>
                    <a:pt x="1" y="2930"/>
                    <a:pt x="1" y="4946"/>
                  </a:cubicBezTo>
                  <a:cubicBezTo>
                    <a:pt x="1" y="6396"/>
                    <a:pt x="631" y="7750"/>
                    <a:pt x="1639" y="8664"/>
                  </a:cubicBezTo>
                  <a:lnTo>
                    <a:pt x="1639" y="11436"/>
                  </a:lnTo>
                  <a:cubicBezTo>
                    <a:pt x="1639" y="12098"/>
                    <a:pt x="2206" y="12697"/>
                    <a:pt x="2868" y="12697"/>
                  </a:cubicBezTo>
                  <a:lnTo>
                    <a:pt x="6995" y="12697"/>
                  </a:lnTo>
                  <a:cubicBezTo>
                    <a:pt x="7562" y="12697"/>
                    <a:pt x="8035" y="12350"/>
                    <a:pt x="8192" y="11877"/>
                  </a:cubicBezTo>
                  <a:cubicBezTo>
                    <a:pt x="10114" y="11720"/>
                    <a:pt x="11847" y="10113"/>
                    <a:pt x="11847" y="8160"/>
                  </a:cubicBezTo>
                  <a:lnTo>
                    <a:pt x="11847" y="7719"/>
                  </a:lnTo>
                  <a:cubicBezTo>
                    <a:pt x="12351" y="7530"/>
                    <a:pt x="12666" y="7089"/>
                    <a:pt x="12666" y="6522"/>
                  </a:cubicBezTo>
                  <a:cubicBezTo>
                    <a:pt x="12760" y="5734"/>
                    <a:pt x="12193" y="5198"/>
                    <a:pt x="11500" y="5198"/>
                  </a:cubicBezTo>
                  <a:cubicBezTo>
                    <a:pt x="10839" y="5198"/>
                    <a:pt x="10240" y="5734"/>
                    <a:pt x="10240" y="6459"/>
                  </a:cubicBezTo>
                  <a:cubicBezTo>
                    <a:pt x="10240" y="6994"/>
                    <a:pt x="10587" y="7435"/>
                    <a:pt x="11059" y="7624"/>
                  </a:cubicBezTo>
                  <a:lnTo>
                    <a:pt x="11059" y="8097"/>
                  </a:lnTo>
                  <a:cubicBezTo>
                    <a:pt x="11059" y="9546"/>
                    <a:pt x="9767" y="10775"/>
                    <a:pt x="8318" y="10964"/>
                  </a:cubicBezTo>
                  <a:lnTo>
                    <a:pt x="8318" y="8664"/>
                  </a:lnTo>
                  <a:cubicBezTo>
                    <a:pt x="8633" y="8380"/>
                    <a:pt x="8885" y="8065"/>
                    <a:pt x="9106" y="7750"/>
                  </a:cubicBezTo>
                  <a:cubicBezTo>
                    <a:pt x="10618" y="5514"/>
                    <a:pt x="10051" y="2395"/>
                    <a:pt x="7751" y="851"/>
                  </a:cubicBezTo>
                  <a:cubicBezTo>
                    <a:pt x="6900" y="284"/>
                    <a:pt x="5925" y="0"/>
                    <a:pt x="49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90;p49">
              <a:extLst>
                <a:ext uri="{FF2B5EF4-FFF2-40B4-BE49-F238E27FC236}">
                  <a16:creationId xmlns:a16="http://schemas.microsoft.com/office/drawing/2014/main" id="{B056AB03-308C-4DCA-B6FD-244EA3F38FC0}"/>
                </a:ext>
              </a:extLst>
            </p:cNvPr>
            <p:cNvSpPr/>
            <p:nvPr/>
          </p:nvSpPr>
          <p:spPr>
            <a:xfrm>
              <a:off x="-38591750" y="2773600"/>
              <a:ext cx="63025" cy="61350"/>
            </a:xfrm>
            <a:custGeom>
              <a:avLst/>
              <a:gdLst/>
              <a:ahLst/>
              <a:cxnLst/>
              <a:rect l="l" t="t" r="r" b="b"/>
              <a:pathLst>
                <a:path w="2521" h="2454" extrusionOk="0">
                  <a:moveTo>
                    <a:pt x="1264" y="788"/>
                  </a:moveTo>
                  <a:cubicBezTo>
                    <a:pt x="1315" y="788"/>
                    <a:pt x="1368" y="798"/>
                    <a:pt x="1418" y="820"/>
                  </a:cubicBezTo>
                  <a:cubicBezTo>
                    <a:pt x="1544" y="851"/>
                    <a:pt x="1607" y="977"/>
                    <a:pt x="1639" y="1103"/>
                  </a:cubicBezTo>
                  <a:cubicBezTo>
                    <a:pt x="1716" y="1387"/>
                    <a:pt x="1519" y="1649"/>
                    <a:pt x="1273" y="1649"/>
                  </a:cubicBezTo>
                  <a:cubicBezTo>
                    <a:pt x="1218" y="1649"/>
                    <a:pt x="1161" y="1636"/>
                    <a:pt x="1103" y="1607"/>
                  </a:cubicBezTo>
                  <a:cubicBezTo>
                    <a:pt x="914" y="1544"/>
                    <a:pt x="788" y="1292"/>
                    <a:pt x="851" y="1072"/>
                  </a:cubicBezTo>
                  <a:cubicBezTo>
                    <a:pt x="924" y="902"/>
                    <a:pt x="1090" y="788"/>
                    <a:pt x="1264" y="788"/>
                  </a:cubicBezTo>
                  <a:close/>
                  <a:moveTo>
                    <a:pt x="1261" y="1"/>
                  </a:moveTo>
                  <a:cubicBezTo>
                    <a:pt x="599" y="1"/>
                    <a:pt x="0" y="536"/>
                    <a:pt x="32" y="1229"/>
                  </a:cubicBezTo>
                  <a:cubicBezTo>
                    <a:pt x="32" y="1765"/>
                    <a:pt x="379" y="2238"/>
                    <a:pt x="914" y="2395"/>
                  </a:cubicBezTo>
                  <a:cubicBezTo>
                    <a:pt x="1038" y="2435"/>
                    <a:pt x="1163" y="2453"/>
                    <a:pt x="1285" y="2453"/>
                  </a:cubicBezTo>
                  <a:cubicBezTo>
                    <a:pt x="1939" y="2453"/>
                    <a:pt x="2521" y="1920"/>
                    <a:pt x="2521" y="1229"/>
                  </a:cubicBezTo>
                  <a:cubicBezTo>
                    <a:pt x="2489" y="536"/>
                    <a:pt x="1922"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5891;p49">
            <a:extLst>
              <a:ext uri="{FF2B5EF4-FFF2-40B4-BE49-F238E27FC236}">
                <a16:creationId xmlns:a16="http://schemas.microsoft.com/office/drawing/2014/main" id="{348BC7C5-6E5D-48C1-A414-A1B20A6B3E03}"/>
              </a:ext>
            </a:extLst>
          </p:cNvPr>
          <p:cNvGrpSpPr/>
          <p:nvPr/>
        </p:nvGrpSpPr>
        <p:grpSpPr>
          <a:xfrm>
            <a:off x="10003172" y="2709871"/>
            <a:ext cx="532204" cy="512191"/>
            <a:chOff x="-37534750" y="2668075"/>
            <a:chExt cx="332400" cy="319900"/>
          </a:xfrm>
          <a:solidFill>
            <a:srgbClr val="5C3183"/>
          </a:solidFill>
        </p:grpSpPr>
        <p:sp>
          <p:nvSpPr>
            <p:cNvPr id="62" name="Google Shape;5892;p49">
              <a:extLst>
                <a:ext uri="{FF2B5EF4-FFF2-40B4-BE49-F238E27FC236}">
                  <a16:creationId xmlns:a16="http://schemas.microsoft.com/office/drawing/2014/main" id="{1417106C-5D16-44CC-B58D-B0E2A83FC7D6}"/>
                </a:ext>
              </a:extLst>
            </p:cNvPr>
            <p:cNvSpPr/>
            <p:nvPr/>
          </p:nvSpPr>
          <p:spPr>
            <a:xfrm>
              <a:off x="-37534750" y="2668075"/>
              <a:ext cx="332400" cy="319900"/>
            </a:xfrm>
            <a:custGeom>
              <a:avLst/>
              <a:gdLst/>
              <a:ahLst/>
              <a:cxnLst/>
              <a:rect l="l" t="t" r="r" b="b"/>
              <a:pathLst>
                <a:path w="13296" h="12796" extrusionOk="0">
                  <a:moveTo>
                    <a:pt x="5258" y="834"/>
                  </a:moveTo>
                  <a:cubicBezTo>
                    <a:pt x="5799" y="834"/>
                    <a:pt x="6338" y="935"/>
                    <a:pt x="6837" y="1134"/>
                  </a:cubicBezTo>
                  <a:cubicBezTo>
                    <a:pt x="9105" y="2142"/>
                    <a:pt x="10019" y="4852"/>
                    <a:pt x="8822" y="6963"/>
                  </a:cubicBezTo>
                  <a:cubicBezTo>
                    <a:pt x="8790" y="7026"/>
                    <a:pt x="8790" y="7026"/>
                    <a:pt x="8790" y="7057"/>
                  </a:cubicBezTo>
                  <a:cubicBezTo>
                    <a:pt x="8632" y="7372"/>
                    <a:pt x="8412" y="7656"/>
                    <a:pt x="8160" y="7876"/>
                  </a:cubicBezTo>
                  <a:cubicBezTo>
                    <a:pt x="8002" y="8002"/>
                    <a:pt x="7876" y="8128"/>
                    <a:pt x="7782" y="8191"/>
                  </a:cubicBezTo>
                  <a:cubicBezTo>
                    <a:pt x="7687" y="8223"/>
                    <a:pt x="7719" y="8223"/>
                    <a:pt x="7687" y="8286"/>
                  </a:cubicBezTo>
                  <a:cubicBezTo>
                    <a:pt x="7152" y="8664"/>
                    <a:pt x="6585" y="8947"/>
                    <a:pt x="5923" y="9073"/>
                  </a:cubicBezTo>
                  <a:cubicBezTo>
                    <a:pt x="5694" y="9110"/>
                    <a:pt x="5468" y="9128"/>
                    <a:pt x="5245" y="9128"/>
                  </a:cubicBezTo>
                  <a:cubicBezTo>
                    <a:pt x="2977" y="9128"/>
                    <a:pt x="1071" y="7298"/>
                    <a:pt x="1071" y="4946"/>
                  </a:cubicBezTo>
                  <a:cubicBezTo>
                    <a:pt x="1071" y="3592"/>
                    <a:pt x="1796" y="2268"/>
                    <a:pt x="2899" y="1544"/>
                  </a:cubicBezTo>
                  <a:cubicBezTo>
                    <a:pt x="3603" y="1068"/>
                    <a:pt x="4433" y="834"/>
                    <a:pt x="5258" y="834"/>
                  </a:cubicBezTo>
                  <a:close/>
                  <a:moveTo>
                    <a:pt x="9200" y="7876"/>
                  </a:moveTo>
                  <a:lnTo>
                    <a:pt x="11909" y="10586"/>
                  </a:lnTo>
                  <a:cubicBezTo>
                    <a:pt x="12067" y="10743"/>
                    <a:pt x="12130" y="10901"/>
                    <a:pt x="12130" y="11153"/>
                  </a:cubicBezTo>
                  <a:cubicBezTo>
                    <a:pt x="12130" y="11594"/>
                    <a:pt x="11783" y="11909"/>
                    <a:pt x="11405" y="11909"/>
                  </a:cubicBezTo>
                  <a:cubicBezTo>
                    <a:pt x="11184" y="11909"/>
                    <a:pt x="10995" y="11814"/>
                    <a:pt x="10838" y="11657"/>
                  </a:cubicBezTo>
                  <a:lnTo>
                    <a:pt x="8128" y="8947"/>
                  </a:lnTo>
                  <a:cubicBezTo>
                    <a:pt x="8160" y="8916"/>
                    <a:pt x="8759" y="8506"/>
                    <a:pt x="9200" y="7876"/>
                  </a:cubicBezTo>
                  <a:close/>
                  <a:moveTo>
                    <a:pt x="5198" y="0"/>
                  </a:moveTo>
                  <a:cubicBezTo>
                    <a:pt x="3529" y="0"/>
                    <a:pt x="1985" y="882"/>
                    <a:pt x="1103" y="2205"/>
                  </a:cubicBezTo>
                  <a:cubicBezTo>
                    <a:pt x="158" y="3623"/>
                    <a:pt x="0" y="5387"/>
                    <a:pt x="630" y="6931"/>
                  </a:cubicBezTo>
                  <a:cubicBezTo>
                    <a:pt x="1470" y="8860"/>
                    <a:pt x="3356" y="9972"/>
                    <a:pt x="5251" y="9972"/>
                  </a:cubicBezTo>
                  <a:cubicBezTo>
                    <a:pt x="5988" y="9972"/>
                    <a:pt x="6725" y="9804"/>
                    <a:pt x="7404" y="9452"/>
                  </a:cubicBezTo>
                  <a:lnTo>
                    <a:pt x="10302" y="12318"/>
                  </a:lnTo>
                  <a:cubicBezTo>
                    <a:pt x="10588" y="12626"/>
                    <a:pt x="11026" y="12796"/>
                    <a:pt x="11468" y="12796"/>
                  </a:cubicBezTo>
                  <a:cubicBezTo>
                    <a:pt x="11661" y="12796"/>
                    <a:pt x="11854" y="12763"/>
                    <a:pt x="12035" y="12697"/>
                  </a:cubicBezTo>
                  <a:cubicBezTo>
                    <a:pt x="13043" y="12161"/>
                    <a:pt x="13295" y="10806"/>
                    <a:pt x="12539" y="10050"/>
                  </a:cubicBezTo>
                  <a:lnTo>
                    <a:pt x="9672" y="7183"/>
                  </a:lnTo>
                  <a:cubicBezTo>
                    <a:pt x="10334" y="5860"/>
                    <a:pt x="10334" y="4348"/>
                    <a:pt x="9767" y="3025"/>
                  </a:cubicBezTo>
                  <a:cubicBezTo>
                    <a:pt x="9042" y="1229"/>
                    <a:pt x="7215" y="0"/>
                    <a:pt x="5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93;p49">
              <a:extLst>
                <a:ext uri="{FF2B5EF4-FFF2-40B4-BE49-F238E27FC236}">
                  <a16:creationId xmlns:a16="http://schemas.microsoft.com/office/drawing/2014/main" id="{23EF0B6E-CCAB-41AC-9993-F7ADA779C1D9}"/>
                </a:ext>
              </a:extLst>
            </p:cNvPr>
            <p:cNvSpPr/>
            <p:nvPr/>
          </p:nvSpPr>
          <p:spPr>
            <a:xfrm>
              <a:off x="-37487500" y="2709475"/>
              <a:ext cx="165425" cy="164450"/>
            </a:xfrm>
            <a:custGeom>
              <a:avLst/>
              <a:gdLst/>
              <a:ahLst/>
              <a:cxnLst/>
              <a:rect l="l" t="t" r="r" b="b"/>
              <a:pathLst>
                <a:path w="6617" h="6578" extrusionOk="0">
                  <a:moveTo>
                    <a:pt x="3308" y="833"/>
                  </a:moveTo>
                  <a:cubicBezTo>
                    <a:pt x="4695" y="833"/>
                    <a:pt x="5797" y="1936"/>
                    <a:pt x="5797" y="3290"/>
                  </a:cubicBezTo>
                  <a:cubicBezTo>
                    <a:pt x="5797" y="4614"/>
                    <a:pt x="4726" y="5779"/>
                    <a:pt x="3308" y="5779"/>
                  </a:cubicBezTo>
                  <a:cubicBezTo>
                    <a:pt x="1954" y="5779"/>
                    <a:pt x="851" y="4677"/>
                    <a:pt x="851" y="3290"/>
                  </a:cubicBezTo>
                  <a:cubicBezTo>
                    <a:pt x="851" y="1936"/>
                    <a:pt x="1954" y="833"/>
                    <a:pt x="3308" y="833"/>
                  </a:cubicBezTo>
                  <a:close/>
                  <a:moveTo>
                    <a:pt x="3319" y="0"/>
                  </a:moveTo>
                  <a:cubicBezTo>
                    <a:pt x="2880" y="0"/>
                    <a:pt x="2438" y="81"/>
                    <a:pt x="2017" y="234"/>
                  </a:cubicBezTo>
                  <a:cubicBezTo>
                    <a:pt x="851" y="738"/>
                    <a:pt x="0" y="1936"/>
                    <a:pt x="0" y="3259"/>
                  </a:cubicBezTo>
                  <a:cubicBezTo>
                    <a:pt x="0" y="4362"/>
                    <a:pt x="568" y="5401"/>
                    <a:pt x="1481" y="6031"/>
                  </a:cubicBezTo>
                  <a:cubicBezTo>
                    <a:pt x="2033" y="6405"/>
                    <a:pt x="2645" y="6578"/>
                    <a:pt x="3255" y="6578"/>
                  </a:cubicBezTo>
                  <a:cubicBezTo>
                    <a:pt x="3725" y="6578"/>
                    <a:pt x="4193" y="6475"/>
                    <a:pt x="4632" y="6283"/>
                  </a:cubicBezTo>
                  <a:cubicBezTo>
                    <a:pt x="5829" y="5748"/>
                    <a:pt x="6585" y="4551"/>
                    <a:pt x="6585" y="3259"/>
                  </a:cubicBezTo>
                  <a:cubicBezTo>
                    <a:pt x="6616" y="2219"/>
                    <a:pt x="6081" y="1180"/>
                    <a:pt x="5167" y="549"/>
                  </a:cubicBezTo>
                  <a:cubicBezTo>
                    <a:pt x="4605" y="175"/>
                    <a:pt x="3965" y="0"/>
                    <a:pt x="33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5894;p49">
            <a:extLst>
              <a:ext uri="{FF2B5EF4-FFF2-40B4-BE49-F238E27FC236}">
                <a16:creationId xmlns:a16="http://schemas.microsoft.com/office/drawing/2014/main" id="{E1FEF5D1-9CFE-40EB-81AE-C621FB3890A1}"/>
              </a:ext>
            </a:extLst>
          </p:cNvPr>
          <p:cNvSpPr/>
          <p:nvPr/>
        </p:nvSpPr>
        <p:spPr>
          <a:xfrm>
            <a:off x="2799386" y="1558750"/>
            <a:ext cx="510749" cy="506667"/>
          </a:xfrm>
          <a:custGeom>
            <a:avLst/>
            <a:gdLst/>
            <a:ahLst/>
            <a:cxnLst/>
            <a:rect l="l" t="t" r="r" b="b"/>
            <a:pathLst>
              <a:path w="12760" h="12658" extrusionOk="0">
                <a:moveTo>
                  <a:pt x="6270" y="1032"/>
                </a:moveTo>
                <a:lnTo>
                  <a:pt x="6932" y="1693"/>
                </a:lnTo>
                <a:lnTo>
                  <a:pt x="5640" y="1693"/>
                </a:lnTo>
                <a:lnTo>
                  <a:pt x="6270" y="1032"/>
                </a:lnTo>
                <a:close/>
                <a:moveTo>
                  <a:pt x="11342" y="2481"/>
                </a:moveTo>
                <a:lnTo>
                  <a:pt x="10523" y="3300"/>
                </a:lnTo>
                <a:lnTo>
                  <a:pt x="2332" y="3300"/>
                </a:lnTo>
                <a:lnTo>
                  <a:pt x="1513" y="2481"/>
                </a:lnTo>
                <a:close/>
                <a:moveTo>
                  <a:pt x="8381" y="9381"/>
                </a:moveTo>
                <a:lnTo>
                  <a:pt x="8381" y="10200"/>
                </a:lnTo>
                <a:lnTo>
                  <a:pt x="6711" y="10200"/>
                </a:lnTo>
                <a:lnTo>
                  <a:pt x="6711" y="9381"/>
                </a:lnTo>
                <a:close/>
                <a:moveTo>
                  <a:pt x="10303" y="4151"/>
                </a:moveTo>
                <a:lnTo>
                  <a:pt x="10303" y="10200"/>
                </a:lnTo>
                <a:lnTo>
                  <a:pt x="9200" y="10200"/>
                </a:lnTo>
                <a:lnTo>
                  <a:pt x="9200" y="9003"/>
                </a:lnTo>
                <a:cubicBezTo>
                  <a:pt x="9200" y="8751"/>
                  <a:pt x="8980" y="8562"/>
                  <a:pt x="8759" y="8562"/>
                </a:cubicBezTo>
                <a:lnTo>
                  <a:pt x="6270" y="8562"/>
                </a:lnTo>
                <a:cubicBezTo>
                  <a:pt x="6050" y="8562"/>
                  <a:pt x="5892" y="8751"/>
                  <a:pt x="5892" y="9003"/>
                </a:cubicBezTo>
                <a:lnTo>
                  <a:pt x="5892" y="10200"/>
                </a:lnTo>
                <a:lnTo>
                  <a:pt x="2584" y="10200"/>
                </a:lnTo>
                <a:lnTo>
                  <a:pt x="2584" y="4151"/>
                </a:lnTo>
                <a:close/>
                <a:moveTo>
                  <a:pt x="914" y="3080"/>
                </a:moveTo>
                <a:lnTo>
                  <a:pt x="1733" y="3899"/>
                </a:lnTo>
                <a:lnTo>
                  <a:pt x="1733" y="10452"/>
                </a:lnTo>
                <a:lnTo>
                  <a:pt x="914" y="11271"/>
                </a:lnTo>
                <a:lnTo>
                  <a:pt x="914" y="3080"/>
                </a:lnTo>
                <a:close/>
                <a:moveTo>
                  <a:pt x="11941" y="3080"/>
                </a:moveTo>
                <a:lnTo>
                  <a:pt x="11941" y="11271"/>
                </a:lnTo>
                <a:lnTo>
                  <a:pt x="11122" y="10452"/>
                </a:lnTo>
                <a:lnTo>
                  <a:pt x="11122" y="3899"/>
                </a:lnTo>
                <a:lnTo>
                  <a:pt x="11941" y="3080"/>
                </a:lnTo>
                <a:close/>
                <a:moveTo>
                  <a:pt x="10492" y="11050"/>
                </a:moveTo>
                <a:lnTo>
                  <a:pt x="11311" y="11870"/>
                </a:lnTo>
                <a:lnTo>
                  <a:pt x="1481" y="11870"/>
                </a:lnTo>
                <a:lnTo>
                  <a:pt x="2300" y="11050"/>
                </a:lnTo>
                <a:close/>
                <a:moveTo>
                  <a:pt x="6254" y="0"/>
                </a:moveTo>
                <a:cubicBezTo>
                  <a:pt x="6144" y="0"/>
                  <a:pt x="6034" y="39"/>
                  <a:pt x="5955" y="118"/>
                </a:cubicBezTo>
                <a:lnTo>
                  <a:pt x="4443" y="1662"/>
                </a:lnTo>
                <a:lnTo>
                  <a:pt x="379" y="1662"/>
                </a:lnTo>
                <a:cubicBezTo>
                  <a:pt x="221" y="1693"/>
                  <a:pt x="95" y="1819"/>
                  <a:pt x="64" y="1946"/>
                </a:cubicBezTo>
                <a:cubicBezTo>
                  <a:pt x="1" y="2009"/>
                  <a:pt x="64" y="1473"/>
                  <a:pt x="64" y="12248"/>
                </a:cubicBezTo>
                <a:cubicBezTo>
                  <a:pt x="64" y="12374"/>
                  <a:pt x="95" y="12500"/>
                  <a:pt x="221" y="12563"/>
                </a:cubicBezTo>
                <a:cubicBezTo>
                  <a:pt x="284" y="12657"/>
                  <a:pt x="379" y="12657"/>
                  <a:pt x="473" y="12657"/>
                </a:cubicBezTo>
                <a:lnTo>
                  <a:pt x="12351" y="12657"/>
                </a:lnTo>
                <a:cubicBezTo>
                  <a:pt x="12571" y="12657"/>
                  <a:pt x="12729" y="12468"/>
                  <a:pt x="12729" y="12216"/>
                </a:cubicBezTo>
                <a:lnTo>
                  <a:pt x="12729" y="2009"/>
                </a:lnTo>
                <a:cubicBezTo>
                  <a:pt x="12760" y="1851"/>
                  <a:pt x="12571" y="1662"/>
                  <a:pt x="12351" y="1662"/>
                </a:cubicBezTo>
                <a:lnTo>
                  <a:pt x="8097" y="1662"/>
                </a:lnTo>
                <a:lnTo>
                  <a:pt x="6554" y="118"/>
                </a:lnTo>
                <a:cubicBezTo>
                  <a:pt x="6475" y="39"/>
                  <a:pt x="6365" y="0"/>
                  <a:pt x="625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5895;p49">
            <a:extLst>
              <a:ext uri="{FF2B5EF4-FFF2-40B4-BE49-F238E27FC236}">
                <a16:creationId xmlns:a16="http://schemas.microsoft.com/office/drawing/2014/main" id="{949F6F3A-8ADA-40F2-A91E-CC2AAF4DDA8A}"/>
              </a:ext>
            </a:extLst>
          </p:cNvPr>
          <p:cNvGrpSpPr/>
          <p:nvPr/>
        </p:nvGrpSpPr>
        <p:grpSpPr>
          <a:xfrm>
            <a:off x="2793073" y="2146166"/>
            <a:ext cx="510749" cy="508668"/>
            <a:chOff x="-42062025" y="2316000"/>
            <a:chExt cx="319000" cy="317700"/>
          </a:xfrm>
          <a:solidFill>
            <a:srgbClr val="5C3183"/>
          </a:solidFill>
        </p:grpSpPr>
        <p:sp>
          <p:nvSpPr>
            <p:cNvPr id="66" name="Google Shape;5896;p49">
              <a:extLst>
                <a:ext uri="{FF2B5EF4-FFF2-40B4-BE49-F238E27FC236}">
                  <a16:creationId xmlns:a16="http://schemas.microsoft.com/office/drawing/2014/main" id="{8D7016F9-635F-4C92-9FDD-EE10DA944258}"/>
                </a:ext>
              </a:extLst>
            </p:cNvPr>
            <p:cNvSpPr/>
            <p:nvPr/>
          </p:nvSpPr>
          <p:spPr>
            <a:xfrm>
              <a:off x="-41965150" y="2477075"/>
              <a:ext cx="124475" cy="112675"/>
            </a:xfrm>
            <a:custGeom>
              <a:avLst/>
              <a:gdLst/>
              <a:ahLst/>
              <a:cxnLst/>
              <a:rect l="l" t="t" r="r" b="b"/>
              <a:pathLst>
                <a:path w="4979" h="4507" extrusionOk="0">
                  <a:moveTo>
                    <a:pt x="2521" y="1371"/>
                  </a:moveTo>
                  <a:lnTo>
                    <a:pt x="2773" y="1812"/>
                  </a:lnTo>
                  <a:cubicBezTo>
                    <a:pt x="2836" y="1938"/>
                    <a:pt x="2931" y="2001"/>
                    <a:pt x="3088" y="2064"/>
                  </a:cubicBezTo>
                  <a:lnTo>
                    <a:pt x="3592" y="2127"/>
                  </a:lnTo>
                  <a:lnTo>
                    <a:pt x="3151" y="2473"/>
                  </a:lnTo>
                  <a:cubicBezTo>
                    <a:pt x="3088" y="2568"/>
                    <a:pt x="2994" y="2725"/>
                    <a:pt x="3057" y="2851"/>
                  </a:cubicBezTo>
                  <a:lnTo>
                    <a:pt x="3120" y="3355"/>
                  </a:lnTo>
                  <a:lnTo>
                    <a:pt x="2679" y="3103"/>
                  </a:lnTo>
                  <a:cubicBezTo>
                    <a:pt x="2631" y="3072"/>
                    <a:pt x="2568" y="3056"/>
                    <a:pt x="2501" y="3056"/>
                  </a:cubicBezTo>
                  <a:cubicBezTo>
                    <a:pt x="2434" y="3056"/>
                    <a:pt x="2364" y="3072"/>
                    <a:pt x="2301" y="3103"/>
                  </a:cubicBezTo>
                  <a:lnTo>
                    <a:pt x="1860" y="3355"/>
                  </a:lnTo>
                  <a:lnTo>
                    <a:pt x="1954" y="2851"/>
                  </a:lnTo>
                  <a:cubicBezTo>
                    <a:pt x="1986" y="2725"/>
                    <a:pt x="1891" y="2568"/>
                    <a:pt x="1828" y="2473"/>
                  </a:cubicBezTo>
                  <a:lnTo>
                    <a:pt x="1481" y="2127"/>
                  </a:lnTo>
                  <a:lnTo>
                    <a:pt x="1986" y="2064"/>
                  </a:lnTo>
                  <a:cubicBezTo>
                    <a:pt x="2112" y="2064"/>
                    <a:pt x="2206" y="1938"/>
                    <a:pt x="2301" y="1812"/>
                  </a:cubicBezTo>
                  <a:lnTo>
                    <a:pt x="2521" y="1371"/>
                  </a:lnTo>
                  <a:close/>
                  <a:moveTo>
                    <a:pt x="2474" y="0"/>
                  </a:moveTo>
                  <a:cubicBezTo>
                    <a:pt x="2332" y="0"/>
                    <a:pt x="2190" y="79"/>
                    <a:pt x="2112" y="236"/>
                  </a:cubicBezTo>
                  <a:lnTo>
                    <a:pt x="1576" y="1276"/>
                  </a:lnTo>
                  <a:lnTo>
                    <a:pt x="473" y="1434"/>
                  </a:lnTo>
                  <a:cubicBezTo>
                    <a:pt x="127" y="1465"/>
                    <a:pt x="1" y="1906"/>
                    <a:pt x="253" y="2127"/>
                  </a:cubicBezTo>
                  <a:lnTo>
                    <a:pt x="1040" y="2914"/>
                  </a:lnTo>
                  <a:lnTo>
                    <a:pt x="851" y="4017"/>
                  </a:lnTo>
                  <a:cubicBezTo>
                    <a:pt x="802" y="4291"/>
                    <a:pt x="1028" y="4506"/>
                    <a:pt x="1249" y="4506"/>
                  </a:cubicBezTo>
                  <a:cubicBezTo>
                    <a:pt x="1308" y="4506"/>
                    <a:pt x="1366" y="4491"/>
                    <a:pt x="1418" y="4458"/>
                  </a:cubicBezTo>
                  <a:lnTo>
                    <a:pt x="2427" y="3954"/>
                  </a:lnTo>
                  <a:lnTo>
                    <a:pt x="3403" y="4458"/>
                  </a:lnTo>
                  <a:cubicBezTo>
                    <a:pt x="3465" y="4489"/>
                    <a:pt x="3528" y="4503"/>
                    <a:pt x="3589" y="4503"/>
                  </a:cubicBezTo>
                  <a:cubicBezTo>
                    <a:pt x="3839" y="4503"/>
                    <a:pt x="4052" y="4270"/>
                    <a:pt x="4002" y="4017"/>
                  </a:cubicBezTo>
                  <a:lnTo>
                    <a:pt x="3781" y="2914"/>
                  </a:lnTo>
                  <a:lnTo>
                    <a:pt x="4569" y="2127"/>
                  </a:lnTo>
                  <a:cubicBezTo>
                    <a:pt x="4978" y="1906"/>
                    <a:pt x="4821" y="1465"/>
                    <a:pt x="4474" y="1434"/>
                  </a:cubicBezTo>
                  <a:lnTo>
                    <a:pt x="3372" y="1276"/>
                  </a:lnTo>
                  <a:lnTo>
                    <a:pt x="2836" y="236"/>
                  </a:lnTo>
                  <a:cubicBezTo>
                    <a:pt x="2757" y="79"/>
                    <a:pt x="2616" y="0"/>
                    <a:pt x="24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897;p49">
              <a:extLst>
                <a:ext uri="{FF2B5EF4-FFF2-40B4-BE49-F238E27FC236}">
                  <a16:creationId xmlns:a16="http://schemas.microsoft.com/office/drawing/2014/main" id="{FACE8B0C-D3AB-4CD1-A753-A6FE06E083C1}"/>
                </a:ext>
              </a:extLst>
            </p:cNvPr>
            <p:cNvSpPr/>
            <p:nvPr/>
          </p:nvSpPr>
          <p:spPr>
            <a:xfrm>
              <a:off x="-42062025" y="2316000"/>
              <a:ext cx="319000" cy="317700"/>
            </a:xfrm>
            <a:custGeom>
              <a:avLst/>
              <a:gdLst/>
              <a:ahLst/>
              <a:cxnLst/>
              <a:rect l="l" t="t" r="r" b="b"/>
              <a:pathLst>
                <a:path w="12760" h="12708" extrusionOk="0">
                  <a:moveTo>
                    <a:pt x="9610" y="851"/>
                  </a:moveTo>
                  <a:lnTo>
                    <a:pt x="8129" y="2615"/>
                  </a:lnTo>
                  <a:cubicBezTo>
                    <a:pt x="8097" y="2584"/>
                    <a:pt x="8034" y="2584"/>
                    <a:pt x="7940" y="2584"/>
                  </a:cubicBezTo>
                  <a:lnTo>
                    <a:pt x="4821" y="2584"/>
                  </a:lnTo>
                  <a:cubicBezTo>
                    <a:pt x="4758" y="2584"/>
                    <a:pt x="4726" y="2584"/>
                    <a:pt x="4632" y="2615"/>
                  </a:cubicBezTo>
                  <a:lnTo>
                    <a:pt x="3183" y="851"/>
                  </a:lnTo>
                  <a:close/>
                  <a:moveTo>
                    <a:pt x="7530" y="3371"/>
                  </a:moveTo>
                  <a:lnTo>
                    <a:pt x="6396" y="4726"/>
                  </a:lnTo>
                  <a:lnTo>
                    <a:pt x="5293" y="3371"/>
                  </a:lnTo>
                  <a:close/>
                  <a:moveTo>
                    <a:pt x="10555" y="1009"/>
                  </a:moveTo>
                  <a:lnTo>
                    <a:pt x="11783" y="2237"/>
                  </a:lnTo>
                  <a:lnTo>
                    <a:pt x="8759" y="5923"/>
                  </a:lnTo>
                  <a:cubicBezTo>
                    <a:pt x="8255" y="5545"/>
                    <a:pt x="7719" y="5262"/>
                    <a:pt x="7121" y="5136"/>
                  </a:cubicBezTo>
                  <a:lnTo>
                    <a:pt x="10555" y="1009"/>
                  </a:lnTo>
                  <a:close/>
                  <a:moveTo>
                    <a:pt x="2269" y="1040"/>
                  </a:moveTo>
                  <a:lnTo>
                    <a:pt x="5703" y="5199"/>
                  </a:lnTo>
                  <a:cubicBezTo>
                    <a:pt x="5104" y="5293"/>
                    <a:pt x="4506" y="5545"/>
                    <a:pt x="4033" y="5986"/>
                  </a:cubicBezTo>
                  <a:cubicBezTo>
                    <a:pt x="3214" y="4947"/>
                    <a:pt x="1040" y="2269"/>
                    <a:pt x="1040" y="2269"/>
                  </a:cubicBezTo>
                  <a:lnTo>
                    <a:pt x="2269" y="1040"/>
                  </a:lnTo>
                  <a:close/>
                  <a:moveTo>
                    <a:pt x="6349" y="5978"/>
                  </a:moveTo>
                  <a:cubicBezTo>
                    <a:pt x="7097" y="5978"/>
                    <a:pt x="7845" y="6254"/>
                    <a:pt x="8412" y="6805"/>
                  </a:cubicBezTo>
                  <a:lnTo>
                    <a:pt x="8538" y="6932"/>
                  </a:lnTo>
                  <a:cubicBezTo>
                    <a:pt x="8633" y="7026"/>
                    <a:pt x="8727" y="7152"/>
                    <a:pt x="8822" y="7278"/>
                  </a:cubicBezTo>
                  <a:cubicBezTo>
                    <a:pt x="9452" y="8097"/>
                    <a:pt x="9484" y="9168"/>
                    <a:pt x="9137" y="10082"/>
                  </a:cubicBezTo>
                  <a:cubicBezTo>
                    <a:pt x="8662" y="11199"/>
                    <a:pt x="7524" y="11885"/>
                    <a:pt x="6358" y="11885"/>
                  </a:cubicBezTo>
                  <a:cubicBezTo>
                    <a:pt x="5978" y="11885"/>
                    <a:pt x="5595" y="11812"/>
                    <a:pt x="5230" y="11657"/>
                  </a:cubicBezTo>
                  <a:cubicBezTo>
                    <a:pt x="3340" y="10870"/>
                    <a:pt x="2805" y="8412"/>
                    <a:pt x="4159" y="6932"/>
                  </a:cubicBezTo>
                  <a:lnTo>
                    <a:pt x="4285" y="6805"/>
                  </a:lnTo>
                  <a:cubicBezTo>
                    <a:pt x="4852" y="6254"/>
                    <a:pt x="5601" y="5978"/>
                    <a:pt x="6349" y="5978"/>
                  </a:cubicBezTo>
                  <a:close/>
                  <a:moveTo>
                    <a:pt x="2269" y="0"/>
                  </a:moveTo>
                  <a:cubicBezTo>
                    <a:pt x="2143" y="0"/>
                    <a:pt x="2048" y="32"/>
                    <a:pt x="1954" y="95"/>
                  </a:cubicBezTo>
                  <a:lnTo>
                    <a:pt x="158" y="1922"/>
                  </a:lnTo>
                  <a:cubicBezTo>
                    <a:pt x="1" y="2080"/>
                    <a:pt x="1" y="2300"/>
                    <a:pt x="95" y="2458"/>
                  </a:cubicBezTo>
                  <a:lnTo>
                    <a:pt x="3372" y="6522"/>
                  </a:lnTo>
                  <a:cubicBezTo>
                    <a:pt x="1985" y="8255"/>
                    <a:pt x="2395" y="10807"/>
                    <a:pt x="4254" y="12035"/>
                  </a:cubicBezTo>
                  <a:cubicBezTo>
                    <a:pt x="4911" y="12489"/>
                    <a:pt x="5659" y="12708"/>
                    <a:pt x="6397" y="12708"/>
                  </a:cubicBezTo>
                  <a:cubicBezTo>
                    <a:pt x="7606" y="12708"/>
                    <a:pt x="8791" y="12122"/>
                    <a:pt x="9515" y="11027"/>
                  </a:cubicBezTo>
                  <a:cubicBezTo>
                    <a:pt x="10429" y="9641"/>
                    <a:pt x="10397" y="7814"/>
                    <a:pt x="9326" y="6522"/>
                  </a:cubicBezTo>
                  <a:lnTo>
                    <a:pt x="12634" y="2458"/>
                  </a:lnTo>
                  <a:cubicBezTo>
                    <a:pt x="12760" y="2300"/>
                    <a:pt x="12760" y="2080"/>
                    <a:pt x="12603" y="1922"/>
                  </a:cubicBezTo>
                  <a:lnTo>
                    <a:pt x="10775" y="95"/>
                  </a:lnTo>
                  <a:cubicBezTo>
                    <a:pt x="10712" y="32"/>
                    <a:pt x="10555" y="0"/>
                    <a:pt x="104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5898;p49">
            <a:extLst>
              <a:ext uri="{FF2B5EF4-FFF2-40B4-BE49-F238E27FC236}">
                <a16:creationId xmlns:a16="http://schemas.microsoft.com/office/drawing/2014/main" id="{E28A2826-38D0-4573-B69D-8B762EEBFFAB}"/>
              </a:ext>
            </a:extLst>
          </p:cNvPr>
          <p:cNvSpPr/>
          <p:nvPr/>
        </p:nvSpPr>
        <p:spPr>
          <a:xfrm>
            <a:off x="2797485" y="2732876"/>
            <a:ext cx="514551" cy="510349"/>
          </a:xfrm>
          <a:custGeom>
            <a:avLst/>
            <a:gdLst/>
            <a:ahLst/>
            <a:cxnLst/>
            <a:rect l="l" t="t" r="r" b="b"/>
            <a:pathLst>
              <a:path w="12855" h="12750" extrusionOk="0">
                <a:moveTo>
                  <a:pt x="6304" y="770"/>
                </a:moveTo>
                <a:cubicBezTo>
                  <a:pt x="6519" y="770"/>
                  <a:pt x="6711" y="952"/>
                  <a:pt x="6711" y="1186"/>
                </a:cubicBezTo>
                <a:lnTo>
                  <a:pt x="6711" y="1659"/>
                </a:lnTo>
                <a:cubicBezTo>
                  <a:pt x="6569" y="1643"/>
                  <a:pt x="6435" y="1635"/>
                  <a:pt x="6302" y="1635"/>
                </a:cubicBezTo>
                <a:cubicBezTo>
                  <a:pt x="6168" y="1635"/>
                  <a:pt x="6034" y="1643"/>
                  <a:pt x="5892" y="1659"/>
                </a:cubicBezTo>
                <a:lnTo>
                  <a:pt x="5892" y="1186"/>
                </a:lnTo>
                <a:cubicBezTo>
                  <a:pt x="5892" y="1029"/>
                  <a:pt x="5955" y="934"/>
                  <a:pt x="6081" y="840"/>
                </a:cubicBezTo>
                <a:cubicBezTo>
                  <a:pt x="6154" y="791"/>
                  <a:pt x="6230" y="770"/>
                  <a:pt x="6304" y="770"/>
                </a:cubicBezTo>
                <a:close/>
                <a:moveTo>
                  <a:pt x="6249" y="2423"/>
                </a:moveTo>
                <a:cubicBezTo>
                  <a:pt x="7067" y="2423"/>
                  <a:pt x="7748" y="3312"/>
                  <a:pt x="7373" y="4148"/>
                </a:cubicBezTo>
                <a:cubicBezTo>
                  <a:pt x="7184" y="4619"/>
                  <a:pt x="6731" y="4914"/>
                  <a:pt x="6251" y="4914"/>
                </a:cubicBezTo>
                <a:cubicBezTo>
                  <a:pt x="6089" y="4914"/>
                  <a:pt x="5925" y="4881"/>
                  <a:pt x="5766" y="4809"/>
                </a:cubicBezTo>
                <a:cubicBezTo>
                  <a:pt x="5136" y="4557"/>
                  <a:pt x="4852" y="3707"/>
                  <a:pt x="5230" y="3045"/>
                </a:cubicBezTo>
                <a:cubicBezTo>
                  <a:pt x="5325" y="2856"/>
                  <a:pt x="5482" y="2699"/>
                  <a:pt x="5640" y="2604"/>
                </a:cubicBezTo>
                <a:cubicBezTo>
                  <a:pt x="5766" y="2541"/>
                  <a:pt x="5892" y="2510"/>
                  <a:pt x="6018" y="2447"/>
                </a:cubicBezTo>
                <a:cubicBezTo>
                  <a:pt x="6096" y="2431"/>
                  <a:pt x="6173" y="2423"/>
                  <a:pt x="6249" y="2423"/>
                </a:cubicBezTo>
                <a:close/>
                <a:moveTo>
                  <a:pt x="4852" y="5156"/>
                </a:moveTo>
                <a:cubicBezTo>
                  <a:pt x="5041" y="5377"/>
                  <a:pt x="5293" y="5534"/>
                  <a:pt x="5577" y="5597"/>
                </a:cubicBezTo>
                <a:lnTo>
                  <a:pt x="3939" y="8243"/>
                </a:lnTo>
                <a:lnTo>
                  <a:pt x="2962" y="8243"/>
                </a:lnTo>
                <a:lnTo>
                  <a:pt x="4852" y="5156"/>
                </a:lnTo>
                <a:close/>
                <a:moveTo>
                  <a:pt x="7719" y="5187"/>
                </a:moveTo>
                <a:lnTo>
                  <a:pt x="9610" y="8243"/>
                </a:lnTo>
                <a:lnTo>
                  <a:pt x="8633" y="8243"/>
                </a:lnTo>
                <a:lnTo>
                  <a:pt x="7026" y="5597"/>
                </a:lnTo>
                <a:cubicBezTo>
                  <a:pt x="7310" y="5503"/>
                  <a:pt x="7530" y="5377"/>
                  <a:pt x="7719" y="5187"/>
                </a:cubicBezTo>
                <a:close/>
                <a:moveTo>
                  <a:pt x="6333" y="6007"/>
                </a:moveTo>
                <a:lnTo>
                  <a:pt x="7688" y="8275"/>
                </a:lnTo>
                <a:lnTo>
                  <a:pt x="7467" y="8275"/>
                </a:lnTo>
                <a:lnTo>
                  <a:pt x="7467" y="8243"/>
                </a:lnTo>
                <a:cubicBezTo>
                  <a:pt x="7373" y="7960"/>
                  <a:pt x="7215" y="7771"/>
                  <a:pt x="6995" y="7613"/>
                </a:cubicBezTo>
                <a:cubicBezTo>
                  <a:pt x="6783" y="7462"/>
                  <a:pt x="6545" y="7391"/>
                  <a:pt x="6310" y="7391"/>
                </a:cubicBezTo>
                <a:cubicBezTo>
                  <a:pt x="5812" y="7391"/>
                  <a:pt x="5329" y="7708"/>
                  <a:pt x="5136" y="8243"/>
                </a:cubicBezTo>
                <a:lnTo>
                  <a:pt x="4947" y="8243"/>
                </a:lnTo>
                <a:lnTo>
                  <a:pt x="6333" y="6007"/>
                </a:lnTo>
                <a:close/>
                <a:moveTo>
                  <a:pt x="6274" y="8212"/>
                </a:moveTo>
                <a:cubicBezTo>
                  <a:pt x="6325" y="8212"/>
                  <a:pt x="6377" y="8222"/>
                  <a:pt x="6428" y="8243"/>
                </a:cubicBezTo>
                <a:cubicBezTo>
                  <a:pt x="6585" y="8306"/>
                  <a:pt x="6680" y="8495"/>
                  <a:pt x="6680" y="8653"/>
                </a:cubicBezTo>
                <a:cubicBezTo>
                  <a:pt x="6704" y="8901"/>
                  <a:pt x="6515" y="9071"/>
                  <a:pt x="6295" y="9071"/>
                </a:cubicBezTo>
                <a:cubicBezTo>
                  <a:pt x="6235" y="9071"/>
                  <a:pt x="6173" y="9058"/>
                  <a:pt x="6113" y="9031"/>
                </a:cubicBezTo>
                <a:cubicBezTo>
                  <a:pt x="5924" y="8968"/>
                  <a:pt x="5798" y="8716"/>
                  <a:pt x="5892" y="8495"/>
                </a:cubicBezTo>
                <a:cubicBezTo>
                  <a:pt x="5941" y="8326"/>
                  <a:pt x="6101" y="8212"/>
                  <a:pt x="6274" y="8212"/>
                </a:cubicBezTo>
                <a:close/>
                <a:moveTo>
                  <a:pt x="3435" y="9063"/>
                </a:moveTo>
                <a:lnTo>
                  <a:pt x="1891" y="11583"/>
                </a:lnTo>
                <a:cubicBezTo>
                  <a:pt x="1576" y="11205"/>
                  <a:pt x="1513" y="10606"/>
                  <a:pt x="1796" y="10165"/>
                </a:cubicBezTo>
                <a:lnTo>
                  <a:pt x="2458" y="9063"/>
                </a:lnTo>
                <a:close/>
                <a:moveTo>
                  <a:pt x="10145" y="9063"/>
                </a:moveTo>
                <a:lnTo>
                  <a:pt x="10807" y="10165"/>
                </a:lnTo>
                <a:cubicBezTo>
                  <a:pt x="11027" y="10606"/>
                  <a:pt x="10996" y="11205"/>
                  <a:pt x="10681" y="11583"/>
                </a:cubicBezTo>
                <a:lnTo>
                  <a:pt x="9169" y="9063"/>
                </a:lnTo>
                <a:close/>
                <a:moveTo>
                  <a:pt x="6256" y="1"/>
                </a:moveTo>
                <a:cubicBezTo>
                  <a:pt x="5728" y="1"/>
                  <a:pt x="5259" y="331"/>
                  <a:pt x="5104" y="871"/>
                </a:cubicBezTo>
                <a:cubicBezTo>
                  <a:pt x="5041" y="997"/>
                  <a:pt x="5041" y="1123"/>
                  <a:pt x="5041" y="1218"/>
                </a:cubicBezTo>
                <a:lnTo>
                  <a:pt x="5041" y="2069"/>
                </a:lnTo>
                <a:cubicBezTo>
                  <a:pt x="4317" y="2604"/>
                  <a:pt x="4033" y="3581"/>
                  <a:pt x="4348" y="4431"/>
                </a:cubicBezTo>
                <a:cubicBezTo>
                  <a:pt x="4002" y="4998"/>
                  <a:pt x="2836" y="6920"/>
                  <a:pt x="1985" y="8275"/>
                </a:cubicBezTo>
                <a:lnTo>
                  <a:pt x="473" y="8275"/>
                </a:lnTo>
                <a:cubicBezTo>
                  <a:pt x="284" y="8275"/>
                  <a:pt x="95" y="8432"/>
                  <a:pt x="64" y="8653"/>
                </a:cubicBezTo>
                <a:cubicBezTo>
                  <a:pt x="1" y="8874"/>
                  <a:pt x="221" y="9094"/>
                  <a:pt x="442" y="9094"/>
                </a:cubicBezTo>
                <a:lnTo>
                  <a:pt x="1418" y="9094"/>
                </a:lnTo>
                <a:lnTo>
                  <a:pt x="1009" y="9787"/>
                </a:lnTo>
                <a:cubicBezTo>
                  <a:pt x="599" y="10417"/>
                  <a:pt x="599" y="11236"/>
                  <a:pt x="946" y="11866"/>
                </a:cubicBezTo>
                <a:cubicBezTo>
                  <a:pt x="1103" y="12182"/>
                  <a:pt x="1387" y="12465"/>
                  <a:pt x="1702" y="12654"/>
                </a:cubicBezTo>
                <a:cubicBezTo>
                  <a:pt x="1761" y="12694"/>
                  <a:pt x="1827" y="12711"/>
                  <a:pt x="1893" y="12711"/>
                </a:cubicBezTo>
                <a:cubicBezTo>
                  <a:pt x="2037" y="12711"/>
                  <a:pt x="2182" y="12626"/>
                  <a:pt x="2269" y="12497"/>
                </a:cubicBezTo>
                <a:lnTo>
                  <a:pt x="4348" y="9094"/>
                </a:lnTo>
                <a:lnTo>
                  <a:pt x="5041" y="9094"/>
                </a:lnTo>
                <a:cubicBezTo>
                  <a:pt x="5167" y="9504"/>
                  <a:pt x="5482" y="9787"/>
                  <a:pt x="5829" y="9882"/>
                </a:cubicBezTo>
                <a:cubicBezTo>
                  <a:pt x="5961" y="9928"/>
                  <a:pt x="6096" y="9950"/>
                  <a:pt x="6227" y="9950"/>
                </a:cubicBezTo>
                <a:cubicBezTo>
                  <a:pt x="6628" y="9950"/>
                  <a:pt x="7002" y="9749"/>
                  <a:pt x="7215" y="9441"/>
                </a:cubicBezTo>
                <a:cubicBezTo>
                  <a:pt x="7310" y="9346"/>
                  <a:pt x="7373" y="9189"/>
                  <a:pt x="7373" y="9189"/>
                </a:cubicBezTo>
                <a:lnTo>
                  <a:pt x="8097" y="9189"/>
                </a:lnTo>
                <a:lnTo>
                  <a:pt x="10145" y="12528"/>
                </a:lnTo>
                <a:cubicBezTo>
                  <a:pt x="10207" y="12673"/>
                  <a:pt x="10337" y="12750"/>
                  <a:pt x="10473" y="12750"/>
                </a:cubicBezTo>
                <a:cubicBezTo>
                  <a:pt x="10544" y="12750"/>
                  <a:pt x="10616" y="12729"/>
                  <a:pt x="10681" y="12686"/>
                </a:cubicBezTo>
                <a:cubicBezTo>
                  <a:pt x="11657" y="12119"/>
                  <a:pt x="11972" y="10795"/>
                  <a:pt x="11405" y="9850"/>
                </a:cubicBezTo>
                <a:lnTo>
                  <a:pt x="10996" y="9189"/>
                </a:lnTo>
                <a:lnTo>
                  <a:pt x="12288" y="9189"/>
                </a:lnTo>
                <a:cubicBezTo>
                  <a:pt x="12508" y="9189"/>
                  <a:pt x="12697" y="9031"/>
                  <a:pt x="12729" y="8842"/>
                </a:cubicBezTo>
                <a:cubicBezTo>
                  <a:pt x="12855" y="8432"/>
                  <a:pt x="12666" y="8243"/>
                  <a:pt x="12382" y="8243"/>
                </a:cubicBezTo>
                <a:lnTo>
                  <a:pt x="10555" y="8243"/>
                </a:lnTo>
                <a:lnTo>
                  <a:pt x="8192" y="4368"/>
                </a:lnTo>
                <a:cubicBezTo>
                  <a:pt x="8507" y="3549"/>
                  <a:pt x="8255" y="2573"/>
                  <a:pt x="7499" y="2005"/>
                </a:cubicBezTo>
                <a:lnTo>
                  <a:pt x="7499" y="1218"/>
                </a:lnTo>
                <a:cubicBezTo>
                  <a:pt x="7499" y="682"/>
                  <a:pt x="7152" y="210"/>
                  <a:pt x="6617" y="52"/>
                </a:cubicBezTo>
                <a:cubicBezTo>
                  <a:pt x="6495" y="18"/>
                  <a:pt x="6374" y="1"/>
                  <a:pt x="625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5899;p49">
            <a:extLst>
              <a:ext uri="{FF2B5EF4-FFF2-40B4-BE49-F238E27FC236}">
                <a16:creationId xmlns:a16="http://schemas.microsoft.com/office/drawing/2014/main" id="{BD6CAF4A-11C1-47DC-B1DF-7FDC8DCC3B39}"/>
              </a:ext>
            </a:extLst>
          </p:cNvPr>
          <p:cNvGrpSpPr/>
          <p:nvPr/>
        </p:nvGrpSpPr>
        <p:grpSpPr>
          <a:xfrm>
            <a:off x="5836900" y="1603915"/>
            <a:ext cx="448946" cy="500663"/>
            <a:chOff x="-40150450" y="1977325"/>
            <a:chExt cx="280400" cy="312700"/>
          </a:xfrm>
          <a:solidFill>
            <a:srgbClr val="5C3183"/>
          </a:solidFill>
        </p:grpSpPr>
        <p:sp>
          <p:nvSpPr>
            <p:cNvPr id="70" name="Google Shape;5900;p49">
              <a:extLst>
                <a:ext uri="{FF2B5EF4-FFF2-40B4-BE49-F238E27FC236}">
                  <a16:creationId xmlns:a16="http://schemas.microsoft.com/office/drawing/2014/main" id="{831A920A-1E5F-4BA5-8184-3C63D8C9E028}"/>
                </a:ext>
              </a:extLst>
            </p:cNvPr>
            <p:cNvSpPr/>
            <p:nvPr/>
          </p:nvSpPr>
          <p:spPr>
            <a:xfrm>
              <a:off x="-40052800" y="2041125"/>
              <a:ext cx="25" cy="25"/>
            </a:xfrm>
            <a:custGeom>
              <a:avLst/>
              <a:gdLst/>
              <a:ahLst/>
              <a:cxnLst/>
              <a:rect l="l" t="t" r="r" b="b"/>
              <a:pathLst>
                <a:path w="1" h="1" extrusionOk="0">
                  <a:moveTo>
                    <a:pt x="1" y="0"/>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901;p49">
              <a:extLst>
                <a:ext uri="{FF2B5EF4-FFF2-40B4-BE49-F238E27FC236}">
                  <a16:creationId xmlns:a16="http://schemas.microsoft.com/office/drawing/2014/main" id="{0508F55D-9C10-4665-8652-224B2CEA09CC}"/>
                </a:ext>
              </a:extLst>
            </p:cNvPr>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902;p49">
              <a:extLst>
                <a:ext uri="{FF2B5EF4-FFF2-40B4-BE49-F238E27FC236}">
                  <a16:creationId xmlns:a16="http://schemas.microsoft.com/office/drawing/2014/main" id="{B5BB503B-1260-4220-9206-0A44B0F2C4E0}"/>
                </a:ext>
              </a:extLst>
            </p:cNvPr>
            <p:cNvSpPr/>
            <p:nvPr/>
          </p:nvSpPr>
          <p:spPr>
            <a:xfrm>
              <a:off x="-39925200" y="2108075"/>
              <a:ext cx="25" cy="25"/>
            </a:xfrm>
            <a:custGeom>
              <a:avLst/>
              <a:gdLst/>
              <a:ahLst/>
              <a:cxnLst/>
              <a:rect l="l" t="t" r="r" b="b"/>
              <a:pathLst>
                <a:path w="1" h="1" extrusionOk="0">
                  <a:moveTo>
                    <a:pt x="1" y="0"/>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903;p49">
              <a:extLst>
                <a:ext uri="{FF2B5EF4-FFF2-40B4-BE49-F238E27FC236}">
                  <a16:creationId xmlns:a16="http://schemas.microsoft.com/office/drawing/2014/main" id="{5A9EB17E-BD24-4AA5-8E6F-9CC966200C63}"/>
                </a:ext>
              </a:extLst>
            </p:cNvPr>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5904;p49">
            <a:extLst>
              <a:ext uri="{FF2B5EF4-FFF2-40B4-BE49-F238E27FC236}">
                <a16:creationId xmlns:a16="http://schemas.microsoft.com/office/drawing/2014/main" id="{14AF262F-2DED-4266-8896-5F909192B649}"/>
              </a:ext>
            </a:extLst>
          </p:cNvPr>
          <p:cNvGrpSpPr/>
          <p:nvPr/>
        </p:nvGrpSpPr>
        <p:grpSpPr>
          <a:xfrm>
            <a:off x="5828695" y="2183991"/>
            <a:ext cx="465358" cy="506986"/>
            <a:chOff x="-40160700" y="2339625"/>
            <a:chExt cx="290650" cy="316650"/>
          </a:xfrm>
          <a:solidFill>
            <a:srgbClr val="5C3183"/>
          </a:solidFill>
        </p:grpSpPr>
        <p:sp>
          <p:nvSpPr>
            <p:cNvPr id="75" name="Google Shape;5905;p49">
              <a:extLst>
                <a:ext uri="{FF2B5EF4-FFF2-40B4-BE49-F238E27FC236}">
                  <a16:creationId xmlns:a16="http://schemas.microsoft.com/office/drawing/2014/main" id="{67EBD7D4-70DA-4BD3-82FC-56D83F5D3873}"/>
                </a:ext>
              </a:extLst>
            </p:cNvPr>
            <p:cNvSpPr/>
            <p:nvPr/>
          </p:nvSpPr>
          <p:spPr>
            <a:xfrm>
              <a:off x="-40005525" y="2552600"/>
              <a:ext cx="70900" cy="62175"/>
            </a:xfrm>
            <a:custGeom>
              <a:avLst/>
              <a:gdLst/>
              <a:ahLst/>
              <a:cxnLst/>
              <a:rect l="l" t="t" r="r" b="b"/>
              <a:pathLst>
                <a:path w="2836" h="2487" extrusionOk="0">
                  <a:moveTo>
                    <a:pt x="1408" y="807"/>
                  </a:moveTo>
                  <a:cubicBezTo>
                    <a:pt x="1461" y="807"/>
                    <a:pt x="1518" y="817"/>
                    <a:pt x="1575" y="839"/>
                  </a:cubicBezTo>
                  <a:cubicBezTo>
                    <a:pt x="1733" y="902"/>
                    <a:pt x="1796" y="1028"/>
                    <a:pt x="1796" y="1248"/>
                  </a:cubicBezTo>
                  <a:cubicBezTo>
                    <a:pt x="1845" y="1496"/>
                    <a:pt x="1661" y="1666"/>
                    <a:pt x="1442" y="1666"/>
                  </a:cubicBezTo>
                  <a:cubicBezTo>
                    <a:pt x="1383" y="1666"/>
                    <a:pt x="1321" y="1653"/>
                    <a:pt x="1260" y="1626"/>
                  </a:cubicBezTo>
                  <a:cubicBezTo>
                    <a:pt x="1071" y="1563"/>
                    <a:pt x="945" y="1311"/>
                    <a:pt x="1008" y="1091"/>
                  </a:cubicBezTo>
                  <a:cubicBezTo>
                    <a:pt x="1081" y="921"/>
                    <a:pt x="1229" y="807"/>
                    <a:pt x="1408" y="807"/>
                  </a:cubicBezTo>
                  <a:close/>
                  <a:moveTo>
                    <a:pt x="1438" y="1"/>
                  </a:moveTo>
                  <a:cubicBezTo>
                    <a:pt x="1040" y="1"/>
                    <a:pt x="635" y="188"/>
                    <a:pt x="378" y="523"/>
                  </a:cubicBezTo>
                  <a:cubicBezTo>
                    <a:pt x="0" y="1091"/>
                    <a:pt x="158" y="1878"/>
                    <a:pt x="693" y="2256"/>
                  </a:cubicBezTo>
                  <a:cubicBezTo>
                    <a:pt x="909" y="2412"/>
                    <a:pt x="1158" y="2486"/>
                    <a:pt x="1405" y="2486"/>
                  </a:cubicBezTo>
                  <a:cubicBezTo>
                    <a:pt x="1806" y="2486"/>
                    <a:pt x="2204" y="2292"/>
                    <a:pt x="2457" y="1941"/>
                  </a:cubicBezTo>
                  <a:cubicBezTo>
                    <a:pt x="2836" y="1406"/>
                    <a:pt x="2678" y="618"/>
                    <a:pt x="2111" y="208"/>
                  </a:cubicBezTo>
                  <a:cubicBezTo>
                    <a:pt x="1911" y="67"/>
                    <a:pt x="1676" y="1"/>
                    <a:pt x="14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906;p49">
              <a:extLst>
                <a:ext uri="{FF2B5EF4-FFF2-40B4-BE49-F238E27FC236}">
                  <a16:creationId xmlns:a16="http://schemas.microsoft.com/office/drawing/2014/main" id="{9B39E742-24BC-4630-9D44-3F919FAD3CFD}"/>
                </a:ext>
              </a:extLst>
            </p:cNvPr>
            <p:cNvSpPr/>
            <p:nvPr/>
          </p:nvSpPr>
          <p:spPr>
            <a:xfrm>
              <a:off x="-40039400" y="2605050"/>
              <a:ext cx="29150" cy="20500"/>
            </a:xfrm>
            <a:custGeom>
              <a:avLst/>
              <a:gdLst/>
              <a:ahLst/>
              <a:cxnLst/>
              <a:rect l="l" t="t" r="r" b="b"/>
              <a:pathLst>
                <a:path w="1166" h="820" extrusionOk="0">
                  <a:moveTo>
                    <a:pt x="725" y="1"/>
                  </a:moveTo>
                  <a:cubicBezTo>
                    <a:pt x="473" y="1"/>
                    <a:pt x="0" y="190"/>
                    <a:pt x="0" y="410"/>
                  </a:cubicBezTo>
                  <a:cubicBezTo>
                    <a:pt x="0" y="631"/>
                    <a:pt x="473" y="820"/>
                    <a:pt x="725" y="820"/>
                  </a:cubicBezTo>
                  <a:cubicBezTo>
                    <a:pt x="945" y="820"/>
                    <a:pt x="1166" y="631"/>
                    <a:pt x="1166" y="410"/>
                  </a:cubicBezTo>
                  <a:cubicBezTo>
                    <a:pt x="1103" y="158"/>
                    <a:pt x="914"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907;p49">
              <a:extLst>
                <a:ext uri="{FF2B5EF4-FFF2-40B4-BE49-F238E27FC236}">
                  <a16:creationId xmlns:a16="http://schemas.microsoft.com/office/drawing/2014/main" id="{10DDFFCC-3B57-4529-BE59-241432E33276}"/>
                </a:ext>
              </a:extLst>
            </p:cNvPr>
            <p:cNvSpPr/>
            <p:nvPr/>
          </p:nvSpPr>
          <p:spPr>
            <a:xfrm>
              <a:off x="-40079575" y="2584575"/>
              <a:ext cx="19725" cy="19725"/>
            </a:xfrm>
            <a:custGeom>
              <a:avLst/>
              <a:gdLst/>
              <a:ahLst/>
              <a:cxnLst/>
              <a:rect l="l" t="t" r="r" b="b"/>
              <a:pathLst>
                <a:path w="789" h="789" extrusionOk="0">
                  <a:moveTo>
                    <a:pt x="410" y="1"/>
                  </a:moveTo>
                  <a:cubicBezTo>
                    <a:pt x="190" y="1"/>
                    <a:pt x="1" y="158"/>
                    <a:pt x="1" y="379"/>
                  </a:cubicBezTo>
                  <a:cubicBezTo>
                    <a:pt x="1" y="599"/>
                    <a:pt x="190" y="788"/>
                    <a:pt x="410" y="788"/>
                  </a:cubicBezTo>
                  <a:cubicBezTo>
                    <a:pt x="631" y="788"/>
                    <a:pt x="788" y="599"/>
                    <a:pt x="788" y="379"/>
                  </a:cubicBezTo>
                  <a:cubicBezTo>
                    <a:pt x="788" y="158"/>
                    <a:pt x="631" y="1"/>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908;p49">
              <a:extLst>
                <a:ext uri="{FF2B5EF4-FFF2-40B4-BE49-F238E27FC236}">
                  <a16:creationId xmlns:a16="http://schemas.microsoft.com/office/drawing/2014/main" id="{2EDA7973-AEA5-48E3-9628-BFC81257801B}"/>
                </a:ext>
              </a:extLst>
            </p:cNvPr>
            <p:cNvSpPr/>
            <p:nvPr/>
          </p:nvSpPr>
          <p:spPr>
            <a:xfrm>
              <a:off x="-40160700" y="2339625"/>
              <a:ext cx="290650" cy="316650"/>
            </a:xfrm>
            <a:custGeom>
              <a:avLst/>
              <a:gdLst/>
              <a:ahLst/>
              <a:cxnLst/>
              <a:rect l="l" t="t" r="r" b="b"/>
              <a:pathLst>
                <a:path w="11626" h="12666" extrusionOk="0">
                  <a:moveTo>
                    <a:pt x="7656" y="820"/>
                  </a:moveTo>
                  <a:cubicBezTo>
                    <a:pt x="7845" y="820"/>
                    <a:pt x="8003" y="946"/>
                    <a:pt x="8066" y="1072"/>
                  </a:cubicBezTo>
                  <a:cubicBezTo>
                    <a:pt x="8129" y="1355"/>
                    <a:pt x="7940" y="1639"/>
                    <a:pt x="7656" y="1639"/>
                  </a:cubicBezTo>
                  <a:lnTo>
                    <a:pt x="4065" y="1639"/>
                  </a:lnTo>
                  <a:cubicBezTo>
                    <a:pt x="3876" y="1639"/>
                    <a:pt x="3687" y="1450"/>
                    <a:pt x="3687" y="1261"/>
                  </a:cubicBezTo>
                  <a:cubicBezTo>
                    <a:pt x="3687" y="1009"/>
                    <a:pt x="3876" y="851"/>
                    <a:pt x="4065" y="820"/>
                  </a:cubicBezTo>
                  <a:close/>
                  <a:moveTo>
                    <a:pt x="7310" y="2458"/>
                  </a:moveTo>
                  <a:lnTo>
                    <a:pt x="7310" y="5860"/>
                  </a:lnTo>
                  <a:cubicBezTo>
                    <a:pt x="7310" y="6270"/>
                    <a:pt x="7467" y="6711"/>
                    <a:pt x="7656" y="7026"/>
                  </a:cubicBezTo>
                  <a:cubicBezTo>
                    <a:pt x="7026" y="7152"/>
                    <a:pt x="6396" y="7404"/>
                    <a:pt x="5797" y="7782"/>
                  </a:cubicBezTo>
                  <a:cubicBezTo>
                    <a:pt x="5146" y="8207"/>
                    <a:pt x="4241" y="8453"/>
                    <a:pt x="3401" y="8453"/>
                  </a:cubicBezTo>
                  <a:cubicBezTo>
                    <a:pt x="3306" y="8453"/>
                    <a:pt x="3212" y="8450"/>
                    <a:pt x="3120" y="8444"/>
                  </a:cubicBezTo>
                  <a:lnTo>
                    <a:pt x="4128" y="7026"/>
                  </a:lnTo>
                  <a:cubicBezTo>
                    <a:pt x="4380" y="6680"/>
                    <a:pt x="4537" y="6239"/>
                    <a:pt x="4537" y="5829"/>
                  </a:cubicBezTo>
                  <a:lnTo>
                    <a:pt x="4537" y="2458"/>
                  </a:lnTo>
                  <a:close/>
                  <a:moveTo>
                    <a:pt x="8192" y="7782"/>
                  </a:moveTo>
                  <a:cubicBezTo>
                    <a:pt x="10775" y="11500"/>
                    <a:pt x="10586" y="11216"/>
                    <a:pt x="10618" y="11279"/>
                  </a:cubicBezTo>
                  <a:cubicBezTo>
                    <a:pt x="10681" y="11563"/>
                    <a:pt x="10523" y="11846"/>
                    <a:pt x="10208" y="11846"/>
                  </a:cubicBezTo>
                  <a:lnTo>
                    <a:pt x="1576" y="11846"/>
                  </a:lnTo>
                  <a:cubicBezTo>
                    <a:pt x="1198" y="11846"/>
                    <a:pt x="1040" y="11437"/>
                    <a:pt x="1198" y="11216"/>
                  </a:cubicBezTo>
                  <a:lnTo>
                    <a:pt x="2584" y="9232"/>
                  </a:lnTo>
                  <a:cubicBezTo>
                    <a:pt x="2825" y="9263"/>
                    <a:pt x="3077" y="9280"/>
                    <a:pt x="3333" y="9280"/>
                  </a:cubicBezTo>
                  <a:cubicBezTo>
                    <a:pt x="4347" y="9280"/>
                    <a:pt x="5434" y="9022"/>
                    <a:pt x="6239" y="8444"/>
                  </a:cubicBezTo>
                  <a:cubicBezTo>
                    <a:pt x="6837" y="8066"/>
                    <a:pt x="7499" y="7814"/>
                    <a:pt x="8192" y="7782"/>
                  </a:cubicBezTo>
                  <a:close/>
                  <a:moveTo>
                    <a:pt x="4128" y="1"/>
                  </a:moveTo>
                  <a:cubicBezTo>
                    <a:pt x="3435" y="1"/>
                    <a:pt x="2899" y="536"/>
                    <a:pt x="2899" y="1261"/>
                  </a:cubicBezTo>
                  <a:cubicBezTo>
                    <a:pt x="2899" y="1765"/>
                    <a:pt x="3214" y="2237"/>
                    <a:pt x="3718" y="2426"/>
                  </a:cubicBezTo>
                  <a:lnTo>
                    <a:pt x="3718" y="5860"/>
                  </a:lnTo>
                  <a:cubicBezTo>
                    <a:pt x="3718" y="6081"/>
                    <a:pt x="3655" y="6365"/>
                    <a:pt x="3498" y="6554"/>
                  </a:cubicBezTo>
                  <a:lnTo>
                    <a:pt x="568" y="10744"/>
                  </a:lnTo>
                  <a:cubicBezTo>
                    <a:pt x="1" y="11563"/>
                    <a:pt x="568" y="12666"/>
                    <a:pt x="1607" y="12666"/>
                  </a:cubicBezTo>
                  <a:lnTo>
                    <a:pt x="10271" y="12666"/>
                  </a:lnTo>
                  <a:cubicBezTo>
                    <a:pt x="10555" y="12666"/>
                    <a:pt x="10870" y="12540"/>
                    <a:pt x="11090" y="12350"/>
                  </a:cubicBezTo>
                  <a:cubicBezTo>
                    <a:pt x="11531" y="11972"/>
                    <a:pt x="11626" y="11248"/>
                    <a:pt x="11248" y="10744"/>
                  </a:cubicBezTo>
                  <a:lnTo>
                    <a:pt x="8318" y="6554"/>
                  </a:lnTo>
                  <a:cubicBezTo>
                    <a:pt x="8160" y="6365"/>
                    <a:pt x="8097" y="6081"/>
                    <a:pt x="8097" y="5860"/>
                  </a:cubicBezTo>
                  <a:lnTo>
                    <a:pt x="8097" y="2426"/>
                  </a:lnTo>
                  <a:cubicBezTo>
                    <a:pt x="8570" y="2269"/>
                    <a:pt x="8916" y="1796"/>
                    <a:pt x="8916" y="1261"/>
                  </a:cubicBezTo>
                  <a:cubicBezTo>
                    <a:pt x="8916" y="568"/>
                    <a:pt x="8381" y="1"/>
                    <a:pt x="76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5909;p49">
            <a:extLst>
              <a:ext uri="{FF2B5EF4-FFF2-40B4-BE49-F238E27FC236}">
                <a16:creationId xmlns:a16="http://schemas.microsoft.com/office/drawing/2014/main" id="{2A257B29-46B3-4F0B-A416-3B3BFA25E95A}"/>
              </a:ext>
            </a:extLst>
          </p:cNvPr>
          <p:cNvGrpSpPr/>
          <p:nvPr/>
        </p:nvGrpSpPr>
        <p:grpSpPr>
          <a:xfrm>
            <a:off x="5803978" y="2770392"/>
            <a:ext cx="510749" cy="506986"/>
            <a:chOff x="-40171725" y="2705875"/>
            <a:chExt cx="319000" cy="316650"/>
          </a:xfrm>
          <a:solidFill>
            <a:srgbClr val="5C3183"/>
          </a:solidFill>
        </p:grpSpPr>
        <p:sp>
          <p:nvSpPr>
            <p:cNvPr id="80" name="Google Shape;5910;p49">
              <a:extLst>
                <a:ext uri="{FF2B5EF4-FFF2-40B4-BE49-F238E27FC236}">
                  <a16:creationId xmlns:a16="http://schemas.microsoft.com/office/drawing/2014/main" id="{99A9331D-1114-4B33-8960-330A35BE1706}"/>
                </a:ext>
              </a:extLst>
            </p:cNvPr>
            <p:cNvSpPr/>
            <p:nvPr/>
          </p:nvSpPr>
          <p:spPr>
            <a:xfrm>
              <a:off x="-40068550" y="2788575"/>
              <a:ext cx="48075" cy="58775"/>
            </a:xfrm>
            <a:custGeom>
              <a:avLst/>
              <a:gdLst/>
              <a:ahLst/>
              <a:cxnLst/>
              <a:rect l="l" t="t" r="r" b="b"/>
              <a:pathLst>
                <a:path w="1923" h="2351" extrusionOk="0">
                  <a:moveTo>
                    <a:pt x="442" y="0"/>
                  </a:moveTo>
                  <a:cubicBezTo>
                    <a:pt x="190" y="0"/>
                    <a:pt x="1" y="158"/>
                    <a:pt x="32" y="410"/>
                  </a:cubicBezTo>
                  <a:cubicBezTo>
                    <a:pt x="32" y="1261"/>
                    <a:pt x="505" y="1985"/>
                    <a:pt x="1261" y="2300"/>
                  </a:cubicBezTo>
                  <a:cubicBezTo>
                    <a:pt x="1322" y="2335"/>
                    <a:pt x="1386" y="2351"/>
                    <a:pt x="1448" y="2351"/>
                  </a:cubicBezTo>
                  <a:cubicBezTo>
                    <a:pt x="1607" y="2351"/>
                    <a:pt x="1751" y="2247"/>
                    <a:pt x="1796" y="2111"/>
                  </a:cubicBezTo>
                  <a:cubicBezTo>
                    <a:pt x="1922" y="1891"/>
                    <a:pt x="1796" y="1639"/>
                    <a:pt x="1607" y="1576"/>
                  </a:cubicBezTo>
                  <a:cubicBezTo>
                    <a:pt x="1135" y="1355"/>
                    <a:pt x="851" y="945"/>
                    <a:pt x="851" y="410"/>
                  </a:cubicBezTo>
                  <a:cubicBezTo>
                    <a:pt x="851" y="189"/>
                    <a:pt x="662"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911;p49">
              <a:extLst>
                <a:ext uri="{FF2B5EF4-FFF2-40B4-BE49-F238E27FC236}">
                  <a16:creationId xmlns:a16="http://schemas.microsoft.com/office/drawing/2014/main" id="{B78FB68F-B13E-4FFF-9433-5DFC4539EE0D}"/>
                </a:ext>
              </a:extLst>
            </p:cNvPr>
            <p:cNvSpPr/>
            <p:nvPr/>
          </p:nvSpPr>
          <p:spPr>
            <a:xfrm>
              <a:off x="-40171725" y="2705875"/>
              <a:ext cx="319000" cy="316650"/>
            </a:xfrm>
            <a:custGeom>
              <a:avLst/>
              <a:gdLst/>
              <a:ahLst/>
              <a:cxnLst/>
              <a:rect l="l" t="t" r="r" b="b"/>
              <a:pathLst>
                <a:path w="12760" h="12666" extrusionOk="0">
                  <a:moveTo>
                    <a:pt x="2489" y="1639"/>
                  </a:moveTo>
                  <a:lnTo>
                    <a:pt x="2489" y="3718"/>
                  </a:lnTo>
                  <a:cubicBezTo>
                    <a:pt x="2489" y="4127"/>
                    <a:pt x="2552" y="4506"/>
                    <a:pt x="2678" y="4884"/>
                  </a:cubicBezTo>
                  <a:cubicBezTo>
                    <a:pt x="1639" y="4600"/>
                    <a:pt x="820" y="3623"/>
                    <a:pt x="820" y="2458"/>
                  </a:cubicBezTo>
                  <a:lnTo>
                    <a:pt x="820" y="2048"/>
                  </a:lnTo>
                  <a:cubicBezTo>
                    <a:pt x="820" y="1796"/>
                    <a:pt x="1009" y="1639"/>
                    <a:pt x="1261" y="1639"/>
                  </a:cubicBezTo>
                  <a:close/>
                  <a:moveTo>
                    <a:pt x="11500" y="1639"/>
                  </a:moveTo>
                  <a:cubicBezTo>
                    <a:pt x="11720" y="1639"/>
                    <a:pt x="11878" y="1828"/>
                    <a:pt x="11878" y="2048"/>
                  </a:cubicBezTo>
                  <a:lnTo>
                    <a:pt x="11878" y="2426"/>
                  </a:lnTo>
                  <a:cubicBezTo>
                    <a:pt x="11878" y="3623"/>
                    <a:pt x="11090" y="4569"/>
                    <a:pt x="10019" y="4884"/>
                  </a:cubicBezTo>
                  <a:cubicBezTo>
                    <a:pt x="10145" y="4506"/>
                    <a:pt x="10240" y="4127"/>
                    <a:pt x="10240" y="3718"/>
                  </a:cubicBezTo>
                  <a:lnTo>
                    <a:pt x="10240" y="1639"/>
                  </a:lnTo>
                  <a:close/>
                  <a:moveTo>
                    <a:pt x="9389" y="788"/>
                  </a:moveTo>
                  <a:lnTo>
                    <a:pt x="9389" y="3686"/>
                  </a:lnTo>
                  <a:cubicBezTo>
                    <a:pt x="9389" y="4789"/>
                    <a:pt x="8759" y="5860"/>
                    <a:pt x="7656" y="6333"/>
                  </a:cubicBezTo>
                  <a:cubicBezTo>
                    <a:pt x="7247" y="6522"/>
                    <a:pt x="6932" y="6963"/>
                    <a:pt x="6932" y="7467"/>
                  </a:cubicBezTo>
                  <a:cubicBezTo>
                    <a:pt x="6932" y="7467"/>
                    <a:pt x="6932" y="7908"/>
                    <a:pt x="7026" y="8507"/>
                  </a:cubicBezTo>
                  <a:cubicBezTo>
                    <a:pt x="7121" y="8759"/>
                    <a:pt x="7247" y="9074"/>
                    <a:pt x="7341" y="9357"/>
                  </a:cubicBezTo>
                  <a:lnTo>
                    <a:pt x="5356" y="9357"/>
                  </a:lnTo>
                  <a:cubicBezTo>
                    <a:pt x="5671" y="8759"/>
                    <a:pt x="5766" y="8066"/>
                    <a:pt x="5766" y="7498"/>
                  </a:cubicBezTo>
                  <a:cubicBezTo>
                    <a:pt x="5766" y="6994"/>
                    <a:pt x="5451" y="6553"/>
                    <a:pt x="5041" y="6364"/>
                  </a:cubicBezTo>
                  <a:cubicBezTo>
                    <a:pt x="4569" y="6144"/>
                    <a:pt x="4128" y="5766"/>
                    <a:pt x="3813" y="5293"/>
                  </a:cubicBezTo>
                  <a:cubicBezTo>
                    <a:pt x="3498" y="4821"/>
                    <a:pt x="3340" y="4285"/>
                    <a:pt x="3340" y="3686"/>
                  </a:cubicBezTo>
                  <a:lnTo>
                    <a:pt x="3340" y="788"/>
                  </a:lnTo>
                  <a:close/>
                  <a:moveTo>
                    <a:pt x="8696" y="10176"/>
                  </a:moveTo>
                  <a:lnTo>
                    <a:pt x="9263" y="11846"/>
                  </a:lnTo>
                  <a:lnTo>
                    <a:pt x="3498" y="11846"/>
                  </a:lnTo>
                  <a:lnTo>
                    <a:pt x="4033" y="10176"/>
                  </a:lnTo>
                  <a:close/>
                  <a:moveTo>
                    <a:pt x="2930" y="0"/>
                  </a:moveTo>
                  <a:cubicBezTo>
                    <a:pt x="2710" y="0"/>
                    <a:pt x="2552" y="189"/>
                    <a:pt x="2552" y="410"/>
                  </a:cubicBezTo>
                  <a:lnTo>
                    <a:pt x="2552" y="851"/>
                  </a:lnTo>
                  <a:lnTo>
                    <a:pt x="1324" y="851"/>
                  </a:lnTo>
                  <a:cubicBezTo>
                    <a:pt x="1302" y="850"/>
                    <a:pt x="1280" y="850"/>
                    <a:pt x="1258" y="850"/>
                  </a:cubicBezTo>
                  <a:cubicBezTo>
                    <a:pt x="506" y="850"/>
                    <a:pt x="1" y="1374"/>
                    <a:pt x="1" y="2048"/>
                  </a:cubicBezTo>
                  <a:lnTo>
                    <a:pt x="1" y="2426"/>
                  </a:lnTo>
                  <a:cubicBezTo>
                    <a:pt x="1" y="4190"/>
                    <a:pt x="1355" y="5608"/>
                    <a:pt x="3088" y="5766"/>
                  </a:cubicBezTo>
                  <a:cubicBezTo>
                    <a:pt x="3498" y="6364"/>
                    <a:pt x="4033" y="6837"/>
                    <a:pt x="4726" y="7120"/>
                  </a:cubicBezTo>
                  <a:cubicBezTo>
                    <a:pt x="4884" y="7183"/>
                    <a:pt x="4947" y="7309"/>
                    <a:pt x="4947" y="7498"/>
                  </a:cubicBezTo>
                  <a:cubicBezTo>
                    <a:pt x="4947" y="8097"/>
                    <a:pt x="4726" y="8885"/>
                    <a:pt x="4348" y="9357"/>
                  </a:cubicBezTo>
                  <a:lnTo>
                    <a:pt x="3718" y="9357"/>
                  </a:lnTo>
                  <a:cubicBezTo>
                    <a:pt x="3529" y="9357"/>
                    <a:pt x="3372" y="9483"/>
                    <a:pt x="3340" y="9641"/>
                  </a:cubicBezTo>
                  <a:lnTo>
                    <a:pt x="2521" y="12130"/>
                  </a:lnTo>
                  <a:cubicBezTo>
                    <a:pt x="2426" y="12382"/>
                    <a:pt x="2615" y="12665"/>
                    <a:pt x="2899" y="12665"/>
                  </a:cubicBezTo>
                  <a:lnTo>
                    <a:pt x="9799" y="12665"/>
                  </a:lnTo>
                  <a:cubicBezTo>
                    <a:pt x="10082" y="12665"/>
                    <a:pt x="10271" y="12382"/>
                    <a:pt x="10177" y="12130"/>
                  </a:cubicBezTo>
                  <a:lnTo>
                    <a:pt x="9357" y="9641"/>
                  </a:lnTo>
                  <a:cubicBezTo>
                    <a:pt x="9326" y="9483"/>
                    <a:pt x="9168" y="9357"/>
                    <a:pt x="8979" y="9357"/>
                  </a:cubicBezTo>
                  <a:lnTo>
                    <a:pt x="8349" y="9357"/>
                  </a:lnTo>
                  <a:cubicBezTo>
                    <a:pt x="7971" y="8885"/>
                    <a:pt x="7751" y="8097"/>
                    <a:pt x="7751" y="7498"/>
                  </a:cubicBezTo>
                  <a:cubicBezTo>
                    <a:pt x="7751" y="7341"/>
                    <a:pt x="7877" y="7183"/>
                    <a:pt x="7971" y="7152"/>
                  </a:cubicBezTo>
                  <a:cubicBezTo>
                    <a:pt x="8601" y="6868"/>
                    <a:pt x="9200" y="6396"/>
                    <a:pt x="9610" y="5829"/>
                  </a:cubicBezTo>
                  <a:cubicBezTo>
                    <a:pt x="10901" y="5734"/>
                    <a:pt x="12004" y="4947"/>
                    <a:pt x="12476" y="3781"/>
                  </a:cubicBezTo>
                  <a:cubicBezTo>
                    <a:pt x="12760" y="3056"/>
                    <a:pt x="12760" y="2552"/>
                    <a:pt x="12760" y="2080"/>
                  </a:cubicBezTo>
                  <a:cubicBezTo>
                    <a:pt x="12760" y="1435"/>
                    <a:pt x="12221" y="850"/>
                    <a:pt x="11581" y="850"/>
                  </a:cubicBezTo>
                  <a:cubicBezTo>
                    <a:pt x="11565" y="850"/>
                    <a:pt x="11548" y="850"/>
                    <a:pt x="11531" y="851"/>
                  </a:cubicBezTo>
                  <a:lnTo>
                    <a:pt x="10271" y="851"/>
                  </a:lnTo>
                  <a:lnTo>
                    <a:pt x="10271" y="410"/>
                  </a:lnTo>
                  <a:cubicBezTo>
                    <a:pt x="10271" y="189"/>
                    <a:pt x="10082" y="0"/>
                    <a:pt x="98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5912;p49">
            <a:extLst>
              <a:ext uri="{FF2B5EF4-FFF2-40B4-BE49-F238E27FC236}">
                <a16:creationId xmlns:a16="http://schemas.microsoft.com/office/drawing/2014/main" id="{FBAD2042-3C6A-4D11-BC96-B71544510BDF}"/>
              </a:ext>
            </a:extLst>
          </p:cNvPr>
          <p:cNvGrpSpPr/>
          <p:nvPr/>
        </p:nvGrpSpPr>
        <p:grpSpPr>
          <a:xfrm>
            <a:off x="8873986" y="1554721"/>
            <a:ext cx="370813" cy="508268"/>
            <a:chOff x="-38275925" y="1946600"/>
            <a:chExt cx="231600" cy="317450"/>
          </a:xfrm>
          <a:solidFill>
            <a:srgbClr val="5C3183"/>
          </a:solidFill>
        </p:grpSpPr>
        <p:sp>
          <p:nvSpPr>
            <p:cNvPr id="83" name="Google Shape;5913;p49">
              <a:extLst>
                <a:ext uri="{FF2B5EF4-FFF2-40B4-BE49-F238E27FC236}">
                  <a16:creationId xmlns:a16="http://schemas.microsoft.com/office/drawing/2014/main" id="{C74BAF27-8C75-49BF-B88F-ED8DB7D0005A}"/>
                </a:ext>
              </a:extLst>
            </p:cNvPr>
            <p:cNvSpPr/>
            <p:nvPr/>
          </p:nvSpPr>
          <p:spPr>
            <a:xfrm>
              <a:off x="-38275925" y="1946600"/>
              <a:ext cx="231600" cy="317450"/>
            </a:xfrm>
            <a:custGeom>
              <a:avLst/>
              <a:gdLst/>
              <a:ahLst/>
              <a:cxnLst/>
              <a:rect l="l" t="t" r="r" b="b"/>
              <a:pathLst>
                <a:path w="9264" h="12698" extrusionOk="0">
                  <a:moveTo>
                    <a:pt x="4546" y="892"/>
                  </a:moveTo>
                  <a:cubicBezTo>
                    <a:pt x="4811" y="892"/>
                    <a:pt x="5082" y="920"/>
                    <a:pt x="5357" y="977"/>
                  </a:cubicBezTo>
                  <a:cubicBezTo>
                    <a:pt x="6964" y="1292"/>
                    <a:pt x="8287" y="2742"/>
                    <a:pt x="8287" y="4600"/>
                  </a:cubicBezTo>
                  <a:cubicBezTo>
                    <a:pt x="8287" y="5987"/>
                    <a:pt x="7531" y="7215"/>
                    <a:pt x="6396" y="7845"/>
                  </a:cubicBezTo>
                  <a:cubicBezTo>
                    <a:pt x="5987" y="8034"/>
                    <a:pt x="5798" y="8475"/>
                    <a:pt x="5798" y="8885"/>
                  </a:cubicBezTo>
                  <a:lnTo>
                    <a:pt x="5798" y="9169"/>
                  </a:lnTo>
                  <a:lnTo>
                    <a:pt x="3309" y="9169"/>
                  </a:lnTo>
                  <a:lnTo>
                    <a:pt x="3309" y="8854"/>
                  </a:lnTo>
                  <a:cubicBezTo>
                    <a:pt x="3309" y="8412"/>
                    <a:pt x="3088" y="8034"/>
                    <a:pt x="2679" y="7782"/>
                  </a:cubicBezTo>
                  <a:cubicBezTo>
                    <a:pt x="1545" y="7121"/>
                    <a:pt x="820" y="5955"/>
                    <a:pt x="820" y="4600"/>
                  </a:cubicBezTo>
                  <a:cubicBezTo>
                    <a:pt x="820" y="2536"/>
                    <a:pt x="2499" y="892"/>
                    <a:pt x="4546" y="892"/>
                  </a:cubicBezTo>
                  <a:close/>
                  <a:moveTo>
                    <a:pt x="5798" y="9956"/>
                  </a:moveTo>
                  <a:lnTo>
                    <a:pt x="5798" y="10681"/>
                  </a:lnTo>
                  <a:cubicBezTo>
                    <a:pt x="5798" y="10901"/>
                    <a:pt x="5609" y="11059"/>
                    <a:pt x="5357" y="11090"/>
                  </a:cubicBezTo>
                  <a:lnTo>
                    <a:pt x="3719" y="11090"/>
                  </a:lnTo>
                  <a:cubicBezTo>
                    <a:pt x="3467" y="11090"/>
                    <a:pt x="3309" y="10901"/>
                    <a:pt x="3277" y="10681"/>
                  </a:cubicBezTo>
                  <a:lnTo>
                    <a:pt x="3277" y="9956"/>
                  </a:lnTo>
                  <a:close/>
                  <a:moveTo>
                    <a:pt x="4443" y="1"/>
                  </a:moveTo>
                  <a:cubicBezTo>
                    <a:pt x="2049" y="32"/>
                    <a:pt x="1" y="2080"/>
                    <a:pt x="1" y="4600"/>
                  </a:cubicBezTo>
                  <a:cubicBezTo>
                    <a:pt x="1" y="6270"/>
                    <a:pt x="883" y="7719"/>
                    <a:pt x="2238" y="8539"/>
                  </a:cubicBezTo>
                  <a:cubicBezTo>
                    <a:pt x="2332" y="8570"/>
                    <a:pt x="2395" y="8696"/>
                    <a:pt x="2458" y="8759"/>
                  </a:cubicBezTo>
                  <a:lnTo>
                    <a:pt x="2458" y="10681"/>
                  </a:lnTo>
                  <a:cubicBezTo>
                    <a:pt x="2458" y="11216"/>
                    <a:pt x="2805" y="11689"/>
                    <a:pt x="3309" y="11847"/>
                  </a:cubicBezTo>
                  <a:cubicBezTo>
                    <a:pt x="3467" y="12351"/>
                    <a:pt x="3939" y="12697"/>
                    <a:pt x="4506" y="12697"/>
                  </a:cubicBezTo>
                  <a:cubicBezTo>
                    <a:pt x="5042" y="12697"/>
                    <a:pt x="5514" y="12351"/>
                    <a:pt x="5672" y="11847"/>
                  </a:cubicBezTo>
                  <a:cubicBezTo>
                    <a:pt x="6176" y="11689"/>
                    <a:pt x="6554" y="11216"/>
                    <a:pt x="6554" y="10681"/>
                  </a:cubicBezTo>
                  <a:lnTo>
                    <a:pt x="6554" y="8854"/>
                  </a:lnTo>
                  <a:cubicBezTo>
                    <a:pt x="6554" y="8728"/>
                    <a:pt x="6617" y="8570"/>
                    <a:pt x="6712" y="8507"/>
                  </a:cubicBezTo>
                  <a:cubicBezTo>
                    <a:pt x="8318" y="7593"/>
                    <a:pt x="9263" y="5735"/>
                    <a:pt x="8948" y="3750"/>
                  </a:cubicBezTo>
                  <a:cubicBezTo>
                    <a:pt x="8602" y="1702"/>
                    <a:pt x="6806" y="1"/>
                    <a:pt x="44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914;p49">
              <a:extLst>
                <a:ext uri="{FF2B5EF4-FFF2-40B4-BE49-F238E27FC236}">
                  <a16:creationId xmlns:a16="http://schemas.microsoft.com/office/drawing/2014/main" id="{06B946F5-909A-49E1-BBC7-27528D54DBD5}"/>
                </a:ext>
              </a:extLst>
            </p:cNvPr>
            <p:cNvSpPr/>
            <p:nvPr/>
          </p:nvSpPr>
          <p:spPr>
            <a:xfrm>
              <a:off x="-38235750" y="1989125"/>
              <a:ext cx="84300" cy="83525"/>
            </a:xfrm>
            <a:custGeom>
              <a:avLst/>
              <a:gdLst/>
              <a:ahLst/>
              <a:cxnLst/>
              <a:rect l="l" t="t" r="r" b="b"/>
              <a:pathLst>
                <a:path w="3372" h="3341" extrusionOk="0">
                  <a:moveTo>
                    <a:pt x="2931" y="1"/>
                  </a:moveTo>
                  <a:cubicBezTo>
                    <a:pt x="1355" y="1"/>
                    <a:pt x="64" y="1293"/>
                    <a:pt x="1" y="2899"/>
                  </a:cubicBezTo>
                  <a:cubicBezTo>
                    <a:pt x="1" y="3120"/>
                    <a:pt x="158" y="3340"/>
                    <a:pt x="410" y="3340"/>
                  </a:cubicBezTo>
                  <a:cubicBezTo>
                    <a:pt x="631" y="3340"/>
                    <a:pt x="851" y="3120"/>
                    <a:pt x="851" y="2899"/>
                  </a:cubicBezTo>
                  <a:cubicBezTo>
                    <a:pt x="883" y="1765"/>
                    <a:pt x="1796" y="820"/>
                    <a:pt x="2931" y="820"/>
                  </a:cubicBezTo>
                  <a:cubicBezTo>
                    <a:pt x="3151" y="820"/>
                    <a:pt x="3372" y="631"/>
                    <a:pt x="3372" y="379"/>
                  </a:cubicBezTo>
                  <a:cubicBezTo>
                    <a:pt x="3372" y="190"/>
                    <a:pt x="3151" y="1"/>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5915;p49">
            <a:extLst>
              <a:ext uri="{FF2B5EF4-FFF2-40B4-BE49-F238E27FC236}">
                <a16:creationId xmlns:a16="http://schemas.microsoft.com/office/drawing/2014/main" id="{1CED09CF-C829-45DA-BFC7-E1A09D232A18}"/>
              </a:ext>
            </a:extLst>
          </p:cNvPr>
          <p:cNvSpPr/>
          <p:nvPr/>
        </p:nvSpPr>
        <p:spPr>
          <a:xfrm>
            <a:off x="8803050" y="2141810"/>
            <a:ext cx="509508" cy="508708"/>
          </a:xfrm>
          <a:custGeom>
            <a:avLst/>
            <a:gdLst/>
            <a:ahLst/>
            <a:cxnLst/>
            <a:rect l="l" t="t" r="r" b="b"/>
            <a:pathLst>
              <a:path w="12729" h="12709" extrusionOk="0">
                <a:moveTo>
                  <a:pt x="7089" y="894"/>
                </a:moveTo>
                <a:lnTo>
                  <a:pt x="7089" y="894"/>
                </a:lnTo>
                <a:cubicBezTo>
                  <a:pt x="8160" y="989"/>
                  <a:pt x="9137" y="1461"/>
                  <a:pt x="9956" y="2186"/>
                </a:cubicBezTo>
                <a:lnTo>
                  <a:pt x="8192" y="3950"/>
                </a:lnTo>
                <a:cubicBezTo>
                  <a:pt x="7436" y="3099"/>
                  <a:pt x="7089" y="1934"/>
                  <a:pt x="7089" y="894"/>
                </a:cubicBezTo>
                <a:close/>
                <a:moveTo>
                  <a:pt x="10555" y="2721"/>
                </a:moveTo>
                <a:cubicBezTo>
                  <a:pt x="11248" y="3572"/>
                  <a:pt x="11689" y="4549"/>
                  <a:pt x="11847" y="5620"/>
                </a:cubicBezTo>
                <a:cubicBezTo>
                  <a:pt x="10775" y="5620"/>
                  <a:pt x="9673" y="5242"/>
                  <a:pt x="8791" y="4486"/>
                </a:cubicBezTo>
                <a:lnTo>
                  <a:pt x="10555" y="2721"/>
                </a:lnTo>
                <a:close/>
                <a:moveTo>
                  <a:pt x="6270" y="831"/>
                </a:moveTo>
                <a:cubicBezTo>
                  <a:pt x="6207" y="2154"/>
                  <a:pt x="6680" y="3477"/>
                  <a:pt x="7593" y="4549"/>
                </a:cubicBezTo>
                <a:lnTo>
                  <a:pt x="6365" y="5777"/>
                </a:lnTo>
                <a:lnTo>
                  <a:pt x="2805" y="2186"/>
                </a:lnTo>
                <a:cubicBezTo>
                  <a:pt x="3781" y="1304"/>
                  <a:pt x="5010" y="831"/>
                  <a:pt x="6270" y="831"/>
                </a:cubicBezTo>
                <a:close/>
                <a:moveTo>
                  <a:pt x="2206" y="2721"/>
                </a:moveTo>
                <a:lnTo>
                  <a:pt x="5798" y="6313"/>
                </a:lnTo>
                <a:lnTo>
                  <a:pt x="4569" y="7542"/>
                </a:lnTo>
                <a:cubicBezTo>
                  <a:pt x="3648" y="6620"/>
                  <a:pt x="2337" y="6028"/>
                  <a:pt x="958" y="6028"/>
                </a:cubicBezTo>
                <a:cubicBezTo>
                  <a:pt x="923" y="6028"/>
                  <a:pt x="887" y="6029"/>
                  <a:pt x="851" y="6029"/>
                </a:cubicBezTo>
                <a:cubicBezTo>
                  <a:pt x="946" y="4864"/>
                  <a:pt x="1387" y="3666"/>
                  <a:pt x="2206" y="2721"/>
                </a:cubicBezTo>
                <a:close/>
                <a:moveTo>
                  <a:pt x="8192" y="5147"/>
                </a:moveTo>
                <a:cubicBezTo>
                  <a:pt x="9263" y="6029"/>
                  <a:pt x="10586" y="6470"/>
                  <a:pt x="11878" y="6470"/>
                </a:cubicBezTo>
                <a:cubicBezTo>
                  <a:pt x="11847" y="7699"/>
                  <a:pt x="11405" y="8959"/>
                  <a:pt x="10555" y="9936"/>
                </a:cubicBezTo>
                <a:lnTo>
                  <a:pt x="6963" y="6344"/>
                </a:lnTo>
                <a:lnTo>
                  <a:pt x="8192" y="5147"/>
                </a:lnTo>
                <a:close/>
                <a:moveTo>
                  <a:pt x="1027" y="6910"/>
                </a:moveTo>
                <a:cubicBezTo>
                  <a:pt x="2180" y="6910"/>
                  <a:pt x="3239" y="7378"/>
                  <a:pt x="4002" y="8172"/>
                </a:cubicBezTo>
                <a:lnTo>
                  <a:pt x="2206" y="9967"/>
                </a:lnTo>
                <a:cubicBezTo>
                  <a:pt x="1450" y="9117"/>
                  <a:pt x="1009" y="8046"/>
                  <a:pt x="914" y="6911"/>
                </a:cubicBezTo>
                <a:cubicBezTo>
                  <a:pt x="952" y="6910"/>
                  <a:pt x="989" y="6910"/>
                  <a:pt x="1027" y="6910"/>
                </a:cubicBezTo>
                <a:close/>
                <a:moveTo>
                  <a:pt x="4537" y="8770"/>
                </a:moveTo>
                <a:cubicBezTo>
                  <a:pt x="5104" y="9652"/>
                  <a:pt x="5325" y="10692"/>
                  <a:pt x="5199" y="11700"/>
                </a:cubicBezTo>
                <a:cubicBezTo>
                  <a:pt x="4285" y="11511"/>
                  <a:pt x="3498" y="11133"/>
                  <a:pt x="2805" y="10503"/>
                </a:cubicBezTo>
                <a:lnTo>
                  <a:pt x="4537" y="8770"/>
                </a:lnTo>
                <a:close/>
                <a:moveTo>
                  <a:pt x="6365" y="6911"/>
                </a:moveTo>
                <a:lnTo>
                  <a:pt x="9956" y="10503"/>
                </a:lnTo>
                <a:cubicBezTo>
                  <a:pt x="8948" y="11399"/>
                  <a:pt x="7716" y="11847"/>
                  <a:pt x="6481" y="11847"/>
                </a:cubicBezTo>
                <a:cubicBezTo>
                  <a:pt x="6327" y="11847"/>
                  <a:pt x="6172" y="11840"/>
                  <a:pt x="6018" y="11826"/>
                </a:cubicBezTo>
                <a:cubicBezTo>
                  <a:pt x="6176" y="10566"/>
                  <a:pt x="5892" y="9274"/>
                  <a:pt x="5104" y="8172"/>
                </a:cubicBezTo>
                <a:lnTo>
                  <a:pt x="6365" y="6911"/>
                </a:lnTo>
                <a:close/>
                <a:moveTo>
                  <a:pt x="6349" y="0"/>
                </a:moveTo>
                <a:cubicBezTo>
                  <a:pt x="2842" y="0"/>
                  <a:pt x="1" y="2821"/>
                  <a:pt x="1" y="6344"/>
                </a:cubicBezTo>
                <a:cubicBezTo>
                  <a:pt x="1" y="9873"/>
                  <a:pt x="2836" y="12708"/>
                  <a:pt x="6333" y="12708"/>
                </a:cubicBezTo>
                <a:cubicBezTo>
                  <a:pt x="9830" y="12708"/>
                  <a:pt x="12666" y="9873"/>
                  <a:pt x="12666" y="6344"/>
                </a:cubicBezTo>
                <a:cubicBezTo>
                  <a:pt x="12729" y="2973"/>
                  <a:pt x="10082" y="201"/>
                  <a:pt x="6743" y="12"/>
                </a:cubicBezTo>
                <a:cubicBezTo>
                  <a:pt x="6611" y="4"/>
                  <a:pt x="6479" y="0"/>
                  <a:pt x="634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916;p49">
            <a:extLst>
              <a:ext uri="{FF2B5EF4-FFF2-40B4-BE49-F238E27FC236}">
                <a16:creationId xmlns:a16="http://schemas.microsoft.com/office/drawing/2014/main" id="{8DC86EBF-6672-4A60-A557-BB62F2845B48}"/>
              </a:ext>
            </a:extLst>
          </p:cNvPr>
          <p:cNvSpPr/>
          <p:nvPr/>
        </p:nvSpPr>
        <p:spPr>
          <a:xfrm>
            <a:off x="8911943" y="2728634"/>
            <a:ext cx="298924" cy="509508"/>
          </a:xfrm>
          <a:custGeom>
            <a:avLst/>
            <a:gdLst/>
            <a:ahLst/>
            <a:cxnLst/>
            <a:rect l="l" t="t" r="r" b="b"/>
            <a:pathLst>
              <a:path w="7468" h="12729" extrusionOk="0">
                <a:moveTo>
                  <a:pt x="3715" y="5763"/>
                </a:moveTo>
                <a:cubicBezTo>
                  <a:pt x="3853" y="5763"/>
                  <a:pt x="3994" y="5833"/>
                  <a:pt x="4096" y="5955"/>
                </a:cubicBezTo>
                <a:cubicBezTo>
                  <a:pt x="4285" y="6239"/>
                  <a:pt x="4096" y="6585"/>
                  <a:pt x="3718" y="6585"/>
                </a:cubicBezTo>
                <a:cubicBezTo>
                  <a:pt x="3561" y="6585"/>
                  <a:pt x="3466" y="6491"/>
                  <a:pt x="3372" y="6396"/>
                </a:cubicBezTo>
                <a:cubicBezTo>
                  <a:pt x="3246" y="6239"/>
                  <a:pt x="3309" y="5955"/>
                  <a:pt x="3498" y="5829"/>
                </a:cubicBezTo>
                <a:cubicBezTo>
                  <a:pt x="3565" y="5784"/>
                  <a:pt x="3639" y="5763"/>
                  <a:pt x="3715" y="5763"/>
                </a:cubicBezTo>
                <a:close/>
                <a:moveTo>
                  <a:pt x="4128" y="1922"/>
                </a:moveTo>
                <a:lnTo>
                  <a:pt x="6554" y="6176"/>
                </a:lnTo>
                <a:lnTo>
                  <a:pt x="5104" y="9074"/>
                </a:lnTo>
                <a:lnTo>
                  <a:pt x="2300" y="9074"/>
                </a:lnTo>
                <a:cubicBezTo>
                  <a:pt x="1954" y="8349"/>
                  <a:pt x="977" y="6333"/>
                  <a:pt x="851" y="6176"/>
                </a:cubicBezTo>
                <a:lnTo>
                  <a:pt x="3309" y="1922"/>
                </a:lnTo>
                <a:lnTo>
                  <a:pt x="3309" y="5010"/>
                </a:lnTo>
                <a:cubicBezTo>
                  <a:pt x="2836" y="5167"/>
                  <a:pt x="2458" y="5640"/>
                  <a:pt x="2458" y="6176"/>
                </a:cubicBezTo>
                <a:cubicBezTo>
                  <a:pt x="2458" y="6837"/>
                  <a:pt x="3025" y="7436"/>
                  <a:pt x="3718" y="7436"/>
                </a:cubicBezTo>
                <a:cubicBezTo>
                  <a:pt x="4411" y="7436"/>
                  <a:pt x="4978" y="6900"/>
                  <a:pt x="4947" y="6176"/>
                </a:cubicBezTo>
                <a:cubicBezTo>
                  <a:pt x="4947" y="5640"/>
                  <a:pt x="4600" y="5199"/>
                  <a:pt x="4128" y="5010"/>
                </a:cubicBezTo>
                <a:lnTo>
                  <a:pt x="4128" y="1922"/>
                </a:lnTo>
                <a:close/>
                <a:moveTo>
                  <a:pt x="4947" y="9893"/>
                </a:moveTo>
                <a:lnTo>
                  <a:pt x="4947" y="11815"/>
                </a:lnTo>
                <a:lnTo>
                  <a:pt x="2458" y="11815"/>
                </a:lnTo>
                <a:lnTo>
                  <a:pt x="2458" y="9893"/>
                </a:lnTo>
                <a:close/>
                <a:moveTo>
                  <a:pt x="3592" y="1"/>
                </a:moveTo>
                <a:cubicBezTo>
                  <a:pt x="3529" y="32"/>
                  <a:pt x="3466" y="95"/>
                  <a:pt x="3435" y="127"/>
                </a:cubicBezTo>
                <a:cubicBezTo>
                  <a:pt x="3435" y="127"/>
                  <a:pt x="3435" y="158"/>
                  <a:pt x="3372" y="158"/>
                </a:cubicBezTo>
                <a:lnTo>
                  <a:pt x="3372" y="190"/>
                </a:lnTo>
                <a:lnTo>
                  <a:pt x="64" y="5987"/>
                </a:lnTo>
                <a:cubicBezTo>
                  <a:pt x="1" y="6113"/>
                  <a:pt x="1" y="6270"/>
                  <a:pt x="64" y="6396"/>
                </a:cubicBezTo>
                <a:lnTo>
                  <a:pt x="1670" y="9610"/>
                </a:lnTo>
                <a:lnTo>
                  <a:pt x="1670" y="12288"/>
                </a:lnTo>
                <a:cubicBezTo>
                  <a:pt x="1670" y="12540"/>
                  <a:pt x="1891" y="12729"/>
                  <a:pt x="2080" y="12729"/>
                </a:cubicBezTo>
                <a:lnTo>
                  <a:pt x="5388" y="12729"/>
                </a:lnTo>
                <a:cubicBezTo>
                  <a:pt x="5608" y="12729"/>
                  <a:pt x="5829" y="12540"/>
                  <a:pt x="5829" y="12288"/>
                </a:cubicBezTo>
                <a:lnTo>
                  <a:pt x="5829" y="9610"/>
                </a:lnTo>
                <a:lnTo>
                  <a:pt x="7436" y="6396"/>
                </a:lnTo>
                <a:cubicBezTo>
                  <a:pt x="7467" y="6239"/>
                  <a:pt x="7436" y="6113"/>
                  <a:pt x="7404" y="5987"/>
                </a:cubicBezTo>
                <a:lnTo>
                  <a:pt x="4096" y="190"/>
                </a:lnTo>
                <a:lnTo>
                  <a:pt x="4096" y="158"/>
                </a:lnTo>
                <a:cubicBezTo>
                  <a:pt x="4096" y="158"/>
                  <a:pt x="4096" y="127"/>
                  <a:pt x="4033" y="127"/>
                </a:cubicBezTo>
                <a:cubicBezTo>
                  <a:pt x="4002" y="95"/>
                  <a:pt x="3970" y="32"/>
                  <a:pt x="387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5917;p49">
            <a:extLst>
              <a:ext uri="{FF2B5EF4-FFF2-40B4-BE49-F238E27FC236}">
                <a16:creationId xmlns:a16="http://schemas.microsoft.com/office/drawing/2014/main" id="{87E39598-FCE2-4D01-A049-3C37FA6C3000}"/>
              </a:ext>
            </a:extLst>
          </p:cNvPr>
          <p:cNvGrpSpPr/>
          <p:nvPr/>
        </p:nvGrpSpPr>
        <p:grpSpPr>
          <a:xfrm>
            <a:off x="10626293" y="1562287"/>
            <a:ext cx="519594" cy="505746"/>
            <a:chOff x="-37190575" y="1951325"/>
            <a:chExt cx="324525" cy="315875"/>
          </a:xfrm>
          <a:solidFill>
            <a:srgbClr val="5C3183"/>
          </a:solidFill>
        </p:grpSpPr>
        <p:sp>
          <p:nvSpPr>
            <p:cNvPr id="88" name="Google Shape;5918;p49">
              <a:extLst>
                <a:ext uri="{FF2B5EF4-FFF2-40B4-BE49-F238E27FC236}">
                  <a16:creationId xmlns:a16="http://schemas.microsoft.com/office/drawing/2014/main" id="{0CFE813E-209A-45E6-B7C3-6003BFA0B43E}"/>
                </a:ext>
              </a:extLst>
            </p:cNvPr>
            <p:cNvSpPr/>
            <p:nvPr/>
          </p:nvSpPr>
          <p:spPr>
            <a:xfrm>
              <a:off x="-37190575" y="1951325"/>
              <a:ext cx="324525" cy="315875"/>
            </a:xfrm>
            <a:custGeom>
              <a:avLst/>
              <a:gdLst/>
              <a:ahLst/>
              <a:cxnLst/>
              <a:rect l="l" t="t" r="r" b="b"/>
              <a:pathLst>
                <a:path w="12981" h="12635" extrusionOk="0">
                  <a:moveTo>
                    <a:pt x="6693" y="790"/>
                  </a:moveTo>
                  <a:cubicBezTo>
                    <a:pt x="8301" y="790"/>
                    <a:pt x="9913" y="1489"/>
                    <a:pt x="11028" y="2868"/>
                  </a:cubicBezTo>
                  <a:cubicBezTo>
                    <a:pt x="11752" y="3813"/>
                    <a:pt x="12193" y="5010"/>
                    <a:pt x="12193" y="6270"/>
                  </a:cubicBezTo>
                  <a:cubicBezTo>
                    <a:pt x="12162" y="7058"/>
                    <a:pt x="11563" y="7593"/>
                    <a:pt x="10870" y="7593"/>
                  </a:cubicBezTo>
                  <a:lnTo>
                    <a:pt x="10019" y="7593"/>
                  </a:lnTo>
                  <a:cubicBezTo>
                    <a:pt x="8854" y="7593"/>
                    <a:pt x="7940" y="8539"/>
                    <a:pt x="7940" y="9704"/>
                  </a:cubicBezTo>
                  <a:lnTo>
                    <a:pt x="7940" y="10523"/>
                  </a:lnTo>
                  <a:cubicBezTo>
                    <a:pt x="7940" y="11216"/>
                    <a:pt x="7404" y="11784"/>
                    <a:pt x="6680" y="11815"/>
                  </a:cubicBezTo>
                  <a:cubicBezTo>
                    <a:pt x="6239" y="11815"/>
                    <a:pt x="5892" y="11784"/>
                    <a:pt x="5420" y="11658"/>
                  </a:cubicBezTo>
                  <a:cubicBezTo>
                    <a:pt x="3844" y="11311"/>
                    <a:pt x="2490" y="10208"/>
                    <a:pt x="1765" y="8791"/>
                  </a:cubicBezTo>
                  <a:cubicBezTo>
                    <a:pt x="536" y="6428"/>
                    <a:pt x="1261" y="3340"/>
                    <a:pt x="3624" y="1733"/>
                  </a:cubicBezTo>
                  <a:cubicBezTo>
                    <a:pt x="4545" y="1102"/>
                    <a:pt x="5618" y="790"/>
                    <a:pt x="6693" y="790"/>
                  </a:cubicBezTo>
                  <a:close/>
                  <a:moveTo>
                    <a:pt x="6648" y="1"/>
                  </a:moveTo>
                  <a:cubicBezTo>
                    <a:pt x="4474" y="1"/>
                    <a:pt x="2553" y="1103"/>
                    <a:pt x="1419" y="2805"/>
                  </a:cubicBezTo>
                  <a:cubicBezTo>
                    <a:pt x="95" y="4726"/>
                    <a:pt x="1" y="7215"/>
                    <a:pt x="1009" y="9169"/>
                  </a:cubicBezTo>
                  <a:cubicBezTo>
                    <a:pt x="2080" y="11216"/>
                    <a:pt x="4191" y="12634"/>
                    <a:pt x="6680" y="12634"/>
                  </a:cubicBezTo>
                  <a:cubicBezTo>
                    <a:pt x="7814" y="12634"/>
                    <a:pt x="8791" y="11689"/>
                    <a:pt x="8791" y="10523"/>
                  </a:cubicBezTo>
                  <a:lnTo>
                    <a:pt x="8791" y="9704"/>
                  </a:lnTo>
                  <a:cubicBezTo>
                    <a:pt x="8791" y="8980"/>
                    <a:pt x="9358" y="8444"/>
                    <a:pt x="10019" y="8444"/>
                  </a:cubicBezTo>
                  <a:lnTo>
                    <a:pt x="10870" y="8444"/>
                  </a:lnTo>
                  <a:cubicBezTo>
                    <a:pt x="12004" y="8444"/>
                    <a:pt x="12981" y="7499"/>
                    <a:pt x="12981" y="6333"/>
                  </a:cubicBezTo>
                  <a:cubicBezTo>
                    <a:pt x="12981" y="2962"/>
                    <a:pt x="10240"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919;p49">
              <a:extLst>
                <a:ext uri="{FF2B5EF4-FFF2-40B4-BE49-F238E27FC236}">
                  <a16:creationId xmlns:a16="http://schemas.microsoft.com/office/drawing/2014/main" id="{8F7D941E-D50F-4914-A09E-5D54C50E322B}"/>
                </a:ext>
              </a:extLst>
            </p:cNvPr>
            <p:cNvSpPr/>
            <p:nvPr/>
          </p:nvSpPr>
          <p:spPr>
            <a:xfrm>
              <a:off x="-37081875" y="2162600"/>
              <a:ext cx="72475" cy="63100"/>
            </a:xfrm>
            <a:custGeom>
              <a:avLst/>
              <a:gdLst/>
              <a:ahLst/>
              <a:cxnLst/>
              <a:rect l="l" t="t" r="r" b="b"/>
              <a:pathLst>
                <a:path w="2899" h="2524" extrusionOk="0">
                  <a:moveTo>
                    <a:pt x="1418" y="812"/>
                  </a:moveTo>
                  <a:cubicBezTo>
                    <a:pt x="1670" y="812"/>
                    <a:pt x="1859" y="1001"/>
                    <a:pt x="1859" y="1253"/>
                  </a:cubicBezTo>
                  <a:cubicBezTo>
                    <a:pt x="1859" y="1474"/>
                    <a:pt x="1670" y="1663"/>
                    <a:pt x="1418" y="1663"/>
                  </a:cubicBezTo>
                  <a:cubicBezTo>
                    <a:pt x="1198" y="1663"/>
                    <a:pt x="1009" y="1474"/>
                    <a:pt x="1009" y="1253"/>
                  </a:cubicBezTo>
                  <a:cubicBezTo>
                    <a:pt x="1009" y="1001"/>
                    <a:pt x="1198" y="812"/>
                    <a:pt x="1418" y="812"/>
                  </a:cubicBezTo>
                  <a:close/>
                  <a:moveTo>
                    <a:pt x="1405" y="0"/>
                  </a:moveTo>
                  <a:cubicBezTo>
                    <a:pt x="1250" y="0"/>
                    <a:pt x="1094" y="28"/>
                    <a:pt x="946" y="88"/>
                  </a:cubicBezTo>
                  <a:cubicBezTo>
                    <a:pt x="316" y="371"/>
                    <a:pt x="0" y="1127"/>
                    <a:pt x="284" y="1757"/>
                  </a:cubicBezTo>
                  <a:cubicBezTo>
                    <a:pt x="496" y="2229"/>
                    <a:pt x="973" y="2524"/>
                    <a:pt x="1463" y="2524"/>
                  </a:cubicBezTo>
                  <a:cubicBezTo>
                    <a:pt x="1628" y="2524"/>
                    <a:pt x="1795" y="2490"/>
                    <a:pt x="1954" y="2419"/>
                  </a:cubicBezTo>
                  <a:cubicBezTo>
                    <a:pt x="2584" y="2135"/>
                    <a:pt x="2899" y="1379"/>
                    <a:pt x="2615" y="749"/>
                  </a:cubicBezTo>
                  <a:cubicBezTo>
                    <a:pt x="2399" y="292"/>
                    <a:pt x="1907"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920;p49">
              <a:extLst>
                <a:ext uri="{FF2B5EF4-FFF2-40B4-BE49-F238E27FC236}">
                  <a16:creationId xmlns:a16="http://schemas.microsoft.com/office/drawing/2014/main" id="{72F58727-9A1F-4A5F-9682-DCB25BCC02A5}"/>
                </a:ext>
              </a:extLst>
            </p:cNvPr>
            <p:cNvSpPr/>
            <p:nvPr/>
          </p:nvSpPr>
          <p:spPr>
            <a:xfrm>
              <a:off x="-37144875" y="2099025"/>
              <a:ext cx="72475" cy="62875"/>
            </a:xfrm>
            <a:custGeom>
              <a:avLst/>
              <a:gdLst/>
              <a:ahLst/>
              <a:cxnLst/>
              <a:rect l="l" t="t" r="r" b="b"/>
              <a:pathLst>
                <a:path w="2899" h="2515" extrusionOk="0">
                  <a:moveTo>
                    <a:pt x="1418" y="835"/>
                  </a:moveTo>
                  <a:cubicBezTo>
                    <a:pt x="1670" y="835"/>
                    <a:pt x="1859" y="1024"/>
                    <a:pt x="1859" y="1276"/>
                  </a:cubicBezTo>
                  <a:cubicBezTo>
                    <a:pt x="1859" y="1496"/>
                    <a:pt x="1670" y="1685"/>
                    <a:pt x="1418" y="1685"/>
                  </a:cubicBezTo>
                  <a:cubicBezTo>
                    <a:pt x="1197" y="1685"/>
                    <a:pt x="1008" y="1496"/>
                    <a:pt x="1008" y="1276"/>
                  </a:cubicBezTo>
                  <a:cubicBezTo>
                    <a:pt x="1008" y="1024"/>
                    <a:pt x="1197" y="835"/>
                    <a:pt x="1418" y="835"/>
                  </a:cubicBezTo>
                  <a:close/>
                  <a:moveTo>
                    <a:pt x="1411" y="0"/>
                  </a:moveTo>
                  <a:cubicBezTo>
                    <a:pt x="1254" y="0"/>
                    <a:pt x="1096" y="26"/>
                    <a:pt x="945" y="79"/>
                  </a:cubicBezTo>
                  <a:cubicBezTo>
                    <a:pt x="315" y="362"/>
                    <a:pt x="0" y="1118"/>
                    <a:pt x="284" y="1748"/>
                  </a:cubicBezTo>
                  <a:cubicBezTo>
                    <a:pt x="496" y="2220"/>
                    <a:pt x="972" y="2515"/>
                    <a:pt x="1463" y="2515"/>
                  </a:cubicBezTo>
                  <a:cubicBezTo>
                    <a:pt x="1628" y="2515"/>
                    <a:pt x="1795" y="2481"/>
                    <a:pt x="1953" y="2410"/>
                  </a:cubicBezTo>
                  <a:cubicBezTo>
                    <a:pt x="2583" y="2126"/>
                    <a:pt x="2899" y="1370"/>
                    <a:pt x="2615" y="740"/>
                  </a:cubicBezTo>
                  <a:cubicBezTo>
                    <a:pt x="2399" y="261"/>
                    <a:pt x="1910" y="0"/>
                    <a:pt x="1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921;p49">
              <a:extLst>
                <a:ext uri="{FF2B5EF4-FFF2-40B4-BE49-F238E27FC236}">
                  <a16:creationId xmlns:a16="http://schemas.microsoft.com/office/drawing/2014/main" id="{8F24C629-DE77-4553-AED4-C5E19A2E7270}"/>
                </a:ext>
              </a:extLst>
            </p:cNvPr>
            <p:cNvSpPr/>
            <p:nvPr/>
          </p:nvSpPr>
          <p:spPr>
            <a:xfrm>
              <a:off x="-37123625" y="2014875"/>
              <a:ext cx="71700" cy="62775"/>
            </a:xfrm>
            <a:custGeom>
              <a:avLst/>
              <a:gdLst/>
              <a:ahLst/>
              <a:cxnLst/>
              <a:rect l="l" t="t" r="r" b="b"/>
              <a:pathLst>
                <a:path w="2868" h="2511" extrusionOk="0">
                  <a:moveTo>
                    <a:pt x="1418" y="798"/>
                  </a:moveTo>
                  <a:cubicBezTo>
                    <a:pt x="1639" y="798"/>
                    <a:pt x="1828" y="1019"/>
                    <a:pt x="1828" y="1239"/>
                  </a:cubicBezTo>
                  <a:cubicBezTo>
                    <a:pt x="1828" y="1460"/>
                    <a:pt x="1639" y="1680"/>
                    <a:pt x="1418" y="1680"/>
                  </a:cubicBezTo>
                  <a:cubicBezTo>
                    <a:pt x="1166" y="1680"/>
                    <a:pt x="977" y="1460"/>
                    <a:pt x="977" y="1239"/>
                  </a:cubicBezTo>
                  <a:cubicBezTo>
                    <a:pt x="1009" y="1019"/>
                    <a:pt x="1166" y="798"/>
                    <a:pt x="1418" y="798"/>
                  </a:cubicBezTo>
                  <a:close/>
                  <a:moveTo>
                    <a:pt x="1431" y="0"/>
                  </a:moveTo>
                  <a:cubicBezTo>
                    <a:pt x="1269" y="0"/>
                    <a:pt x="1105" y="34"/>
                    <a:pt x="946" y="105"/>
                  </a:cubicBezTo>
                  <a:cubicBezTo>
                    <a:pt x="316" y="389"/>
                    <a:pt x="1" y="1113"/>
                    <a:pt x="253" y="1743"/>
                  </a:cubicBezTo>
                  <a:cubicBezTo>
                    <a:pt x="472" y="2231"/>
                    <a:pt x="974" y="2511"/>
                    <a:pt x="1481" y="2511"/>
                  </a:cubicBezTo>
                  <a:cubicBezTo>
                    <a:pt x="1630" y="2511"/>
                    <a:pt x="1780" y="2487"/>
                    <a:pt x="1923" y="2436"/>
                  </a:cubicBezTo>
                  <a:cubicBezTo>
                    <a:pt x="2553" y="2153"/>
                    <a:pt x="2868" y="1397"/>
                    <a:pt x="2584" y="767"/>
                  </a:cubicBezTo>
                  <a:cubicBezTo>
                    <a:pt x="2372" y="295"/>
                    <a:pt x="1913" y="0"/>
                    <a:pt x="14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922;p49">
              <a:extLst>
                <a:ext uri="{FF2B5EF4-FFF2-40B4-BE49-F238E27FC236}">
                  <a16:creationId xmlns:a16="http://schemas.microsoft.com/office/drawing/2014/main" id="{71CA00D7-061B-4011-B39D-A983CF78DB21}"/>
                </a:ext>
              </a:extLst>
            </p:cNvPr>
            <p:cNvSpPr/>
            <p:nvPr/>
          </p:nvSpPr>
          <p:spPr>
            <a:xfrm>
              <a:off x="-37039350" y="1993250"/>
              <a:ext cx="71700" cy="63125"/>
            </a:xfrm>
            <a:custGeom>
              <a:avLst/>
              <a:gdLst/>
              <a:ahLst/>
              <a:cxnLst/>
              <a:rect l="l" t="t" r="r" b="b"/>
              <a:pathLst>
                <a:path w="2868" h="2525" extrusionOk="0">
                  <a:moveTo>
                    <a:pt x="1418" y="844"/>
                  </a:moveTo>
                  <a:cubicBezTo>
                    <a:pt x="1671" y="844"/>
                    <a:pt x="1860" y="1033"/>
                    <a:pt x="1860" y="1285"/>
                  </a:cubicBezTo>
                  <a:cubicBezTo>
                    <a:pt x="1860" y="1506"/>
                    <a:pt x="1671" y="1726"/>
                    <a:pt x="1418" y="1726"/>
                  </a:cubicBezTo>
                  <a:cubicBezTo>
                    <a:pt x="1198" y="1726"/>
                    <a:pt x="977" y="1506"/>
                    <a:pt x="977" y="1285"/>
                  </a:cubicBezTo>
                  <a:cubicBezTo>
                    <a:pt x="977" y="1033"/>
                    <a:pt x="1198" y="844"/>
                    <a:pt x="1418" y="844"/>
                  </a:cubicBezTo>
                  <a:close/>
                  <a:moveTo>
                    <a:pt x="1402" y="1"/>
                  </a:moveTo>
                  <a:cubicBezTo>
                    <a:pt x="1248" y="1"/>
                    <a:pt x="1094" y="29"/>
                    <a:pt x="946" y="88"/>
                  </a:cubicBezTo>
                  <a:cubicBezTo>
                    <a:pt x="316" y="372"/>
                    <a:pt x="1" y="1128"/>
                    <a:pt x="284" y="1758"/>
                  </a:cubicBezTo>
                  <a:cubicBezTo>
                    <a:pt x="496" y="2229"/>
                    <a:pt x="955" y="2524"/>
                    <a:pt x="1437" y="2524"/>
                  </a:cubicBezTo>
                  <a:cubicBezTo>
                    <a:pt x="1599" y="2524"/>
                    <a:pt x="1764" y="2491"/>
                    <a:pt x="1923" y="2419"/>
                  </a:cubicBezTo>
                  <a:cubicBezTo>
                    <a:pt x="2553" y="2136"/>
                    <a:pt x="2868" y="1411"/>
                    <a:pt x="2616" y="781"/>
                  </a:cubicBezTo>
                  <a:cubicBezTo>
                    <a:pt x="2399" y="299"/>
                    <a:pt x="1905" y="1"/>
                    <a:pt x="14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5923;p49">
            <a:extLst>
              <a:ext uri="{FF2B5EF4-FFF2-40B4-BE49-F238E27FC236}">
                <a16:creationId xmlns:a16="http://schemas.microsoft.com/office/drawing/2014/main" id="{B6CFC425-D287-4472-8D5F-D06659899FC9}"/>
              </a:ext>
            </a:extLst>
          </p:cNvPr>
          <p:cNvSpPr/>
          <p:nvPr/>
        </p:nvSpPr>
        <p:spPr>
          <a:xfrm>
            <a:off x="3390715" y="1556228"/>
            <a:ext cx="514551" cy="508228"/>
          </a:xfrm>
          <a:custGeom>
            <a:avLst/>
            <a:gdLst/>
            <a:ahLst/>
            <a:cxnLst/>
            <a:rect l="l" t="t" r="r" b="b"/>
            <a:pathLst>
              <a:path w="12855" h="12697" extrusionOk="0">
                <a:moveTo>
                  <a:pt x="8035" y="1032"/>
                </a:moveTo>
                <a:lnTo>
                  <a:pt x="11847" y="4844"/>
                </a:lnTo>
                <a:lnTo>
                  <a:pt x="7468" y="9223"/>
                </a:lnTo>
                <a:lnTo>
                  <a:pt x="3655" y="5380"/>
                </a:lnTo>
                <a:lnTo>
                  <a:pt x="8035" y="1032"/>
                </a:lnTo>
                <a:close/>
                <a:moveTo>
                  <a:pt x="3057" y="5978"/>
                </a:moveTo>
                <a:lnTo>
                  <a:pt x="6869" y="9790"/>
                </a:lnTo>
                <a:lnTo>
                  <a:pt x="4916" y="11775"/>
                </a:lnTo>
                <a:cubicBezTo>
                  <a:pt x="4837" y="11854"/>
                  <a:pt x="4727" y="11893"/>
                  <a:pt x="4616" y="11893"/>
                </a:cubicBezTo>
                <a:cubicBezTo>
                  <a:pt x="4506" y="11893"/>
                  <a:pt x="4396" y="11854"/>
                  <a:pt x="4317" y="11775"/>
                </a:cubicBezTo>
                <a:lnTo>
                  <a:pt x="1104" y="8530"/>
                </a:lnTo>
                <a:cubicBezTo>
                  <a:pt x="946" y="8372"/>
                  <a:pt x="946" y="8120"/>
                  <a:pt x="1104" y="7963"/>
                </a:cubicBezTo>
                <a:lnTo>
                  <a:pt x="3057" y="5978"/>
                </a:lnTo>
                <a:close/>
                <a:moveTo>
                  <a:pt x="7987" y="0"/>
                </a:moveTo>
                <a:cubicBezTo>
                  <a:pt x="7877" y="0"/>
                  <a:pt x="7767" y="39"/>
                  <a:pt x="7688" y="118"/>
                </a:cubicBezTo>
                <a:lnTo>
                  <a:pt x="442" y="7364"/>
                </a:lnTo>
                <a:cubicBezTo>
                  <a:pt x="1" y="7837"/>
                  <a:pt x="1" y="8625"/>
                  <a:pt x="442" y="9129"/>
                </a:cubicBezTo>
                <a:lnTo>
                  <a:pt x="3687" y="12342"/>
                </a:lnTo>
                <a:cubicBezTo>
                  <a:pt x="3923" y="12578"/>
                  <a:pt x="4238" y="12697"/>
                  <a:pt x="4557" y="12697"/>
                </a:cubicBezTo>
                <a:cubicBezTo>
                  <a:pt x="4876" y="12697"/>
                  <a:pt x="5199" y="12578"/>
                  <a:pt x="5451" y="12342"/>
                </a:cubicBezTo>
                <a:lnTo>
                  <a:pt x="12697" y="5096"/>
                </a:lnTo>
                <a:cubicBezTo>
                  <a:pt x="12855" y="4970"/>
                  <a:pt x="12855" y="4686"/>
                  <a:pt x="12697" y="4529"/>
                </a:cubicBezTo>
                <a:lnTo>
                  <a:pt x="8287" y="118"/>
                </a:lnTo>
                <a:cubicBezTo>
                  <a:pt x="8208" y="39"/>
                  <a:pt x="8098" y="0"/>
                  <a:pt x="7987"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5924;p49">
            <a:extLst>
              <a:ext uri="{FF2B5EF4-FFF2-40B4-BE49-F238E27FC236}">
                <a16:creationId xmlns:a16="http://schemas.microsoft.com/office/drawing/2014/main" id="{DFEF0BC8-1643-4C27-9328-37F627958464}"/>
              </a:ext>
            </a:extLst>
          </p:cNvPr>
          <p:cNvGrpSpPr/>
          <p:nvPr/>
        </p:nvGrpSpPr>
        <p:grpSpPr>
          <a:xfrm>
            <a:off x="3394741" y="2253359"/>
            <a:ext cx="508228" cy="398512"/>
            <a:chOff x="-41694200" y="2382950"/>
            <a:chExt cx="317425" cy="248900"/>
          </a:xfrm>
          <a:solidFill>
            <a:srgbClr val="5C3183"/>
          </a:solidFill>
        </p:grpSpPr>
        <p:sp>
          <p:nvSpPr>
            <p:cNvPr id="95" name="Google Shape;5925;p49">
              <a:extLst>
                <a:ext uri="{FF2B5EF4-FFF2-40B4-BE49-F238E27FC236}">
                  <a16:creationId xmlns:a16="http://schemas.microsoft.com/office/drawing/2014/main" id="{86523A6C-EE66-450C-8154-CF10A9E607C4}"/>
                </a:ext>
              </a:extLst>
            </p:cNvPr>
            <p:cNvSpPr/>
            <p:nvPr/>
          </p:nvSpPr>
          <p:spPr>
            <a:xfrm>
              <a:off x="-41694200" y="2382950"/>
              <a:ext cx="317425" cy="248900"/>
            </a:xfrm>
            <a:custGeom>
              <a:avLst/>
              <a:gdLst/>
              <a:ahLst/>
              <a:cxnLst/>
              <a:rect l="l" t="t" r="r" b="b"/>
              <a:pathLst>
                <a:path w="12697" h="9956" extrusionOk="0">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926;p49">
              <a:extLst>
                <a:ext uri="{FF2B5EF4-FFF2-40B4-BE49-F238E27FC236}">
                  <a16:creationId xmlns:a16="http://schemas.microsoft.com/office/drawing/2014/main" id="{C55D0C9E-D411-403D-B520-964787210509}"/>
                </a:ext>
              </a:extLst>
            </p:cNvPr>
            <p:cNvSpPr/>
            <p:nvPr/>
          </p:nvSpPr>
          <p:spPr>
            <a:xfrm>
              <a:off x="-41586600" y="2425550"/>
              <a:ext cx="107450" cy="102925"/>
            </a:xfrm>
            <a:custGeom>
              <a:avLst/>
              <a:gdLst/>
              <a:ahLst/>
              <a:cxnLst/>
              <a:rect l="l" t="t" r="r" b="b"/>
              <a:pathLst>
                <a:path w="4298" h="4117" extrusionOk="0">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5927;p49">
            <a:extLst>
              <a:ext uri="{FF2B5EF4-FFF2-40B4-BE49-F238E27FC236}">
                <a16:creationId xmlns:a16="http://schemas.microsoft.com/office/drawing/2014/main" id="{0E0FCC7B-5311-419D-8B26-75D58A1AE7EF}"/>
              </a:ext>
            </a:extLst>
          </p:cNvPr>
          <p:cNvGrpSpPr/>
          <p:nvPr/>
        </p:nvGrpSpPr>
        <p:grpSpPr>
          <a:xfrm>
            <a:off x="3390422" y="2733807"/>
            <a:ext cx="510749" cy="508268"/>
            <a:chOff x="-41695775" y="2683025"/>
            <a:chExt cx="319000" cy="317450"/>
          </a:xfrm>
          <a:solidFill>
            <a:srgbClr val="5C3183"/>
          </a:solidFill>
        </p:grpSpPr>
        <p:sp>
          <p:nvSpPr>
            <p:cNvPr id="98" name="Google Shape;5928;p49">
              <a:extLst>
                <a:ext uri="{FF2B5EF4-FFF2-40B4-BE49-F238E27FC236}">
                  <a16:creationId xmlns:a16="http://schemas.microsoft.com/office/drawing/2014/main" id="{F5C14F91-51AC-4013-B5E3-FE242CF12DF1}"/>
                </a:ext>
              </a:extLst>
            </p:cNvPr>
            <p:cNvSpPr/>
            <p:nvPr/>
          </p:nvSpPr>
          <p:spPr>
            <a:xfrm>
              <a:off x="-41695775" y="2683025"/>
              <a:ext cx="319000" cy="317450"/>
            </a:xfrm>
            <a:custGeom>
              <a:avLst/>
              <a:gdLst/>
              <a:ahLst/>
              <a:cxnLst/>
              <a:rect l="l" t="t" r="r" b="b"/>
              <a:pathLst>
                <a:path w="12760" h="12698" extrusionOk="0">
                  <a:moveTo>
                    <a:pt x="6238" y="2521"/>
                  </a:moveTo>
                  <a:lnTo>
                    <a:pt x="10240" y="5199"/>
                  </a:lnTo>
                  <a:lnTo>
                    <a:pt x="10240" y="11815"/>
                  </a:lnTo>
                  <a:lnTo>
                    <a:pt x="2521" y="11815"/>
                  </a:lnTo>
                  <a:lnTo>
                    <a:pt x="2521" y="5199"/>
                  </a:lnTo>
                  <a:lnTo>
                    <a:pt x="6238" y="2521"/>
                  </a:lnTo>
                  <a:close/>
                  <a:moveTo>
                    <a:pt x="6270" y="1"/>
                  </a:moveTo>
                  <a:cubicBezTo>
                    <a:pt x="6049" y="1"/>
                    <a:pt x="5860" y="190"/>
                    <a:pt x="5860" y="379"/>
                  </a:cubicBezTo>
                  <a:lnTo>
                    <a:pt x="5860" y="1859"/>
                  </a:lnTo>
                  <a:lnTo>
                    <a:pt x="1891" y="4695"/>
                  </a:lnTo>
                  <a:lnTo>
                    <a:pt x="221" y="5861"/>
                  </a:lnTo>
                  <a:cubicBezTo>
                    <a:pt x="32" y="5987"/>
                    <a:pt x="0" y="6270"/>
                    <a:pt x="158" y="6459"/>
                  </a:cubicBezTo>
                  <a:cubicBezTo>
                    <a:pt x="229" y="6566"/>
                    <a:pt x="342" y="6623"/>
                    <a:pt x="466" y="6623"/>
                  </a:cubicBezTo>
                  <a:cubicBezTo>
                    <a:pt x="560" y="6623"/>
                    <a:pt x="661" y="6590"/>
                    <a:pt x="757" y="6522"/>
                  </a:cubicBezTo>
                  <a:lnTo>
                    <a:pt x="1733" y="5829"/>
                  </a:lnTo>
                  <a:lnTo>
                    <a:pt x="1733" y="12288"/>
                  </a:lnTo>
                  <a:cubicBezTo>
                    <a:pt x="1733" y="12508"/>
                    <a:pt x="1922" y="12697"/>
                    <a:pt x="2111" y="12697"/>
                  </a:cubicBezTo>
                  <a:lnTo>
                    <a:pt x="10649" y="12697"/>
                  </a:lnTo>
                  <a:cubicBezTo>
                    <a:pt x="10901" y="12697"/>
                    <a:pt x="11059" y="12508"/>
                    <a:pt x="11059" y="12288"/>
                  </a:cubicBezTo>
                  <a:lnTo>
                    <a:pt x="11059" y="5798"/>
                  </a:lnTo>
                  <a:lnTo>
                    <a:pt x="12035" y="6491"/>
                  </a:lnTo>
                  <a:cubicBezTo>
                    <a:pt x="12114" y="6543"/>
                    <a:pt x="12204" y="6568"/>
                    <a:pt x="12294" y="6568"/>
                  </a:cubicBezTo>
                  <a:cubicBezTo>
                    <a:pt x="12418" y="6568"/>
                    <a:pt x="12542" y="6519"/>
                    <a:pt x="12634" y="6428"/>
                  </a:cubicBezTo>
                  <a:cubicBezTo>
                    <a:pt x="12760" y="6207"/>
                    <a:pt x="12697" y="5987"/>
                    <a:pt x="12571" y="5829"/>
                  </a:cubicBezTo>
                  <a:lnTo>
                    <a:pt x="10901" y="4632"/>
                  </a:lnTo>
                  <a:cubicBezTo>
                    <a:pt x="10901" y="4632"/>
                    <a:pt x="6679" y="1796"/>
                    <a:pt x="6648" y="1796"/>
                  </a:cubicBezTo>
                  <a:lnTo>
                    <a:pt x="6648" y="379"/>
                  </a:lnTo>
                  <a:cubicBezTo>
                    <a:pt x="6648" y="158"/>
                    <a:pt x="6459" y="1"/>
                    <a:pt x="62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929;p49">
              <a:extLst>
                <a:ext uri="{FF2B5EF4-FFF2-40B4-BE49-F238E27FC236}">
                  <a16:creationId xmlns:a16="http://schemas.microsoft.com/office/drawing/2014/main" id="{255DAA07-7114-4463-9F81-CA121AD995E2}"/>
                </a:ext>
              </a:extLst>
            </p:cNvPr>
            <p:cNvSpPr/>
            <p:nvPr/>
          </p:nvSpPr>
          <p:spPr>
            <a:xfrm>
              <a:off x="-41615450" y="2813750"/>
              <a:ext cx="152050" cy="144975"/>
            </a:xfrm>
            <a:custGeom>
              <a:avLst/>
              <a:gdLst/>
              <a:ahLst/>
              <a:cxnLst/>
              <a:rect l="l" t="t" r="r" b="b"/>
              <a:pathLst>
                <a:path w="6082" h="5799" extrusionOk="0">
                  <a:moveTo>
                    <a:pt x="3050" y="782"/>
                  </a:moveTo>
                  <a:cubicBezTo>
                    <a:pt x="3325" y="782"/>
                    <a:pt x="3606" y="835"/>
                    <a:pt x="3876" y="947"/>
                  </a:cubicBezTo>
                  <a:cubicBezTo>
                    <a:pt x="4853" y="1419"/>
                    <a:pt x="5357" y="2616"/>
                    <a:pt x="4916" y="3656"/>
                  </a:cubicBezTo>
                  <a:cubicBezTo>
                    <a:pt x="4601" y="4412"/>
                    <a:pt x="3908" y="4916"/>
                    <a:pt x="3025" y="4916"/>
                  </a:cubicBezTo>
                  <a:cubicBezTo>
                    <a:pt x="1545" y="4916"/>
                    <a:pt x="568" y="3436"/>
                    <a:pt x="1135" y="2049"/>
                  </a:cubicBezTo>
                  <a:cubicBezTo>
                    <a:pt x="1465" y="1248"/>
                    <a:pt x="2235" y="782"/>
                    <a:pt x="3050" y="782"/>
                  </a:cubicBezTo>
                  <a:close/>
                  <a:moveTo>
                    <a:pt x="2968" y="0"/>
                  </a:moveTo>
                  <a:cubicBezTo>
                    <a:pt x="1995" y="0"/>
                    <a:pt x="1120" y="497"/>
                    <a:pt x="631" y="1262"/>
                  </a:cubicBezTo>
                  <a:cubicBezTo>
                    <a:pt x="95" y="2081"/>
                    <a:pt x="1" y="3152"/>
                    <a:pt x="347" y="4034"/>
                  </a:cubicBezTo>
                  <a:cubicBezTo>
                    <a:pt x="789" y="5074"/>
                    <a:pt x="1860" y="5798"/>
                    <a:pt x="3057" y="5798"/>
                  </a:cubicBezTo>
                  <a:cubicBezTo>
                    <a:pt x="4034" y="5798"/>
                    <a:pt x="4884" y="5326"/>
                    <a:pt x="5451" y="4538"/>
                  </a:cubicBezTo>
                  <a:cubicBezTo>
                    <a:pt x="5987" y="3719"/>
                    <a:pt x="6081" y="2648"/>
                    <a:pt x="5735" y="1766"/>
                  </a:cubicBezTo>
                  <a:cubicBezTo>
                    <a:pt x="5294" y="726"/>
                    <a:pt x="4223" y="1"/>
                    <a:pt x="3057" y="1"/>
                  </a:cubicBezTo>
                  <a:cubicBezTo>
                    <a:pt x="3027" y="1"/>
                    <a:pt x="2997" y="0"/>
                    <a:pt x="29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930;p49">
              <a:extLst>
                <a:ext uri="{FF2B5EF4-FFF2-40B4-BE49-F238E27FC236}">
                  <a16:creationId xmlns:a16="http://schemas.microsoft.com/office/drawing/2014/main" id="{5790E81D-939F-449C-9032-D1014A32A367}"/>
                </a:ext>
              </a:extLst>
            </p:cNvPr>
            <p:cNvSpPr/>
            <p:nvPr/>
          </p:nvSpPr>
          <p:spPr>
            <a:xfrm>
              <a:off x="-41550075" y="2853950"/>
              <a:ext cx="40200" cy="42550"/>
            </a:xfrm>
            <a:custGeom>
              <a:avLst/>
              <a:gdLst/>
              <a:ahLst/>
              <a:cxnLst/>
              <a:rect l="l" t="t" r="r" b="b"/>
              <a:pathLst>
                <a:path w="1608" h="1702" extrusionOk="0">
                  <a:moveTo>
                    <a:pt x="379" y="0"/>
                  </a:moveTo>
                  <a:cubicBezTo>
                    <a:pt x="190" y="0"/>
                    <a:pt x="1" y="221"/>
                    <a:pt x="1" y="441"/>
                  </a:cubicBezTo>
                  <a:lnTo>
                    <a:pt x="1" y="1260"/>
                  </a:lnTo>
                  <a:cubicBezTo>
                    <a:pt x="1" y="1512"/>
                    <a:pt x="190" y="1701"/>
                    <a:pt x="379" y="1701"/>
                  </a:cubicBezTo>
                  <a:lnTo>
                    <a:pt x="1230" y="1701"/>
                  </a:lnTo>
                  <a:cubicBezTo>
                    <a:pt x="1450" y="1701"/>
                    <a:pt x="1608" y="1512"/>
                    <a:pt x="1608" y="1260"/>
                  </a:cubicBezTo>
                  <a:cubicBezTo>
                    <a:pt x="1608" y="1040"/>
                    <a:pt x="1419" y="851"/>
                    <a:pt x="1230" y="851"/>
                  </a:cubicBezTo>
                  <a:lnTo>
                    <a:pt x="788" y="851"/>
                  </a:lnTo>
                  <a:lnTo>
                    <a:pt x="788" y="410"/>
                  </a:lnTo>
                  <a:cubicBezTo>
                    <a:pt x="788"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5931;p49">
            <a:extLst>
              <a:ext uri="{FF2B5EF4-FFF2-40B4-BE49-F238E27FC236}">
                <a16:creationId xmlns:a16="http://schemas.microsoft.com/office/drawing/2014/main" id="{9471BF20-8F7F-4897-81B6-D711B1EDB39A}"/>
              </a:ext>
            </a:extLst>
          </p:cNvPr>
          <p:cNvGrpSpPr/>
          <p:nvPr/>
        </p:nvGrpSpPr>
        <p:grpSpPr>
          <a:xfrm>
            <a:off x="6430747" y="1595069"/>
            <a:ext cx="465358" cy="510789"/>
            <a:chOff x="-39792875" y="1971800"/>
            <a:chExt cx="290650" cy="319025"/>
          </a:xfrm>
          <a:solidFill>
            <a:srgbClr val="5C3183"/>
          </a:solidFill>
        </p:grpSpPr>
        <p:sp>
          <p:nvSpPr>
            <p:cNvPr id="102" name="Google Shape;5932;p49">
              <a:extLst>
                <a:ext uri="{FF2B5EF4-FFF2-40B4-BE49-F238E27FC236}">
                  <a16:creationId xmlns:a16="http://schemas.microsoft.com/office/drawing/2014/main" id="{BCDAF4B5-1504-4DC8-B3EA-A88CF479BF33}"/>
                </a:ext>
              </a:extLst>
            </p:cNvPr>
            <p:cNvSpPr/>
            <p:nvPr/>
          </p:nvSpPr>
          <p:spPr>
            <a:xfrm>
              <a:off x="-39667650" y="2145075"/>
              <a:ext cx="40975" cy="41775"/>
            </a:xfrm>
            <a:custGeom>
              <a:avLst/>
              <a:gdLst/>
              <a:ahLst/>
              <a:cxnLst/>
              <a:rect l="l" t="t" r="r" b="b"/>
              <a:pathLst>
                <a:path w="1639" h="1671" extrusionOk="0">
                  <a:moveTo>
                    <a:pt x="820" y="1"/>
                  </a:moveTo>
                  <a:cubicBezTo>
                    <a:pt x="379" y="1"/>
                    <a:pt x="1" y="379"/>
                    <a:pt x="1" y="852"/>
                  </a:cubicBezTo>
                  <a:cubicBezTo>
                    <a:pt x="1" y="1293"/>
                    <a:pt x="379" y="1671"/>
                    <a:pt x="820" y="1671"/>
                  </a:cubicBezTo>
                  <a:cubicBezTo>
                    <a:pt x="1261" y="1671"/>
                    <a:pt x="1639" y="1293"/>
                    <a:pt x="1639" y="852"/>
                  </a:cubicBezTo>
                  <a:cubicBezTo>
                    <a:pt x="1639" y="379"/>
                    <a:pt x="1261"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933;p49">
              <a:extLst>
                <a:ext uri="{FF2B5EF4-FFF2-40B4-BE49-F238E27FC236}">
                  <a16:creationId xmlns:a16="http://schemas.microsoft.com/office/drawing/2014/main" id="{A247A087-8158-448C-A5EC-E274541E9C4F}"/>
                </a:ext>
              </a:extLst>
            </p:cNvPr>
            <p:cNvSpPr/>
            <p:nvPr/>
          </p:nvSpPr>
          <p:spPr>
            <a:xfrm>
              <a:off x="-39792875" y="1971800"/>
              <a:ext cx="290650" cy="319025"/>
            </a:xfrm>
            <a:custGeom>
              <a:avLst/>
              <a:gdLst/>
              <a:ahLst/>
              <a:cxnLst/>
              <a:rect l="l" t="t" r="r" b="b"/>
              <a:pathLst>
                <a:path w="11626" h="12761" extrusionOk="0">
                  <a:moveTo>
                    <a:pt x="6207" y="3687"/>
                  </a:moveTo>
                  <a:cubicBezTo>
                    <a:pt x="6900" y="3687"/>
                    <a:pt x="7436" y="4222"/>
                    <a:pt x="7436" y="4884"/>
                  </a:cubicBezTo>
                  <a:lnTo>
                    <a:pt x="7436" y="11910"/>
                  </a:lnTo>
                  <a:lnTo>
                    <a:pt x="4159" y="11910"/>
                  </a:lnTo>
                  <a:lnTo>
                    <a:pt x="4159" y="4884"/>
                  </a:lnTo>
                  <a:cubicBezTo>
                    <a:pt x="4159" y="4222"/>
                    <a:pt x="4726" y="3687"/>
                    <a:pt x="5388" y="3687"/>
                  </a:cubicBezTo>
                  <a:close/>
                  <a:moveTo>
                    <a:pt x="10744" y="914"/>
                  </a:moveTo>
                  <a:lnTo>
                    <a:pt x="10744" y="3939"/>
                  </a:lnTo>
                  <a:cubicBezTo>
                    <a:pt x="9767" y="4412"/>
                    <a:pt x="9105" y="5420"/>
                    <a:pt x="9105" y="6554"/>
                  </a:cubicBezTo>
                  <a:cubicBezTo>
                    <a:pt x="9105" y="7688"/>
                    <a:pt x="9767" y="8665"/>
                    <a:pt x="10744" y="9137"/>
                  </a:cubicBezTo>
                  <a:cubicBezTo>
                    <a:pt x="10775" y="10145"/>
                    <a:pt x="10775" y="11280"/>
                    <a:pt x="10775" y="11910"/>
                  </a:cubicBezTo>
                  <a:lnTo>
                    <a:pt x="8318" y="11910"/>
                  </a:lnTo>
                  <a:lnTo>
                    <a:pt x="8318" y="4884"/>
                  </a:lnTo>
                  <a:cubicBezTo>
                    <a:pt x="8318" y="3750"/>
                    <a:pt x="7373" y="2805"/>
                    <a:pt x="6207" y="2805"/>
                  </a:cubicBezTo>
                  <a:lnTo>
                    <a:pt x="5388" y="2805"/>
                  </a:lnTo>
                  <a:cubicBezTo>
                    <a:pt x="4254" y="2805"/>
                    <a:pt x="3308" y="3750"/>
                    <a:pt x="3308" y="4884"/>
                  </a:cubicBezTo>
                  <a:lnTo>
                    <a:pt x="3308" y="11910"/>
                  </a:lnTo>
                  <a:lnTo>
                    <a:pt x="820" y="11910"/>
                  </a:lnTo>
                  <a:lnTo>
                    <a:pt x="820" y="9137"/>
                  </a:lnTo>
                  <a:cubicBezTo>
                    <a:pt x="2174" y="8507"/>
                    <a:pt x="2804" y="7026"/>
                    <a:pt x="2332" y="5640"/>
                  </a:cubicBezTo>
                  <a:cubicBezTo>
                    <a:pt x="2080" y="4884"/>
                    <a:pt x="1544" y="4254"/>
                    <a:pt x="820" y="3939"/>
                  </a:cubicBezTo>
                  <a:lnTo>
                    <a:pt x="820" y="914"/>
                  </a:lnTo>
                  <a:close/>
                  <a:moveTo>
                    <a:pt x="441" y="1"/>
                  </a:moveTo>
                  <a:cubicBezTo>
                    <a:pt x="189" y="1"/>
                    <a:pt x="0" y="221"/>
                    <a:pt x="0" y="442"/>
                  </a:cubicBezTo>
                  <a:lnTo>
                    <a:pt x="0" y="4191"/>
                  </a:lnTo>
                  <a:cubicBezTo>
                    <a:pt x="0" y="4349"/>
                    <a:pt x="126" y="4506"/>
                    <a:pt x="284" y="4569"/>
                  </a:cubicBezTo>
                  <a:cubicBezTo>
                    <a:pt x="1072" y="4853"/>
                    <a:pt x="1639" y="5609"/>
                    <a:pt x="1639" y="6522"/>
                  </a:cubicBezTo>
                  <a:cubicBezTo>
                    <a:pt x="1639" y="7404"/>
                    <a:pt x="1072" y="8161"/>
                    <a:pt x="284" y="8476"/>
                  </a:cubicBezTo>
                  <a:cubicBezTo>
                    <a:pt x="126" y="8507"/>
                    <a:pt x="0" y="8665"/>
                    <a:pt x="0" y="8885"/>
                  </a:cubicBezTo>
                  <a:lnTo>
                    <a:pt x="0" y="12351"/>
                  </a:lnTo>
                  <a:cubicBezTo>
                    <a:pt x="0" y="12571"/>
                    <a:pt x="189" y="12760"/>
                    <a:pt x="441" y="12760"/>
                  </a:cubicBezTo>
                  <a:lnTo>
                    <a:pt x="11185" y="12760"/>
                  </a:lnTo>
                  <a:cubicBezTo>
                    <a:pt x="11405" y="12760"/>
                    <a:pt x="11563" y="12571"/>
                    <a:pt x="11626" y="12382"/>
                  </a:cubicBezTo>
                  <a:lnTo>
                    <a:pt x="11626" y="8885"/>
                  </a:lnTo>
                  <a:cubicBezTo>
                    <a:pt x="11626" y="8696"/>
                    <a:pt x="11500" y="8539"/>
                    <a:pt x="11342" y="8476"/>
                  </a:cubicBezTo>
                  <a:cubicBezTo>
                    <a:pt x="10555" y="8192"/>
                    <a:pt x="9956" y="7404"/>
                    <a:pt x="9956" y="6522"/>
                  </a:cubicBezTo>
                  <a:cubicBezTo>
                    <a:pt x="9956" y="5609"/>
                    <a:pt x="10555" y="4853"/>
                    <a:pt x="11342" y="4569"/>
                  </a:cubicBezTo>
                  <a:cubicBezTo>
                    <a:pt x="11500" y="4538"/>
                    <a:pt x="11626" y="4380"/>
                    <a:pt x="11626" y="4191"/>
                  </a:cubicBezTo>
                  <a:lnTo>
                    <a:pt x="11626" y="442"/>
                  </a:lnTo>
                  <a:cubicBezTo>
                    <a:pt x="11626" y="221"/>
                    <a:pt x="11405" y="1"/>
                    <a:pt x="111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5934;p49">
            <a:extLst>
              <a:ext uri="{FF2B5EF4-FFF2-40B4-BE49-F238E27FC236}">
                <a16:creationId xmlns:a16="http://schemas.microsoft.com/office/drawing/2014/main" id="{4D6D2628-CD28-4FFF-9EDB-74805B305A05}"/>
              </a:ext>
            </a:extLst>
          </p:cNvPr>
          <p:cNvGrpSpPr/>
          <p:nvPr/>
        </p:nvGrpSpPr>
        <p:grpSpPr>
          <a:xfrm>
            <a:off x="6442715" y="2181270"/>
            <a:ext cx="441421" cy="509709"/>
            <a:chOff x="-39783425" y="2337925"/>
            <a:chExt cx="275700" cy="318350"/>
          </a:xfrm>
          <a:solidFill>
            <a:srgbClr val="5C3183"/>
          </a:solidFill>
        </p:grpSpPr>
        <p:sp>
          <p:nvSpPr>
            <p:cNvPr id="105" name="Google Shape;5935;p49">
              <a:extLst>
                <a:ext uri="{FF2B5EF4-FFF2-40B4-BE49-F238E27FC236}">
                  <a16:creationId xmlns:a16="http://schemas.microsoft.com/office/drawing/2014/main" id="{D3F96ACF-F069-4366-8B34-602C05BC6174}"/>
                </a:ext>
              </a:extLst>
            </p:cNvPr>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936;p49">
              <a:extLst>
                <a:ext uri="{FF2B5EF4-FFF2-40B4-BE49-F238E27FC236}">
                  <a16:creationId xmlns:a16="http://schemas.microsoft.com/office/drawing/2014/main" id="{9ACEDE1D-4CE7-47C6-A1BC-200A20AB3325}"/>
                </a:ext>
              </a:extLst>
            </p:cNvPr>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5937;p49">
            <a:extLst>
              <a:ext uri="{FF2B5EF4-FFF2-40B4-BE49-F238E27FC236}">
                <a16:creationId xmlns:a16="http://schemas.microsoft.com/office/drawing/2014/main" id="{586F148B-8CA2-4D42-97EA-A228C403A2F1}"/>
              </a:ext>
            </a:extLst>
          </p:cNvPr>
          <p:cNvSpPr/>
          <p:nvPr/>
        </p:nvSpPr>
        <p:spPr>
          <a:xfrm>
            <a:off x="6407741" y="2773464"/>
            <a:ext cx="505746" cy="507586"/>
          </a:xfrm>
          <a:custGeom>
            <a:avLst/>
            <a:gdLst/>
            <a:ahLst/>
            <a:cxnLst/>
            <a:rect l="l" t="t" r="r" b="b"/>
            <a:pathLst>
              <a:path w="12635" h="12681" extrusionOk="0">
                <a:moveTo>
                  <a:pt x="2017" y="865"/>
                </a:moveTo>
                <a:lnTo>
                  <a:pt x="3624" y="1275"/>
                </a:lnTo>
                <a:cubicBezTo>
                  <a:pt x="3655" y="1370"/>
                  <a:pt x="2679" y="4961"/>
                  <a:pt x="2679" y="4961"/>
                </a:cubicBezTo>
                <a:lnTo>
                  <a:pt x="2553" y="5339"/>
                </a:lnTo>
                <a:lnTo>
                  <a:pt x="946" y="4898"/>
                </a:lnTo>
                <a:lnTo>
                  <a:pt x="2017" y="865"/>
                </a:lnTo>
                <a:close/>
                <a:moveTo>
                  <a:pt x="10460" y="4867"/>
                </a:moveTo>
                <a:lnTo>
                  <a:pt x="11689" y="5182"/>
                </a:lnTo>
                <a:lnTo>
                  <a:pt x="11469" y="6001"/>
                </a:lnTo>
                <a:lnTo>
                  <a:pt x="10240" y="5686"/>
                </a:lnTo>
                <a:lnTo>
                  <a:pt x="10460" y="4867"/>
                </a:lnTo>
                <a:close/>
                <a:moveTo>
                  <a:pt x="4159" y="2346"/>
                </a:moveTo>
                <a:lnTo>
                  <a:pt x="9799" y="3858"/>
                </a:lnTo>
                <a:lnTo>
                  <a:pt x="9200" y="6284"/>
                </a:lnTo>
                <a:lnTo>
                  <a:pt x="8381" y="6064"/>
                </a:lnTo>
                <a:cubicBezTo>
                  <a:pt x="8413" y="5465"/>
                  <a:pt x="8161" y="4867"/>
                  <a:pt x="7625" y="4552"/>
                </a:cubicBezTo>
                <a:cubicBezTo>
                  <a:pt x="7341" y="4366"/>
                  <a:pt x="7014" y="4275"/>
                  <a:pt x="6691" y="4275"/>
                </a:cubicBezTo>
                <a:cubicBezTo>
                  <a:pt x="6084" y="4275"/>
                  <a:pt x="5487" y="4596"/>
                  <a:pt x="5199" y="5213"/>
                </a:cubicBezTo>
                <a:cubicBezTo>
                  <a:pt x="4601" y="5056"/>
                  <a:pt x="3529" y="4804"/>
                  <a:pt x="3529" y="4804"/>
                </a:cubicBezTo>
                <a:cubicBezTo>
                  <a:pt x="3624" y="4552"/>
                  <a:pt x="4128" y="2630"/>
                  <a:pt x="4159" y="2346"/>
                </a:cubicBezTo>
                <a:close/>
                <a:moveTo>
                  <a:pt x="6746" y="5106"/>
                </a:moveTo>
                <a:cubicBezTo>
                  <a:pt x="7102" y="5106"/>
                  <a:pt x="7435" y="5355"/>
                  <a:pt x="7562" y="5686"/>
                </a:cubicBezTo>
                <a:cubicBezTo>
                  <a:pt x="7594" y="5906"/>
                  <a:pt x="7594" y="6095"/>
                  <a:pt x="7531" y="6284"/>
                </a:cubicBezTo>
                <a:cubicBezTo>
                  <a:pt x="7368" y="6610"/>
                  <a:pt x="7067" y="6798"/>
                  <a:pt x="6756" y="6798"/>
                </a:cubicBezTo>
                <a:cubicBezTo>
                  <a:pt x="6646" y="6798"/>
                  <a:pt x="6535" y="6775"/>
                  <a:pt x="6428" y="6725"/>
                </a:cubicBezTo>
                <a:cubicBezTo>
                  <a:pt x="6176" y="6631"/>
                  <a:pt x="6018" y="6442"/>
                  <a:pt x="5955" y="6221"/>
                </a:cubicBezTo>
                <a:cubicBezTo>
                  <a:pt x="5798" y="5749"/>
                  <a:pt x="6050" y="5276"/>
                  <a:pt x="6491" y="5150"/>
                </a:cubicBezTo>
                <a:cubicBezTo>
                  <a:pt x="6575" y="5120"/>
                  <a:pt x="6661" y="5106"/>
                  <a:pt x="6746" y="5106"/>
                </a:cubicBezTo>
                <a:close/>
                <a:moveTo>
                  <a:pt x="7531" y="7387"/>
                </a:moveTo>
                <a:lnTo>
                  <a:pt x="8476" y="9277"/>
                </a:lnTo>
                <a:lnTo>
                  <a:pt x="4947" y="9277"/>
                </a:lnTo>
                <a:lnTo>
                  <a:pt x="5955" y="7387"/>
                </a:lnTo>
                <a:cubicBezTo>
                  <a:pt x="6192" y="7529"/>
                  <a:pt x="6451" y="7600"/>
                  <a:pt x="6719" y="7600"/>
                </a:cubicBezTo>
                <a:cubicBezTo>
                  <a:pt x="6987" y="7600"/>
                  <a:pt x="7263" y="7529"/>
                  <a:pt x="7531" y="7387"/>
                </a:cubicBezTo>
                <a:close/>
                <a:moveTo>
                  <a:pt x="1791" y="1"/>
                </a:moveTo>
                <a:cubicBezTo>
                  <a:pt x="1607" y="1"/>
                  <a:pt x="1440" y="138"/>
                  <a:pt x="1387" y="298"/>
                </a:cubicBezTo>
                <a:lnTo>
                  <a:pt x="95" y="5150"/>
                </a:lnTo>
                <a:cubicBezTo>
                  <a:pt x="1" y="5371"/>
                  <a:pt x="158" y="5591"/>
                  <a:pt x="347" y="5654"/>
                </a:cubicBezTo>
                <a:lnTo>
                  <a:pt x="2742" y="6284"/>
                </a:lnTo>
                <a:cubicBezTo>
                  <a:pt x="2773" y="6288"/>
                  <a:pt x="2804" y="6290"/>
                  <a:pt x="2833" y="6290"/>
                </a:cubicBezTo>
                <a:cubicBezTo>
                  <a:pt x="3040" y="6290"/>
                  <a:pt x="3195" y="6194"/>
                  <a:pt x="3277" y="6001"/>
                </a:cubicBezTo>
                <a:lnTo>
                  <a:pt x="3403" y="5623"/>
                </a:lnTo>
                <a:lnTo>
                  <a:pt x="5073" y="6095"/>
                </a:lnTo>
                <a:cubicBezTo>
                  <a:pt x="5073" y="6379"/>
                  <a:pt x="5199" y="6631"/>
                  <a:pt x="5325" y="6883"/>
                </a:cubicBezTo>
                <a:lnTo>
                  <a:pt x="2616" y="12081"/>
                </a:lnTo>
                <a:cubicBezTo>
                  <a:pt x="2490" y="12270"/>
                  <a:pt x="2553" y="12522"/>
                  <a:pt x="2773" y="12617"/>
                </a:cubicBezTo>
                <a:cubicBezTo>
                  <a:pt x="2838" y="12660"/>
                  <a:pt x="2907" y="12681"/>
                  <a:pt x="2974" y="12681"/>
                </a:cubicBezTo>
                <a:cubicBezTo>
                  <a:pt x="3103" y="12681"/>
                  <a:pt x="3226" y="12604"/>
                  <a:pt x="3309" y="12459"/>
                </a:cubicBezTo>
                <a:lnTo>
                  <a:pt x="4538" y="10191"/>
                </a:lnTo>
                <a:cubicBezTo>
                  <a:pt x="4559" y="10201"/>
                  <a:pt x="4538" y="10205"/>
                  <a:pt x="4668" y="10205"/>
                </a:cubicBezTo>
                <a:cubicBezTo>
                  <a:pt x="4930" y="10205"/>
                  <a:pt x="5798" y="10191"/>
                  <a:pt x="8822" y="10191"/>
                </a:cubicBezTo>
                <a:lnTo>
                  <a:pt x="8917" y="10191"/>
                </a:lnTo>
                <a:lnTo>
                  <a:pt x="10082" y="12459"/>
                </a:lnTo>
                <a:cubicBezTo>
                  <a:pt x="10165" y="12604"/>
                  <a:pt x="10289" y="12681"/>
                  <a:pt x="10426" y="12681"/>
                </a:cubicBezTo>
                <a:cubicBezTo>
                  <a:pt x="10498" y="12681"/>
                  <a:pt x="10574" y="12660"/>
                  <a:pt x="10650" y="12617"/>
                </a:cubicBezTo>
                <a:cubicBezTo>
                  <a:pt x="10839" y="12522"/>
                  <a:pt x="10902" y="12270"/>
                  <a:pt x="10807" y="12081"/>
                </a:cubicBezTo>
                <a:lnTo>
                  <a:pt x="8129" y="6914"/>
                </a:lnTo>
                <a:lnTo>
                  <a:pt x="9389" y="7261"/>
                </a:lnTo>
                <a:cubicBezTo>
                  <a:pt x="9428" y="7272"/>
                  <a:pt x="9466" y="7277"/>
                  <a:pt x="9503" y="7277"/>
                </a:cubicBezTo>
                <a:cubicBezTo>
                  <a:pt x="9674" y="7277"/>
                  <a:pt x="9816" y="7164"/>
                  <a:pt x="9893" y="7009"/>
                </a:cubicBezTo>
                <a:lnTo>
                  <a:pt x="10019" y="6599"/>
                </a:lnTo>
                <a:lnTo>
                  <a:pt x="11626" y="7040"/>
                </a:lnTo>
                <a:cubicBezTo>
                  <a:pt x="11660" y="7050"/>
                  <a:pt x="11694" y="7055"/>
                  <a:pt x="11727" y="7055"/>
                </a:cubicBezTo>
                <a:cubicBezTo>
                  <a:pt x="11910" y="7055"/>
                  <a:pt x="12077" y="6917"/>
                  <a:pt x="12130" y="6757"/>
                </a:cubicBezTo>
                <a:lnTo>
                  <a:pt x="12571" y="5150"/>
                </a:lnTo>
                <a:cubicBezTo>
                  <a:pt x="12634" y="4804"/>
                  <a:pt x="12508" y="4583"/>
                  <a:pt x="12288" y="4520"/>
                </a:cubicBezTo>
                <a:lnTo>
                  <a:pt x="10681" y="4079"/>
                </a:lnTo>
                <a:lnTo>
                  <a:pt x="10776" y="3701"/>
                </a:lnTo>
                <a:cubicBezTo>
                  <a:pt x="10839" y="3449"/>
                  <a:pt x="10713" y="3260"/>
                  <a:pt x="10523" y="3165"/>
                </a:cubicBezTo>
                <a:lnTo>
                  <a:pt x="4443" y="1559"/>
                </a:lnTo>
                <a:lnTo>
                  <a:pt x="4569" y="1181"/>
                </a:lnTo>
                <a:cubicBezTo>
                  <a:pt x="4601" y="928"/>
                  <a:pt x="4506" y="739"/>
                  <a:pt x="4285" y="645"/>
                </a:cubicBezTo>
                <a:lnTo>
                  <a:pt x="1891" y="15"/>
                </a:lnTo>
                <a:cubicBezTo>
                  <a:pt x="1857" y="5"/>
                  <a:pt x="1824" y="1"/>
                  <a:pt x="179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5938;p49">
            <a:extLst>
              <a:ext uri="{FF2B5EF4-FFF2-40B4-BE49-F238E27FC236}">
                <a16:creationId xmlns:a16="http://schemas.microsoft.com/office/drawing/2014/main" id="{969EB268-AA55-40FD-99B0-672425CB5455}"/>
              </a:ext>
            </a:extLst>
          </p:cNvPr>
          <p:cNvGrpSpPr/>
          <p:nvPr/>
        </p:nvGrpSpPr>
        <p:grpSpPr>
          <a:xfrm>
            <a:off x="9391237" y="1557244"/>
            <a:ext cx="522118" cy="506707"/>
            <a:chOff x="-37956150" y="1948175"/>
            <a:chExt cx="326100" cy="316475"/>
          </a:xfrm>
          <a:solidFill>
            <a:srgbClr val="5C3183"/>
          </a:solidFill>
        </p:grpSpPr>
        <p:sp>
          <p:nvSpPr>
            <p:cNvPr id="109" name="Google Shape;5939;p49">
              <a:extLst>
                <a:ext uri="{FF2B5EF4-FFF2-40B4-BE49-F238E27FC236}">
                  <a16:creationId xmlns:a16="http://schemas.microsoft.com/office/drawing/2014/main" id="{FD607F23-E87B-4A46-B83B-00D42BD5D237}"/>
                </a:ext>
              </a:extLst>
            </p:cNvPr>
            <p:cNvSpPr/>
            <p:nvPr/>
          </p:nvSpPr>
          <p:spPr>
            <a:xfrm>
              <a:off x="-37956150" y="1948175"/>
              <a:ext cx="326100" cy="316475"/>
            </a:xfrm>
            <a:custGeom>
              <a:avLst/>
              <a:gdLst/>
              <a:ahLst/>
              <a:cxnLst/>
              <a:rect l="l" t="t" r="r" b="b"/>
              <a:pathLst>
                <a:path w="13044" h="12659" extrusionOk="0">
                  <a:moveTo>
                    <a:pt x="11627" y="844"/>
                  </a:moveTo>
                  <a:cubicBezTo>
                    <a:pt x="11847" y="844"/>
                    <a:pt x="12067" y="993"/>
                    <a:pt x="12067" y="1229"/>
                  </a:cubicBezTo>
                  <a:cubicBezTo>
                    <a:pt x="12067" y="1355"/>
                    <a:pt x="12036" y="1418"/>
                    <a:pt x="11941" y="1513"/>
                  </a:cubicBezTo>
                  <a:lnTo>
                    <a:pt x="9106" y="4254"/>
                  </a:lnTo>
                  <a:cubicBezTo>
                    <a:pt x="8948" y="4065"/>
                    <a:pt x="8759" y="3876"/>
                    <a:pt x="8507" y="3687"/>
                  </a:cubicBezTo>
                  <a:cubicBezTo>
                    <a:pt x="9358" y="2899"/>
                    <a:pt x="11343" y="946"/>
                    <a:pt x="11343" y="946"/>
                  </a:cubicBezTo>
                  <a:cubicBezTo>
                    <a:pt x="11423" y="876"/>
                    <a:pt x="11525" y="844"/>
                    <a:pt x="11627" y="844"/>
                  </a:cubicBezTo>
                  <a:close/>
                  <a:moveTo>
                    <a:pt x="3845" y="10712"/>
                  </a:moveTo>
                  <a:lnTo>
                    <a:pt x="4412" y="11311"/>
                  </a:lnTo>
                  <a:lnTo>
                    <a:pt x="4065" y="11657"/>
                  </a:lnTo>
                  <a:cubicBezTo>
                    <a:pt x="3986" y="11736"/>
                    <a:pt x="3876" y="11776"/>
                    <a:pt x="3766" y="11776"/>
                  </a:cubicBezTo>
                  <a:cubicBezTo>
                    <a:pt x="3656" y="11776"/>
                    <a:pt x="3545" y="11736"/>
                    <a:pt x="3467" y="11657"/>
                  </a:cubicBezTo>
                  <a:cubicBezTo>
                    <a:pt x="3309" y="11500"/>
                    <a:pt x="3309" y="11248"/>
                    <a:pt x="3467" y="11090"/>
                  </a:cubicBezTo>
                  <a:lnTo>
                    <a:pt x="3845" y="10712"/>
                  </a:lnTo>
                  <a:close/>
                  <a:moveTo>
                    <a:pt x="6222" y="3658"/>
                  </a:moveTo>
                  <a:cubicBezTo>
                    <a:pt x="6719" y="3658"/>
                    <a:pt x="7224" y="3789"/>
                    <a:pt x="7688" y="4065"/>
                  </a:cubicBezTo>
                  <a:cubicBezTo>
                    <a:pt x="8035" y="4254"/>
                    <a:pt x="8350" y="4569"/>
                    <a:pt x="8602" y="4884"/>
                  </a:cubicBezTo>
                  <a:cubicBezTo>
                    <a:pt x="9389" y="6207"/>
                    <a:pt x="9106" y="7782"/>
                    <a:pt x="8129" y="8759"/>
                  </a:cubicBezTo>
                  <a:lnTo>
                    <a:pt x="7027" y="9862"/>
                  </a:lnTo>
                  <a:cubicBezTo>
                    <a:pt x="6838" y="10051"/>
                    <a:pt x="6712" y="10334"/>
                    <a:pt x="6680" y="10649"/>
                  </a:cubicBezTo>
                  <a:cubicBezTo>
                    <a:pt x="6680" y="11027"/>
                    <a:pt x="6554" y="11468"/>
                    <a:pt x="6270" y="11752"/>
                  </a:cubicBezTo>
                  <a:cubicBezTo>
                    <a:pt x="6255" y="11768"/>
                    <a:pt x="6215" y="11776"/>
                    <a:pt x="6176" y="11776"/>
                  </a:cubicBezTo>
                  <a:cubicBezTo>
                    <a:pt x="6137" y="11776"/>
                    <a:pt x="6097" y="11768"/>
                    <a:pt x="6081" y="11752"/>
                  </a:cubicBezTo>
                  <a:cubicBezTo>
                    <a:pt x="726" y="6396"/>
                    <a:pt x="1009" y="6680"/>
                    <a:pt x="1009" y="6617"/>
                  </a:cubicBezTo>
                  <a:lnTo>
                    <a:pt x="1009" y="6522"/>
                  </a:lnTo>
                  <a:cubicBezTo>
                    <a:pt x="1009" y="6459"/>
                    <a:pt x="1041" y="6459"/>
                    <a:pt x="1041" y="6459"/>
                  </a:cubicBezTo>
                  <a:cubicBezTo>
                    <a:pt x="1198" y="6302"/>
                    <a:pt x="1419" y="6207"/>
                    <a:pt x="1671" y="6113"/>
                  </a:cubicBezTo>
                  <a:cubicBezTo>
                    <a:pt x="2049" y="5987"/>
                    <a:pt x="2269" y="6081"/>
                    <a:pt x="2616" y="5955"/>
                  </a:cubicBezTo>
                  <a:cubicBezTo>
                    <a:pt x="2773" y="5892"/>
                    <a:pt x="2899" y="5798"/>
                    <a:pt x="2994" y="5672"/>
                  </a:cubicBezTo>
                  <a:lnTo>
                    <a:pt x="4191" y="4506"/>
                  </a:lnTo>
                  <a:cubicBezTo>
                    <a:pt x="4741" y="3956"/>
                    <a:pt x="5473" y="3658"/>
                    <a:pt x="6222" y="3658"/>
                  </a:cubicBezTo>
                  <a:close/>
                  <a:moveTo>
                    <a:pt x="11637" y="1"/>
                  </a:moveTo>
                  <a:cubicBezTo>
                    <a:pt x="11322" y="1"/>
                    <a:pt x="11007" y="127"/>
                    <a:pt x="10776" y="379"/>
                  </a:cubicBezTo>
                  <a:lnTo>
                    <a:pt x="7814" y="3277"/>
                  </a:lnTo>
                  <a:cubicBezTo>
                    <a:pt x="7301" y="3032"/>
                    <a:pt x="6741" y="2908"/>
                    <a:pt x="6181" y="2908"/>
                  </a:cubicBezTo>
                  <a:cubicBezTo>
                    <a:pt x="5227" y="2908"/>
                    <a:pt x="4275" y="3268"/>
                    <a:pt x="3561" y="4002"/>
                  </a:cubicBezTo>
                  <a:lnTo>
                    <a:pt x="2364" y="5167"/>
                  </a:lnTo>
                  <a:cubicBezTo>
                    <a:pt x="2301" y="5262"/>
                    <a:pt x="2175" y="5294"/>
                    <a:pt x="2049" y="5294"/>
                  </a:cubicBezTo>
                  <a:cubicBezTo>
                    <a:pt x="915" y="5325"/>
                    <a:pt x="474" y="5924"/>
                    <a:pt x="411" y="5955"/>
                  </a:cubicBezTo>
                  <a:cubicBezTo>
                    <a:pt x="1" y="6365"/>
                    <a:pt x="64" y="6932"/>
                    <a:pt x="411" y="7341"/>
                  </a:cubicBezTo>
                  <a:lnTo>
                    <a:pt x="3246" y="10177"/>
                  </a:lnTo>
                  <a:lnTo>
                    <a:pt x="2836" y="10555"/>
                  </a:lnTo>
                  <a:cubicBezTo>
                    <a:pt x="2206" y="11185"/>
                    <a:pt x="2458" y="12256"/>
                    <a:pt x="3246" y="12571"/>
                  </a:cubicBezTo>
                  <a:cubicBezTo>
                    <a:pt x="3395" y="12631"/>
                    <a:pt x="3547" y="12659"/>
                    <a:pt x="3696" y="12659"/>
                  </a:cubicBezTo>
                  <a:cubicBezTo>
                    <a:pt x="4020" y="12659"/>
                    <a:pt x="4332" y="12525"/>
                    <a:pt x="4569" y="12288"/>
                  </a:cubicBezTo>
                  <a:lnTo>
                    <a:pt x="4979" y="11910"/>
                  </a:lnTo>
                  <a:lnTo>
                    <a:pt x="5451" y="12382"/>
                  </a:lnTo>
                  <a:cubicBezTo>
                    <a:pt x="5636" y="12567"/>
                    <a:pt x="5874" y="12654"/>
                    <a:pt x="6116" y="12654"/>
                  </a:cubicBezTo>
                  <a:cubicBezTo>
                    <a:pt x="6370" y="12654"/>
                    <a:pt x="6628" y="12559"/>
                    <a:pt x="6838" y="12382"/>
                  </a:cubicBezTo>
                  <a:cubicBezTo>
                    <a:pt x="7247" y="11941"/>
                    <a:pt x="7468" y="11342"/>
                    <a:pt x="7499" y="10712"/>
                  </a:cubicBezTo>
                  <a:cubicBezTo>
                    <a:pt x="7499" y="10649"/>
                    <a:pt x="7531" y="10523"/>
                    <a:pt x="7625" y="10460"/>
                  </a:cubicBezTo>
                  <a:lnTo>
                    <a:pt x="8728" y="9358"/>
                  </a:lnTo>
                  <a:cubicBezTo>
                    <a:pt x="9862" y="8192"/>
                    <a:pt x="10209" y="6428"/>
                    <a:pt x="9547" y="5010"/>
                  </a:cubicBezTo>
                  <a:lnTo>
                    <a:pt x="12540" y="2112"/>
                  </a:lnTo>
                  <a:cubicBezTo>
                    <a:pt x="12666" y="1986"/>
                    <a:pt x="12729" y="1828"/>
                    <a:pt x="12823" y="1670"/>
                  </a:cubicBezTo>
                  <a:cubicBezTo>
                    <a:pt x="13044" y="1072"/>
                    <a:pt x="12729" y="379"/>
                    <a:pt x="12099" y="95"/>
                  </a:cubicBezTo>
                  <a:cubicBezTo>
                    <a:pt x="11952" y="32"/>
                    <a:pt x="11794" y="1"/>
                    <a:pt x="11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940;p49">
              <a:extLst>
                <a:ext uri="{FF2B5EF4-FFF2-40B4-BE49-F238E27FC236}">
                  <a16:creationId xmlns:a16="http://schemas.microsoft.com/office/drawing/2014/main" id="{A7994EC4-219A-4C56-A469-97EF45C0945F}"/>
                </a:ext>
              </a:extLst>
            </p:cNvPr>
            <p:cNvSpPr/>
            <p:nvPr/>
          </p:nvSpPr>
          <p:spPr>
            <a:xfrm>
              <a:off x="-37729300" y="2054500"/>
              <a:ext cx="25" cy="25"/>
            </a:xfrm>
            <a:custGeom>
              <a:avLst/>
              <a:gdLst/>
              <a:ahLst/>
              <a:cxnLst/>
              <a:rect l="l" t="t" r="r" b="b"/>
              <a:pathLst>
                <a:path w="1" h="1" extrusionOk="0">
                  <a:moveTo>
                    <a:pt x="0"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941;p49">
              <a:extLst>
                <a:ext uri="{FF2B5EF4-FFF2-40B4-BE49-F238E27FC236}">
                  <a16:creationId xmlns:a16="http://schemas.microsoft.com/office/drawing/2014/main" id="{176BC14C-80AF-449C-BF02-298DEA8725D0}"/>
                </a:ext>
              </a:extLst>
            </p:cNvPr>
            <p:cNvSpPr/>
            <p:nvPr/>
          </p:nvSpPr>
          <p:spPr>
            <a:xfrm>
              <a:off x="-37839575" y="2058625"/>
              <a:ext cx="81950" cy="34300"/>
            </a:xfrm>
            <a:custGeom>
              <a:avLst/>
              <a:gdLst/>
              <a:ahLst/>
              <a:cxnLst/>
              <a:rect l="l" t="t" r="r" b="b"/>
              <a:pathLst>
                <a:path w="3278" h="1372" extrusionOk="0">
                  <a:moveTo>
                    <a:pt x="1497" y="0"/>
                  </a:moveTo>
                  <a:cubicBezTo>
                    <a:pt x="1030" y="0"/>
                    <a:pt x="577" y="150"/>
                    <a:pt x="221" y="434"/>
                  </a:cubicBezTo>
                  <a:cubicBezTo>
                    <a:pt x="32" y="623"/>
                    <a:pt x="1" y="876"/>
                    <a:pt x="158" y="1065"/>
                  </a:cubicBezTo>
                  <a:cubicBezTo>
                    <a:pt x="245" y="1151"/>
                    <a:pt x="350" y="1200"/>
                    <a:pt x="465" y="1200"/>
                  </a:cubicBezTo>
                  <a:cubicBezTo>
                    <a:pt x="558" y="1200"/>
                    <a:pt x="657" y="1167"/>
                    <a:pt x="757" y="1096"/>
                  </a:cubicBezTo>
                  <a:cubicBezTo>
                    <a:pt x="968" y="927"/>
                    <a:pt x="1241" y="840"/>
                    <a:pt x="1524" y="840"/>
                  </a:cubicBezTo>
                  <a:cubicBezTo>
                    <a:pt x="1876" y="840"/>
                    <a:pt x="2242" y="974"/>
                    <a:pt x="2521" y="1254"/>
                  </a:cubicBezTo>
                  <a:cubicBezTo>
                    <a:pt x="2600" y="1332"/>
                    <a:pt x="2710" y="1372"/>
                    <a:pt x="2820" y="1372"/>
                  </a:cubicBezTo>
                  <a:cubicBezTo>
                    <a:pt x="2931" y="1372"/>
                    <a:pt x="3041" y="1332"/>
                    <a:pt x="3120" y="1254"/>
                  </a:cubicBezTo>
                  <a:cubicBezTo>
                    <a:pt x="3277" y="1096"/>
                    <a:pt x="3277" y="844"/>
                    <a:pt x="3120" y="686"/>
                  </a:cubicBezTo>
                  <a:cubicBezTo>
                    <a:pt x="2653" y="220"/>
                    <a:pt x="2064" y="0"/>
                    <a:pt x="14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5942;p49">
            <a:extLst>
              <a:ext uri="{FF2B5EF4-FFF2-40B4-BE49-F238E27FC236}">
                <a16:creationId xmlns:a16="http://schemas.microsoft.com/office/drawing/2014/main" id="{2244E150-8BBC-4835-BBDF-60388D233F30}"/>
              </a:ext>
            </a:extLst>
          </p:cNvPr>
          <p:cNvGrpSpPr/>
          <p:nvPr/>
        </p:nvGrpSpPr>
        <p:grpSpPr>
          <a:xfrm>
            <a:off x="9401461" y="2247034"/>
            <a:ext cx="510789" cy="330465"/>
            <a:chOff x="-37953000" y="2379000"/>
            <a:chExt cx="319025" cy="206400"/>
          </a:xfrm>
          <a:solidFill>
            <a:srgbClr val="5C3183"/>
          </a:solidFill>
        </p:grpSpPr>
        <p:sp>
          <p:nvSpPr>
            <p:cNvPr id="113" name="Google Shape;5943;p49">
              <a:extLst>
                <a:ext uri="{FF2B5EF4-FFF2-40B4-BE49-F238E27FC236}">
                  <a16:creationId xmlns:a16="http://schemas.microsoft.com/office/drawing/2014/main" id="{6AE12E74-0D9A-40CD-B8CC-80D5CC91E408}"/>
                </a:ext>
              </a:extLst>
            </p:cNvPr>
            <p:cNvSpPr/>
            <p:nvPr/>
          </p:nvSpPr>
          <p:spPr>
            <a:xfrm>
              <a:off x="-37953000" y="2379000"/>
              <a:ext cx="319025" cy="206400"/>
            </a:xfrm>
            <a:custGeom>
              <a:avLst/>
              <a:gdLst/>
              <a:ahLst/>
              <a:cxnLst/>
              <a:rect l="l" t="t" r="r" b="b"/>
              <a:pathLst>
                <a:path w="12761" h="8256" extrusionOk="0">
                  <a:moveTo>
                    <a:pt x="11469" y="788"/>
                  </a:moveTo>
                  <a:cubicBezTo>
                    <a:pt x="11721" y="788"/>
                    <a:pt x="11878" y="977"/>
                    <a:pt x="11910" y="1198"/>
                  </a:cubicBezTo>
                  <a:lnTo>
                    <a:pt x="11910" y="6207"/>
                  </a:lnTo>
                  <a:lnTo>
                    <a:pt x="11847" y="6207"/>
                  </a:lnTo>
                  <a:cubicBezTo>
                    <a:pt x="11847" y="6396"/>
                    <a:pt x="11752" y="6554"/>
                    <a:pt x="11595" y="6617"/>
                  </a:cubicBezTo>
                  <a:cubicBezTo>
                    <a:pt x="11563" y="6627"/>
                    <a:pt x="11612" y="6631"/>
                    <a:pt x="11289" y="6631"/>
                  </a:cubicBezTo>
                  <a:cubicBezTo>
                    <a:pt x="10643" y="6631"/>
                    <a:pt x="8507" y="6617"/>
                    <a:pt x="1261" y="6617"/>
                  </a:cubicBezTo>
                  <a:cubicBezTo>
                    <a:pt x="1041" y="6617"/>
                    <a:pt x="883" y="6396"/>
                    <a:pt x="852" y="6176"/>
                  </a:cubicBezTo>
                  <a:lnTo>
                    <a:pt x="852" y="1198"/>
                  </a:lnTo>
                  <a:cubicBezTo>
                    <a:pt x="852" y="977"/>
                    <a:pt x="1041" y="820"/>
                    <a:pt x="1261" y="788"/>
                  </a:cubicBezTo>
                  <a:close/>
                  <a:moveTo>
                    <a:pt x="1261" y="1"/>
                  </a:moveTo>
                  <a:cubicBezTo>
                    <a:pt x="600" y="1"/>
                    <a:pt x="1" y="536"/>
                    <a:pt x="1" y="1198"/>
                  </a:cubicBezTo>
                  <a:lnTo>
                    <a:pt x="1" y="6176"/>
                  </a:lnTo>
                  <a:cubicBezTo>
                    <a:pt x="1" y="6711"/>
                    <a:pt x="348" y="7152"/>
                    <a:pt x="820" y="7341"/>
                  </a:cubicBezTo>
                  <a:lnTo>
                    <a:pt x="820" y="7814"/>
                  </a:lnTo>
                  <a:cubicBezTo>
                    <a:pt x="820" y="8066"/>
                    <a:pt x="1041" y="8255"/>
                    <a:pt x="1261" y="8255"/>
                  </a:cubicBezTo>
                  <a:lnTo>
                    <a:pt x="2931" y="8255"/>
                  </a:lnTo>
                  <a:cubicBezTo>
                    <a:pt x="3151" y="8255"/>
                    <a:pt x="3341" y="8066"/>
                    <a:pt x="3341" y="7814"/>
                  </a:cubicBezTo>
                  <a:lnTo>
                    <a:pt x="3341" y="7404"/>
                  </a:lnTo>
                  <a:lnTo>
                    <a:pt x="9421" y="7404"/>
                  </a:lnTo>
                  <a:lnTo>
                    <a:pt x="9421" y="7814"/>
                  </a:lnTo>
                  <a:cubicBezTo>
                    <a:pt x="9421" y="8066"/>
                    <a:pt x="9610" y="8255"/>
                    <a:pt x="9862" y="8255"/>
                  </a:cubicBezTo>
                  <a:lnTo>
                    <a:pt x="11500" y="8255"/>
                  </a:lnTo>
                  <a:cubicBezTo>
                    <a:pt x="11752" y="8255"/>
                    <a:pt x="11941" y="8066"/>
                    <a:pt x="11941" y="7814"/>
                  </a:cubicBezTo>
                  <a:lnTo>
                    <a:pt x="11941" y="7341"/>
                  </a:lnTo>
                  <a:cubicBezTo>
                    <a:pt x="12445" y="7184"/>
                    <a:pt x="12760" y="6711"/>
                    <a:pt x="12760" y="6176"/>
                  </a:cubicBezTo>
                  <a:lnTo>
                    <a:pt x="12760" y="1198"/>
                  </a:lnTo>
                  <a:cubicBezTo>
                    <a:pt x="12697" y="536"/>
                    <a:pt x="12130" y="1"/>
                    <a:pt x="11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944;p49">
              <a:extLst>
                <a:ext uri="{FF2B5EF4-FFF2-40B4-BE49-F238E27FC236}">
                  <a16:creationId xmlns:a16="http://schemas.microsoft.com/office/drawing/2014/main" id="{85E66FFD-6CA5-4B07-8DDA-A9D6D2A1F026}"/>
                </a:ext>
              </a:extLst>
            </p:cNvPr>
            <p:cNvSpPr/>
            <p:nvPr/>
          </p:nvSpPr>
          <p:spPr>
            <a:xfrm>
              <a:off x="-37780500" y="2419975"/>
              <a:ext cx="110300" cy="104075"/>
            </a:xfrm>
            <a:custGeom>
              <a:avLst/>
              <a:gdLst/>
              <a:ahLst/>
              <a:cxnLst/>
              <a:rect l="l" t="t" r="r" b="b"/>
              <a:pathLst>
                <a:path w="4412" h="4163" extrusionOk="0">
                  <a:moveTo>
                    <a:pt x="2043" y="804"/>
                  </a:moveTo>
                  <a:cubicBezTo>
                    <a:pt x="2447" y="804"/>
                    <a:pt x="2859" y="1006"/>
                    <a:pt x="3120" y="1386"/>
                  </a:cubicBezTo>
                  <a:cubicBezTo>
                    <a:pt x="3466" y="1922"/>
                    <a:pt x="3340" y="2709"/>
                    <a:pt x="2742" y="3119"/>
                  </a:cubicBezTo>
                  <a:cubicBezTo>
                    <a:pt x="2544" y="3259"/>
                    <a:pt x="2312" y="3325"/>
                    <a:pt x="2077" y="3325"/>
                  </a:cubicBezTo>
                  <a:cubicBezTo>
                    <a:pt x="1676" y="3325"/>
                    <a:pt x="1267" y="3130"/>
                    <a:pt x="1009" y="2773"/>
                  </a:cubicBezTo>
                  <a:cubicBezTo>
                    <a:pt x="631" y="2205"/>
                    <a:pt x="788" y="1418"/>
                    <a:pt x="1387" y="1008"/>
                  </a:cubicBezTo>
                  <a:cubicBezTo>
                    <a:pt x="1582" y="870"/>
                    <a:pt x="1811" y="804"/>
                    <a:pt x="2043" y="804"/>
                  </a:cubicBezTo>
                  <a:close/>
                  <a:moveTo>
                    <a:pt x="2080" y="0"/>
                  </a:moveTo>
                  <a:cubicBezTo>
                    <a:pt x="946" y="0"/>
                    <a:pt x="1" y="945"/>
                    <a:pt x="1" y="2079"/>
                  </a:cubicBezTo>
                  <a:cubicBezTo>
                    <a:pt x="1" y="2993"/>
                    <a:pt x="599" y="3781"/>
                    <a:pt x="1450" y="4064"/>
                  </a:cubicBezTo>
                  <a:cubicBezTo>
                    <a:pt x="1647" y="4130"/>
                    <a:pt x="1849" y="4163"/>
                    <a:pt x="2050" y="4163"/>
                  </a:cubicBezTo>
                  <a:cubicBezTo>
                    <a:pt x="2332" y="4163"/>
                    <a:pt x="2610" y="4098"/>
                    <a:pt x="2868" y="3970"/>
                  </a:cubicBezTo>
                  <a:cubicBezTo>
                    <a:pt x="3939" y="3560"/>
                    <a:pt x="4411" y="2331"/>
                    <a:pt x="3970" y="1260"/>
                  </a:cubicBezTo>
                  <a:cubicBezTo>
                    <a:pt x="3655" y="504"/>
                    <a:pt x="2899"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945;p49">
              <a:extLst>
                <a:ext uri="{FF2B5EF4-FFF2-40B4-BE49-F238E27FC236}">
                  <a16:creationId xmlns:a16="http://schemas.microsoft.com/office/drawing/2014/main" id="{0E38EA70-841E-4976-987F-AFE84B2C3936}"/>
                </a:ext>
              </a:extLst>
            </p:cNvPr>
            <p:cNvSpPr/>
            <p:nvPr/>
          </p:nvSpPr>
          <p:spPr>
            <a:xfrm>
              <a:off x="-37910450" y="2419975"/>
              <a:ext cx="103200" cy="21275"/>
            </a:xfrm>
            <a:custGeom>
              <a:avLst/>
              <a:gdLst/>
              <a:ahLst/>
              <a:cxnLst/>
              <a:rect l="l" t="t" r="r" b="b"/>
              <a:pathLst>
                <a:path w="4128" h="851" extrusionOk="0">
                  <a:moveTo>
                    <a:pt x="378" y="0"/>
                  </a:moveTo>
                  <a:cubicBezTo>
                    <a:pt x="158" y="0"/>
                    <a:pt x="0" y="189"/>
                    <a:pt x="0" y="441"/>
                  </a:cubicBezTo>
                  <a:cubicBezTo>
                    <a:pt x="0" y="662"/>
                    <a:pt x="189" y="851"/>
                    <a:pt x="378" y="851"/>
                  </a:cubicBezTo>
                  <a:lnTo>
                    <a:pt x="3686" y="851"/>
                  </a:lnTo>
                  <a:cubicBezTo>
                    <a:pt x="3938" y="851"/>
                    <a:pt x="4127" y="662"/>
                    <a:pt x="4127" y="441"/>
                  </a:cubicBezTo>
                  <a:cubicBezTo>
                    <a:pt x="4096" y="189"/>
                    <a:pt x="3907" y="0"/>
                    <a:pt x="36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946;p49">
              <a:extLst>
                <a:ext uri="{FF2B5EF4-FFF2-40B4-BE49-F238E27FC236}">
                  <a16:creationId xmlns:a16="http://schemas.microsoft.com/office/drawing/2014/main" id="{F47283C6-E793-4C46-929F-20B902C24703}"/>
                </a:ext>
              </a:extLst>
            </p:cNvPr>
            <p:cNvSpPr/>
            <p:nvPr/>
          </p:nvSpPr>
          <p:spPr>
            <a:xfrm>
              <a:off x="-37910450" y="2461700"/>
              <a:ext cx="103200" cy="21300"/>
            </a:xfrm>
            <a:custGeom>
              <a:avLst/>
              <a:gdLst/>
              <a:ahLst/>
              <a:cxnLst/>
              <a:rect l="l" t="t" r="r" b="b"/>
              <a:pathLst>
                <a:path w="4128" h="852" extrusionOk="0">
                  <a:moveTo>
                    <a:pt x="378" y="1"/>
                  </a:moveTo>
                  <a:cubicBezTo>
                    <a:pt x="158" y="1"/>
                    <a:pt x="0" y="190"/>
                    <a:pt x="0" y="410"/>
                  </a:cubicBezTo>
                  <a:cubicBezTo>
                    <a:pt x="0" y="662"/>
                    <a:pt x="189" y="851"/>
                    <a:pt x="378" y="851"/>
                  </a:cubicBezTo>
                  <a:lnTo>
                    <a:pt x="3686" y="851"/>
                  </a:lnTo>
                  <a:cubicBezTo>
                    <a:pt x="3938" y="851"/>
                    <a:pt x="4127" y="662"/>
                    <a:pt x="4127" y="410"/>
                  </a:cubicBezTo>
                  <a:cubicBezTo>
                    <a:pt x="4127" y="190"/>
                    <a:pt x="3907" y="1"/>
                    <a:pt x="36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947;p49">
              <a:extLst>
                <a:ext uri="{FF2B5EF4-FFF2-40B4-BE49-F238E27FC236}">
                  <a16:creationId xmlns:a16="http://schemas.microsoft.com/office/drawing/2014/main" id="{B98C42E3-2981-40BC-9BDC-0F399D6DA664}"/>
                </a:ext>
              </a:extLst>
            </p:cNvPr>
            <p:cNvSpPr/>
            <p:nvPr/>
          </p:nvSpPr>
          <p:spPr>
            <a:xfrm>
              <a:off x="-37910450" y="2502675"/>
              <a:ext cx="103200" cy="22075"/>
            </a:xfrm>
            <a:custGeom>
              <a:avLst/>
              <a:gdLst/>
              <a:ahLst/>
              <a:cxnLst/>
              <a:rect l="l" t="t" r="r" b="b"/>
              <a:pathLst>
                <a:path w="4128" h="883" extrusionOk="0">
                  <a:moveTo>
                    <a:pt x="378" y="0"/>
                  </a:moveTo>
                  <a:cubicBezTo>
                    <a:pt x="158" y="0"/>
                    <a:pt x="0" y="189"/>
                    <a:pt x="0" y="441"/>
                  </a:cubicBezTo>
                  <a:cubicBezTo>
                    <a:pt x="0" y="662"/>
                    <a:pt x="189" y="882"/>
                    <a:pt x="378" y="882"/>
                  </a:cubicBezTo>
                  <a:lnTo>
                    <a:pt x="3686" y="882"/>
                  </a:lnTo>
                  <a:cubicBezTo>
                    <a:pt x="3938" y="882"/>
                    <a:pt x="4127" y="662"/>
                    <a:pt x="4127" y="441"/>
                  </a:cubicBezTo>
                  <a:cubicBezTo>
                    <a:pt x="4127" y="189"/>
                    <a:pt x="3907" y="0"/>
                    <a:pt x="36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5948;p49">
            <a:extLst>
              <a:ext uri="{FF2B5EF4-FFF2-40B4-BE49-F238E27FC236}">
                <a16:creationId xmlns:a16="http://schemas.microsoft.com/office/drawing/2014/main" id="{26294170-A7F1-4212-98A5-92F0A552FB8A}"/>
              </a:ext>
            </a:extLst>
          </p:cNvPr>
          <p:cNvSpPr/>
          <p:nvPr/>
        </p:nvSpPr>
        <p:spPr>
          <a:xfrm>
            <a:off x="9391973" y="2727394"/>
            <a:ext cx="524639" cy="509508"/>
          </a:xfrm>
          <a:custGeom>
            <a:avLst/>
            <a:gdLst/>
            <a:ahLst/>
            <a:cxnLst/>
            <a:rect l="l" t="t" r="r" b="b"/>
            <a:pathLst>
              <a:path w="13107" h="12729" extrusionOk="0">
                <a:moveTo>
                  <a:pt x="10240" y="838"/>
                </a:moveTo>
                <a:cubicBezTo>
                  <a:pt x="10457" y="838"/>
                  <a:pt x="10681" y="882"/>
                  <a:pt x="10902" y="977"/>
                </a:cubicBezTo>
                <a:cubicBezTo>
                  <a:pt x="11752" y="1323"/>
                  <a:pt x="12130" y="2332"/>
                  <a:pt x="11784" y="3151"/>
                </a:cubicBezTo>
                <a:cubicBezTo>
                  <a:pt x="11505" y="3793"/>
                  <a:pt x="10877" y="4159"/>
                  <a:pt x="10226" y="4159"/>
                </a:cubicBezTo>
                <a:cubicBezTo>
                  <a:pt x="9920" y="4159"/>
                  <a:pt x="9609" y="4078"/>
                  <a:pt x="9326" y="3907"/>
                </a:cubicBezTo>
                <a:cubicBezTo>
                  <a:pt x="8917" y="3592"/>
                  <a:pt x="8602" y="3056"/>
                  <a:pt x="8602" y="2521"/>
                </a:cubicBezTo>
                <a:cubicBezTo>
                  <a:pt x="8627" y="1538"/>
                  <a:pt x="9377" y="838"/>
                  <a:pt x="10240" y="838"/>
                </a:cubicBezTo>
                <a:close/>
                <a:moveTo>
                  <a:pt x="11059" y="4852"/>
                </a:moveTo>
                <a:lnTo>
                  <a:pt x="11059" y="5990"/>
                </a:lnTo>
                <a:lnTo>
                  <a:pt x="10555" y="5514"/>
                </a:lnTo>
                <a:cubicBezTo>
                  <a:pt x="10476" y="5435"/>
                  <a:pt x="10366" y="5395"/>
                  <a:pt x="10256" y="5395"/>
                </a:cubicBezTo>
                <a:cubicBezTo>
                  <a:pt x="10146" y="5395"/>
                  <a:pt x="10035" y="5435"/>
                  <a:pt x="9957" y="5514"/>
                </a:cubicBezTo>
                <a:lnTo>
                  <a:pt x="9421" y="6049"/>
                </a:lnTo>
                <a:lnTo>
                  <a:pt x="9421" y="4852"/>
                </a:lnTo>
                <a:cubicBezTo>
                  <a:pt x="9673" y="4946"/>
                  <a:pt x="9949" y="4994"/>
                  <a:pt x="10228" y="4994"/>
                </a:cubicBezTo>
                <a:cubicBezTo>
                  <a:pt x="10508" y="4994"/>
                  <a:pt x="10791" y="4946"/>
                  <a:pt x="11059" y="4852"/>
                </a:cubicBezTo>
                <a:close/>
                <a:moveTo>
                  <a:pt x="11847" y="11027"/>
                </a:moveTo>
                <a:cubicBezTo>
                  <a:pt x="11658" y="11531"/>
                  <a:pt x="11217" y="11846"/>
                  <a:pt x="10681" y="11846"/>
                </a:cubicBezTo>
                <a:lnTo>
                  <a:pt x="3782" y="11846"/>
                </a:lnTo>
                <a:cubicBezTo>
                  <a:pt x="3971" y="11625"/>
                  <a:pt x="4097" y="11342"/>
                  <a:pt x="4128" y="11027"/>
                </a:cubicBezTo>
                <a:close/>
                <a:moveTo>
                  <a:pt x="8444" y="851"/>
                </a:moveTo>
                <a:cubicBezTo>
                  <a:pt x="7531" y="1890"/>
                  <a:pt x="7594" y="3466"/>
                  <a:pt x="8633" y="4379"/>
                </a:cubicBezTo>
                <a:lnTo>
                  <a:pt x="8633" y="7089"/>
                </a:lnTo>
                <a:cubicBezTo>
                  <a:pt x="8633" y="7246"/>
                  <a:pt x="8759" y="7404"/>
                  <a:pt x="8854" y="7467"/>
                </a:cubicBezTo>
                <a:cubicBezTo>
                  <a:pt x="8916" y="7504"/>
                  <a:pt x="8978" y="7522"/>
                  <a:pt x="9038" y="7522"/>
                </a:cubicBezTo>
                <a:cubicBezTo>
                  <a:pt x="9131" y="7522"/>
                  <a:pt x="9219" y="7480"/>
                  <a:pt x="9295" y="7404"/>
                </a:cubicBezTo>
                <a:lnTo>
                  <a:pt x="10240" y="6459"/>
                </a:lnTo>
                <a:lnTo>
                  <a:pt x="10240" y="10271"/>
                </a:lnTo>
                <a:lnTo>
                  <a:pt x="3782" y="10271"/>
                </a:lnTo>
                <a:cubicBezTo>
                  <a:pt x="3752" y="10262"/>
                  <a:pt x="3724" y="10258"/>
                  <a:pt x="3697" y="10258"/>
                </a:cubicBezTo>
                <a:cubicBezTo>
                  <a:pt x="3522" y="10258"/>
                  <a:pt x="3404" y="10426"/>
                  <a:pt x="3404" y="10617"/>
                </a:cubicBezTo>
                <a:cubicBezTo>
                  <a:pt x="3404" y="11331"/>
                  <a:pt x="2805" y="11880"/>
                  <a:pt x="2143" y="11880"/>
                </a:cubicBezTo>
                <a:cubicBezTo>
                  <a:pt x="1987" y="11880"/>
                  <a:pt x="1827" y="11849"/>
                  <a:pt x="1671" y="11783"/>
                </a:cubicBezTo>
                <a:cubicBezTo>
                  <a:pt x="1293" y="11625"/>
                  <a:pt x="1072" y="11342"/>
                  <a:pt x="946" y="10995"/>
                </a:cubicBezTo>
                <a:cubicBezTo>
                  <a:pt x="883" y="10743"/>
                  <a:pt x="915" y="10617"/>
                  <a:pt x="915" y="10302"/>
                </a:cubicBezTo>
                <a:lnTo>
                  <a:pt x="915" y="851"/>
                </a:lnTo>
                <a:close/>
                <a:moveTo>
                  <a:pt x="442" y="0"/>
                </a:moveTo>
                <a:cubicBezTo>
                  <a:pt x="190" y="0"/>
                  <a:pt x="1" y="189"/>
                  <a:pt x="1" y="441"/>
                </a:cubicBezTo>
                <a:lnTo>
                  <a:pt x="1" y="10617"/>
                </a:lnTo>
                <a:cubicBezTo>
                  <a:pt x="1" y="11783"/>
                  <a:pt x="946" y="12728"/>
                  <a:pt x="2080" y="12728"/>
                </a:cubicBezTo>
                <a:lnTo>
                  <a:pt x="10650" y="12728"/>
                </a:lnTo>
                <a:cubicBezTo>
                  <a:pt x="11784" y="12728"/>
                  <a:pt x="12729" y="11783"/>
                  <a:pt x="12729" y="10617"/>
                </a:cubicBezTo>
                <a:cubicBezTo>
                  <a:pt x="12760" y="10397"/>
                  <a:pt x="12571" y="10208"/>
                  <a:pt x="12319" y="10208"/>
                </a:cubicBezTo>
                <a:lnTo>
                  <a:pt x="11122" y="10208"/>
                </a:lnTo>
                <a:lnTo>
                  <a:pt x="11122" y="7215"/>
                </a:lnTo>
                <a:lnTo>
                  <a:pt x="11217" y="7309"/>
                </a:lnTo>
                <a:cubicBezTo>
                  <a:pt x="11301" y="7393"/>
                  <a:pt x="11413" y="7435"/>
                  <a:pt x="11515" y="7435"/>
                </a:cubicBezTo>
                <a:cubicBezTo>
                  <a:pt x="11567" y="7435"/>
                  <a:pt x="11616" y="7425"/>
                  <a:pt x="11658" y="7404"/>
                </a:cubicBezTo>
                <a:cubicBezTo>
                  <a:pt x="11815" y="7309"/>
                  <a:pt x="11910" y="7215"/>
                  <a:pt x="11910" y="6994"/>
                </a:cubicBezTo>
                <a:lnTo>
                  <a:pt x="11910" y="4285"/>
                </a:lnTo>
                <a:cubicBezTo>
                  <a:pt x="13107" y="3214"/>
                  <a:pt x="12950" y="1292"/>
                  <a:pt x="11626" y="378"/>
                </a:cubicBezTo>
                <a:cubicBezTo>
                  <a:pt x="11437" y="221"/>
                  <a:pt x="11154" y="126"/>
                  <a:pt x="10902" y="63"/>
                </a:cubicBezTo>
                <a:cubicBezTo>
                  <a:pt x="10839" y="0"/>
                  <a:pt x="10744" y="0"/>
                  <a:pt x="10650"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949;p49">
            <a:extLst>
              <a:ext uri="{FF2B5EF4-FFF2-40B4-BE49-F238E27FC236}">
                <a16:creationId xmlns:a16="http://schemas.microsoft.com/office/drawing/2014/main" id="{05934E42-6D0A-4C33-95C7-341399CD5282}"/>
              </a:ext>
            </a:extLst>
          </p:cNvPr>
          <p:cNvSpPr/>
          <p:nvPr/>
        </p:nvSpPr>
        <p:spPr>
          <a:xfrm>
            <a:off x="10705160" y="2183877"/>
            <a:ext cx="365770" cy="508268"/>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5950;p49">
            <a:extLst>
              <a:ext uri="{FF2B5EF4-FFF2-40B4-BE49-F238E27FC236}">
                <a16:creationId xmlns:a16="http://schemas.microsoft.com/office/drawing/2014/main" id="{2AB0EC81-CD36-4FA4-89BD-68485ACD0B26}"/>
              </a:ext>
            </a:extLst>
          </p:cNvPr>
          <p:cNvGrpSpPr/>
          <p:nvPr/>
        </p:nvGrpSpPr>
        <p:grpSpPr>
          <a:xfrm>
            <a:off x="1079478" y="3590072"/>
            <a:ext cx="441381" cy="507747"/>
            <a:chOff x="-42971725" y="3217825"/>
            <a:chExt cx="275675" cy="317125"/>
          </a:xfrm>
          <a:solidFill>
            <a:srgbClr val="5C3183"/>
          </a:solidFill>
        </p:grpSpPr>
        <p:sp>
          <p:nvSpPr>
            <p:cNvPr id="121" name="Google Shape;5951;p49">
              <a:extLst>
                <a:ext uri="{FF2B5EF4-FFF2-40B4-BE49-F238E27FC236}">
                  <a16:creationId xmlns:a16="http://schemas.microsoft.com/office/drawing/2014/main" id="{A943C8E8-55D1-45E0-9A2E-679BC17F81E7}"/>
                </a:ext>
              </a:extLst>
            </p:cNvPr>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952;p49">
              <a:extLst>
                <a:ext uri="{FF2B5EF4-FFF2-40B4-BE49-F238E27FC236}">
                  <a16:creationId xmlns:a16="http://schemas.microsoft.com/office/drawing/2014/main" id="{93AED3C7-46FB-47D2-ACA3-AD257AA9B1E6}"/>
                </a:ext>
              </a:extLst>
            </p:cNvPr>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953;p49">
              <a:extLst>
                <a:ext uri="{FF2B5EF4-FFF2-40B4-BE49-F238E27FC236}">
                  <a16:creationId xmlns:a16="http://schemas.microsoft.com/office/drawing/2014/main" id="{994776AB-5400-48F1-A0B4-AB087E643FC8}"/>
                </a:ext>
              </a:extLst>
            </p:cNvPr>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5954;p49">
            <a:extLst>
              <a:ext uri="{FF2B5EF4-FFF2-40B4-BE49-F238E27FC236}">
                <a16:creationId xmlns:a16="http://schemas.microsoft.com/office/drawing/2014/main" id="{0A5BC708-6DA6-4248-AC2C-93A94CF92787}"/>
              </a:ext>
            </a:extLst>
          </p:cNvPr>
          <p:cNvGrpSpPr/>
          <p:nvPr/>
        </p:nvGrpSpPr>
        <p:grpSpPr>
          <a:xfrm>
            <a:off x="1040992" y="4222145"/>
            <a:ext cx="518354" cy="462555"/>
            <a:chOff x="-42996150" y="3612600"/>
            <a:chExt cx="323750" cy="288900"/>
          </a:xfrm>
          <a:solidFill>
            <a:srgbClr val="5C3183"/>
          </a:solidFill>
        </p:grpSpPr>
        <p:sp>
          <p:nvSpPr>
            <p:cNvPr id="125" name="Google Shape;5955;p49">
              <a:extLst>
                <a:ext uri="{FF2B5EF4-FFF2-40B4-BE49-F238E27FC236}">
                  <a16:creationId xmlns:a16="http://schemas.microsoft.com/office/drawing/2014/main" id="{6652732B-7EC8-496D-989B-28C01F447339}"/>
                </a:ext>
              </a:extLst>
            </p:cNvPr>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956;p49">
              <a:extLst>
                <a:ext uri="{FF2B5EF4-FFF2-40B4-BE49-F238E27FC236}">
                  <a16:creationId xmlns:a16="http://schemas.microsoft.com/office/drawing/2014/main" id="{B56BA17E-4777-464F-BB3D-92A8DAB17541}"/>
                </a:ext>
              </a:extLst>
            </p:cNvPr>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957;p49">
              <a:extLst>
                <a:ext uri="{FF2B5EF4-FFF2-40B4-BE49-F238E27FC236}">
                  <a16:creationId xmlns:a16="http://schemas.microsoft.com/office/drawing/2014/main" id="{91855972-39B7-4D99-9335-063111532B60}"/>
                </a:ext>
              </a:extLst>
            </p:cNvPr>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5958;p49">
            <a:extLst>
              <a:ext uri="{FF2B5EF4-FFF2-40B4-BE49-F238E27FC236}">
                <a16:creationId xmlns:a16="http://schemas.microsoft.com/office/drawing/2014/main" id="{5784C537-D902-424C-A1ED-5EBB4C499780}"/>
              </a:ext>
            </a:extLst>
          </p:cNvPr>
          <p:cNvGrpSpPr/>
          <p:nvPr/>
        </p:nvGrpSpPr>
        <p:grpSpPr>
          <a:xfrm>
            <a:off x="1044774" y="4762834"/>
            <a:ext cx="510789" cy="508268"/>
            <a:chOff x="-42994575" y="3950300"/>
            <a:chExt cx="319025" cy="317450"/>
          </a:xfrm>
          <a:solidFill>
            <a:srgbClr val="5C3183"/>
          </a:solidFill>
        </p:grpSpPr>
        <p:sp>
          <p:nvSpPr>
            <p:cNvPr id="129" name="Google Shape;5959;p49">
              <a:extLst>
                <a:ext uri="{FF2B5EF4-FFF2-40B4-BE49-F238E27FC236}">
                  <a16:creationId xmlns:a16="http://schemas.microsoft.com/office/drawing/2014/main" id="{3D1D9556-6409-403D-BC0B-A8D56C30B001}"/>
                </a:ext>
              </a:extLst>
            </p:cNvPr>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960;p49">
              <a:extLst>
                <a:ext uri="{FF2B5EF4-FFF2-40B4-BE49-F238E27FC236}">
                  <a16:creationId xmlns:a16="http://schemas.microsoft.com/office/drawing/2014/main" id="{FE8907FE-45D3-4ABC-B765-DB311FCEBD51}"/>
                </a:ext>
              </a:extLst>
            </p:cNvPr>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961;p49">
              <a:extLst>
                <a:ext uri="{FF2B5EF4-FFF2-40B4-BE49-F238E27FC236}">
                  <a16:creationId xmlns:a16="http://schemas.microsoft.com/office/drawing/2014/main" id="{750B1E15-FED6-47DB-AA3A-819BB5EDD854}"/>
                </a:ext>
              </a:extLst>
            </p:cNvPr>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5962;p49">
            <a:extLst>
              <a:ext uri="{FF2B5EF4-FFF2-40B4-BE49-F238E27FC236}">
                <a16:creationId xmlns:a16="http://schemas.microsoft.com/office/drawing/2014/main" id="{EF1D66C7-D7E9-440A-92DB-E3A0373AAD52}"/>
              </a:ext>
            </a:extLst>
          </p:cNvPr>
          <p:cNvGrpSpPr/>
          <p:nvPr/>
        </p:nvGrpSpPr>
        <p:grpSpPr>
          <a:xfrm>
            <a:off x="3995635" y="3624135"/>
            <a:ext cx="509468" cy="508228"/>
            <a:chOff x="-41111350" y="3239100"/>
            <a:chExt cx="318200" cy="317425"/>
          </a:xfrm>
          <a:solidFill>
            <a:srgbClr val="5C3183"/>
          </a:solidFill>
        </p:grpSpPr>
        <p:sp>
          <p:nvSpPr>
            <p:cNvPr id="133" name="Google Shape;5963;p49">
              <a:extLst>
                <a:ext uri="{FF2B5EF4-FFF2-40B4-BE49-F238E27FC236}">
                  <a16:creationId xmlns:a16="http://schemas.microsoft.com/office/drawing/2014/main" id="{0950D89B-CB4E-4C4D-9ADB-07EC2D1F8D6D}"/>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964;p49">
              <a:extLst>
                <a:ext uri="{FF2B5EF4-FFF2-40B4-BE49-F238E27FC236}">
                  <a16:creationId xmlns:a16="http://schemas.microsoft.com/office/drawing/2014/main" id="{652DB6FF-87C7-4C32-ACD9-743630D077B1}"/>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965;p49">
              <a:extLst>
                <a:ext uri="{FF2B5EF4-FFF2-40B4-BE49-F238E27FC236}">
                  <a16:creationId xmlns:a16="http://schemas.microsoft.com/office/drawing/2014/main" id="{DFA27920-6EB1-4CB4-8D0E-B71A67F7B1E0}"/>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966;p49">
              <a:extLst>
                <a:ext uri="{FF2B5EF4-FFF2-40B4-BE49-F238E27FC236}">
                  <a16:creationId xmlns:a16="http://schemas.microsoft.com/office/drawing/2014/main" id="{6F8E45B1-7F3C-4B1B-B7BE-A22E17E329DF}"/>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5967;p49">
            <a:extLst>
              <a:ext uri="{FF2B5EF4-FFF2-40B4-BE49-F238E27FC236}">
                <a16:creationId xmlns:a16="http://schemas.microsoft.com/office/drawing/2014/main" id="{1F5C2E9D-1414-4751-A54E-6685C3F56C70}"/>
              </a:ext>
            </a:extLst>
          </p:cNvPr>
          <p:cNvGrpSpPr/>
          <p:nvPr/>
        </p:nvGrpSpPr>
        <p:grpSpPr>
          <a:xfrm>
            <a:off x="3990591" y="4210817"/>
            <a:ext cx="519554" cy="508347"/>
            <a:chOff x="-41117650" y="3605525"/>
            <a:chExt cx="324500" cy="317500"/>
          </a:xfrm>
          <a:solidFill>
            <a:srgbClr val="5C3183"/>
          </a:solidFill>
        </p:grpSpPr>
        <p:sp>
          <p:nvSpPr>
            <p:cNvPr id="138" name="Google Shape;5968;p49">
              <a:extLst>
                <a:ext uri="{FF2B5EF4-FFF2-40B4-BE49-F238E27FC236}">
                  <a16:creationId xmlns:a16="http://schemas.microsoft.com/office/drawing/2014/main" id="{4CCC8132-06D4-4C03-9699-B5923623B20C}"/>
                </a:ext>
              </a:extLst>
            </p:cNvPr>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969;p49">
              <a:extLst>
                <a:ext uri="{FF2B5EF4-FFF2-40B4-BE49-F238E27FC236}">
                  <a16:creationId xmlns:a16="http://schemas.microsoft.com/office/drawing/2014/main" id="{A3566263-A62F-4F3E-BC30-5444219AD05D}"/>
                </a:ext>
              </a:extLst>
            </p:cNvPr>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970;p49">
              <a:extLst>
                <a:ext uri="{FF2B5EF4-FFF2-40B4-BE49-F238E27FC236}">
                  <a16:creationId xmlns:a16="http://schemas.microsoft.com/office/drawing/2014/main" id="{D422A7AD-E003-4099-9CB5-9FA70412E5DA}"/>
                </a:ext>
              </a:extLst>
            </p:cNvPr>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5971;p49">
            <a:extLst>
              <a:ext uri="{FF2B5EF4-FFF2-40B4-BE49-F238E27FC236}">
                <a16:creationId xmlns:a16="http://schemas.microsoft.com/office/drawing/2014/main" id="{FF9B5F31-350E-4DA5-87CB-0462B061FA52}"/>
              </a:ext>
            </a:extLst>
          </p:cNvPr>
          <p:cNvSpPr/>
          <p:nvPr/>
        </p:nvSpPr>
        <p:spPr>
          <a:xfrm>
            <a:off x="3997159" y="4806791"/>
            <a:ext cx="510749" cy="495619"/>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5972;p49">
            <a:extLst>
              <a:ext uri="{FF2B5EF4-FFF2-40B4-BE49-F238E27FC236}">
                <a16:creationId xmlns:a16="http://schemas.microsoft.com/office/drawing/2014/main" id="{8FC0C131-62F1-48AE-BFD7-4DD2D5E13410}"/>
              </a:ext>
            </a:extLst>
          </p:cNvPr>
          <p:cNvGrpSpPr/>
          <p:nvPr/>
        </p:nvGrpSpPr>
        <p:grpSpPr>
          <a:xfrm>
            <a:off x="7110106" y="3593835"/>
            <a:ext cx="296362" cy="509508"/>
            <a:chOff x="-39205300" y="3220175"/>
            <a:chExt cx="185100" cy="318225"/>
          </a:xfrm>
          <a:solidFill>
            <a:srgbClr val="5C3183"/>
          </a:solidFill>
        </p:grpSpPr>
        <p:sp>
          <p:nvSpPr>
            <p:cNvPr id="143" name="Google Shape;5973;p49">
              <a:extLst>
                <a:ext uri="{FF2B5EF4-FFF2-40B4-BE49-F238E27FC236}">
                  <a16:creationId xmlns:a16="http://schemas.microsoft.com/office/drawing/2014/main" id="{67B3892E-207B-4935-AE1E-C5F201A69701}"/>
                </a:ext>
              </a:extLst>
            </p:cNvPr>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974;p49">
              <a:extLst>
                <a:ext uri="{FF2B5EF4-FFF2-40B4-BE49-F238E27FC236}">
                  <a16:creationId xmlns:a16="http://schemas.microsoft.com/office/drawing/2014/main" id="{8E9D79E0-4BF0-4ACC-8EB7-2573BED37486}"/>
                </a:ext>
              </a:extLst>
            </p:cNvPr>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5975;p49">
            <a:extLst>
              <a:ext uri="{FF2B5EF4-FFF2-40B4-BE49-F238E27FC236}">
                <a16:creationId xmlns:a16="http://schemas.microsoft.com/office/drawing/2014/main" id="{7B7A50D4-2B78-48C4-B977-F83812497E21}"/>
              </a:ext>
            </a:extLst>
          </p:cNvPr>
          <p:cNvGrpSpPr/>
          <p:nvPr/>
        </p:nvGrpSpPr>
        <p:grpSpPr>
          <a:xfrm>
            <a:off x="7052726" y="4183718"/>
            <a:ext cx="411121" cy="506025"/>
            <a:chOff x="-39248625" y="3588600"/>
            <a:chExt cx="256775" cy="316050"/>
          </a:xfrm>
          <a:solidFill>
            <a:srgbClr val="5C3183"/>
          </a:solidFill>
        </p:grpSpPr>
        <p:sp>
          <p:nvSpPr>
            <p:cNvPr id="146" name="Google Shape;5976;p49">
              <a:extLst>
                <a:ext uri="{FF2B5EF4-FFF2-40B4-BE49-F238E27FC236}">
                  <a16:creationId xmlns:a16="http://schemas.microsoft.com/office/drawing/2014/main" id="{DC0DC01D-731E-4857-8C75-9A5C030711FB}"/>
                </a:ext>
              </a:extLst>
            </p:cNvPr>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977;p49">
              <a:extLst>
                <a:ext uri="{FF2B5EF4-FFF2-40B4-BE49-F238E27FC236}">
                  <a16:creationId xmlns:a16="http://schemas.microsoft.com/office/drawing/2014/main" id="{AF8660D1-1A02-4844-A40F-8B8F29EBEFF9}"/>
                </a:ext>
              </a:extLst>
            </p:cNvPr>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5978;p49">
            <a:extLst>
              <a:ext uri="{FF2B5EF4-FFF2-40B4-BE49-F238E27FC236}">
                <a16:creationId xmlns:a16="http://schemas.microsoft.com/office/drawing/2014/main" id="{81A669BB-0D7E-4564-A171-553599D53C92}"/>
              </a:ext>
            </a:extLst>
          </p:cNvPr>
          <p:cNvSpPr/>
          <p:nvPr/>
        </p:nvSpPr>
        <p:spPr>
          <a:xfrm>
            <a:off x="7011263" y="4767686"/>
            <a:ext cx="498181" cy="508268"/>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979;p49">
            <a:extLst>
              <a:ext uri="{FF2B5EF4-FFF2-40B4-BE49-F238E27FC236}">
                <a16:creationId xmlns:a16="http://schemas.microsoft.com/office/drawing/2014/main" id="{8A0754D6-30A3-4881-A044-596DDDDEA730}"/>
              </a:ext>
            </a:extLst>
          </p:cNvPr>
          <p:cNvSpPr/>
          <p:nvPr/>
        </p:nvSpPr>
        <p:spPr>
          <a:xfrm>
            <a:off x="10021892" y="3576348"/>
            <a:ext cx="506986" cy="505106"/>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5980;p49">
            <a:extLst>
              <a:ext uri="{FF2B5EF4-FFF2-40B4-BE49-F238E27FC236}">
                <a16:creationId xmlns:a16="http://schemas.microsoft.com/office/drawing/2014/main" id="{0DB19337-E243-4C41-8CBE-E77ACBFBF3C9}"/>
              </a:ext>
            </a:extLst>
          </p:cNvPr>
          <p:cNvGrpSpPr/>
          <p:nvPr/>
        </p:nvGrpSpPr>
        <p:grpSpPr>
          <a:xfrm>
            <a:off x="1582232" y="3590072"/>
            <a:ext cx="588562" cy="508228"/>
            <a:chOff x="-42651700" y="3217825"/>
            <a:chExt cx="367600" cy="317425"/>
          </a:xfrm>
          <a:solidFill>
            <a:srgbClr val="5C3183"/>
          </a:solidFill>
        </p:grpSpPr>
        <p:sp>
          <p:nvSpPr>
            <p:cNvPr id="151" name="Google Shape;5981;p49">
              <a:extLst>
                <a:ext uri="{FF2B5EF4-FFF2-40B4-BE49-F238E27FC236}">
                  <a16:creationId xmlns:a16="http://schemas.microsoft.com/office/drawing/2014/main" id="{8F9C8D4C-6C81-41C1-AE03-0F37BD3CEE38}"/>
                </a:ext>
              </a:extLst>
            </p:cNvPr>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982;p49">
              <a:extLst>
                <a:ext uri="{FF2B5EF4-FFF2-40B4-BE49-F238E27FC236}">
                  <a16:creationId xmlns:a16="http://schemas.microsoft.com/office/drawing/2014/main" id="{2D7E52A9-44F3-41FE-AD39-83A2534D3C32}"/>
                </a:ext>
              </a:extLst>
            </p:cNvPr>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983;p49">
              <a:extLst>
                <a:ext uri="{FF2B5EF4-FFF2-40B4-BE49-F238E27FC236}">
                  <a16:creationId xmlns:a16="http://schemas.microsoft.com/office/drawing/2014/main" id="{8411D285-F2B3-4885-AF88-BD09B5C4FAB8}"/>
                </a:ext>
              </a:extLst>
            </p:cNvPr>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984;p49">
              <a:extLst>
                <a:ext uri="{FF2B5EF4-FFF2-40B4-BE49-F238E27FC236}">
                  <a16:creationId xmlns:a16="http://schemas.microsoft.com/office/drawing/2014/main" id="{54BD22CC-0304-435B-A56C-5CE325DEE758}"/>
                </a:ext>
              </a:extLst>
            </p:cNvPr>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5985;p49">
            <a:extLst>
              <a:ext uri="{FF2B5EF4-FFF2-40B4-BE49-F238E27FC236}">
                <a16:creationId xmlns:a16="http://schemas.microsoft.com/office/drawing/2014/main" id="{CF180DCA-F45B-4832-98B5-A17EEC22C48F}"/>
              </a:ext>
            </a:extLst>
          </p:cNvPr>
          <p:cNvGrpSpPr/>
          <p:nvPr/>
        </p:nvGrpSpPr>
        <p:grpSpPr>
          <a:xfrm>
            <a:off x="1630785" y="4182397"/>
            <a:ext cx="491456" cy="497741"/>
            <a:chOff x="-42617300" y="3587775"/>
            <a:chExt cx="306950" cy="310875"/>
          </a:xfrm>
          <a:solidFill>
            <a:srgbClr val="5C3183"/>
          </a:solidFill>
        </p:grpSpPr>
        <p:sp>
          <p:nvSpPr>
            <p:cNvPr id="156" name="Google Shape;5986;p49">
              <a:extLst>
                <a:ext uri="{FF2B5EF4-FFF2-40B4-BE49-F238E27FC236}">
                  <a16:creationId xmlns:a16="http://schemas.microsoft.com/office/drawing/2014/main" id="{1FDBDF85-B659-4B07-93F8-23F791D50F64}"/>
                </a:ext>
              </a:extLst>
            </p:cNvPr>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987;p49">
              <a:extLst>
                <a:ext uri="{FF2B5EF4-FFF2-40B4-BE49-F238E27FC236}">
                  <a16:creationId xmlns:a16="http://schemas.microsoft.com/office/drawing/2014/main" id="{097C1F69-2CEF-4F88-8578-F81C549F7A11}"/>
                </a:ext>
              </a:extLst>
            </p:cNvPr>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5988;p49">
            <a:extLst>
              <a:ext uri="{FF2B5EF4-FFF2-40B4-BE49-F238E27FC236}">
                <a16:creationId xmlns:a16="http://schemas.microsoft.com/office/drawing/2014/main" id="{5695444E-91E9-4E32-9177-7647DE82F5F2}"/>
              </a:ext>
            </a:extLst>
          </p:cNvPr>
          <p:cNvSpPr/>
          <p:nvPr/>
        </p:nvSpPr>
        <p:spPr>
          <a:xfrm>
            <a:off x="1624021" y="4763923"/>
            <a:ext cx="509468" cy="506986"/>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5989;p49">
            <a:extLst>
              <a:ext uri="{FF2B5EF4-FFF2-40B4-BE49-F238E27FC236}">
                <a16:creationId xmlns:a16="http://schemas.microsoft.com/office/drawing/2014/main" id="{499B6BD6-FD26-4664-8F43-CDD4A6DC5DDD}"/>
              </a:ext>
            </a:extLst>
          </p:cNvPr>
          <p:cNvGrpSpPr/>
          <p:nvPr/>
        </p:nvGrpSpPr>
        <p:grpSpPr>
          <a:xfrm>
            <a:off x="4606906" y="3623495"/>
            <a:ext cx="516513" cy="507467"/>
            <a:chOff x="-40748275" y="3238700"/>
            <a:chExt cx="322600" cy="316950"/>
          </a:xfrm>
          <a:solidFill>
            <a:srgbClr val="5C3183"/>
          </a:solidFill>
        </p:grpSpPr>
        <p:sp>
          <p:nvSpPr>
            <p:cNvPr id="160" name="Google Shape;5990;p49">
              <a:extLst>
                <a:ext uri="{FF2B5EF4-FFF2-40B4-BE49-F238E27FC236}">
                  <a16:creationId xmlns:a16="http://schemas.microsoft.com/office/drawing/2014/main" id="{5E2C1C14-C99A-4154-860E-7909AD9D086F}"/>
                </a:ext>
              </a:extLst>
            </p:cNvPr>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991;p49">
              <a:extLst>
                <a:ext uri="{FF2B5EF4-FFF2-40B4-BE49-F238E27FC236}">
                  <a16:creationId xmlns:a16="http://schemas.microsoft.com/office/drawing/2014/main" id="{A0CC9FE0-D9CD-4624-A6FF-D6E6DCBA645A}"/>
                </a:ext>
              </a:extLst>
            </p:cNvPr>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992;p49">
              <a:extLst>
                <a:ext uri="{FF2B5EF4-FFF2-40B4-BE49-F238E27FC236}">
                  <a16:creationId xmlns:a16="http://schemas.microsoft.com/office/drawing/2014/main" id="{ABA25EC4-6C95-4251-A495-656A41A7133B}"/>
                </a:ext>
              </a:extLst>
            </p:cNvPr>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993;p49">
              <a:extLst>
                <a:ext uri="{FF2B5EF4-FFF2-40B4-BE49-F238E27FC236}">
                  <a16:creationId xmlns:a16="http://schemas.microsoft.com/office/drawing/2014/main" id="{7B85876A-6862-4C7F-A884-1FB13C1D2D60}"/>
                </a:ext>
              </a:extLst>
            </p:cNvPr>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994;p49">
              <a:extLst>
                <a:ext uri="{FF2B5EF4-FFF2-40B4-BE49-F238E27FC236}">
                  <a16:creationId xmlns:a16="http://schemas.microsoft.com/office/drawing/2014/main" id="{24AC3F57-A661-441F-A225-B184008B1E74}"/>
                </a:ext>
              </a:extLst>
            </p:cNvPr>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995;p49">
              <a:extLst>
                <a:ext uri="{FF2B5EF4-FFF2-40B4-BE49-F238E27FC236}">
                  <a16:creationId xmlns:a16="http://schemas.microsoft.com/office/drawing/2014/main" id="{BABEF940-9E69-4086-90ED-F5E55151C3D1}"/>
                </a:ext>
              </a:extLst>
            </p:cNvPr>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5996;p49">
            <a:extLst>
              <a:ext uri="{FF2B5EF4-FFF2-40B4-BE49-F238E27FC236}">
                <a16:creationId xmlns:a16="http://schemas.microsoft.com/office/drawing/2014/main" id="{F2136B1A-8A1F-49F7-BC45-6359CCE3B953}"/>
              </a:ext>
            </a:extLst>
          </p:cNvPr>
          <p:cNvGrpSpPr/>
          <p:nvPr/>
        </p:nvGrpSpPr>
        <p:grpSpPr>
          <a:xfrm>
            <a:off x="4610408" y="4254647"/>
            <a:ext cx="509508" cy="464118"/>
            <a:chOff x="-40745125" y="3632900"/>
            <a:chExt cx="318225" cy="289875"/>
          </a:xfrm>
          <a:solidFill>
            <a:srgbClr val="5C3183"/>
          </a:solidFill>
        </p:grpSpPr>
        <p:sp>
          <p:nvSpPr>
            <p:cNvPr id="167" name="Google Shape;5997;p49">
              <a:extLst>
                <a:ext uri="{FF2B5EF4-FFF2-40B4-BE49-F238E27FC236}">
                  <a16:creationId xmlns:a16="http://schemas.microsoft.com/office/drawing/2014/main" id="{36ADEDA2-7148-47B4-BD44-F1D47C0E9174}"/>
                </a:ext>
              </a:extLst>
            </p:cNvPr>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98;p49">
              <a:extLst>
                <a:ext uri="{FF2B5EF4-FFF2-40B4-BE49-F238E27FC236}">
                  <a16:creationId xmlns:a16="http://schemas.microsoft.com/office/drawing/2014/main" id="{EC08945D-A9FE-404B-927C-87B065AECAA0}"/>
                </a:ext>
              </a:extLst>
            </p:cNvPr>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99;p49">
              <a:extLst>
                <a:ext uri="{FF2B5EF4-FFF2-40B4-BE49-F238E27FC236}">
                  <a16:creationId xmlns:a16="http://schemas.microsoft.com/office/drawing/2014/main" id="{7BD36738-578A-4F81-9F0A-88C980A0326F}"/>
                </a:ext>
              </a:extLst>
            </p:cNvPr>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000;p49">
              <a:extLst>
                <a:ext uri="{FF2B5EF4-FFF2-40B4-BE49-F238E27FC236}">
                  <a16:creationId xmlns:a16="http://schemas.microsoft.com/office/drawing/2014/main" id="{3879B3A4-6768-4A4C-93A4-1A7C7E2F8FD2}"/>
                </a:ext>
              </a:extLst>
            </p:cNvPr>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001;p49">
              <a:extLst>
                <a:ext uri="{FF2B5EF4-FFF2-40B4-BE49-F238E27FC236}">
                  <a16:creationId xmlns:a16="http://schemas.microsoft.com/office/drawing/2014/main" id="{A1FABDDE-1D86-4CF8-982D-0D0BBC868670}"/>
                </a:ext>
              </a:extLst>
            </p:cNvPr>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002;p49">
              <a:extLst>
                <a:ext uri="{FF2B5EF4-FFF2-40B4-BE49-F238E27FC236}">
                  <a16:creationId xmlns:a16="http://schemas.microsoft.com/office/drawing/2014/main" id="{0A217DCD-514E-498E-AFD7-A67D5F7A9751}"/>
                </a:ext>
              </a:extLst>
            </p:cNvPr>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003;p49">
              <a:extLst>
                <a:ext uri="{FF2B5EF4-FFF2-40B4-BE49-F238E27FC236}">
                  <a16:creationId xmlns:a16="http://schemas.microsoft.com/office/drawing/2014/main" id="{D294D3ED-FD02-446E-BD9D-0007BB87B8E6}"/>
                </a:ext>
              </a:extLst>
            </p:cNvPr>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6004;p49">
            <a:extLst>
              <a:ext uri="{FF2B5EF4-FFF2-40B4-BE49-F238E27FC236}">
                <a16:creationId xmlns:a16="http://schemas.microsoft.com/office/drawing/2014/main" id="{C5D07FB2-DB82-44F3-94D9-63562EA86579}"/>
              </a:ext>
            </a:extLst>
          </p:cNvPr>
          <p:cNvGrpSpPr/>
          <p:nvPr/>
        </p:nvGrpSpPr>
        <p:grpSpPr>
          <a:xfrm>
            <a:off x="4616093" y="4797858"/>
            <a:ext cx="498141" cy="507267"/>
            <a:chOff x="-40742750" y="3972175"/>
            <a:chExt cx="311125" cy="316825"/>
          </a:xfrm>
          <a:solidFill>
            <a:srgbClr val="5C3183"/>
          </a:solidFill>
        </p:grpSpPr>
        <p:sp>
          <p:nvSpPr>
            <p:cNvPr id="175" name="Google Shape;6005;p49">
              <a:extLst>
                <a:ext uri="{FF2B5EF4-FFF2-40B4-BE49-F238E27FC236}">
                  <a16:creationId xmlns:a16="http://schemas.microsoft.com/office/drawing/2014/main" id="{0F385A47-6463-4759-96CF-050FA4FDD6D8}"/>
                </a:ext>
              </a:extLst>
            </p:cNvPr>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006;p49">
              <a:extLst>
                <a:ext uri="{FF2B5EF4-FFF2-40B4-BE49-F238E27FC236}">
                  <a16:creationId xmlns:a16="http://schemas.microsoft.com/office/drawing/2014/main" id="{91D9E4DC-664E-448C-B639-B6DD45152105}"/>
                </a:ext>
              </a:extLst>
            </p:cNvPr>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6007;p49">
            <a:extLst>
              <a:ext uri="{FF2B5EF4-FFF2-40B4-BE49-F238E27FC236}">
                <a16:creationId xmlns:a16="http://schemas.microsoft.com/office/drawing/2014/main" id="{BAA50260-9DBB-43A8-8AA9-5F6C3908339D}"/>
              </a:ext>
            </a:extLst>
          </p:cNvPr>
          <p:cNvGrpSpPr/>
          <p:nvPr/>
        </p:nvGrpSpPr>
        <p:grpSpPr>
          <a:xfrm>
            <a:off x="7675869" y="3596357"/>
            <a:ext cx="365730" cy="506986"/>
            <a:chOff x="-38860325" y="3221750"/>
            <a:chExt cx="228425" cy="316650"/>
          </a:xfrm>
          <a:solidFill>
            <a:srgbClr val="5C3183"/>
          </a:solidFill>
        </p:grpSpPr>
        <p:sp>
          <p:nvSpPr>
            <p:cNvPr id="178" name="Google Shape;6008;p49">
              <a:extLst>
                <a:ext uri="{FF2B5EF4-FFF2-40B4-BE49-F238E27FC236}">
                  <a16:creationId xmlns:a16="http://schemas.microsoft.com/office/drawing/2014/main" id="{0DA9979B-9F05-4D23-B543-3B5156504C1E}"/>
                </a:ext>
              </a:extLst>
            </p:cNvPr>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009;p49">
              <a:extLst>
                <a:ext uri="{FF2B5EF4-FFF2-40B4-BE49-F238E27FC236}">
                  <a16:creationId xmlns:a16="http://schemas.microsoft.com/office/drawing/2014/main" id="{5A86486A-BB21-4C28-AC25-F0E42CE16868}"/>
                </a:ext>
              </a:extLst>
            </p:cNvPr>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010;p49">
              <a:extLst>
                <a:ext uri="{FF2B5EF4-FFF2-40B4-BE49-F238E27FC236}">
                  <a16:creationId xmlns:a16="http://schemas.microsoft.com/office/drawing/2014/main" id="{4F04252C-5FA1-453F-A3D2-8360FD5418B8}"/>
                </a:ext>
              </a:extLst>
            </p:cNvPr>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011;p49">
              <a:extLst>
                <a:ext uri="{FF2B5EF4-FFF2-40B4-BE49-F238E27FC236}">
                  <a16:creationId xmlns:a16="http://schemas.microsoft.com/office/drawing/2014/main" id="{89B6A861-4068-43FE-9FDD-0E9399F11C2C}"/>
                </a:ext>
              </a:extLst>
            </p:cNvPr>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6012;p49">
            <a:extLst>
              <a:ext uri="{FF2B5EF4-FFF2-40B4-BE49-F238E27FC236}">
                <a16:creationId xmlns:a16="http://schemas.microsoft.com/office/drawing/2014/main" id="{C380AC5C-AF00-4553-BB71-16E3D5F13281}"/>
              </a:ext>
            </a:extLst>
          </p:cNvPr>
          <p:cNvGrpSpPr/>
          <p:nvPr/>
        </p:nvGrpSpPr>
        <p:grpSpPr>
          <a:xfrm>
            <a:off x="7598316" y="4188961"/>
            <a:ext cx="520836" cy="503063"/>
            <a:chOff x="-38905225" y="3591875"/>
            <a:chExt cx="325300" cy="314200"/>
          </a:xfrm>
          <a:solidFill>
            <a:srgbClr val="5C3183"/>
          </a:solidFill>
        </p:grpSpPr>
        <p:sp>
          <p:nvSpPr>
            <p:cNvPr id="183" name="Google Shape;6013;p49">
              <a:extLst>
                <a:ext uri="{FF2B5EF4-FFF2-40B4-BE49-F238E27FC236}">
                  <a16:creationId xmlns:a16="http://schemas.microsoft.com/office/drawing/2014/main" id="{73D9BFE7-3445-4FAB-A498-8B6D22C75270}"/>
                </a:ext>
              </a:extLst>
            </p:cNvPr>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014;p49">
              <a:extLst>
                <a:ext uri="{FF2B5EF4-FFF2-40B4-BE49-F238E27FC236}">
                  <a16:creationId xmlns:a16="http://schemas.microsoft.com/office/drawing/2014/main" id="{6D9BE047-9B67-486C-962F-6FF81F988832}"/>
                </a:ext>
              </a:extLst>
            </p:cNvPr>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015;p49">
              <a:extLst>
                <a:ext uri="{FF2B5EF4-FFF2-40B4-BE49-F238E27FC236}">
                  <a16:creationId xmlns:a16="http://schemas.microsoft.com/office/drawing/2014/main" id="{B7FC43E6-8243-43BB-9CF9-B74A80A5EB33}"/>
                </a:ext>
              </a:extLst>
            </p:cNvPr>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6016;p49">
            <a:extLst>
              <a:ext uri="{FF2B5EF4-FFF2-40B4-BE49-F238E27FC236}">
                <a16:creationId xmlns:a16="http://schemas.microsoft.com/office/drawing/2014/main" id="{AE8320A0-BE2C-4128-8202-DA43D44DFA97}"/>
              </a:ext>
            </a:extLst>
          </p:cNvPr>
          <p:cNvSpPr/>
          <p:nvPr/>
        </p:nvSpPr>
        <p:spPr>
          <a:xfrm>
            <a:off x="7607288" y="4847138"/>
            <a:ext cx="506986" cy="428813"/>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6017;p49">
            <a:extLst>
              <a:ext uri="{FF2B5EF4-FFF2-40B4-BE49-F238E27FC236}">
                <a16:creationId xmlns:a16="http://schemas.microsoft.com/office/drawing/2014/main" id="{84C7788C-C115-4C9A-90ED-FA4EE89273DD}"/>
              </a:ext>
            </a:extLst>
          </p:cNvPr>
          <p:cNvGrpSpPr/>
          <p:nvPr/>
        </p:nvGrpSpPr>
        <p:grpSpPr>
          <a:xfrm>
            <a:off x="10074161" y="4168516"/>
            <a:ext cx="398512" cy="506667"/>
            <a:chOff x="-37370925" y="3579105"/>
            <a:chExt cx="248900" cy="316450"/>
          </a:xfrm>
          <a:solidFill>
            <a:srgbClr val="5C3183"/>
          </a:solidFill>
        </p:grpSpPr>
        <p:sp>
          <p:nvSpPr>
            <p:cNvPr id="188" name="Google Shape;6018;p49">
              <a:extLst>
                <a:ext uri="{FF2B5EF4-FFF2-40B4-BE49-F238E27FC236}">
                  <a16:creationId xmlns:a16="http://schemas.microsoft.com/office/drawing/2014/main" id="{1E2A2886-8E06-4408-A7F7-9E4E164861FC}"/>
                </a:ext>
              </a:extLst>
            </p:cNvPr>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019;p49">
              <a:extLst>
                <a:ext uri="{FF2B5EF4-FFF2-40B4-BE49-F238E27FC236}">
                  <a16:creationId xmlns:a16="http://schemas.microsoft.com/office/drawing/2014/main" id="{29CF2ED6-A83F-448E-8031-57C9C9F578B7}"/>
                </a:ext>
              </a:extLst>
            </p:cNvPr>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6020;p49">
            <a:extLst>
              <a:ext uri="{FF2B5EF4-FFF2-40B4-BE49-F238E27FC236}">
                <a16:creationId xmlns:a16="http://schemas.microsoft.com/office/drawing/2014/main" id="{8BE51A5B-4043-4436-A7A4-2CBE2FF1563D}"/>
              </a:ext>
            </a:extLst>
          </p:cNvPr>
          <p:cNvSpPr/>
          <p:nvPr/>
        </p:nvSpPr>
        <p:spPr>
          <a:xfrm>
            <a:off x="2202798" y="3591157"/>
            <a:ext cx="499421" cy="506226"/>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021;p49">
            <a:extLst>
              <a:ext uri="{FF2B5EF4-FFF2-40B4-BE49-F238E27FC236}">
                <a16:creationId xmlns:a16="http://schemas.microsoft.com/office/drawing/2014/main" id="{7846E524-C77F-49EA-9337-BCED60421845}"/>
              </a:ext>
            </a:extLst>
          </p:cNvPr>
          <p:cNvSpPr/>
          <p:nvPr/>
        </p:nvSpPr>
        <p:spPr>
          <a:xfrm>
            <a:off x="2236840" y="4177540"/>
            <a:ext cx="431335" cy="509508"/>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6022;p49">
            <a:extLst>
              <a:ext uri="{FF2B5EF4-FFF2-40B4-BE49-F238E27FC236}">
                <a16:creationId xmlns:a16="http://schemas.microsoft.com/office/drawing/2014/main" id="{04A612F2-405E-4F66-AF2D-D5F0D424E6C0}"/>
              </a:ext>
            </a:extLst>
          </p:cNvPr>
          <p:cNvGrpSpPr/>
          <p:nvPr/>
        </p:nvGrpSpPr>
        <p:grpSpPr>
          <a:xfrm>
            <a:off x="2195531" y="4764115"/>
            <a:ext cx="509508" cy="506986"/>
            <a:chOff x="-42259725" y="3951100"/>
            <a:chExt cx="318225" cy="316650"/>
          </a:xfrm>
          <a:solidFill>
            <a:srgbClr val="5C3183"/>
          </a:solidFill>
        </p:grpSpPr>
        <p:sp>
          <p:nvSpPr>
            <p:cNvPr id="193" name="Google Shape;6023;p49">
              <a:extLst>
                <a:ext uri="{FF2B5EF4-FFF2-40B4-BE49-F238E27FC236}">
                  <a16:creationId xmlns:a16="http://schemas.microsoft.com/office/drawing/2014/main" id="{79E6F7A2-93C3-495F-B23C-F6080F911DFD}"/>
                </a:ext>
              </a:extLst>
            </p:cNvPr>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024;p49">
              <a:extLst>
                <a:ext uri="{FF2B5EF4-FFF2-40B4-BE49-F238E27FC236}">
                  <a16:creationId xmlns:a16="http://schemas.microsoft.com/office/drawing/2014/main" id="{004484E3-CB3E-4BAA-83D6-B15641F399AF}"/>
                </a:ext>
              </a:extLst>
            </p:cNvPr>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6025;p49">
            <a:extLst>
              <a:ext uri="{FF2B5EF4-FFF2-40B4-BE49-F238E27FC236}">
                <a16:creationId xmlns:a16="http://schemas.microsoft.com/office/drawing/2014/main" id="{23CADDDE-16EA-4594-A8E4-327F50C3652D}"/>
              </a:ext>
            </a:extLst>
          </p:cNvPr>
          <p:cNvGrpSpPr/>
          <p:nvPr/>
        </p:nvGrpSpPr>
        <p:grpSpPr>
          <a:xfrm>
            <a:off x="5208013" y="3669527"/>
            <a:ext cx="508228" cy="462836"/>
            <a:chOff x="-40378075" y="3267450"/>
            <a:chExt cx="317425" cy="289075"/>
          </a:xfrm>
          <a:solidFill>
            <a:srgbClr val="5C3183"/>
          </a:solidFill>
        </p:grpSpPr>
        <p:sp>
          <p:nvSpPr>
            <p:cNvPr id="196" name="Google Shape;6026;p49">
              <a:extLst>
                <a:ext uri="{FF2B5EF4-FFF2-40B4-BE49-F238E27FC236}">
                  <a16:creationId xmlns:a16="http://schemas.microsoft.com/office/drawing/2014/main" id="{9E776003-C059-42C7-9210-80FF97AD3E8A}"/>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027;p49">
              <a:extLst>
                <a:ext uri="{FF2B5EF4-FFF2-40B4-BE49-F238E27FC236}">
                  <a16:creationId xmlns:a16="http://schemas.microsoft.com/office/drawing/2014/main" id="{2706B771-6334-4CAE-B91E-8778CCCA8D94}"/>
                </a:ext>
              </a:extLst>
            </p:cNvPr>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028;p49">
              <a:extLst>
                <a:ext uri="{FF2B5EF4-FFF2-40B4-BE49-F238E27FC236}">
                  <a16:creationId xmlns:a16="http://schemas.microsoft.com/office/drawing/2014/main" id="{FCECEE7C-24BC-478E-9152-47B20DC648EF}"/>
                </a:ext>
              </a:extLst>
            </p:cNvPr>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029;p49">
              <a:extLst>
                <a:ext uri="{FF2B5EF4-FFF2-40B4-BE49-F238E27FC236}">
                  <a16:creationId xmlns:a16="http://schemas.microsoft.com/office/drawing/2014/main" id="{FE5BDEF6-A491-49D9-B551-79261596F8D5}"/>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6030;p49">
            <a:extLst>
              <a:ext uri="{FF2B5EF4-FFF2-40B4-BE49-F238E27FC236}">
                <a16:creationId xmlns:a16="http://schemas.microsoft.com/office/drawing/2014/main" id="{F98E180C-9ABE-4780-A887-199DBAB57F42}"/>
              </a:ext>
            </a:extLst>
          </p:cNvPr>
          <p:cNvGrpSpPr/>
          <p:nvPr/>
        </p:nvGrpSpPr>
        <p:grpSpPr>
          <a:xfrm>
            <a:off x="5213037" y="4209256"/>
            <a:ext cx="498181" cy="506986"/>
            <a:chOff x="-40372575" y="3604550"/>
            <a:chExt cx="311150" cy="316650"/>
          </a:xfrm>
          <a:solidFill>
            <a:srgbClr val="5C3183"/>
          </a:solidFill>
        </p:grpSpPr>
        <p:sp>
          <p:nvSpPr>
            <p:cNvPr id="201" name="Google Shape;6031;p49">
              <a:extLst>
                <a:ext uri="{FF2B5EF4-FFF2-40B4-BE49-F238E27FC236}">
                  <a16:creationId xmlns:a16="http://schemas.microsoft.com/office/drawing/2014/main" id="{9F57E529-052A-41C1-9691-7E5BA2BC0344}"/>
                </a:ext>
              </a:extLst>
            </p:cNvPr>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032;p49">
              <a:extLst>
                <a:ext uri="{FF2B5EF4-FFF2-40B4-BE49-F238E27FC236}">
                  <a16:creationId xmlns:a16="http://schemas.microsoft.com/office/drawing/2014/main" id="{224235DD-B013-4E95-A53B-941304A7793F}"/>
                </a:ext>
              </a:extLst>
            </p:cNvPr>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033;p49">
              <a:extLst>
                <a:ext uri="{FF2B5EF4-FFF2-40B4-BE49-F238E27FC236}">
                  <a16:creationId xmlns:a16="http://schemas.microsoft.com/office/drawing/2014/main" id="{D59A0EC8-BF9F-4C85-AB83-B4782360C70F}"/>
                </a:ext>
              </a:extLst>
            </p:cNvPr>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6034;p49">
            <a:extLst>
              <a:ext uri="{FF2B5EF4-FFF2-40B4-BE49-F238E27FC236}">
                <a16:creationId xmlns:a16="http://schemas.microsoft.com/office/drawing/2014/main" id="{0D7E11D7-1796-4DFF-BAF5-0F3F030C3537}"/>
              </a:ext>
            </a:extLst>
          </p:cNvPr>
          <p:cNvSpPr/>
          <p:nvPr/>
        </p:nvSpPr>
        <p:spPr>
          <a:xfrm>
            <a:off x="5215801" y="4796585"/>
            <a:ext cx="496899" cy="509629"/>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6035;p49">
            <a:extLst>
              <a:ext uri="{FF2B5EF4-FFF2-40B4-BE49-F238E27FC236}">
                <a16:creationId xmlns:a16="http://schemas.microsoft.com/office/drawing/2014/main" id="{C4628433-ABE3-42DD-B1F4-60DBA6163BB9}"/>
              </a:ext>
            </a:extLst>
          </p:cNvPr>
          <p:cNvGrpSpPr/>
          <p:nvPr/>
        </p:nvGrpSpPr>
        <p:grpSpPr>
          <a:xfrm>
            <a:off x="8192358" y="3593835"/>
            <a:ext cx="546814" cy="509988"/>
            <a:chOff x="-38542250" y="3220175"/>
            <a:chExt cx="341525" cy="318525"/>
          </a:xfrm>
          <a:solidFill>
            <a:srgbClr val="5C3183"/>
          </a:solidFill>
        </p:grpSpPr>
        <p:sp>
          <p:nvSpPr>
            <p:cNvPr id="206" name="Google Shape;6036;p49">
              <a:extLst>
                <a:ext uri="{FF2B5EF4-FFF2-40B4-BE49-F238E27FC236}">
                  <a16:creationId xmlns:a16="http://schemas.microsoft.com/office/drawing/2014/main" id="{AFE6E9C3-C5CF-4C34-A97D-3627E622432D}"/>
                </a:ext>
              </a:extLst>
            </p:cNvPr>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037;p49">
              <a:extLst>
                <a:ext uri="{FF2B5EF4-FFF2-40B4-BE49-F238E27FC236}">
                  <a16:creationId xmlns:a16="http://schemas.microsoft.com/office/drawing/2014/main" id="{5A7A25CD-A3DF-40E7-9D4D-11757F53BBB1}"/>
                </a:ext>
              </a:extLst>
            </p:cNvPr>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038;p49">
              <a:extLst>
                <a:ext uri="{FF2B5EF4-FFF2-40B4-BE49-F238E27FC236}">
                  <a16:creationId xmlns:a16="http://schemas.microsoft.com/office/drawing/2014/main" id="{1ABF8F2A-63E5-45AB-A82E-13DFD5E26794}"/>
                </a:ext>
              </a:extLst>
            </p:cNvPr>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6039;p49">
            <a:extLst>
              <a:ext uri="{FF2B5EF4-FFF2-40B4-BE49-F238E27FC236}">
                <a16:creationId xmlns:a16="http://schemas.microsoft.com/office/drawing/2014/main" id="{A8BCEE66-CE2C-4164-890D-05ECC50297ED}"/>
              </a:ext>
            </a:extLst>
          </p:cNvPr>
          <p:cNvGrpSpPr/>
          <p:nvPr/>
        </p:nvGrpSpPr>
        <p:grpSpPr>
          <a:xfrm>
            <a:off x="8212271" y="4182758"/>
            <a:ext cx="506986" cy="505746"/>
            <a:chOff x="-38537400" y="3588000"/>
            <a:chExt cx="316650" cy="315875"/>
          </a:xfrm>
          <a:solidFill>
            <a:srgbClr val="5C3183"/>
          </a:solidFill>
        </p:grpSpPr>
        <p:sp>
          <p:nvSpPr>
            <p:cNvPr id="210" name="Google Shape;6040;p49">
              <a:extLst>
                <a:ext uri="{FF2B5EF4-FFF2-40B4-BE49-F238E27FC236}">
                  <a16:creationId xmlns:a16="http://schemas.microsoft.com/office/drawing/2014/main" id="{48FA0D60-C443-492C-87E3-04ECE608AE32}"/>
                </a:ext>
              </a:extLst>
            </p:cNvPr>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041;p49">
              <a:extLst>
                <a:ext uri="{FF2B5EF4-FFF2-40B4-BE49-F238E27FC236}">
                  <a16:creationId xmlns:a16="http://schemas.microsoft.com/office/drawing/2014/main" id="{6353C928-8078-4B58-959D-61C747A894E9}"/>
                </a:ext>
              </a:extLst>
            </p:cNvPr>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042;p49">
              <a:extLst>
                <a:ext uri="{FF2B5EF4-FFF2-40B4-BE49-F238E27FC236}">
                  <a16:creationId xmlns:a16="http://schemas.microsoft.com/office/drawing/2014/main" id="{88F619FD-8C73-4756-83CF-B20C11CD9A93}"/>
                </a:ext>
              </a:extLst>
            </p:cNvPr>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043;p49">
              <a:extLst>
                <a:ext uri="{FF2B5EF4-FFF2-40B4-BE49-F238E27FC236}">
                  <a16:creationId xmlns:a16="http://schemas.microsoft.com/office/drawing/2014/main" id="{397D3675-C8B8-4815-8FE4-DE065072A3EE}"/>
                </a:ext>
              </a:extLst>
            </p:cNvPr>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6044;p49">
            <a:extLst>
              <a:ext uri="{FF2B5EF4-FFF2-40B4-BE49-F238E27FC236}">
                <a16:creationId xmlns:a16="http://schemas.microsoft.com/office/drawing/2014/main" id="{BA567E95-6716-4699-AE71-27C5E7EF937D}"/>
              </a:ext>
            </a:extLst>
          </p:cNvPr>
          <p:cNvGrpSpPr/>
          <p:nvPr/>
        </p:nvGrpSpPr>
        <p:grpSpPr>
          <a:xfrm>
            <a:off x="8211010" y="4769159"/>
            <a:ext cx="509508" cy="506986"/>
            <a:chOff x="-38538975" y="3954250"/>
            <a:chExt cx="318225" cy="316650"/>
          </a:xfrm>
          <a:solidFill>
            <a:srgbClr val="5C3183"/>
          </a:solidFill>
        </p:grpSpPr>
        <p:sp>
          <p:nvSpPr>
            <p:cNvPr id="215" name="Google Shape;6045;p49">
              <a:extLst>
                <a:ext uri="{FF2B5EF4-FFF2-40B4-BE49-F238E27FC236}">
                  <a16:creationId xmlns:a16="http://schemas.microsoft.com/office/drawing/2014/main" id="{6F80D5BE-0B74-43DF-A121-BD3F2452246D}"/>
                </a:ext>
              </a:extLst>
            </p:cNvPr>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046;p49">
              <a:extLst>
                <a:ext uri="{FF2B5EF4-FFF2-40B4-BE49-F238E27FC236}">
                  <a16:creationId xmlns:a16="http://schemas.microsoft.com/office/drawing/2014/main" id="{C64A230D-EC15-40EC-8269-C4A2369B348F}"/>
                </a:ext>
              </a:extLst>
            </p:cNvPr>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6047;p49">
            <a:extLst>
              <a:ext uri="{FF2B5EF4-FFF2-40B4-BE49-F238E27FC236}">
                <a16:creationId xmlns:a16="http://schemas.microsoft.com/office/drawing/2014/main" id="{D2BD6E3F-44F5-40F7-B87B-9DA3BEAE287C}"/>
              </a:ext>
            </a:extLst>
          </p:cNvPr>
          <p:cNvGrpSpPr/>
          <p:nvPr/>
        </p:nvGrpSpPr>
        <p:grpSpPr>
          <a:xfrm>
            <a:off x="10016163" y="4762207"/>
            <a:ext cx="514511" cy="509508"/>
            <a:chOff x="-37385100" y="3949908"/>
            <a:chExt cx="321350" cy="318225"/>
          </a:xfrm>
          <a:solidFill>
            <a:srgbClr val="5C3183"/>
          </a:solidFill>
        </p:grpSpPr>
        <p:sp>
          <p:nvSpPr>
            <p:cNvPr id="218" name="Google Shape;6048;p49">
              <a:extLst>
                <a:ext uri="{FF2B5EF4-FFF2-40B4-BE49-F238E27FC236}">
                  <a16:creationId xmlns:a16="http://schemas.microsoft.com/office/drawing/2014/main" id="{E718BE47-9CD7-4362-8EAB-D69D2207CB49}"/>
                </a:ext>
              </a:extLst>
            </p:cNvPr>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049;p49">
              <a:extLst>
                <a:ext uri="{FF2B5EF4-FFF2-40B4-BE49-F238E27FC236}">
                  <a16:creationId xmlns:a16="http://schemas.microsoft.com/office/drawing/2014/main" id="{5DE7DC02-7C8E-4283-ABAF-DE4FAD0D4ED9}"/>
                </a:ext>
              </a:extLst>
            </p:cNvPr>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6050;p49">
            <a:extLst>
              <a:ext uri="{FF2B5EF4-FFF2-40B4-BE49-F238E27FC236}">
                <a16:creationId xmlns:a16="http://schemas.microsoft.com/office/drawing/2014/main" id="{1E784A95-112D-4026-8438-69CB560D2E9A}"/>
              </a:ext>
            </a:extLst>
          </p:cNvPr>
          <p:cNvGrpSpPr/>
          <p:nvPr/>
        </p:nvGrpSpPr>
        <p:grpSpPr>
          <a:xfrm>
            <a:off x="2798422" y="3589111"/>
            <a:ext cx="508268" cy="507947"/>
            <a:chOff x="-41895050" y="3217225"/>
            <a:chExt cx="317450" cy="317250"/>
          </a:xfrm>
          <a:solidFill>
            <a:srgbClr val="5C3183"/>
          </a:solidFill>
        </p:grpSpPr>
        <p:sp>
          <p:nvSpPr>
            <p:cNvPr id="221" name="Google Shape;6051;p49">
              <a:extLst>
                <a:ext uri="{FF2B5EF4-FFF2-40B4-BE49-F238E27FC236}">
                  <a16:creationId xmlns:a16="http://schemas.microsoft.com/office/drawing/2014/main" id="{8CFE104B-D2BB-4683-A898-C5B9AB75596B}"/>
                </a:ext>
              </a:extLst>
            </p:cNvPr>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052;p49">
              <a:extLst>
                <a:ext uri="{FF2B5EF4-FFF2-40B4-BE49-F238E27FC236}">
                  <a16:creationId xmlns:a16="http://schemas.microsoft.com/office/drawing/2014/main" id="{D9D9B431-F97F-4AA5-B4A9-C3A142203961}"/>
                </a:ext>
              </a:extLst>
            </p:cNvPr>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053;p49">
              <a:extLst>
                <a:ext uri="{FF2B5EF4-FFF2-40B4-BE49-F238E27FC236}">
                  <a16:creationId xmlns:a16="http://schemas.microsoft.com/office/drawing/2014/main" id="{EBD7F41C-9EE2-4CBF-966F-15077A64994E}"/>
                </a:ext>
              </a:extLst>
            </p:cNvPr>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054;p49">
              <a:extLst>
                <a:ext uri="{FF2B5EF4-FFF2-40B4-BE49-F238E27FC236}">
                  <a16:creationId xmlns:a16="http://schemas.microsoft.com/office/drawing/2014/main" id="{F43DA3BA-9045-4678-9D45-A0E3F15AE8E4}"/>
                </a:ext>
              </a:extLst>
            </p:cNvPr>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055;p49">
              <a:extLst>
                <a:ext uri="{FF2B5EF4-FFF2-40B4-BE49-F238E27FC236}">
                  <a16:creationId xmlns:a16="http://schemas.microsoft.com/office/drawing/2014/main" id="{10368F7E-FFD0-42DC-A388-81A2BCF16DF4}"/>
                </a:ext>
              </a:extLst>
            </p:cNvPr>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6056;p49">
            <a:extLst>
              <a:ext uri="{FF2B5EF4-FFF2-40B4-BE49-F238E27FC236}">
                <a16:creationId xmlns:a16="http://schemas.microsoft.com/office/drawing/2014/main" id="{8746D877-063B-4A96-B42D-08DD40F4E418}"/>
              </a:ext>
            </a:extLst>
          </p:cNvPr>
          <p:cNvGrpSpPr/>
          <p:nvPr/>
        </p:nvGrpSpPr>
        <p:grpSpPr>
          <a:xfrm>
            <a:off x="2797803" y="4177714"/>
            <a:ext cx="509508" cy="506986"/>
            <a:chOff x="-41893475" y="3584850"/>
            <a:chExt cx="318225" cy="316650"/>
          </a:xfrm>
          <a:solidFill>
            <a:srgbClr val="5C3183"/>
          </a:solidFill>
        </p:grpSpPr>
        <p:sp>
          <p:nvSpPr>
            <p:cNvPr id="227" name="Google Shape;6057;p49">
              <a:extLst>
                <a:ext uri="{FF2B5EF4-FFF2-40B4-BE49-F238E27FC236}">
                  <a16:creationId xmlns:a16="http://schemas.microsoft.com/office/drawing/2014/main" id="{063A86F0-D398-4A33-8C08-00CF4C7D3E04}"/>
                </a:ext>
              </a:extLst>
            </p:cNvPr>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058;p49">
              <a:extLst>
                <a:ext uri="{FF2B5EF4-FFF2-40B4-BE49-F238E27FC236}">
                  <a16:creationId xmlns:a16="http://schemas.microsoft.com/office/drawing/2014/main" id="{75ECD256-4AA7-421C-AE29-BC226BAEB117}"/>
                </a:ext>
              </a:extLst>
            </p:cNvPr>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059;p49">
              <a:extLst>
                <a:ext uri="{FF2B5EF4-FFF2-40B4-BE49-F238E27FC236}">
                  <a16:creationId xmlns:a16="http://schemas.microsoft.com/office/drawing/2014/main" id="{25127156-4D2E-40D4-BC21-80C419B91E3B}"/>
                </a:ext>
              </a:extLst>
            </p:cNvPr>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060;p49">
              <a:extLst>
                <a:ext uri="{FF2B5EF4-FFF2-40B4-BE49-F238E27FC236}">
                  <a16:creationId xmlns:a16="http://schemas.microsoft.com/office/drawing/2014/main" id="{4CC84B90-3AA5-4FC8-874C-EA12F4CC5AB1}"/>
                </a:ext>
              </a:extLst>
            </p:cNvPr>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6061;p49">
            <a:extLst>
              <a:ext uri="{FF2B5EF4-FFF2-40B4-BE49-F238E27FC236}">
                <a16:creationId xmlns:a16="http://schemas.microsoft.com/office/drawing/2014/main" id="{74E1B049-3CFA-4662-BFCF-5DE5B9F992BD}"/>
              </a:ext>
            </a:extLst>
          </p:cNvPr>
          <p:cNvSpPr/>
          <p:nvPr/>
        </p:nvSpPr>
        <p:spPr>
          <a:xfrm>
            <a:off x="2800007" y="4766445"/>
            <a:ext cx="509508" cy="506065"/>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062;p49">
            <a:extLst>
              <a:ext uri="{FF2B5EF4-FFF2-40B4-BE49-F238E27FC236}">
                <a16:creationId xmlns:a16="http://schemas.microsoft.com/office/drawing/2014/main" id="{7F7F0B51-CECF-43B8-9F2D-9224A7AB77AC}"/>
              </a:ext>
            </a:extLst>
          </p:cNvPr>
          <p:cNvSpPr/>
          <p:nvPr/>
        </p:nvSpPr>
        <p:spPr>
          <a:xfrm>
            <a:off x="5762704" y="3622698"/>
            <a:ext cx="601571" cy="505706"/>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6063;p49">
            <a:extLst>
              <a:ext uri="{FF2B5EF4-FFF2-40B4-BE49-F238E27FC236}">
                <a16:creationId xmlns:a16="http://schemas.microsoft.com/office/drawing/2014/main" id="{7177047F-DDF6-4CE6-A67D-35227832F4E9}"/>
              </a:ext>
            </a:extLst>
          </p:cNvPr>
          <p:cNvGrpSpPr/>
          <p:nvPr/>
        </p:nvGrpSpPr>
        <p:grpSpPr>
          <a:xfrm>
            <a:off x="5830125" y="4210496"/>
            <a:ext cx="462516" cy="508268"/>
            <a:chOff x="-39998250" y="3605325"/>
            <a:chExt cx="288875" cy="317450"/>
          </a:xfrm>
          <a:solidFill>
            <a:srgbClr val="5C3183"/>
          </a:solidFill>
        </p:grpSpPr>
        <p:sp>
          <p:nvSpPr>
            <p:cNvPr id="234" name="Google Shape;6064;p49">
              <a:extLst>
                <a:ext uri="{FF2B5EF4-FFF2-40B4-BE49-F238E27FC236}">
                  <a16:creationId xmlns:a16="http://schemas.microsoft.com/office/drawing/2014/main" id="{A201BB0D-5204-40E1-8688-71D77F3584FF}"/>
                </a:ext>
              </a:extLst>
            </p:cNvPr>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065;p49">
              <a:extLst>
                <a:ext uri="{FF2B5EF4-FFF2-40B4-BE49-F238E27FC236}">
                  <a16:creationId xmlns:a16="http://schemas.microsoft.com/office/drawing/2014/main" id="{56478C2B-8F7A-4A4A-A8DC-9211A31F8CDF}"/>
                </a:ext>
              </a:extLst>
            </p:cNvPr>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6066;p49">
            <a:extLst>
              <a:ext uri="{FF2B5EF4-FFF2-40B4-BE49-F238E27FC236}">
                <a16:creationId xmlns:a16="http://schemas.microsoft.com/office/drawing/2014/main" id="{1D545B7F-EF75-4B43-BC4D-81231B75668B}"/>
              </a:ext>
            </a:extLst>
          </p:cNvPr>
          <p:cNvGrpSpPr/>
          <p:nvPr/>
        </p:nvGrpSpPr>
        <p:grpSpPr>
          <a:xfrm>
            <a:off x="5807890" y="4798178"/>
            <a:ext cx="506986" cy="506946"/>
            <a:chOff x="-40011050" y="3972375"/>
            <a:chExt cx="316650" cy="316625"/>
          </a:xfrm>
          <a:solidFill>
            <a:srgbClr val="5C3183"/>
          </a:solidFill>
        </p:grpSpPr>
        <p:sp>
          <p:nvSpPr>
            <p:cNvPr id="237" name="Google Shape;6067;p49">
              <a:extLst>
                <a:ext uri="{FF2B5EF4-FFF2-40B4-BE49-F238E27FC236}">
                  <a16:creationId xmlns:a16="http://schemas.microsoft.com/office/drawing/2014/main" id="{EE1590E1-4BBF-44EC-B039-0563E4D64FCE}"/>
                </a:ext>
              </a:extLst>
            </p:cNvPr>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068;p49">
              <a:extLst>
                <a:ext uri="{FF2B5EF4-FFF2-40B4-BE49-F238E27FC236}">
                  <a16:creationId xmlns:a16="http://schemas.microsoft.com/office/drawing/2014/main" id="{FF1FCD2E-D130-4F0A-BB09-BB9EA69269DE}"/>
                </a:ext>
              </a:extLst>
            </p:cNvPr>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6069;p49">
            <a:extLst>
              <a:ext uri="{FF2B5EF4-FFF2-40B4-BE49-F238E27FC236}">
                <a16:creationId xmlns:a16="http://schemas.microsoft.com/office/drawing/2014/main" id="{142EC6B8-8DD9-4AB1-8324-1EDF65E99DCE}"/>
              </a:ext>
            </a:extLst>
          </p:cNvPr>
          <p:cNvGrpSpPr/>
          <p:nvPr/>
        </p:nvGrpSpPr>
        <p:grpSpPr>
          <a:xfrm>
            <a:off x="8876516" y="3597638"/>
            <a:ext cx="365770" cy="505706"/>
            <a:chOff x="-38129425" y="3222550"/>
            <a:chExt cx="228450" cy="315850"/>
          </a:xfrm>
          <a:solidFill>
            <a:srgbClr val="5C3183"/>
          </a:solidFill>
        </p:grpSpPr>
        <p:sp>
          <p:nvSpPr>
            <p:cNvPr id="240" name="Google Shape;6070;p49">
              <a:extLst>
                <a:ext uri="{FF2B5EF4-FFF2-40B4-BE49-F238E27FC236}">
                  <a16:creationId xmlns:a16="http://schemas.microsoft.com/office/drawing/2014/main" id="{76253901-1F5E-4A5F-A690-802F8C76AE87}"/>
                </a:ext>
              </a:extLst>
            </p:cNvPr>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071;p49">
              <a:extLst>
                <a:ext uri="{FF2B5EF4-FFF2-40B4-BE49-F238E27FC236}">
                  <a16:creationId xmlns:a16="http://schemas.microsoft.com/office/drawing/2014/main" id="{DBAF4762-181F-42EF-8486-99B5013FD53C}"/>
                </a:ext>
              </a:extLst>
            </p:cNvPr>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6072;p49">
            <a:extLst>
              <a:ext uri="{FF2B5EF4-FFF2-40B4-BE49-F238E27FC236}">
                <a16:creationId xmlns:a16="http://schemas.microsoft.com/office/drawing/2014/main" id="{AAD49070-2E3B-4380-BD12-36F60A7EDF1B}"/>
              </a:ext>
            </a:extLst>
          </p:cNvPr>
          <p:cNvGrpSpPr/>
          <p:nvPr/>
        </p:nvGrpSpPr>
        <p:grpSpPr>
          <a:xfrm>
            <a:off x="8804666" y="4182758"/>
            <a:ext cx="509468" cy="506986"/>
            <a:chOff x="-38172725" y="3588000"/>
            <a:chExt cx="318200" cy="316650"/>
          </a:xfrm>
          <a:solidFill>
            <a:srgbClr val="5C3183"/>
          </a:solidFill>
        </p:grpSpPr>
        <p:sp>
          <p:nvSpPr>
            <p:cNvPr id="243" name="Google Shape;6073;p49">
              <a:extLst>
                <a:ext uri="{FF2B5EF4-FFF2-40B4-BE49-F238E27FC236}">
                  <a16:creationId xmlns:a16="http://schemas.microsoft.com/office/drawing/2014/main" id="{6DC2EBF6-8A2B-4D0D-B5A0-1A89145472E8}"/>
                </a:ext>
              </a:extLst>
            </p:cNvPr>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074;p49">
              <a:extLst>
                <a:ext uri="{FF2B5EF4-FFF2-40B4-BE49-F238E27FC236}">
                  <a16:creationId xmlns:a16="http://schemas.microsoft.com/office/drawing/2014/main" id="{11BBCC9B-CBA2-41AC-8A61-F9E7E18EECEB}"/>
                </a:ext>
              </a:extLst>
            </p:cNvPr>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075;p49">
              <a:extLst>
                <a:ext uri="{FF2B5EF4-FFF2-40B4-BE49-F238E27FC236}">
                  <a16:creationId xmlns:a16="http://schemas.microsoft.com/office/drawing/2014/main" id="{B8E13BC2-E41D-4D9A-BE23-C64E943B9E10}"/>
                </a:ext>
              </a:extLst>
            </p:cNvPr>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076;p49">
              <a:extLst>
                <a:ext uri="{FF2B5EF4-FFF2-40B4-BE49-F238E27FC236}">
                  <a16:creationId xmlns:a16="http://schemas.microsoft.com/office/drawing/2014/main" id="{39B572A1-A1D4-478D-9E56-64BBA767CF4D}"/>
                </a:ext>
              </a:extLst>
            </p:cNvPr>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077;p49">
              <a:extLst>
                <a:ext uri="{FF2B5EF4-FFF2-40B4-BE49-F238E27FC236}">
                  <a16:creationId xmlns:a16="http://schemas.microsoft.com/office/drawing/2014/main" id="{DCE5DAEC-849D-42D3-B0BC-0F9554E66D86}"/>
                </a:ext>
              </a:extLst>
            </p:cNvPr>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078;p49">
              <a:extLst>
                <a:ext uri="{FF2B5EF4-FFF2-40B4-BE49-F238E27FC236}">
                  <a16:creationId xmlns:a16="http://schemas.microsoft.com/office/drawing/2014/main" id="{123F6874-85DD-4A8B-9FF6-B18962FAD909}"/>
                </a:ext>
              </a:extLst>
            </p:cNvPr>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079;p49">
              <a:extLst>
                <a:ext uri="{FF2B5EF4-FFF2-40B4-BE49-F238E27FC236}">
                  <a16:creationId xmlns:a16="http://schemas.microsoft.com/office/drawing/2014/main" id="{0274157C-B067-417B-A796-D2FC75DF3AF2}"/>
                </a:ext>
              </a:extLst>
            </p:cNvPr>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080;p49">
              <a:extLst>
                <a:ext uri="{FF2B5EF4-FFF2-40B4-BE49-F238E27FC236}">
                  <a16:creationId xmlns:a16="http://schemas.microsoft.com/office/drawing/2014/main" id="{05FC6843-D98E-40E9-A5A9-923FCC96E0C0}"/>
                </a:ext>
              </a:extLst>
            </p:cNvPr>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6081;p49">
            <a:extLst>
              <a:ext uri="{FF2B5EF4-FFF2-40B4-BE49-F238E27FC236}">
                <a16:creationId xmlns:a16="http://schemas.microsoft.com/office/drawing/2014/main" id="{4586FB34-9801-43EF-8EF9-41E276AE20AD}"/>
              </a:ext>
            </a:extLst>
          </p:cNvPr>
          <p:cNvGrpSpPr/>
          <p:nvPr/>
        </p:nvGrpSpPr>
        <p:grpSpPr>
          <a:xfrm>
            <a:off x="8908678" y="4770399"/>
            <a:ext cx="301445" cy="506986"/>
            <a:chOff x="-38109725" y="3955025"/>
            <a:chExt cx="188275" cy="316650"/>
          </a:xfrm>
          <a:solidFill>
            <a:srgbClr val="5C3183"/>
          </a:solidFill>
        </p:grpSpPr>
        <p:sp>
          <p:nvSpPr>
            <p:cNvPr id="252" name="Google Shape;6082;p49">
              <a:extLst>
                <a:ext uri="{FF2B5EF4-FFF2-40B4-BE49-F238E27FC236}">
                  <a16:creationId xmlns:a16="http://schemas.microsoft.com/office/drawing/2014/main" id="{FC0D9C8B-0FBC-4E4D-99EC-87D9CEF60E71}"/>
                </a:ext>
              </a:extLst>
            </p:cNvPr>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083;p49">
              <a:extLst>
                <a:ext uri="{FF2B5EF4-FFF2-40B4-BE49-F238E27FC236}">
                  <a16:creationId xmlns:a16="http://schemas.microsoft.com/office/drawing/2014/main" id="{F8B211DC-6807-42C9-A2D6-3E80831F1A49}"/>
                </a:ext>
              </a:extLst>
            </p:cNvPr>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6084;p49">
            <a:extLst>
              <a:ext uri="{FF2B5EF4-FFF2-40B4-BE49-F238E27FC236}">
                <a16:creationId xmlns:a16="http://schemas.microsoft.com/office/drawing/2014/main" id="{F7BB3B4D-0301-47E5-BEAF-08BAC5E0E372}"/>
              </a:ext>
            </a:extLst>
          </p:cNvPr>
          <p:cNvSpPr/>
          <p:nvPr/>
        </p:nvSpPr>
        <p:spPr>
          <a:xfrm>
            <a:off x="10625089" y="3584873"/>
            <a:ext cx="525919" cy="507387"/>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6085;p49">
            <a:extLst>
              <a:ext uri="{FF2B5EF4-FFF2-40B4-BE49-F238E27FC236}">
                <a16:creationId xmlns:a16="http://schemas.microsoft.com/office/drawing/2014/main" id="{4FF48435-4689-4F8D-A66C-1255BBD526B4}"/>
              </a:ext>
            </a:extLst>
          </p:cNvPr>
          <p:cNvGrpSpPr/>
          <p:nvPr/>
        </p:nvGrpSpPr>
        <p:grpSpPr>
          <a:xfrm>
            <a:off x="3389789" y="3591634"/>
            <a:ext cx="512029" cy="505746"/>
            <a:chOff x="-41530375" y="3218800"/>
            <a:chExt cx="319800" cy="315875"/>
          </a:xfrm>
          <a:solidFill>
            <a:srgbClr val="5C3183"/>
          </a:solidFill>
        </p:grpSpPr>
        <p:sp>
          <p:nvSpPr>
            <p:cNvPr id="256" name="Google Shape;6086;p49">
              <a:extLst>
                <a:ext uri="{FF2B5EF4-FFF2-40B4-BE49-F238E27FC236}">
                  <a16:creationId xmlns:a16="http://schemas.microsoft.com/office/drawing/2014/main" id="{CE1DD708-A9B9-4AAF-9457-79FE6224B2F4}"/>
                </a:ext>
              </a:extLst>
            </p:cNvPr>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087;p49">
              <a:extLst>
                <a:ext uri="{FF2B5EF4-FFF2-40B4-BE49-F238E27FC236}">
                  <a16:creationId xmlns:a16="http://schemas.microsoft.com/office/drawing/2014/main" id="{C5F16EEA-2C7F-492C-85DE-670D09587083}"/>
                </a:ext>
              </a:extLst>
            </p:cNvPr>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6088;p49">
            <a:extLst>
              <a:ext uri="{FF2B5EF4-FFF2-40B4-BE49-F238E27FC236}">
                <a16:creationId xmlns:a16="http://schemas.microsoft.com/office/drawing/2014/main" id="{38A6E914-CD8C-429C-ADA7-7F791F2182CE}"/>
              </a:ext>
            </a:extLst>
          </p:cNvPr>
          <p:cNvGrpSpPr/>
          <p:nvPr/>
        </p:nvGrpSpPr>
        <p:grpSpPr>
          <a:xfrm>
            <a:off x="3392932" y="4287429"/>
            <a:ext cx="505746" cy="396031"/>
            <a:chOff x="-41526450" y="3653375"/>
            <a:chExt cx="315875" cy="247350"/>
          </a:xfrm>
          <a:solidFill>
            <a:srgbClr val="5C3183"/>
          </a:solidFill>
        </p:grpSpPr>
        <p:sp>
          <p:nvSpPr>
            <p:cNvPr id="259" name="Google Shape;6089;p49">
              <a:extLst>
                <a:ext uri="{FF2B5EF4-FFF2-40B4-BE49-F238E27FC236}">
                  <a16:creationId xmlns:a16="http://schemas.microsoft.com/office/drawing/2014/main" id="{83401F05-A190-4904-817E-72958753F88E}"/>
                </a:ext>
              </a:extLst>
            </p:cNvPr>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090;p49">
              <a:extLst>
                <a:ext uri="{FF2B5EF4-FFF2-40B4-BE49-F238E27FC236}">
                  <a16:creationId xmlns:a16="http://schemas.microsoft.com/office/drawing/2014/main" id="{00D7539D-E4D3-4E22-B0B3-25B8DE8C0968}"/>
                </a:ext>
              </a:extLst>
            </p:cNvPr>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6091;p49">
            <a:extLst>
              <a:ext uri="{FF2B5EF4-FFF2-40B4-BE49-F238E27FC236}">
                <a16:creationId xmlns:a16="http://schemas.microsoft.com/office/drawing/2014/main" id="{BE5F467C-F5FC-4086-91EC-8FD44BBFB615}"/>
              </a:ext>
            </a:extLst>
          </p:cNvPr>
          <p:cNvGrpSpPr/>
          <p:nvPr/>
        </p:nvGrpSpPr>
        <p:grpSpPr>
          <a:xfrm>
            <a:off x="3394833" y="4764115"/>
            <a:ext cx="501943" cy="506986"/>
            <a:chOff x="-41526450" y="3951100"/>
            <a:chExt cx="313500" cy="316650"/>
          </a:xfrm>
          <a:solidFill>
            <a:srgbClr val="5C3183"/>
          </a:solidFill>
        </p:grpSpPr>
        <p:sp>
          <p:nvSpPr>
            <p:cNvPr id="262" name="Google Shape;6092;p49">
              <a:extLst>
                <a:ext uri="{FF2B5EF4-FFF2-40B4-BE49-F238E27FC236}">
                  <a16:creationId xmlns:a16="http://schemas.microsoft.com/office/drawing/2014/main" id="{603A607B-1E99-455F-BA95-B68E59E5CD16}"/>
                </a:ext>
              </a:extLst>
            </p:cNvPr>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093;p49">
              <a:extLst>
                <a:ext uri="{FF2B5EF4-FFF2-40B4-BE49-F238E27FC236}">
                  <a16:creationId xmlns:a16="http://schemas.microsoft.com/office/drawing/2014/main" id="{992CC422-5630-445C-A2D0-336D20118C69}"/>
                </a:ext>
              </a:extLst>
            </p:cNvPr>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094;p49">
              <a:extLst>
                <a:ext uri="{FF2B5EF4-FFF2-40B4-BE49-F238E27FC236}">
                  <a16:creationId xmlns:a16="http://schemas.microsoft.com/office/drawing/2014/main" id="{0A426B13-2A90-44D0-A99B-C96600602F43}"/>
                </a:ext>
              </a:extLst>
            </p:cNvPr>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6095;p49">
            <a:extLst>
              <a:ext uri="{FF2B5EF4-FFF2-40B4-BE49-F238E27FC236}">
                <a16:creationId xmlns:a16="http://schemas.microsoft.com/office/drawing/2014/main" id="{0E9671DA-8D6B-4720-B0F2-5AC72028C8DB}"/>
              </a:ext>
            </a:extLst>
          </p:cNvPr>
          <p:cNvGrpSpPr/>
          <p:nvPr/>
        </p:nvGrpSpPr>
        <p:grpSpPr>
          <a:xfrm>
            <a:off x="6430755" y="3622855"/>
            <a:ext cx="465358" cy="509508"/>
            <a:chOff x="-39625900" y="3238300"/>
            <a:chExt cx="290650" cy="318225"/>
          </a:xfrm>
          <a:solidFill>
            <a:srgbClr val="5C3183"/>
          </a:solidFill>
        </p:grpSpPr>
        <p:sp>
          <p:nvSpPr>
            <p:cNvPr id="266" name="Google Shape;6096;p49">
              <a:extLst>
                <a:ext uri="{FF2B5EF4-FFF2-40B4-BE49-F238E27FC236}">
                  <a16:creationId xmlns:a16="http://schemas.microsoft.com/office/drawing/2014/main" id="{14AD57AE-02A6-4D99-A2A4-B5F96918E7F8}"/>
                </a:ext>
              </a:extLst>
            </p:cNvPr>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097;p49">
              <a:extLst>
                <a:ext uri="{FF2B5EF4-FFF2-40B4-BE49-F238E27FC236}">
                  <a16:creationId xmlns:a16="http://schemas.microsoft.com/office/drawing/2014/main" id="{4E497D27-D7B3-4BF3-BACE-56542B547043}"/>
                </a:ext>
              </a:extLst>
            </p:cNvPr>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6098;p49">
            <a:extLst>
              <a:ext uri="{FF2B5EF4-FFF2-40B4-BE49-F238E27FC236}">
                <a16:creationId xmlns:a16="http://schemas.microsoft.com/office/drawing/2014/main" id="{E67C2F9F-375E-486C-BEE6-E4C353648CD6}"/>
              </a:ext>
            </a:extLst>
          </p:cNvPr>
          <p:cNvSpPr/>
          <p:nvPr/>
        </p:nvSpPr>
        <p:spPr>
          <a:xfrm>
            <a:off x="6449232" y="4211603"/>
            <a:ext cx="432576" cy="506986"/>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6099;p49">
            <a:extLst>
              <a:ext uri="{FF2B5EF4-FFF2-40B4-BE49-F238E27FC236}">
                <a16:creationId xmlns:a16="http://schemas.microsoft.com/office/drawing/2014/main" id="{01149F3A-FE14-4032-9739-704717868FD9}"/>
              </a:ext>
            </a:extLst>
          </p:cNvPr>
          <p:cNvGrpSpPr/>
          <p:nvPr/>
        </p:nvGrpSpPr>
        <p:grpSpPr>
          <a:xfrm>
            <a:off x="6412462" y="4797578"/>
            <a:ext cx="501943" cy="507628"/>
            <a:chOff x="-39647175" y="3972000"/>
            <a:chExt cx="313500" cy="317050"/>
          </a:xfrm>
          <a:solidFill>
            <a:srgbClr val="5C3183"/>
          </a:solidFill>
        </p:grpSpPr>
        <p:sp>
          <p:nvSpPr>
            <p:cNvPr id="270" name="Google Shape;6100;p49">
              <a:extLst>
                <a:ext uri="{FF2B5EF4-FFF2-40B4-BE49-F238E27FC236}">
                  <a16:creationId xmlns:a16="http://schemas.microsoft.com/office/drawing/2014/main" id="{5AC4A6AB-1504-4E7C-A916-08E75082B2F6}"/>
                </a:ext>
              </a:extLst>
            </p:cNvPr>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101;p49">
              <a:extLst>
                <a:ext uri="{FF2B5EF4-FFF2-40B4-BE49-F238E27FC236}">
                  <a16:creationId xmlns:a16="http://schemas.microsoft.com/office/drawing/2014/main" id="{327E3516-11DF-4967-AC48-30E6A9425756}"/>
                </a:ext>
              </a:extLst>
            </p:cNvPr>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102;p49">
              <a:extLst>
                <a:ext uri="{FF2B5EF4-FFF2-40B4-BE49-F238E27FC236}">
                  <a16:creationId xmlns:a16="http://schemas.microsoft.com/office/drawing/2014/main" id="{89257054-BA9B-40F7-898E-3F484D6A48B4}"/>
                </a:ext>
              </a:extLst>
            </p:cNvPr>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6103;p49">
            <a:extLst>
              <a:ext uri="{FF2B5EF4-FFF2-40B4-BE49-F238E27FC236}">
                <a16:creationId xmlns:a16="http://schemas.microsoft.com/office/drawing/2014/main" id="{CCE5B0EF-5FB6-4F08-8AE5-2116E9109796}"/>
              </a:ext>
            </a:extLst>
          </p:cNvPr>
          <p:cNvGrpSpPr/>
          <p:nvPr/>
        </p:nvGrpSpPr>
        <p:grpSpPr>
          <a:xfrm>
            <a:off x="9395026" y="3596076"/>
            <a:ext cx="514551" cy="508228"/>
            <a:chOff x="-37808850" y="3221575"/>
            <a:chExt cx="321375" cy="317425"/>
          </a:xfrm>
          <a:solidFill>
            <a:srgbClr val="5C3183"/>
          </a:solidFill>
        </p:grpSpPr>
        <p:sp>
          <p:nvSpPr>
            <p:cNvPr id="274" name="Google Shape;6104;p49">
              <a:extLst>
                <a:ext uri="{FF2B5EF4-FFF2-40B4-BE49-F238E27FC236}">
                  <a16:creationId xmlns:a16="http://schemas.microsoft.com/office/drawing/2014/main" id="{381A59AB-3E97-4994-B39A-57B62901BB5C}"/>
                </a:ext>
              </a:extLst>
            </p:cNvPr>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105;p49">
              <a:extLst>
                <a:ext uri="{FF2B5EF4-FFF2-40B4-BE49-F238E27FC236}">
                  <a16:creationId xmlns:a16="http://schemas.microsoft.com/office/drawing/2014/main" id="{17D061C0-5BBA-477B-A484-9169D54AB77C}"/>
                </a:ext>
              </a:extLst>
            </p:cNvPr>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6106;p49">
            <a:extLst>
              <a:ext uri="{FF2B5EF4-FFF2-40B4-BE49-F238E27FC236}">
                <a16:creationId xmlns:a16="http://schemas.microsoft.com/office/drawing/2014/main" id="{3AC86786-50E1-4957-A8E1-64CBA2B1B687}"/>
              </a:ext>
            </a:extLst>
          </p:cNvPr>
          <p:cNvGrpSpPr/>
          <p:nvPr/>
        </p:nvGrpSpPr>
        <p:grpSpPr>
          <a:xfrm>
            <a:off x="9396908" y="4270865"/>
            <a:ext cx="510789" cy="330465"/>
            <a:chOff x="-37806500" y="3643030"/>
            <a:chExt cx="319025" cy="206400"/>
          </a:xfrm>
          <a:solidFill>
            <a:srgbClr val="5C3183"/>
          </a:solidFill>
        </p:grpSpPr>
        <p:sp>
          <p:nvSpPr>
            <p:cNvPr id="277" name="Google Shape;6107;p49">
              <a:extLst>
                <a:ext uri="{FF2B5EF4-FFF2-40B4-BE49-F238E27FC236}">
                  <a16:creationId xmlns:a16="http://schemas.microsoft.com/office/drawing/2014/main" id="{C9E97979-FD1D-48A2-9ED5-5A5EABE1795C}"/>
                </a:ext>
              </a:extLst>
            </p:cNvPr>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108;p49">
              <a:extLst>
                <a:ext uri="{FF2B5EF4-FFF2-40B4-BE49-F238E27FC236}">
                  <a16:creationId xmlns:a16="http://schemas.microsoft.com/office/drawing/2014/main" id="{98E9F857-FB68-4A10-BD5E-C0CB0218429B}"/>
                </a:ext>
              </a:extLst>
            </p:cNvPr>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6109;p49">
            <a:extLst>
              <a:ext uri="{FF2B5EF4-FFF2-40B4-BE49-F238E27FC236}">
                <a16:creationId xmlns:a16="http://schemas.microsoft.com/office/drawing/2014/main" id="{2CB7E0EC-63CA-4995-8289-497F39BBAA24}"/>
              </a:ext>
            </a:extLst>
          </p:cNvPr>
          <p:cNvGrpSpPr/>
          <p:nvPr/>
        </p:nvGrpSpPr>
        <p:grpSpPr>
          <a:xfrm>
            <a:off x="9400070" y="4767877"/>
            <a:ext cx="504464" cy="509508"/>
            <a:chOff x="-37804925" y="3953450"/>
            <a:chExt cx="315075" cy="318225"/>
          </a:xfrm>
          <a:solidFill>
            <a:srgbClr val="5C3183"/>
          </a:solidFill>
        </p:grpSpPr>
        <p:sp>
          <p:nvSpPr>
            <p:cNvPr id="280" name="Google Shape;6110;p49">
              <a:extLst>
                <a:ext uri="{FF2B5EF4-FFF2-40B4-BE49-F238E27FC236}">
                  <a16:creationId xmlns:a16="http://schemas.microsoft.com/office/drawing/2014/main" id="{C398344F-E665-453B-8193-133D23058950}"/>
                </a:ext>
              </a:extLst>
            </p:cNvPr>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111;p49">
              <a:extLst>
                <a:ext uri="{FF2B5EF4-FFF2-40B4-BE49-F238E27FC236}">
                  <a16:creationId xmlns:a16="http://schemas.microsoft.com/office/drawing/2014/main" id="{0C5E5425-C1BC-418B-BE63-9A3B2348B7A1}"/>
                </a:ext>
              </a:extLst>
            </p:cNvPr>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112;p49">
              <a:extLst>
                <a:ext uri="{FF2B5EF4-FFF2-40B4-BE49-F238E27FC236}">
                  <a16:creationId xmlns:a16="http://schemas.microsoft.com/office/drawing/2014/main" id="{ED8E7AB1-B6D9-4B89-A794-413FD3E629F1}"/>
                </a:ext>
              </a:extLst>
            </p:cNvPr>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6113;p49">
            <a:extLst>
              <a:ext uri="{FF2B5EF4-FFF2-40B4-BE49-F238E27FC236}">
                <a16:creationId xmlns:a16="http://schemas.microsoft.com/office/drawing/2014/main" id="{018F79DF-B787-4B10-A62C-5FD89377FEB6}"/>
              </a:ext>
            </a:extLst>
          </p:cNvPr>
          <p:cNvSpPr/>
          <p:nvPr/>
        </p:nvSpPr>
        <p:spPr>
          <a:xfrm>
            <a:off x="10705801" y="4204038"/>
            <a:ext cx="364488" cy="505706"/>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778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86" name="Google Shape;6119;p50">
            <a:extLst>
              <a:ext uri="{FF2B5EF4-FFF2-40B4-BE49-F238E27FC236}">
                <a16:creationId xmlns:a16="http://schemas.microsoft.com/office/drawing/2014/main" id="{ADC1204C-1E3E-4650-8CE2-41FD9708F3C5}"/>
              </a:ext>
            </a:extLst>
          </p:cNvPr>
          <p:cNvGrpSpPr/>
          <p:nvPr/>
        </p:nvGrpSpPr>
        <p:grpSpPr>
          <a:xfrm>
            <a:off x="701207" y="1482484"/>
            <a:ext cx="424123" cy="515924"/>
            <a:chOff x="-35830350" y="1912725"/>
            <a:chExt cx="241050" cy="293225"/>
          </a:xfrm>
          <a:solidFill>
            <a:srgbClr val="5C3183"/>
          </a:solidFill>
        </p:grpSpPr>
        <p:sp>
          <p:nvSpPr>
            <p:cNvPr id="721" name="Google Shape;6120;p50">
              <a:extLst>
                <a:ext uri="{FF2B5EF4-FFF2-40B4-BE49-F238E27FC236}">
                  <a16:creationId xmlns:a16="http://schemas.microsoft.com/office/drawing/2014/main" id="{AA5C5CE2-12BA-4D99-8ACC-FA30A3489160}"/>
                </a:ext>
              </a:extLst>
            </p:cNvPr>
            <p:cNvSpPr/>
            <p:nvPr/>
          </p:nvSpPr>
          <p:spPr>
            <a:xfrm>
              <a:off x="-35830350" y="1912725"/>
              <a:ext cx="241050" cy="293225"/>
            </a:xfrm>
            <a:custGeom>
              <a:avLst/>
              <a:gdLst/>
              <a:ahLst/>
              <a:cxnLst/>
              <a:rect l="l" t="t" r="r" b="b"/>
              <a:pathLst>
                <a:path w="9642" h="11729" extrusionOk="0">
                  <a:moveTo>
                    <a:pt x="8665" y="694"/>
                  </a:moveTo>
                  <a:cubicBezTo>
                    <a:pt x="8822" y="726"/>
                    <a:pt x="8980" y="883"/>
                    <a:pt x="8980" y="1041"/>
                  </a:cubicBezTo>
                  <a:lnTo>
                    <a:pt x="8980" y="7562"/>
                  </a:lnTo>
                  <a:lnTo>
                    <a:pt x="2836" y="7562"/>
                  </a:lnTo>
                  <a:lnTo>
                    <a:pt x="2836" y="694"/>
                  </a:lnTo>
                  <a:close/>
                  <a:moveTo>
                    <a:pt x="2175" y="726"/>
                  </a:moveTo>
                  <a:lnTo>
                    <a:pt x="2175" y="7625"/>
                  </a:lnTo>
                  <a:lnTo>
                    <a:pt x="1828" y="7625"/>
                  </a:lnTo>
                  <a:cubicBezTo>
                    <a:pt x="1450" y="7625"/>
                    <a:pt x="1072" y="7720"/>
                    <a:pt x="788" y="7972"/>
                  </a:cubicBezTo>
                  <a:lnTo>
                    <a:pt x="788" y="1797"/>
                  </a:lnTo>
                  <a:cubicBezTo>
                    <a:pt x="788" y="1198"/>
                    <a:pt x="1261" y="726"/>
                    <a:pt x="1828" y="726"/>
                  </a:cubicBezTo>
                  <a:close/>
                  <a:moveTo>
                    <a:pt x="8791" y="8287"/>
                  </a:moveTo>
                  <a:cubicBezTo>
                    <a:pt x="8696" y="8507"/>
                    <a:pt x="8665" y="8759"/>
                    <a:pt x="8633" y="8948"/>
                  </a:cubicBezTo>
                  <a:lnTo>
                    <a:pt x="1734" y="8948"/>
                  </a:lnTo>
                  <a:cubicBezTo>
                    <a:pt x="1545" y="8948"/>
                    <a:pt x="1387" y="9106"/>
                    <a:pt x="1387" y="9295"/>
                  </a:cubicBezTo>
                  <a:cubicBezTo>
                    <a:pt x="1387" y="9515"/>
                    <a:pt x="1545" y="9673"/>
                    <a:pt x="1734" y="9673"/>
                  </a:cubicBezTo>
                  <a:lnTo>
                    <a:pt x="4821" y="9673"/>
                  </a:lnTo>
                  <a:lnTo>
                    <a:pt x="4821" y="10335"/>
                  </a:lnTo>
                  <a:lnTo>
                    <a:pt x="1860" y="10335"/>
                  </a:lnTo>
                  <a:cubicBezTo>
                    <a:pt x="1293" y="10335"/>
                    <a:pt x="757" y="9925"/>
                    <a:pt x="757" y="9295"/>
                  </a:cubicBezTo>
                  <a:cubicBezTo>
                    <a:pt x="757" y="8728"/>
                    <a:pt x="1230" y="8287"/>
                    <a:pt x="1765" y="8287"/>
                  </a:cubicBezTo>
                  <a:close/>
                  <a:moveTo>
                    <a:pt x="8665" y="9673"/>
                  </a:moveTo>
                  <a:cubicBezTo>
                    <a:pt x="8696" y="9894"/>
                    <a:pt x="8759" y="10146"/>
                    <a:pt x="8822" y="10335"/>
                  </a:cubicBezTo>
                  <a:lnTo>
                    <a:pt x="7594" y="10335"/>
                  </a:lnTo>
                  <a:lnTo>
                    <a:pt x="7594" y="9673"/>
                  </a:lnTo>
                  <a:close/>
                  <a:moveTo>
                    <a:pt x="6900" y="9673"/>
                  </a:moveTo>
                  <a:lnTo>
                    <a:pt x="6900" y="10693"/>
                  </a:lnTo>
                  <a:lnTo>
                    <a:pt x="6428" y="10398"/>
                  </a:lnTo>
                  <a:cubicBezTo>
                    <a:pt x="6396" y="10366"/>
                    <a:pt x="6302" y="10366"/>
                    <a:pt x="6239" y="10366"/>
                  </a:cubicBezTo>
                  <a:cubicBezTo>
                    <a:pt x="6144" y="10366"/>
                    <a:pt x="6113" y="10366"/>
                    <a:pt x="6018" y="10398"/>
                  </a:cubicBezTo>
                  <a:lnTo>
                    <a:pt x="5514" y="10713"/>
                  </a:lnTo>
                  <a:lnTo>
                    <a:pt x="5514" y="9673"/>
                  </a:lnTo>
                  <a:close/>
                  <a:moveTo>
                    <a:pt x="1734" y="1"/>
                  </a:moveTo>
                  <a:cubicBezTo>
                    <a:pt x="1261" y="1"/>
                    <a:pt x="820" y="222"/>
                    <a:pt x="505" y="537"/>
                  </a:cubicBezTo>
                  <a:cubicBezTo>
                    <a:pt x="190" y="820"/>
                    <a:pt x="1" y="1261"/>
                    <a:pt x="1" y="1734"/>
                  </a:cubicBezTo>
                  <a:lnTo>
                    <a:pt x="1" y="9295"/>
                  </a:lnTo>
                  <a:cubicBezTo>
                    <a:pt x="95" y="10272"/>
                    <a:pt x="946" y="10996"/>
                    <a:pt x="1860" y="10996"/>
                  </a:cubicBezTo>
                  <a:lnTo>
                    <a:pt x="4853" y="10996"/>
                  </a:lnTo>
                  <a:lnTo>
                    <a:pt x="4853" y="11343"/>
                  </a:lnTo>
                  <a:cubicBezTo>
                    <a:pt x="4853" y="11469"/>
                    <a:pt x="4916" y="11595"/>
                    <a:pt x="5042" y="11658"/>
                  </a:cubicBezTo>
                  <a:cubicBezTo>
                    <a:pt x="5099" y="11700"/>
                    <a:pt x="5155" y="11717"/>
                    <a:pt x="5209" y="11717"/>
                  </a:cubicBezTo>
                  <a:cubicBezTo>
                    <a:pt x="5275" y="11717"/>
                    <a:pt x="5336" y="11692"/>
                    <a:pt x="5388" y="11658"/>
                  </a:cubicBezTo>
                  <a:lnTo>
                    <a:pt x="6239" y="11122"/>
                  </a:lnTo>
                  <a:lnTo>
                    <a:pt x="7058" y="11658"/>
                  </a:lnTo>
                  <a:cubicBezTo>
                    <a:pt x="7121" y="11705"/>
                    <a:pt x="7176" y="11729"/>
                    <a:pt x="7231" y="11729"/>
                  </a:cubicBezTo>
                  <a:cubicBezTo>
                    <a:pt x="7286" y="11729"/>
                    <a:pt x="7342" y="11705"/>
                    <a:pt x="7405" y="11658"/>
                  </a:cubicBezTo>
                  <a:cubicBezTo>
                    <a:pt x="7531" y="11595"/>
                    <a:pt x="7594" y="11500"/>
                    <a:pt x="7594" y="11343"/>
                  </a:cubicBezTo>
                  <a:lnTo>
                    <a:pt x="7594" y="10996"/>
                  </a:lnTo>
                  <a:lnTo>
                    <a:pt x="9295" y="10996"/>
                  </a:lnTo>
                  <a:cubicBezTo>
                    <a:pt x="9421" y="10996"/>
                    <a:pt x="9547" y="10933"/>
                    <a:pt x="9578" y="10839"/>
                  </a:cubicBezTo>
                  <a:cubicBezTo>
                    <a:pt x="9641" y="10713"/>
                    <a:pt x="9641" y="10618"/>
                    <a:pt x="9578" y="10524"/>
                  </a:cubicBezTo>
                  <a:cubicBezTo>
                    <a:pt x="9169" y="9767"/>
                    <a:pt x="9169" y="8885"/>
                    <a:pt x="9578" y="8098"/>
                  </a:cubicBezTo>
                  <a:cubicBezTo>
                    <a:pt x="9610" y="8035"/>
                    <a:pt x="9610" y="8003"/>
                    <a:pt x="9610" y="7909"/>
                  </a:cubicBezTo>
                  <a:lnTo>
                    <a:pt x="9610" y="1041"/>
                  </a:lnTo>
                  <a:cubicBezTo>
                    <a:pt x="9610" y="474"/>
                    <a:pt x="9137" y="1"/>
                    <a:pt x="86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6121;p50">
              <a:extLst>
                <a:ext uri="{FF2B5EF4-FFF2-40B4-BE49-F238E27FC236}">
                  <a16:creationId xmlns:a16="http://schemas.microsoft.com/office/drawing/2014/main" id="{B855E43B-1B68-4617-AC2D-FE44AF1EB42B}"/>
                </a:ext>
              </a:extLst>
            </p:cNvPr>
            <p:cNvSpPr/>
            <p:nvPr/>
          </p:nvSpPr>
          <p:spPr>
            <a:xfrm>
              <a:off x="-35742925" y="1965500"/>
              <a:ext cx="120550" cy="119750"/>
            </a:xfrm>
            <a:custGeom>
              <a:avLst/>
              <a:gdLst/>
              <a:ahLst/>
              <a:cxnLst/>
              <a:rect l="l" t="t" r="r" b="b"/>
              <a:pathLst>
                <a:path w="4822" h="4790" extrusionOk="0">
                  <a:moveTo>
                    <a:pt x="2364" y="694"/>
                  </a:moveTo>
                  <a:cubicBezTo>
                    <a:pt x="2773" y="694"/>
                    <a:pt x="3057" y="1009"/>
                    <a:pt x="3057" y="1356"/>
                  </a:cubicBezTo>
                  <a:cubicBezTo>
                    <a:pt x="3057" y="1765"/>
                    <a:pt x="2742" y="2049"/>
                    <a:pt x="2364" y="2049"/>
                  </a:cubicBezTo>
                  <a:cubicBezTo>
                    <a:pt x="2348" y="2050"/>
                    <a:pt x="2332" y="2051"/>
                    <a:pt x="2316" y="2051"/>
                  </a:cubicBezTo>
                  <a:cubicBezTo>
                    <a:pt x="1989" y="2051"/>
                    <a:pt x="1702" y="1746"/>
                    <a:pt x="1702" y="1356"/>
                  </a:cubicBezTo>
                  <a:cubicBezTo>
                    <a:pt x="1702" y="977"/>
                    <a:pt x="2017" y="694"/>
                    <a:pt x="2364" y="694"/>
                  </a:cubicBezTo>
                  <a:close/>
                  <a:moveTo>
                    <a:pt x="2427" y="2742"/>
                  </a:moveTo>
                  <a:cubicBezTo>
                    <a:pt x="3246" y="2742"/>
                    <a:pt x="3939" y="3340"/>
                    <a:pt x="4097" y="4128"/>
                  </a:cubicBezTo>
                  <a:lnTo>
                    <a:pt x="757" y="4128"/>
                  </a:lnTo>
                  <a:cubicBezTo>
                    <a:pt x="883" y="3340"/>
                    <a:pt x="1576" y="2742"/>
                    <a:pt x="2427" y="2742"/>
                  </a:cubicBezTo>
                  <a:close/>
                  <a:moveTo>
                    <a:pt x="2427" y="1"/>
                  </a:moveTo>
                  <a:cubicBezTo>
                    <a:pt x="1671" y="1"/>
                    <a:pt x="1041" y="599"/>
                    <a:pt x="1041" y="1356"/>
                  </a:cubicBezTo>
                  <a:cubicBezTo>
                    <a:pt x="1041" y="1734"/>
                    <a:pt x="1167" y="2049"/>
                    <a:pt x="1387" y="2269"/>
                  </a:cubicBezTo>
                  <a:cubicBezTo>
                    <a:pt x="568" y="2647"/>
                    <a:pt x="32" y="3498"/>
                    <a:pt x="32" y="4443"/>
                  </a:cubicBezTo>
                  <a:cubicBezTo>
                    <a:pt x="1" y="4632"/>
                    <a:pt x="158" y="4790"/>
                    <a:pt x="379" y="4790"/>
                  </a:cubicBezTo>
                  <a:lnTo>
                    <a:pt x="4475" y="4790"/>
                  </a:lnTo>
                  <a:cubicBezTo>
                    <a:pt x="4664" y="4790"/>
                    <a:pt x="4821" y="4632"/>
                    <a:pt x="4821" y="4443"/>
                  </a:cubicBezTo>
                  <a:cubicBezTo>
                    <a:pt x="4821" y="3498"/>
                    <a:pt x="4254" y="2647"/>
                    <a:pt x="3435" y="2269"/>
                  </a:cubicBezTo>
                  <a:cubicBezTo>
                    <a:pt x="3687" y="2049"/>
                    <a:pt x="3813" y="1702"/>
                    <a:pt x="3813" y="1356"/>
                  </a:cubicBezTo>
                  <a:cubicBezTo>
                    <a:pt x="3813" y="599"/>
                    <a:pt x="3183" y="1"/>
                    <a:pt x="24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6122;p50">
            <a:extLst>
              <a:ext uri="{FF2B5EF4-FFF2-40B4-BE49-F238E27FC236}">
                <a16:creationId xmlns:a16="http://schemas.microsoft.com/office/drawing/2014/main" id="{4A8B2CB9-8CE0-465D-957D-9FC61CFC1356}"/>
              </a:ext>
            </a:extLst>
          </p:cNvPr>
          <p:cNvGrpSpPr/>
          <p:nvPr/>
        </p:nvGrpSpPr>
        <p:grpSpPr>
          <a:xfrm>
            <a:off x="655504" y="2138157"/>
            <a:ext cx="515528" cy="512802"/>
            <a:chOff x="-35854750" y="2272675"/>
            <a:chExt cx="293000" cy="291450"/>
          </a:xfrm>
          <a:solidFill>
            <a:srgbClr val="5C3183"/>
          </a:solidFill>
        </p:grpSpPr>
        <p:sp>
          <p:nvSpPr>
            <p:cNvPr id="718" name="Google Shape;6123;p50">
              <a:extLst>
                <a:ext uri="{FF2B5EF4-FFF2-40B4-BE49-F238E27FC236}">
                  <a16:creationId xmlns:a16="http://schemas.microsoft.com/office/drawing/2014/main" id="{42AF2A73-3B2D-46F4-B6CB-EDE8E878E43A}"/>
                </a:ext>
              </a:extLst>
            </p:cNvPr>
            <p:cNvSpPr/>
            <p:nvPr/>
          </p:nvSpPr>
          <p:spPr>
            <a:xfrm>
              <a:off x="-35854750" y="2272675"/>
              <a:ext cx="293000" cy="291450"/>
            </a:xfrm>
            <a:custGeom>
              <a:avLst/>
              <a:gdLst/>
              <a:ahLst/>
              <a:cxnLst/>
              <a:rect l="l" t="t" r="r" b="b"/>
              <a:pathLst>
                <a:path w="11720" h="11658" extrusionOk="0">
                  <a:moveTo>
                    <a:pt x="5844" y="654"/>
                  </a:moveTo>
                  <a:cubicBezTo>
                    <a:pt x="6144" y="654"/>
                    <a:pt x="6443" y="773"/>
                    <a:pt x="6679" y="1009"/>
                  </a:cubicBezTo>
                  <a:lnTo>
                    <a:pt x="7057" y="1355"/>
                  </a:lnTo>
                  <a:lnTo>
                    <a:pt x="4600" y="1355"/>
                  </a:lnTo>
                  <a:lnTo>
                    <a:pt x="5009" y="1009"/>
                  </a:lnTo>
                  <a:cubicBezTo>
                    <a:pt x="5246" y="773"/>
                    <a:pt x="5545" y="654"/>
                    <a:pt x="5844" y="654"/>
                  </a:cubicBezTo>
                  <a:close/>
                  <a:moveTo>
                    <a:pt x="2080" y="3939"/>
                  </a:moveTo>
                  <a:lnTo>
                    <a:pt x="2080" y="6365"/>
                  </a:lnTo>
                  <a:lnTo>
                    <a:pt x="819" y="5136"/>
                  </a:lnTo>
                  <a:lnTo>
                    <a:pt x="2080" y="3939"/>
                  </a:lnTo>
                  <a:close/>
                  <a:moveTo>
                    <a:pt x="9609" y="3876"/>
                  </a:moveTo>
                  <a:lnTo>
                    <a:pt x="10869" y="5136"/>
                  </a:lnTo>
                  <a:lnTo>
                    <a:pt x="9609" y="6365"/>
                  </a:lnTo>
                  <a:lnTo>
                    <a:pt x="9609" y="3876"/>
                  </a:lnTo>
                  <a:close/>
                  <a:moveTo>
                    <a:pt x="8570" y="2080"/>
                  </a:moveTo>
                  <a:cubicBezTo>
                    <a:pt x="8790" y="2080"/>
                    <a:pt x="8948" y="2238"/>
                    <a:pt x="8948" y="2427"/>
                  </a:cubicBezTo>
                  <a:lnTo>
                    <a:pt x="8948" y="7089"/>
                  </a:lnTo>
                  <a:lnTo>
                    <a:pt x="8286" y="7751"/>
                  </a:lnTo>
                  <a:cubicBezTo>
                    <a:pt x="7593" y="7152"/>
                    <a:pt x="6774" y="6837"/>
                    <a:pt x="5860" y="6837"/>
                  </a:cubicBezTo>
                  <a:cubicBezTo>
                    <a:pt x="4978" y="6837"/>
                    <a:pt x="4127" y="7152"/>
                    <a:pt x="3466" y="7751"/>
                  </a:cubicBezTo>
                  <a:lnTo>
                    <a:pt x="2804" y="7089"/>
                  </a:lnTo>
                  <a:lnTo>
                    <a:pt x="2804" y="2427"/>
                  </a:lnTo>
                  <a:cubicBezTo>
                    <a:pt x="2804" y="2238"/>
                    <a:pt x="2962" y="2080"/>
                    <a:pt x="3119" y="2080"/>
                  </a:cubicBezTo>
                  <a:close/>
                  <a:moveTo>
                    <a:pt x="693" y="5987"/>
                  </a:moveTo>
                  <a:lnTo>
                    <a:pt x="2993" y="8223"/>
                  </a:lnTo>
                  <a:lnTo>
                    <a:pt x="693" y="10492"/>
                  </a:lnTo>
                  <a:lnTo>
                    <a:pt x="693" y="5987"/>
                  </a:lnTo>
                  <a:close/>
                  <a:moveTo>
                    <a:pt x="11027" y="5987"/>
                  </a:moveTo>
                  <a:lnTo>
                    <a:pt x="11027" y="10492"/>
                  </a:lnTo>
                  <a:lnTo>
                    <a:pt x="8727" y="8223"/>
                  </a:lnTo>
                  <a:lnTo>
                    <a:pt x="11027" y="5987"/>
                  </a:lnTo>
                  <a:close/>
                  <a:moveTo>
                    <a:pt x="5829" y="7499"/>
                  </a:moveTo>
                  <a:cubicBezTo>
                    <a:pt x="6616" y="7499"/>
                    <a:pt x="7309" y="7814"/>
                    <a:pt x="7876" y="8381"/>
                  </a:cubicBezTo>
                  <a:lnTo>
                    <a:pt x="10523" y="10964"/>
                  </a:lnTo>
                  <a:lnTo>
                    <a:pt x="1166" y="10964"/>
                  </a:lnTo>
                  <a:lnTo>
                    <a:pt x="3781" y="8381"/>
                  </a:lnTo>
                  <a:cubicBezTo>
                    <a:pt x="4316" y="7814"/>
                    <a:pt x="5041" y="7499"/>
                    <a:pt x="5829" y="7499"/>
                  </a:cubicBezTo>
                  <a:close/>
                  <a:moveTo>
                    <a:pt x="5864" y="1"/>
                  </a:moveTo>
                  <a:cubicBezTo>
                    <a:pt x="5380" y="1"/>
                    <a:pt x="4899" y="190"/>
                    <a:pt x="4537" y="568"/>
                  </a:cubicBezTo>
                  <a:lnTo>
                    <a:pt x="3655" y="1387"/>
                  </a:lnTo>
                  <a:lnTo>
                    <a:pt x="3119" y="1387"/>
                  </a:lnTo>
                  <a:cubicBezTo>
                    <a:pt x="2552" y="1387"/>
                    <a:pt x="2080" y="1859"/>
                    <a:pt x="2080" y="2427"/>
                  </a:cubicBezTo>
                  <a:lnTo>
                    <a:pt x="2080" y="2962"/>
                  </a:lnTo>
                  <a:lnTo>
                    <a:pt x="315" y="4726"/>
                  </a:lnTo>
                  <a:cubicBezTo>
                    <a:pt x="126" y="4915"/>
                    <a:pt x="0" y="5136"/>
                    <a:pt x="0" y="5420"/>
                  </a:cubicBezTo>
                  <a:lnTo>
                    <a:pt x="0" y="10618"/>
                  </a:lnTo>
                  <a:cubicBezTo>
                    <a:pt x="32" y="11216"/>
                    <a:pt x="473" y="11657"/>
                    <a:pt x="1071" y="11657"/>
                  </a:cubicBezTo>
                  <a:lnTo>
                    <a:pt x="10680" y="11657"/>
                  </a:lnTo>
                  <a:cubicBezTo>
                    <a:pt x="11216" y="11657"/>
                    <a:pt x="11720" y="11185"/>
                    <a:pt x="11720" y="10618"/>
                  </a:cubicBezTo>
                  <a:lnTo>
                    <a:pt x="11720" y="5420"/>
                  </a:lnTo>
                  <a:cubicBezTo>
                    <a:pt x="11720" y="5136"/>
                    <a:pt x="11626" y="4915"/>
                    <a:pt x="11405" y="4726"/>
                  </a:cubicBezTo>
                  <a:lnTo>
                    <a:pt x="9641" y="2962"/>
                  </a:lnTo>
                  <a:lnTo>
                    <a:pt x="9641" y="2427"/>
                  </a:lnTo>
                  <a:cubicBezTo>
                    <a:pt x="9641" y="1859"/>
                    <a:pt x="9168" y="1387"/>
                    <a:pt x="8633" y="1387"/>
                  </a:cubicBezTo>
                  <a:lnTo>
                    <a:pt x="8065" y="1387"/>
                  </a:lnTo>
                  <a:lnTo>
                    <a:pt x="7215" y="568"/>
                  </a:lnTo>
                  <a:cubicBezTo>
                    <a:pt x="6837" y="190"/>
                    <a:pt x="6348" y="1"/>
                    <a:pt x="58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6124;p50">
              <a:extLst>
                <a:ext uri="{FF2B5EF4-FFF2-40B4-BE49-F238E27FC236}">
                  <a16:creationId xmlns:a16="http://schemas.microsoft.com/office/drawing/2014/main" id="{53083161-57A6-4CA8-8D05-98E5B0EA3E84}"/>
                </a:ext>
              </a:extLst>
            </p:cNvPr>
            <p:cNvSpPr/>
            <p:nvPr/>
          </p:nvSpPr>
          <p:spPr>
            <a:xfrm>
              <a:off x="-35733475" y="2340425"/>
              <a:ext cx="51225" cy="68550"/>
            </a:xfrm>
            <a:custGeom>
              <a:avLst/>
              <a:gdLst/>
              <a:ahLst/>
              <a:cxnLst/>
              <a:rect l="l" t="t" r="r" b="b"/>
              <a:pathLst>
                <a:path w="2049" h="2742" extrusionOk="0">
                  <a:moveTo>
                    <a:pt x="1009" y="0"/>
                  </a:moveTo>
                  <a:cubicBezTo>
                    <a:pt x="474" y="0"/>
                    <a:pt x="1" y="473"/>
                    <a:pt x="1" y="1008"/>
                  </a:cubicBezTo>
                  <a:cubicBezTo>
                    <a:pt x="1" y="1260"/>
                    <a:pt x="158" y="1418"/>
                    <a:pt x="316" y="1418"/>
                  </a:cubicBezTo>
                  <a:cubicBezTo>
                    <a:pt x="505" y="1418"/>
                    <a:pt x="663" y="1260"/>
                    <a:pt x="663" y="1040"/>
                  </a:cubicBezTo>
                  <a:cubicBezTo>
                    <a:pt x="663" y="851"/>
                    <a:pt x="820" y="693"/>
                    <a:pt x="1009" y="693"/>
                  </a:cubicBezTo>
                  <a:cubicBezTo>
                    <a:pt x="1198" y="693"/>
                    <a:pt x="1356" y="851"/>
                    <a:pt x="1356" y="1040"/>
                  </a:cubicBezTo>
                  <a:cubicBezTo>
                    <a:pt x="1356" y="1229"/>
                    <a:pt x="1293" y="1323"/>
                    <a:pt x="1135" y="1386"/>
                  </a:cubicBezTo>
                  <a:cubicBezTo>
                    <a:pt x="852" y="1449"/>
                    <a:pt x="663" y="1733"/>
                    <a:pt x="663" y="2016"/>
                  </a:cubicBezTo>
                  <a:lnTo>
                    <a:pt x="663" y="2394"/>
                  </a:lnTo>
                  <a:cubicBezTo>
                    <a:pt x="663" y="2583"/>
                    <a:pt x="820" y="2741"/>
                    <a:pt x="1009" y="2741"/>
                  </a:cubicBezTo>
                  <a:cubicBezTo>
                    <a:pt x="1230" y="2741"/>
                    <a:pt x="1387" y="2583"/>
                    <a:pt x="1387" y="2394"/>
                  </a:cubicBezTo>
                  <a:lnTo>
                    <a:pt x="1387" y="2016"/>
                  </a:lnTo>
                  <a:cubicBezTo>
                    <a:pt x="1765" y="1827"/>
                    <a:pt x="2049" y="1449"/>
                    <a:pt x="2049" y="1008"/>
                  </a:cubicBezTo>
                  <a:cubicBezTo>
                    <a:pt x="2049"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6125;p50">
              <a:extLst>
                <a:ext uri="{FF2B5EF4-FFF2-40B4-BE49-F238E27FC236}">
                  <a16:creationId xmlns:a16="http://schemas.microsoft.com/office/drawing/2014/main" id="{DBB25A3C-B5D6-4214-8A55-198D893736AA}"/>
                </a:ext>
              </a:extLst>
            </p:cNvPr>
            <p:cNvSpPr/>
            <p:nvPr/>
          </p:nvSpPr>
          <p:spPr>
            <a:xfrm>
              <a:off x="-35716925" y="24184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62"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6126;p50">
            <a:extLst>
              <a:ext uri="{FF2B5EF4-FFF2-40B4-BE49-F238E27FC236}">
                <a16:creationId xmlns:a16="http://schemas.microsoft.com/office/drawing/2014/main" id="{B98D1884-287F-4E1D-B511-BC61D5383002}"/>
              </a:ext>
            </a:extLst>
          </p:cNvPr>
          <p:cNvGrpSpPr/>
          <p:nvPr/>
        </p:nvGrpSpPr>
        <p:grpSpPr>
          <a:xfrm>
            <a:off x="654799" y="2743065"/>
            <a:ext cx="516936" cy="514209"/>
            <a:chOff x="-35853975" y="2631825"/>
            <a:chExt cx="293800" cy="292250"/>
          </a:xfrm>
          <a:solidFill>
            <a:srgbClr val="5C3183"/>
          </a:solidFill>
        </p:grpSpPr>
        <p:sp>
          <p:nvSpPr>
            <p:cNvPr id="713" name="Google Shape;6127;p50">
              <a:extLst>
                <a:ext uri="{FF2B5EF4-FFF2-40B4-BE49-F238E27FC236}">
                  <a16:creationId xmlns:a16="http://schemas.microsoft.com/office/drawing/2014/main" id="{3DDBE374-91A1-4C91-A0D3-8C42C05564E8}"/>
                </a:ext>
              </a:extLst>
            </p:cNvPr>
            <p:cNvSpPr/>
            <p:nvPr/>
          </p:nvSpPr>
          <p:spPr>
            <a:xfrm>
              <a:off x="-35813025" y="2701825"/>
              <a:ext cx="201675" cy="171925"/>
            </a:xfrm>
            <a:custGeom>
              <a:avLst/>
              <a:gdLst/>
              <a:ahLst/>
              <a:cxnLst/>
              <a:rect l="l" t="t" r="r" b="b"/>
              <a:pathLst>
                <a:path w="8067" h="6877" extrusionOk="0">
                  <a:moveTo>
                    <a:pt x="1765" y="824"/>
                  </a:moveTo>
                  <a:lnTo>
                    <a:pt x="2868" y="1643"/>
                  </a:lnTo>
                  <a:lnTo>
                    <a:pt x="2238" y="2462"/>
                  </a:lnTo>
                  <a:cubicBezTo>
                    <a:pt x="2112" y="2620"/>
                    <a:pt x="2143" y="2840"/>
                    <a:pt x="2301" y="2935"/>
                  </a:cubicBezTo>
                  <a:lnTo>
                    <a:pt x="5042" y="4983"/>
                  </a:lnTo>
                  <a:cubicBezTo>
                    <a:pt x="5108" y="5035"/>
                    <a:pt x="5179" y="5060"/>
                    <a:pt x="5246" y="5060"/>
                  </a:cubicBezTo>
                  <a:cubicBezTo>
                    <a:pt x="5341" y="5060"/>
                    <a:pt x="5428" y="5011"/>
                    <a:pt x="5483" y="4920"/>
                  </a:cubicBezTo>
                  <a:lnTo>
                    <a:pt x="6113" y="4100"/>
                  </a:lnTo>
                  <a:lnTo>
                    <a:pt x="7247" y="4920"/>
                  </a:lnTo>
                  <a:lnTo>
                    <a:pt x="6554" y="5739"/>
                  </a:lnTo>
                  <a:cubicBezTo>
                    <a:pt x="6348" y="6001"/>
                    <a:pt x="6042" y="6152"/>
                    <a:pt x="5735" y="6152"/>
                  </a:cubicBezTo>
                  <a:cubicBezTo>
                    <a:pt x="5525" y="6152"/>
                    <a:pt x="5315" y="6081"/>
                    <a:pt x="5136" y="5928"/>
                  </a:cubicBezTo>
                  <a:lnTo>
                    <a:pt x="1324" y="3061"/>
                  </a:lnTo>
                  <a:cubicBezTo>
                    <a:pt x="883" y="2714"/>
                    <a:pt x="757" y="2084"/>
                    <a:pt x="1135" y="1643"/>
                  </a:cubicBezTo>
                  <a:lnTo>
                    <a:pt x="1765" y="824"/>
                  </a:lnTo>
                  <a:close/>
                  <a:moveTo>
                    <a:pt x="1647" y="1"/>
                  </a:moveTo>
                  <a:cubicBezTo>
                    <a:pt x="1540" y="1"/>
                    <a:pt x="1435" y="63"/>
                    <a:pt x="1356" y="162"/>
                  </a:cubicBezTo>
                  <a:lnTo>
                    <a:pt x="537" y="1265"/>
                  </a:lnTo>
                  <a:cubicBezTo>
                    <a:pt x="1" y="1990"/>
                    <a:pt x="95" y="3061"/>
                    <a:pt x="883" y="3659"/>
                  </a:cubicBezTo>
                  <a:lnTo>
                    <a:pt x="4727" y="6526"/>
                  </a:lnTo>
                  <a:cubicBezTo>
                    <a:pt x="5026" y="6760"/>
                    <a:pt x="5384" y="6876"/>
                    <a:pt x="5744" y="6876"/>
                  </a:cubicBezTo>
                  <a:cubicBezTo>
                    <a:pt x="6255" y="6876"/>
                    <a:pt x="6770" y="6642"/>
                    <a:pt x="7121" y="6180"/>
                  </a:cubicBezTo>
                  <a:lnTo>
                    <a:pt x="7940" y="5077"/>
                  </a:lnTo>
                  <a:cubicBezTo>
                    <a:pt x="8066" y="4888"/>
                    <a:pt x="8003" y="4668"/>
                    <a:pt x="7846" y="4573"/>
                  </a:cubicBezTo>
                  <a:lnTo>
                    <a:pt x="6207" y="3344"/>
                  </a:lnTo>
                  <a:cubicBezTo>
                    <a:pt x="6142" y="3292"/>
                    <a:pt x="6070" y="3267"/>
                    <a:pt x="6001" y="3267"/>
                  </a:cubicBezTo>
                  <a:cubicBezTo>
                    <a:pt x="5903" y="3267"/>
                    <a:pt x="5808" y="3316"/>
                    <a:pt x="5735" y="3407"/>
                  </a:cubicBezTo>
                  <a:lnTo>
                    <a:pt x="5105" y="4258"/>
                  </a:lnTo>
                  <a:lnTo>
                    <a:pt x="2931" y="2588"/>
                  </a:lnTo>
                  <a:lnTo>
                    <a:pt x="3561" y="1769"/>
                  </a:lnTo>
                  <a:cubicBezTo>
                    <a:pt x="3687" y="1612"/>
                    <a:pt x="3656" y="1423"/>
                    <a:pt x="3498" y="1297"/>
                  </a:cubicBezTo>
                  <a:lnTo>
                    <a:pt x="1828" y="68"/>
                  </a:lnTo>
                  <a:cubicBezTo>
                    <a:pt x="1770" y="22"/>
                    <a:pt x="1708" y="1"/>
                    <a:pt x="1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6128;p50">
              <a:extLst>
                <a:ext uri="{FF2B5EF4-FFF2-40B4-BE49-F238E27FC236}">
                  <a16:creationId xmlns:a16="http://schemas.microsoft.com/office/drawing/2014/main" id="{FA3F4EC2-A2B9-4151-8935-07A7D83B2C96}"/>
                </a:ext>
              </a:extLst>
            </p:cNvPr>
            <p:cNvSpPr/>
            <p:nvPr/>
          </p:nvSpPr>
          <p:spPr>
            <a:xfrm>
              <a:off x="-35853975" y="2631825"/>
              <a:ext cx="293800" cy="292250"/>
            </a:xfrm>
            <a:custGeom>
              <a:avLst/>
              <a:gdLst/>
              <a:ahLst/>
              <a:cxnLst/>
              <a:rect l="l" t="t" r="r" b="b"/>
              <a:pathLst>
                <a:path w="11752" h="11690" extrusionOk="0">
                  <a:moveTo>
                    <a:pt x="5861" y="662"/>
                  </a:moveTo>
                  <a:cubicBezTo>
                    <a:pt x="8696" y="662"/>
                    <a:pt x="11027" y="2994"/>
                    <a:pt x="11027" y="5829"/>
                  </a:cubicBezTo>
                  <a:cubicBezTo>
                    <a:pt x="11027" y="6806"/>
                    <a:pt x="10744" y="7751"/>
                    <a:pt x="10240" y="8539"/>
                  </a:cubicBezTo>
                  <a:cubicBezTo>
                    <a:pt x="10177" y="8665"/>
                    <a:pt x="10114" y="8791"/>
                    <a:pt x="10177" y="8854"/>
                  </a:cubicBezTo>
                  <a:lnTo>
                    <a:pt x="10807" y="10776"/>
                  </a:lnTo>
                  <a:lnTo>
                    <a:pt x="8854" y="10145"/>
                  </a:lnTo>
                  <a:cubicBezTo>
                    <a:pt x="8837" y="10137"/>
                    <a:pt x="8815" y="10133"/>
                    <a:pt x="8792" y="10133"/>
                  </a:cubicBezTo>
                  <a:cubicBezTo>
                    <a:pt x="8728" y="10133"/>
                    <a:pt x="8648" y="10162"/>
                    <a:pt x="8602" y="10208"/>
                  </a:cubicBezTo>
                  <a:cubicBezTo>
                    <a:pt x="7751" y="10713"/>
                    <a:pt x="6806" y="10996"/>
                    <a:pt x="5861" y="10996"/>
                  </a:cubicBezTo>
                  <a:cubicBezTo>
                    <a:pt x="3025" y="10996"/>
                    <a:pt x="725" y="8665"/>
                    <a:pt x="725" y="5829"/>
                  </a:cubicBezTo>
                  <a:cubicBezTo>
                    <a:pt x="725" y="2994"/>
                    <a:pt x="3025" y="662"/>
                    <a:pt x="5861" y="662"/>
                  </a:cubicBezTo>
                  <a:close/>
                  <a:moveTo>
                    <a:pt x="5829" y="1"/>
                  </a:moveTo>
                  <a:cubicBezTo>
                    <a:pt x="2616" y="1"/>
                    <a:pt x="1" y="2647"/>
                    <a:pt x="1" y="5829"/>
                  </a:cubicBezTo>
                  <a:cubicBezTo>
                    <a:pt x="1" y="7373"/>
                    <a:pt x="599" y="8854"/>
                    <a:pt x="1733" y="9956"/>
                  </a:cubicBezTo>
                  <a:cubicBezTo>
                    <a:pt x="2836" y="11059"/>
                    <a:pt x="4285" y="11689"/>
                    <a:pt x="5861" y="11689"/>
                  </a:cubicBezTo>
                  <a:cubicBezTo>
                    <a:pt x="6900" y="11689"/>
                    <a:pt x="7908" y="11406"/>
                    <a:pt x="8822" y="10870"/>
                  </a:cubicBezTo>
                  <a:lnTo>
                    <a:pt x="11279" y="11658"/>
                  </a:lnTo>
                  <a:cubicBezTo>
                    <a:pt x="11303" y="11666"/>
                    <a:pt x="11331" y="11669"/>
                    <a:pt x="11360" y="11669"/>
                  </a:cubicBezTo>
                  <a:cubicBezTo>
                    <a:pt x="11449" y="11669"/>
                    <a:pt x="11555" y="11634"/>
                    <a:pt x="11626" y="11563"/>
                  </a:cubicBezTo>
                  <a:cubicBezTo>
                    <a:pt x="11689" y="11500"/>
                    <a:pt x="11752" y="11343"/>
                    <a:pt x="11689" y="11217"/>
                  </a:cubicBezTo>
                  <a:lnTo>
                    <a:pt x="10901" y="8791"/>
                  </a:lnTo>
                  <a:cubicBezTo>
                    <a:pt x="11469" y="7877"/>
                    <a:pt x="11752" y="6837"/>
                    <a:pt x="11752" y="5829"/>
                  </a:cubicBezTo>
                  <a:cubicBezTo>
                    <a:pt x="11689" y="2647"/>
                    <a:pt x="9074"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6129;p50">
              <a:extLst>
                <a:ext uri="{FF2B5EF4-FFF2-40B4-BE49-F238E27FC236}">
                  <a16:creationId xmlns:a16="http://schemas.microsoft.com/office/drawing/2014/main" id="{232FD4CB-C6ED-4DD9-8F3C-A8DA347CA712}"/>
                </a:ext>
              </a:extLst>
            </p:cNvPr>
            <p:cNvSpPr/>
            <p:nvPr/>
          </p:nvSpPr>
          <p:spPr>
            <a:xfrm>
              <a:off x="-35715350" y="2735025"/>
              <a:ext cx="49650" cy="40675"/>
            </a:xfrm>
            <a:custGeom>
              <a:avLst/>
              <a:gdLst/>
              <a:ahLst/>
              <a:cxnLst/>
              <a:rect l="l" t="t" r="r" b="b"/>
              <a:pathLst>
                <a:path w="1986" h="1627" extrusionOk="0">
                  <a:moveTo>
                    <a:pt x="410" y="0"/>
                  </a:moveTo>
                  <a:cubicBezTo>
                    <a:pt x="221" y="0"/>
                    <a:pt x="64" y="126"/>
                    <a:pt x="64" y="315"/>
                  </a:cubicBezTo>
                  <a:cubicBezTo>
                    <a:pt x="1" y="504"/>
                    <a:pt x="158" y="662"/>
                    <a:pt x="379" y="662"/>
                  </a:cubicBezTo>
                  <a:cubicBezTo>
                    <a:pt x="788" y="725"/>
                    <a:pt x="1166" y="977"/>
                    <a:pt x="1261" y="1386"/>
                  </a:cubicBezTo>
                  <a:cubicBezTo>
                    <a:pt x="1311" y="1536"/>
                    <a:pt x="1439" y="1626"/>
                    <a:pt x="1585" y="1626"/>
                  </a:cubicBezTo>
                  <a:cubicBezTo>
                    <a:pt x="1623" y="1626"/>
                    <a:pt x="1662" y="1620"/>
                    <a:pt x="1702" y="1607"/>
                  </a:cubicBezTo>
                  <a:cubicBezTo>
                    <a:pt x="1891" y="1575"/>
                    <a:pt x="1985" y="1386"/>
                    <a:pt x="1954" y="1197"/>
                  </a:cubicBezTo>
                  <a:cubicBezTo>
                    <a:pt x="1733" y="504"/>
                    <a:pt x="1103" y="32"/>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6130;p50">
              <a:extLst>
                <a:ext uri="{FF2B5EF4-FFF2-40B4-BE49-F238E27FC236}">
                  <a16:creationId xmlns:a16="http://schemas.microsoft.com/office/drawing/2014/main" id="{366C028D-0445-4C56-84E3-C999C93C4F99}"/>
                </a:ext>
              </a:extLst>
            </p:cNvPr>
            <p:cNvSpPr/>
            <p:nvPr/>
          </p:nvSpPr>
          <p:spPr>
            <a:xfrm>
              <a:off x="-35705900" y="2667275"/>
              <a:ext cx="107925" cy="101750"/>
            </a:xfrm>
            <a:custGeom>
              <a:avLst/>
              <a:gdLst/>
              <a:ahLst/>
              <a:cxnLst/>
              <a:rect l="l" t="t" r="r" b="b"/>
              <a:pathLst>
                <a:path w="4317" h="4070" extrusionOk="0">
                  <a:moveTo>
                    <a:pt x="347" y="1"/>
                  </a:moveTo>
                  <a:cubicBezTo>
                    <a:pt x="158" y="1"/>
                    <a:pt x="1" y="127"/>
                    <a:pt x="1" y="316"/>
                  </a:cubicBezTo>
                  <a:cubicBezTo>
                    <a:pt x="1" y="505"/>
                    <a:pt x="95" y="662"/>
                    <a:pt x="316" y="662"/>
                  </a:cubicBezTo>
                  <a:cubicBezTo>
                    <a:pt x="2048" y="820"/>
                    <a:pt x="3372" y="2111"/>
                    <a:pt x="3655" y="3781"/>
                  </a:cubicBezTo>
                  <a:cubicBezTo>
                    <a:pt x="3683" y="3951"/>
                    <a:pt x="3813" y="4070"/>
                    <a:pt x="3976" y="4070"/>
                  </a:cubicBezTo>
                  <a:cubicBezTo>
                    <a:pt x="3995" y="4070"/>
                    <a:pt x="4014" y="4068"/>
                    <a:pt x="4033" y="4065"/>
                  </a:cubicBezTo>
                  <a:cubicBezTo>
                    <a:pt x="4191" y="4065"/>
                    <a:pt x="4317" y="3844"/>
                    <a:pt x="4317" y="3687"/>
                  </a:cubicBezTo>
                  <a:cubicBezTo>
                    <a:pt x="4002" y="1733"/>
                    <a:pt x="2364" y="190"/>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6131;p50">
              <a:extLst>
                <a:ext uri="{FF2B5EF4-FFF2-40B4-BE49-F238E27FC236}">
                  <a16:creationId xmlns:a16="http://schemas.microsoft.com/office/drawing/2014/main" id="{D001FB22-2CDA-4469-A347-0AB57A7B2828}"/>
                </a:ext>
              </a:extLst>
            </p:cNvPr>
            <p:cNvSpPr/>
            <p:nvPr/>
          </p:nvSpPr>
          <p:spPr>
            <a:xfrm>
              <a:off x="-35709825" y="2700350"/>
              <a:ext cx="77200" cy="68700"/>
            </a:xfrm>
            <a:custGeom>
              <a:avLst/>
              <a:gdLst/>
              <a:ahLst/>
              <a:cxnLst/>
              <a:rect l="l" t="t" r="r" b="b"/>
              <a:pathLst>
                <a:path w="3088" h="2748" extrusionOk="0">
                  <a:moveTo>
                    <a:pt x="347" y="1"/>
                  </a:moveTo>
                  <a:cubicBezTo>
                    <a:pt x="158" y="1"/>
                    <a:pt x="0" y="127"/>
                    <a:pt x="0" y="316"/>
                  </a:cubicBezTo>
                  <a:cubicBezTo>
                    <a:pt x="0" y="536"/>
                    <a:pt x="95" y="694"/>
                    <a:pt x="315" y="725"/>
                  </a:cubicBezTo>
                  <a:cubicBezTo>
                    <a:pt x="1323" y="788"/>
                    <a:pt x="2142" y="1545"/>
                    <a:pt x="2394" y="2490"/>
                  </a:cubicBezTo>
                  <a:cubicBezTo>
                    <a:pt x="2422" y="2655"/>
                    <a:pt x="2570" y="2748"/>
                    <a:pt x="2753" y="2748"/>
                  </a:cubicBezTo>
                  <a:cubicBezTo>
                    <a:pt x="2780" y="2748"/>
                    <a:pt x="2808" y="2746"/>
                    <a:pt x="2836" y="2742"/>
                  </a:cubicBezTo>
                  <a:cubicBezTo>
                    <a:pt x="3025" y="2679"/>
                    <a:pt x="3088" y="2490"/>
                    <a:pt x="3056" y="2301"/>
                  </a:cubicBezTo>
                  <a:cubicBezTo>
                    <a:pt x="2741" y="1072"/>
                    <a:pt x="1670" y="127"/>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6132;p50">
            <a:extLst>
              <a:ext uri="{FF2B5EF4-FFF2-40B4-BE49-F238E27FC236}">
                <a16:creationId xmlns:a16="http://schemas.microsoft.com/office/drawing/2014/main" id="{960B2E59-26F3-4349-A829-57BB41C93E01}"/>
              </a:ext>
            </a:extLst>
          </p:cNvPr>
          <p:cNvGrpSpPr/>
          <p:nvPr/>
        </p:nvGrpSpPr>
        <p:grpSpPr>
          <a:xfrm>
            <a:off x="3901408" y="1484045"/>
            <a:ext cx="512802" cy="512802"/>
            <a:chOff x="-34032200" y="1916675"/>
            <a:chExt cx="291450" cy="291450"/>
          </a:xfrm>
          <a:solidFill>
            <a:srgbClr val="5C3183"/>
          </a:solidFill>
        </p:grpSpPr>
        <p:sp>
          <p:nvSpPr>
            <p:cNvPr id="709" name="Google Shape;6133;p50">
              <a:extLst>
                <a:ext uri="{FF2B5EF4-FFF2-40B4-BE49-F238E27FC236}">
                  <a16:creationId xmlns:a16="http://schemas.microsoft.com/office/drawing/2014/main" id="{D4D3F3A3-25DC-45EC-92C7-38C52CFBEF22}"/>
                </a:ext>
              </a:extLst>
            </p:cNvPr>
            <p:cNvSpPr/>
            <p:nvPr/>
          </p:nvSpPr>
          <p:spPr>
            <a:xfrm>
              <a:off x="-34032200" y="1916675"/>
              <a:ext cx="291450" cy="291450"/>
            </a:xfrm>
            <a:custGeom>
              <a:avLst/>
              <a:gdLst/>
              <a:ahLst/>
              <a:cxnLst/>
              <a:rect l="l" t="t" r="r" b="b"/>
              <a:pathLst>
                <a:path w="11658" h="11658" extrusionOk="0">
                  <a:moveTo>
                    <a:pt x="6459" y="694"/>
                  </a:moveTo>
                  <a:cubicBezTo>
                    <a:pt x="6648" y="694"/>
                    <a:pt x="6806" y="851"/>
                    <a:pt x="6806" y="1040"/>
                  </a:cubicBezTo>
                  <a:lnTo>
                    <a:pt x="6806" y="1387"/>
                  </a:lnTo>
                  <a:lnTo>
                    <a:pt x="662" y="1387"/>
                  </a:lnTo>
                  <a:lnTo>
                    <a:pt x="662" y="1040"/>
                  </a:lnTo>
                  <a:cubicBezTo>
                    <a:pt x="662" y="851"/>
                    <a:pt x="820" y="694"/>
                    <a:pt x="977" y="694"/>
                  </a:cubicBezTo>
                  <a:close/>
                  <a:moveTo>
                    <a:pt x="10303" y="4096"/>
                  </a:moveTo>
                  <a:lnTo>
                    <a:pt x="8192" y="5419"/>
                  </a:lnTo>
                  <a:lnTo>
                    <a:pt x="6207" y="4096"/>
                  </a:lnTo>
                  <a:close/>
                  <a:moveTo>
                    <a:pt x="5420" y="4411"/>
                  </a:moveTo>
                  <a:lnTo>
                    <a:pt x="7971" y="6112"/>
                  </a:lnTo>
                  <a:cubicBezTo>
                    <a:pt x="8034" y="6144"/>
                    <a:pt x="8097" y="6144"/>
                    <a:pt x="8192" y="6144"/>
                  </a:cubicBezTo>
                  <a:cubicBezTo>
                    <a:pt x="8255" y="6144"/>
                    <a:pt x="8286" y="6144"/>
                    <a:pt x="8381" y="6112"/>
                  </a:cubicBezTo>
                  <a:lnTo>
                    <a:pt x="10933" y="4537"/>
                  </a:lnTo>
                  <a:lnTo>
                    <a:pt x="10933" y="7184"/>
                  </a:lnTo>
                  <a:cubicBezTo>
                    <a:pt x="10933" y="7373"/>
                    <a:pt x="10775" y="7530"/>
                    <a:pt x="10618" y="7530"/>
                  </a:cubicBezTo>
                  <a:lnTo>
                    <a:pt x="5766" y="7530"/>
                  </a:lnTo>
                  <a:cubicBezTo>
                    <a:pt x="5577" y="7530"/>
                    <a:pt x="5420" y="7373"/>
                    <a:pt x="5420" y="7184"/>
                  </a:cubicBezTo>
                  <a:lnTo>
                    <a:pt x="5420" y="4443"/>
                  </a:lnTo>
                  <a:lnTo>
                    <a:pt x="5420" y="4411"/>
                  </a:lnTo>
                  <a:close/>
                  <a:moveTo>
                    <a:pt x="6806" y="2048"/>
                  </a:moveTo>
                  <a:lnTo>
                    <a:pt x="6806" y="3435"/>
                  </a:lnTo>
                  <a:lnTo>
                    <a:pt x="5766" y="3435"/>
                  </a:lnTo>
                  <a:cubicBezTo>
                    <a:pt x="5231" y="3435"/>
                    <a:pt x="4758" y="3907"/>
                    <a:pt x="4758" y="4443"/>
                  </a:cubicBezTo>
                  <a:lnTo>
                    <a:pt x="4758" y="7184"/>
                  </a:lnTo>
                  <a:cubicBezTo>
                    <a:pt x="4758" y="7719"/>
                    <a:pt x="5231" y="8192"/>
                    <a:pt x="5766" y="8192"/>
                  </a:cubicBezTo>
                  <a:lnTo>
                    <a:pt x="6806" y="8192"/>
                  </a:lnTo>
                  <a:lnTo>
                    <a:pt x="6806" y="8916"/>
                  </a:lnTo>
                  <a:lnTo>
                    <a:pt x="662" y="8916"/>
                  </a:lnTo>
                  <a:lnTo>
                    <a:pt x="662" y="2048"/>
                  </a:lnTo>
                  <a:close/>
                  <a:moveTo>
                    <a:pt x="6774" y="9578"/>
                  </a:moveTo>
                  <a:lnTo>
                    <a:pt x="6774" y="10649"/>
                  </a:lnTo>
                  <a:cubicBezTo>
                    <a:pt x="6806" y="10838"/>
                    <a:pt x="6648" y="10996"/>
                    <a:pt x="6459" y="10996"/>
                  </a:cubicBezTo>
                  <a:lnTo>
                    <a:pt x="977" y="10996"/>
                  </a:lnTo>
                  <a:cubicBezTo>
                    <a:pt x="788" y="10996"/>
                    <a:pt x="631" y="10838"/>
                    <a:pt x="631" y="10649"/>
                  </a:cubicBezTo>
                  <a:lnTo>
                    <a:pt x="631" y="9578"/>
                  </a:lnTo>
                  <a:close/>
                  <a:moveTo>
                    <a:pt x="1009" y="1"/>
                  </a:moveTo>
                  <a:cubicBezTo>
                    <a:pt x="473" y="1"/>
                    <a:pt x="1" y="473"/>
                    <a:pt x="1" y="1040"/>
                  </a:cubicBezTo>
                  <a:lnTo>
                    <a:pt x="1" y="10649"/>
                  </a:lnTo>
                  <a:cubicBezTo>
                    <a:pt x="1" y="11185"/>
                    <a:pt x="473" y="11657"/>
                    <a:pt x="1009" y="11657"/>
                  </a:cubicBezTo>
                  <a:lnTo>
                    <a:pt x="6491" y="11657"/>
                  </a:lnTo>
                  <a:cubicBezTo>
                    <a:pt x="7026" y="11657"/>
                    <a:pt x="7499" y="11185"/>
                    <a:pt x="7499" y="10649"/>
                  </a:cubicBezTo>
                  <a:lnTo>
                    <a:pt x="7499" y="8255"/>
                  </a:lnTo>
                  <a:lnTo>
                    <a:pt x="10618" y="8255"/>
                  </a:lnTo>
                  <a:cubicBezTo>
                    <a:pt x="11185" y="8255"/>
                    <a:pt x="11658" y="7782"/>
                    <a:pt x="11658" y="7215"/>
                  </a:cubicBezTo>
                  <a:lnTo>
                    <a:pt x="11658" y="4506"/>
                  </a:lnTo>
                  <a:cubicBezTo>
                    <a:pt x="11658" y="3907"/>
                    <a:pt x="11185" y="3435"/>
                    <a:pt x="10618" y="3435"/>
                  </a:cubicBezTo>
                  <a:lnTo>
                    <a:pt x="7499" y="3435"/>
                  </a:lnTo>
                  <a:lnTo>
                    <a:pt x="7499" y="1040"/>
                  </a:lnTo>
                  <a:cubicBezTo>
                    <a:pt x="7499" y="473"/>
                    <a:pt x="7026" y="1"/>
                    <a:pt x="6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6134;p50">
              <a:extLst>
                <a:ext uri="{FF2B5EF4-FFF2-40B4-BE49-F238E27FC236}">
                  <a16:creationId xmlns:a16="http://schemas.microsoft.com/office/drawing/2014/main" id="{6D29285B-25A0-4A2F-A69F-A77D82EB113F}"/>
                </a:ext>
              </a:extLst>
            </p:cNvPr>
            <p:cNvSpPr/>
            <p:nvPr/>
          </p:nvSpPr>
          <p:spPr>
            <a:xfrm>
              <a:off x="-33999125" y="20190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616"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6135;p50">
              <a:extLst>
                <a:ext uri="{FF2B5EF4-FFF2-40B4-BE49-F238E27FC236}">
                  <a16:creationId xmlns:a16="http://schemas.microsoft.com/office/drawing/2014/main" id="{7E3B6C5B-D4DB-45FE-AB49-CD4B37D0F46B}"/>
                </a:ext>
              </a:extLst>
            </p:cNvPr>
            <p:cNvSpPr/>
            <p:nvPr/>
          </p:nvSpPr>
          <p:spPr>
            <a:xfrm>
              <a:off x="-33999900" y="2053725"/>
              <a:ext cx="52000" cy="18125"/>
            </a:xfrm>
            <a:custGeom>
              <a:avLst/>
              <a:gdLst/>
              <a:ahLst/>
              <a:cxnLst/>
              <a:rect l="l" t="t" r="r" b="b"/>
              <a:pathLst>
                <a:path w="2080" h="725" extrusionOk="0">
                  <a:moveTo>
                    <a:pt x="347" y="0"/>
                  </a:moveTo>
                  <a:cubicBezTo>
                    <a:pt x="158" y="0"/>
                    <a:pt x="0" y="158"/>
                    <a:pt x="0" y="347"/>
                  </a:cubicBezTo>
                  <a:cubicBezTo>
                    <a:pt x="0" y="567"/>
                    <a:pt x="158" y="725"/>
                    <a:pt x="347" y="725"/>
                  </a:cubicBezTo>
                  <a:lnTo>
                    <a:pt x="1733" y="725"/>
                  </a:lnTo>
                  <a:cubicBezTo>
                    <a:pt x="1922" y="725"/>
                    <a:pt x="2080" y="567"/>
                    <a:pt x="2080" y="347"/>
                  </a:cubicBezTo>
                  <a:cubicBezTo>
                    <a:pt x="2080" y="158"/>
                    <a:pt x="1922"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6136;p50">
              <a:extLst>
                <a:ext uri="{FF2B5EF4-FFF2-40B4-BE49-F238E27FC236}">
                  <a16:creationId xmlns:a16="http://schemas.microsoft.com/office/drawing/2014/main" id="{0FDF80C5-96CA-4861-A87F-5ED5AEBDABC4}"/>
                </a:ext>
              </a:extLst>
            </p:cNvPr>
            <p:cNvSpPr/>
            <p:nvPr/>
          </p:nvSpPr>
          <p:spPr>
            <a:xfrm>
              <a:off x="-33999125" y="2088375"/>
              <a:ext cx="34675" cy="17350"/>
            </a:xfrm>
            <a:custGeom>
              <a:avLst/>
              <a:gdLst/>
              <a:ahLst/>
              <a:cxnLst/>
              <a:rect l="l" t="t" r="r" b="b"/>
              <a:pathLst>
                <a:path w="1387" h="694" extrusionOk="0">
                  <a:moveTo>
                    <a:pt x="347" y="1"/>
                  </a:moveTo>
                  <a:cubicBezTo>
                    <a:pt x="158" y="1"/>
                    <a:pt x="1" y="158"/>
                    <a:pt x="1" y="347"/>
                  </a:cubicBezTo>
                  <a:cubicBezTo>
                    <a:pt x="1" y="536"/>
                    <a:pt x="158" y="694"/>
                    <a:pt x="347" y="694"/>
                  </a:cubicBezTo>
                  <a:lnTo>
                    <a:pt x="1041" y="694"/>
                  </a:lnTo>
                  <a:cubicBezTo>
                    <a:pt x="1230" y="694"/>
                    <a:pt x="1387" y="536"/>
                    <a:pt x="1387" y="347"/>
                  </a:cubicBezTo>
                  <a:cubicBezTo>
                    <a:pt x="1387" y="158"/>
                    <a:pt x="1230"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6137;p50">
            <a:extLst>
              <a:ext uri="{FF2B5EF4-FFF2-40B4-BE49-F238E27FC236}">
                <a16:creationId xmlns:a16="http://schemas.microsoft.com/office/drawing/2014/main" id="{4DF08C99-8815-44DE-B7BF-D5F40D59FB37}"/>
              </a:ext>
            </a:extLst>
          </p:cNvPr>
          <p:cNvSpPr/>
          <p:nvPr/>
        </p:nvSpPr>
        <p:spPr>
          <a:xfrm>
            <a:off x="3898029" y="2136115"/>
            <a:ext cx="514165" cy="517200"/>
          </a:xfrm>
          <a:custGeom>
            <a:avLst/>
            <a:gdLst/>
            <a:ahLst/>
            <a:cxnLst/>
            <a:rect l="l" t="t" r="r" b="b"/>
            <a:pathLst>
              <a:path w="11689" h="11758" extrusionOk="0">
                <a:moveTo>
                  <a:pt x="8538" y="2747"/>
                </a:moveTo>
                <a:cubicBezTo>
                  <a:pt x="8727" y="2747"/>
                  <a:pt x="8853" y="2905"/>
                  <a:pt x="8853" y="3094"/>
                </a:cubicBezTo>
                <a:cubicBezTo>
                  <a:pt x="8885" y="3251"/>
                  <a:pt x="8727" y="3409"/>
                  <a:pt x="8538" y="3409"/>
                </a:cubicBezTo>
                <a:cubicBezTo>
                  <a:pt x="8444" y="3409"/>
                  <a:pt x="8381" y="3377"/>
                  <a:pt x="8286" y="3346"/>
                </a:cubicBezTo>
                <a:lnTo>
                  <a:pt x="8538" y="2747"/>
                </a:lnTo>
                <a:close/>
                <a:moveTo>
                  <a:pt x="3277" y="1581"/>
                </a:moveTo>
                <a:cubicBezTo>
                  <a:pt x="3844" y="1581"/>
                  <a:pt x="4316" y="2023"/>
                  <a:pt x="4316" y="2590"/>
                </a:cubicBezTo>
                <a:cubicBezTo>
                  <a:pt x="4316" y="3157"/>
                  <a:pt x="3844" y="3598"/>
                  <a:pt x="3277" y="3598"/>
                </a:cubicBezTo>
                <a:cubicBezTo>
                  <a:pt x="2741" y="3598"/>
                  <a:pt x="2269" y="3157"/>
                  <a:pt x="2269" y="2590"/>
                </a:cubicBezTo>
                <a:cubicBezTo>
                  <a:pt x="2269" y="1991"/>
                  <a:pt x="2741" y="1581"/>
                  <a:pt x="3277" y="1581"/>
                </a:cubicBezTo>
                <a:close/>
                <a:moveTo>
                  <a:pt x="9231" y="5457"/>
                </a:moveTo>
                <a:cubicBezTo>
                  <a:pt x="9672" y="5457"/>
                  <a:pt x="10050" y="5740"/>
                  <a:pt x="10208" y="6150"/>
                </a:cubicBezTo>
                <a:lnTo>
                  <a:pt x="8286" y="6150"/>
                </a:lnTo>
                <a:cubicBezTo>
                  <a:pt x="8412" y="5772"/>
                  <a:pt x="8759" y="5457"/>
                  <a:pt x="9231" y="5457"/>
                </a:cubicBezTo>
                <a:close/>
                <a:moveTo>
                  <a:pt x="10932" y="6843"/>
                </a:moveTo>
                <a:lnTo>
                  <a:pt x="10932" y="7504"/>
                </a:lnTo>
                <a:lnTo>
                  <a:pt x="5262" y="7504"/>
                </a:lnTo>
                <a:lnTo>
                  <a:pt x="5262" y="6843"/>
                </a:lnTo>
                <a:close/>
                <a:moveTo>
                  <a:pt x="3403" y="4291"/>
                </a:moveTo>
                <a:cubicBezTo>
                  <a:pt x="4064" y="4322"/>
                  <a:pt x="4631" y="4921"/>
                  <a:pt x="4631" y="5583"/>
                </a:cubicBezTo>
                <a:lnTo>
                  <a:pt x="4631" y="7725"/>
                </a:lnTo>
                <a:cubicBezTo>
                  <a:pt x="4348" y="7567"/>
                  <a:pt x="4033" y="7441"/>
                  <a:pt x="3686" y="7441"/>
                </a:cubicBezTo>
                <a:lnTo>
                  <a:pt x="3340" y="7441"/>
                </a:lnTo>
                <a:lnTo>
                  <a:pt x="3340" y="6402"/>
                </a:lnTo>
                <a:cubicBezTo>
                  <a:pt x="3340" y="6213"/>
                  <a:pt x="3182" y="6055"/>
                  <a:pt x="2962" y="6055"/>
                </a:cubicBezTo>
                <a:cubicBezTo>
                  <a:pt x="2773" y="6055"/>
                  <a:pt x="2615" y="6213"/>
                  <a:pt x="2615" y="6402"/>
                </a:cubicBezTo>
                <a:lnTo>
                  <a:pt x="2615" y="7788"/>
                </a:lnTo>
                <a:cubicBezTo>
                  <a:pt x="2615" y="7977"/>
                  <a:pt x="2773" y="8134"/>
                  <a:pt x="2962" y="8134"/>
                </a:cubicBezTo>
                <a:lnTo>
                  <a:pt x="3655" y="8134"/>
                </a:lnTo>
                <a:cubicBezTo>
                  <a:pt x="4064" y="8134"/>
                  <a:pt x="4474" y="8418"/>
                  <a:pt x="4600" y="8828"/>
                </a:cubicBezTo>
                <a:lnTo>
                  <a:pt x="1985" y="8828"/>
                </a:lnTo>
                <a:lnTo>
                  <a:pt x="1985" y="5583"/>
                </a:lnTo>
                <a:lnTo>
                  <a:pt x="2080" y="5583"/>
                </a:lnTo>
                <a:cubicBezTo>
                  <a:pt x="2080" y="5236"/>
                  <a:pt x="2237" y="4858"/>
                  <a:pt x="2458" y="4637"/>
                </a:cubicBezTo>
                <a:cubicBezTo>
                  <a:pt x="2741" y="4385"/>
                  <a:pt x="3056" y="4291"/>
                  <a:pt x="3403" y="4291"/>
                </a:cubicBezTo>
                <a:close/>
                <a:moveTo>
                  <a:pt x="1040" y="4795"/>
                </a:moveTo>
                <a:cubicBezTo>
                  <a:pt x="1229" y="4795"/>
                  <a:pt x="1418" y="4952"/>
                  <a:pt x="1418" y="5141"/>
                </a:cubicBezTo>
                <a:lnTo>
                  <a:pt x="1418" y="9174"/>
                </a:lnTo>
                <a:lnTo>
                  <a:pt x="1418" y="9300"/>
                </a:lnTo>
                <a:cubicBezTo>
                  <a:pt x="1449" y="9458"/>
                  <a:pt x="1575" y="9521"/>
                  <a:pt x="1733" y="9521"/>
                </a:cubicBezTo>
                <a:lnTo>
                  <a:pt x="5860" y="9521"/>
                </a:lnTo>
                <a:cubicBezTo>
                  <a:pt x="6049" y="9521"/>
                  <a:pt x="6175" y="9678"/>
                  <a:pt x="6175" y="9836"/>
                </a:cubicBezTo>
                <a:lnTo>
                  <a:pt x="6175" y="10938"/>
                </a:lnTo>
                <a:lnTo>
                  <a:pt x="693" y="10938"/>
                </a:lnTo>
                <a:lnTo>
                  <a:pt x="693" y="5141"/>
                </a:lnTo>
                <a:cubicBezTo>
                  <a:pt x="693" y="4952"/>
                  <a:pt x="851" y="4795"/>
                  <a:pt x="1040" y="4795"/>
                </a:cubicBezTo>
                <a:close/>
                <a:moveTo>
                  <a:pt x="7656" y="8197"/>
                </a:moveTo>
                <a:cubicBezTo>
                  <a:pt x="7971" y="8260"/>
                  <a:pt x="8254" y="8576"/>
                  <a:pt x="8254" y="8922"/>
                </a:cubicBezTo>
                <a:lnTo>
                  <a:pt x="8254" y="10938"/>
                </a:lnTo>
                <a:lnTo>
                  <a:pt x="6868" y="10938"/>
                </a:lnTo>
                <a:lnTo>
                  <a:pt x="6868" y="9836"/>
                </a:lnTo>
                <a:cubicBezTo>
                  <a:pt x="6868" y="9269"/>
                  <a:pt x="6396" y="8796"/>
                  <a:pt x="5860" y="8796"/>
                </a:cubicBezTo>
                <a:lnTo>
                  <a:pt x="5388" y="8796"/>
                </a:lnTo>
                <a:cubicBezTo>
                  <a:pt x="5356" y="8576"/>
                  <a:pt x="5230" y="8386"/>
                  <a:pt x="5104" y="8197"/>
                </a:cubicBezTo>
                <a:close/>
                <a:moveTo>
                  <a:pt x="9185" y="1"/>
                </a:moveTo>
                <a:cubicBezTo>
                  <a:pt x="9049" y="1"/>
                  <a:pt x="8908" y="88"/>
                  <a:pt x="8885" y="227"/>
                </a:cubicBezTo>
                <a:lnTo>
                  <a:pt x="6837" y="5078"/>
                </a:lnTo>
                <a:cubicBezTo>
                  <a:pt x="6774" y="5236"/>
                  <a:pt x="6837" y="5457"/>
                  <a:pt x="7026" y="5520"/>
                </a:cubicBezTo>
                <a:cubicBezTo>
                  <a:pt x="7089" y="5520"/>
                  <a:pt x="7120" y="5551"/>
                  <a:pt x="7152" y="5551"/>
                </a:cubicBezTo>
                <a:cubicBezTo>
                  <a:pt x="7278" y="5551"/>
                  <a:pt x="7435" y="5457"/>
                  <a:pt x="7467" y="5362"/>
                </a:cubicBezTo>
                <a:lnTo>
                  <a:pt x="8034" y="4039"/>
                </a:lnTo>
                <a:cubicBezTo>
                  <a:pt x="8191" y="4133"/>
                  <a:pt x="8349" y="4165"/>
                  <a:pt x="8538" y="4165"/>
                </a:cubicBezTo>
                <a:cubicBezTo>
                  <a:pt x="8664" y="4165"/>
                  <a:pt x="8759" y="4133"/>
                  <a:pt x="8885" y="4133"/>
                </a:cubicBezTo>
                <a:lnTo>
                  <a:pt x="8885" y="4921"/>
                </a:lnTo>
                <a:cubicBezTo>
                  <a:pt x="8223" y="5047"/>
                  <a:pt x="7719" y="5583"/>
                  <a:pt x="7561" y="6244"/>
                </a:cubicBezTo>
                <a:lnTo>
                  <a:pt x="5293" y="6244"/>
                </a:lnTo>
                <a:lnTo>
                  <a:pt x="5293" y="5709"/>
                </a:lnTo>
                <a:cubicBezTo>
                  <a:pt x="5293" y="4984"/>
                  <a:pt x="4915" y="4354"/>
                  <a:pt x="4348" y="4007"/>
                </a:cubicBezTo>
                <a:cubicBezTo>
                  <a:pt x="4757" y="3692"/>
                  <a:pt x="4978" y="3220"/>
                  <a:pt x="4978" y="2653"/>
                </a:cubicBezTo>
                <a:cubicBezTo>
                  <a:pt x="4978" y="1707"/>
                  <a:pt x="4253" y="983"/>
                  <a:pt x="3308" y="983"/>
                </a:cubicBezTo>
                <a:cubicBezTo>
                  <a:pt x="2363" y="983"/>
                  <a:pt x="1607" y="1707"/>
                  <a:pt x="1607" y="2653"/>
                </a:cubicBezTo>
                <a:cubicBezTo>
                  <a:pt x="1607" y="3220"/>
                  <a:pt x="1890" y="3724"/>
                  <a:pt x="2269" y="4039"/>
                </a:cubicBezTo>
                <a:cubicBezTo>
                  <a:pt x="2143" y="4133"/>
                  <a:pt x="2080" y="4196"/>
                  <a:pt x="1985" y="4291"/>
                </a:cubicBezTo>
                <a:cubicBezTo>
                  <a:pt x="1922" y="4354"/>
                  <a:pt x="1827" y="4448"/>
                  <a:pt x="1764" y="4543"/>
                </a:cubicBezTo>
                <a:cubicBezTo>
                  <a:pt x="1575" y="4354"/>
                  <a:pt x="1323" y="4228"/>
                  <a:pt x="1008" y="4228"/>
                </a:cubicBezTo>
                <a:cubicBezTo>
                  <a:pt x="473" y="4228"/>
                  <a:pt x="0" y="4700"/>
                  <a:pt x="0" y="5268"/>
                </a:cubicBezTo>
                <a:lnTo>
                  <a:pt x="0" y="11411"/>
                </a:lnTo>
                <a:cubicBezTo>
                  <a:pt x="0" y="11600"/>
                  <a:pt x="158" y="11758"/>
                  <a:pt x="347" y="11758"/>
                </a:cubicBezTo>
                <a:lnTo>
                  <a:pt x="8570" y="11758"/>
                </a:lnTo>
                <a:cubicBezTo>
                  <a:pt x="8759" y="11758"/>
                  <a:pt x="8916" y="11600"/>
                  <a:pt x="8916" y="11411"/>
                </a:cubicBezTo>
                <a:lnTo>
                  <a:pt x="8916" y="9048"/>
                </a:lnTo>
                <a:cubicBezTo>
                  <a:pt x="8916" y="8765"/>
                  <a:pt x="8853" y="8544"/>
                  <a:pt x="8727" y="8292"/>
                </a:cubicBezTo>
                <a:lnTo>
                  <a:pt x="11342" y="8292"/>
                </a:lnTo>
                <a:cubicBezTo>
                  <a:pt x="11531" y="8292"/>
                  <a:pt x="11689" y="8134"/>
                  <a:pt x="11689" y="7945"/>
                </a:cubicBezTo>
                <a:lnTo>
                  <a:pt x="11689" y="6559"/>
                </a:lnTo>
                <a:cubicBezTo>
                  <a:pt x="11689" y="6339"/>
                  <a:pt x="11531" y="6181"/>
                  <a:pt x="11310" y="6181"/>
                </a:cubicBezTo>
                <a:lnTo>
                  <a:pt x="10901" y="6181"/>
                </a:lnTo>
                <a:cubicBezTo>
                  <a:pt x="10775" y="5520"/>
                  <a:pt x="10239" y="4984"/>
                  <a:pt x="9546" y="4826"/>
                </a:cubicBezTo>
                <a:lnTo>
                  <a:pt x="9546" y="3094"/>
                </a:lnTo>
                <a:cubicBezTo>
                  <a:pt x="9546" y="2621"/>
                  <a:pt x="9231" y="2243"/>
                  <a:pt x="8790" y="2117"/>
                </a:cubicBezTo>
                <a:lnTo>
                  <a:pt x="9515" y="447"/>
                </a:lnTo>
                <a:cubicBezTo>
                  <a:pt x="9578" y="290"/>
                  <a:pt x="9515" y="69"/>
                  <a:pt x="9326" y="38"/>
                </a:cubicBezTo>
                <a:cubicBezTo>
                  <a:pt x="9283" y="12"/>
                  <a:pt x="9234" y="1"/>
                  <a:pt x="918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6138;p50">
            <a:extLst>
              <a:ext uri="{FF2B5EF4-FFF2-40B4-BE49-F238E27FC236}">
                <a16:creationId xmlns:a16="http://schemas.microsoft.com/office/drawing/2014/main" id="{09A208B4-D7B5-4CF7-B54C-450BAB62FF3C}"/>
              </a:ext>
            </a:extLst>
          </p:cNvPr>
          <p:cNvGrpSpPr/>
          <p:nvPr/>
        </p:nvGrpSpPr>
        <p:grpSpPr>
          <a:xfrm>
            <a:off x="3900726" y="2743065"/>
            <a:ext cx="514165" cy="514209"/>
            <a:chOff x="-34032200" y="2634975"/>
            <a:chExt cx="292225" cy="292250"/>
          </a:xfrm>
          <a:solidFill>
            <a:srgbClr val="5C3183"/>
          </a:solidFill>
        </p:grpSpPr>
        <p:sp>
          <p:nvSpPr>
            <p:cNvPr id="706" name="Google Shape;6139;p50">
              <a:extLst>
                <a:ext uri="{FF2B5EF4-FFF2-40B4-BE49-F238E27FC236}">
                  <a16:creationId xmlns:a16="http://schemas.microsoft.com/office/drawing/2014/main" id="{0858D5CA-CF4A-41D0-94FC-F434247264BD}"/>
                </a:ext>
              </a:extLst>
            </p:cNvPr>
            <p:cNvSpPr/>
            <p:nvPr/>
          </p:nvSpPr>
          <p:spPr>
            <a:xfrm>
              <a:off x="-34032200" y="2634975"/>
              <a:ext cx="292225" cy="292250"/>
            </a:xfrm>
            <a:custGeom>
              <a:avLst/>
              <a:gdLst/>
              <a:ahLst/>
              <a:cxnLst/>
              <a:rect l="l" t="t" r="r" b="b"/>
              <a:pathLst>
                <a:path w="11689" h="11690" extrusionOk="0">
                  <a:moveTo>
                    <a:pt x="5766" y="662"/>
                  </a:moveTo>
                  <a:cubicBezTo>
                    <a:pt x="8602" y="662"/>
                    <a:pt x="10933" y="2962"/>
                    <a:pt x="10933" y="5798"/>
                  </a:cubicBezTo>
                  <a:cubicBezTo>
                    <a:pt x="10933" y="6806"/>
                    <a:pt x="10649" y="7783"/>
                    <a:pt x="10114" y="8602"/>
                  </a:cubicBezTo>
                  <a:lnTo>
                    <a:pt x="10145" y="8444"/>
                  </a:lnTo>
                  <a:cubicBezTo>
                    <a:pt x="10177" y="8350"/>
                    <a:pt x="10145" y="8224"/>
                    <a:pt x="10082" y="8129"/>
                  </a:cubicBezTo>
                  <a:cubicBezTo>
                    <a:pt x="9988" y="8066"/>
                    <a:pt x="9862" y="8035"/>
                    <a:pt x="9767" y="8035"/>
                  </a:cubicBezTo>
                  <a:lnTo>
                    <a:pt x="9641" y="8066"/>
                  </a:lnTo>
                  <a:cubicBezTo>
                    <a:pt x="10019" y="7405"/>
                    <a:pt x="10240" y="6617"/>
                    <a:pt x="10240" y="5829"/>
                  </a:cubicBezTo>
                  <a:cubicBezTo>
                    <a:pt x="10240" y="3372"/>
                    <a:pt x="8223" y="1356"/>
                    <a:pt x="5766" y="1356"/>
                  </a:cubicBezTo>
                  <a:cubicBezTo>
                    <a:pt x="5136" y="1356"/>
                    <a:pt x="4506" y="1482"/>
                    <a:pt x="3970" y="1765"/>
                  </a:cubicBezTo>
                  <a:cubicBezTo>
                    <a:pt x="3813" y="1828"/>
                    <a:pt x="3718" y="2017"/>
                    <a:pt x="3813" y="2175"/>
                  </a:cubicBezTo>
                  <a:lnTo>
                    <a:pt x="3970" y="2553"/>
                  </a:lnTo>
                  <a:lnTo>
                    <a:pt x="2710" y="2742"/>
                  </a:lnTo>
                  <a:lnTo>
                    <a:pt x="2301" y="2773"/>
                  </a:lnTo>
                  <a:cubicBezTo>
                    <a:pt x="2364" y="2647"/>
                    <a:pt x="2710" y="1324"/>
                    <a:pt x="2742" y="1198"/>
                  </a:cubicBezTo>
                  <a:lnTo>
                    <a:pt x="2836" y="1293"/>
                  </a:lnTo>
                  <a:cubicBezTo>
                    <a:pt x="2898" y="1354"/>
                    <a:pt x="2986" y="1402"/>
                    <a:pt x="3084" y="1402"/>
                  </a:cubicBezTo>
                  <a:cubicBezTo>
                    <a:pt x="3136" y="1402"/>
                    <a:pt x="3191" y="1389"/>
                    <a:pt x="3246" y="1356"/>
                  </a:cubicBezTo>
                  <a:cubicBezTo>
                    <a:pt x="4033" y="883"/>
                    <a:pt x="4915" y="662"/>
                    <a:pt x="5766" y="662"/>
                  </a:cubicBezTo>
                  <a:close/>
                  <a:moveTo>
                    <a:pt x="6144" y="2080"/>
                  </a:moveTo>
                  <a:cubicBezTo>
                    <a:pt x="7940" y="2238"/>
                    <a:pt x="9358" y="3687"/>
                    <a:pt x="9515" y="5451"/>
                  </a:cubicBezTo>
                  <a:lnTo>
                    <a:pt x="9200" y="5451"/>
                  </a:lnTo>
                  <a:cubicBezTo>
                    <a:pt x="9011" y="5451"/>
                    <a:pt x="8854" y="5609"/>
                    <a:pt x="8854" y="5829"/>
                  </a:cubicBezTo>
                  <a:cubicBezTo>
                    <a:pt x="8854" y="6018"/>
                    <a:pt x="9011" y="6176"/>
                    <a:pt x="9200" y="6176"/>
                  </a:cubicBezTo>
                  <a:lnTo>
                    <a:pt x="9515" y="6176"/>
                  </a:lnTo>
                  <a:cubicBezTo>
                    <a:pt x="9452" y="6932"/>
                    <a:pt x="9169" y="7657"/>
                    <a:pt x="8665" y="8255"/>
                  </a:cubicBezTo>
                  <a:lnTo>
                    <a:pt x="6995" y="8570"/>
                  </a:lnTo>
                  <a:cubicBezTo>
                    <a:pt x="6900" y="8602"/>
                    <a:pt x="6806" y="8665"/>
                    <a:pt x="6774" y="8759"/>
                  </a:cubicBezTo>
                  <a:cubicBezTo>
                    <a:pt x="6743" y="8885"/>
                    <a:pt x="6743" y="9011"/>
                    <a:pt x="6806" y="9074"/>
                  </a:cubicBezTo>
                  <a:lnTo>
                    <a:pt x="6995" y="9389"/>
                  </a:lnTo>
                  <a:cubicBezTo>
                    <a:pt x="6743" y="9484"/>
                    <a:pt x="6459" y="9547"/>
                    <a:pt x="6176" y="9547"/>
                  </a:cubicBezTo>
                  <a:lnTo>
                    <a:pt x="6176" y="9232"/>
                  </a:lnTo>
                  <a:cubicBezTo>
                    <a:pt x="6176" y="9043"/>
                    <a:pt x="6018" y="8885"/>
                    <a:pt x="5829" y="8885"/>
                  </a:cubicBezTo>
                  <a:cubicBezTo>
                    <a:pt x="5640" y="8885"/>
                    <a:pt x="5483" y="9043"/>
                    <a:pt x="5483" y="9232"/>
                  </a:cubicBezTo>
                  <a:lnTo>
                    <a:pt x="5483" y="9547"/>
                  </a:lnTo>
                  <a:cubicBezTo>
                    <a:pt x="3655" y="9389"/>
                    <a:pt x="2238" y="7940"/>
                    <a:pt x="2080" y="6176"/>
                  </a:cubicBezTo>
                  <a:lnTo>
                    <a:pt x="2395" y="6176"/>
                  </a:lnTo>
                  <a:cubicBezTo>
                    <a:pt x="2584" y="6176"/>
                    <a:pt x="2742" y="6018"/>
                    <a:pt x="2742" y="5829"/>
                  </a:cubicBezTo>
                  <a:cubicBezTo>
                    <a:pt x="2742" y="5609"/>
                    <a:pt x="2584" y="5451"/>
                    <a:pt x="2395" y="5451"/>
                  </a:cubicBezTo>
                  <a:lnTo>
                    <a:pt x="2080" y="5451"/>
                  </a:lnTo>
                  <a:cubicBezTo>
                    <a:pt x="2175" y="4727"/>
                    <a:pt x="2427" y="3971"/>
                    <a:pt x="2962" y="3372"/>
                  </a:cubicBezTo>
                  <a:lnTo>
                    <a:pt x="4474" y="3183"/>
                  </a:lnTo>
                  <a:cubicBezTo>
                    <a:pt x="4600" y="3183"/>
                    <a:pt x="4663" y="3088"/>
                    <a:pt x="4726" y="3025"/>
                  </a:cubicBezTo>
                  <a:cubicBezTo>
                    <a:pt x="4758" y="2931"/>
                    <a:pt x="4758" y="2836"/>
                    <a:pt x="4726" y="2710"/>
                  </a:cubicBezTo>
                  <a:lnTo>
                    <a:pt x="4506" y="2269"/>
                  </a:lnTo>
                  <a:cubicBezTo>
                    <a:pt x="4789" y="2143"/>
                    <a:pt x="5104" y="2112"/>
                    <a:pt x="5420" y="2080"/>
                  </a:cubicBezTo>
                  <a:lnTo>
                    <a:pt x="5420" y="2395"/>
                  </a:lnTo>
                  <a:cubicBezTo>
                    <a:pt x="5420" y="2584"/>
                    <a:pt x="5577" y="2742"/>
                    <a:pt x="5766" y="2742"/>
                  </a:cubicBezTo>
                  <a:cubicBezTo>
                    <a:pt x="5987" y="2742"/>
                    <a:pt x="6144" y="2584"/>
                    <a:pt x="6144" y="2395"/>
                  </a:cubicBezTo>
                  <a:lnTo>
                    <a:pt x="6144" y="2080"/>
                  </a:lnTo>
                  <a:close/>
                  <a:moveTo>
                    <a:pt x="1607" y="2899"/>
                  </a:moveTo>
                  <a:lnTo>
                    <a:pt x="1544" y="3151"/>
                  </a:lnTo>
                  <a:cubicBezTo>
                    <a:pt x="1481" y="3246"/>
                    <a:pt x="1544" y="3372"/>
                    <a:pt x="1607" y="3466"/>
                  </a:cubicBezTo>
                  <a:cubicBezTo>
                    <a:pt x="1670" y="3529"/>
                    <a:pt x="1796" y="3561"/>
                    <a:pt x="1922" y="3561"/>
                  </a:cubicBezTo>
                  <a:lnTo>
                    <a:pt x="1985" y="3561"/>
                  </a:lnTo>
                  <a:cubicBezTo>
                    <a:pt x="1607" y="4254"/>
                    <a:pt x="1387" y="5042"/>
                    <a:pt x="1387" y="5861"/>
                  </a:cubicBezTo>
                  <a:cubicBezTo>
                    <a:pt x="1387" y="8287"/>
                    <a:pt x="3372" y="10303"/>
                    <a:pt x="5829" y="10303"/>
                  </a:cubicBezTo>
                  <a:cubicBezTo>
                    <a:pt x="6459" y="10303"/>
                    <a:pt x="7089" y="10177"/>
                    <a:pt x="7688" y="9925"/>
                  </a:cubicBezTo>
                  <a:cubicBezTo>
                    <a:pt x="7751" y="9862"/>
                    <a:pt x="7845" y="9799"/>
                    <a:pt x="7877" y="9704"/>
                  </a:cubicBezTo>
                  <a:cubicBezTo>
                    <a:pt x="7908" y="9641"/>
                    <a:pt x="7877" y="9515"/>
                    <a:pt x="7845" y="9452"/>
                  </a:cubicBezTo>
                  <a:lnTo>
                    <a:pt x="7688" y="9200"/>
                  </a:lnTo>
                  <a:lnTo>
                    <a:pt x="9421" y="8854"/>
                  </a:lnTo>
                  <a:lnTo>
                    <a:pt x="9421" y="8854"/>
                  </a:lnTo>
                  <a:cubicBezTo>
                    <a:pt x="9326" y="9200"/>
                    <a:pt x="9074" y="10177"/>
                    <a:pt x="9011" y="10492"/>
                  </a:cubicBezTo>
                  <a:lnTo>
                    <a:pt x="8759" y="10303"/>
                  </a:lnTo>
                  <a:cubicBezTo>
                    <a:pt x="8708" y="10235"/>
                    <a:pt x="8640" y="10204"/>
                    <a:pt x="8567" y="10204"/>
                  </a:cubicBezTo>
                  <a:cubicBezTo>
                    <a:pt x="8505" y="10204"/>
                    <a:pt x="8439" y="10228"/>
                    <a:pt x="8381" y="10271"/>
                  </a:cubicBezTo>
                  <a:cubicBezTo>
                    <a:pt x="7593" y="10744"/>
                    <a:pt x="6680" y="10965"/>
                    <a:pt x="5829" y="10965"/>
                  </a:cubicBezTo>
                  <a:cubicBezTo>
                    <a:pt x="2994" y="10965"/>
                    <a:pt x="662" y="8665"/>
                    <a:pt x="662" y="5829"/>
                  </a:cubicBezTo>
                  <a:cubicBezTo>
                    <a:pt x="662" y="4758"/>
                    <a:pt x="977" y="3781"/>
                    <a:pt x="1607" y="2899"/>
                  </a:cubicBezTo>
                  <a:close/>
                  <a:moveTo>
                    <a:pt x="5766" y="1"/>
                  </a:moveTo>
                  <a:cubicBezTo>
                    <a:pt x="4884" y="1"/>
                    <a:pt x="3970" y="221"/>
                    <a:pt x="3151" y="662"/>
                  </a:cubicBezTo>
                  <a:lnTo>
                    <a:pt x="2836" y="316"/>
                  </a:lnTo>
                  <a:cubicBezTo>
                    <a:pt x="2765" y="245"/>
                    <a:pt x="2677" y="210"/>
                    <a:pt x="2597" y="210"/>
                  </a:cubicBezTo>
                  <a:cubicBezTo>
                    <a:pt x="2570" y="210"/>
                    <a:pt x="2545" y="214"/>
                    <a:pt x="2521" y="221"/>
                  </a:cubicBezTo>
                  <a:cubicBezTo>
                    <a:pt x="2395" y="253"/>
                    <a:pt x="2301" y="347"/>
                    <a:pt x="2269" y="473"/>
                  </a:cubicBezTo>
                  <a:lnTo>
                    <a:pt x="1985" y="1450"/>
                  </a:lnTo>
                  <a:cubicBezTo>
                    <a:pt x="694" y="2553"/>
                    <a:pt x="1" y="4160"/>
                    <a:pt x="1" y="5829"/>
                  </a:cubicBezTo>
                  <a:cubicBezTo>
                    <a:pt x="1" y="7342"/>
                    <a:pt x="599" y="8854"/>
                    <a:pt x="1733" y="9956"/>
                  </a:cubicBezTo>
                  <a:cubicBezTo>
                    <a:pt x="2836" y="11059"/>
                    <a:pt x="4285" y="11689"/>
                    <a:pt x="5861" y="11689"/>
                  </a:cubicBezTo>
                  <a:cubicBezTo>
                    <a:pt x="6774" y="11689"/>
                    <a:pt x="7719" y="11437"/>
                    <a:pt x="8539" y="11028"/>
                  </a:cubicBezTo>
                  <a:lnTo>
                    <a:pt x="8980" y="11406"/>
                  </a:lnTo>
                  <a:cubicBezTo>
                    <a:pt x="9027" y="11477"/>
                    <a:pt x="9110" y="11512"/>
                    <a:pt x="9201" y="11512"/>
                  </a:cubicBezTo>
                  <a:cubicBezTo>
                    <a:pt x="9232" y="11512"/>
                    <a:pt x="9263" y="11508"/>
                    <a:pt x="9295" y="11500"/>
                  </a:cubicBezTo>
                  <a:cubicBezTo>
                    <a:pt x="9421" y="11437"/>
                    <a:pt x="9484" y="11374"/>
                    <a:pt x="9515" y="11248"/>
                  </a:cubicBezTo>
                  <a:lnTo>
                    <a:pt x="9799" y="10114"/>
                  </a:lnTo>
                  <a:cubicBezTo>
                    <a:pt x="10996" y="9011"/>
                    <a:pt x="11689" y="7468"/>
                    <a:pt x="11689" y="5861"/>
                  </a:cubicBezTo>
                  <a:cubicBezTo>
                    <a:pt x="11658" y="2616"/>
                    <a:pt x="9011" y="1"/>
                    <a:pt x="57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6140;p50">
              <a:extLst>
                <a:ext uri="{FF2B5EF4-FFF2-40B4-BE49-F238E27FC236}">
                  <a16:creationId xmlns:a16="http://schemas.microsoft.com/office/drawing/2014/main" id="{A241BA36-F155-45ED-93FB-3474BDA10DA2}"/>
                </a:ext>
              </a:extLst>
            </p:cNvPr>
            <p:cNvSpPr/>
            <p:nvPr/>
          </p:nvSpPr>
          <p:spPr>
            <a:xfrm>
              <a:off x="-33947125" y="2735800"/>
              <a:ext cx="51200" cy="86675"/>
            </a:xfrm>
            <a:custGeom>
              <a:avLst/>
              <a:gdLst/>
              <a:ahLst/>
              <a:cxnLst/>
              <a:rect l="l" t="t" r="r" b="b"/>
              <a:pathLst>
                <a:path w="2048" h="3467" extrusionOk="0">
                  <a:moveTo>
                    <a:pt x="1040" y="1"/>
                  </a:moveTo>
                  <a:cubicBezTo>
                    <a:pt x="473" y="1"/>
                    <a:pt x="0" y="473"/>
                    <a:pt x="0" y="1040"/>
                  </a:cubicBezTo>
                  <a:cubicBezTo>
                    <a:pt x="0" y="1229"/>
                    <a:pt x="158" y="1387"/>
                    <a:pt x="378" y="1387"/>
                  </a:cubicBezTo>
                  <a:cubicBezTo>
                    <a:pt x="567" y="1387"/>
                    <a:pt x="725" y="1229"/>
                    <a:pt x="725" y="1040"/>
                  </a:cubicBezTo>
                  <a:cubicBezTo>
                    <a:pt x="725" y="851"/>
                    <a:pt x="882" y="662"/>
                    <a:pt x="1071" y="662"/>
                  </a:cubicBezTo>
                  <a:cubicBezTo>
                    <a:pt x="1292" y="662"/>
                    <a:pt x="1449" y="851"/>
                    <a:pt x="1449" y="1040"/>
                  </a:cubicBezTo>
                  <a:lnTo>
                    <a:pt x="1449" y="1292"/>
                  </a:lnTo>
                  <a:cubicBezTo>
                    <a:pt x="1449" y="1418"/>
                    <a:pt x="1355" y="1544"/>
                    <a:pt x="1229" y="1639"/>
                  </a:cubicBezTo>
                  <a:lnTo>
                    <a:pt x="599" y="1954"/>
                  </a:lnTo>
                  <a:cubicBezTo>
                    <a:pt x="252" y="2111"/>
                    <a:pt x="63" y="2458"/>
                    <a:pt x="63" y="2836"/>
                  </a:cubicBezTo>
                  <a:lnTo>
                    <a:pt x="63" y="3119"/>
                  </a:lnTo>
                  <a:cubicBezTo>
                    <a:pt x="0" y="3372"/>
                    <a:pt x="158" y="3466"/>
                    <a:pt x="315" y="3466"/>
                  </a:cubicBezTo>
                  <a:lnTo>
                    <a:pt x="1701" y="3466"/>
                  </a:lnTo>
                  <a:cubicBezTo>
                    <a:pt x="1891" y="3466"/>
                    <a:pt x="2048" y="3309"/>
                    <a:pt x="2048" y="3119"/>
                  </a:cubicBezTo>
                  <a:cubicBezTo>
                    <a:pt x="2048" y="2930"/>
                    <a:pt x="1891" y="2773"/>
                    <a:pt x="1701" y="2773"/>
                  </a:cubicBezTo>
                  <a:lnTo>
                    <a:pt x="693" y="2773"/>
                  </a:lnTo>
                  <a:cubicBezTo>
                    <a:pt x="725" y="2678"/>
                    <a:pt x="756" y="2584"/>
                    <a:pt x="882" y="2521"/>
                  </a:cubicBezTo>
                  <a:lnTo>
                    <a:pt x="1512" y="2206"/>
                  </a:lnTo>
                  <a:cubicBezTo>
                    <a:pt x="1859" y="2048"/>
                    <a:pt x="2048" y="1702"/>
                    <a:pt x="2048" y="1292"/>
                  </a:cubicBezTo>
                  <a:lnTo>
                    <a:pt x="2048" y="1040"/>
                  </a:lnTo>
                  <a:cubicBezTo>
                    <a:pt x="2048" y="473"/>
                    <a:pt x="1575"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6141;p50">
              <a:extLst>
                <a:ext uri="{FF2B5EF4-FFF2-40B4-BE49-F238E27FC236}">
                  <a16:creationId xmlns:a16="http://schemas.microsoft.com/office/drawing/2014/main" id="{F1767AFA-E879-4ADB-AD69-CE64BE82CEA2}"/>
                </a:ext>
              </a:extLst>
            </p:cNvPr>
            <p:cNvSpPr/>
            <p:nvPr/>
          </p:nvSpPr>
          <p:spPr>
            <a:xfrm>
              <a:off x="-33878600" y="2737375"/>
              <a:ext cx="52000" cy="86675"/>
            </a:xfrm>
            <a:custGeom>
              <a:avLst/>
              <a:gdLst/>
              <a:ahLst/>
              <a:cxnLst/>
              <a:rect l="l" t="t" r="r" b="b"/>
              <a:pathLst>
                <a:path w="2080" h="3467" extrusionOk="0">
                  <a:moveTo>
                    <a:pt x="347" y="1"/>
                  </a:moveTo>
                  <a:cubicBezTo>
                    <a:pt x="158" y="1"/>
                    <a:pt x="0" y="158"/>
                    <a:pt x="0" y="347"/>
                  </a:cubicBezTo>
                  <a:lnTo>
                    <a:pt x="0" y="1733"/>
                  </a:lnTo>
                  <a:cubicBezTo>
                    <a:pt x="0" y="1922"/>
                    <a:pt x="158" y="2080"/>
                    <a:pt x="347" y="2080"/>
                  </a:cubicBezTo>
                  <a:lnTo>
                    <a:pt x="1355" y="2080"/>
                  </a:lnTo>
                  <a:lnTo>
                    <a:pt x="1355" y="3088"/>
                  </a:lnTo>
                  <a:cubicBezTo>
                    <a:pt x="1355" y="3309"/>
                    <a:pt x="1512" y="3466"/>
                    <a:pt x="1733" y="3466"/>
                  </a:cubicBezTo>
                  <a:cubicBezTo>
                    <a:pt x="1922" y="3466"/>
                    <a:pt x="2079" y="3309"/>
                    <a:pt x="2079" y="3088"/>
                  </a:cubicBezTo>
                  <a:lnTo>
                    <a:pt x="2079" y="1733"/>
                  </a:lnTo>
                  <a:lnTo>
                    <a:pt x="2079" y="347"/>
                  </a:lnTo>
                  <a:cubicBezTo>
                    <a:pt x="2079" y="158"/>
                    <a:pt x="1922" y="1"/>
                    <a:pt x="1733" y="1"/>
                  </a:cubicBezTo>
                  <a:cubicBezTo>
                    <a:pt x="1512" y="1"/>
                    <a:pt x="1355" y="158"/>
                    <a:pt x="1355" y="347"/>
                  </a:cubicBezTo>
                  <a:lnTo>
                    <a:pt x="1355" y="1355"/>
                  </a:lnTo>
                  <a:lnTo>
                    <a:pt x="693" y="1355"/>
                  </a:ln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6142;p50">
            <a:extLst>
              <a:ext uri="{FF2B5EF4-FFF2-40B4-BE49-F238E27FC236}">
                <a16:creationId xmlns:a16="http://schemas.microsoft.com/office/drawing/2014/main" id="{4CA05F23-F50E-4477-9788-8ABB3153C085}"/>
              </a:ext>
            </a:extLst>
          </p:cNvPr>
          <p:cNvGrpSpPr/>
          <p:nvPr/>
        </p:nvGrpSpPr>
        <p:grpSpPr>
          <a:xfrm>
            <a:off x="7124340" y="1483362"/>
            <a:ext cx="519751" cy="514165"/>
            <a:chOff x="-32245875" y="1938725"/>
            <a:chExt cx="295400" cy="292225"/>
          </a:xfrm>
          <a:solidFill>
            <a:srgbClr val="5C3183"/>
          </a:solidFill>
        </p:grpSpPr>
        <p:sp>
          <p:nvSpPr>
            <p:cNvPr id="703" name="Google Shape;6143;p50">
              <a:extLst>
                <a:ext uri="{FF2B5EF4-FFF2-40B4-BE49-F238E27FC236}">
                  <a16:creationId xmlns:a16="http://schemas.microsoft.com/office/drawing/2014/main" id="{AC4D0409-E10A-4EB0-90B9-6A884BB6627B}"/>
                </a:ext>
              </a:extLst>
            </p:cNvPr>
            <p:cNvSpPr/>
            <p:nvPr/>
          </p:nvSpPr>
          <p:spPr>
            <a:xfrm>
              <a:off x="-32156075" y="2042700"/>
              <a:ext cx="120525" cy="120525"/>
            </a:xfrm>
            <a:custGeom>
              <a:avLst/>
              <a:gdLst/>
              <a:ahLst/>
              <a:cxnLst/>
              <a:rect l="l" t="t" r="r" b="b"/>
              <a:pathLst>
                <a:path w="4821" h="4821" extrusionOk="0">
                  <a:moveTo>
                    <a:pt x="2395" y="725"/>
                  </a:moveTo>
                  <a:cubicBezTo>
                    <a:pt x="3340" y="725"/>
                    <a:pt x="4096" y="1481"/>
                    <a:pt x="4096" y="2426"/>
                  </a:cubicBezTo>
                  <a:cubicBezTo>
                    <a:pt x="4096" y="3308"/>
                    <a:pt x="3340" y="4096"/>
                    <a:pt x="2395" y="4096"/>
                  </a:cubicBezTo>
                  <a:cubicBezTo>
                    <a:pt x="1450" y="4096"/>
                    <a:pt x="725" y="3340"/>
                    <a:pt x="725" y="2426"/>
                  </a:cubicBezTo>
                  <a:cubicBezTo>
                    <a:pt x="725" y="1450"/>
                    <a:pt x="1450" y="725"/>
                    <a:pt x="2395" y="725"/>
                  </a:cubicBezTo>
                  <a:close/>
                  <a:moveTo>
                    <a:pt x="2395" y="0"/>
                  </a:moveTo>
                  <a:cubicBezTo>
                    <a:pt x="1072" y="0"/>
                    <a:pt x="1" y="1071"/>
                    <a:pt x="1" y="2426"/>
                  </a:cubicBezTo>
                  <a:cubicBezTo>
                    <a:pt x="1" y="3749"/>
                    <a:pt x="1072" y="4821"/>
                    <a:pt x="2395" y="4821"/>
                  </a:cubicBezTo>
                  <a:cubicBezTo>
                    <a:pt x="3750" y="4821"/>
                    <a:pt x="4821" y="3749"/>
                    <a:pt x="4821" y="2426"/>
                  </a:cubicBezTo>
                  <a:cubicBezTo>
                    <a:pt x="4758" y="1071"/>
                    <a:pt x="3718"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6144;p50">
              <a:extLst>
                <a:ext uri="{FF2B5EF4-FFF2-40B4-BE49-F238E27FC236}">
                  <a16:creationId xmlns:a16="http://schemas.microsoft.com/office/drawing/2014/main" id="{5A6531FC-897F-4015-9DC9-7762BEC7F6FF}"/>
                </a:ext>
              </a:extLst>
            </p:cNvPr>
            <p:cNvSpPr/>
            <p:nvPr/>
          </p:nvSpPr>
          <p:spPr>
            <a:xfrm>
              <a:off x="-32105675" y="2076550"/>
              <a:ext cx="35475" cy="33900"/>
            </a:xfrm>
            <a:custGeom>
              <a:avLst/>
              <a:gdLst/>
              <a:ahLst/>
              <a:cxnLst/>
              <a:rect l="l" t="t" r="r" b="b"/>
              <a:pathLst>
                <a:path w="1419" h="1356" extrusionOk="0">
                  <a:moveTo>
                    <a:pt x="347" y="1"/>
                  </a:moveTo>
                  <a:cubicBezTo>
                    <a:pt x="158" y="1"/>
                    <a:pt x="1" y="159"/>
                    <a:pt x="1" y="348"/>
                  </a:cubicBezTo>
                  <a:lnTo>
                    <a:pt x="1" y="1009"/>
                  </a:lnTo>
                  <a:cubicBezTo>
                    <a:pt x="1" y="1230"/>
                    <a:pt x="158" y="1356"/>
                    <a:pt x="347" y="1356"/>
                  </a:cubicBezTo>
                  <a:lnTo>
                    <a:pt x="1009" y="1356"/>
                  </a:lnTo>
                  <a:cubicBezTo>
                    <a:pt x="1230" y="1356"/>
                    <a:pt x="1387" y="1198"/>
                    <a:pt x="1387" y="1009"/>
                  </a:cubicBezTo>
                  <a:cubicBezTo>
                    <a:pt x="1419" y="852"/>
                    <a:pt x="1261" y="694"/>
                    <a:pt x="1072" y="694"/>
                  </a:cubicBezTo>
                  <a:lnTo>
                    <a:pt x="694" y="694"/>
                  </a:lnTo>
                  <a:lnTo>
                    <a:pt x="694" y="348"/>
                  </a:lnTo>
                  <a:cubicBezTo>
                    <a:pt x="694" y="159"/>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6145;p50">
              <a:extLst>
                <a:ext uri="{FF2B5EF4-FFF2-40B4-BE49-F238E27FC236}">
                  <a16:creationId xmlns:a16="http://schemas.microsoft.com/office/drawing/2014/main" id="{342BAB7B-02E8-422F-8A56-A6DCDC976262}"/>
                </a:ext>
              </a:extLst>
            </p:cNvPr>
            <p:cNvSpPr/>
            <p:nvPr/>
          </p:nvSpPr>
          <p:spPr>
            <a:xfrm>
              <a:off x="-32245875" y="1938725"/>
              <a:ext cx="295400" cy="292225"/>
            </a:xfrm>
            <a:custGeom>
              <a:avLst/>
              <a:gdLst/>
              <a:ahLst/>
              <a:cxnLst/>
              <a:rect l="l" t="t" r="r" b="b"/>
              <a:pathLst>
                <a:path w="11816" h="11689" extrusionOk="0">
                  <a:moveTo>
                    <a:pt x="10965" y="1355"/>
                  </a:moveTo>
                  <a:cubicBezTo>
                    <a:pt x="11154" y="1355"/>
                    <a:pt x="11311" y="1544"/>
                    <a:pt x="11311" y="1733"/>
                  </a:cubicBezTo>
                  <a:lnTo>
                    <a:pt x="11311" y="2742"/>
                  </a:lnTo>
                  <a:lnTo>
                    <a:pt x="1009" y="2742"/>
                  </a:lnTo>
                  <a:lnTo>
                    <a:pt x="1009" y="1733"/>
                  </a:lnTo>
                  <a:lnTo>
                    <a:pt x="852" y="1733"/>
                  </a:lnTo>
                  <a:cubicBezTo>
                    <a:pt x="852" y="1544"/>
                    <a:pt x="1009" y="1355"/>
                    <a:pt x="1198" y="1355"/>
                  </a:cubicBezTo>
                  <a:lnTo>
                    <a:pt x="1545" y="1355"/>
                  </a:lnTo>
                  <a:lnTo>
                    <a:pt x="1545" y="1733"/>
                  </a:lnTo>
                  <a:cubicBezTo>
                    <a:pt x="1545" y="1922"/>
                    <a:pt x="1702" y="2080"/>
                    <a:pt x="1891" y="2080"/>
                  </a:cubicBezTo>
                  <a:cubicBezTo>
                    <a:pt x="2112" y="2080"/>
                    <a:pt x="2269" y="1922"/>
                    <a:pt x="2269" y="1733"/>
                  </a:cubicBezTo>
                  <a:lnTo>
                    <a:pt x="2269" y="1355"/>
                  </a:lnTo>
                  <a:lnTo>
                    <a:pt x="3624" y="1355"/>
                  </a:lnTo>
                  <a:lnTo>
                    <a:pt x="3624" y="1733"/>
                  </a:lnTo>
                  <a:cubicBezTo>
                    <a:pt x="3624" y="1922"/>
                    <a:pt x="3782" y="2080"/>
                    <a:pt x="4002" y="2080"/>
                  </a:cubicBezTo>
                  <a:cubicBezTo>
                    <a:pt x="4191" y="2080"/>
                    <a:pt x="4349" y="1922"/>
                    <a:pt x="4349" y="1733"/>
                  </a:cubicBezTo>
                  <a:lnTo>
                    <a:pt x="4349" y="1355"/>
                  </a:lnTo>
                  <a:lnTo>
                    <a:pt x="5735" y="1355"/>
                  </a:lnTo>
                  <a:lnTo>
                    <a:pt x="5735" y="1733"/>
                  </a:lnTo>
                  <a:cubicBezTo>
                    <a:pt x="5735" y="1922"/>
                    <a:pt x="5892" y="2080"/>
                    <a:pt x="6081" y="2080"/>
                  </a:cubicBezTo>
                  <a:cubicBezTo>
                    <a:pt x="6270" y="2080"/>
                    <a:pt x="6428" y="1922"/>
                    <a:pt x="6428" y="1733"/>
                  </a:cubicBezTo>
                  <a:lnTo>
                    <a:pt x="6428" y="1355"/>
                  </a:lnTo>
                  <a:lnTo>
                    <a:pt x="7814" y="1355"/>
                  </a:lnTo>
                  <a:lnTo>
                    <a:pt x="7814" y="1733"/>
                  </a:lnTo>
                  <a:cubicBezTo>
                    <a:pt x="7814" y="1922"/>
                    <a:pt x="7972" y="2080"/>
                    <a:pt x="8161" y="2080"/>
                  </a:cubicBezTo>
                  <a:cubicBezTo>
                    <a:pt x="8381" y="2080"/>
                    <a:pt x="8539" y="1922"/>
                    <a:pt x="8539" y="1733"/>
                  </a:cubicBezTo>
                  <a:lnTo>
                    <a:pt x="8539" y="1355"/>
                  </a:lnTo>
                  <a:lnTo>
                    <a:pt x="9893" y="1355"/>
                  </a:lnTo>
                  <a:lnTo>
                    <a:pt x="9893" y="1733"/>
                  </a:lnTo>
                  <a:cubicBezTo>
                    <a:pt x="9893" y="1922"/>
                    <a:pt x="10051" y="2080"/>
                    <a:pt x="10272" y="2080"/>
                  </a:cubicBezTo>
                  <a:cubicBezTo>
                    <a:pt x="10461" y="2080"/>
                    <a:pt x="10618" y="1922"/>
                    <a:pt x="10618" y="1733"/>
                  </a:cubicBezTo>
                  <a:lnTo>
                    <a:pt x="10618" y="1355"/>
                  </a:lnTo>
                  <a:close/>
                  <a:moveTo>
                    <a:pt x="11154" y="3466"/>
                  </a:moveTo>
                  <a:lnTo>
                    <a:pt x="11154" y="9641"/>
                  </a:lnTo>
                  <a:lnTo>
                    <a:pt x="852" y="9641"/>
                  </a:lnTo>
                  <a:lnTo>
                    <a:pt x="852" y="3466"/>
                  </a:lnTo>
                  <a:close/>
                  <a:moveTo>
                    <a:pt x="11154" y="10366"/>
                  </a:moveTo>
                  <a:lnTo>
                    <a:pt x="11154" y="10712"/>
                  </a:lnTo>
                  <a:cubicBezTo>
                    <a:pt x="11122" y="10870"/>
                    <a:pt x="10965" y="11027"/>
                    <a:pt x="10807" y="11027"/>
                  </a:cubicBezTo>
                  <a:lnTo>
                    <a:pt x="1198" y="11027"/>
                  </a:lnTo>
                  <a:cubicBezTo>
                    <a:pt x="1009" y="11027"/>
                    <a:pt x="852" y="10870"/>
                    <a:pt x="852" y="10649"/>
                  </a:cubicBezTo>
                  <a:lnTo>
                    <a:pt x="852" y="10366"/>
                  </a:lnTo>
                  <a:close/>
                  <a:moveTo>
                    <a:pt x="1734" y="1"/>
                  </a:moveTo>
                  <a:cubicBezTo>
                    <a:pt x="1545" y="1"/>
                    <a:pt x="1387" y="158"/>
                    <a:pt x="1387" y="347"/>
                  </a:cubicBezTo>
                  <a:lnTo>
                    <a:pt x="1387" y="694"/>
                  </a:lnTo>
                  <a:lnTo>
                    <a:pt x="1041" y="694"/>
                  </a:lnTo>
                  <a:cubicBezTo>
                    <a:pt x="474" y="694"/>
                    <a:pt x="1" y="1166"/>
                    <a:pt x="1" y="1733"/>
                  </a:cubicBezTo>
                  <a:lnTo>
                    <a:pt x="1" y="10649"/>
                  </a:lnTo>
                  <a:cubicBezTo>
                    <a:pt x="1" y="11216"/>
                    <a:pt x="474" y="11689"/>
                    <a:pt x="1041" y="11689"/>
                  </a:cubicBezTo>
                  <a:lnTo>
                    <a:pt x="10650" y="11689"/>
                  </a:lnTo>
                  <a:cubicBezTo>
                    <a:pt x="11185" y="11689"/>
                    <a:pt x="11658" y="11216"/>
                    <a:pt x="11658" y="10649"/>
                  </a:cubicBezTo>
                  <a:lnTo>
                    <a:pt x="11658" y="1733"/>
                  </a:lnTo>
                  <a:cubicBezTo>
                    <a:pt x="11815" y="1166"/>
                    <a:pt x="11343" y="694"/>
                    <a:pt x="10807" y="694"/>
                  </a:cubicBezTo>
                  <a:lnTo>
                    <a:pt x="10461" y="694"/>
                  </a:lnTo>
                  <a:lnTo>
                    <a:pt x="10461" y="347"/>
                  </a:lnTo>
                  <a:cubicBezTo>
                    <a:pt x="10461" y="158"/>
                    <a:pt x="10303" y="1"/>
                    <a:pt x="10083" y="1"/>
                  </a:cubicBezTo>
                  <a:cubicBezTo>
                    <a:pt x="9893" y="1"/>
                    <a:pt x="9736" y="158"/>
                    <a:pt x="9736" y="347"/>
                  </a:cubicBezTo>
                  <a:lnTo>
                    <a:pt x="9736" y="694"/>
                  </a:lnTo>
                  <a:lnTo>
                    <a:pt x="8350" y="694"/>
                  </a:lnTo>
                  <a:lnTo>
                    <a:pt x="8350" y="347"/>
                  </a:lnTo>
                  <a:cubicBezTo>
                    <a:pt x="8350" y="158"/>
                    <a:pt x="8192" y="1"/>
                    <a:pt x="8003" y="1"/>
                  </a:cubicBezTo>
                  <a:cubicBezTo>
                    <a:pt x="7814" y="1"/>
                    <a:pt x="7657" y="158"/>
                    <a:pt x="7657" y="347"/>
                  </a:cubicBezTo>
                  <a:lnTo>
                    <a:pt x="7657" y="694"/>
                  </a:lnTo>
                  <a:lnTo>
                    <a:pt x="6270" y="694"/>
                  </a:lnTo>
                  <a:lnTo>
                    <a:pt x="6270" y="347"/>
                  </a:lnTo>
                  <a:cubicBezTo>
                    <a:pt x="6270" y="158"/>
                    <a:pt x="6113" y="1"/>
                    <a:pt x="5924" y="1"/>
                  </a:cubicBezTo>
                  <a:cubicBezTo>
                    <a:pt x="5735" y="1"/>
                    <a:pt x="5577" y="158"/>
                    <a:pt x="5577" y="347"/>
                  </a:cubicBezTo>
                  <a:lnTo>
                    <a:pt x="5577" y="694"/>
                  </a:lnTo>
                  <a:lnTo>
                    <a:pt x="4191" y="694"/>
                  </a:lnTo>
                  <a:lnTo>
                    <a:pt x="4191" y="347"/>
                  </a:lnTo>
                  <a:cubicBezTo>
                    <a:pt x="4191" y="158"/>
                    <a:pt x="4034" y="1"/>
                    <a:pt x="3845" y="1"/>
                  </a:cubicBezTo>
                  <a:cubicBezTo>
                    <a:pt x="3624" y="1"/>
                    <a:pt x="3466" y="158"/>
                    <a:pt x="3466" y="347"/>
                  </a:cubicBezTo>
                  <a:lnTo>
                    <a:pt x="3466" y="694"/>
                  </a:lnTo>
                  <a:lnTo>
                    <a:pt x="2112" y="694"/>
                  </a:lnTo>
                  <a:lnTo>
                    <a:pt x="2112" y="347"/>
                  </a:lnTo>
                  <a:cubicBezTo>
                    <a:pt x="2112" y="158"/>
                    <a:pt x="1954"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6146;p50">
            <a:extLst>
              <a:ext uri="{FF2B5EF4-FFF2-40B4-BE49-F238E27FC236}">
                <a16:creationId xmlns:a16="http://schemas.microsoft.com/office/drawing/2014/main" id="{D5E3B698-4D15-45A0-A599-C5E60B3BF2C3}"/>
              </a:ext>
            </a:extLst>
          </p:cNvPr>
          <p:cNvGrpSpPr/>
          <p:nvPr/>
        </p:nvGrpSpPr>
        <p:grpSpPr>
          <a:xfrm>
            <a:off x="7119501" y="2139188"/>
            <a:ext cx="529428" cy="510734"/>
            <a:chOff x="-32243500" y="2299850"/>
            <a:chExt cx="300900" cy="290275"/>
          </a:xfrm>
          <a:solidFill>
            <a:srgbClr val="5C3183"/>
          </a:solidFill>
        </p:grpSpPr>
        <p:sp>
          <p:nvSpPr>
            <p:cNvPr id="701" name="Google Shape;6147;p50">
              <a:extLst>
                <a:ext uri="{FF2B5EF4-FFF2-40B4-BE49-F238E27FC236}">
                  <a16:creationId xmlns:a16="http://schemas.microsoft.com/office/drawing/2014/main" id="{F2ECF731-D121-40AB-A64A-8F9602EF267F}"/>
                </a:ext>
              </a:extLst>
            </p:cNvPr>
            <p:cNvSpPr/>
            <p:nvPr/>
          </p:nvSpPr>
          <p:spPr>
            <a:xfrm>
              <a:off x="-32243500" y="2299850"/>
              <a:ext cx="300900" cy="290275"/>
            </a:xfrm>
            <a:custGeom>
              <a:avLst/>
              <a:gdLst/>
              <a:ahLst/>
              <a:cxnLst/>
              <a:rect l="l" t="t" r="r" b="b"/>
              <a:pathLst>
                <a:path w="12036" h="11611" extrusionOk="0">
                  <a:moveTo>
                    <a:pt x="7955" y="654"/>
                  </a:moveTo>
                  <a:cubicBezTo>
                    <a:pt x="8743" y="654"/>
                    <a:pt x="9531" y="946"/>
                    <a:pt x="10114" y="1529"/>
                  </a:cubicBezTo>
                  <a:cubicBezTo>
                    <a:pt x="11311" y="2726"/>
                    <a:pt x="11311" y="4679"/>
                    <a:pt x="10114" y="5876"/>
                  </a:cubicBezTo>
                  <a:cubicBezTo>
                    <a:pt x="9540" y="6450"/>
                    <a:pt x="8752" y="6766"/>
                    <a:pt x="7951" y="6766"/>
                  </a:cubicBezTo>
                  <a:cubicBezTo>
                    <a:pt x="7565" y="6766"/>
                    <a:pt x="7175" y="6692"/>
                    <a:pt x="6806" y="6538"/>
                  </a:cubicBezTo>
                  <a:cubicBezTo>
                    <a:pt x="6759" y="6526"/>
                    <a:pt x="6709" y="6519"/>
                    <a:pt x="6661" y="6519"/>
                  </a:cubicBezTo>
                  <a:cubicBezTo>
                    <a:pt x="6577" y="6519"/>
                    <a:pt x="6499" y="6541"/>
                    <a:pt x="6459" y="6601"/>
                  </a:cubicBezTo>
                  <a:lnTo>
                    <a:pt x="5545" y="7514"/>
                  </a:lnTo>
                  <a:lnTo>
                    <a:pt x="4726" y="7514"/>
                  </a:lnTo>
                  <a:cubicBezTo>
                    <a:pt x="4537" y="7514"/>
                    <a:pt x="4380" y="7672"/>
                    <a:pt x="4380" y="7861"/>
                  </a:cubicBezTo>
                  <a:lnTo>
                    <a:pt x="4380" y="8460"/>
                  </a:lnTo>
                  <a:lnTo>
                    <a:pt x="3907" y="8428"/>
                  </a:lnTo>
                  <a:cubicBezTo>
                    <a:pt x="3813" y="8428"/>
                    <a:pt x="3687" y="8428"/>
                    <a:pt x="3655" y="8491"/>
                  </a:cubicBezTo>
                  <a:cubicBezTo>
                    <a:pt x="3592" y="8554"/>
                    <a:pt x="3529" y="8649"/>
                    <a:pt x="3529" y="8743"/>
                  </a:cubicBezTo>
                  <a:lnTo>
                    <a:pt x="3466" y="9531"/>
                  </a:lnTo>
                  <a:lnTo>
                    <a:pt x="2678" y="9594"/>
                  </a:lnTo>
                  <a:cubicBezTo>
                    <a:pt x="2584" y="9594"/>
                    <a:pt x="2521" y="9657"/>
                    <a:pt x="2426" y="9720"/>
                  </a:cubicBezTo>
                  <a:cubicBezTo>
                    <a:pt x="2395" y="9814"/>
                    <a:pt x="2363" y="9877"/>
                    <a:pt x="2363" y="9972"/>
                  </a:cubicBezTo>
                  <a:lnTo>
                    <a:pt x="2426" y="10665"/>
                  </a:lnTo>
                  <a:lnTo>
                    <a:pt x="2174" y="10949"/>
                  </a:lnTo>
                  <a:lnTo>
                    <a:pt x="694" y="10949"/>
                  </a:lnTo>
                  <a:lnTo>
                    <a:pt x="694" y="9499"/>
                  </a:lnTo>
                  <a:lnTo>
                    <a:pt x="757" y="9499"/>
                  </a:lnTo>
                  <a:lnTo>
                    <a:pt x="5041" y="5215"/>
                  </a:lnTo>
                  <a:cubicBezTo>
                    <a:pt x="5104" y="5120"/>
                    <a:pt x="5167" y="4963"/>
                    <a:pt x="5104" y="4837"/>
                  </a:cubicBezTo>
                  <a:cubicBezTo>
                    <a:pt x="4695" y="3702"/>
                    <a:pt x="4947" y="2411"/>
                    <a:pt x="5797" y="1529"/>
                  </a:cubicBezTo>
                  <a:cubicBezTo>
                    <a:pt x="6380" y="946"/>
                    <a:pt x="7168" y="654"/>
                    <a:pt x="7955" y="654"/>
                  </a:cubicBezTo>
                  <a:close/>
                  <a:moveTo>
                    <a:pt x="7936" y="1"/>
                  </a:moveTo>
                  <a:cubicBezTo>
                    <a:pt x="6971" y="1"/>
                    <a:pt x="6002" y="363"/>
                    <a:pt x="5262" y="1088"/>
                  </a:cubicBezTo>
                  <a:cubicBezTo>
                    <a:pt x="4285" y="2096"/>
                    <a:pt x="3939" y="3576"/>
                    <a:pt x="4380" y="4931"/>
                  </a:cubicBezTo>
                  <a:lnTo>
                    <a:pt x="126" y="9184"/>
                  </a:lnTo>
                  <a:cubicBezTo>
                    <a:pt x="32" y="9247"/>
                    <a:pt x="0" y="9342"/>
                    <a:pt x="0" y="9405"/>
                  </a:cubicBezTo>
                  <a:lnTo>
                    <a:pt x="0" y="11358"/>
                  </a:lnTo>
                  <a:cubicBezTo>
                    <a:pt x="32" y="11453"/>
                    <a:pt x="189" y="11610"/>
                    <a:pt x="379" y="11610"/>
                  </a:cubicBezTo>
                  <a:lnTo>
                    <a:pt x="2332" y="11610"/>
                  </a:lnTo>
                  <a:cubicBezTo>
                    <a:pt x="2395" y="11610"/>
                    <a:pt x="2521" y="11579"/>
                    <a:pt x="2552" y="11516"/>
                  </a:cubicBezTo>
                  <a:lnTo>
                    <a:pt x="3025" y="11043"/>
                  </a:lnTo>
                  <a:cubicBezTo>
                    <a:pt x="3119" y="10949"/>
                    <a:pt x="3151" y="10823"/>
                    <a:pt x="3119" y="10759"/>
                  </a:cubicBezTo>
                  <a:lnTo>
                    <a:pt x="3025" y="10255"/>
                  </a:lnTo>
                  <a:lnTo>
                    <a:pt x="3750" y="10161"/>
                  </a:lnTo>
                  <a:cubicBezTo>
                    <a:pt x="3907" y="10161"/>
                    <a:pt x="4002" y="10003"/>
                    <a:pt x="4065" y="9846"/>
                  </a:cubicBezTo>
                  <a:lnTo>
                    <a:pt x="4128" y="9153"/>
                  </a:lnTo>
                  <a:lnTo>
                    <a:pt x="4663" y="9216"/>
                  </a:lnTo>
                  <a:cubicBezTo>
                    <a:pt x="4726" y="9216"/>
                    <a:pt x="4852" y="9216"/>
                    <a:pt x="4915" y="9153"/>
                  </a:cubicBezTo>
                  <a:cubicBezTo>
                    <a:pt x="5010" y="9058"/>
                    <a:pt x="5041" y="8995"/>
                    <a:pt x="5041" y="8901"/>
                  </a:cubicBezTo>
                  <a:lnTo>
                    <a:pt x="5041" y="8271"/>
                  </a:lnTo>
                  <a:lnTo>
                    <a:pt x="5671" y="8271"/>
                  </a:lnTo>
                  <a:cubicBezTo>
                    <a:pt x="5734" y="8271"/>
                    <a:pt x="5829" y="8239"/>
                    <a:pt x="5892" y="8145"/>
                  </a:cubicBezTo>
                  <a:lnTo>
                    <a:pt x="6774" y="7325"/>
                  </a:lnTo>
                  <a:cubicBezTo>
                    <a:pt x="7153" y="7452"/>
                    <a:pt x="7548" y="7514"/>
                    <a:pt x="7941" y="7514"/>
                  </a:cubicBezTo>
                  <a:cubicBezTo>
                    <a:pt x="8920" y="7514"/>
                    <a:pt x="9889" y="7131"/>
                    <a:pt x="10586" y="6412"/>
                  </a:cubicBezTo>
                  <a:cubicBezTo>
                    <a:pt x="12035" y="4963"/>
                    <a:pt x="12035" y="2568"/>
                    <a:pt x="10586" y="1088"/>
                  </a:cubicBezTo>
                  <a:cubicBezTo>
                    <a:pt x="9862" y="363"/>
                    <a:pt x="8901" y="1"/>
                    <a:pt x="79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6148;p50">
              <a:extLst>
                <a:ext uri="{FF2B5EF4-FFF2-40B4-BE49-F238E27FC236}">
                  <a16:creationId xmlns:a16="http://schemas.microsoft.com/office/drawing/2014/main" id="{36742A11-0ABA-4B41-83CF-9F27629B99AB}"/>
                </a:ext>
              </a:extLst>
            </p:cNvPr>
            <p:cNvSpPr/>
            <p:nvPr/>
          </p:nvSpPr>
          <p:spPr>
            <a:xfrm>
              <a:off x="-32048175" y="2342775"/>
              <a:ext cx="55950" cy="51025"/>
            </a:xfrm>
            <a:custGeom>
              <a:avLst/>
              <a:gdLst/>
              <a:ahLst/>
              <a:cxnLst/>
              <a:rect l="l" t="t" r="r" b="b"/>
              <a:pathLst>
                <a:path w="2238" h="2041" extrusionOk="0">
                  <a:moveTo>
                    <a:pt x="1119" y="662"/>
                  </a:moveTo>
                  <a:cubicBezTo>
                    <a:pt x="1206" y="662"/>
                    <a:pt x="1292" y="694"/>
                    <a:pt x="1355" y="757"/>
                  </a:cubicBezTo>
                  <a:cubicBezTo>
                    <a:pt x="1481" y="883"/>
                    <a:pt x="1481" y="1135"/>
                    <a:pt x="1355" y="1229"/>
                  </a:cubicBezTo>
                  <a:cubicBezTo>
                    <a:pt x="1292" y="1292"/>
                    <a:pt x="1206" y="1324"/>
                    <a:pt x="1119" y="1324"/>
                  </a:cubicBezTo>
                  <a:cubicBezTo>
                    <a:pt x="1032" y="1324"/>
                    <a:pt x="946" y="1292"/>
                    <a:pt x="883" y="1229"/>
                  </a:cubicBezTo>
                  <a:cubicBezTo>
                    <a:pt x="725" y="1135"/>
                    <a:pt x="725" y="914"/>
                    <a:pt x="883" y="757"/>
                  </a:cubicBezTo>
                  <a:cubicBezTo>
                    <a:pt x="946" y="694"/>
                    <a:pt x="1032" y="662"/>
                    <a:pt x="1119" y="662"/>
                  </a:cubicBezTo>
                  <a:close/>
                  <a:moveTo>
                    <a:pt x="1115" y="1"/>
                  </a:moveTo>
                  <a:cubicBezTo>
                    <a:pt x="851" y="1"/>
                    <a:pt x="584" y="95"/>
                    <a:pt x="379" y="284"/>
                  </a:cubicBezTo>
                  <a:cubicBezTo>
                    <a:pt x="1" y="694"/>
                    <a:pt x="1" y="1355"/>
                    <a:pt x="379" y="1733"/>
                  </a:cubicBezTo>
                  <a:cubicBezTo>
                    <a:pt x="599" y="1938"/>
                    <a:pt x="867" y="2041"/>
                    <a:pt x="1127" y="2041"/>
                  </a:cubicBezTo>
                  <a:cubicBezTo>
                    <a:pt x="1387" y="2041"/>
                    <a:pt x="1639" y="1938"/>
                    <a:pt x="1828" y="1733"/>
                  </a:cubicBezTo>
                  <a:cubicBezTo>
                    <a:pt x="2238" y="1355"/>
                    <a:pt x="2238" y="694"/>
                    <a:pt x="1828" y="284"/>
                  </a:cubicBezTo>
                  <a:cubicBezTo>
                    <a:pt x="1639" y="95"/>
                    <a:pt x="1379" y="1"/>
                    <a:pt x="11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6149;p50">
            <a:extLst>
              <a:ext uri="{FF2B5EF4-FFF2-40B4-BE49-F238E27FC236}">
                <a16:creationId xmlns:a16="http://schemas.microsoft.com/office/drawing/2014/main" id="{4247AD01-3D3A-4601-A395-C43528F79037}"/>
              </a:ext>
            </a:extLst>
          </p:cNvPr>
          <p:cNvSpPr/>
          <p:nvPr/>
        </p:nvSpPr>
        <p:spPr>
          <a:xfrm>
            <a:off x="7123193" y="2744656"/>
            <a:ext cx="516936" cy="511394"/>
          </a:xfrm>
          <a:custGeom>
            <a:avLst/>
            <a:gdLst/>
            <a:ahLst/>
            <a:cxnLst/>
            <a:rect l="l" t="t" r="r" b="b"/>
            <a:pathLst>
              <a:path w="11752" h="11626" extrusionOk="0">
                <a:moveTo>
                  <a:pt x="5829" y="662"/>
                </a:moveTo>
                <a:cubicBezTo>
                  <a:pt x="6049" y="662"/>
                  <a:pt x="6207" y="819"/>
                  <a:pt x="6207" y="1008"/>
                </a:cubicBezTo>
                <a:cubicBezTo>
                  <a:pt x="6207" y="1197"/>
                  <a:pt x="6049" y="1355"/>
                  <a:pt x="5829" y="1355"/>
                </a:cubicBezTo>
                <a:cubicBezTo>
                  <a:pt x="5640" y="1355"/>
                  <a:pt x="5482" y="1197"/>
                  <a:pt x="5482" y="1008"/>
                </a:cubicBezTo>
                <a:cubicBezTo>
                  <a:pt x="5482" y="819"/>
                  <a:pt x="5640" y="662"/>
                  <a:pt x="5829" y="662"/>
                </a:cubicBezTo>
                <a:close/>
                <a:moveTo>
                  <a:pt x="5829" y="2048"/>
                </a:moveTo>
                <a:cubicBezTo>
                  <a:pt x="6743" y="2048"/>
                  <a:pt x="7625" y="2363"/>
                  <a:pt x="8255" y="2898"/>
                </a:cubicBezTo>
                <a:lnTo>
                  <a:pt x="7247" y="3875"/>
                </a:lnTo>
                <a:cubicBezTo>
                  <a:pt x="6869" y="3560"/>
                  <a:pt x="6364" y="3403"/>
                  <a:pt x="5797" y="3403"/>
                </a:cubicBezTo>
                <a:cubicBezTo>
                  <a:pt x="5325" y="3403"/>
                  <a:pt x="4821" y="3560"/>
                  <a:pt x="4380" y="3875"/>
                </a:cubicBezTo>
                <a:lnTo>
                  <a:pt x="3435" y="2930"/>
                </a:lnTo>
                <a:cubicBezTo>
                  <a:pt x="4065" y="2363"/>
                  <a:pt x="4884" y="2048"/>
                  <a:pt x="5829" y="2048"/>
                </a:cubicBezTo>
                <a:close/>
                <a:moveTo>
                  <a:pt x="4852" y="1355"/>
                </a:moveTo>
                <a:cubicBezTo>
                  <a:pt x="4852" y="1418"/>
                  <a:pt x="4884" y="1449"/>
                  <a:pt x="4884" y="1449"/>
                </a:cubicBezTo>
                <a:cubicBezTo>
                  <a:pt x="3214" y="1796"/>
                  <a:pt x="1828" y="3151"/>
                  <a:pt x="1481" y="4883"/>
                </a:cubicBezTo>
                <a:cubicBezTo>
                  <a:pt x="1450" y="4883"/>
                  <a:pt x="1387" y="4820"/>
                  <a:pt x="1387" y="4820"/>
                </a:cubicBezTo>
                <a:lnTo>
                  <a:pt x="1387" y="3718"/>
                </a:lnTo>
                <a:cubicBezTo>
                  <a:pt x="1387" y="2426"/>
                  <a:pt x="2458" y="1355"/>
                  <a:pt x="3750" y="1355"/>
                </a:cubicBezTo>
                <a:close/>
                <a:moveTo>
                  <a:pt x="7908" y="1355"/>
                </a:moveTo>
                <a:cubicBezTo>
                  <a:pt x="9200" y="1355"/>
                  <a:pt x="10240" y="2426"/>
                  <a:pt x="10240" y="3718"/>
                </a:cubicBezTo>
                <a:lnTo>
                  <a:pt x="10240" y="4820"/>
                </a:lnTo>
                <a:cubicBezTo>
                  <a:pt x="10208" y="4820"/>
                  <a:pt x="10177" y="4883"/>
                  <a:pt x="10177" y="4883"/>
                </a:cubicBezTo>
                <a:cubicBezTo>
                  <a:pt x="9830" y="3182"/>
                  <a:pt x="8475" y="1796"/>
                  <a:pt x="6743" y="1449"/>
                </a:cubicBezTo>
                <a:cubicBezTo>
                  <a:pt x="6743" y="1418"/>
                  <a:pt x="6774" y="1355"/>
                  <a:pt x="6774" y="1355"/>
                </a:cubicBezTo>
                <a:close/>
                <a:moveTo>
                  <a:pt x="10618" y="5419"/>
                </a:moveTo>
                <a:cubicBezTo>
                  <a:pt x="10807" y="5419"/>
                  <a:pt x="10964" y="5576"/>
                  <a:pt x="10964" y="5765"/>
                </a:cubicBezTo>
                <a:cubicBezTo>
                  <a:pt x="10964" y="5986"/>
                  <a:pt x="10807" y="6143"/>
                  <a:pt x="10618" y="6143"/>
                </a:cubicBezTo>
                <a:cubicBezTo>
                  <a:pt x="10397" y="6143"/>
                  <a:pt x="10240" y="5986"/>
                  <a:pt x="10240" y="5765"/>
                </a:cubicBezTo>
                <a:cubicBezTo>
                  <a:pt x="10240" y="5576"/>
                  <a:pt x="10397" y="5419"/>
                  <a:pt x="10618" y="5419"/>
                </a:cubicBezTo>
                <a:close/>
                <a:moveTo>
                  <a:pt x="1040" y="5450"/>
                </a:moveTo>
                <a:cubicBezTo>
                  <a:pt x="1229" y="5450"/>
                  <a:pt x="1387" y="5608"/>
                  <a:pt x="1387" y="5828"/>
                </a:cubicBezTo>
                <a:cubicBezTo>
                  <a:pt x="1387" y="6017"/>
                  <a:pt x="1229" y="6175"/>
                  <a:pt x="1040" y="6175"/>
                </a:cubicBezTo>
                <a:cubicBezTo>
                  <a:pt x="851" y="6175"/>
                  <a:pt x="694" y="6017"/>
                  <a:pt x="694" y="5828"/>
                </a:cubicBezTo>
                <a:cubicBezTo>
                  <a:pt x="694" y="5608"/>
                  <a:pt x="851" y="5450"/>
                  <a:pt x="1040" y="5450"/>
                </a:cubicBezTo>
                <a:close/>
                <a:moveTo>
                  <a:pt x="5829" y="4096"/>
                </a:moveTo>
                <a:cubicBezTo>
                  <a:pt x="6774" y="4096"/>
                  <a:pt x="7530" y="4820"/>
                  <a:pt x="7530" y="5765"/>
                </a:cubicBezTo>
                <a:cubicBezTo>
                  <a:pt x="7530" y="6711"/>
                  <a:pt x="6837" y="7498"/>
                  <a:pt x="5829" y="7498"/>
                </a:cubicBezTo>
                <a:cubicBezTo>
                  <a:pt x="4884" y="7498"/>
                  <a:pt x="4096" y="6711"/>
                  <a:pt x="4159" y="5734"/>
                </a:cubicBezTo>
                <a:cubicBezTo>
                  <a:pt x="4191" y="4789"/>
                  <a:pt x="4884" y="4096"/>
                  <a:pt x="5829" y="4096"/>
                </a:cubicBezTo>
                <a:close/>
                <a:moveTo>
                  <a:pt x="2930" y="3371"/>
                </a:moveTo>
                <a:lnTo>
                  <a:pt x="3876" y="4316"/>
                </a:lnTo>
                <a:cubicBezTo>
                  <a:pt x="3561" y="4757"/>
                  <a:pt x="3403" y="5261"/>
                  <a:pt x="3403" y="5765"/>
                </a:cubicBezTo>
                <a:cubicBezTo>
                  <a:pt x="3403" y="6301"/>
                  <a:pt x="3561" y="6805"/>
                  <a:pt x="3876" y="7183"/>
                </a:cubicBezTo>
                <a:lnTo>
                  <a:pt x="2899" y="8191"/>
                </a:lnTo>
                <a:cubicBezTo>
                  <a:pt x="2363" y="7561"/>
                  <a:pt x="2048" y="6711"/>
                  <a:pt x="2048" y="5765"/>
                </a:cubicBezTo>
                <a:cubicBezTo>
                  <a:pt x="2048" y="4883"/>
                  <a:pt x="2363" y="4001"/>
                  <a:pt x="2930" y="3371"/>
                </a:cubicBezTo>
                <a:close/>
                <a:moveTo>
                  <a:pt x="8759" y="3340"/>
                </a:moveTo>
                <a:cubicBezTo>
                  <a:pt x="9294" y="4001"/>
                  <a:pt x="9609" y="4820"/>
                  <a:pt x="9609" y="5734"/>
                </a:cubicBezTo>
                <a:cubicBezTo>
                  <a:pt x="9578" y="6711"/>
                  <a:pt x="9263" y="7561"/>
                  <a:pt x="8727" y="8191"/>
                </a:cubicBezTo>
                <a:lnTo>
                  <a:pt x="7782" y="7246"/>
                </a:lnTo>
                <a:cubicBezTo>
                  <a:pt x="8097" y="6805"/>
                  <a:pt x="8255" y="6301"/>
                  <a:pt x="8255" y="5765"/>
                </a:cubicBezTo>
                <a:cubicBezTo>
                  <a:pt x="8255" y="5576"/>
                  <a:pt x="8192" y="5387"/>
                  <a:pt x="8160" y="5198"/>
                </a:cubicBezTo>
                <a:cubicBezTo>
                  <a:pt x="8097" y="4883"/>
                  <a:pt x="7971" y="4600"/>
                  <a:pt x="7782" y="4316"/>
                </a:cubicBezTo>
                <a:lnTo>
                  <a:pt x="8759" y="3340"/>
                </a:lnTo>
                <a:close/>
                <a:moveTo>
                  <a:pt x="7310" y="7719"/>
                </a:moveTo>
                <a:lnTo>
                  <a:pt x="8255" y="8664"/>
                </a:lnTo>
                <a:cubicBezTo>
                  <a:pt x="7562" y="9231"/>
                  <a:pt x="6743" y="9546"/>
                  <a:pt x="5829" y="9546"/>
                </a:cubicBezTo>
                <a:cubicBezTo>
                  <a:pt x="4947" y="9546"/>
                  <a:pt x="4065" y="9231"/>
                  <a:pt x="3435" y="8695"/>
                </a:cubicBezTo>
                <a:lnTo>
                  <a:pt x="4411" y="7719"/>
                </a:lnTo>
                <a:cubicBezTo>
                  <a:pt x="4821" y="8034"/>
                  <a:pt x="5325" y="8191"/>
                  <a:pt x="5829" y="8191"/>
                </a:cubicBezTo>
                <a:cubicBezTo>
                  <a:pt x="6364" y="8191"/>
                  <a:pt x="6869" y="8034"/>
                  <a:pt x="7310" y="7719"/>
                </a:cubicBezTo>
                <a:close/>
                <a:moveTo>
                  <a:pt x="1481" y="6711"/>
                </a:moveTo>
                <a:cubicBezTo>
                  <a:pt x="1828" y="8443"/>
                  <a:pt x="3214" y="9798"/>
                  <a:pt x="4884" y="10145"/>
                </a:cubicBezTo>
                <a:cubicBezTo>
                  <a:pt x="4884" y="10176"/>
                  <a:pt x="4852" y="10239"/>
                  <a:pt x="4852" y="10271"/>
                </a:cubicBezTo>
                <a:lnTo>
                  <a:pt x="3781" y="10271"/>
                </a:lnTo>
                <a:cubicBezTo>
                  <a:pt x="2458" y="10271"/>
                  <a:pt x="1387" y="9168"/>
                  <a:pt x="1387" y="7813"/>
                </a:cubicBezTo>
                <a:lnTo>
                  <a:pt x="1387" y="6774"/>
                </a:lnTo>
                <a:cubicBezTo>
                  <a:pt x="1418" y="6774"/>
                  <a:pt x="1481" y="6711"/>
                  <a:pt x="1481" y="6711"/>
                </a:cubicBezTo>
                <a:close/>
                <a:moveTo>
                  <a:pt x="10177" y="6711"/>
                </a:moveTo>
                <a:cubicBezTo>
                  <a:pt x="10208" y="6711"/>
                  <a:pt x="10240" y="6774"/>
                  <a:pt x="10240" y="6774"/>
                </a:cubicBezTo>
                <a:lnTo>
                  <a:pt x="10240" y="7876"/>
                </a:lnTo>
                <a:cubicBezTo>
                  <a:pt x="10240" y="9168"/>
                  <a:pt x="9200" y="10271"/>
                  <a:pt x="7877" y="10271"/>
                </a:cubicBezTo>
                <a:lnTo>
                  <a:pt x="6774" y="10271"/>
                </a:lnTo>
                <a:cubicBezTo>
                  <a:pt x="6774" y="10239"/>
                  <a:pt x="6743" y="10176"/>
                  <a:pt x="6743" y="10145"/>
                </a:cubicBezTo>
                <a:cubicBezTo>
                  <a:pt x="8475" y="9798"/>
                  <a:pt x="9830" y="8412"/>
                  <a:pt x="10177" y="6711"/>
                </a:cubicBezTo>
                <a:close/>
                <a:moveTo>
                  <a:pt x="5829" y="10239"/>
                </a:moveTo>
                <a:cubicBezTo>
                  <a:pt x="6049" y="10239"/>
                  <a:pt x="6207" y="10397"/>
                  <a:pt x="6207" y="10586"/>
                </a:cubicBezTo>
                <a:cubicBezTo>
                  <a:pt x="6144" y="10775"/>
                  <a:pt x="5986" y="10932"/>
                  <a:pt x="5829" y="10932"/>
                </a:cubicBezTo>
                <a:cubicBezTo>
                  <a:pt x="5640" y="10932"/>
                  <a:pt x="5482" y="10775"/>
                  <a:pt x="5482" y="10586"/>
                </a:cubicBezTo>
                <a:cubicBezTo>
                  <a:pt x="5482" y="10397"/>
                  <a:pt x="5640" y="10239"/>
                  <a:pt x="5829" y="10239"/>
                </a:cubicBezTo>
                <a:close/>
                <a:moveTo>
                  <a:pt x="5829" y="0"/>
                </a:moveTo>
                <a:cubicBezTo>
                  <a:pt x="5388" y="0"/>
                  <a:pt x="5010" y="315"/>
                  <a:pt x="4852" y="693"/>
                </a:cubicBezTo>
                <a:lnTo>
                  <a:pt x="3813" y="693"/>
                </a:lnTo>
                <a:cubicBezTo>
                  <a:pt x="2111" y="693"/>
                  <a:pt x="725" y="2079"/>
                  <a:pt x="725" y="3781"/>
                </a:cubicBezTo>
                <a:lnTo>
                  <a:pt x="725" y="4820"/>
                </a:lnTo>
                <a:cubicBezTo>
                  <a:pt x="316" y="4946"/>
                  <a:pt x="0" y="5356"/>
                  <a:pt x="0" y="5828"/>
                </a:cubicBezTo>
                <a:cubicBezTo>
                  <a:pt x="0" y="6301"/>
                  <a:pt x="316" y="6648"/>
                  <a:pt x="725" y="6805"/>
                </a:cubicBezTo>
                <a:lnTo>
                  <a:pt x="725" y="7876"/>
                </a:lnTo>
                <a:cubicBezTo>
                  <a:pt x="725" y="9546"/>
                  <a:pt x="2111" y="10964"/>
                  <a:pt x="3813" y="10964"/>
                </a:cubicBezTo>
                <a:lnTo>
                  <a:pt x="4915" y="10964"/>
                </a:lnTo>
                <a:cubicBezTo>
                  <a:pt x="5073" y="11373"/>
                  <a:pt x="5419" y="11625"/>
                  <a:pt x="5892" y="11625"/>
                </a:cubicBezTo>
                <a:cubicBezTo>
                  <a:pt x="6333" y="11625"/>
                  <a:pt x="6711" y="11310"/>
                  <a:pt x="6869" y="10932"/>
                </a:cubicBezTo>
                <a:lnTo>
                  <a:pt x="7971" y="10932"/>
                </a:lnTo>
                <a:cubicBezTo>
                  <a:pt x="9672" y="10932"/>
                  <a:pt x="11059" y="9546"/>
                  <a:pt x="11059" y="7845"/>
                </a:cubicBezTo>
                <a:lnTo>
                  <a:pt x="11059" y="6774"/>
                </a:lnTo>
                <a:cubicBezTo>
                  <a:pt x="11216" y="6711"/>
                  <a:pt x="11311" y="6648"/>
                  <a:pt x="11437" y="6522"/>
                </a:cubicBezTo>
                <a:cubicBezTo>
                  <a:pt x="11626" y="6333"/>
                  <a:pt x="11752" y="6049"/>
                  <a:pt x="11752" y="5765"/>
                </a:cubicBezTo>
                <a:cubicBezTo>
                  <a:pt x="11752" y="5513"/>
                  <a:pt x="11626" y="5230"/>
                  <a:pt x="11437" y="5041"/>
                </a:cubicBezTo>
                <a:cubicBezTo>
                  <a:pt x="11248" y="4946"/>
                  <a:pt x="11090" y="4883"/>
                  <a:pt x="10964" y="4820"/>
                </a:cubicBezTo>
                <a:lnTo>
                  <a:pt x="10964" y="3781"/>
                </a:lnTo>
                <a:cubicBezTo>
                  <a:pt x="10964" y="2079"/>
                  <a:pt x="9578" y="693"/>
                  <a:pt x="7877" y="693"/>
                </a:cubicBezTo>
                <a:lnTo>
                  <a:pt x="6837" y="693"/>
                </a:lnTo>
                <a:cubicBezTo>
                  <a:pt x="6711" y="315"/>
                  <a:pt x="6301" y="0"/>
                  <a:pt x="582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6150;p50">
            <a:extLst>
              <a:ext uri="{FF2B5EF4-FFF2-40B4-BE49-F238E27FC236}">
                <a16:creationId xmlns:a16="http://schemas.microsoft.com/office/drawing/2014/main" id="{A8DB250B-FE63-4574-9861-938629C0C8FA}"/>
              </a:ext>
            </a:extLst>
          </p:cNvPr>
          <p:cNvGrpSpPr/>
          <p:nvPr/>
        </p:nvGrpSpPr>
        <p:grpSpPr>
          <a:xfrm>
            <a:off x="1305214" y="1482660"/>
            <a:ext cx="514165" cy="515573"/>
            <a:chOff x="-35495600" y="1912725"/>
            <a:chExt cx="292225" cy="293025"/>
          </a:xfrm>
          <a:solidFill>
            <a:srgbClr val="5C3183"/>
          </a:solidFill>
        </p:grpSpPr>
        <p:sp>
          <p:nvSpPr>
            <p:cNvPr id="698" name="Google Shape;6151;p50">
              <a:extLst>
                <a:ext uri="{FF2B5EF4-FFF2-40B4-BE49-F238E27FC236}">
                  <a16:creationId xmlns:a16="http://schemas.microsoft.com/office/drawing/2014/main" id="{4F501396-CCB0-49A7-8FD2-DFF36EEBB8F0}"/>
                </a:ext>
              </a:extLst>
            </p:cNvPr>
            <p:cNvSpPr/>
            <p:nvPr/>
          </p:nvSpPr>
          <p:spPr>
            <a:xfrm>
              <a:off x="-35495600" y="1912725"/>
              <a:ext cx="102400" cy="293025"/>
            </a:xfrm>
            <a:custGeom>
              <a:avLst/>
              <a:gdLst/>
              <a:ahLst/>
              <a:cxnLst/>
              <a:rect l="l" t="t" r="r" b="b"/>
              <a:pathLst>
                <a:path w="4096" h="11721" extrusionOk="0">
                  <a:moveTo>
                    <a:pt x="3088" y="726"/>
                  </a:moveTo>
                  <a:cubicBezTo>
                    <a:pt x="3277" y="726"/>
                    <a:pt x="3435" y="883"/>
                    <a:pt x="3435" y="1041"/>
                  </a:cubicBezTo>
                  <a:lnTo>
                    <a:pt x="3435" y="3120"/>
                  </a:lnTo>
                  <a:cubicBezTo>
                    <a:pt x="3435" y="3309"/>
                    <a:pt x="3277" y="3467"/>
                    <a:pt x="3088" y="3467"/>
                  </a:cubicBezTo>
                  <a:lnTo>
                    <a:pt x="2710" y="3467"/>
                  </a:lnTo>
                  <a:lnTo>
                    <a:pt x="2710" y="726"/>
                  </a:lnTo>
                  <a:close/>
                  <a:moveTo>
                    <a:pt x="2080" y="757"/>
                  </a:moveTo>
                  <a:lnTo>
                    <a:pt x="2080" y="3561"/>
                  </a:lnTo>
                  <a:cubicBezTo>
                    <a:pt x="1702" y="3719"/>
                    <a:pt x="1418" y="4065"/>
                    <a:pt x="1418" y="4538"/>
                  </a:cubicBezTo>
                  <a:lnTo>
                    <a:pt x="1418" y="7310"/>
                  </a:lnTo>
                  <a:cubicBezTo>
                    <a:pt x="1418" y="7720"/>
                    <a:pt x="1702" y="8129"/>
                    <a:pt x="2080" y="8287"/>
                  </a:cubicBezTo>
                  <a:lnTo>
                    <a:pt x="2080" y="11028"/>
                  </a:lnTo>
                  <a:cubicBezTo>
                    <a:pt x="1292" y="10870"/>
                    <a:pt x="725" y="10177"/>
                    <a:pt x="725" y="9326"/>
                  </a:cubicBezTo>
                  <a:lnTo>
                    <a:pt x="725" y="2458"/>
                  </a:lnTo>
                  <a:cubicBezTo>
                    <a:pt x="725" y="1639"/>
                    <a:pt x="1292" y="915"/>
                    <a:pt x="2080" y="757"/>
                  </a:cubicBezTo>
                  <a:close/>
                  <a:moveTo>
                    <a:pt x="3136" y="8314"/>
                  </a:moveTo>
                  <a:cubicBezTo>
                    <a:pt x="3303" y="8314"/>
                    <a:pt x="3435" y="8461"/>
                    <a:pt x="3435" y="8633"/>
                  </a:cubicBezTo>
                  <a:lnTo>
                    <a:pt x="3435" y="10681"/>
                  </a:lnTo>
                  <a:cubicBezTo>
                    <a:pt x="3435" y="10870"/>
                    <a:pt x="3277" y="11028"/>
                    <a:pt x="3088" y="11028"/>
                  </a:cubicBezTo>
                  <a:lnTo>
                    <a:pt x="2710" y="11028"/>
                  </a:lnTo>
                  <a:lnTo>
                    <a:pt x="2710" y="8318"/>
                  </a:lnTo>
                  <a:lnTo>
                    <a:pt x="3088" y="8318"/>
                  </a:lnTo>
                  <a:cubicBezTo>
                    <a:pt x="3104" y="8316"/>
                    <a:pt x="3120" y="8314"/>
                    <a:pt x="3136" y="8314"/>
                  </a:cubicBezTo>
                  <a:close/>
                  <a:moveTo>
                    <a:pt x="2395" y="1"/>
                  </a:moveTo>
                  <a:cubicBezTo>
                    <a:pt x="1072" y="1"/>
                    <a:pt x="0" y="1104"/>
                    <a:pt x="0" y="2427"/>
                  </a:cubicBezTo>
                  <a:lnTo>
                    <a:pt x="0" y="9263"/>
                  </a:lnTo>
                  <a:cubicBezTo>
                    <a:pt x="0" y="10618"/>
                    <a:pt x="1072" y="11721"/>
                    <a:pt x="2395" y="11721"/>
                  </a:cubicBezTo>
                  <a:lnTo>
                    <a:pt x="3088" y="11721"/>
                  </a:lnTo>
                  <a:cubicBezTo>
                    <a:pt x="3624" y="11721"/>
                    <a:pt x="4096" y="11248"/>
                    <a:pt x="4096" y="10681"/>
                  </a:cubicBezTo>
                  <a:lnTo>
                    <a:pt x="4096" y="8633"/>
                  </a:lnTo>
                  <a:cubicBezTo>
                    <a:pt x="4096" y="8098"/>
                    <a:pt x="3624" y="7625"/>
                    <a:pt x="3088" y="7625"/>
                  </a:cubicBezTo>
                  <a:lnTo>
                    <a:pt x="2395" y="7625"/>
                  </a:lnTo>
                  <a:cubicBezTo>
                    <a:pt x="2206" y="7625"/>
                    <a:pt x="2048" y="7468"/>
                    <a:pt x="2048" y="7247"/>
                  </a:cubicBezTo>
                  <a:lnTo>
                    <a:pt x="2048" y="4506"/>
                  </a:lnTo>
                  <a:cubicBezTo>
                    <a:pt x="2048" y="4317"/>
                    <a:pt x="2206" y="4160"/>
                    <a:pt x="2395" y="4160"/>
                  </a:cubicBezTo>
                  <a:lnTo>
                    <a:pt x="3088" y="4160"/>
                  </a:lnTo>
                  <a:cubicBezTo>
                    <a:pt x="3624" y="4160"/>
                    <a:pt x="4096" y="3687"/>
                    <a:pt x="4096" y="3120"/>
                  </a:cubicBezTo>
                  <a:lnTo>
                    <a:pt x="4096" y="1041"/>
                  </a:lnTo>
                  <a:cubicBezTo>
                    <a:pt x="4096" y="474"/>
                    <a:pt x="3624"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152;p50">
              <a:extLst>
                <a:ext uri="{FF2B5EF4-FFF2-40B4-BE49-F238E27FC236}">
                  <a16:creationId xmlns:a16="http://schemas.microsoft.com/office/drawing/2014/main" id="{0D646D7D-1479-4FA7-A0E5-1581D5F8B0C7}"/>
                </a:ext>
              </a:extLst>
            </p:cNvPr>
            <p:cNvSpPr/>
            <p:nvPr/>
          </p:nvSpPr>
          <p:spPr>
            <a:xfrm>
              <a:off x="-35305775" y="1912725"/>
              <a:ext cx="102400" cy="292250"/>
            </a:xfrm>
            <a:custGeom>
              <a:avLst/>
              <a:gdLst/>
              <a:ahLst/>
              <a:cxnLst/>
              <a:rect l="l" t="t" r="r" b="b"/>
              <a:pathLst>
                <a:path w="4096" h="11690" extrusionOk="0">
                  <a:moveTo>
                    <a:pt x="1386" y="694"/>
                  </a:moveTo>
                  <a:lnTo>
                    <a:pt x="1386" y="3435"/>
                  </a:lnTo>
                  <a:lnTo>
                    <a:pt x="1040" y="3435"/>
                  </a:lnTo>
                  <a:cubicBezTo>
                    <a:pt x="1023" y="3438"/>
                    <a:pt x="1007" y="3439"/>
                    <a:pt x="992" y="3439"/>
                  </a:cubicBezTo>
                  <a:cubicBezTo>
                    <a:pt x="825" y="3439"/>
                    <a:pt x="693" y="3293"/>
                    <a:pt x="693" y="3120"/>
                  </a:cubicBezTo>
                  <a:lnTo>
                    <a:pt x="693" y="1041"/>
                  </a:lnTo>
                  <a:cubicBezTo>
                    <a:pt x="693" y="852"/>
                    <a:pt x="851" y="694"/>
                    <a:pt x="1040" y="694"/>
                  </a:cubicBezTo>
                  <a:close/>
                  <a:moveTo>
                    <a:pt x="1386" y="8287"/>
                  </a:moveTo>
                  <a:lnTo>
                    <a:pt x="1386" y="10996"/>
                  </a:lnTo>
                  <a:lnTo>
                    <a:pt x="1040" y="10996"/>
                  </a:lnTo>
                  <a:cubicBezTo>
                    <a:pt x="851" y="10996"/>
                    <a:pt x="693" y="10839"/>
                    <a:pt x="693" y="10681"/>
                  </a:cubicBezTo>
                  <a:lnTo>
                    <a:pt x="693" y="8633"/>
                  </a:lnTo>
                  <a:cubicBezTo>
                    <a:pt x="693" y="8444"/>
                    <a:pt x="851" y="8287"/>
                    <a:pt x="1040" y="8287"/>
                  </a:cubicBezTo>
                  <a:close/>
                  <a:moveTo>
                    <a:pt x="2016" y="757"/>
                  </a:moveTo>
                  <a:cubicBezTo>
                    <a:pt x="2804" y="915"/>
                    <a:pt x="3403" y="1639"/>
                    <a:pt x="3403" y="2458"/>
                  </a:cubicBezTo>
                  <a:lnTo>
                    <a:pt x="3403" y="9295"/>
                  </a:lnTo>
                  <a:cubicBezTo>
                    <a:pt x="3403" y="10114"/>
                    <a:pt x="2804" y="10839"/>
                    <a:pt x="2016" y="10996"/>
                  </a:cubicBezTo>
                  <a:lnTo>
                    <a:pt x="2016" y="8255"/>
                  </a:lnTo>
                  <a:cubicBezTo>
                    <a:pt x="2426" y="8098"/>
                    <a:pt x="2678" y="7720"/>
                    <a:pt x="2678" y="7247"/>
                  </a:cubicBezTo>
                  <a:lnTo>
                    <a:pt x="2678" y="4506"/>
                  </a:lnTo>
                  <a:cubicBezTo>
                    <a:pt x="2678" y="4065"/>
                    <a:pt x="2426" y="3687"/>
                    <a:pt x="2016" y="3530"/>
                  </a:cubicBezTo>
                  <a:lnTo>
                    <a:pt x="2016" y="757"/>
                  </a:lnTo>
                  <a:close/>
                  <a:moveTo>
                    <a:pt x="1040" y="1"/>
                  </a:moveTo>
                  <a:cubicBezTo>
                    <a:pt x="473" y="1"/>
                    <a:pt x="0" y="474"/>
                    <a:pt x="0" y="1041"/>
                  </a:cubicBezTo>
                  <a:lnTo>
                    <a:pt x="0" y="3120"/>
                  </a:lnTo>
                  <a:cubicBezTo>
                    <a:pt x="0" y="3687"/>
                    <a:pt x="473" y="4128"/>
                    <a:pt x="1040" y="4128"/>
                  </a:cubicBezTo>
                  <a:lnTo>
                    <a:pt x="1701" y="4128"/>
                  </a:lnTo>
                  <a:cubicBezTo>
                    <a:pt x="1890" y="4128"/>
                    <a:pt x="2048" y="4286"/>
                    <a:pt x="2048" y="4506"/>
                  </a:cubicBezTo>
                  <a:lnTo>
                    <a:pt x="2048" y="7247"/>
                  </a:lnTo>
                  <a:cubicBezTo>
                    <a:pt x="2048" y="7436"/>
                    <a:pt x="1890" y="7625"/>
                    <a:pt x="1701" y="7625"/>
                  </a:cubicBezTo>
                  <a:lnTo>
                    <a:pt x="1040" y="7625"/>
                  </a:lnTo>
                  <a:cubicBezTo>
                    <a:pt x="473" y="7625"/>
                    <a:pt x="0" y="8098"/>
                    <a:pt x="0" y="8633"/>
                  </a:cubicBezTo>
                  <a:lnTo>
                    <a:pt x="0" y="10681"/>
                  </a:lnTo>
                  <a:cubicBezTo>
                    <a:pt x="0" y="11248"/>
                    <a:pt x="473" y="11689"/>
                    <a:pt x="1040" y="11689"/>
                  </a:cubicBezTo>
                  <a:lnTo>
                    <a:pt x="1701" y="11689"/>
                  </a:lnTo>
                  <a:cubicBezTo>
                    <a:pt x="3056" y="11689"/>
                    <a:pt x="4096" y="10650"/>
                    <a:pt x="4096" y="9295"/>
                  </a:cubicBezTo>
                  <a:lnTo>
                    <a:pt x="4096" y="2458"/>
                  </a:lnTo>
                  <a:cubicBezTo>
                    <a:pt x="4096" y="1104"/>
                    <a:pt x="2993" y="1"/>
                    <a:pt x="1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6153;p50">
              <a:extLst>
                <a:ext uri="{FF2B5EF4-FFF2-40B4-BE49-F238E27FC236}">
                  <a16:creationId xmlns:a16="http://schemas.microsoft.com/office/drawing/2014/main" id="{1022EED8-2339-40BD-ABE7-2A904C2AC781}"/>
                </a:ext>
              </a:extLst>
            </p:cNvPr>
            <p:cNvSpPr/>
            <p:nvPr/>
          </p:nvSpPr>
          <p:spPr>
            <a:xfrm>
              <a:off x="-35427875" y="2017025"/>
              <a:ext cx="155200" cy="85800"/>
            </a:xfrm>
            <a:custGeom>
              <a:avLst/>
              <a:gdLst/>
              <a:ahLst/>
              <a:cxnLst/>
              <a:rect l="l" t="t" r="r" b="b"/>
              <a:pathLst>
                <a:path w="6208" h="3432" extrusionOk="0">
                  <a:moveTo>
                    <a:pt x="4853" y="1122"/>
                  </a:moveTo>
                  <a:lnTo>
                    <a:pt x="5420" y="1657"/>
                  </a:lnTo>
                  <a:lnTo>
                    <a:pt x="4853" y="2256"/>
                  </a:lnTo>
                  <a:cubicBezTo>
                    <a:pt x="4821" y="2130"/>
                    <a:pt x="4695" y="2035"/>
                    <a:pt x="4538" y="2035"/>
                  </a:cubicBezTo>
                  <a:lnTo>
                    <a:pt x="1734" y="2035"/>
                  </a:lnTo>
                  <a:cubicBezTo>
                    <a:pt x="1576" y="2035"/>
                    <a:pt x="1482" y="2098"/>
                    <a:pt x="1419" y="2256"/>
                  </a:cubicBezTo>
                  <a:lnTo>
                    <a:pt x="883" y="1657"/>
                  </a:lnTo>
                  <a:lnTo>
                    <a:pt x="1419" y="1122"/>
                  </a:lnTo>
                  <a:cubicBezTo>
                    <a:pt x="1482" y="1248"/>
                    <a:pt x="1576" y="1342"/>
                    <a:pt x="1734" y="1342"/>
                  </a:cubicBezTo>
                  <a:lnTo>
                    <a:pt x="4538" y="1342"/>
                  </a:lnTo>
                  <a:cubicBezTo>
                    <a:pt x="4695" y="1342"/>
                    <a:pt x="4821" y="1279"/>
                    <a:pt x="4853" y="1122"/>
                  </a:cubicBezTo>
                  <a:close/>
                  <a:moveTo>
                    <a:pt x="1715" y="0"/>
                  </a:moveTo>
                  <a:cubicBezTo>
                    <a:pt x="1631" y="0"/>
                    <a:pt x="1553" y="22"/>
                    <a:pt x="1513" y="82"/>
                  </a:cubicBezTo>
                  <a:lnTo>
                    <a:pt x="127" y="1468"/>
                  </a:lnTo>
                  <a:cubicBezTo>
                    <a:pt x="1" y="1594"/>
                    <a:pt x="1" y="1783"/>
                    <a:pt x="127" y="1941"/>
                  </a:cubicBezTo>
                  <a:lnTo>
                    <a:pt x="1513" y="3327"/>
                  </a:lnTo>
                  <a:cubicBezTo>
                    <a:pt x="1550" y="3401"/>
                    <a:pt x="1619" y="3432"/>
                    <a:pt x="1696" y="3432"/>
                  </a:cubicBezTo>
                  <a:cubicBezTo>
                    <a:pt x="1750" y="3432"/>
                    <a:pt x="1807" y="3416"/>
                    <a:pt x="1860" y="3390"/>
                  </a:cubicBezTo>
                  <a:cubicBezTo>
                    <a:pt x="1986" y="3359"/>
                    <a:pt x="2049" y="3201"/>
                    <a:pt x="2049" y="3075"/>
                  </a:cubicBezTo>
                  <a:lnTo>
                    <a:pt x="2049" y="2729"/>
                  </a:lnTo>
                  <a:lnTo>
                    <a:pt x="4160" y="2729"/>
                  </a:lnTo>
                  <a:lnTo>
                    <a:pt x="4160" y="3075"/>
                  </a:lnTo>
                  <a:cubicBezTo>
                    <a:pt x="4160" y="3233"/>
                    <a:pt x="4223" y="3359"/>
                    <a:pt x="4349" y="3390"/>
                  </a:cubicBezTo>
                  <a:cubicBezTo>
                    <a:pt x="4401" y="3416"/>
                    <a:pt x="4458" y="3432"/>
                    <a:pt x="4512" y="3432"/>
                  </a:cubicBezTo>
                  <a:cubicBezTo>
                    <a:pt x="4589" y="3432"/>
                    <a:pt x="4658" y="3401"/>
                    <a:pt x="4695" y="3327"/>
                  </a:cubicBezTo>
                  <a:lnTo>
                    <a:pt x="6081" y="1941"/>
                  </a:lnTo>
                  <a:cubicBezTo>
                    <a:pt x="6207" y="1815"/>
                    <a:pt x="6207" y="1594"/>
                    <a:pt x="6081" y="1468"/>
                  </a:cubicBezTo>
                  <a:lnTo>
                    <a:pt x="4695" y="82"/>
                  </a:lnTo>
                  <a:cubicBezTo>
                    <a:pt x="4649" y="36"/>
                    <a:pt x="4552" y="7"/>
                    <a:pt x="4454" y="7"/>
                  </a:cubicBezTo>
                  <a:cubicBezTo>
                    <a:pt x="4418" y="7"/>
                    <a:pt x="4382" y="11"/>
                    <a:pt x="4349" y="19"/>
                  </a:cubicBezTo>
                  <a:cubicBezTo>
                    <a:pt x="4223" y="51"/>
                    <a:pt x="4160" y="208"/>
                    <a:pt x="4160" y="334"/>
                  </a:cubicBezTo>
                  <a:lnTo>
                    <a:pt x="4160" y="681"/>
                  </a:lnTo>
                  <a:lnTo>
                    <a:pt x="2049" y="681"/>
                  </a:lnTo>
                  <a:lnTo>
                    <a:pt x="2049" y="334"/>
                  </a:lnTo>
                  <a:cubicBezTo>
                    <a:pt x="2049" y="177"/>
                    <a:pt x="1986" y="51"/>
                    <a:pt x="1860" y="19"/>
                  </a:cubicBezTo>
                  <a:cubicBezTo>
                    <a:pt x="1814" y="8"/>
                    <a:pt x="1763" y="0"/>
                    <a:pt x="17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6154;p50">
            <a:extLst>
              <a:ext uri="{FF2B5EF4-FFF2-40B4-BE49-F238E27FC236}">
                <a16:creationId xmlns:a16="http://schemas.microsoft.com/office/drawing/2014/main" id="{506722BC-18DB-4407-AC00-EBC8900CA8FF}"/>
              </a:ext>
            </a:extLst>
          </p:cNvPr>
          <p:cNvSpPr/>
          <p:nvPr/>
        </p:nvSpPr>
        <p:spPr>
          <a:xfrm>
            <a:off x="1301015" y="2137633"/>
            <a:ext cx="516936" cy="514165"/>
          </a:xfrm>
          <a:custGeom>
            <a:avLst/>
            <a:gdLst/>
            <a:ahLst/>
            <a:cxnLst/>
            <a:rect l="l" t="t" r="r" b="b"/>
            <a:pathLst>
              <a:path w="11752" h="11689" extrusionOk="0">
                <a:moveTo>
                  <a:pt x="5860" y="662"/>
                </a:moveTo>
                <a:cubicBezTo>
                  <a:pt x="6427" y="662"/>
                  <a:pt x="6900" y="1135"/>
                  <a:pt x="6900" y="1670"/>
                </a:cubicBezTo>
                <a:cubicBezTo>
                  <a:pt x="6900" y="2238"/>
                  <a:pt x="6427" y="2710"/>
                  <a:pt x="5860" y="2710"/>
                </a:cubicBezTo>
                <a:cubicBezTo>
                  <a:pt x="5293" y="2710"/>
                  <a:pt x="4821" y="2238"/>
                  <a:pt x="4821" y="1670"/>
                </a:cubicBezTo>
                <a:cubicBezTo>
                  <a:pt x="4821" y="1135"/>
                  <a:pt x="5293" y="662"/>
                  <a:pt x="5860" y="662"/>
                </a:cubicBezTo>
                <a:close/>
                <a:moveTo>
                  <a:pt x="5860" y="3372"/>
                </a:moveTo>
                <a:cubicBezTo>
                  <a:pt x="7058" y="3403"/>
                  <a:pt x="8034" y="4317"/>
                  <a:pt x="8223" y="5451"/>
                </a:cubicBezTo>
                <a:lnTo>
                  <a:pt x="3466" y="5451"/>
                </a:lnTo>
                <a:cubicBezTo>
                  <a:pt x="3624" y="4285"/>
                  <a:pt x="4663" y="3372"/>
                  <a:pt x="5860" y="3372"/>
                </a:cubicBezTo>
                <a:close/>
                <a:moveTo>
                  <a:pt x="9420" y="7562"/>
                </a:moveTo>
                <a:cubicBezTo>
                  <a:pt x="9956" y="7562"/>
                  <a:pt x="10429" y="7814"/>
                  <a:pt x="10744" y="8223"/>
                </a:cubicBezTo>
                <a:lnTo>
                  <a:pt x="10082" y="8223"/>
                </a:lnTo>
                <a:cubicBezTo>
                  <a:pt x="9546" y="8223"/>
                  <a:pt x="9074" y="8696"/>
                  <a:pt x="9074" y="9232"/>
                </a:cubicBezTo>
                <a:cubicBezTo>
                  <a:pt x="9074" y="9799"/>
                  <a:pt x="9546" y="10271"/>
                  <a:pt x="10082" y="10271"/>
                </a:cubicBezTo>
                <a:lnTo>
                  <a:pt x="10744" y="10271"/>
                </a:lnTo>
                <a:cubicBezTo>
                  <a:pt x="10429" y="10712"/>
                  <a:pt x="9925" y="10933"/>
                  <a:pt x="9420" y="10933"/>
                </a:cubicBezTo>
                <a:cubicBezTo>
                  <a:pt x="8696" y="10933"/>
                  <a:pt x="8034" y="10460"/>
                  <a:pt x="7814" y="9799"/>
                </a:cubicBezTo>
                <a:cubicBezTo>
                  <a:pt x="7751" y="9673"/>
                  <a:pt x="7593" y="9547"/>
                  <a:pt x="7499" y="9547"/>
                </a:cubicBezTo>
                <a:lnTo>
                  <a:pt x="4222" y="9547"/>
                </a:lnTo>
                <a:cubicBezTo>
                  <a:pt x="4065" y="9547"/>
                  <a:pt x="3939" y="9641"/>
                  <a:pt x="3907" y="9799"/>
                </a:cubicBezTo>
                <a:cubicBezTo>
                  <a:pt x="3655" y="10460"/>
                  <a:pt x="2993" y="10933"/>
                  <a:pt x="2300" y="10933"/>
                </a:cubicBezTo>
                <a:cubicBezTo>
                  <a:pt x="1733" y="10933"/>
                  <a:pt x="1261" y="10649"/>
                  <a:pt x="914" y="10271"/>
                </a:cubicBezTo>
                <a:lnTo>
                  <a:pt x="1576" y="10271"/>
                </a:lnTo>
                <a:cubicBezTo>
                  <a:pt x="2143" y="10271"/>
                  <a:pt x="2615" y="9799"/>
                  <a:pt x="2615" y="9232"/>
                </a:cubicBezTo>
                <a:cubicBezTo>
                  <a:pt x="2615" y="8696"/>
                  <a:pt x="2143" y="8223"/>
                  <a:pt x="1576" y="8223"/>
                </a:cubicBezTo>
                <a:lnTo>
                  <a:pt x="914" y="8223"/>
                </a:lnTo>
                <a:cubicBezTo>
                  <a:pt x="1229" y="7782"/>
                  <a:pt x="1733" y="7562"/>
                  <a:pt x="2300" y="7562"/>
                </a:cubicBezTo>
                <a:cubicBezTo>
                  <a:pt x="2993" y="7562"/>
                  <a:pt x="3655" y="8034"/>
                  <a:pt x="3907" y="8696"/>
                </a:cubicBezTo>
                <a:cubicBezTo>
                  <a:pt x="3939" y="8822"/>
                  <a:pt x="4096" y="8917"/>
                  <a:pt x="4222" y="8917"/>
                </a:cubicBezTo>
                <a:lnTo>
                  <a:pt x="7499" y="8917"/>
                </a:lnTo>
                <a:cubicBezTo>
                  <a:pt x="7656" y="8917"/>
                  <a:pt x="7751" y="8854"/>
                  <a:pt x="7814" y="8696"/>
                </a:cubicBezTo>
                <a:cubicBezTo>
                  <a:pt x="8034" y="8034"/>
                  <a:pt x="8727" y="7562"/>
                  <a:pt x="9420" y="7562"/>
                </a:cubicBezTo>
                <a:close/>
                <a:moveTo>
                  <a:pt x="5860" y="1"/>
                </a:moveTo>
                <a:cubicBezTo>
                  <a:pt x="4915" y="1"/>
                  <a:pt x="4128" y="725"/>
                  <a:pt x="4128" y="1670"/>
                </a:cubicBezTo>
                <a:cubicBezTo>
                  <a:pt x="4128" y="2143"/>
                  <a:pt x="4348" y="2584"/>
                  <a:pt x="4663" y="2899"/>
                </a:cubicBezTo>
                <a:lnTo>
                  <a:pt x="4695" y="2931"/>
                </a:lnTo>
                <a:cubicBezTo>
                  <a:pt x="3592" y="3372"/>
                  <a:pt x="2773" y="4474"/>
                  <a:pt x="2773" y="5829"/>
                </a:cubicBezTo>
                <a:cubicBezTo>
                  <a:pt x="2773" y="6018"/>
                  <a:pt x="2930" y="6176"/>
                  <a:pt x="3119" y="6176"/>
                </a:cubicBezTo>
                <a:lnTo>
                  <a:pt x="5514" y="6176"/>
                </a:lnTo>
                <a:lnTo>
                  <a:pt x="5514" y="8255"/>
                </a:lnTo>
                <a:lnTo>
                  <a:pt x="4443" y="8255"/>
                </a:lnTo>
                <a:cubicBezTo>
                  <a:pt x="4065" y="7436"/>
                  <a:pt x="3245" y="6869"/>
                  <a:pt x="2300" y="6869"/>
                </a:cubicBezTo>
                <a:cubicBezTo>
                  <a:pt x="1261" y="6869"/>
                  <a:pt x="410" y="7499"/>
                  <a:pt x="32" y="8444"/>
                </a:cubicBezTo>
                <a:cubicBezTo>
                  <a:pt x="0" y="8570"/>
                  <a:pt x="0" y="8696"/>
                  <a:pt x="95" y="8759"/>
                </a:cubicBezTo>
                <a:cubicBezTo>
                  <a:pt x="158" y="8854"/>
                  <a:pt x="253" y="8917"/>
                  <a:pt x="347" y="8917"/>
                </a:cubicBezTo>
                <a:lnTo>
                  <a:pt x="1607" y="8917"/>
                </a:lnTo>
                <a:cubicBezTo>
                  <a:pt x="1828" y="8917"/>
                  <a:pt x="1985" y="9074"/>
                  <a:pt x="1985" y="9295"/>
                </a:cubicBezTo>
                <a:cubicBezTo>
                  <a:pt x="1985" y="9484"/>
                  <a:pt x="1828" y="9641"/>
                  <a:pt x="1607" y="9641"/>
                </a:cubicBezTo>
                <a:lnTo>
                  <a:pt x="347" y="9641"/>
                </a:lnTo>
                <a:cubicBezTo>
                  <a:pt x="253" y="9641"/>
                  <a:pt x="158" y="9673"/>
                  <a:pt x="95" y="9799"/>
                </a:cubicBezTo>
                <a:cubicBezTo>
                  <a:pt x="0" y="9862"/>
                  <a:pt x="0" y="9988"/>
                  <a:pt x="32" y="10114"/>
                </a:cubicBezTo>
                <a:cubicBezTo>
                  <a:pt x="410" y="11059"/>
                  <a:pt x="1292" y="11689"/>
                  <a:pt x="2300" y="11689"/>
                </a:cubicBezTo>
                <a:cubicBezTo>
                  <a:pt x="3182" y="11689"/>
                  <a:pt x="4065" y="11122"/>
                  <a:pt x="4443" y="10303"/>
                </a:cubicBezTo>
                <a:lnTo>
                  <a:pt x="7278" y="10303"/>
                </a:lnTo>
                <a:cubicBezTo>
                  <a:pt x="7688" y="11122"/>
                  <a:pt x="8507" y="11689"/>
                  <a:pt x="9452" y="11689"/>
                </a:cubicBezTo>
                <a:cubicBezTo>
                  <a:pt x="10492" y="11689"/>
                  <a:pt x="11342" y="11059"/>
                  <a:pt x="11689" y="10114"/>
                </a:cubicBezTo>
                <a:cubicBezTo>
                  <a:pt x="11752" y="9988"/>
                  <a:pt x="11752" y="9862"/>
                  <a:pt x="11657" y="9799"/>
                </a:cubicBezTo>
                <a:cubicBezTo>
                  <a:pt x="11594" y="9704"/>
                  <a:pt x="11500" y="9641"/>
                  <a:pt x="11374" y="9641"/>
                </a:cubicBezTo>
                <a:lnTo>
                  <a:pt x="10114" y="9641"/>
                </a:lnTo>
                <a:cubicBezTo>
                  <a:pt x="9925" y="9641"/>
                  <a:pt x="9767" y="9484"/>
                  <a:pt x="9767" y="9295"/>
                </a:cubicBezTo>
                <a:cubicBezTo>
                  <a:pt x="9767" y="9074"/>
                  <a:pt x="9925" y="8917"/>
                  <a:pt x="10114" y="8917"/>
                </a:cubicBezTo>
                <a:lnTo>
                  <a:pt x="11374" y="8917"/>
                </a:lnTo>
                <a:cubicBezTo>
                  <a:pt x="11500" y="8917"/>
                  <a:pt x="11594" y="8885"/>
                  <a:pt x="11657" y="8759"/>
                </a:cubicBezTo>
                <a:cubicBezTo>
                  <a:pt x="11752" y="8696"/>
                  <a:pt x="11752" y="8570"/>
                  <a:pt x="11689" y="8444"/>
                </a:cubicBezTo>
                <a:cubicBezTo>
                  <a:pt x="11342" y="7499"/>
                  <a:pt x="10429" y="6869"/>
                  <a:pt x="9452" y="6869"/>
                </a:cubicBezTo>
                <a:cubicBezTo>
                  <a:pt x="8538" y="6869"/>
                  <a:pt x="7688" y="7436"/>
                  <a:pt x="7278" y="8255"/>
                </a:cubicBezTo>
                <a:lnTo>
                  <a:pt x="6238" y="8255"/>
                </a:lnTo>
                <a:lnTo>
                  <a:pt x="6238" y="6176"/>
                </a:lnTo>
                <a:lnTo>
                  <a:pt x="8633" y="6176"/>
                </a:lnTo>
                <a:cubicBezTo>
                  <a:pt x="8822" y="6176"/>
                  <a:pt x="8979" y="6018"/>
                  <a:pt x="8979" y="5829"/>
                </a:cubicBezTo>
                <a:cubicBezTo>
                  <a:pt x="8979" y="4506"/>
                  <a:pt x="8192" y="3403"/>
                  <a:pt x="7058" y="2931"/>
                </a:cubicBezTo>
                <a:cubicBezTo>
                  <a:pt x="7341" y="2616"/>
                  <a:pt x="7562" y="2175"/>
                  <a:pt x="7562" y="1670"/>
                </a:cubicBezTo>
                <a:cubicBezTo>
                  <a:pt x="7562" y="725"/>
                  <a:pt x="6806" y="1"/>
                  <a:pt x="586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6155;p50">
            <a:extLst>
              <a:ext uri="{FF2B5EF4-FFF2-40B4-BE49-F238E27FC236}">
                <a16:creationId xmlns:a16="http://schemas.microsoft.com/office/drawing/2014/main" id="{34B8D8E5-2262-4AD1-A35A-F9A1646C5E38}"/>
              </a:ext>
            </a:extLst>
          </p:cNvPr>
          <p:cNvGrpSpPr/>
          <p:nvPr/>
        </p:nvGrpSpPr>
        <p:grpSpPr>
          <a:xfrm>
            <a:off x="1305214" y="2743770"/>
            <a:ext cx="514165" cy="512802"/>
            <a:chOff x="-35495600" y="2631825"/>
            <a:chExt cx="292225" cy="291450"/>
          </a:xfrm>
          <a:solidFill>
            <a:srgbClr val="5C3183"/>
          </a:solidFill>
        </p:grpSpPr>
        <p:sp>
          <p:nvSpPr>
            <p:cNvPr id="694" name="Google Shape;6156;p50">
              <a:extLst>
                <a:ext uri="{FF2B5EF4-FFF2-40B4-BE49-F238E27FC236}">
                  <a16:creationId xmlns:a16="http://schemas.microsoft.com/office/drawing/2014/main" id="{6EC0185A-7BE8-45B1-81FB-AD374C1B8750}"/>
                </a:ext>
              </a:extLst>
            </p:cNvPr>
            <p:cNvSpPr/>
            <p:nvPr/>
          </p:nvSpPr>
          <p:spPr>
            <a:xfrm>
              <a:off x="-35495600" y="2735025"/>
              <a:ext cx="137075" cy="188250"/>
            </a:xfrm>
            <a:custGeom>
              <a:avLst/>
              <a:gdLst/>
              <a:ahLst/>
              <a:cxnLst/>
              <a:rect l="l" t="t" r="r" b="b"/>
              <a:pathLst>
                <a:path w="5483" h="7530" extrusionOk="0">
                  <a:moveTo>
                    <a:pt x="4443" y="662"/>
                  </a:moveTo>
                  <a:cubicBezTo>
                    <a:pt x="4663" y="662"/>
                    <a:pt x="4821" y="819"/>
                    <a:pt x="4821" y="1040"/>
                  </a:cubicBezTo>
                  <a:lnTo>
                    <a:pt x="4821" y="1386"/>
                  </a:lnTo>
                  <a:lnTo>
                    <a:pt x="662" y="1386"/>
                  </a:lnTo>
                  <a:lnTo>
                    <a:pt x="662" y="1040"/>
                  </a:lnTo>
                  <a:cubicBezTo>
                    <a:pt x="725" y="819"/>
                    <a:pt x="820" y="662"/>
                    <a:pt x="1040" y="662"/>
                  </a:cubicBezTo>
                  <a:close/>
                  <a:moveTo>
                    <a:pt x="4821" y="2048"/>
                  </a:moveTo>
                  <a:lnTo>
                    <a:pt x="4821" y="5482"/>
                  </a:lnTo>
                  <a:lnTo>
                    <a:pt x="662" y="5482"/>
                  </a:lnTo>
                  <a:lnTo>
                    <a:pt x="662" y="2048"/>
                  </a:lnTo>
                  <a:close/>
                  <a:moveTo>
                    <a:pt x="4852" y="6143"/>
                  </a:moveTo>
                  <a:lnTo>
                    <a:pt x="4852" y="6490"/>
                  </a:lnTo>
                  <a:cubicBezTo>
                    <a:pt x="4821" y="6711"/>
                    <a:pt x="4663" y="6868"/>
                    <a:pt x="4506" y="6868"/>
                  </a:cubicBezTo>
                  <a:lnTo>
                    <a:pt x="1072" y="6868"/>
                  </a:lnTo>
                  <a:cubicBezTo>
                    <a:pt x="883" y="6868"/>
                    <a:pt x="725" y="6711"/>
                    <a:pt x="725" y="6490"/>
                  </a:cubicBezTo>
                  <a:lnTo>
                    <a:pt x="725" y="6143"/>
                  </a:lnTo>
                  <a:close/>
                  <a:moveTo>
                    <a:pt x="1040" y="0"/>
                  </a:moveTo>
                  <a:cubicBezTo>
                    <a:pt x="473" y="0"/>
                    <a:pt x="0" y="473"/>
                    <a:pt x="0" y="1040"/>
                  </a:cubicBezTo>
                  <a:lnTo>
                    <a:pt x="0" y="6490"/>
                  </a:lnTo>
                  <a:cubicBezTo>
                    <a:pt x="0" y="7057"/>
                    <a:pt x="473" y="7530"/>
                    <a:pt x="1040" y="7530"/>
                  </a:cubicBezTo>
                  <a:lnTo>
                    <a:pt x="4443" y="7530"/>
                  </a:lnTo>
                  <a:cubicBezTo>
                    <a:pt x="5010" y="7530"/>
                    <a:pt x="5482" y="7057"/>
                    <a:pt x="5482" y="6490"/>
                  </a:cubicBezTo>
                  <a:lnTo>
                    <a:pt x="5482" y="1040"/>
                  </a:lnTo>
                  <a:cubicBezTo>
                    <a:pt x="5482" y="473"/>
                    <a:pt x="5010"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157;p50">
              <a:extLst>
                <a:ext uri="{FF2B5EF4-FFF2-40B4-BE49-F238E27FC236}">
                  <a16:creationId xmlns:a16="http://schemas.microsoft.com/office/drawing/2014/main" id="{DEB1085B-4624-463C-9043-6050D9D6CDF0}"/>
                </a:ext>
              </a:extLst>
            </p:cNvPr>
            <p:cNvSpPr/>
            <p:nvPr/>
          </p:nvSpPr>
          <p:spPr>
            <a:xfrm>
              <a:off x="-35339650" y="2631825"/>
              <a:ext cx="136275" cy="188275"/>
            </a:xfrm>
            <a:custGeom>
              <a:avLst/>
              <a:gdLst/>
              <a:ahLst/>
              <a:cxnLst/>
              <a:rect l="l" t="t" r="r" b="b"/>
              <a:pathLst>
                <a:path w="5451" h="7531" extrusionOk="0">
                  <a:moveTo>
                    <a:pt x="4411" y="662"/>
                  </a:moveTo>
                  <a:cubicBezTo>
                    <a:pt x="4600" y="662"/>
                    <a:pt x="4758" y="820"/>
                    <a:pt x="4758" y="1009"/>
                  </a:cubicBezTo>
                  <a:lnTo>
                    <a:pt x="4758" y="1387"/>
                  </a:lnTo>
                  <a:lnTo>
                    <a:pt x="631" y="1387"/>
                  </a:lnTo>
                  <a:lnTo>
                    <a:pt x="631" y="1009"/>
                  </a:lnTo>
                  <a:cubicBezTo>
                    <a:pt x="631" y="820"/>
                    <a:pt x="788" y="662"/>
                    <a:pt x="977" y="662"/>
                  </a:cubicBezTo>
                  <a:close/>
                  <a:moveTo>
                    <a:pt x="4758" y="2049"/>
                  </a:moveTo>
                  <a:lnTo>
                    <a:pt x="4758" y="5483"/>
                  </a:lnTo>
                  <a:lnTo>
                    <a:pt x="631" y="5483"/>
                  </a:lnTo>
                  <a:lnTo>
                    <a:pt x="631" y="2049"/>
                  </a:lnTo>
                  <a:close/>
                  <a:moveTo>
                    <a:pt x="4789" y="6144"/>
                  </a:moveTo>
                  <a:lnTo>
                    <a:pt x="4789" y="6491"/>
                  </a:lnTo>
                  <a:cubicBezTo>
                    <a:pt x="4758" y="6680"/>
                    <a:pt x="4600" y="6837"/>
                    <a:pt x="4443" y="6837"/>
                  </a:cubicBezTo>
                  <a:lnTo>
                    <a:pt x="1009" y="6837"/>
                  </a:lnTo>
                  <a:cubicBezTo>
                    <a:pt x="820" y="6837"/>
                    <a:pt x="662" y="6680"/>
                    <a:pt x="662" y="6491"/>
                  </a:cubicBezTo>
                  <a:lnTo>
                    <a:pt x="662" y="6144"/>
                  </a:lnTo>
                  <a:close/>
                  <a:moveTo>
                    <a:pt x="1009" y="1"/>
                  </a:moveTo>
                  <a:cubicBezTo>
                    <a:pt x="473" y="1"/>
                    <a:pt x="0" y="473"/>
                    <a:pt x="0" y="1009"/>
                  </a:cubicBezTo>
                  <a:lnTo>
                    <a:pt x="0" y="6491"/>
                  </a:lnTo>
                  <a:cubicBezTo>
                    <a:pt x="0" y="7058"/>
                    <a:pt x="473" y="7531"/>
                    <a:pt x="1009" y="7531"/>
                  </a:cubicBezTo>
                  <a:lnTo>
                    <a:pt x="4443" y="7531"/>
                  </a:lnTo>
                  <a:cubicBezTo>
                    <a:pt x="4978" y="7531"/>
                    <a:pt x="5451" y="7058"/>
                    <a:pt x="5451" y="6491"/>
                  </a:cubicBezTo>
                  <a:lnTo>
                    <a:pt x="5451" y="1009"/>
                  </a:lnTo>
                  <a:cubicBezTo>
                    <a:pt x="5451" y="442"/>
                    <a:pt x="4978" y="1"/>
                    <a:pt x="44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158;p50">
              <a:extLst>
                <a:ext uri="{FF2B5EF4-FFF2-40B4-BE49-F238E27FC236}">
                  <a16:creationId xmlns:a16="http://schemas.microsoft.com/office/drawing/2014/main" id="{B24E76A9-2229-4386-A8A7-A9ED4B1F6019}"/>
                </a:ext>
              </a:extLst>
            </p:cNvPr>
            <p:cNvSpPr/>
            <p:nvPr/>
          </p:nvSpPr>
          <p:spPr>
            <a:xfrm>
              <a:off x="-35341225" y="2836625"/>
              <a:ext cx="85075" cy="84500"/>
            </a:xfrm>
            <a:custGeom>
              <a:avLst/>
              <a:gdLst/>
              <a:ahLst/>
              <a:cxnLst/>
              <a:rect l="l" t="t" r="r" b="b"/>
              <a:pathLst>
                <a:path w="3403" h="3380" extrusionOk="0">
                  <a:moveTo>
                    <a:pt x="3056" y="0"/>
                  </a:moveTo>
                  <a:cubicBezTo>
                    <a:pt x="2836" y="0"/>
                    <a:pt x="2678" y="158"/>
                    <a:pt x="2678" y="347"/>
                  </a:cubicBezTo>
                  <a:lnTo>
                    <a:pt x="2678" y="1008"/>
                  </a:lnTo>
                  <a:cubicBezTo>
                    <a:pt x="2678" y="1575"/>
                    <a:pt x="2206" y="2048"/>
                    <a:pt x="1670" y="2048"/>
                  </a:cubicBezTo>
                  <a:lnTo>
                    <a:pt x="1103" y="2048"/>
                  </a:lnTo>
                  <a:lnTo>
                    <a:pt x="1229" y="1922"/>
                  </a:lnTo>
                  <a:cubicBezTo>
                    <a:pt x="1418" y="1859"/>
                    <a:pt x="1418" y="1638"/>
                    <a:pt x="1261" y="1481"/>
                  </a:cubicBezTo>
                  <a:cubicBezTo>
                    <a:pt x="1213" y="1418"/>
                    <a:pt x="1127" y="1386"/>
                    <a:pt x="1036" y="1386"/>
                  </a:cubicBezTo>
                  <a:cubicBezTo>
                    <a:pt x="946" y="1386"/>
                    <a:pt x="851" y="1418"/>
                    <a:pt x="788" y="1481"/>
                  </a:cubicBezTo>
                  <a:lnTo>
                    <a:pt x="126" y="2142"/>
                  </a:lnTo>
                  <a:cubicBezTo>
                    <a:pt x="0" y="2268"/>
                    <a:pt x="0" y="2521"/>
                    <a:pt x="126" y="2615"/>
                  </a:cubicBezTo>
                  <a:lnTo>
                    <a:pt x="788" y="3308"/>
                  </a:lnTo>
                  <a:cubicBezTo>
                    <a:pt x="851" y="3355"/>
                    <a:pt x="946" y="3379"/>
                    <a:pt x="1036" y="3379"/>
                  </a:cubicBezTo>
                  <a:cubicBezTo>
                    <a:pt x="1127" y="3379"/>
                    <a:pt x="1213" y="3355"/>
                    <a:pt x="1261" y="3308"/>
                  </a:cubicBezTo>
                  <a:cubicBezTo>
                    <a:pt x="1387" y="3182"/>
                    <a:pt x="1387" y="2930"/>
                    <a:pt x="1261" y="2836"/>
                  </a:cubicBezTo>
                  <a:lnTo>
                    <a:pt x="1166" y="2710"/>
                  </a:lnTo>
                  <a:lnTo>
                    <a:pt x="1702" y="2710"/>
                  </a:lnTo>
                  <a:cubicBezTo>
                    <a:pt x="2647" y="2710"/>
                    <a:pt x="3403" y="1953"/>
                    <a:pt x="3403" y="1008"/>
                  </a:cubicBezTo>
                  <a:lnTo>
                    <a:pt x="3403" y="347"/>
                  </a:lnTo>
                  <a:cubicBezTo>
                    <a:pt x="3403" y="158"/>
                    <a:pt x="3245" y="0"/>
                    <a:pt x="30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159;p50">
              <a:extLst>
                <a:ext uri="{FF2B5EF4-FFF2-40B4-BE49-F238E27FC236}">
                  <a16:creationId xmlns:a16="http://schemas.microsoft.com/office/drawing/2014/main" id="{1FF56D37-062F-43AA-BE61-FF9892C32F38}"/>
                </a:ext>
              </a:extLst>
            </p:cNvPr>
            <p:cNvSpPr/>
            <p:nvPr/>
          </p:nvSpPr>
          <p:spPr>
            <a:xfrm>
              <a:off x="-35442050" y="2632625"/>
              <a:ext cx="84300" cy="85075"/>
            </a:xfrm>
            <a:custGeom>
              <a:avLst/>
              <a:gdLst/>
              <a:ahLst/>
              <a:cxnLst/>
              <a:rect l="l" t="t" r="r" b="b"/>
              <a:pathLst>
                <a:path w="3372" h="3403" extrusionOk="0">
                  <a:moveTo>
                    <a:pt x="2348" y="0"/>
                  </a:moveTo>
                  <a:cubicBezTo>
                    <a:pt x="2261" y="0"/>
                    <a:pt x="2175" y="32"/>
                    <a:pt x="2112" y="95"/>
                  </a:cubicBezTo>
                  <a:cubicBezTo>
                    <a:pt x="1986" y="189"/>
                    <a:pt x="1986" y="441"/>
                    <a:pt x="2112" y="567"/>
                  </a:cubicBezTo>
                  <a:lnTo>
                    <a:pt x="2238" y="662"/>
                  </a:lnTo>
                  <a:lnTo>
                    <a:pt x="1671" y="662"/>
                  </a:lnTo>
                  <a:cubicBezTo>
                    <a:pt x="725" y="662"/>
                    <a:pt x="1" y="1418"/>
                    <a:pt x="1" y="2363"/>
                  </a:cubicBezTo>
                  <a:lnTo>
                    <a:pt x="1" y="3025"/>
                  </a:lnTo>
                  <a:cubicBezTo>
                    <a:pt x="1" y="3245"/>
                    <a:pt x="158" y="3403"/>
                    <a:pt x="347" y="3403"/>
                  </a:cubicBezTo>
                  <a:cubicBezTo>
                    <a:pt x="536" y="3403"/>
                    <a:pt x="694" y="3245"/>
                    <a:pt x="694" y="3025"/>
                  </a:cubicBezTo>
                  <a:lnTo>
                    <a:pt x="694" y="2363"/>
                  </a:lnTo>
                  <a:cubicBezTo>
                    <a:pt x="694" y="1828"/>
                    <a:pt x="1166" y="1355"/>
                    <a:pt x="1734" y="1355"/>
                  </a:cubicBezTo>
                  <a:lnTo>
                    <a:pt x="2269" y="1355"/>
                  </a:lnTo>
                  <a:lnTo>
                    <a:pt x="2143" y="1450"/>
                  </a:lnTo>
                  <a:cubicBezTo>
                    <a:pt x="1954" y="1544"/>
                    <a:pt x="1954" y="1765"/>
                    <a:pt x="2112" y="1891"/>
                  </a:cubicBezTo>
                  <a:cubicBezTo>
                    <a:pt x="2175" y="1954"/>
                    <a:pt x="2261" y="1985"/>
                    <a:pt x="2348" y="1985"/>
                  </a:cubicBezTo>
                  <a:cubicBezTo>
                    <a:pt x="2435" y="1985"/>
                    <a:pt x="2521" y="1954"/>
                    <a:pt x="2584" y="1891"/>
                  </a:cubicBezTo>
                  <a:lnTo>
                    <a:pt x="3246" y="1229"/>
                  </a:lnTo>
                  <a:cubicBezTo>
                    <a:pt x="3372" y="1103"/>
                    <a:pt x="3372" y="883"/>
                    <a:pt x="3246" y="756"/>
                  </a:cubicBezTo>
                  <a:lnTo>
                    <a:pt x="2584" y="95"/>
                  </a:lnTo>
                  <a:cubicBezTo>
                    <a:pt x="2521" y="32"/>
                    <a:pt x="2435" y="0"/>
                    <a:pt x="2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6160;p50">
            <a:extLst>
              <a:ext uri="{FF2B5EF4-FFF2-40B4-BE49-F238E27FC236}">
                <a16:creationId xmlns:a16="http://schemas.microsoft.com/office/drawing/2014/main" id="{4A92F7D8-8C3A-4165-8E6E-BDE3BA63B2C8}"/>
              </a:ext>
            </a:extLst>
          </p:cNvPr>
          <p:cNvGrpSpPr/>
          <p:nvPr/>
        </p:nvGrpSpPr>
        <p:grpSpPr>
          <a:xfrm>
            <a:off x="4550436" y="1484045"/>
            <a:ext cx="512802" cy="512802"/>
            <a:chOff x="-33673825" y="1916675"/>
            <a:chExt cx="291450" cy="291450"/>
          </a:xfrm>
          <a:solidFill>
            <a:srgbClr val="5C3183"/>
          </a:solidFill>
        </p:grpSpPr>
        <p:sp>
          <p:nvSpPr>
            <p:cNvPr id="690" name="Google Shape;6161;p50">
              <a:extLst>
                <a:ext uri="{FF2B5EF4-FFF2-40B4-BE49-F238E27FC236}">
                  <a16:creationId xmlns:a16="http://schemas.microsoft.com/office/drawing/2014/main" id="{F2F62AFD-E4BC-4A4D-8FF0-E41B0A5E8C87}"/>
                </a:ext>
              </a:extLst>
            </p:cNvPr>
            <p:cNvSpPr/>
            <p:nvPr/>
          </p:nvSpPr>
          <p:spPr>
            <a:xfrm>
              <a:off x="-33486375" y="1950550"/>
              <a:ext cx="85875" cy="85075"/>
            </a:xfrm>
            <a:custGeom>
              <a:avLst/>
              <a:gdLst/>
              <a:ahLst/>
              <a:cxnLst/>
              <a:rect l="l" t="t" r="r" b="b"/>
              <a:pathLst>
                <a:path w="3435" h="3403" extrusionOk="0">
                  <a:moveTo>
                    <a:pt x="379" y="0"/>
                  </a:moveTo>
                  <a:cubicBezTo>
                    <a:pt x="158" y="0"/>
                    <a:pt x="1" y="158"/>
                    <a:pt x="1" y="347"/>
                  </a:cubicBezTo>
                  <a:cubicBezTo>
                    <a:pt x="1" y="536"/>
                    <a:pt x="158" y="693"/>
                    <a:pt x="379" y="693"/>
                  </a:cubicBezTo>
                  <a:lnTo>
                    <a:pt x="1072" y="693"/>
                  </a:lnTo>
                  <a:cubicBezTo>
                    <a:pt x="1639" y="693"/>
                    <a:pt x="2111" y="1166"/>
                    <a:pt x="2111" y="1733"/>
                  </a:cubicBezTo>
                  <a:lnTo>
                    <a:pt x="2111" y="2269"/>
                  </a:lnTo>
                  <a:lnTo>
                    <a:pt x="1985" y="2174"/>
                  </a:lnTo>
                  <a:cubicBezTo>
                    <a:pt x="1922" y="2111"/>
                    <a:pt x="1836" y="2080"/>
                    <a:pt x="1749" y="2080"/>
                  </a:cubicBezTo>
                  <a:cubicBezTo>
                    <a:pt x="1663" y="2080"/>
                    <a:pt x="1576" y="2111"/>
                    <a:pt x="1513" y="2174"/>
                  </a:cubicBezTo>
                  <a:cubicBezTo>
                    <a:pt x="1387" y="2269"/>
                    <a:pt x="1387" y="2521"/>
                    <a:pt x="1513" y="2647"/>
                  </a:cubicBezTo>
                  <a:lnTo>
                    <a:pt x="2174" y="3308"/>
                  </a:lnTo>
                  <a:cubicBezTo>
                    <a:pt x="2237" y="3371"/>
                    <a:pt x="2324" y="3403"/>
                    <a:pt x="2411" y="3403"/>
                  </a:cubicBezTo>
                  <a:cubicBezTo>
                    <a:pt x="2497" y="3403"/>
                    <a:pt x="2584" y="3371"/>
                    <a:pt x="2647" y="3308"/>
                  </a:cubicBezTo>
                  <a:lnTo>
                    <a:pt x="3309" y="2647"/>
                  </a:lnTo>
                  <a:cubicBezTo>
                    <a:pt x="3435" y="2521"/>
                    <a:pt x="3435" y="2269"/>
                    <a:pt x="3309" y="2174"/>
                  </a:cubicBezTo>
                  <a:cubicBezTo>
                    <a:pt x="3261" y="2111"/>
                    <a:pt x="3175" y="2080"/>
                    <a:pt x="3084" y="2080"/>
                  </a:cubicBezTo>
                  <a:cubicBezTo>
                    <a:pt x="2994" y="2080"/>
                    <a:pt x="2899" y="2111"/>
                    <a:pt x="2836" y="2174"/>
                  </a:cubicBezTo>
                  <a:lnTo>
                    <a:pt x="2742" y="2269"/>
                  </a:lnTo>
                  <a:lnTo>
                    <a:pt x="2742" y="1733"/>
                  </a:lnTo>
                  <a:cubicBezTo>
                    <a:pt x="2773" y="788"/>
                    <a:pt x="1985"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162;p50">
              <a:extLst>
                <a:ext uri="{FF2B5EF4-FFF2-40B4-BE49-F238E27FC236}">
                  <a16:creationId xmlns:a16="http://schemas.microsoft.com/office/drawing/2014/main" id="{D1C3A22C-A98A-41F4-A997-A06902B3A213}"/>
                </a:ext>
              </a:extLst>
            </p:cNvPr>
            <p:cNvSpPr/>
            <p:nvPr/>
          </p:nvSpPr>
          <p:spPr>
            <a:xfrm>
              <a:off x="-33605300" y="2122250"/>
              <a:ext cx="85075" cy="85875"/>
            </a:xfrm>
            <a:custGeom>
              <a:avLst/>
              <a:gdLst/>
              <a:ahLst/>
              <a:cxnLst/>
              <a:rect l="l" t="t" r="r" b="b"/>
              <a:pathLst>
                <a:path w="3403" h="3435" extrusionOk="0">
                  <a:moveTo>
                    <a:pt x="1024" y="0"/>
                  </a:moveTo>
                  <a:cubicBezTo>
                    <a:pt x="938" y="0"/>
                    <a:pt x="851" y="32"/>
                    <a:pt x="788" y="95"/>
                  </a:cubicBezTo>
                  <a:lnTo>
                    <a:pt x="126" y="756"/>
                  </a:lnTo>
                  <a:cubicBezTo>
                    <a:pt x="0" y="882"/>
                    <a:pt x="0" y="1134"/>
                    <a:pt x="126" y="1229"/>
                  </a:cubicBezTo>
                  <a:cubicBezTo>
                    <a:pt x="189" y="1292"/>
                    <a:pt x="276" y="1323"/>
                    <a:pt x="363" y="1323"/>
                  </a:cubicBezTo>
                  <a:cubicBezTo>
                    <a:pt x="449" y="1323"/>
                    <a:pt x="536" y="1292"/>
                    <a:pt x="599" y="1229"/>
                  </a:cubicBezTo>
                  <a:lnTo>
                    <a:pt x="725" y="1134"/>
                  </a:lnTo>
                  <a:lnTo>
                    <a:pt x="725" y="1670"/>
                  </a:lnTo>
                  <a:cubicBezTo>
                    <a:pt x="662" y="2174"/>
                    <a:pt x="820" y="2615"/>
                    <a:pt x="1135" y="2930"/>
                  </a:cubicBezTo>
                  <a:cubicBezTo>
                    <a:pt x="1450" y="3245"/>
                    <a:pt x="1891" y="3434"/>
                    <a:pt x="2363" y="3434"/>
                  </a:cubicBezTo>
                  <a:lnTo>
                    <a:pt x="3025" y="3434"/>
                  </a:lnTo>
                  <a:cubicBezTo>
                    <a:pt x="3245" y="3434"/>
                    <a:pt x="3403" y="3277"/>
                    <a:pt x="3403" y="3088"/>
                  </a:cubicBezTo>
                  <a:cubicBezTo>
                    <a:pt x="3403" y="2899"/>
                    <a:pt x="3245" y="2741"/>
                    <a:pt x="3025" y="2741"/>
                  </a:cubicBezTo>
                  <a:lnTo>
                    <a:pt x="2363" y="2741"/>
                  </a:lnTo>
                  <a:cubicBezTo>
                    <a:pt x="1828" y="2741"/>
                    <a:pt x="1355" y="2269"/>
                    <a:pt x="1355" y="1670"/>
                  </a:cubicBezTo>
                  <a:lnTo>
                    <a:pt x="1355" y="1134"/>
                  </a:lnTo>
                  <a:lnTo>
                    <a:pt x="1450" y="1229"/>
                  </a:lnTo>
                  <a:cubicBezTo>
                    <a:pt x="1513" y="1292"/>
                    <a:pt x="1607" y="1323"/>
                    <a:pt x="1698" y="1323"/>
                  </a:cubicBezTo>
                  <a:cubicBezTo>
                    <a:pt x="1788" y="1323"/>
                    <a:pt x="1875" y="1292"/>
                    <a:pt x="1922" y="1229"/>
                  </a:cubicBezTo>
                  <a:cubicBezTo>
                    <a:pt x="2048" y="1134"/>
                    <a:pt x="2048" y="882"/>
                    <a:pt x="1922" y="756"/>
                  </a:cubicBezTo>
                  <a:lnTo>
                    <a:pt x="1261" y="95"/>
                  </a:lnTo>
                  <a:cubicBezTo>
                    <a:pt x="1198" y="32"/>
                    <a:pt x="1111" y="0"/>
                    <a:pt x="1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163;p50">
              <a:extLst>
                <a:ext uri="{FF2B5EF4-FFF2-40B4-BE49-F238E27FC236}">
                  <a16:creationId xmlns:a16="http://schemas.microsoft.com/office/drawing/2014/main" id="{9BBEEF2A-FB72-4A0E-A62C-D4924CEAEB8D}"/>
                </a:ext>
              </a:extLst>
            </p:cNvPr>
            <p:cNvSpPr/>
            <p:nvPr/>
          </p:nvSpPr>
          <p:spPr>
            <a:xfrm>
              <a:off x="-33673825" y="1916675"/>
              <a:ext cx="189050" cy="189050"/>
            </a:xfrm>
            <a:custGeom>
              <a:avLst/>
              <a:gdLst/>
              <a:ahLst/>
              <a:cxnLst/>
              <a:rect l="l" t="t" r="r" b="b"/>
              <a:pathLst>
                <a:path w="7562" h="7562" extrusionOk="0">
                  <a:moveTo>
                    <a:pt x="3718" y="694"/>
                  </a:moveTo>
                  <a:cubicBezTo>
                    <a:pt x="5073" y="694"/>
                    <a:pt x="6144" y="1733"/>
                    <a:pt x="6144" y="3088"/>
                  </a:cubicBezTo>
                  <a:lnTo>
                    <a:pt x="6144" y="3466"/>
                  </a:lnTo>
                  <a:lnTo>
                    <a:pt x="6081" y="3466"/>
                  </a:lnTo>
                  <a:cubicBezTo>
                    <a:pt x="5986" y="2647"/>
                    <a:pt x="5262" y="2048"/>
                    <a:pt x="4411" y="2048"/>
                  </a:cubicBezTo>
                  <a:lnTo>
                    <a:pt x="3025" y="2048"/>
                  </a:lnTo>
                  <a:cubicBezTo>
                    <a:pt x="2143" y="2048"/>
                    <a:pt x="1481" y="2678"/>
                    <a:pt x="1324" y="3466"/>
                  </a:cubicBezTo>
                  <a:lnTo>
                    <a:pt x="1292" y="3466"/>
                  </a:lnTo>
                  <a:lnTo>
                    <a:pt x="1292" y="3088"/>
                  </a:lnTo>
                  <a:cubicBezTo>
                    <a:pt x="1355" y="1733"/>
                    <a:pt x="2426" y="694"/>
                    <a:pt x="3718" y="694"/>
                  </a:cubicBezTo>
                  <a:close/>
                  <a:moveTo>
                    <a:pt x="4380" y="2741"/>
                  </a:moveTo>
                  <a:cubicBezTo>
                    <a:pt x="4915" y="2741"/>
                    <a:pt x="5388" y="3214"/>
                    <a:pt x="5388" y="3750"/>
                  </a:cubicBezTo>
                  <a:lnTo>
                    <a:pt x="5388" y="4096"/>
                  </a:lnTo>
                  <a:lnTo>
                    <a:pt x="5388" y="4096"/>
                  </a:lnTo>
                  <a:cubicBezTo>
                    <a:pt x="5153" y="4096"/>
                    <a:pt x="4907" y="4091"/>
                    <a:pt x="4821" y="4033"/>
                  </a:cubicBezTo>
                  <a:cubicBezTo>
                    <a:pt x="4789" y="4002"/>
                    <a:pt x="4758" y="3876"/>
                    <a:pt x="4758" y="3781"/>
                  </a:cubicBezTo>
                  <a:cubicBezTo>
                    <a:pt x="4758" y="3592"/>
                    <a:pt x="4600" y="3435"/>
                    <a:pt x="4411" y="3435"/>
                  </a:cubicBezTo>
                  <a:cubicBezTo>
                    <a:pt x="4191" y="3435"/>
                    <a:pt x="4033" y="3592"/>
                    <a:pt x="4033" y="3781"/>
                  </a:cubicBezTo>
                  <a:cubicBezTo>
                    <a:pt x="4033" y="3876"/>
                    <a:pt x="4033" y="4002"/>
                    <a:pt x="3970" y="4033"/>
                  </a:cubicBezTo>
                  <a:cubicBezTo>
                    <a:pt x="3907" y="4096"/>
                    <a:pt x="3757" y="4112"/>
                    <a:pt x="3576" y="4112"/>
                  </a:cubicBezTo>
                  <a:cubicBezTo>
                    <a:pt x="3395" y="4112"/>
                    <a:pt x="3182" y="4096"/>
                    <a:pt x="2993" y="4096"/>
                  </a:cubicBezTo>
                  <a:lnTo>
                    <a:pt x="1954" y="4096"/>
                  </a:lnTo>
                  <a:lnTo>
                    <a:pt x="1954" y="3750"/>
                  </a:lnTo>
                  <a:cubicBezTo>
                    <a:pt x="1954" y="3214"/>
                    <a:pt x="2426" y="2741"/>
                    <a:pt x="2993" y="2741"/>
                  </a:cubicBezTo>
                  <a:close/>
                  <a:moveTo>
                    <a:pt x="1009" y="4065"/>
                  </a:moveTo>
                  <a:cubicBezTo>
                    <a:pt x="1198" y="4065"/>
                    <a:pt x="1355" y="4222"/>
                    <a:pt x="1355" y="4411"/>
                  </a:cubicBezTo>
                  <a:lnTo>
                    <a:pt x="1355" y="5104"/>
                  </a:lnTo>
                  <a:cubicBezTo>
                    <a:pt x="1355" y="5293"/>
                    <a:pt x="1198" y="5451"/>
                    <a:pt x="1009" y="5451"/>
                  </a:cubicBezTo>
                  <a:cubicBezTo>
                    <a:pt x="820" y="5451"/>
                    <a:pt x="662" y="5293"/>
                    <a:pt x="662" y="5104"/>
                  </a:cubicBezTo>
                  <a:lnTo>
                    <a:pt x="662" y="4411"/>
                  </a:lnTo>
                  <a:cubicBezTo>
                    <a:pt x="662" y="4222"/>
                    <a:pt x="820" y="4065"/>
                    <a:pt x="1009" y="4065"/>
                  </a:cubicBezTo>
                  <a:close/>
                  <a:moveTo>
                    <a:pt x="6490" y="4096"/>
                  </a:moveTo>
                  <a:cubicBezTo>
                    <a:pt x="6679" y="4096"/>
                    <a:pt x="6837" y="4254"/>
                    <a:pt x="6837" y="4474"/>
                  </a:cubicBezTo>
                  <a:lnTo>
                    <a:pt x="6837" y="5136"/>
                  </a:lnTo>
                  <a:cubicBezTo>
                    <a:pt x="6837" y="5325"/>
                    <a:pt x="6679" y="5482"/>
                    <a:pt x="6490" y="5482"/>
                  </a:cubicBezTo>
                  <a:cubicBezTo>
                    <a:pt x="6301" y="5482"/>
                    <a:pt x="6144" y="5325"/>
                    <a:pt x="6144" y="5136"/>
                  </a:cubicBezTo>
                  <a:lnTo>
                    <a:pt x="6144" y="4474"/>
                  </a:lnTo>
                  <a:cubicBezTo>
                    <a:pt x="6144" y="4254"/>
                    <a:pt x="6301" y="4096"/>
                    <a:pt x="6490" y="4096"/>
                  </a:cubicBezTo>
                  <a:close/>
                  <a:moveTo>
                    <a:pt x="4443" y="4537"/>
                  </a:moveTo>
                  <a:cubicBezTo>
                    <a:pt x="4726" y="4726"/>
                    <a:pt x="5073" y="4789"/>
                    <a:pt x="5451" y="4789"/>
                  </a:cubicBezTo>
                  <a:lnTo>
                    <a:pt x="5451" y="5136"/>
                  </a:lnTo>
                  <a:cubicBezTo>
                    <a:pt x="5451" y="6081"/>
                    <a:pt x="4663" y="6869"/>
                    <a:pt x="3718" y="6869"/>
                  </a:cubicBezTo>
                  <a:cubicBezTo>
                    <a:pt x="2773" y="6869"/>
                    <a:pt x="2048" y="6081"/>
                    <a:pt x="2048" y="5136"/>
                  </a:cubicBezTo>
                  <a:lnTo>
                    <a:pt x="2048" y="4789"/>
                  </a:lnTo>
                  <a:lnTo>
                    <a:pt x="3056" y="4789"/>
                  </a:lnTo>
                  <a:cubicBezTo>
                    <a:pt x="3148" y="4789"/>
                    <a:pt x="3241" y="4790"/>
                    <a:pt x="3333" y="4790"/>
                  </a:cubicBezTo>
                  <a:cubicBezTo>
                    <a:pt x="3749" y="4790"/>
                    <a:pt x="4159" y="4769"/>
                    <a:pt x="4443" y="4537"/>
                  </a:cubicBezTo>
                  <a:close/>
                  <a:moveTo>
                    <a:pt x="3813" y="1"/>
                  </a:moveTo>
                  <a:cubicBezTo>
                    <a:pt x="2111" y="1"/>
                    <a:pt x="725" y="1387"/>
                    <a:pt x="725" y="3088"/>
                  </a:cubicBezTo>
                  <a:lnTo>
                    <a:pt x="725" y="3466"/>
                  </a:lnTo>
                  <a:cubicBezTo>
                    <a:pt x="347" y="3624"/>
                    <a:pt x="63" y="4002"/>
                    <a:pt x="63" y="4474"/>
                  </a:cubicBezTo>
                  <a:lnTo>
                    <a:pt x="63" y="5136"/>
                  </a:lnTo>
                  <a:cubicBezTo>
                    <a:pt x="0" y="5671"/>
                    <a:pt x="473" y="6144"/>
                    <a:pt x="1009" y="6144"/>
                  </a:cubicBezTo>
                  <a:cubicBezTo>
                    <a:pt x="1198" y="6144"/>
                    <a:pt x="1355" y="6112"/>
                    <a:pt x="1513" y="6049"/>
                  </a:cubicBezTo>
                  <a:cubicBezTo>
                    <a:pt x="1891" y="6932"/>
                    <a:pt x="2741" y="7562"/>
                    <a:pt x="3781" y="7562"/>
                  </a:cubicBezTo>
                  <a:cubicBezTo>
                    <a:pt x="4789" y="7562"/>
                    <a:pt x="5671" y="6932"/>
                    <a:pt x="6018" y="6049"/>
                  </a:cubicBezTo>
                  <a:cubicBezTo>
                    <a:pt x="6175" y="6112"/>
                    <a:pt x="6333" y="6144"/>
                    <a:pt x="6522" y="6144"/>
                  </a:cubicBezTo>
                  <a:cubicBezTo>
                    <a:pt x="7089" y="6144"/>
                    <a:pt x="7562" y="5671"/>
                    <a:pt x="7562" y="5136"/>
                  </a:cubicBezTo>
                  <a:lnTo>
                    <a:pt x="7562" y="4474"/>
                  </a:lnTo>
                  <a:cubicBezTo>
                    <a:pt x="7562" y="4033"/>
                    <a:pt x="7278" y="3624"/>
                    <a:pt x="6869" y="3466"/>
                  </a:cubicBezTo>
                  <a:lnTo>
                    <a:pt x="6869" y="3088"/>
                  </a:lnTo>
                  <a:cubicBezTo>
                    <a:pt x="6869" y="1387"/>
                    <a:pt x="5514"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164;p50">
              <a:extLst>
                <a:ext uri="{FF2B5EF4-FFF2-40B4-BE49-F238E27FC236}">
                  <a16:creationId xmlns:a16="http://schemas.microsoft.com/office/drawing/2014/main" id="{563BFE0E-E021-415B-B554-2BF0E5399E30}"/>
                </a:ext>
              </a:extLst>
            </p:cNvPr>
            <p:cNvSpPr/>
            <p:nvPr/>
          </p:nvSpPr>
          <p:spPr>
            <a:xfrm>
              <a:off x="-33503700" y="2070250"/>
              <a:ext cx="121325" cy="137075"/>
            </a:xfrm>
            <a:custGeom>
              <a:avLst/>
              <a:gdLst/>
              <a:ahLst/>
              <a:cxnLst/>
              <a:rect l="l" t="t" r="r" b="b"/>
              <a:pathLst>
                <a:path w="4853" h="5483" extrusionOk="0">
                  <a:moveTo>
                    <a:pt x="3151" y="726"/>
                  </a:moveTo>
                  <a:cubicBezTo>
                    <a:pt x="3687" y="726"/>
                    <a:pt x="4222" y="1198"/>
                    <a:pt x="4222" y="1734"/>
                  </a:cubicBezTo>
                  <a:lnTo>
                    <a:pt x="4222" y="2112"/>
                  </a:lnTo>
                  <a:cubicBezTo>
                    <a:pt x="3939" y="2112"/>
                    <a:pt x="3655" y="2112"/>
                    <a:pt x="3592" y="1986"/>
                  </a:cubicBezTo>
                  <a:cubicBezTo>
                    <a:pt x="3529" y="1954"/>
                    <a:pt x="3498" y="1828"/>
                    <a:pt x="3498" y="1734"/>
                  </a:cubicBezTo>
                  <a:cubicBezTo>
                    <a:pt x="3498" y="1545"/>
                    <a:pt x="3340" y="1387"/>
                    <a:pt x="3151" y="1387"/>
                  </a:cubicBezTo>
                  <a:cubicBezTo>
                    <a:pt x="2962" y="1387"/>
                    <a:pt x="2804" y="1545"/>
                    <a:pt x="2804" y="1734"/>
                  </a:cubicBezTo>
                  <a:cubicBezTo>
                    <a:pt x="2804" y="1828"/>
                    <a:pt x="2804" y="1954"/>
                    <a:pt x="2710" y="1986"/>
                  </a:cubicBezTo>
                  <a:cubicBezTo>
                    <a:pt x="2636" y="2060"/>
                    <a:pt x="2487" y="2090"/>
                    <a:pt x="2312" y="2090"/>
                  </a:cubicBezTo>
                  <a:cubicBezTo>
                    <a:pt x="2189" y="2090"/>
                    <a:pt x="2053" y="2075"/>
                    <a:pt x="1922" y="2049"/>
                  </a:cubicBezTo>
                  <a:lnTo>
                    <a:pt x="694" y="2049"/>
                  </a:lnTo>
                  <a:lnTo>
                    <a:pt x="694" y="1734"/>
                  </a:lnTo>
                  <a:cubicBezTo>
                    <a:pt x="694" y="1198"/>
                    <a:pt x="1166" y="726"/>
                    <a:pt x="1765" y="726"/>
                  </a:cubicBezTo>
                  <a:close/>
                  <a:moveTo>
                    <a:pt x="3151" y="2521"/>
                  </a:moveTo>
                  <a:cubicBezTo>
                    <a:pt x="3435" y="2742"/>
                    <a:pt x="3813" y="2773"/>
                    <a:pt x="4222" y="2773"/>
                  </a:cubicBezTo>
                  <a:lnTo>
                    <a:pt x="4222" y="3120"/>
                  </a:lnTo>
                  <a:cubicBezTo>
                    <a:pt x="4159" y="4034"/>
                    <a:pt x="3372" y="4853"/>
                    <a:pt x="2426" y="4853"/>
                  </a:cubicBezTo>
                  <a:cubicBezTo>
                    <a:pt x="1481" y="4853"/>
                    <a:pt x="694" y="4065"/>
                    <a:pt x="694" y="3120"/>
                  </a:cubicBezTo>
                  <a:lnTo>
                    <a:pt x="694" y="2773"/>
                  </a:lnTo>
                  <a:lnTo>
                    <a:pt x="1765" y="2773"/>
                  </a:lnTo>
                  <a:cubicBezTo>
                    <a:pt x="1859" y="2773"/>
                    <a:pt x="2836" y="2773"/>
                    <a:pt x="3151" y="2521"/>
                  </a:cubicBezTo>
                  <a:close/>
                  <a:moveTo>
                    <a:pt x="1733" y="1"/>
                  </a:moveTo>
                  <a:cubicBezTo>
                    <a:pt x="788" y="1"/>
                    <a:pt x="1" y="757"/>
                    <a:pt x="1" y="1702"/>
                  </a:cubicBezTo>
                  <a:lnTo>
                    <a:pt x="1" y="3088"/>
                  </a:lnTo>
                  <a:cubicBezTo>
                    <a:pt x="1" y="4412"/>
                    <a:pt x="1103" y="5483"/>
                    <a:pt x="2395" y="5483"/>
                  </a:cubicBezTo>
                  <a:cubicBezTo>
                    <a:pt x="3750" y="5483"/>
                    <a:pt x="4789" y="4380"/>
                    <a:pt x="4789" y="3088"/>
                  </a:cubicBezTo>
                  <a:lnTo>
                    <a:pt x="4789" y="1702"/>
                  </a:lnTo>
                  <a:cubicBezTo>
                    <a:pt x="4852" y="789"/>
                    <a:pt x="4065" y="1"/>
                    <a:pt x="3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6165;p50">
            <a:extLst>
              <a:ext uri="{FF2B5EF4-FFF2-40B4-BE49-F238E27FC236}">
                <a16:creationId xmlns:a16="http://schemas.microsoft.com/office/drawing/2014/main" id="{1C2F15A3-0E18-4CC9-8A93-D8D6ECC03141}"/>
              </a:ext>
            </a:extLst>
          </p:cNvPr>
          <p:cNvGrpSpPr/>
          <p:nvPr/>
        </p:nvGrpSpPr>
        <p:grpSpPr>
          <a:xfrm>
            <a:off x="4546983" y="2136793"/>
            <a:ext cx="519707" cy="515528"/>
            <a:chOff x="-33676975" y="2275050"/>
            <a:chExt cx="295375" cy="293000"/>
          </a:xfrm>
          <a:solidFill>
            <a:srgbClr val="5C3183"/>
          </a:solidFill>
        </p:grpSpPr>
        <p:sp>
          <p:nvSpPr>
            <p:cNvPr id="687" name="Google Shape;6166;p50">
              <a:extLst>
                <a:ext uri="{FF2B5EF4-FFF2-40B4-BE49-F238E27FC236}">
                  <a16:creationId xmlns:a16="http://schemas.microsoft.com/office/drawing/2014/main" id="{FF2B755A-87D6-45BE-86E7-7F0822D266B8}"/>
                </a:ext>
              </a:extLst>
            </p:cNvPr>
            <p:cNvSpPr/>
            <p:nvPr/>
          </p:nvSpPr>
          <p:spPr>
            <a:xfrm>
              <a:off x="-33502125"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167;p50">
              <a:extLst>
                <a:ext uri="{FF2B5EF4-FFF2-40B4-BE49-F238E27FC236}">
                  <a16:creationId xmlns:a16="http://schemas.microsoft.com/office/drawing/2014/main" id="{A7BE8F76-CB28-410E-A126-D55DC51B4FEE}"/>
                </a:ext>
              </a:extLst>
            </p:cNvPr>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168;p50">
              <a:extLst>
                <a:ext uri="{FF2B5EF4-FFF2-40B4-BE49-F238E27FC236}">
                  <a16:creationId xmlns:a16="http://schemas.microsoft.com/office/drawing/2014/main" id="{CAC5C85A-53A9-477F-8F43-A42563170C7E}"/>
                </a:ext>
              </a:extLst>
            </p:cNvPr>
            <p:cNvSpPr/>
            <p:nvPr/>
          </p:nvSpPr>
          <p:spPr>
            <a:xfrm>
              <a:off x="-33676975"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6169;p50">
            <a:extLst>
              <a:ext uri="{FF2B5EF4-FFF2-40B4-BE49-F238E27FC236}">
                <a16:creationId xmlns:a16="http://schemas.microsoft.com/office/drawing/2014/main" id="{E3B0AC60-80C1-425C-BD25-BB4B12314A54}"/>
              </a:ext>
            </a:extLst>
          </p:cNvPr>
          <p:cNvGrpSpPr/>
          <p:nvPr/>
        </p:nvGrpSpPr>
        <p:grpSpPr>
          <a:xfrm>
            <a:off x="4550436" y="2742735"/>
            <a:ext cx="512802" cy="514870"/>
            <a:chOff x="-33673825" y="2634975"/>
            <a:chExt cx="291450" cy="292625"/>
          </a:xfrm>
          <a:solidFill>
            <a:srgbClr val="5C3183"/>
          </a:solidFill>
        </p:grpSpPr>
        <p:sp>
          <p:nvSpPr>
            <p:cNvPr id="685" name="Google Shape;6170;p50">
              <a:extLst>
                <a:ext uri="{FF2B5EF4-FFF2-40B4-BE49-F238E27FC236}">
                  <a16:creationId xmlns:a16="http://schemas.microsoft.com/office/drawing/2014/main" id="{0C9386D5-12D3-422E-BDC8-1D7F8537C70E}"/>
                </a:ext>
              </a:extLst>
            </p:cNvPr>
            <p:cNvSpPr/>
            <p:nvPr/>
          </p:nvSpPr>
          <p:spPr>
            <a:xfrm>
              <a:off x="-33673825" y="2634975"/>
              <a:ext cx="291450" cy="292625"/>
            </a:xfrm>
            <a:custGeom>
              <a:avLst/>
              <a:gdLst/>
              <a:ahLst/>
              <a:cxnLst/>
              <a:rect l="l" t="t" r="r" b="b"/>
              <a:pathLst>
                <a:path w="11658" h="11705" extrusionOk="0">
                  <a:moveTo>
                    <a:pt x="5829" y="662"/>
                  </a:moveTo>
                  <a:cubicBezTo>
                    <a:pt x="6459" y="662"/>
                    <a:pt x="7089" y="1261"/>
                    <a:pt x="7562" y="2238"/>
                  </a:cubicBezTo>
                  <a:cubicBezTo>
                    <a:pt x="7310" y="2364"/>
                    <a:pt x="7152" y="2553"/>
                    <a:pt x="7026" y="2773"/>
                  </a:cubicBezTo>
                  <a:cubicBezTo>
                    <a:pt x="6648" y="2742"/>
                    <a:pt x="6238" y="2710"/>
                    <a:pt x="5860" y="2710"/>
                  </a:cubicBezTo>
                  <a:cubicBezTo>
                    <a:pt x="5451" y="2710"/>
                    <a:pt x="5041" y="2742"/>
                    <a:pt x="4663" y="2773"/>
                  </a:cubicBezTo>
                  <a:cubicBezTo>
                    <a:pt x="4569" y="2553"/>
                    <a:pt x="4348" y="2364"/>
                    <a:pt x="4159" y="2238"/>
                  </a:cubicBezTo>
                  <a:cubicBezTo>
                    <a:pt x="4569" y="1261"/>
                    <a:pt x="5199" y="662"/>
                    <a:pt x="5829" y="662"/>
                  </a:cubicBezTo>
                  <a:close/>
                  <a:moveTo>
                    <a:pt x="3403" y="2742"/>
                  </a:moveTo>
                  <a:cubicBezTo>
                    <a:pt x="3813" y="2742"/>
                    <a:pt x="4096" y="3057"/>
                    <a:pt x="4096" y="3403"/>
                  </a:cubicBezTo>
                  <a:cubicBezTo>
                    <a:pt x="4096" y="3750"/>
                    <a:pt x="3781" y="4097"/>
                    <a:pt x="3403" y="4097"/>
                  </a:cubicBezTo>
                  <a:cubicBezTo>
                    <a:pt x="3025" y="4097"/>
                    <a:pt x="2741" y="3750"/>
                    <a:pt x="2741" y="3403"/>
                  </a:cubicBezTo>
                  <a:cubicBezTo>
                    <a:pt x="2741" y="3057"/>
                    <a:pt x="3025" y="2742"/>
                    <a:pt x="3403" y="2742"/>
                  </a:cubicBezTo>
                  <a:close/>
                  <a:moveTo>
                    <a:pt x="7562" y="946"/>
                  </a:moveTo>
                  <a:cubicBezTo>
                    <a:pt x="9011" y="1482"/>
                    <a:pt x="10145" y="2616"/>
                    <a:pt x="10649" y="4097"/>
                  </a:cubicBezTo>
                  <a:cubicBezTo>
                    <a:pt x="10334" y="3844"/>
                    <a:pt x="9988" y="3655"/>
                    <a:pt x="9609" y="3466"/>
                  </a:cubicBezTo>
                  <a:lnTo>
                    <a:pt x="9609" y="3403"/>
                  </a:lnTo>
                  <a:cubicBezTo>
                    <a:pt x="9609" y="2679"/>
                    <a:pt x="8979" y="2049"/>
                    <a:pt x="8223" y="2049"/>
                  </a:cubicBezTo>
                  <a:lnTo>
                    <a:pt x="8192" y="2049"/>
                  </a:lnTo>
                  <a:cubicBezTo>
                    <a:pt x="7971" y="1608"/>
                    <a:pt x="7782" y="1261"/>
                    <a:pt x="7562" y="946"/>
                  </a:cubicBezTo>
                  <a:close/>
                  <a:moveTo>
                    <a:pt x="4096" y="978"/>
                  </a:moveTo>
                  <a:lnTo>
                    <a:pt x="4096" y="978"/>
                  </a:lnTo>
                  <a:cubicBezTo>
                    <a:pt x="3844" y="1293"/>
                    <a:pt x="3624" y="1639"/>
                    <a:pt x="3466" y="2080"/>
                  </a:cubicBezTo>
                  <a:lnTo>
                    <a:pt x="3403" y="2080"/>
                  </a:lnTo>
                  <a:cubicBezTo>
                    <a:pt x="2678" y="2080"/>
                    <a:pt x="2048" y="2710"/>
                    <a:pt x="2048" y="3466"/>
                  </a:cubicBezTo>
                  <a:lnTo>
                    <a:pt x="2048" y="3498"/>
                  </a:lnTo>
                  <a:cubicBezTo>
                    <a:pt x="1639" y="3687"/>
                    <a:pt x="1292" y="3876"/>
                    <a:pt x="977" y="4128"/>
                  </a:cubicBezTo>
                  <a:cubicBezTo>
                    <a:pt x="1481" y="2616"/>
                    <a:pt x="2615" y="1482"/>
                    <a:pt x="4096" y="978"/>
                  </a:cubicBezTo>
                  <a:close/>
                  <a:moveTo>
                    <a:pt x="8223" y="2773"/>
                  </a:moveTo>
                  <a:cubicBezTo>
                    <a:pt x="8601" y="2773"/>
                    <a:pt x="8885" y="3088"/>
                    <a:pt x="8885" y="3466"/>
                  </a:cubicBezTo>
                  <a:cubicBezTo>
                    <a:pt x="8885" y="3813"/>
                    <a:pt x="8601" y="4128"/>
                    <a:pt x="8223" y="4128"/>
                  </a:cubicBezTo>
                  <a:cubicBezTo>
                    <a:pt x="7814" y="4128"/>
                    <a:pt x="7562" y="3813"/>
                    <a:pt x="7562" y="3466"/>
                  </a:cubicBezTo>
                  <a:cubicBezTo>
                    <a:pt x="7562" y="3088"/>
                    <a:pt x="7877" y="2773"/>
                    <a:pt x="8223" y="2773"/>
                  </a:cubicBezTo>
                  <a:close/>
                  <a:moveTo>
                    <a:pt x="9452" y="4160"/>
                  </a:moveTo>
                  <a:cubicBezTo>
                    <a:pt x="10429" y="4632"/>
                    <a:pt x="11027" y="5262"/>
                    <a:pt x="11027" y="5892"/>
                  </a:cubicBezTo>
                  <a:cubicBezTo>
                    <a:pt x="10964" y="5924"/>
                    <a:pt x="10933" y="6050"/>
                    <a:pt x="10933" y="6176"/>
                  </a:cubicBezTo>
                  <a:cubicBezTo>
                    <a:pt x="10492" y="5735"/>
                    <a:pt x="9925" y="5514"/>
                    <a:pt x="9294" y="5514"/>
                  </a:cubicBezTo>
                  <a:cubicBezTo>
                    <a:pt x="9168" y="5514"/>
                    <a:pt x="9042" y="5514"/>
                    <a:pt x="8916" y="5546"/>
                  </a:cubicBezTo>
                  <a:cubicBezTo>
                    <a:pt x="8916" y="5231"/>
                    <a:pt x="8885" y="4947"/>
                    <a:pt x="8885" y="4664"/>
                  </a:cubicBezTo>
                  <a:cubicBezTo>
                    <a:pt x="9137" y="4569"/>
                    <a:pt x="9326" y="4349"/>
                    <a:pt x="9452" y="4160"/>
                  </a:cubicBezTo>
                  <a:close/>
                  <a:moveTo>
                    <a:pt x="2237" y="4097"/>
                  </a:moveTo>
                  <a:cubicBezTo>
                    <a:pt x="2363" y="4349"/>
                    <a:pt x="2552" y="4506"/>
                    <a:pt x="2773" y="4632"/>
                  </a:cubicBezTo>
                  <a:cubicBezTo>
                    <a:pt x="2741" y="5042"/>
                    <a:pt x="2710" y="5420"/>
                    <a:pt x="2710" y="5829"/>
                  </a:cubicBezTo>
                  <a:cubicBezTo>
                    <a:pt x="2710" y="6207"/>
                    <a:pt x="2741" y="6617"/>
                    <a:pt x="2773" y="6995"/>
                  </a:cubicBezTo>
                  <a:cubicBezTo>
                    <a:pt x="2552" y="7121"/>
                    <a:pt x="2363" y="7310"/>
                    <a:pt x="2237" y="7499"/>
                  </a:cubicBezTo>
                  <a:cubicBezTo>
                    <a:pt x="1261" y="7026"/>
                    <a:pt x="662" y="6459"/>
                    <a:pt x="662" y="5829"/>
                  </a:cubicBezTo>
                  <a:cubicBezTo>
                    <a:pt x="662" y="5199"/>
                    <a:pt x="1261" y="4569"/>
                    <a:pt x="2237" y="4097"/>
                  </a:cubicBezTo>
                  <a:close/>
                  <a:moveTo>
                    <a:pt x="5829" y="3466"/>
                  </a:moveTo>
                  <a:cubicBezTo>
                    <a:pt x="6175" y="3466"/>
                    <a:pt x="6522" y="3466"/>
                    <a:pt x="6869" y="3498"/>
                  </a:cubicBezTo>
                  <a:cubicBezTo>
                    <a:pt x="6932" y="4191"/>
                    <a:pt x="7467" y="4790"/>
                    <a:pt x="8192" y="4790"/>
                  </a:cubicBezTo>
                  <a:cubicBezTo>
                    <a:pt x="8223" y="5105"/>
                    <a:pt x="8223" y="5420"/>
                    <a:pt x="8223" y="5735"/>
                  </a:cubicBezTo>
                  <a:cubicBezTo>
                    <a:pt x="7436" y="6144"/>
                    <a:pt x="6869" y="6963"/>
                    <a:pt x="6869" y="7909"/>
                  </a:cubicBezTo>
                  <a:lnTo>
                    <a:pt x="6869" y="8192"/>
                  </a:lnTo>
                  <a:cubicBezTo>
                    <a:pt x="6522" y="8224"/>
                    <a:pt x="6175" y="8224"/>
                    <a:pt x="5829" y="8224"/>
                  </a:cubicBezTo>
                  <a:cubicBezTo>
                    <a:pt x="5451" y="8224"/>
                    <a:pt x="5104" y="8224"/>
                    <a:pt x="4758" y="8192"/>
                  </a:cubicBezTo>
                  <a:cubicBezTo>
                    <a:pt x="4726" y="7468"/>
                    <a:pt x="4159" y="6869"/>
                    <a:pt x="3466" y="6869"/>
                  </a:cubicBezTo>
                  <a:cubicBezTo>
                    <a:pt x="3403" y="6522"/>
                    <a:pt x="3403" y="6207"/>
                    <a:pt x="3403" y="5861"/>
                  </a:cubicBezTo>
                  <a:cubicBezTo>
                    <a:pt x="3403" y="5483"/>
                    <a:pt x="3403" y="5136"/>
                    <a:pt x="3466" y="4790"/>
                  </a:cubicBezTo>
                  <a:cubicBezTo>
                    <a:pt x="4159" y="4758"/>
                    <a:pt x="4758" y="4191"/>
                    <a:pt x="4758" y="3498"/>
                  </a:cubicBezTo>
                  <a:cubicBezTo>
                    <a:pt x="5104" y="3466"/>
                    <a:pt x="5482" y="3466"/>
                    <a:pt x="5829" y="3466"/>
                  </a:cubicBezTo>
                  <a:close/>
                  <a:moveTo>
                    <a:pt x="3403" y="7562"/>
                  </a:moveTo>
                  <a:cubicBezTo>
                    <a:pt x="3813" y="7562"/>
                    <a:pt x="4096" y="7877"/>
                    <a:pt x="4096" y="8224"/>
                  </a:cubicBezTo>
                  <a:cubicBezTo>
                    <a:pt x="4096" y="8570"/>
                    <a:pt x="3781" y="8885"/>
                    <a:pt x="3403" y="8885"/>
                  </a:cubicBezTo>
                  <a:cubicBezTo>
                    <a:pt x="3025" y="8885"/>
                    <a:pt x="2741" y="8570"/>
                    <a:pt x="2741" y="8224"/>
                  </a:cubicBezTo>
                  <a:cubicBezTo>
                    <a:pt x="2741" y="7877"/>
                    <a:pt x="3025" y="7562"/>
                    <a:pt x="3403" y="7562"/>
                  </a:cubicBezTo>
                  <a:close/>
                  <a:moveTo>
                    <a:pt x="7940" y="10114"/>
                  </a:moveTo>
                  <a:lnTo>
                    <a:pt x="8192" y="10429"/>
                  </a:lnTo>
                  <a:lnTo>
                    <a:pt x="7593" y="10650"/>
                  </a:lnTo>
                  <a:cubicBezTo>
                    <a:pt x="7719" y="10492"/>
                    <a:pt x="7814" y="10303"/>
                    <a:pt x="7940" y="10114"/>
                  </a:cubicBezTo>
                  <a:close/>
                  <a:moveTo>
                    <a:pt x="977" y="7594"/>
                  </a:moveTo>
                  <a:cubicBezTo>
                    <a:pt x="1261" y="7814"/>
                    <a:pt x="1639" y="8035"/>
                    <a:pt x="2048" y="8224"/>
                  </a:cubicBezTo>
                  <a:lnTo>
                    <a:pt x="2048" y="8255"/>
                  </a:lnTo>
                  <a:cubicBezTo>
                    <a:pt x="2048" y="9011"/>
                    <a:pt x="2678" y="9641"/>
                    <a:pt x="3403" y="9641"/>
                  </a:cubicBezTo>
                  <a:lnTo>
                    <a:pt x="3466" y="9641"/>
                  </a:lnTo>
                  <a:cubicBezTo>
                    <a:pt x="3655" y="10019"/>
                    <a:pt x="3844" y="10397"/>
                    <a:pt x="4096" y="10681"/>
                  </a:cubicBezTo>
                  <a:cubicBezTo>
                    <a:pt x="2615" y="10145"/>
                    <a:pt x="1481" y="9011"/>
                    <a:pt x="977" y="7594"/>
                  </a:cubicBezTo>
                  <a:close/>
                  <a:moveTo>
                    <a:pt x="9294" y="6207"/>
                  </a:moveTo>
                  <a:cubicBezTo>
                    <a:pt x="10240" y="6207"/>
                    <a:pt x="10964" y="6963"/>
                    <a:pt x="10964" y="7909"/>
                  </a:cubicBezTo>
                  <a:cubicBezTo>
                    <a:pt x="10964" y="8192"/>
                    <a:pt x="10901" y="8413"/>
                    <a:pt x="10807" y="8665"/>
                  </a:cubicBezTo>
                  <a:cubicBezTo>
                    <a:pt x="10744" y="8759"/>
                    <a:pt x="10177" y="9484"/>
                    <a:pt x="9294" y="10744"/>
                  </a:cubicBezTo>
                  <a:lnTo>
                    <a:pt x="8979" y="10303"/>
                  </a:lnTo>
                  <a:cubicBezTo>
                    <a:pt x="8018" y="9071"/>
                    <a:pt x="8059" y="9043"/>
                    <a:pt x="8038" y="9043"/>
                  </a:cubicBezTo>
                  <a:lnTo>
                    <a:pt x="8038" y="9043"/>
                  </a:lnTo>
                  <a:cubicBezTo>
                    <a:pt x="8037" y="9043"/>
                    <a:pt x="8036" y="9043"/>
                    <a:pt x="8034" y="9043"/>
                  </a:cubicBezTo>
                  <a:cubicBezTo>
                    <a:pt x="7751" y="8728"/>
                    <a:pt x="7593" y="8350"/>
                    <a:pt x="7593" y="7909"/>
                  </a:cubicBezTo>
                  <a:cubicBezTo>
                    <a:pt x="7593" y="6963"/>
                    <a:pt x="8349" y="6207"/>
                    <a:pt x="9294" y="6207"/>
                  </a:cubicBezTo>
                  <a:close/>
                  <a:moveTo>
                    <a:pt x="7026" y="8854"/>
                  </a:moveTo>
                  <a:cubicBezTo>
                    <a:pt x="7152" y="9074"/>
                    <a:pt x="7278" y="9326"/>
                    <a:pt x="7467" y="9515"/>
                  </a:cubicBezTo>
                  <a:cubicBezTo>
                    <a:pt x="7026" y="10429"/>
                    <a:pt x="6459" y="10965"/>
                    <a:pt x="5829" y="10965"/>
                  </a:cubicBezTo>
                  <a:cubicBezTo>
                    <a:pt x="5199" y="10965"/>
                    <a:pt x="4569" y="10397"/>
                    <a:pt x="4096" y="9389"/>
                  </a:cubicBezTo>
                  <a:cubicBezTo>
                    <a:pt x="4317" y="9295"/>
                    <a:pt x="4474" y="9074"/>
                    <a:pt x="4600" y="8854"/>
                  </a:cubicBezTo>
                  <a:cubicBezTo>
                    <a:pt x="4978" y="8885"/>
                    <a:pt x="5388" y="8917"/>
                    <a:pt x="5766" y="8917"/>
                  </a:cubicBezTo>
                  <a:cubicBezTo>
                    <a:pt x="6207" y="8917"/>
                    <a:pt x="6616" y="8885"/>
                    <a:pt x="7026" y="8854"/>
                  </a:cubicBezTo>
                  <a:close/>
                  <a:moveTo>
                    <a:pt x="5829" y="1"/>
                  </a:moveTo>
                  <a:cubicBezTo>
                    <a:pt x="2584" y="1"/>
                    <a:pt x="0" y="2616"/>
                    <a:pt x="0" y="5861"/>
                  </a:cubicBezTo>
                  <a:cubicBezTo>
                    <a:pt x="0" y="9043"/>
                    <a:pt x="2584" y="11689"/>
                    <a:pt x="5829" y="11689"/>
                  </a:cubicBezTo>
                  <a:cubicBezTo>
                    <a:pt x="6806" y="11689"/>
                    <a:pt x="7751" y="11437"/>
                    <a:pt x="8570" y="11028"/>
                  </a:cubicBezTo>
                  <a:lnTo>
                    <a:pt x="8979" y="11563"/>
                  </a:lnTo>
                  <a:cubicBezTo>
                    <a:pt x="9042" y="11658"/>
                    <a:pt x="9145" y="11705"/>
                    <a:pt x="9247" y="11705"/>
                  </a:cubicBezTo>
                  <a:cubicBezTo>
                    <a:pt x="9350" y="11705"/>
                    <a:pt x="9452" y="11658"/>
                    <a:pt x="9515" y="11563"/>
                  </a:cubicBezTo>
                  <a:cubicBezTo>
                    <a:pt x="9515" y="11563"/>
                    <a:pt x="11279" y="9169"/>
                    <a:pt x="11405" y="8980"/>
                  </a:cubicBezTo>
                  <a:cubicBezTo>
                    <a:pt x="11563" y="8665"/>
                    <a:pt x="11657" y="8287"/>
                    <a:pt x="11657" y="7940"/>
                  </a:cubicBezTo>
                  <a:cubicBezTo>
                    <a:pt x="11657" y="7657"/>
                    <a:pt x="11626" y="7405"/>
                    <a:pt x="11531" y="7152"/>
                  </a:cubicBezTo>
                  <a:cubicBezTo>
                    <a:pt x="11594" y="6774"/>
                    <a:pt x="11657" y="6333"/>
                    <a:pt x="11657" y="5892"/>
                  </a:cubicBezTo>
                  <a:cubicBezTo>
                    <a:pt x="11657" y="2616"/>
                    <a:pt x="9042"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171;p50">
              <a:extLst>
                <a:ext uri="{FF2B5EF4-FFF2-40B4-BE49-F238E27FC236}">
                  <a16:creationId xmlns:a16="http://schemas.microsoft.com/office/drawing/2014/main" id="{87DE294F-29C0-4057-A810-352B458EF1A9}"/>
                </a:ext>
              </a:extLst>
            </p:cNvPr>
            <p:cNvSpPr/>
            <p:nvPr/>
          </p:nvSpPr>
          <p:spPr>
            <a:xfrm>
              <a:off x="-33467475" y="2806675"/>
              <a:ext cx="51225" cy="51225"/>
            </a:xfrm>
            <a:custGeom>
              <a:avLst/>
              <a:gdLst/>
              <a:ahLst/>
              <a:cxnLst/>
              <a:rect l="l" t="t" r="r" b="b"/>
              <a:pathLst>
                <a:path w="2049" h="2049" extrusionOk="0">
                  <a:moveTo>
                    <a:pt x="1040" y="631"/>
                  </a:moveTo>
                  <a:cubicBezTo>
                    <a:pt x="1229" y="631"/>
                    <a:pt x="1387" y="789"/>
                    <a:pt x="1387" y="1009"/>
                  </a:cubicBezTo>
                  <a:cubicBezTo>
                    <a:pt x="1387" y="1198"/>
                    <a:pt x="1198" y="1356"/>
                    <a:pt x="1040" y="1356"/>
                  </a:cubicBezTo>
                  <a:cubicBezTo>
                    <a:pt x="820" y="1356"/>
                    <a:pt x="662" y="1198"/>
                    <a:pt x="662" y="1009"/>
                  </a:cubicBezTo>
                  <a:cubicBezTo>
                    <a:pt x="662" y="789"/>
                    <a:pt x="820" y="631"/>
                    <a:pt x="1040" y="631"/>
                  </a:cubicBezTo>
                  <a:close/>
                  <a:moveTo>
                    <a:pt x="1040" y="1"/>
                  </a:moveTo>
                  <a:cubicBezTo>
                    <a:pt x="473" y="1"/>
                    <a:pt x="1" y="474"/>
                    <a:pt x="1" y="1041"/>
                  </a:cubicBezTo>
                  <a:cubicBezTo>
                    <a:pt x="1" y="1576"/>
                    <a:pt x="473" y="2049"/>
                    <a:pt x="1040" y="2049"/>
                  </a:cubicBezTo>
                  <a:cubicBezTo>
                    <a:pt x="1576" y="2049"/>
                    <a:pt x="2049" y="1576"/>
                    <a:pt x="2049" y="1041"/>
                  </a:cubicBezTo>
                  <a:cubicBezTo>
                    <a:pt x="2049" y="442"/>
                    <a:pt x="1576"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6172;p50">
            <a:extLst>
              <a:ext uri="{FF2B5EF4-FFF2-40B4-BE49-F238E27FC236}">
                <a16:creationId xmlns:a16="http://schemas.microsoft.com/office/drawing/2014/main" id="{DA6FC7EE-C281-4316-B805-45E5DECEB401}"/>
              </a:ext>
            </a:extLst>
          </p:cNvPr>
          <p:cNvGrpSpPr/>
          <p:nvPr/>
        </p:nvGrpSpPr>
        <p:grpSpPr>
          <a:xfrm>
            <a:off x="7799594" y="1484001"/>
            <a:ext cx="478140" cy="512889"/>
            <a:chOff x="-31874100" y="1939525"/>
            <a:chExt cx="271750" cy="291500"/>
          </a:xfrm>
          <a:solidFill>
            <a:srgbClr val="5C3183"/>
          </a:solidFill>
        </p:grpSpPr>
        <p:sp>
          <p:nvSpPr>
            <p:cNvPr id="683" name="Google Shape;6173;p50">
              <a:extLst>
                <a:ext uri="{FF2B5EF4-FFF2-40B4-BE49-F238E27FC236}">
                  <a16:creationId xmlns:a16="http://schemas.microsoft.com/office/drawing/2014/main" id="{302539F0-EF57-48CF-9DB2-6AD78D776425}"/>
                </a:ext>
              </a:extLst>
            </p:cNvPr>
            <p:cNvSpPr/>
            <p:nvPr/>
          </p:nvSpPr>
          <p:spPr>
            <a:xfrm>
              <a:off x="-31874100" y="2132475"/>
              <a:ext cx="271750" cy="98550"/>
            </a:xfrm>
            <a:custGeom>
              <a:avLst/>
              <a:gdLst/>
              <a:ahLst/>
              <a:cxnLst/>
              <a:rect l="l" t="t" r="r" b="b"/>
              <a:pathLst>
                <a:path w="10870" h="3942" extrusionOk="0">
                  <a:moveTo>
                    <a:pt x="2080" y="1135"/>
                  </a:moveTo>
                  <a:lnTo>
                    <a:pt x="2300" y="1576"/>
                  </a:lnTo>
                  <a:cubicBezTo>
                    <a:pt x="2363" y="1702"/>
                    <a:pt x="2458" y="1734"/>
                    <a:pt x="2584" y="1765"/>
                  </a:cubicBezTo>
                  <a:lnTo>
                    <a:pt x="3056" y="1860"/>
                  </a:lnTo>
                  <a:lnTo>
                    <a:pt x="2710" y="2206"/>
                  </a:lnTo>
                  <a:cubicBezTo>
                    <a:pt x="2615" y="2269"/>
                    <a:pt x="2584" y="2395"/>
                    <a:pt x="2615" y="2521"/>
                  </a:cubicBezTo>
                  <a:lnTo>
                    <a:pt x="2710" y="2994"/>
                  </a:lnTo>
                  <a:lnTo>
                    <a:pt x="2269" y="2773"/>
                  </a:lnTo>
                  <a:cubicBezTo>
                    <a:pt x="2237" y="2710"/>
                    <a:pt x="2143" y="2710"/>
                    <a:pt x="2111" y="2710"/>
                  </a:cubicBezTo>
                  <a:cubicBezTo>
                    <a:pt x="2080" y="2710"/>
                    <a:pt x="1985" y="2710"/>
                    <a:pt x="1954" y="2773"/>
                  </a:cubicBezTo>
                  <a:lnTo>
                    <a:pt x="1513" y="2994"/>
                  </a:lnTo>
                  <a:lnTo>
                    <a:pt x="1607" y="2521"/>
                  </a:lnTo>
                  <a:cubicBezTo>
                    <a:pt x="1607" y="2395"/>
                    <a:pt x="1607" y="2301"/>
                    <a:pt x="1513" y="2206"/>
                  </a:cubicBezTo>
                  <a:lnTo>
                    <a:pt x="1166" y="1860"/>
                  </a:lnTo>
                  <a:lnTo>
                    <a:pt x="1639" y="1765"/>
                  </a:lnTo>
                  <a:cubicBezTo>
                    <a:pt x="1670" y="1765"/>
                    <a:pt x="1796" y="1702"/>
                    <a:pt x="1828" y="1576"/>
                  </a:cubicBezTo>
                  <a:lnTo>
                    <a:pt x="2080" y="1135"/>
                  </a:lnTo>
                  <a:close/>
                  <a:moveTo>
                    <a:pt x="5514" y="1135"/>
                  </a:moveTo>
                  <a:lnTo>
                    <a:pt x="5734" y="1576"/>
                  </a:lnTo>
                  <a:cubicBezTo>
                    <a:pt x="5766" y="1702"/>
                    <a:pt x="5892" y="1734"/>
                    <a:pt x="6018" y="1765"/>
                  </a:cubicBezTo>
                  <a:lnTo>
                    <a:pt x="6490" y="1860"/>
                  </a:lnTo>
                  <a:lnTo>
                    <a:pt x="6144" y="2206"/>
                  </a:lnTo>
                  <a:cubicBezTo>
                    <a:pt x="6049" y="2269"/>
                    <a:pt x="6018" y="2395"/>
                    <a:pt x="6049" y="2521"/>
                  </a:cubicBezTo>
                  <a:lnTo>
                    <a:pt x="6144" y="2994"/>
                  </a:lnTo>
                  <a:lnTo>
                    <a:pt x="5703" y="2773"/>
                  </a:lnTo>
                  <a:cubicBezTo>
                    <a:pt x="5671" y="2710"/>
                    <a:pt x="5577" y="2710"/>
                    <a:pt x="5545" y="2710"/>
                  </a:cubicBezTo>
                  <a:cubicBezTo>
                    <a:pt x="5514" y="2710"/>
                    <a:pt x="5419" y="2710"/>
                    <a:pt x="5388" y="2773"/>
                  </a:cubicBezTo>
                  <a:lnTo>
                    <a:pt x="4947" y="2994"/>
                  </a:lnTo>
                  <a:lnTo>
                    <a:pt x="5041" y="2521"/>
                  </a:lnTo>
                  <a:cubicBezTo>
                    <a:pt x="5041" y="2395"/>
                    <a:pt x="5041" y="2301"/>
                    <a:pt x="4947" y="2206"/>
                  </a:cubicBezTo>
                  <a:lnTo>
                    <a:pt x="4600" y="1860"/>
                  </a:lnTo>
                  <a:lnTo>
                    <a:pt x="4978" y="1765"/>
                  </a:lnTo>
                  <a:cubicBezTo>
                    <a:pt x="5104" y="1765"/>
                    <a:pt x="5199" y="1702"/>
                    <a:pt x="5262" y="1576"/>
                  </a:cubicBezTo>
                  <a:lnTo>
                    <a:pt x="5514" y="1135"/>
                  </a:lnTo>
                  <a:close/>
                  <a:moveTo>
                    <a:pt x="8916" y="1135"/>
                  </a:moveTo>
                  <a:lnTo>
                    <a:pt x="9168" y="1576"/>
                  </a:lnTo>
                  <a:cubicBezTo>
                    <a:pt x="9200" y="1702"/>
                    <a:pt x="9326" y="1734"/>
                    <a:pt x="9452" y="1765"/>
                  </a:cubicBezTo>
                  <a:lnTo>
                    <a:pt x="9924" y="1860"/>
                  </a:lnTo>
                  <a:lnTo>
                    <a:pt x="9546" y="2206"/>
                  </a:lnTo>
                  <a:cubicBezTo>
                    <a:pt x="9483" y="2269"/>
                    <a:pt x="9452" y="2395"/>
                    <a:pt x="9483" y="2521"/>
                  </a:cubicBezTo>
                  <a:lnTo>
                    <a:pt x="9546" y="2994"/>
                  </a:lnTo>
                  <a:lnTo>
                    <a:pt x="9137" y="2773"/>
                  </a:lnTo>
                  <a:cubicBezTo>
                    <a:pt x="9074" y="2710"/>
                    <a:pt x="9011" y="2710"/>
                    <a:pt x="8979" y="2710"/>
                  </a:cubicBezTo>
                  <a:cubicBezTo>
                    <a:pt x="8916" y="2710"/>
                    <a:pt x="8853" y="2710"/>
                    <a:pt x="8822" y="2773"/>
                  </a:cubicBezTo>
                  <a:lnTo>
                    <a:pt x="8381" y="2994"/>
                  </a:lnTo>
                  <a:lnTo>
                    <a:pt x="8444" y="2521"/>
                  </a:lnTo>
                  <a:cubicBezTo>
                    <a:pt x="8444" y="2395"/>
                    <a:pt x="8444" y="2301"/>
                    <a:pt x="8381" y="2206"/>
                  </a:cubicBezTo>
                  <a:lnTo>
                    <a:pt x="8034" y="1860"/>
                  </a:lnTo>
                  <a:lnTo>
                    <a:pt x="8412" y="1765"/>
                  </a:lnTo>
                  <a:cubicBezTo>
                    <a:pt x="8538" y="1765"/>
                    <a:pt x="8601" y="1702"/>
                    <a:pt x="8696" y="1576"/>
                  </a:cubicBezTo>
                  <a:lnTo>
                    <a:pt x="8916" y="1135"/>
                  </a:lnTo>
                  <a:close/>
                  <a:moveTo>
                    <a:pt x="2048" y="1"/>
                  </a:moveTo>
                  <a:cubicBezTo>
                    <a:pt x="1922" y="1"/>
                    <a:pt x="1796" y="64"/>
                    <a:pt x="1733" y="190"/>
                  </a:cubicBezTo>
                  <a:lnTo>
                    <a:pt x="1292" y="1104"/>
                  </a:lnTo>
                  <a:lnTo>
                    <a:pt x="315" y="1261"/>
                  </a:lnTo>
                  <a:cubicBezTo>
                    <a:pt x="189" y="1261"/>
                    <a:pt x="63" y="1387"/>
                    <a:pt x="32" y="1482"/>
                  </a:cubicBezTo>
                  <a:cubicBezTo>
                    <a:pt x="0" y="1608"/>
                    <a:pt x="32" y="1765"/>
                    <a:pt x="95" y="1860"/>
                  </a:cubicBezTo>
                  <a:lnTo>
                    <a:pt x="819" y="2553"/>
                  </a:lnTo>
                  <a:lnTo>
                    <a:pt x="662" y="3561"/>
                  </a:lnTo>
                  <a:cubicBezTo>
                    <a:pt x="630" y="3655"/>
                    <a:pt x="693" y="3813"/>
                    <a:pt x="788" y="3876"/>
                  </a:cubicBezTo>
                  <a:cubicBezTo>
                    <a:pt x="862" y="3913"/>
                    <a:pt x="925" y="3928"/>
                    <a:pt x="990" y="3928"/>
                  </a:cubicBezTo>
                  <a:cubicBezTo>
                    <a:pt x="1035" y="3928"/>
                    <a:pt x="1082" y="3920"/>
                    <a:pt x="1134" y="3907"/>
                  </a:cubicBezTo>
                  <a:lnTo>
                    <a:pt x="2048" y="3435"/>
                  </a:lnTo>
                  <a:lnTo>
                    <a:pt x="2962" y="3907"/>
                  </a:lnTo>
                  <a:cubicBezTo>
                    <a:pt x="2998" y="3931"/>
                    <a:pt x="3039" y="3942"/>
                    <a:pt x="3082" y="3942"/>
                  </a:cubicBezTo>
                  <a:cubicBezTo>
                    <a:pt x="3153" y="3942"/>
                    <a:pt x="3230" y="3915"/>
                    <a:pt x="3308" y="3876"/>
                  </a:cubicBezTo>
                  <a:cubicBezTo>
                    <a:pt x="3434" y="3781"/>
                    <a:pt x="3466" y="3655"/>
                    <a:pt x="3434" y="3561"/>
                  </a:cubicBezTo>
                  <a:lnTo>
                    <a:pt x="3277" y="2553"/>
                  </a:lnTo>
                  <a:lnTo>
                    <a:pt x="3749" y="2080"/>
                  </a:lnTo>
                  <a:lnTo>
                    <a:pt x="4222" y="2553"/>
                  </a:lnTo>
                  <a:lnTo>
                    <a:pt x="4064" y="3561"/>
                  </a:lnTo>
                  <a:cubicBezTo>
                    <a:pt x="4001" y="3655"/>
                    <a:pt x="4096" y="3813"/>
                    <a:pt x="4159" y="3876"/>
                  </a:cubicBezTo>
                  <a:cubicBezTo>
                    <a:pt x="4233" y="3913"/>
                    <a:pt x="4307" y="3928"/>
                    <a:pt x="4380" y="3928"/>
                  </a:cubicBezTo>
                  <a:cubicBezTo>
                    <a:pt x="4433" y="3928"/>
                    <a:pt x="4485" y="3920"/>
                    <a:pt x="4537" y="3907"/>
                  </a:cubicBezTo>
                  <a:lnTo>
                    <a:pt x="5419" y="3435"/>
                  </a:lnTo>
                  <a:lnTo>
                    <a:pt x="6333" y="3907"/>
                  </a:lnTo>
                  <a:cubicBezTo>
                    <a:pt x="6381" y="3931"/>
                    <a:pt x="6429" y="3942"/>
                    <a:pt x="6475" y="3942"/>
                  </a:cubicBezTo>
                  <a:cubicBezTo>
                    <a:pt x="6550" y="3942"/>
                    <a:pt x="6621" y="3915"/>
                    <a:pt x="6679" y="3876"/>
                  </a:cubicBezTo>
                  <a:cubicBezTo>
                    <a:pt x="6805" y="3781"/>
                    <a:pt x="6837" y="3655"/>
                    <a:pt x="6805" y="3561"/>
                  </a:cubicBezTo>
                  <a:lnTo>
                    <a:pt x="6648" y="2553"/>
                  </a:lnTo>
                  <a:lnTo>
                    <a:pt x="7120" y="2080"/>
                  </a:lnTo>
                  <a:lnTo>
                    <a:pt x="7593" y="2553"/>
                  </a:lnTo>
                  <a:lnTo>
                    <a:pt x="7435" y="3561"/>
                  </a:lnTo>
                  <a:cubicBezTo>
                    <a:pt x="7404" y="3655"/>
                    <a:pt x="7467" y="3813"/>
                    <a:pt x="7561" y="3876"/>
                  </a:cubicBezTo>
                  <a:cubicBezTo>
                    <a:pt x="7635" y="3913"/>
                    <a:pt x="7698" y="3928"/>
                    <a:pt x="7763" y="3928"/>
                  </a:cubicBezTo>
                  <a:cubicBezTo>
                    <a:pt x="7809" y="3928"/>
                    <a:pt x="7856" y="3920"/>
                    <a:pt x="7908" y="3907"/>
                  </a:cubicBezTo>
                  <a:lnTo>
                    <a:pt x="8822" y="3435"/>
                  </a:lnTo>
                  <a:lnTo>
                    <a:pt x="9735" y="3907"/>
                  </a:lnTo>
                  <a:cubicBezTo>
                    <a:pt x="9771" y="3931"/>
                    <a:pt x="9812" y="3942"/>
                    <a:pt x="9856" y="3942"/>
                  </a:cubicBezTo>
                  <a:cubicBezTo>
                    <a:pt x="9926" y="3942"/>
                    <a:pt x="10004" y="3915"/>
                    <a:pt x="10082" y="3876"/>
                  </a:cubicBezTo>
                  <a:cubicBezTo>
                    <a:pt x="10208" y="3781"/>
                    <a:pt x="10239" y="3655"/>
                    <a:pt x="10208" y="3561"/>
                  </a:cubicBezTo>
                  <a:lnTo>
                    <a:pt x="10050" y="2553"/>
                  </a:lnTo>
                  <a:lnTo>
                    <a:pt x="10743" y="1860"/>
                  </a:lnTo>
                  <a:cubicBezTo>
                    <a:pt x="10838" y="1765"/>
                    <a:pt x="10869" y="1608"/>
                    <a:pt x="10838" y="1482"/>
                  </a:cubicBezTo>
                  <a:cubicBezTo>
                    <a:pt x="10775" y="1387"/>
                    <a:pt x="10680" y="1293"/>
                    <a:pt x="10554" y="1261"/>
                  </a:cubicBezTo>
                  <a:lnTo>
                    <a:pt x="9578" y="1104"/>
                  </a:lnTo>
                  <a:lnTo>
                    <a:pt x="9137" y="190"/>
                  </a:lnTo>
                  <a:cubicBezTo>
                    <a:pt x="9105" y="64"/>
                    <a:pt x="8979" y="1"/>
                    <a:pt x="8822" y="1"/>
                  </a:cubicBezTo>
                  <a:cubicBezTo>
                    <a:pt x="8696" y="1"/>
                    <a:pt x="8570" y="64"/>
                    <a:pt x="8507" y="190"/>
                  </a:cubicBezTo>
                  <a:lnTo>
                    <a:pt x="8066" y="1104"/>
                  </a:lnTo>
                  <a:lnTo>
                    <a:pt x="7120" y="1261"/>
                  </a:lnTo>
                  <a:lnTo>
                    <a:pt x="6175" y="1104"/>
                  </a:lnTo>
                  <a:lnTo>
                    <a:pt x="5734" y="190"/>
                  </a:lnTo>
                  <a:cubicBezTo>
                    <a:pt x="5703" y="64"/>
                    <a:pt x="5577" y="1"/>
                    <a:pt x="5419" y="1"/>
                  </a:cubicBezTo>
                  <a:cubicBezTo>
                    <a:pt x="5262" y="1"/>
                    <a:pt x="5199" y="64"/>
                    <a:pt x="5104" y="190"/>
                  </a:cubicBezTo>
                  <a:lnTo>
                    <a:pt x="4695" y="1104"/>
                  </a:lnTo>
                  <a:lnTo>
                    <a:pt x="3749" y="1261"/>
                  </a:lnTo>
                  <a:lnTo>
                    <a:pt x="2804" y="1104"/>
                  </a:lnTo>
                  <a:lnTo>
                    <a:pt x="2363" y="190"/>
                  </a:lnTo>
                  <a:cubicBezTo>
                    <a:pt x="2332" y="64"/>
                    <a:pt x="2206"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174;p50">
              <a:extLst>
                <a:ext uri="{FF2B5EF4-FFF2-40B4-BE49-F238E27FC236}">
                  <a16:creationId xmlns:a16="http://schemas.microsoft.com/office/drawing/2014/main" id="{09D391B4-4EEE-460A-A48C-384BD1716262}"/>
                </a:ext>
              </a:extLst>
            </p:cNvPr>
            <p:cNvSpPr/>
            <p:nvPr/>
          </p:nvSpPr>
          <p:spPr>
            <a:xfrm>
              <a:off x="-31830775" y="1939525"/>
              <a:ext cx="189050" cy="189825"/>
            </a:xfrm>
            <a:custGeom>
              <a:avLst/>
              <a:gdLst/>
              <a:ahLst/>
              <a:cxnLst/>
              <a:rect l="l" t="t" r="r" b="b"/>
              <a:pathLst>
                <a:path w="7562" h="7593" extrusionOk="0">
                  <a:moveTo>
                    <a:pt x="3718" y="662"/>
                  </a:moveTo>
                  <a:cubicBezTo>
                    <a:pt x="5072" y="662"/>
                    <a:pt x="6144" y="1764"/>
                    <a:pt x="6144" y="3088"/>
                  </a:cubicBezTo>
                  <a:lnTo>
                    <a:pt x="6144" y="3466"/>
                  </a:lnTo>
                  <a:lnTo>
                    <a:pt x="6081" y="3466"/>
                  </a:lnTo>
                  <a:cubicBezTo>
                    <a:pt x="5986" y="2647"/>
                    <a:pt x="5261" y="2048"/>
                    <a:pt x="4411" y="2048"/>
                  </a:cubicBezTo>
                  <a:lnTo>
                    <a:pt x="3025" y="2048"/>
                  </a:lnTo>
                  <a:cubicBezTo>
                    <a:pt x="2142" y="2048"/>
                    <a:pt x="1481" y="2678"/>
                    <a:pt x="1323" y="3466"/>
                  </a:cubicBezTo>
                  <a:lnTo>
                    <a:pt x="1292" y="3466"/>
                  </a:lnTo>
                  <a:lnTo>
                    <a:pt x="1292" y="3088"/>
                  </a:lnTo>
                  <a:cubicBezTo>
                    <a:pt x="1323" y="1764"/>
                    <a:pt x="2426" y="662"/>
                    <a:pt x="3718" y="662"/>
                  </a:cubicBezTo>
                  <a:close/>
                  <a:moveTo>
                    <a:pt x="4348" y="2773"/>
                  </a:moveTo>
                  <a:cubicBezTo>
                    <a:pt x="4915" y="2773"/>
                    <a:pt x="5387" y="3245"/>
                    <a:pt x="5387" y="3781"/>
                  </a:cubicBezTo>
                  <a:lnTo>
                    <a:pt x="5387" y="4127"/>
                  </a:lnTo>
                  <a:lnTo>
                    <a:pt x="5387" y="4127"/>
                  </a:lnTo>
                  <a:cubicBezTo>
                    <a:pt x="5153" y="4127"/>
                    <a:pt x="4907" y="4122"/>
                    <a:pt x="4820" y="4064"/>
                  </a:cubicBezTo>
                  <a:cubicBezTo>
                    <a:pt x="4789" y="4033"/>
                    <a:pt x="4757" y="3907"/>
                    <a:pt x="4757" y="3812"/>
                  </a:cubicBezTo>
                  <a:cubicBezTo>
                    <a:pt x="4757" y="3623"/>
                    <a:pt x="4600" y="3466"/>
                    <a:pt x="4411" y="3466"/>
                  </a:cubicBezTo>
                  <a:cubicBezTo>
                    <a:pt x="4190" y="3466"/>
                    <a:pt x="4033" y="3623"/>
                    <a:pt x="4033" y="3812"/>
                  </a:cubicBezTo>
                  <a:cubicBezTo>
                    <a:pt x="4033" y="3907"/>
                    <a:pt x="4033" y="4033"/>
                    <a:pt x="3970" y="4064"/>
                  </a:cubicBezTo>
                  <a:cubicBezTo>
                    <a:pt x="3907" y="4127"/>
                    <a:pt x="3789" y="4143"/>
                    <a:pt x="3643" y="4143"/>
                  </a:cubicBezTo>
                  <a:cubicBezTo>
                    <a:pt x="3497" y="4143"/>
                    <a:pt x="3324" y="4127"/>
                    <a:pt x="3151" y="4127"/>
                  </a:cubicBezTo>
                  <a:lnTo>
                    <a:pt x="1953" y="4127"/>
                  </a:lnTo>
                  <a:lnTo>
                    <a:pt x="1953" y="3781"/>
                  </a:lnTo>
                  <a:cubicBezTo>
                    <a:pt x="1953" y="3214"/>
                    <a:pt x="2426" y="2773"/>
                    <a:pt x="2993" y="2773"/>
                  </a:cubicBezTo>
                  <a:close/>
                  <a:moveTo>
                    <a:pt x="1008" y="4096"/>
                  </a:moveTo>
                  <a:cubicBezTo>
                    <a:pt x="1197" y="4096"/>
                    <a:pt x="1355" y="4253"/>
                    <a:pt x="1355" y="4442"/>
                  </a:cubicBezTo>
                  <a:lnTo>
                    <a:pt x="1355" y="5135"/>
                  </a:lnTo>
                  <a:cubicBezTo>
                    <a:pt x="1323" y="5356"/>
                    <a:pt x="1197" y="5482"/>
                    <a:pt x="1008" y="5482"/>
                  </a:cubicBezTo>
                  <a:cubicBezTo>
                    <a:pt x="819" y="5482"/>
                    <a:pt x="662" y="5324"/>
                    <a:pt x="662" y="5135"/>
                  </a:cubicBezTo>
                  <a:lnTo>
                    <a:pt x="662" y="4442"/>
                  </a:lnTo>
                  <a:cubicBezTo>
                    <a:pt x="662" y="4253"/>
                    <a:pt x="819" y="4096"/>
                    <a:pt x="1008" y="4096"/>
                  </a:cubicBezTo>
                  <a:close/>
                  <a:moveTo>
                    <a:pt x="6459" y="4127"/>
                  </a:moveTo>
                  <a:cubicBezTo>
                    <a:pt x="6648" y="4127"/>
                    <a:pt x="6805" y="4285"/>
                    <a:pt x="6805" y="4505"/>
                  </a:cubicBezTo>
                  <a:lnTo>
                    <a:pt x="6805" y="5167"/>
                  </a:lnTo>
                  <a:cubicBezTo>
                    <a:pt x="6805" y="5356"/>
                    <a:pt x="6648" y="5513"/>
                    <a:pt x="6459" y="5513"/>
                  </a:cubicBezTo>
                  <a:cubicBezTo>
                    <a:pt x="6238" y="5513"/>
                    <a:pt x="6081" y="5356"/>
                    <a:pt x="6081" y="5167"/>
                  </a:cubicBezTo>
                  <a:lnTo>
                    <a:pt x="6081" y="4505"/>
                  </a:lnTo>
                  <a:cubicBezTo>
                    <a:pt x="6081" y="4285"/>
                    <a:pt x="6238" y="4127"/>
                    <a:pt x="6459" y="4127"/>
                  </a:cubicBezTo>
                  <a:close/>
                  <a:moveTo>
                    <a:pt x="4442" y="4568"/>
                  </a:moveTo>
                  <a:cubicBezTo>
                    <a:pt x="4726" y="4757"/>
                    <a:pt x="5072" y="4820"/>
                    <a:pt x="5450" y="4820"/>
                  </a:cubicBezTo>
                  <a:lnTo>
                    <a:pt x="5450" y="5167"/>
                  </a:lnTo>
                  <a:cubicBezTo>
                    <a:pt x="5450" y="6112"/>
                    <a:pt x="4663" y="6900"/>
                    <a:pt x="3718" y="6900"/>
                  </a:cubicBezTo>
                  <a:cubicBezTo>
                    <a:pt x="2772" y="6900"/>
                    <a:pt x="2048" y="6112"/>
                    <a:pt x="2048" y="5167"/>
                  </a:cubicBezTo>
                  <a:lnTo>
                    <a:pt x="2048" y="4820"/>
                  </a:lnTo>
                  <a:lnTo>
                    <a:pt x="3214" y="4820"/>
                  </a:lnTo>
                  <a:cubicBezTo>
                    <a:pt x="3305" y="4820"/>
                    <a:pt x="3394" y="4821"/>
                    <a:pt x="3479" y="4821"/>
                  </a:cubicBezTo>
                  <a:cubicBezTo>
                    <a:pt x="3863" y="4821"/>
                    <a:pt x="4184" y="4800"/>
                    <a:pt x="4442" y="4568"/>
                  </a:cubicBezTo>
                  <a:close/>
                  <a:moveTo>
                    <a:pt x="3718" y="0"/>
                  </a:moveTo>
                  <a:cubicBezTo>
                    <a:pt x="2048" y="0"/>
                    <a:pt x="662" y="1386"/>
                    <a:pt x="662" y="3119"/>
                  </a:cubicBezTo>
                  <a:lnTo>
                    <a:pt x="662" y="3497"/>
                  </a:lnTo>
                  <a:cubicBezTo>
                    <a:pt x="252" y="3655"/>
                    <a:pt x="0" y="4033"/>
                    <a:pt x="0" y="4505"/>
                  </a:cubicBezTo>
                  <a:lnTo>
                    <a:pt x="0" y="5167"/>
                  </a:lnTo>
                  <a:cubicBezTo>
                    <a:pt x="0" y="5703"/>
                    <a:pt x="473" y="6175"/>
                    <a:pt x="1008" y="6175"/>
                  </a:cubicBezTo>
                  <a:cubicBezTo>
                    <a:pt x="1197" y="6175"/>
                    <a:pt x="1355" y="6144"/>
                    <a:pt x="1512" y="6081"/>
                  </a:cubicBezTo>
                  <a:cubicBezTo>
                    <a:pt x="1890" y="6963"/>
                    <a:pt x="2741" y="7593"/>
                    <a:pt x="3781" y="7593"/>
                  </a:cubicBezTo>
                  <a:cubicBezTo>
                    <a:pt x="4789" y="7593"/>
                    <a:pt x="5671" y="6963"/>
                    <a:pt x="6018" y="6049"/>
                  </a:cubicBezTo>
                  <a:cubicBezTo>
                    <a:pt x="6175" y="6144"/>
                    <a:pt x="6333" y="6175"/>
                    <a:pt x="6522" y="6175"/>
                  </a:cubicBezTo>
                  <a:cubicBezTo>
                    <a:pt x="7089" y="6175"/>
                    <a:pt x="7561" y="5703"/>
                    <a:pt x="7561" y="5167"/>
                  </a:cubicBezTo>
                  <a:lnTo>
                    <a:pt x="7561" y="4474"/>
                  </a:lnTo>
                  <a:cubicBezTo>
                    <a:pt x="7561" y="4064"/>
                    <a:pt x="7278" y="3655"/>
                    <a:pt x="6868" y="3497"/>
                  </a:cubicBezTo>
                  <a:lnTo>
                    <a:pt x="6868" y="3119"/>
                  </a:lnTo>
                  <a:cubicBezTo>
                    <a:pt x="6805" y="1386"/>
                    <a:pt x="5419" y="0"/>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6175;p50">
            <a:extLst>
              <a:ext uri="{FF2B5EF4-FFF2-40B4-BE49-F238E27FC236}">
                <a16:creationId xmlns:a16="http://schemas.microsoft.com/office/drawing/2014/main" id="{A9491BF9-2684-41EE-9D0D-D19A8528D15F}"/>
              </a:ext>
            </a:extLst>
          </p:cNvPr>
          <p:cNvSpPr/>
          <p:nvPr/>
        </p:nvSpPr>
        <p:spPr>
          <a:xfrm>
            <a:off x="7810221" y="2138315"/>
            <a:ext cx="451835" cy="512802"/>
          </a:xfrm>
          <a:custGeom>
            <a:avLst/>
            <a:gdLst/>
            <a:ahLst/>
            <a:cxnLst/>
            <a:rect l="l" t="t" r="r" b="b"/>
            <a:pathLst>
              <a:path w="10272" h="11658" extrusionOk="0">
                <a:moveTo>
                  <a:pt x="7877" y="693"/>
                </a:moveTo>
                <a:cubicBezTo>
                  <a:pt x="8066" y="693"/>
                  <a:pt x="8224" y="851"/>
                  <a:pt x="8224" y="1040"/>
                </a:cubicBezTo>
                <a:lnTo>
                  <a:pt x="8224" y="1387"/>
                </a:lnTo>
                <a:lnTo>
                  <a:pt x="2080" y="1387"/>
                </a:lnTo>
                <a:lnTo>
                  <a:pt x="2080" y="1040"/>
                </a:lnTo>
                <a:cubicBezTo>
                  <a:pt x="2049" y="851"/>
                  <a:pt x="2206" y="693"/>
                  <a:pt x="2395" y="693"/>
                </a:cubicBezTo>
                <a:close/>
                <a:moveTo>
                  <a:pt x="9200" y="2710"/>
                </a:moveTo>
                <a:cubicBezTo>
                  <a:pt x="9421" y="2710"/>
                  <a:pt x="9578" y="2899"/>
                  <a:pt x="9578" y="3088"/>
                </a:cubicBezTo>
                <a:cubicBezTo>
                  <a:pt x="9578" y="3277"/>
                  <a:pt x="9421" y="3434"/>
                  <a:pt x="9200" y="3434"/>
                </a:cubicBezTo>
                <a:lnTo>
                  <a:pt x="8854" y="3434"/>
                </a:lnTo>
                <a:lnTo>
                  <a:pt x="8854" y="2773"/>
                </a:lnTo>
                <a:lnTo>
                  <a:pt x="9200" y="2773"/>
                </a:lnTo>
                <a:lnTo>
                  <a:pt x="9200" y="2710"/>
                </a:lnTo>
                <a:close/>
                <a:moveTo>
                  <a:pt x="6176" y="3907"/>
                </a:moveTo>
                <a:cubicBezTo>
                  <a:pt x="6207" y="4033"/>
                  <a:pt x="6333" y="4127"/>
                  <a:pt x="6491" y="4127"/>
                </a:cubicBezTo>
                <a:lnTo>
                  <a:pt x="9200" y="4127"/>
                </a:lnTo>
                <a:cubicBezTo>
                  <a:pt x="9326" y="4127"/>
                  <a:pt x="9421" y="4127"/>
                  <a:pt x="9515" y="4096"/>
                </a:cubicBezTo>
                <a:lnTo>
                  <a:pt x="9515" y="4096"/>
                </a:lnTo>
                <a:cubicBezTo>
                  <a:pt x="9421" y="4474"/>
                  <a:pt x="9011" y="4789"/>
                  <a:pt x="8539" y="4789"/>
                </a:cubicBezTo>
                <a:lnTo>
                  <a:pt x="6491" y="4789"/>
                </a:lnTo>
                <a:cubicBezTo>
                  <a:pt x="6333" y="4789"/>
                  <a:pt x="6239" y="4852"/>
                  <a:pt x="6176" y="5010"/>
                </a:cubicBezTo>
                <a:lnTo>
                  <a:pt x="5640" y="4474"/>
                </a:lnTo>
                <a:lnTo>
                  <a:pt x="6176" y="3907"/>
                </a:lnTo>
                <a:close/>
                <a:moveTo>
                  <a:pt x="1387" y="4789"/>
                </a:moveTo>
                <a:lnTo>
                  <a:pt x="1387" y="5451"/>
                </a:lnTo>
                <a:lnTo>
                  <a:pt x="1009" y="5451"/>
                </a:lnTo>
                <a:cubicBezTo>
                  <a:pt x="820" y="5451"/>
                  <a:pt x="662" y="5293"/>
                  <a:pt x="662" y="5073"/>
                </a:cubicBezTo>
                <a:cubicBezTo>
                  <a:pt x="662" y="4884"/>
                  <a:pt x="820" y="4789"/>
                  <a:pt x="1009" y="4789"/>
                </a:cubicBezTo>
                <a:close/>
                <a:moveTo>
                  <a:pt x="4065" y="5923"/>
                </a:moveTo>
                <a:lnTo>
                  <a:pt x="4601" y="6459"/>
                </a:lnTo>
                <a:lnTo>
                  <a:pt x="4065" y="7026"/>
                </a:lnTo>
                <a:cubicBezTo>
                  <a:pt x="4033" y="6900"/>
                  <a:pt x="3907" y="6774"/>
                  <a:pt x="3750" y="6774"/>
                </a:cubicBezTo>
                <a:lnTo>
                  <a:pt x="1702" y="6774"/>
                </a:lnTo>
                <a:cubicBezTo>
                  <a:pt x="1664" y="6779"/>
                  <a:pt x="1626" y="6782"/>
                  <a:pt x="1589" y="6782"/>
                </a:cubicBezTo>
                <a:cubicBezTo>
                  <a:pt x="1192" y="6782"/>
                  <a:pt x="838" y="6487"/>
                  <a:pt x="694" y="6112"/>
                </a:cubicBezTo>
                <a:lnTo>
                  <a:pt x="694" y="6112"/>
                </a:lnTo>
                <a:cubicBezTo>
                  <a:pt x="788" y="6144"/>
                  <a:pt x="914" y="6144"/>
                  <a:pt x="1009" y="6144"/>
                </a:cubicBezTo>
                <a:lnTo>
                  <a:pt x="3750" y="6144"/>
                </a:lnTo>
                <a:cubicBezTo>
                  <a:pt x="3907" y="6144"/>
                  <a:pt x="4002" y="6081"/>
                  <a:pt x="4065" y="5923"/>
                </a:cubicBezTo>
                <a:close/>
                <a:moveTo>
                  <a:pt x="8192" y="2048"/>
                </a:moveTo>
                <a:lnTo>
                  <a:pt x="8192" y="3434"/>
                </a:lnTo>
                <a:lnTo>
                  <a:pt x="6806" y="3434"/>
                </a:lnTo>
                <a:lnTo>
                  <a:pt x="6806" y="3088"/>
                </a:lnTo>
                <a:cubicBezTo>
                  <a:pt x="6806" y="2930"/>
                  <a:pt x="6743" y="2804"/>
                  <a:pt x="6617" y="2773"/>
                </a:cubicBezTo>
                <a:cubicBezTo>
                  <a:pt x="6571" y="2761"/>
                  <a:pt x="6520" y="2754"/>
                  <a:pt x="6472" y="2754"/>
                </a:cubicBezTo>
                <a:cubicBezTo>
                  <a:pt x="6388" y="2754"/>
                  <a:pt x="6310" y="2776"/>
                  <a:pt x="6270" y="2836"/>
                </a:cubicBezTo>
                <a:lnTo>
                  <a:pt x="4884" y="4222"/>
                </a:lnTo>
                <a:cubicBezTo>
                  <a:pt x="4758" y="4348"/>
                  <a:pt x="4758" y="4569"/>
                  <a:pt x="4884" y="4695"/>
                </a:cubicBezTo>
                <a:lnTo>
                  <a:pt x="6270" y="6081"/>
                </a:lnTo>
                <a:cubicBezTo>
                  <a:pt x="6315" y="6125"/>
                  <a:pt x="6407" y="6170"/>
                  <a:pt x="6501" y="6170"/>
                </a:cubicBezTo>
                <a:cubicBezTo>
                  <a:pt x="6540" y="6170"/>
                  <a:pt x="6580" y="6162"/>
                  <a:pt x="6617" y="6144"/>
                </a:cubicBezTo>
                <a:cubicBezTo>
                  <a:pt x="6743" y="6112"/>
                  <a:pt x="6806" y="5955"/>
                  <a:pt x="6806" y="5829"/>
                </a:cubicBezTo>
                <a:lnTo>
                  <a:pt x="6806" y="5482"/>
                </a:lnTo>
                <a:lnTo>
                  <a:pt x="8192" y="5482"/>
                </a:lnTo>
                <a:lnTo>
                  <a:pt x="8192" y="8948"/>
                </a:lnTo>
                <a:lnTo>
                  <a:pt x="2049" y="8948"/>
                </a:lnTo>
                <a:lnTo>
                  <a:pt x="2049" y="7530"/>
                </a:lnTo>
                <a:lnTo>
                  <a:pt x="3435" y="7530"/>
                </a:lnTo>
                <a:lnTo>
                  <a:pt x="3435" y="7877"/>
                </a:lnTo>
                <a:cubicBezTo>
                  <a:pt x="3435" y="8034"/>
                  <a:pt x="3498" y="8160"/>
                  <a:pt x="3624" y="8192"/>
                </a:cubicBezTo>
                <a:cubicBezTo>
                  <a:pt x="3676" y="8218"/>
                  <a:pt x="3734" y="8233"/>
                  <a:pt x="3788" y="8233"/>
                </a:cubicBezTo>
                <a:cubicBezTo>
                  <a:pt x="3864" y="8233"/>
                  <a:pt x="3934" y="8202"/>
                  <a:pt x="3970" y="8129"/>
                </a:cubicBezTo>
                <a:lnTo>
                  <a:pt x="5357" y="6742"/>
                </a:lnTo>
                <a:cubicBezTo>
                  <a:pt x="5483" y="6616"/>
                  <a:pt x="5483" y="6396"/>
                  <a:pt x="5357" y="6270"/>
                </a:cubicBezTo>
                <a:lnTo>
                  <a:pt x="3970" y="4884"/>
                </a:lnTo>
                <a:cubicBezTo>
                  <a:pt x="3924" y="4837"/>
                  <a:pt x="3828" y="4808"/>
                  <a:pt x="3730" y="4808"/>
                </a:cubicBezTo>
                <a:cubicBezTo>
                  <a:pt x="3694" y="4808"/>
                  <a:pt x="3658" y="4812"/>
                  <a:pt x="3624" y="4821"/>
                </a:cubicBezTo>
                <a:cubicBezTo>
                  <a:pt x="3498" y="4852"/>
                  <a:pt x="3435" y="5010"/>
                  <a:pt x="3435" y="5136"/>
                </a:cubicBezTo>
                <a:lnTo>
                  <a:pt x="3435" y="5482"/>
                </a:lnTo>
                <a:lnTo>
                  <a:pt x="2049" y="5482"/>
                </a:lnTo>
                <a:lnTo>
                  <a:pt x="2049" y="2048"/>
                </a:lnTo>
                <a:close/>
                <a:moveTo>
                  <a:pt x="8192" y="9609"/>
                </a:moveTo>
                <a:lnTo>
                  <a:pt x="8192" y="10649"/>
                </a:lnTo>
                <a:cubicBezTo>
                  <a:pt x="8192" y="10838"/>
                  <a:pt x="8035" y="10996"/>
                  <a:pt x="7877" y="10996"/>
                </a:cubicBezTo>
                <a:lnTo>
                  <a:pt x="2395" y="10996"/>
                </a:lnTo>
                <a:cubicBezTo>
                  <a:pt x="2206" y="10996"/>
                  <a:pt x="2049" y="10838"/>
                  <a:pt x="2049" y="10649"/>
                </a:cubicBezTo>
                <a:lnTo>
                  <a:pt x="2049" y="9609"/>
                </a:lnTo>
                <a:close/>
                <a:moveTo>
                  <a:pt x="2395" y="0"/>
                </a:moveTo>
                <a:cubicBezTo>
                  <a:pt x="1860" y="0"/>
                  <a:pt x="1387" y="473"/>
                  <a:pt x="1387" y="1040"/>
                </a:cubicBezTo>
                <a:lnTo>
                  <a:pt x="1387" y="4096"/>
                </a:lnTo>
                <a:lnTo>
                  <a:pt x="1009" y="4096"/>
                </a:lnTo>
                <a:cubicBezTo>
                  <a:pt x="473" y="4096"/>
                  <a:pt x="1" y="4569"/>
                  <a:pt x="1" y="5136"/>
                </a:cubicBezTo>
                <a:lnTo>
                  <a:pt x="1" y="5797"/>
                </a:lnTo>
                <a:cubicBezTo>
                  <a:pt x="1" y="6616"/>
                  <a:pt x="599" y="7341"/>
                  <a:pt x="1387" y="7498"/>
                </a:cubicBezTo>
                <a:lnTo>
                  <a:pt x="1387" y="10649"/>
                </a:lnTo>
                <a:cubicBezTo>
                  <a:pt x="1387" y="11185"/>
                  <a:pt x="1860" y="11657"/>
                  <a:pt x="2395" y="11657"/>
                </a:cubicBezTo>
                <a:lnTo>
                  <a:pt x="7877" y="11657"/>
                </a:lnTo>
                <a:cubicBezTo>
                  <a:pt x="8413" y="11657"/>
                  <a:pt x="8885" y="11185"/>
                  <a:pt x="8885" y="10649"/>
                </a:cubicBezTo>
                <a:lnTo>
                  <a:pt x="8885" y="5451"/>
                </a:lnTo>
                <a:cubicBezTo>
                  <a:pt x="9673" y="5293"/>
                  <a:pt x="10271" y="4569"/>
                  <a:pt x="10271" y="3749"/>
                </a:cubicBezTo>
                <a:lnTo>
                  <a:pt x="10271" y="3088"/>
                </a:lnTo>
                <a:cubicBezTo>
                  <a:pt x="10271" y="2521"/>
                  <a:pt x="9799" y="2048"/>
                  <a:pt x="9263" y="2048"/>
                </a:cubicBezTo>
                <a:lnTo>
                  <a:pt x="8885" y="2048"/>
                </a:lnTo>
                <a:lnTo>
                  <a:pt x="8885" y="1040"/>
                </a:lnTo>
                <a:cubicBezTo>
                  <a:pt x="8885" y="473"/>
                  <a:pt x="8413" y="0"/>
                  <a:pt x="7877"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6176;p50">
            <a:extLst>
              <a:ext uri="{FF2B5EF4-FFF2-40B4-BE49-F238E27FC236}">
                <a16:creationId xmlns:a16="http://schemas.microsoft.com/office/drawing/2014/main" id="{F69E0E4B-1199-43DE-85E2-B5C3AD843922}"/>
              </a:ext>
            </a:extLst>
          </p:cNvPr>
          <p:cNvGrpSpPr/>
          <p:nvPr/>
        </p:nvGrpSpPr>
        <p:grpSpPr>
          <a:xfrm>
            <a:off x="7772564" y="2744362"/>
            <a:ext cx="532200" cy="511613"/>
            <a:chOff x="-31889075" y="2658950"/>
            <a:chExt cx="302475" cy="290775"/>
          </a:xfrm>
          <a:solidFill>
            <a:srgbClr val="5C3183"/>
          </a:solidFill>
        </p:grpSpPr>
        <p:sp>
          <p:nvSpPr>
            <p:cNvPr id="681" name="Google Shape;6177;p50">
              <a:extLst>
                <a:ext uri="{FF2B5EF4-FFF2-40B4-BE49-F238E27FC236}">
                  <a16:creationId xmlns:a16="http://schemas.microsoft.com/office/drawing/2014/main" id="{5A3F1EC3-93A6-464B-BE1C-DD65F0C6FD55}"/>
                </a:ext>
              </a:extLst>
            </p:cNvPr>
            <p:cNvSpPr/>
            <p:nvPr/>
          </p:nvSpPr>
          <p:spPr>
            <a:xfrm>
              <a:off x="-31889075" y="2658950"/>
              <a:ext cx="302475" cy="290775"/>
            </a:xfrm>
            <a:custGeom>
              <a:avLst/>
              <a:gdLst/>
              <a:ahLst/>
              <a:cxnLst/>
              <a:rect l="l" t="t" r="r" b="b"/>
              <a:pathLst>
                <a:path w="12099" h="11631" extrusionOk="0">
                  <a:moveTo>
                    <a:pt x="10555" y="712"/>
                  </a:moveTo>
                  <a:lnTo>
                    <a:pt x="11153" y="1310"/>
                  </a:lnTo>
                  <a:lnTo>
                    <a:pt x="10051" y="3138"/>
                  </a:lnTo>
                  <a:lnTo>
                    <a:pt x="8728" y="1814"/>
                  </a:lnTo>
                  <a:lnTo>
                    <a:pt x="10555" y="712"/>
                  </a:lnTo>
                  <a:close/>
                  <a:moveTo>
                    <a:pt x="8665" y="2696"/>
                  </a:moveTo>
                  <a:lnTo>
                    <a:pt x="9137" y="3169"/>
                  </a:lnTo>
                  <a:lnTo>
                    <a:pt x="7278" y="4996"/>
                  </a:lnTo>
                  <a:lnTo>
                    <a:pt x="6806" y="4524"/>
                  </a:lnTo>
                  <a:lnTo>
                    <a:pt x="8665" y="2696"/>
                  </a:lnTo>
                  <a:close/>
                  <a:moveTo>
                    <a:pt x="3022" y="640"/>
                  </a:moveTo>
                  <a:cubicBezTo>
                    <a:pt x="3549" y="640"/>
                    <a:pt x="4066" y="847"/>
                    <a:pt x="4443" y="1247"/>
                  </a:cubicBezTo>
                  <a:cubicBezTo>
                    <a:pt x="5010" y="1783"/>
                    <a:pt x="5199" y="2602"/>
                    <a:pt x="4915" y="3358"/>
                  </a:cubicBezTo>
                  <a:cubicBezTo>
                    <a:pt x="4884" y="3484"/>
                    <a:pt x="4915" y="3642"/>
                    <a:pt x="5010" y="3705"/>
                  </a:cubicBezTo>
                  <a:lnTo>
                    <a:pt x="8160" y="6855"/>
                  </a:lnTo>
                  <a:cubicBezTo>
                    <a:pt x="8208" y="6926"/>
                    <a:pt x="8308" y="6961"/>
                    <a:pt x="8409" y="6961"/>
                  </a:cubicBezTo>
                  <a:cubicBezTo>
                    <a:pt x="8442" y="6961"/>
                    <a:pt x="8476" y="6957"/>
                    <a:pt x="8507" y="6950"/>
                  </a:cubicBezTo>
                  <a:cubicBezTo>
                    <a:pt x="8741" y="6862"/>
                    <a:pt x="8981" y="6819"/>
                    <a:pt x="9217" y="6819"/>
                  </a:cubicBezTo>
                  <a:cubicBezTo>
                    <a:pt x="9743" y="6819"/>
                    <a:pt x="10248" y="7031"/>
                    <a:pt x="10618" y="7422"/>
                  </a:cubicBezTo>
                  <a:cubicBezTo>
                    <a:pt x="11153" y="7926"/>
                    <a:pt x="11342" y="8682"/>
                    <a:pt x="11153" y="9375"/>
                  </a:cubicBezTo>
                  <a:lnTo>
                    <a:pt x="10240" y="8493"/>
                  </a:lnTo>
                  <a:cubicBezTo>
                    <a:pt x="10035" y="8289"/>
                    <a:pt x="9767" y="8186"/>
                    <a:pt x="9503" y="8186"/>
                  </a:cubicBezTo>
                  <a:cubicBezTo>
                    <a:pt x="9240" y="8186"/>
                    <a:pt x="8980" y="8289"/>
                    <a:pt x="8791" y="8493"/>
                  </a:cubicBezTo>
                  <a:cubicBezTo>
                    <a:pt x="8381" y="8871"/>
                    <a:pt x="8381" y="9533"/>
                    <a:pt x="8791" y="9943"/>
                  </a:cubicBezTo>
                  <a:lnTo>
                    <a:pt x="9673" y="10856"/>
                  </a:lnTo>
                  <a:cubicBezTo>
                    <a:pt x="9498" y="10904"/>
                    <a:pt x="9318" y="10928"/>
                    <a:pt x="9140" y="10928"/>
                  </a:cubicBezTo>
                  <a:cubicBezTo>
                    <a:pt x="8614" y="10928"/>
                    <a:pt x="8096" y="10721"/>
                    <a:pt x="7719" y="10321"/>
                  </a:cubicBezTo>
                  <a:cubicBezTo>
                    <a:pt x="7152" y="9785"/>
                    <a:pt x="6963" y="8966"/>
                    <a:pt x="7247" y="8210"/>
                  </a:cubicBezTo>
                  <a:cubicBezTo>
                    <a:pt x="7278" y="8084"/>
                    <a:pt x="7247" y="7926"/>
                    <a:pt x="7152" y="7863"/>
                  </a:cubicBezTo>
                  <a:lnTo>
                    <a:pt x="4002" y="4713"/>
                  </a:lnTo>
                  <a:cubicBezTo>
                    <a:pt x="3960" y="4629"/>
                    <a:pt x="3876" y="4587"/>
                    <a:pt x="3787" y="4587"/>
                  </a:cubicBezTo>
                  <a:cubicBezTo>
                    <a:pt x="3743" y="4587"/>
                    <a:pt x="3697" y="4597"/>
                    <a:pt x="3655" y="4618"/>
                  </a:cubicBezTo>
                  <a:cubicBezTo>
                    <a:pt x="3421" y="4706"/>
                    <a:pt x="3181" y="4749"/>
                    <a:pt x="2945" y="4749"/>
                  </a:cubicBezTo>
                  <a:cubicBezTo>
                    <a:pt x="2419" y="4749"/>
                    <a:pt x="1914" y="4537"/>
                    <a:pt x="1544" y="4146"/>
                  </a:cubicBezTo>
                  <a:cubicBezTo>
                    <a:pt x="1009" y="3642"/>
                    <a:pt x="820" y="2885"/>
                    <a:pt x="1009" y="2192"/>
                  </a:cubicBezTo>
                  <a:lnTo>
                    <a:pt x="1009" y="2192"/>
                  </a:lnTo>
                  <a:lnTo>
                    <a:pt x="1922" y="3075"/>
                  </a:lnTo>
                  <a:cubicBezTo>
                    <a:pt x="2127" y="3279"/>
                    <a:pt x="2395" y="3382"/>
                    <a:pt x="2659" y="3382"/>
                  </a:cubicBezTo>
                  <a:cubicBezTo>
                    <a:pt x="2923" y="3382"/>
                    <a:pt x="3183" y="3279"/>
                    <a:pt x="3372" y="3075"/>
                  </a:cubicBezTo>
                  <a:cubicBezTo>
                    <a:pt x="3781" y="2696"/>
                    <a:pt x="3781" y="2035"/>
                    <a:pt x="3372" y="1625"/>
                  </a:cubicBezTo>
                  <a:lnTo>
                    <a:pt x="2490" y="712"/>
                  </a:lnTo>
                  <a:cubicBezTo>
                    <a:pt x="2665" y="664"/>
                    <a:pt x="2844" y="640"/>
                    <a:pt x="3022" y="640"/>
                  </a:cubicBezTo>
                  <a:close/>
                  <a:moveTo>
                    <a:pt x="4380" y="6036"/>
                  </a:moveTo>
                  <a:lnTo>
                    <a:pt x="5829" y="7485"/>
                  </a:lnTo>
                  <a:lnTo>
                    <a:pt x="2679" y="10636"/>
                  </a:lnTo>
                  <a:cubicBezTo>
                    <a:pt x="2474" y="10840"/>
                    <a:pt x="2206" y="10943"/>
                    <a:pt x="1942" y="10943"/>
                  </a:cubicBezTo>
                  <a:cubicBezTo>
                    <a:pt x="1678" y="10943"/>
                    <a:pt x="1418" y="10840"/>
                    <a:pt x="1229" y="10636"/>
                  </a:cubicBezTo>
                  <a:cubicBezTo>
                    <a:pt x="820" y="10226"/>
                    <a:pt x="820" y="9596"/>
                    <a:pt x="1229" y="9186"/>
                  </a:cubicBezTo>
                  <a:lnTo>
                    <a:pt x="4380" y="6036"/>
                  </a:lnTo>
                  <a:close/>
                  <a:moveTo>
                    <a:pt x="2915" y="1"/>
                  </a:moveTo>
                  <a:cubicBezTo>
                    <a:pt x="2465" y="1"/>
                    <a:pt x="2014" y="112"/>
                    <a:pt x="1607" y="334"/>
                  </a:cubicBezTo>
                  <a:cubicBezTo>
                    <a:pt x="1544" y="365"/>
                    <a:pt x="1450" y="491"/>
                    <a:pt x="1450" y="554"/>
                  </a:cubicBezTo>
                  <a:cubicBezTo>
                    <a:pt x="1450" y="680"/>
                    <a:pt x="1481" y="775"/>
                    <a:pt x="1544" y="838"/>
                  </a:cubicBezTo>
                  <a:lnTo>
                    <a:pt x="2836" y="2129"/>
                  </a:lnTo>
                  <a:cubicBezTo>
                    <a:pt x="2962" y="2255"/>
                    <a:pt x="2962" y="2507"/>
                    <a:pt x="2836" y="2602"/>
                  </a:cubicBezTo>
                  <a:cubicBezTo>
                    <a:pt x="2773" y="2665"/>
                    <a:pt x="2686" y="2696"/>
                    <a:pt x="2600" y="2696"/>
                  </a:cubicBezTo>
                  <a:cubicBezTo>
                    <a:pt x="2513" y="2696"/>
                    <a:pt x="2427" y="2665"/>
                    <a:pt x="2364" y="2602"/>
                  </a:cubicBezTo>
                  <a:lnTo>
                    <a:pt x="1072" y="1310"/>
                  </a:lnTo>
                  <a:cubicBezTo>
                    <a:pt x="1001" y="1239"/>
                    <a:pt x="912" y="1204"/>
                    <a:pt x="846" y="1204"/>
                  </a:cubicBezTo>
                  <a:cubicBezTo>
                    <a:pt x="824" y="1204"/>
                    <a:pt x="804" y="1208"/>
                    <a:pt x="788" y="1216"/>
                  </a:cubicBezTo>
                  <a:cubicBezTo>
                    <a:pt x="662" y="1216"/>
                    <a:pt x="599" y="1310"/>
                    <a:pt x="536" y="1373"/>
                  </a:cubicBezTo>
                  <a:cubicBezTo>
                    <a:pt x="1" y="2413"/>
                    <a:pt x="127" y="3736"/>
                    <a:pt x="1009" y="4618"/>
                  </a:cubicBezTo>
                  <a:cubicBezTo>
                    <a:pt x="1549" y="5135"/>
                    <a:pt x="2230" y="5407"/>
                    <a:pt x="2934" y="5407"/>
                  </a:cubicBezTo>
                  <a:cubicBezTo>
                    <a:pt x="3173" y="5407"/>
                    <a:pt x="3415" y="5375"/>
                    <a:pt x="3655" y="5311"/>
                  </a:cubicBezTo>
                  <a:lnTo>
                    <a:pt x="3907" y="5563"/>
                  </a:lnTo>
                  <a:lnTo>
                    <a:pt x="757" y="8714"/>
                  </a:lnTo>
                  <a:cubicBezTo>
                    <a:pt x="64" y="9344"/>
                    <a:pt x="64" y="10447"/>
                    <a:pt x="757" y="11108"/>
                  </a:cubicBezTo>
                  <a:cubicBezTo>
                    <a:pt x="1088" y="11455"/>
                    <a:pt x="1521" y="11628"/>
                    <a:pt x="1954" y="11628"/>
                  </a:cubicBezTo>
                  <a:cubicBezTo>
                    <a:pt x="2387" y="11628"/>
                    <a:pt x="2820" y="11455"/>
                    <a:pt x="3151" y="11108"/>
                  </a:cubicBezTo>
                  <a:lnTo>
                    <a:pt x="6302" y="7958"/>
                  </a:lnTo>
                  <a:lnTo>
                    <a:pt x="6522" y="8210"/>
                  </a:lnTo>
                  <a:cubicBezTo>
                    <a:pt x="6302" y="9155"/>
                    <a:pt x="6522" y="10132"/>
                    <a:pt x="7247" y="10825"/>
                  </a:cubicBezTo>
                  <a:cubicBezTo>
                    <a:pt x="7765" y="11362"/>
                    <a:pt x="8469" y="11630"/>
                    <a:pt x="9169" y="11630"/>
                  </a:cubicBezTo>
                  <a:cubicBezTo>
                    <a:pt x="9618" y="11630"/>
                    <a:pt x="10066" y="11519"/>
                    <a:pt x="10460" y="11297"/>
                  </a:cubicBezTo>
                  <a:cubicBezTo>
                    <a:pt x="10555" y="11266"/>
                    <a:pt x="10618" y="11140"/>
                    <a:pt x="10618" y="11077"/>
                  </a:cubicBezTo>
                  <a:cubicBezTo>
                    <a:pt x="10618" y="11014"/>
                    <a:pt x="10586" y="10888"/>
                    <a:pt x="10555" y="10793"/>
                  </a:cubicBezTo>
                  <a:lnTo>
                    <a:pt x="9263" y="9501"/>
                  </a:lnTo>
                  <a:cubicBezTo>
                    <a:pt x="9137" y="9375"/>
                    <a:pt x="9137" y="9155"/>
                    <a:pt x="9263" y="9029"/>
                  </a:cubicBezTo>
                  <a:cubicBezTo>
                    <a:pt x="9310" y="8966"/>
                    <a:pt x="9397" y="8934"/>
                    <a:pt x="9488" y="8934"/>
                  </a:cubicBezTo>
                  <a:cubicBezTo>
                    <a:pt x="9578" y="8934"/>
                    <a:pt x="9673" y="8966"/>
                    <a:pt x="9736" y="9029"/>
                  </a:cubicBezTo>
                  <a:lnTo>
                    <a:pt x="11027" y="10321"/>
                  </a:lnTo>
                  <a:cubicBezTo>
                    <a:pt x="11075" y="10392"/>
                    <a:pt x="11157" y="10427"/>
                    <a:pt x="11236" y="10427"/>
                  </a:cubicBezTo>
                  <a:cubicBezTo>
                    <a:pt x="11262" y="10427"/>
                    <a:pt x="11287" y="10423"/>
                    <a:pt x="11311" y="10415"/>
                  </a:cubicBezTo>
                  <a:cubicBezTo>
                    <a:pt x="11405" y="10415"/>
                    <a:pt x="11500" y="10321"/>
                    <a:pt x="11532" y="10258"/>
                  </a:cubicBezTo>
                  <a:cubicBezTo>
                    <a:pt x="12099" y="9218"/>
                    <a:pt x="11973" y="7895"/>
                    <a:pt x="11059" y="7013"/>
                  </a:cubicBezTo>
                  <a:cubicBezTo>
                    <a:pt x="10542" y="6496"/>
                    <a:pt x="9850" y="6224"/>
                    <a:pt x="9139" y="6224"/>
                  </a:cubicBezTo>
                  <a:cubicBezTo>
                    <a:pt x="8897" y="6224"/>
                    <a:pt x="8653" y="6255"/>
                    <a:pt x="8413" y="6320"/>
                  </a:cubicBezTo>
                  <a:lnTo>
                    <a:pt x="7719" y="5595"/>
                  </a:lnTo>
                  <a:lnTo>
                    <a:pt x="9578" y="3736"/>
                  </a:lnTo>
                  <a:lnTo>
                    <a:pt x="9799" y="3988"/>
                  </a:lnTo>
                  <a:cubicBezTo>
                    <a:pt x="9867" y="4056"/>
                    <a:pt x="9958" y="4089"/>
                    <a:pt x="10051" y="4089"/>
                  </a:cubicBezTo>
                  <a:cubicBezTo>
                    <a:pt x="10172" y="4089"/>
                    <a:pt x="10294" y="4032"/>
                    <a:pt x="10366" y="3925"/>
                  </a:cubicBezTo>
                  <a:lnTo>
                    <a:pt x="11815" y="1499"/>
                  </a:lnTo>
                  <a:cubicBezTo>
                    <a:pt x="11878" y="1373"/>
                    <a:pt x="11878" y="1184"/>
                    <a:pt x="11784" y="1090"/>
                  </a:cubicBezTo>
                  <a:lnTo>
                    <a:pt x="10775" y="82"/>
                  </a:lnTo>
                  <a:cubicBezTo>
                    <a:pt x="10723" y="30"/>
                    <a:pt x="10652" y="6"/>
                    <a:pt x="10573" y="6"/>
                  </a:cubicBezTo>
                  <a:cubicBezTo>
                    <a:pt x="10507" y="6"/>
                    <a:pt x="10437" y="22"/>
                    <a:pt x="10366" y="50"/>
                  </a:cubicBezTo>
                  <a:lnTo>
                    <a:pt x="7940" y="1499"/>
                  </a:lnTo>
                  <a:cubicBezTo>
                    <a:pt x="7751" y="1625"/>
                    <a:pt x="7719" y="1909"/>
                    <a:pt x="7877" y="2066"/>
                  </a:cubicBezTo>
                  <a:lnTo>
                    <a:pt x="8097" y="2287"/>
                  </a:lnTo>
                  <a:lnTo>
                    <a:pt x="6270" y="4146"/>
                  </a:lnTo>
                  <a:lnTo>
                    <a:pt x="5546" y="3421"/>
                  </a:lnTo>
                  <a:cubicBezTo>
                    <a:pt x="5798" y="2476"/>
                    <a:pt x="5546" y="1499"/>
                    <a:pt x="4852" y="806"/>
                  </a:cubicBezTo>
                  <a:cubicBezTo>
                    <a:pt x="4315" y="269"/>
                    <a:pt x="3615" y="1"/>
                    <a:pt x="29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178;p50">
              <a:extLst>
                <a:ext uri="{FF2B5EF4-FFF2-40B4-BE49-F238E27FC236}">
                  <a16:creationId xmlns:a16="http://schemas.microsoft.com/office/drawing/2014/main" id="{8C518388-2E31-4EB4-8429-DE5CC903EAC6}"/>
                </a:ext>
              </a:extLst>
            </p:cNvPr>
            <p:cNvSpPr/>
            <p:nvPr/>
          </p:nvSpPr>
          <p:spPr>
            <a:xfrm>
              <a:off x="-31838650" y="2838200"/>
              <a:ext cx="70100" cy="68550"/>
            </a:xfrm>
            <a:custGeom>
              <a:avLst/>
              <a:gdLst/>
              <a:ahLst/>
              <a:cxnLst/>
              <a:rect l="l" t="t" r="r" b="b"/>
              <a:pathLst>
                <a:path w="2804" h="2742" extrusionOk="0">
                  <a:moveTo>
                    <a:pt x="2430" y="0"/>
                  </a:moveTo>
                  <a:cubicBezTo>
                    <a:pt x="2339" y="0"/>
                    <a:pt x="2253" y="32"/>
                    <a:pt x="2205" y="95"/>
                  </a:cubicBezTo>
                  <a:lnTo>
                    <a:pt x="95" y="2174"/>
                  </a:lnTo>
                  <a:cubicBezTo>
                    <a:pt x="0" y="2300"/>
                    <a:pt x="0" y="2521"/>
                    <a:pt x="95" y="2647"/>
                  </a:cubicBezTo>
                  <a:cubicBezTo>
                    <a:pt x="158" y="2710"/>
                    <a:pt x="236" y="2741"/>
                    <a:pt x="319" y="2741"/>
                  </a:cubicBezTo>
                  <a:cubicBezTo>
                    <a:pt x="402" y="2741"/>
                    <a:pt x="488" y="2710"/>
                    <a:pt x="567" y="2647"/>
                  </a:cubicBezTo>
                  <a:lnTo>
                    <a:pt x="2678" y="567"/>
                  </a:lnTo>
                  <a:cubicBezTo>
                    <a:pt x="2804" y="441"/>
                    <a:pt x="2804" y="221"/>
                    <a:pt x="2678" y="95"/>
                  </a:cubicBezTo>
                  <a:cubicBezTo>
                    <a:pt x="2615" y="32"/>
                    <a:pt x="2520"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6179;p50">
            <a:extLst>
              <a:ext uri="{FF2B5EF4-FFF2-40B4-BE49-F238E27FC236}">
                <a16:creationId xmlns:a16="http://schemas.microsoft.com/office/drawing/2014/main" id="{1EB333E3-392D-476C-AFA2-DED76AEB590D}"/>
              </a:ext>
            </a:extLst>
          </p:cNvPr>
          <p:cNvSpPr/>
          <p:nvPr/>
        </p:nvSpPr>
        <p:spPr>
          <a:xfrm>
            <a:off x="10367433" y="2137610"/>
            <a:ext cx="516936" cy="514209"/>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6180;p50">
            <a:extLst>
              <a:ext uri="{FF2B5EF4-FFF2-40B4-BE49-F238E27FC236}">
                <a16:creationId xmlns:a16="http://schemas.microsoft.com/office/drawing/2014/main" id="{7468CF6E-29CA-49F8-8579-4A7D5F52B667}"/>
              </a:ext>
            </a:extLst>
          </p:cNvPr>
          <p:cNvGrpSpPr/>
          <p:nvPr/>
        </p:nvGrpSpPr>
        <p:grpSpPr>
          <a:xfrm>
            <a:off x="1954923" y="1482660"/>
            <a:ext cx="514165" cy="515573"/>
            <a:chOff x="-35136450" y="1912725"/>
            <a:chExt cx="292225" cy="293025"/>
          </a:xfrm>
          <a:solidFill>
            <a:srgbClr val="5C3183"/>
          </a:solidFill>
        </p:grpSpPr>
        <p:sp>
          <p:nvSpPr>
            <p:cNvPr id="678" name="Google Shape;6181;p50">
              <a:extLst>
                <a:ext uri="{FF2B5EF4-FFF2-40B4-BE49-F238E27FC236}">
                  <a16:creationId xmlns:a16="http://schemas.microsoft.com/office/drawing/2014/main" id="{F6A0B01E-4E97-4C32-ADFF-A1FFB643EDCD}"/>
                </a:ext>
              </a:extLst>
            </p:cNvPr>
            <p:cNvSpPr/>
            <p:nvPr/>
          </p:nvSpPr>
          <p:spPr>
            <a:xfrm>
              <a:off x="-35136450" y="2050575"/>
              <a:ext cx="155975" cy="155175"/>
            </a:xfrm>
            <a:custGeom>
              <a:avLst/>
              <a:gdLst/>
              <a:ahLst/>
              <a:cxnLst/>
              <a:rect l="l" t="t" r="r" b="b"/>
              <a:pathLst>
                <a:path w="6239" h="6207" extrusionOk="0">
                  <a:moveTo>
                    <a:pt x="3120" y="693"/>
                  </a:moveTo>
                  <a:cubicBezTo>
                    <a:pt x="3718" y="693"/>
                    <a:pt x="4191" y="1166"/>
                    <a:pt x="4191" y="1702"/>
                  </a:cubicBezTo>
                  <a:cubicBezTo>
                    <a:pt x="4191" y="2269"/>
                    <a:pt x="3718" y="2741"/>
                    <a:pt x="3120" y="2741"/>
                  </a:cubicBezTo>
                  <a:cubicBezTo>
                    <a:pt x="2521" y="2741"/>
                    <a:pt x="2049" y="2269"/>
                    <a:pt x="2049" y="1702"/>
                  </a:cubicBezTo>
                  <a:cubicBezTo>
                    <a:pt x="2049" y="1166"/>
                    <a:pt x="2521" y="693"/>
                    <a:pt x="3120" y="693"/>
                  </a:cubicBezTo>
                  <a:close/>
                  <a:moveTo>
                    <a:pt x="3120" y="3434"/>
                  </a:moveTo>
                  <a:cubicBezTo>
                    <a:pt x="4348" y="3434"/>
                    <a:pt x="5357" y="4348"/>
                    <a:pt x="5514" y="5514"/>
                  </a:cubicBezTo>
                  <a:lnTo>
                    <a:pt x="757" y="5514"/>
                  </a:lnTo>
                  <a:cubicBezTo>
                    <a:pt x="883" y="4348"/>
                    <a:pt x="1891" y="3434"/>
                    <a:pt x="3120" y="3434"/>
                  </a:cubicBezTo>
                  <a:close/>
                  <a:moveTo>
                    <a:pt x="3120" y="0"/>
                  </a:moveTo>
                  <a:cubicBezTo>
                    <a:pt x="2175" y="0"/>
                    <a:pt x="1387" y="756"/>
                    <a:pt x="1387" y="1702"/>
                  </a:cubicBezTo>
                  <a:cubicBezTo>
                    <a:pt x="1387" y="2174"/>
                    <a:pt x="1576" y="2615"/>
                    <a:pt x="1891" y="2930"/>
                  </a:cubicBezTo>
                  <a:lnTo>
                    <a:pt x="1954" y="2962"/>
                  </a:lnTo>
                  <a:cubicBezTo>
                    <a:pt x="851" y="3403"/>
                    <a:pt x="1" y="4506"/>
                    <a:pt x="1" y="5829"/>
                  </a:cubicBezTo>
                  <a:cubicBezTo>
                    <a:pt x="1" y="6049"/>
                    <a:pt x="158" y="6207"/>
                    <a:pt x="379" y="6207"/>
                  </a:cubicBezTo>
                  <a:lnTo>
                    <a:pt x="5892" y="6207"/>
                  </a:lnTo>
                  <a:cubicBezTo>
                    <a:pt x="6081" y="6207"/>
                    <a:pt x="6239" y="6049"/>
                    <a:pt x="6239" y="5829"/>
                  </a:cubicBezTo>
                  <a:cubicBezTo>
                    <a:pt x="6239" y="4537"/>
                    <a:pt x="5420" y="3434"/>
                    <a:pt x="4317" y="2962"/>
                  </a:cubicBezTo>
                  <a:lnTo>
                    <a:pt x="4348" y="2930"/>
                  </a:lnTo>
                  <a:cubicBezTo>
                    <a:pt x="4663" y="2615"/>
                    <a:pt x="4852" y="2174"/>
                    <a:pt x="4852" y="1702"/>
                  </a:cubicBezTo>
                  <a:cubicBezTo>
                    <a:pt x="4852" y="756"/>
                    <a:pt x="4065" y="0"/>
                    <a:pt x="31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182;p50">
              <a:extLst>
                <a:ext uri="{FF2B5EF4-FFF2-40B4-BE49-F238E27FC236}">
                  <a16:creationId xmlns:a16="http://schemas.microsoft.com/office/drawing/2014/main" id="{69326DD4-DC5D-4B10-A32E-A75214175962}"/>
                </a:ext>
              </a:extLst>
            </p:cNvPr>
            <p:cNvSpPr/>
            <p:nvPr/>
          </p:nvSpPr>
          <p:spPr>
            <a:xfrm>
              <a:off x="-34964750" y="1947400"/>
              <a:ext cx="68550" cy="103200"/>
            </a:xfrm>
            <a:custGeom>
              <a:avLst/>
              <a:gdLst/>
              <a:ahLst/>
              <a:cxnLst/>
              <a:rect l="l" t="t" r="r" b="b"/>
              <a:pathLst>
                <a:path w="2742" h="4128" extrusionOk="0">
                  <a:moveTo>
                    <a:pt x="1387" y="725"/>
                  </a:moveTo>
                  <a:cubicBezTo>
                    <a:pt x="1765" y="725"/>
                    <a:pt x="2049" y="1008"/>
                    <a:pt x="2049" y="1386"/>
                  </a:cubicBezTo>
                  <a:lnTo>
                    <a:pt x="2049" y="2773"/>
                  </a:lnTo>
                  <a:cubicBezTo>
                    <a:pt x="2049" y="2836"/>
                    <a:pt x="2049" y="2867"/>
                    <a:pt x="2017" y="2930"/>
                  </a:cubicBezTo>
                  <a:lnTo>
                    <a:pt x="1923" y="2836"/>
                  </a:lnTo>
                  <a:cubicBezTo>
                    <a:pt x="1860" y="2773"/>
                    <a:pt x="1773" y="2741"/>
                    <a:pt x="1686" y="2741"/>
                  </a:cubicBezTo>
                  <a:cubicBezTo>
                    <a:pt x="1600" y="2741"/>
                    <a:pt x="1513" y="2773"/>
                    <a:pt x="1450" y="2836"/>
                  </a:cubicBezTo>
                  <a:cubicBezTo>
                    <a:pt x="1324" y="2962"/>
                    <a:pt x="1324" y="3182"/>
                    <a:pt x="1450" y="3308"/>
                  </a:cubicBezTo>
                  <a:lnTo>
                    <a:pt x="1545" y="3403"/>
                  </a:lnTo>
                  <a:cubicBezTo>
                    <a:pt x="1482" y="3434"/>
                    <a:pt x="1450" y="3434"/>
                    <a:pt x="1387" y="3434"/>
                  </a:cubicBezTo>
                  <a:cubicBezTo>
                    <a:pt x="977" y="3434"/>
                    <a:pt x="694" y="3119"/>
                    <a:pt x="694" y="2773"/>
                  </a:cubicBezTo>
                  <a:lnTo>
                    <a:pt x="694" y="1386"/>
                  </a:lnTo>
                  <a:cubicBezTo>
                    <a:pt x="694" y="977"/>
                    <a:pt x="1040" y="725"/>
                    <a:pt x="1387" y="725"/>
                  </a:cubicBezTo>
                  <a:close/>
                  <a:moveTo>
                    <a:pt x="1387" y="0"/>
                  </a:moveTo>
                  <a:cubicBezTo>
                    <a:pt x="631" y="0"/>
                    <a:pt x="1" y="630"/>
                    <a:pt x="1" y="1386"/>
                  </a:cubicBezTo>
                  <a:lnTo>
                    <a:pt x="1" y="2773"/>
                  </a:lnTo>
                  <a:cubicBezTo>
                    <a:pt x="1" y="3497"/>
                    <a:pt x="631" y="4127"/>
                    <a:pt x="1387" y="4127"/>
                  </a:cubicBezTo>
                  <a:cubicBezTo>
                    <a:pt x="1608" y="4127"/>
                    <a:pt x="1860" y="4064"/>
                    <a:pt x="2080" y="3938"/>
                  </a:cubicBezTo>
                  <a:lnTo>
                    <a:pt x="2175" y="4033"/>
                  </a:lnTo>
                  <a:cubicBezTo>
                    <a:pt x="2222" y="4080"/>
                    <a:pt x="2309" y="4104"/>
                    <a:pt x="2399" y="4104"/>
                  </a:cubicBezTo>
                  <a:cubicBezTo>
                    <a:pt x="2490" y="4104"/>
                    <a:pt x="2584" y="4080"/>
                    <a:pt x="2647" y="4033"/>
                  </a:cubicBezTo>
                  <a:cubicBezTo>
                    <a:pt x="2742" y="3907"/>
                    <a:pt x="2742" y="3655"/>
                    <a:pt x="2647" y="3560"/>
                  </a:cubicBezTo>
                  <a:lnTo>
                    <a:pt x="2553" y="3466"/>
                  </a:lnTo>
                  <a:cubicBezTo>
                    <a:pt x="2679" y="3277"/>
                    <a:pt x="2742" y="3025"/>
                    <a:pt x="2742" y="2773"/>
                  </a:cubicBezTo>
                  <a:lnTo>
                    <a:pt x="2742" y="1386"/>
                  </a:lnTo>
                  <a:cubicBezTo>
                    <a:pt x="2742" y="630"/>
                    <a:pt x="2112"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183;p50">
              <a:extLst>
                <a:ext uri="{FF2B5EF4-FFF2-40B4-BE49-F238E27FC236}">
                  <a16:creationId xmlns:a16="http://schemas.microsoft.com/office/drawing/2014/main" id="{114D1D6F-0AD5-4F23-971A-3A04BE3AE84B}"/>
                </a:ext>
              </a:extLst>
            </p:cNvPr>
            <p:cNvSpPr/>
            <p:nvPr/>
          </p:nvSpPr>
          <p:spPr>
            <a:xfrm>
              <a:off x="-35016725" y="1912725"/>
              <a:ext cx="172500" cy="172025"/>
            </a:xfrm>
            <a:custGeom>
              <a:avLst/>
              <a:gdLst/>
              <a:ahLst/>
              <a:cxnLst/>
              <a:rect l="l" t="t" r="r" b="b"/>
              <a:pathLst>
                <a:path w="6900" h="6881" extrusionOk="0">
                  <a:moveTo>
                    <a:pt x="3466" y="726"/>
                  </a:moveTo>
                  <a:cubicBezTo>
                    <a:pt x="4947" y="726"/>
                    <a:pt x="6175" y="1954"/>
                    <a:pt x="6175" y="3467"/>
                  </a:cubicBezTo>
                  <a:cubicBezTo>
                    <a:pt x="6207" y="4979"/>
                    <a:pt x="4978" y="6207"/>
                    <a:pt x="3466" y="6207"/>
                  </a:cubicBezTo>
                  <a:cubicBezTo>
                    <a:pt x="2930" y="6207"/>
                    <a:pt x="2426" y="6050"/>
                    <a:pt x="1985" y="5766"/>
                  </a:cubicBezTo>
                  <a:cubicBezTo>
                    <a:pt x="1942" y="5745"/>
                    <a:pt x="1868" y="5708"/>
                    <a:pt x="1806" y="5708"/>
                  </a:cubicBezTo>
                  <a:cubicBezTo>
                    <a:pt x="1778" y="5708"/>
                    <a:pt x="1753" y="5715"/>
                    <a:pt x="1733" y="5735"/>
                  </a:cubicBezTo>
                  <a:lnTo>
                    <a:pt x="946" y="5987"/>
                  </a:lnTo>
                  <a:lnTo>
                    <a:pt x="1198" y="5199"/>
                  </a:lnTo>
                  <a:cubicBezTo>
                    <a:pt x="1261" y="5136"/>
                    <a:pt x="1198" y="5010"/>
                    <a:pt x="1166" y="4947"/>
                  </a:cubicBezTo>
                  <a:cubicBezTo>
                    <a:pt x="914" y="4506"/>
                    <a:pt x="757" y="4002"/>
                    <a:pt x="757" y="3467"/>
                  </a:cubicBezTo>
                  <a:cubicBezTo>
                    <a:pt x="757" y="1954"/>
                    <a:pt x="1954" y="726"/>
                    <a:pt x="3466" y="726"/>
                  </a:cubicBezTo>
                  <a:close/>
                  <a:moveTo>
                    <a:pt x="3466" y="1"/>
                  </a:moveTo>
                  <a:cubicBezTo>
                    <a:pt x="1576" y="1"/>
                    <a:pt x="32" y="1545"/>
                    <a:pt x="32" y="3435"/>
                  </a:cubicBezTo>
                  <a:cubicBezTo>
                    <a:pt x="32" y="4034"/>
                    <a:pt x="190" y="4569"/>
                    <a:pt x="473" y="5136"/>
                  </a:cubicBezTo>
                  <a:lnTo>
                    <a:pt x="32" y="6428"/>
                  </a:lnTo>
                  <a:cubicBezTo>
                    <a:pt x="0" y="6554"/>
                    <a:pt x="32" y="6712"/>
                    <a:pt x="95" y="6775"/>
                  </a:cubicBezTo>
                  <a:cubicBezTo>
                    <a:pt x="166" y="6845"/>
                    <a:pt x="272" y="6881"/>
                    <a:pt x="374" y="6881"/>
                  </a:cubicBezTo>
                  <a:cubicBezTo>
                    <a:pt x="408" y="6881"/>
                    <a:pt x="442" y="6877"/>
                    <a:pt x="473" y="6869"/>
                  </a:cubicBezTo>
                  <a:lnTo>
                    <a:pt x="1765" y="6428"/>
                  </a:lnTo>
                  <a:cubicBezTo>
                    <a:pt x="2269" y="6712"/>
                    <a:pt x="2867" y="6869"/>
                    <a:pt x="3466" y="6869"/>
                  </a:cubicBezTo>
                  <a:cubicBezTo>
                    <a:pt x="5356" y="6869"/>
                    <a:pt x="6900" y="5325"/>
                    <a:pt x="6900" y="3435"/>
                  </a:cubicBezTo>
                  <a:cubicBezTo>
                    <a:pt x="6869" y="1576"/>
                    <a:pt x="5356" y="1"/>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6184;p50">
            <a:extLst>
              <a:ext uri="{FF2B5EF4-FFF2-40B4-BE49-F238E27FC236}">
                <a16:creationId xmlns:a16="http://schemas.microsoft.com/office/drawing/2014/main" id="{B37E8A3F-82C9-4306-9D02-519ECE3B2B84}"/>
              </a:ext>
            </a:extLst>
          </p:cNvPr>
          <p:cNvGrpSpPr/>
          <p:nvPr/>
        </p:nvGrpSpPr>
        <p:grpSpPr>
          <a:xfrm>
            <a:off x="1955604" y="2137782"/>
            <a:ext cx="512802" cy="513549"/>
            <a:chOff x="-35134875" y="2272675"/>
            <a:chExt cx="291450" cy="291875"/>
          </a:xfrm>
          <a:solidFill>
            <a:srgbClr val="5C3183"/>
          </a:solidFill>
        </p:grpSpPr>
        <p:sp>
          <p:nvSpPr>
            <p:cNvPr id="674" name="Google Shape;6185;p50">
              <a:extLst>
                <a:ext uri="{FF2B5EF4-FFF2-40B4-BE49-F238E27FC236}">
                  <a16:creationId xmlns:a16="http://schemas.microsoft.com/office/drawing/2014/main" id="{C14A7C7B-6325-4127-88DE-D2116D60D12D}"/>
                </a:ext>
              </a:extLst>
            </p:cNvPr>
            <p:cNvSpPr/>
            <p:nvPr/>
          </p:nvSpPr>
          <p:spPr>
            <a:xfrm>
              <a:off x="-35134875" y="2272675"/>
              <a:ext cx="291450" cy="291875"/>
            </a:xfrm>
            <a:custGeom>
              <a:avLst/>
              <a:gdLst/>
              <a:ahLst/>
              <a:cxnLst/>
              <a:rect l="l" t="t" r="r" b="b"/>
              <a:pathLst>
                <a:path w="11658" h="11675" extrusionOk="0">
                  <a:moveTo>
                    <a:pt x="9925" y="662"/>
                  </a:moveTo>
                  <a:cubicBezTo>
                    <a:pt x="10460" y="662"/>
                    <a:pt x="10933" y="1135"/>
                    <a:pt x="10933" y="1733"/>
                  </a:cubicBezTo>
                  <a:lnTo>
                    <a:pt x="10933" y="5136"/>
                  </a:lnTo>
                  <a:cubicBezTo>
                    <a:pt x="10933" y="5703"/>
                    <a:pt x="10460" y="6176"/>
                    <a:pt x="9925" y="6176"/>
                  </a:cubicBezTo>
                  <a:cubicBezTo>
                    <a:pt x="9704" y="6176"/>
                    <a:pt x="9547" y="6333"/>
                    <a:pt x="9547" y="6522"/>
                  </a:cubicBezTo>
                  <a:lnTo>
                    <a:pt x="9547" y="7751"/>
                  </a:lnTo>
                  <a:lnTo>
                    <a:pt x="8192" y="6365"/>
                  </a:lnTo>
                  <a:lnTo>
                    <a:pt x="8192" y="4474"/>
                  </a:lnTo>
                  <a:cubicBezTo>
                    <a:pt x="8192" y="3529"/>
                    <a:pt x="7404" y="2742"/>
                    <a:pt x="6459" y="2742"/>
                  </a:cubicBezTo>
                  <a:lnTo>
                    <a:pt x="3372" y="2742"/>
                  </a:lnTo>
                  <a:lnTo>
                    <a:pt x="3372" y="1733"/>
                  </a:lnTo>
                  <a:cubicBezTo>
                    <a:pt x="3372" y="1166"/>
                    <a:pt x="3844" y="662"/>
                    <a:pt x="4411" y="662"/>
                  </a:cubicBezTo>
                  <a:close/>
                  <a:moveTo>
                    <a:pt x="6459" y="3403"/>
                  </a:moveTo>
                  <a:cubicBezTo>
                    <a:pt x="6995" y="3403"/>
                    <a:pt x="7499" y="3876"/>
                    <a:pt x="7499" y="4474"/>
                  </a:cubicBezTo>
                  <a:lnTo>
                    <a:pt x="7499" y="7908"/>
                  </a:lnTo>
                  <a:lnTo>
                    <a:pt x="7467" y="7908"/>
                  </a:lnTo>
                  <a:cubicBezTo>
                    <a:pt x="7467" y="8444"/>
                    <a:pt x="6995" y="8917"/>
                    <a:pt x="6396" y="8917"/>
                  </a:cubicBezTo>
                  <a:lnTo>
                    <a:pt x="3687" y="8917"/>
                  </a:lnTo>
                  <a:cubicBezTo>
                    <a:pt x="3624" y="8917"/>
                    <a:pt x="3498" y="8948"/>
                    <a:pt x="3466" y="9043"/>
                  </a:cubicBezTo>
                  <a:lnTo>
                    <a:pt x="1986" y="10492"/>
                  </a:lnTo>
                  <a:lnTo>
                    <a:pt x="1986" y="9295"/>
                  </a:lnTo>
                  <a:cubicBezTo>
                    <a:pt x="1986" y="9074"/>
                    <a:pt x="1828" y="8917"/>
                    <a:pt x="1639" y="8917"/>
                  </a:cubicBezTo>
                  <a:cubicBezTo>
                    <a:pt x="1103" y="8917"/>
                    <a:pt x="631" y="8444"/>
                    <a:pt x="631" y="7908"/>
                  </a:cubicBezTo>
                  <a:lnTo>
                    <a:pt x="631" y="4474"/>
                  </a:lnTo>
                  <a:cubicBezTo>
                    <a:pt x="631" y="3939"/>
                    <a:pt x="1103" y="3403"/>
                    <a:pt x="1639" y="3403"/>
                  </a:cubicBezTo>
                  <a:close/>
                  <a:moveTo>
                    <a:pt x="4411" y="1"/>
                  </a:moveTo>
                  <a:cubicBezTo>
                    <a:pt x="3466" y="1"/>
                    <a:pt x="2710" y="788"/>
                    <a:pt x="2710" y="1733"/>
                  </a:cubicBezTo>
                  <a:lnTo>
                    <a:pt x="2710" y="2742"/>
                  </a:lnTo>
                  <a:lnTo>
                    <a:pt x="1671" y="2742"/>
                  </a:lnTo>
                  <a:cubicBezTo>
                    <a:pt x="725" y="2742"/>
                    <a:pt x="1" y="3529"/>
                    <a:pt x="1" y="4474"/>
                  </a:cubicBezTo>
                  <a:lnTo>
                    <a:pt x="1" y="7908"/>
                  </a:lnTo>
                  <a:cubicBezTo>
                    <a:pt x="1" y="8728"/>
                    <a:pt x="568" y="9452"/>
                    <a:pt x="1355" y="9610"/>
                  </a:cubicBezTo>
                  <a:lnTo>
                    <a:pt x="1355" y="11342"/>
                  </a:lnTo>
                  <a:cubicBezTo>
                    <a:pt x="1355" y="11500"/>
                    <a:pt x="1450" y="11594"/>
                    <a:pt x="1576" y="11657"/>
                  </a:cubicBezTo>
                  <a:cubicBezTo>
                    <a:pt x="1607" y="11668"/>
                    <a:pt x="1646" y="11675"/>
                    <a:pt x="1687" y="11675"/>
                  </a:cubicBezTo>
                  <a:cubicBezTo>
                    <a:pt x="1769" y="11675"/>
                    <a:pt x="1860" y="11647"/>
                    <a:pt x="1923" y="11563"/>
                  </a:cubicBezTo>
                  <a:lnTo>
                    <a:pt x="3876" y="9610"/>
                  </a:lnTo>
                  <a:lnTo>
                    <a:pt x="6491" y="9610"/>
                  </a:lnTo>
                  <a:cubicBezTo>
                    <a:pt x="7436" y="9610"/>
                    <a:pt x="8224" y="8854"/>
                    <a:pt x="8224" y="7908"/>
                  </a:cubicBezTo>
                  <a:lnTo>
                    <a:pt x="8224" y="7341"/>
                  </a:lnTo>
                  <a:lnTo>
                    <a:pt x="9704" y="8822"/>
                  </a:lnTo>
                  <a:cubicBezTo>
                    <a:pt x="9773" y="8868"/>
                    <a:pt x="9876" y="8897"/>
                    <a:pt x="9976" y="8897"/>
                  </a:cubicBezTo>
                  <a:cubicBezTo>
                    <a:pt x="10013" y="8897"/>
                    <a:pt x="10049" y="8893"/>
                    <a:pt x="10082" y="8885"/>
                  </a:cubicBezTo>
                  <a:cubicBezTo>
                    <a:pt x="10208" y="8854"/>
                    <a:pt x="10271" y="8696"/>
                    <a:pt x="10271" y="8570"/>
                  </a:cubicBezTo>
                  <a:lnTo>
                    <a:pt x="10271" y="6837"/>
                  </a:lnTo>
                  <a:cubicBezTo>
                    <a:pt x="11059" y="6680"/>
                    <a:pt x="11658" y="5987"/>
                    <a:pt x="11658" y="5136"/>
                  </a:cubicBezTo>
                  <a:lnTo>
                    <a:pt x="11658" y="1733"/>
                  </a:lnTo>
                  <a:cubicBezTo>
                    <a:pt x="11595" y="788"/>
                    <a:pt x="10870" y="1"/>
                    <a:pt x="99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186;p50">
              <a:extLst>
                <a:ext uri="{FF2B5EF4-FFF2-40B4-BE49-F238E27FC236}">
                  <a16:creationId xmlns:a16="http://schemas.microsoft.com/office/drawing/2014/main" id="{638CE3C2-2249-456F-94EE-9D1554FBEDB7}"/>
                </a:ext>
              </a:extLst>
            </p:cNvPr>
            <p:cNvSpPr/>
            <p:nvPr/>
          </p:nvSpPr>
          <p:spPr>
            <a:xfrm>
              <a:off x="-35093925" y="2419175"/>
              <a:ext cx="18150" cy="17350"/>
            </a:xfrm>
            <a:custGeom>
              <a:avLst/>
              <a:gdLst/>
              <a:ahLst/>
              <a:cxnLst/>
              <a:rect l="l" t="t" r="r" b="b"/>
              <a:pathLst>
                <a:path w="726" h="694" extrusionOk="0">
                  <a:moveTo>
                    <a:pt x="348" y="1"/>
                  </a:moveTo>
                  <a:cubicBezTo>
                    <a:pt x="159" y="1"/>
                    <a:pt x="1" y="158"/>
                    <a:pt x="1" y="347"/>
                  </a:cubicBezTo>
                  <a:cubicBezTo>
                    <a:pt x="1" y="536"/>
                    <a:pt x="159" y="694"/>
                    <a:pt x="348" y="694"/>
                  </a:cubicBezTo>
                  <a:cubicBezTo>
                    <a:pt x="568" y="694"/>
                    <a:pt x="726" y="536"/>
                    <a:pt x="726" y="347"/>
                  </a:cubicBezTo>
                  <a:cubicBezTo>
                    <a:pt x="726" y="158"/>
                    <a:pt x="568"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187;p50">
              <a:extLst>
                <a:ext uri="{FF2B5EF4-FFF2-40B4-BE49-F238E27FC236}">
                  <a16:creationId xmlns:a16="http://schemas.microsoft.com/office/drawing/2014/main" id="{CD5FEA6C-6B4B-4587-AD0A-76AB268B1BD0}"/>
                </a:ext>
              </a:extLst>
            </p:cNvPr>
            <p:cNvSpPr/>
            <p:nvPr/>
          </p:nvSpPr>
          <p:spPr>
            <a:xfrm>
              <a:off x="-35042725" y="241917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188;p50">
              <a:extLst>
                <a:ext uri="{FF2B5EF4-FFF2-40B4-BE49-F238E27FC236}">
                  <a16:creationId xmlns:a16="http://schemas.microsoft.com/office/drawing/2014/main" id="{C6E008C4-F895-4A0E-9D99-A90C5C5B97D7}"/>
                </a:ext>
              </a:extLst>
            </p:cNvPr>
            <p:cNvSpPr/>
            <p:nvPr/>
          </p:nvSpPr>
          <p:spPr>
            <a:xfrm>
              <a:off x="-34991525" y="241917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6189;p50">
            <a:extLst>
              <a:ext uri="{FF2B5EF4-FFF2-40B4-BE49-F238E27FC236}">
                <a16:creationId xmlns:a16="http://schemas.microsoft.com/office/drawing/2014/main" id="{0DD47FEA-C1B9-4399-B5F7-1E8E48BCA9B4}"/>
              </a:ext>
            </a:extLst>
          </p:cNvPr>
          <p:cNvGrpSpPr/>
          <p:nvPr/>
        </p:nvGrpSpPr>
        <p:grpSpPr>
          <a:xfrm>
            <a:off x="2015890" y="2743770"/>
            <a:ext cx="392232" cy="512802"/>
            <a:chOff x="-35101800" y="2631050"/>
            <a:chExt cx="222925" cy="291450"/>
          </a:xfrm>
          <a:solidFill>
            <a:srgbClr val="5C3183"/>
          </a:solidFill>
        </p:grpSpPr>
        <p:sp>
          <p:nvSpPr>
            <p:cNvPr id="670" name="Google Shape;6190;p50">
              <a:extLst>
                <a:ext uri="{FF2B5EF4-FFF2-40B4-BE49-F238E27FC236}">
                  <a16:creationId xmlns:a16="http://schemas.microsoft.com/office/drawing/2014/main" id="{1AFEC011-DC74-410B-9074-BF17EF0DFC30}"/>
                </a:ext>
              </a:extLst>
            </p:cNvPr>
            <p:cNvSpPr/>
            <p:nvPr/>
          </p:nvSpPr>
          <p:spPr>
            <a:xfrm>
              <a:off x="-34999400" y="2699575"/>
              <a:ext cx="18150" cy="18125"/>
            </a:xfrm>
            <a:custGeom>
              <a:avLst/>
              <a:gdLst/>
              <a:ahLst/>
              <a:cxnLst/>
              <a:rect l="l" t="t" r="r" b="b"/>
              <a:pathLst>
                <a:path w="726" h="725" extrusionOk="0">
                  <a:moveTo>
                    <a:pt x="347" y="0"/>
                  </a:moveTo>
                  <a:cubicBezTo>
                    <a:pt x="158" y="0"/>
                    <a:pt x="1" y="158"/>
                    <a:pt x="1" y="347"/>
                  </a:cubicBezTo>
                  <a:cubicBezTo>
                    <a:pt x="1" y="567"/>
                    <a:pt x="158" y="725"/>
                    <a:pt x="347" y="725"/>
                  </a:cubicBezTo>
                  <a:cubicBezTo>
                    <a:pt x="568" y="725"/>
                    <a:pt x="725" y="567"/>
                    <a:pt x="725" y="347"/>
                  </a:cubicBezTo>
                  <a:cubicBezTo>
                    <a:pt x="725"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191;p50">
              <a:extLst>
                <a:ext uri="{FF2B5EF4-FFF2-40B4-BE49-F238E27FC236}">
                  <a16:creationId xmlns:a16="http://schemas.microsoft.com/office/drawing/2014/main" id="{9F6B01ED-33DB-4347-A284-F7EA14656116}"/>
                </a:ext>
              </a:extLst>
            </p:cNvPr>
            <p:cNvSpPr/>
            <p:nvPr/>
          </p:nvSpPr>
          <p:spPr>
            <a:xfrm>
              <a:off x="-34999400" y="2732650"/>
              <a:ext cx="18150" cy="52800"/>
            </a:xfrm>
            <a:custGeom>
              <a:avLst/>
              <a:gdLst/>
              <a:ahLst/>
              <a:cxnLst/>
              <a:rect l="l" t="t" r="r" b="b"/>
              <a:pathLst>
                <a:path w="726" h="2112" extrusionOk="0">
                  <a:moveTo>
                    <a:pt x="347" y="0"/>
                  </a:moveTo>
                  <a:cubicBezTo>
                    <a:pt x="158" y="0"/>
                    <a:pt x="1" y="190"/>
                    <a:pt x="1" y="379"/>
                  </a:cubicBezTo>
                  <a:lnTo>
                    <a:pt x="1" y="1765"/>
                  </a:lnTo>
                  <a:cubicBezTo>
                    <a:pt x="1" y="1985"/>
                    <a:pt x="158" y="2111"/>
                    <a:pt x="347" y="2111"/>
                  </a:cubicBezTo>
                  <a:cubicBezTo>
                    <a:pt x="568" y="2111"/>
                    <a:pt x="725" y="1954"/>
                    <a:pt x="725" y="1765"/>
                  </a:cubicBezTo>
                  <a:lnTo>
                    <a:pt x="725" y="379"/>
                  </a:lnTo>
                  <a:cubicBezTo>
                    <a:pt x="725" y="190"/>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192;p50">
              <a:extLst>
                <a:ext uri="{FF2B5EF4-FFF2-40B4-BE49-F238E27FC236}">
                  <a16:creationId xmlns:a16="http://schemas.microsoft.com/office/drawing/2014/main" id="{84F0DB20-C53D-4541-964A-1C52712CF889}"/>
                </a:ext>
              </a:extLst>
            </p:cNvPr>
            <p:cNvSpPr/>
            <p:nvPr/>
          </p:nvSpPr>
          <p:spPr>
            <a:xfrm>
              <a:off x="-35067125" y="2665700"/>
              <a:ext cx="153600" cy="154400"/>
            </a:xfrm>
            <a:custGeom>
              <a:avLst/>
              <a:gdLst/>
              <a:ahLst/>
              <a:cxnLst/>
              <a:rect l="l" t="t" r="r" b="b"/>
              <a:pathLst>
                <a:path w="6144" h="6176" extrusionOk="0">
                  <a:moveTo>
                    <a:pt x="3056" y="694"/>
                  </a:moveTo>
                  <a:cubicBezTo>
                    <a:pt x="4411" y="694"/>
                    <a:pt x="5482" y="1765"/>
                    <a:pt x="5482" y="3088"/>
                  </a:cubicBezTo>
                  <a:cubicBezTo>
                    <a:pt x="5482" y="4443"/>
                    <a:pt x="4411" y="5482"/>
                    <a:pt x="3056" y="5482"/>
                  </a:cubicBezTo>
                  <a:cubicBezTo>
                    <a:pt x="1733" y="5482"/>
                    <a:pt x="662" y="4443"/>
                    <a:pt x="662" y="3088"/>
                  </a:cubicBezTo>
                  <a:cubicBezTo>
                    <a:pt x="662" y="1796"/>
                    <a:pt x="1764" y="694"/>
                    <a:pt x="3056" y="694"/>
                  </a:cubicBezTo>
                  <a:close/>
                  <a:moveTo>
                    <a:pt x="3056" y="1"/>
                  </a:moveTo>
                  <a:cubicBezTo>
                    <a:pt x="1386" y="1"/>
                    <a:pt x="0" y="1387"/>
                    <a:pt x="0" y="3088"/>
                  </a:cubicBezTo>
                  <a:cubicBezTo>
                    <a:pt x="0" y="4789"/>
                    <a:pt x="1386" y="6176"/>
                    <a:pt x="3056" y="6176"/>
                  </a:cubicBezTo>
                  <a:cubicBezTo>
                    <a:pt x="4757" y="6176"/>
                    <a:pt x="6144" y="4789"/>
                    <a:pt x="6144" y="3088"/>
                  </a:cubicBezTo>
                  <a:cubicBezTo>
                    <a:pt x="6144" y="1387"/>
                    <a:pt x="4757" y="1"/>
                    <a:pt x="3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193;p50">
              <a:extLst>
                <a:ext uri="{FF2B5EF4-FFF2-40B4-BE49-F238E27FC236}">
                  <a16:creationId xmlns:a16="http://schemas.microsoft.com/office/drawing/2014/main" id="{9DD2A92E-83FF-4BAF-BCF4-9447FB074355}"/>
                </a:ext>
              </a:extLst>
            </p:cNvPr>
            <p:cNvSpPr/>
            <p:nvPr/>
          </p:nvSpPr>
          <p:spPr>
            <a:xfrm>
              <a:off x="-35101800" y="2631050"/>
              <a:ext cx="222925" cy="291450"/>
            </a:xfrm>
            <a:custGeom>
              <a:avLst/>
              <a:gdLst/>
              <a:ahLst/>
              <a:cxnLst/>
              <a:rect l="l" t="t" r="r" b="b"/>
              <a:pathLst>
                <a:path w="8917" h="11658" extrusionOk="0">
                  <a:moveTo>
                    <a:pt x="4443" y="693"/>
                  </a:moveTo>
                  <a:cubicBezTo>
                    <a:pt x="6554" y="693"/>
                    <a:pt x="8192" y="2395"/>
                    <a:pt x="8192" y="4474"/>
                  </a:cubicBezTo>
                  <a:cubicBezTo>
                    <a:pt x="8192" y="5293"/>
                    <a:pt x="7940" y="6081"/>
                    <a:pt x="7436" y="6711"/>
                  </a:cubicBezTo>
                  <a:lnTo>
                    <a:pt x="4443" y="10775"/>
                  </a:lnTo>
                  <a:lnTo>
                    <a:pt x="1450" y="6711"/>
                  </a:lnTo>
                  <a:cubicBezTo>
                    <a:pt x="1009" y="6049"/>
                    <a:pt x="726" y="5293"/>
                    <a:pt x="726" y="4474"/>
                  </a:cubicBezTo>
                  <a:cubicBezTo>
                    <a:pt x="726" y="2395"/>
                    <a:pt x="2364" y="693"/>
                    <a:pt x="4443" y="693"/>
                  </a:cubicBezTo>
                  <a:close/>
                  <a:moveTo>
                    <a:pt x="4443" y="0"/>
                  </a:moveTo>
                  <a:cubicBezTo>
                    <a:pt x="2017" y="0"/>
                    <a:pt x="1" y="1985"/>
                    <a:pt x="1" y="4443"/>
                  </a:cubicBezTo>
                  <a:cubicBezTo>
                    <a:pt x="1" y="5419"/>
                    <a:pt x="316" y="6333"/>
                    <a:pt x="883" y="7120"/>
                  </a:cubicBezTo>
                  <a:lnTo>
                    <a:pt x="4191" y="11531"/>
                  </a:lnTo>
                  <a:cubicBezTo>
                    <a:pt x="4254" y="11594"/>
                    <a:pt x="4349" y="11657"/>
                    <a:pt x="4443" y="11657"/>
                  </a:cubicBezTo>
                  <a:cubicBezTo>
                    <a:pt x="4569" y="11657"/>
                    <a:pt x="4664" y="11594"/>
                    <a:pt x="4727" y="11531"/>
                  </a:cubicBezTo>
                  <a:lnTo>
                    <a:pt x="8003" y="7120"/>
                  </a:lnTo>
                  <a:cubicBezTo>
                    <a:pt x="8602" y="6333"/>
                    <a:pt x="8917" y="5419"/>
                    <a:pt x="8917" y="4443"/>
                  </a:cubicBezTo>
                  <a:cubicBezTo>
                    <a:pt x="8917" y="1985"/>
                    <a:pt x="6901"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6194;p50">
            <a:extLst>
              <a:ext uri="{FF2B5EF4-FFF2-40B4-BE49-F238E27FC236}">
                <a16:creationId xmlns:a16="http://schemas.microsoft.com/office/drawing/2014/main" id="{2B203B03-1831-41E5-9D62-050AE7F91A16}"/>
              </a:ext>
            </a:extLst>
          </p:cNvPr>
          <p:cNvSpPr/>
          <p:nvPr/>
        </p:nvSpPr>
        <p:spPr>
          <a:xfrm>
            <a:off x="5197650" y="1482969"/>
            <a:ext cx="490587" cy="515221"/>
          </a:xfrm>
          <a:custGeom>
            <a:avLst/>
            <a:gdLst/>
            <a:ahLst/>
            <a:cxnLst/>
            <a:rect l="l" t="t" r="r" b="b"/>
            <a:pathLst>
              <a:path w="11153" h="11713" extrusionOk="0">
                <a:moveTo>
                  <a:pt x="9594" y="693"/>
                </a:moveTo>
                <a:cubicBezTo>
                  <a:pt x="9767" y="693"/>
                  <a:pt x="9940" y="764"/>
                  <a:pt x="10082" y="906"/>
                </a:cubicBezTo>
                <a:cubicBezTo>
                  <a:pt x="10365" y="1158"/>
                  <a:pt x="10365" y="1599"/>
                  <a:pt x="10082" y="1883"/>
                </a:cubicBezTo>
                <a:lnTo>
                  <a:pt x="9168" y="2796"/>
                </a:lnTo>
                <a:lnTo>
                  <a:pt x="6175" y="3364"/>
                </a:lnTo>
                <a:lnTo>
                  <a:pt x="6175" y="1410"/>
                </a:lnTo>
                <a:lnTo>
                  <a:pt x="8475" y="1410"/>
                </a:lnTo>
                <a:cubicBezTo>
                  <a:pt x="8538" y="1410"/>
                  <a:pt x="8664" y="1379"/>
                  <a:pt x="8696" y="1284"/>
                </a:cubicBezTo>
                <a:lnTo>
                  <a:pt x="9105" y="906"/>
                </a:lnTo>
                <a:cubicBezTo>
                  <a:pt x="9247" y="764"/>
                  <a:pt x="9420" y="693"/>
                  <a:pt x="9594" y="693"/>
                </a:cubicBezTo>
                <a:close/>
                <a:moveTo>
                  <a:pt x="5136" y="749"/>
                </a:moveTo>
                <a:cubicBezTo>
                  <a:pt x="5325" y="749"/>
                  <a:pt x="5482" y="906"/>
                  <a:pt x="5482" y="1095"/>
                </a:cubicBezTo>
                <a:lnTo>
                  <a:pt x="5482" y="4214"/>
                </a:lnTo>
                <a:cubicBezTo>
                  <a:pt x="5356" y="4151"/>
                  <a:pt x="5230" y="4151"/>
                  <a:pt x="5136" y="4151"/>
                </a:cubicBezTo>
                <a:cubicBezTo>
                  <a:pt x="5010" y="4151"/>
                  <a:pt x="4884" y="4151"/>
                  <a:pt x="4758" y="4214"/>
                </a:cubicBezTo>
                <a:lnTo>
                  <a:pt x="4758" y="1095"/>
                </a:lnTo>
                <a:cubicBezTo>
                  <a:pt x="4758" y="906"/>
                  <a:pt x="4915" y="749"/>
                  <a:pt x="5136" y="749"/>
                </a:cubicBezTo>
                <a:close/>
                <a:moveTo>
                  <a:pt x="5136" y="4844"/>
                </a:moveTo>
                <a:cubicBezTo>
                  <a:pt x="5671" y="4844"/>
                  <a:pt x="6144" y="5317"/>
                  <a:pt x="6144" y="5852"/>
                </a:cubicBezTo>
                <a:cubicBezTo>
                  <a:pt x="6144" y="6419"/>
                  <a:pt x="5671" y="6861"/>
                  <a:pt x="5136" y="6861"/>
                </a:cubicBezTo>
                <a:cubicBezTo>
                  <a:pt x="4568" y="6861"/>
                  <a:pt x="4096" y="6388"/>
                  <a:pt x="4096" y="5852"/>
                </a:cubicBezTo>
                <a:cubicBezTo>
                  <a:pt x="4096" y="5317"/>
                  <a:pt x="4568" y="4844"/>
                  <a:pt x="5136" y="4844"/>
                </a:cubicBezTo>
                <a:close/>
                <a:moveTo>
                  <a:pt x="4096" y="1442"/>
                </a:moveTo>
                <a:lnTo>
                  <a:pt x="4096" y="4529"/>
                </a:lnTo>
                <a:cubicBezTo>
                  <a:pt x="3655" y="4844"/>
                  <a:pt x="3434" y="5348"/>
                  <a:pt x="3434" y="5884"/>
                </a:cubicBezTo>
                <a:cubicBezTo>
                  <a:pt x="3434" y="6136"/>
                  <a:pt x="3466" y="6419"/>
                  <a:pt x="3592" y="6609"/>
                </a:cubicBezTo>
                <a:lnTo>
                  <a:pt x="2332" y="8184"/>
                </a:lnTo>
                <a:cubicBezTo>
                  <a:pt x="1323" y="7522"/>
                  <a:pt x="725" y="6356"/>
                  <a:pt x="725" y="5159"/>
                </a:cubicBezTo>
                <a:cubicBezTo>
                  <a:pt x="662" y="3143"/>
                  <a:pt x="2206" y="1568"/>
                  <a:pt x="4096" y="1442"/>
                </a:cubicBezTo>
                <a:close/>
                <a:moveTo>
                  <a:pt x="8916" y="3521"/>
                </a:moveTo>
                <a:lnTo>
                  <a:pt x="8916" y="4466"/>
                </a:lnTo>
                <a:cubicBezTo>
                  <a:pt x="8916" y="4529"/>
                  <a:pt x="8916" y="4592"/>
                  <a:pt x="8948" y="4624"/>
                </a:cubicBezTo>
                <a:lnTo>
                  <a:pt x="9798" y="6419"/>
                </a:lnTo>
                <a:cubicBezTo>
                  <a:pt x="9893" y="6577"/>
                  <a:pt x="9798" y="6672"/>
                  <a:pt x="9798" y="6735"/>
                </a:cubicBezTo>
                <a:cubicBezTo>
                  <a:pt x="9767" y="6766"/>
                  <a:pt x="9704" y="6892"/>
                  <a:pt x="9546" y="6892"/>
                </a:cubicBezTo>
                <a:lnTo>
                  <a:pt x="9263" y="6892"/>
                </a:lnTo>
                <a:cubicBezTo>
                  <a:pt x="9074" y="6892"/>
                  <a:pt x="8916" y="7050"/>
                  <a:pt x="8916" y="7239"/>
                </a:cubicBezTo>
                <a:lnTo>
                  <a:pt x="8916" y="8341"/>
                </a:lnTo>
                <a:cubicBezTo>
                  <a:pt x="8633" y="8467"/>
                  <a:pt x="8381" y="8656"/>
                  <a:pt x="8286" y="8971"/>
                </a:cubicBezTo>
                <a:lnTo>
                  <a:pt x="6522" y="8971"/>
                </a:lnTo>
                <a:cubicBezTo>
                  <a:pt x="5955" y="8971"/>
                  <a:pt x="5482" y="8499"/>
                  <a:pt x="5482" y="7932"/>
                </a:cubicBezTo>
                <a:lnTo>
                  <a:pt x="5482" y="7554"/>
                </a:lnTo>
                <a:cubicBezTo>
                  <a:pt x="6270" y="7396"/>
                  <a:pt x="6868" y="6672"/>
                  <a:pt x="6868" y="5852"/>
                </a:cubicBezTo>
                <a:cubicBezTo>
                  <a:pt x="6868" y="5317"/>
                  <a:pt x="6585" y="4781"/>
                  <a:pt x="6207" y="4466"/>
                </a:cubicBezTo>
                <a:lnTo>
                  <a:pt x="6207" y="4088"/>
                </a:lnTo>
                <a:lnTo>
                  <a:pt x="8916" y="3521"/>
                </a:lnTo>
                <a:close/>
                <a:moveTo>
                  <a:pt x="9231" y="8940"/>
                </a:moveTo>
                <a:cubicBezTo>
                  <a:pt x="9420" y="8940"/>
                  <a:pt x="9578" y="9097"/>
                  <a:pt x="9578" y="9286"/>
                </a:cubicBezTo>
                <a:cubicBezTo>
                  <a:pt x="9578" y="9475"/>
                  <a:pt x="9420" y="9633"/>
                  <a:pt x="9231" y="9633"/>
                </a:cubicBezTo>
                <a:cubicBezTo>
                  <a:pt x="9011" y="9633"/>
                  <a:pt x="8853" y="9475"/>
                  <a:pt x="8853" y="9286"/>
                </a:cubicBezTo>
                <a:cubicBezTo>
                  <a:pt x="8853" y="9097"/>
                  <a:pt x="9011" y="8940"/>
                  <a:pt x="9231" y="8940"/>
                </a:cubicBezTo>
                <a:close/>
                <a:moveTo>
                  <a:pt x="3970" y="7144"/>
                </a:moveTo>
                <a:cubicBezTo>
                  <a:pt x="4222" y="7365"/>
                  <a:pt x="4442" y="7522"/>
                  <a:pt x="4758" y="7554"/>
                </a:cubicBezTo>
                <a:lnTo>
                  <a:pt x="4758" y="7932"/>
                </a:lnTo>
                <a:cubicBezTo>
                  <a:pt x="4758" y="8877"/>
                  <a:pt x="5514" y="9633"/>
                  <a:pt x="6459" y="9633"/>
                </a:cubicBezTo>
                <a:lnTo>
                  <a:pt x="8223" y="9633"/>
                </a:lnTo>
                <a:cubicBezTo>
                  <a:pt x="8286" y="9727"/>
                  <a:pt x="8318" y="9791"/>
                  <a:pt x="8349" y="9822"/>
                </a:cubicBezTo>
                <a:cubicBezTo>
                  <a:pt x="8034" y="10137"/>
                  <a:pt x="7593" y="10295"/>
                  <a:pt x="7183" y="10295"/>
                </a:cubicBezTo>
                <a:lnTo>
                  <a:pt x="5797" y="10295"/>
                </a:lnTo>
                <a:cubicBezTo>
                  <a:pt x="5608" y="10295"/>
                  <a:pt x="5451" y="10452"/>
                  <a:pt x="5451" y="10673"/>
                </a:cubicBezTo>
                <a:lnTo>
                  <a:pt x="5451" y="11051"/>
                </a:lnTo>
                <a:lnTo>
                  <a:pt x="2710" y="11051"/>
                </a:lnTo>
                <a:lnTo>
                  <a:pt x="2710" y="8719"/>
                </a:lnTo>
                <a:lnTo>
                  <a:pt x="3970" y="7144"/>
                </a:lnTo>
                <a:close/>
                <a:moveTo>
                  <a:pt x="9629" y="0"/>
                </a:moveTo>
                <a:cubicBezTo>
                  <a:pt x="9278" y="0"/>
                  <a:pt x="8932" y="134"/>
                  <a:pt x="8664" y="402"/>
                </a:cubicBezTo>
                <a:lnTo>
                  <a:pt x="8412" y="686"/>
                </a:lnTo>
                <a:lnTo>
                  <a:pt x="6144" y="686"/>
                </a:lnTo>
                <a:cubicBezTo>
                  <a:pt x="5986" y="308"/>
                  <a:pt x="5640" y="24"/>
                  <a:pt x="5167" y="24"/>
                </a:cubicBezTo>
                <a:cubicBezTo>
                  <a:pt x="4726" y="24"/>
                  <a:pt x="4348" y="308"/>
                  <a:pt x="4190" y="686"/>
                </a:cubicBezTo>
                <a:cubicBezTo>
                  <a:pt x="1859" y="812"/>
                  <a:pt x="0" y="2702"/>
                  <a:pt x="0" y="5033"/>
                </a:cubicBezTo>
                <a:cubicBezTo>
                  <a:pt x="0" y="6514"/>
                  <a:pt x="725" y="7900"/>
                  <a:pt x="1922" y="8688"/>
                </a:cubicBezTo>
                <a:lnTo>
                  <a:pt x="2048" y="8782"/>
                </a:lnTo>
                <a:lnTo>
                  <a:pt x="2048" y="11366"/>
                </a:lnTo>
                <a:cubicBezTo>
                  <a:pt x="2048" y="11555"/>
                  <a:pt x="2206" y="11712"/>
                  <a:pt x="2426" y="11712"/>
                </a:cubicBezTo>
                <a:lnTo>
                  <a:pt x="5829" y="11712"/>
                </a:lnTo>
                <a:cubicBezTo>
                  <a:pt x="6018" y="11712"/>
                  <a:pt x="6207" y="11555"/>
                  <a:pt x="6207" y="11366"/>
                </a:cubicBezTo>
                <a:lnTo>
                  <a:pt x="6207" y="10956"/>
                </a:lnTo>
                <a:lnTo>
                  <a:pt x="7215" y="10956"/>
                </a:lnTo>
                <a:cubicBezTo>
                  <a:pt x="7877" y="10956"/>
                  <a:pt x="8475" y="10704"/>
                  <a:pt x="8948" y="10232"/>
                </a:cubicBezTo>
                <a:cubicBezTo>
                  <a:pt x="9074" y="10263"/>
                  <a:pt x="9137" y="10263"/>
                  <a:pt x="9263" y="10263"/>
                </a:cubicBezTo>
                <a:cubicBezTo>
                  <a:pt x="9830" y="10263"/>
                  <a:pt x="10302" y="9791"/>
                  <a:pt x="10302" y="9223"/>
                </a:cubicBezTo>
                <a:cubicBezTo>
                  <a:pt x="10302" y="8814"/>
                  <a:pt x="10019" y="8404"/>
                  <a:pt x="9609" y="8247"/>
                </a:cubicBezTo>
                <a:lnTo>
                  <a:pt x="9609" y="7491"/>
                </a:lnTo>
                <a:cubicBezTo>
                  <a:pt x="9924" y="7459"/>
                  <a:pt x="10239" y="7302"/>
                  <a:pt x="10397" y="7018"/>
                </a:cubicBezTo>
                <a:cubicBezTo>
                  <a:pt x="10617" y="6703"/>
                  <a:pt x="10617" y="6356"/>
                  <a:pt x="10460" y="6041"/>
                </a:cubicBezTo>
                <a:lnTo>
                  <a:pt x="9609" y="4403"/>
                </a:lnTo>
                <a:lnTo>
                  <a:pt x="9609" y="3332"/>
                </a:lnTo>
                <a:lnTo>
                  <a:pt x="10617" y="2355"/>
                </a:lnTo>
                <a:cubicBezTo>
                  <a:pt x="11153" y="1788"/>
                  <a:pt x="11153" y="938"/>
                  <a:pt x="10617" y="402"/>
                </a:cubicBezTo>
                <a:cubicBezTo>
                  <a:pt x="10334" y="134"/>
                  <a:pt x="9979" y="0"/>
                  <a:pt x="962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6195;p50">
            <a:extLst>
              <a:ext uri="{FF2B5EF4-FFF2-40B4-BE49-F238E27FC236}">
                <a16:creationId xmlns:a16="http://schemas.microsoft.com/office/drawing/2014/main" id="{89585C3E-A075-4A29-B8E7-07507B2BBE65}"/>
              </a:ext>
            </a:extLst>
          </p:cNvPr>
          <p:cNvGrpSpPr/>
          <p:nvPr/>
        </p:nvGrpSpPr>
        <p:grpSpPr>
          <a:xfrm>
            <a:off x="5189182" y="2136793"/>
            <a:ext cx="512802" cy="515528"/>
            <a:chOff x="-33314675" y="2275050"/>
            <a:chExt cx="291450" cy="293000"/>
          </a:xfrm>
          <a:solidFill>
            <a:srgbClr val="5C3183"/>
          </a:solidFill>
        </p:grpSpPr>
        <p:sp>
          <p:nvSpPr>
            <p:cNvPr id="667" name="Google Shape;6196;p50">
              <a:extLst>
                <a:ext uri="{FF2B5EF4-FFF2-40B4-BE49-F238E27FC236}">
                  <a16:creationId xmlns:a16="http://schemas.microsoft.com/office/drawing/2014/main" id="{E1864C72-FE37-4A23-90AD-B61FFAF1B574}"/>
                </a:ext>
              </a:extLst>
            </p:cNvPr>
            <p:cNvSpPr/>
            <p:nvPr/>
          </p:nvSpPr>
          <p:spPr>
            <a:xfrm>
              <a:off x="-33143750" y="2275050"/>
              <a:ext cx="120525" cy="120525"/>
            </a:xfrm>
            <a:custGeom>
              <a:avLst/>
              <a:gdLst/>
              <a:ahLst/>
              <a:cxnLst/>
              <a:rect l="l" t="t" r="r" b="b"/>
              <a:pathLst>
                <a:path w="4821" h="4821" extrusionOk="0">
                  <a:moveTo>
                    <a:pt x="2426" y="725"/>
                  </a:moveTo>
                  <a:cubicBezTo>
                    <a:pt x="3371" y="725"/>
                    <a:pt x="4096" y="1512"/>
                    <a:pt x="4096" y="2458"/>
                  </a:cubicBezTo>
                  <a:cubicBezTo>
                    <a:pt x="4159" y="3403"/>
                    <a:pt x="3371" y="4159"/>
                    <a:pt x="2426" y="4159"/>
                  </a:cubicBezTo>
                  <a:cubicBezTo>
                    <a:pt x="1481" y="4159"/>
                    <a:pt x="725" y="3403"/>
                    <a:pt x="725" y="2458"/>
                  </a:cubicBezTo>
                  <a:cubicBezTo>
                    <a:pt x="725" y="1512"/>
                    <a:pt x="1481" y="725"/>
                    <a:pt x="2426" y="725"/>
                  </a:cubicBezTo>
                  <a:close/>
                  <a:moveTo>
                    <a:pt x="2426" y="0"/>
                  </a:moveTo>
                  <a:cubicBezTo>
                    <a:pt x="1071" y="0"/>
                    <a:pt x="0" y="1103"/>
                    <a:pt x="0" y="2426"/>
                  </a:cubicBezTo>
                  <a:cubicBezTo>
                    <a:pt x="0" y="3749"/>
                    <a:pt x="1071" y="4820"/>
                    <a:pt x="2426" y="4820"/>
                  </a:cubicBezTo>
                  <a:cubicBezTo>
                    <a:pt x="3749" y="4820"/>
                    <a:pt x="4821" y="3749"/>
                    <a:pt x="4821" y="2426"/>
                  </a:cubicBezTo>
                  <a:cubicBezTo>
                    <a:pt x="4821" y="1103"/>
                    <a:pt x="3749" y="0"/>
                    <a:pt x="2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197;p50">
              <a:extLst>
                <a:ext uri="{FF2B5EF4-FFF2-40B4-BE49-F238E27FC236}">
                  <a16:creationId xmlns:a16="http://schemas.microsoft.com/office/drawing/2014/main" id="{E55BF653-89AB-4989-9FA1-A568BBB813C6}"/>
                </a:ext>
              </a:extLst>
            </p:cNvPr>
            <p:cNvSpPr/>
            <p:nvPr/>
          </p:nvSpPr>
          <p:spPr>
            <a:xfrm>
              <a:off x="-33093350" y="2309700"/>
              <a:ext cx="35475" cy="34675"/>
            </a:xfrm>
            <a:custGeom>
              <a:avLst/>
              <a:gdLst/>
              <a:ahLst/>
              <a:cxnLst/>
              <a:rect l="l" t="t" r="r" b="b"/>
              <a:pathLst>
                <a:path w="1419" h="1387" extrusionOk="0">
                  <a:moveTo>
                    <a:pt x="347" y="0"/>
                  </a:moveTo>
                  <a:cubicBezTo>
                    <a:pt x="158" y="0"/>
                    <a:pt x="1" y="158"/>
                    <a:pt x="1" y="347"/>
                  </a:cubicBezTo>
                  <a:lnTo>
                    <a:pt x="1" y="1009"/>
                  </a:lnTo>
                  <a:cubicBezTo>
                    <a:pt x="1" y="1229"/>
                    <a:pt x="158" y="1387"/>
                    <a:pt x="347" y="1387"/>
                  </a:cubicBezTo>
                  <a:lnTo>
                    <a:pt x="1040" y="1387"/>
                  </a:lnTo>
                  <a:cubicBezTo>
                    <a:pt x="1229" y="1387"/>
                    <a:pt x="1387" y="1229"/>
                    <a:pt x="1387" y="1009"/>
                  </a:cubicBezTo>
                  <a:cubicBezTo>
                    <a:pt x="1418" y="883"/>
                    <a:pt x="1261" y="694"/>
                    <a:pt x="1072" y="694"/>
                  </a:cubicBezTo>
                  <a:lnTo>
                    <a:pt x="725" y="694"/>
                  </a:lnTo>
                  <a:lnTo>
                    <a:pt x="725" y="347"/>
                  </a:lnTo>
                  <a:cubicBezTo>
                    <a:pt x="725"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198;p50">
              <a:extLst>
                <a:ext uri="{FF2B5EF4-FFF2-40B4-BE49-F238E27FC236}">
                  <a16:creationId xmlns:a16="http://schemas.microsoft.com/office/drawing/2014/main" id="{FA15ABAC-1C51-4FCB-AE9F-3D06DDDFBEC8}"/>
                </a:ext>
              </a:extLst>
            </p:cNvPr>
            <p:cNvSpPr/>
            <p:nvPr/>
          </p:nvSpPr>
          <p:spPr>
            <a:xfrm>
              <a:off x="-33314675" y="2328600"/>
              <a:ext cx="239475" cy="239450"/>
            </a:xfrm>
            <a:custGeom>
              <a:avLst/>
              <a:gdLst/>
              <a:ahLst/>
              <a:cxnLst/>
              <a:rect l="l" t="t" r="r" b="b"/>
              <a:pathLst>
                <a:path w="9579" h="9578" extrusionOk="0">
                  <a:moveTo>
                    <a:pt x="3057" y="631"/>
                  </a:moveTo>
                  <a:cubicBezTo>
                    <a:pt x="3624" y="631"/>
                    <a:pt x="4096" y="1103"/>
                    <a:pt x="4096" y="1639"/>
                  </a:cubicBezTo>
                  <a:cubicBezTo>
                    <a:pt x="4096" y="2206"/>
                    <a:pt x="3624" y="2678"/>
                    <a:pt x="3057" y="2678"/>
                  </a:cubicBezTo>
                  <a:cubicBezTo>
                    <a:pt x="2521" y="2678"/>
                    <a:pt x="2049" y="2206"/>
                    <a:pt x="2049" y="1639"/>
                  </a:cubicBezTo>
                  <a:cubicBezTo>
                    <a:pt x="2049" y="1103"/>
                    <a:pt x="2490" y="631"/>
                    <a:pt x="3057" y="631"/>
                  </a:cubicBezTo>
                  <a:close/>
                  <a:moveTo>
                    <a:pt x="3063" y="3369"/>
                  </a:moveTo>
                  <a:cubicBezTo>
                    <a:pt x="3690" y="3369"/>
                    <a:pt x="4308" y="3646"/>
                    <a:pt x="4726" y="4065"/>
                  </a:cubicBezTo>
                  <a:lnTo>
                    <a:pt x="4411" y="4065"/>
                  </a:lnTo>
                  <a:cubicBezTo>
                    <a:pt x="3844" y="4065"/>
                    <a:pt x="3372" y="4506"/>
                    <a:pt x="3372" y="5073"/>
                  </a:cubicBezTo>
                  <a:lnTo>
                    <a:pt x="3372" y="6774"/>
                  </a:lnTo>
                  <a:lnTo>
                    <a:pt x="662" y="6774"/>
                  </a:lnTo>
                  <a:lnTo>
                    <a:pt x="662" y="5892"/>
                  </a:lnTo>
                  <a:cubicBezTo>
                    <a:pt x="662" y="4569"/>
                    <a:pt x="1702" y="3435"/>
                    <a:pt x="2962" y="3372"/>
                  </a:cubicBezTo>
                  <a:cubicBezTo>
                    <a:pt x="2996" y="3370"/>
                    <a:pt x="3029" y="3369"/>
                    <a:pt x="3063" y="3369"/>
                  </a:cubicBezTo>
                  <a:close/>
                  <a:moveTo>
                    <a:pt x="7215" y="4726"/>
                  </a:moveTo>
                  <a:cubicBezTo>
                    <a:pt x="7373" y="4726"/>
                    <a:pt x="7530" y="4884"/>
                    <a:pt x="7530" y="5073"/>
                  </a:cubicBezTo>
                  <a:lnTo>
                    <a:pt x="7530" y="6774"/>
                  </a:lnTo>
                  <a:lnTo>
                    <a:pt x="4096" y="6774"/>
                  </a:lnTo>
                  <a:lnTo>
                    <a:pt x="4096" y="5073"/>
                  </a:lnTo>
                  <a:cubicBezTo>
                    <a:pt x="4096" y="4884"/>
                    <a:pt x="4254" y="4726"/>
                    <a:pt x="4443" y="4726"/>
                  </a:cubicBezTo>
                  <a:close/>
                  <a:moveTo>
                    <a:pt x="8586" y="7495"/>
                  </a:moveTo>
                  <a:cubicBezTo>
                    <a:pt x="8753" y="7495"/>
                    <a:pt x="8885" y="7644"/>
                    <a:pt x="8885" y="7845"/>
                  </a:cubicBezTo>
                  <a:lnTo>
                    <a:pt x="8885" y="8885"/>
                  </a:lnTo>
                  <a:lnTo>
                    <a:pt x="662" y="8885"/>
                  </a:lnTo>
                  <a:lnTo>
                    <a:pt x="662" y="7499"/>
                  </a:lnTo>
                  <a:lnTo>
                    <a:pt x="8539" y="7499"/>
                  </a:lnTo>
                  <a:cubicBezTo>
                    <a:pt x="8555" y="7496"/>
                    <a:pt x="8571" y="7495"/>
                    <a:pt x="8586" y="7495"/>
                  </a:cubicBezTo>
                  <a:close/>
                  <a:moveTo>
                    <a:pt x="3057" y="1"/>
                  </a:moveTo>
                  <a:cubicBezTo>
                    <a:pt x="2112" y="1"/>
                    <a:pt x="1387" y="725"/>
                    <a:pt x="1387" y="1702"/>
                  </a:cubicBezTo>
                  <a:cubicBezTo>
                    <a:pt x="1387" y="2206"/>
                    <a:pt x="1576" y="2647"/>
                    <a:pt x="1923" y="2930"/>
                  </a:cubicBezTo>
                  <a:cubicBezTo>
                    <a:pt x="820" y="3403"/>
                    <a:pt x="1" y="4600"/>
                    <a:pt x="1" y="5923"/>
                  </a:cubicBezTo>
                  <a:lnTo>
                    <a:pt x="1" y="9263"/>
                  </a:lnTo>
                  <a:cubicBezTo>
                    <a:pt x="1" y="9420"/>
                    <a:pt x="127" y="9578"/>
                    <a:pt x="316" y="9578"/>
                  </a:cubicBezTo>
                  <a:lnTo>
                    <a:pt x="9200" y="9578"/>
                  </a:lnTo>
                  <a:cubicBezTo>
                    <a:pt x="9421" y="9578"/>
                    <a:pt x="9578" y="9420"/>
                    <a:pt x="9578" y="9200"/>
                  </a:cubicBezTo>
                  <a:lnTo>
                    <a:pt x="9578" y="7845"/>
                  </a:lnTo>
                  <a:cubicBezTo>
                    <a:pt x="9578" y="7278"/>
                    <a:pt x="9106" y="6806"/>
                    <a:pt x="8539" y="6806"/>
                  </a:cubicBezTo>
                  <a:lnTo>
                    <a:pt x="8192" y="6806"/>
                  </a:lnTo>
                  <a:lnTo>
                    <a:pt x="8192" y="5104"/>
                  </a:lnTo>
                  <a:cubicBezTo>
                    <a:pt x="8192" y="4569"/>
                    <a:pt x="7719" y="4096"/>
                    <a:pt x="7152" y="4096"/>
                  </a:cubicBezTo>
                  <a:lnTo>
                    <a:pt x="5577" y="4096"/>
                  </a:lnTo>
                  <a:cubicBezTo>
                    <a:pt x="5231" y="3561"/>
                    <a:pt x="4758" y="3183"/>
                    <a:pt x="4222" y="2930"/>
                  </a:cubicBezTo>
                  <a:cubicBezTo>
                    <a:pt x="4569" y="2615"/>
                    <a:pt x="4758" y="2206"/>
                    <a:pt x="4758" y="1702"/>
                  </a:cubicBezTo>
                  <a:cubicBezTo>
                    <a:pt x="4758" y="725"/>
                    <a:pt x="4002" y="1"/>
                    <a:pt x="3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6199;p50">
            <a:extLst>
              <a:ext uri="{FF2B5EF4-FFF2-40B4-BE49-F238E27FC236}">
                <a16:creationId xmlns:a16="http://schemas.microsoft.com/office/drawing/2014/main" id="{6FDAD98C-9C41-472F-81B6-96D876EA2AD4}"/>
              </a:ext>
            </a:extLst>
          </p:cNvPr>
          <p:cNvSpPr/>
          <p:nvPr/>
        </p:nvSpPr>
        <p:spPr>
          <a:xfrm>
            <a:off x="5184475" y="2741863"/>
            <a:ext cx="516936" cy="516980"/>
          </a:xfrm>
          <a:custGeom>
            <a:avLst/>
            <a:gdLst/>
            <a:ahLst/>
            <a:cxnLst/>
            <a:rect l="l" t="t" r="r" b="b"/>
            <a:pathLst>
              <a:path w="11752" h="11753" extrusionOk="0">
                <a:moveTo>
                  <a:pt x="9672" y="725"/>
                </a:moveTo>
                <a:lnTo>
                  <a:pt x="9672" y="4191"/>
                </a:lnTo>
                <a:cubicBezTo>
                  <a:pt x="9546" y="4160"/>
                  <a:pt x="9420" y="4160"/>
                  <a:pt x="9294" y="4160"/>
                </a:cubicBezTo>
                <a:cubicBezTo>
                  <a:pt x="9200" y="4160"/>
                  <a:pt x="9074" y="4191"/>
                  <a:pt x="8948" y="4223"/>
                </a:cubicBezTo>
                <a:lnTo>
                  <a:pt x="8948" y="3844"/>
                </a:lnTo>
                <a:cubicBezTo>
                  <a:pt x="8948" y="3277"/>
                  <a:pt x="8475" y="2805"/>
                  <a:pt x="7939" y="2805"/>
                </a:cubicBezTo>
                <a:cubicBezTo>
                  <a:pt x="7813" y="2805"/>
                  <a:pt x="7687" y="2836"/>
                  <a:pt x="7561" y="2836"/>
                </a:cubicBezTo>
                <a:lnTo>
                  <a:pt x="7561" y="2458"/>
                </a:lnTo>
                <a:cubicBezTo>
                  <a:pt x="7561" y="1891"/>
                  <a:pt x="7089" y="1419"/>
                  <a:pt x="6553" y="1419"/>
                </a:cubicBezTo>
                <a:cubicBezTo>
                  <a:pt x="6427" y="1419"/>
                  <a:pt x="6364" y="1419"/>
                  <a:pt x="6238" y="1482"/>
                </a:cubicBezTo>
                <a:cubicBezTo>
                  <a:pt x="6427" y="1041"/>
                  <a:pt x="6837" y="725"/>
                  <a:pt x="7246" y="725"/>
                </a:cubicBezTo>
                <a:close/>
                <a:moveTo>
                  <a:pt x="11090" y="1419"/>
                </a:moveTo>
                <a:lnTo>
                  <a:pt x="11090" y="4884"/>
                </a:lnTo>
                <a:cubicBezTo>
                  <a:pt x="10964" y="4853"/>
                  <a:pt x="10838" y="4853"/>
                  <a:pt x="10712" y="4853"/>
                </a:cubicBezTo>
                <a:cubicBezTo>
                  <a:pt x="10617" y="4853"/>
                  <a:pt x="10491" y="4884"/>
                  <a:pt x="10365" y="4884"/>
                </a:cubicBezTo>
                <a:lnTo>
                  <a:pt x="10365" y="1419"/>
                </a:lnTo>
                <a:close/>
                <a:moveTo>
                  <a:pt x="4537" y="725"/>
                </a:moveTo>
                <a:cubicBezTo>
                  <a:pt x="5104" y="725"/>
                  <a:pt x="5577" y="1198"/>
                  <a:pt x="5577" y="1734"/>
                </a:cubicBezTo>
                <a:lnTo>
                  <a:pt x="5577" y="5010"/>
                </a:lnTo>
                <a:lnTo>
                  <a:pt x="4474" y="6113"/>
                </a:lnTo>
                <a:cubicBezTo>
                  <a:pt x="4253" y="6302"/>
                  <a:pt x="4096" y="6585"/>
                  <a:pt x="4033" y="6869"/>
                </a:cubicBezTo>
                <a:lnTo>
                  <a:pt x="2143" y="6869"/>
                </a:lnTo>
                <a:lnTo>
                  <a:pt x="2143" y="725"/>
                </a:lnTo>
                <a:close/>
                <a:moveTo>
                  <a:pt x="1418" y="1419"/>
                </a:moveTo>
                <a:lnTo>
                  <a:pt x="1418" y="7247"/>
                </a:lnTo>
                <a:cubicBezTo>
                  <a:pt x="1418" y="7468"/>
                  <a:pt x="1575" y="7625"/>
                  <a:pt x="1796" y="7625"/>
                </a:cubicBezTo>
                <a:lnTo>
                  <a:pt x="3938" y="7625"/>
                </a:lnTo>
                <a:cubicBezTo>
                  <a:pt x="4001" y="7846"/>
                  <a:pt x="4064" y="8098"/>
                  <a:pt x="4190" y="8287"/>
                </a:cubicBezTo>
                <a:lnTo>
                  <a:pt x="725" y="8287"/>
                </a:lnTo>
                <a:lnTo>
                  <a:pt x="725" y="1419"/>
                </a:lnTo>
                <a:close/>
                <a:moveTo>
                  <a:pt x="6648" y="2112"/>
                </a:moveTo>
                <a:cubicBezTo>
                  <a:pt x="6837" y="2112"/>
                  <a:pt x="6994" y="2269"/>
                  <a:pt x="6994" y="2458"/>
                </a:cubicBezTo>
                <a:lnTo>
                  <a:pt x="6994" y="6554"/>
                </a:lnTo>
                <a:cubicBezTo>
                  <a:pt x="6994" y="6743"/>
                  <a:pt x="7152" y="6900"/>
                  <a:pt x="7341" y="6900"/>
                </a:cubicBezTo>
                <a:cubicBezTo>
                  <a:pt x="7530" y="6900"/>
                  <a:pt x="7687" y="6743"/>
                  <a:pt x="7687" y="6554"/>
                </a:cubicBezTo>
                <a:lnTo>
                  <a:pt x="7687" y="3844"/>
                </a:lnTo>
                <a:cubicBezTo>
                  <a:pt x="7687" y="3624"/>
                  <a:pt x="7845" y="3466"/>
                  <a:pt x="8065" y="3466"/>
                </a:cubicBezTo>
                <a:cubicBezTo>
                  <a:pt x="8254" y="3466"/>
                  <a:pt x="8412" y="3624"/>
                  <a:pt x="8412" y="3844"/>
                </a:cubicBezTo>
                <a:lnTo>
                  <a:pt x="8412" y="6554"/>
                </a:lnTo>
                <a:cubicBezTo>
                  <a:pt x="8412" y="6743"/>
                  <a:pt x="8570" y="6900"/>
                  <a:pt x="8759" y="6900"/>
                </a:cubicBezTo>
                <a:cubicBezTo>
                  <a:pt x="8948" y="6900"/>
                  <a:pt x="9105" y="6743"/>
                  <a:pt x="9105" y="6554"/>
                </a:cubicBezTo>
                <a:lnTo>
                  <a:pt x="9105" y="5168"/>
                </a:lnTo>
                <a:cubicBezTo>
                  <a:pt x="9105" y="4979"/>
                  <a:pt x="9263" y="4821"/>
                  <a:pt x="9483" y="4821"/>
                </a:cubicBezTo>
                <a:cubicBezTo>
                  <a:pt x="9672" y="4821"/>
                  <a:pt x="9830" y="4979"/>
                  <a:pt x="9830" y="5168"/>
                </a:cubicBezTo>
                <a:lnTo>
                  <a:pt x="9830" y="6554"/>
                </a:lnTo>
                <a:cubicBezTo>
                  <a:pt x="9830" y="6743"/>
                  <a:pt x="9987" y="6900"/>
                  <a:pt x="10176" y="6900"/>
                </a:cubicBezTo>
                <a:cubicBezTo>
                  <a:pt x="10365" y="6900"/>
                  <a:pt x="10523" y="6743"/>
                  <a:pt x="10523" y="6554"/>
                </a:cubicBezTo>
                <a:lnTo>
                  <a:pt x="10523" y="5892"/>
                </a:lnTo>
                <a:cubicBezTo>
                  <a:pt x="10523" y="5672"/>
                  <a:pt x="10680" y="5514"/>
                  <a:pt x="10901" y="5514"/>
                </a:cubicBezTo>
                <a:cubicBezTo>
                  <a:pt x="11090" y="5514"/>
                  <a:pt x="11247" y="5672"/>
                  <a:pt x="11247" y="5892"/>
                </a:cubicBezTo>
                <a:cubicBezTo>
                  <a:pt x="11090" y="5955"/>
                  <a:pt x="11090" y="8633"/>
                  <a:pt x="11090" y="8791"/>
                </a:cubicBezTo>
                <a:cubicBezTo>
                  <a:pt x="11090" y="9043"/>
                  <a:pt x="10995" y="9232"/>
                  <a:pt x="10838" y="9389"/>
                </a:cubicBezTo>
                <a:cubicBezTo>
                  <a:pt x="10586" y="9673"/>
                  <a:pt x="10397" y="10051"/>
                  <a:pt x="10397" y="10460"/>
                </a:cubicBezTo>
                <a:lnTo>
                  <a:pt x="10397" y="11028"/>
                </a:lnTo>
                <a:lnTo>
                  <a:pt x="6270" y="11028"/>
                </a:lnTo>
                <a:lnTo>
                  <a:pt x="6270" y="10397"/>
                </a:lnTo>
                <a:cubicBezTo>
                  <a:pt x="6270" y="10051"/>
                  <a:pt x="6144" y="9673"/>
                  <a:pt x="5923" y="9389"/>
                </a:cubicBezTo>
                <a:lnTo>
                  <a:pt x="4852" y="7972"/>
                </a:lnTo>
                <a:cubicBezTo>
                  <a:pt x="4537" y="7562"/>
                  <a:pt x="4600" y="6995"/>
                  <a:pt x="4946" y="6617"/>
                </a:cubicBezTo>
                <a:lnTo>
                  <a:pt x="5577" y="5987"/>
                </a:lnTo>
                <a:lnTo>
                  <a:pt x="5577" y="6554"/>
                </a:lnTo>
                <a:cubicBezTo>
                  <a:pt x="5577" y="6743"/>
                  <a:pt x="5734" y="6900"/>
                  <a:pt x="5923" y="6900"/>
                </a:cubicBezTo>
                <a:cubicBezTo>
                  <a:pt x="6112" y="6900"/>
                  <a:pt x="6270" y="6743"/>
                  <a:pt x="6270" y="6554"/>
                </a:cubicBezTo>
                <a:lnTo>
                  <a:pt x="6270" y="2458"/>
                </a:lnTo>
                <a:cubicBezTo>
                  <a:pt x="6270" y="2269"/>
                  <a:pt x="6427" y="2112"/>
                  <a:pt x="6648" y="2112"/>
                </a:cubicBezTo>
                <a:close/>
                <a:moveTo>
                  <a:pt x="1733" y="1"/>
                </a:moveTo>
                <a:cubicBezTo>
                  <a:pt x="1544" y="1"/>
                  <a:pt x="1386" y="158"/>
                  <a:pt x="1386" y="379"/>
                </a:cubicBezTo>
                <a:lnTo>
                  <a:pt x="1386" y="725"/>
                </a:lnTo>
                <a:lnTo>
                  <a:pt x="378" y="725"/>
                </a:lnTo>
                <a:cubicBezTo>
                  <a:pt x="158" y="725"/>
                  <a:pt x="0" y="883"/>
                  <a:pt x="0" y="1072"/>
                </a:cubicBezTo>
                <a:lnTo>
                  <a:pt x="0" y="8602"/>
                </a:lnTo>
                <a:cubicBezTo>
                  <a:pt x="0" y="8791"/>
                  <a:pt x="158" y="8948"/>
                  <a:pt x="378" y="8948"/>
                </a:cubicBezTo>
                <a:lnTo>
                  <a:pt x="4663" y="8948"/>
                </a:lnTo>
                <a:lnTo>
                  <a:pt x="5293" y="9830"/>
                </a:lnTo>
                <a:cubicBezTo>
                  <a:pt x="5419" y="9988"/>
                  <a:pt x="5482" y="10208"/>
                  <a:pt x="5482" y="10460"/>
                </a:cubicBezTo>
                <a:lnTo>
                  <a:pt x="5482" y="11406"/>
                </a:lnTo>
                <a:cubicBezTo>
                  <a:pt x="5482" y="11595"/>
                  <a:pt x="5640" y="11752"/>
                  <a:pt x="5829" y="11752"/>
                </a:cubicBezTo>
                <a:lnTo>
                  <a:pt x="10649" y="11752"/>
                </a:lnTo>
                <a:cubicBezTo>
                  <a:pt x="10838" y="11752"/>
                  <a:pt x="10995" y="11595"/>
                  <a:pt x="10995" y="11406"/>
                </a:cubicBezTo>
                <a:lnTo>
                  <a:pt x="10995" y="10460"/>
                </a:lnTo>
                <a:cubicBezTo>
                  <a:pt x="10995" y="10208"/>
                  <a:pt x="11090" y="10019"/>
                  <a:pt x="11247" y="9862"/>
                </a:cubicBezTo>
                <a:cubicBezTo>
                  <a:pt x="11500" y="9578"/>
                  <a:pt x="11657" y="9200"/>
                  <a:pt x="11657" y="8791"/>
                </a:cubicBezTo>
                <a:lnTo>
                  <a:pt x="11657" y="1072"/>
                </a:lnTo>
                <a:cubicBezTo>
                  <a:pt x="11752" y="883"/>
                  <a:pt x="11594" y="725"/>
                  <a:pt x="11405" y="725"/>
                </a:cubicBezTo>
                <a:lnTo>
                  <a:pt x="10365" y="725"/>
                </a:lnTo>
                <a:lnTo>
                  <a:pt x="10365" y="379"/>
                </a:lnTo>
                <a:cubicBezTo>
                  <a:pt x="10365" y="158"/>
                  <a:pt x="10208" y="1"/>
                  <a:pt x="10019" y="1"/>
                </a:cubicBezTo>
                <a:lnTo>
                  <a:pt x="7246" y="1"/>
                </a:lnTo>
                <a:cubicBezTo>
                  <a:pt x="6711" y="1"/>
                  <a:pt x="6207" y="284"/>
                  <a:pt x="5892" y="662"/>
                </a:cubicBezTo>
                <a:cubicBezTo>
                  <a:pt x="5577" y="253"/>
                  <a:pt x="5041" y="1"/>
                  <a:pt x="450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6200;p50">
            <a:extLst>
              <a:ext uri="{FF2B5EF4-FFF2-40B4-BE49-F238E27FC236}">
                <a16:creationId xmlns:a16="http://schemas.microsoft.com/office/drawing/2014/main" id="{7953503D-32AA-4902-8BD1-82A737BC85CA}"/>
              </a:ext>
            </a:extLst>
          </p:cNvPr>
          <p:cNvGrpSpPr/>
          <p:nvPr/>
        </p:nvGrpSpPr>
        <p:grpSpPr>
          <a:xfrm>
            <a:off x="8429905" y="1484067"/>
            <a:ext cx="512802" cy="512757"/>
            <a:chOff x="-31523625" y="1939525"/>
            <a:chExt cx="291450" cy="291425"/>
          </a:xfrm>
          <a:solidFill>
            <a:srgbClr val="5C3183"/>
          </a:solidFill>
        </p:grpSpPr>
        <p:sp>
          <p:nvSpPr>
            <p:cNvPr id="656" name="Google Shape;6201;p50">
              <a:extLst>
                <a:ext uri="{FF2B5EF4-FFF2-40B4-BE49-F238E27FC236}">
                  <a16:creationId xmlns:a16="http://schemas.microsoft.com/office/drawing/2014/main" id="{40A91744-F7FC-48F4-87E6-4CD889A46301}"/>
                </a:ext>
              </a:extLst>
            </p:cNvPr>
            <p:cNvSpPr/>
            <p:nvPr/>
          </p:nvSpPr>
          <p:spPr>
            <a:xfrm>
              <a:off x="-31523625" y="1939525"/>
              <a:ext cx="291450" cy="291425"/>
            </a:xfrm>
            <a:custGeom>
              <a:avLst/>
              <a:gdLst/>
              <a:ahLst/>
              <a:cxnLst/>
              <a:rect l="l" t="t" r="r" b="b"/>
              <a:pathLst>
                <a:path w="11658" h="11657" extrusionOk="0">
                  <a:moveTo>
                    <a:pt x="2269" y="756"/>
                  </a:moveTo>
                  <a:cubicBezTo>
                    <a:pt x="2899" y="756"/>
                    <a:pt x="3372" y="1260"/>
                    <a:pt x="3372" y="1859"/>
                  </a:cubicBezTo>
                  <a:cubicBezTo>
                    <a:pt x="3372" y="2363"/>
                    <a:pt x="3057" y="2615"/>
                    <a:pt x="2805" y="2867"/>
                  </a:cubicBezTo>
                  <a:cubicBezTo>
                    <a:pt x="2710" y="2962"/>
                    <a:pt x="2679" y="3025"/>
                    <a:pt x="2679" y="3119"/>
                  </a:cubicBezTo>
                  <a:lnTo>
                    <a:pt x="2679" y="7246"/>
                  </a:lnTo>
                  <a:cubicBezTo>
                    <a:pt x="2679" y="7341"/>
                    <a:pt x="2710" y="7435"/>
                    <a:pt x="2805" y="7498"/>
                  </a:cubicBezTo>
                  <a:cubicBezTo>
                    <a:pt x="3057" y="7750"/>
                    <a:pt x="3372" y="8002"/>
                    <a:pt x="3372" y="8506"/>
                  </a:cubicBezTo>
                  <a:cubicBezTo>
                    <a:pt x="3372" y="9137"/>
                    <a:pt x="2868" y="9609"/>
                    <a:pt x="2269" y="9609"/>
                  </a:cubicBezTo>
                  <a:lnTo>
                    <a:pt x="1765" y="9609"/>
                  </a:lnTo>
                  <a:cubicBezTo>
                    <a:pt x="1167" y="9609"/>
                    <a:pt x="663" y="9137"/>
                    <a:pt x="663" y="8506"/>
                  </a:cubicBezTo>
                  <a:cubicBezTo>
                    <a:pt x="663" y="8002"/>
                    <a:pt x="978" y="7750"/>
                    <a:pt x="1261" y="7498"/>
                  </a:cubicBezTo>
                  <a:cubicBezTo>
                    <a:pt x="1324" y="7404"/>
                    <a:pt x="1356" y="7341"/>
                    <a:pt x="1356" y="7246"/>
                  </a:cubicBezTo>
                  <a:lnTo>
                    <a:pt x="1356" y="3119"/>
                  </a:lnTo>
                  <a:cubicBezTo>
                    <a:pt x="1356" y="3025"/>
                    <a:pt x="1324" y="2930"/>
                    <a:pt x="1261" y="2867"/>
                  </a:cubicBezTo>
                  <a:cubicBezTo>
                    <a:pt x="978" y="2615"/>
                    <a:pt x="663" y="2363"/>
                    <a:pt x="663" y="1859"/>
                  </a:cubicBezTo>
                  <a:cubicBezTo>
                    <a:pt x="663" y="1229"/>
                    <a:pt x="1167" y="756"/>
                    <a:pt x="1765" y="756"/>
                  </a:cubicBezTo>
                  <a:close/>
                  <a:moveTo>
                    <a:pt x="10650" y="2048"/>
                  </a:moveTo>
                  <a:cubicBezTo>
                    <a:pt x="10870" y="2048"/>
                    <a:pt x="11028" y="2205"/>
                    <a:pt x="11028" y="2395"/>
                  </a:cubicBezTo>
                  <a:lnTo>
                    <a:pt x="11028" y="9294"/>
                  </a:lnTo>
                  <a:lnTo>
                    <a:pt x="10965" y="9294"/>
                  </a:lnTo>
                  <a:cubicBezTo>
                    <a:pt x="10965" y="9483"/>
                    <a:pt x="10807" y="9641"/>
                    <a:pt x="10618" y="9641"/>
                  </a:cubicBezTo>
                  <a:lnTo>
                    <a:pt x="3687" y="9641"/>
                  </a:lnTo>
                  <a:cubicBezTo>
                    <a:pt x="3939" y="9326"/>
                    <a:pt x="4097" y="8948"/>
                    <a:pt x="4097" y="8538"/>
                  </a:cubicBezTo>
                  <a:cubicBezTo>
                    <a:pt x="4097" y="8065"/>
                    <a:pt x="3876" y="7593"/>
                    <a:pt x="3561" y="7278"/>
                  </a:cubicBezTo>
                  <a:lnTo>
                    <a:pt x="3404" y="7120"/>
                  </a:lnTo>
                  <a:lnTo>
                    <a:pt x="3404" y="3245"/>
                  </a:lnTo>
                  <a:cubicBezTo>
                    <a:pt x="3624" y="3025"/>
                    <a:pt x="4002" y="2710"/>
                    <a:pt x="4097" y="2048"/>
                  </a:cubicBezTo>
                  <a:close/>
                  <a:moveTo>
                    <a:pt x="4758" y="10334"/>
                  </a:moveTo>
                  <a:lnTo>
                    <a:pt x="4758" y="10649"/>
                  </a:lnTo>
                  <a:cubicBezTo>
                    <a:pt x="4758" y="10838"/>
                    <a:pt x="4601" y="10995"/>
                    <a:pt x="4412" y="10995"/>
                  </a:cubicBezTo>
                  <a:lnTo>
                    <a:pt x="2710" y="10995"/>
                  </a:lnTo>
                  <a:cubicBezTo>
                    <a:pt x="2521" y="10995"/>
                    <a:pt x="2364" y="10838"/>
                    <a:pt x="2364" y="10649"/>
                  </a:cubicBezTo>
                  <a:lnTo>
                    <a:pt x="2364" y="10334"/>
                  </a:lnTo>
                  <a:close/>
                  <a:moveTo>
                    <a:pt x="1797" y="0"/>
                  </a:moveTo>
                  <a:cubicBezTo>
                    <a:pt x="820" y="0"/>
                    <a:pt x="1" y="788"/>
                    <a:pt x="1" y="1827"/>
                  </a:cubicBezTo>
                  <a:cubicBezTo>
                    <a:pt x="1" y="2300"/>
                    <a:pt x="190" y="2773"/>
                    <a:pt x="505" y="3088"/>
                  </a:cubicBezTo>
                  <a:lnTo>
                    <a:pt x="663" y="3245"/>
                  </a:lnTo>
                  <a:lnTo>
                    <a:pt x="663" y="7089"/>
                  </a:lnTo>
                  <a:cubicBezTo>
                    <a:pt x="474" y="7278"/>
                    <a:pt x="1" y="7719"/>
                    <a:pt x="1" y="8506"/>
                  </a:cubicBezTo>
                  <a:cubicBezTo>
                    <a:pt x="1" y="9452"/>
                    <a:pt x="694" y="10208"/>
                    <a:pt x="1639" y="10271"/>
                  </a:cubicBezTo>
                  <a:lnTo>
                    <a:pt x="1734" y="10271"/>
                  </a:lnTo>
                  <a:lnTo>
                    <a:pt x="1734" y="10649"/>
                  </a:lnTo>
                  <a:cubicBezTo>
                    <a:pt x="1734" y="11184"/>
                    <a:pt x="2206" y="11657"/>
                    <a:pt x="2742" y="11657"/>
                  </a:cubicBezTo>
                  <a:lnTo>
                    <a:pt x="4443" y="11657"/>
                  </a:lnTo>
                  <a:cubicBezTo>
                    <a:pt x="5010" y="11657"/>
                    <a:pt x="5451" y="11184"/>
                    <a:pt x="5451" y="10649"/>
                  </a:cubicBezTo>
                  <a:lnTo>
                    <a:pt x="5451" y="10334"/>
                  </a:lnTo>
                  <a:lnTo>
                    <a:pt x="10618" y="10334"/>
                  </a:lnTo>
                  <a:cubicBezTo>
                    <a:pt x="11185" y="10334"/>
                    <a:pt x="11658" y="9861"/>
                    <a:pt x="11658" y="9294"/>
                  </a:cubicBezTo>
                  <a:lnTo>
                    <a:pt x="11658" y="2395"/>
                  </a:lnTo>
                  <a:cubicBezTo>
                    <a:pt x="11658" y="1827"/>
                    <a:pt x="11185" y="1386"/>
                    <a:pt x="10618" y="1386"/>
                  </a:cubicBezTo>
                  <a:lnTo>
                    <a:pt x="4034" y="1386"/>
                  </a:lnTo>
                  <a:cubicBezTo>
                    <a:pt x="3845" y="599"/>
                    <a:pt x="3151" y="0"/>
                    <a:pt x="2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202;p50">
              <a:extLst>
                <a:ext uri="{FF2B5EF4-FFF2-40B4-BE49-F238E27FC236}">
                  <a16:creationId xmlns:a16="http://schemas.microsoft.com/office/drawing/2014/main" id="{25AA1DDE-968A-407D-94EF-BFADF0344645}"/>
                </a:ext>
              </a:extLst>
            </p:cNvPr>
            <p:cNvSpPr/>
            <p:nvPr/>
          </p:nvSpPr>
          <p:spPr>
            <a:xfrm>
              <a:off x="-31404675" y="2007250"/>
              <a:ext cx="138625" cy="52800"/>
            </a:xfrm>
            <a:custGeom>
              <a:avLst/>
              <a:gdLst/>
              <a:ahLst/>
              <a:cxnLst/>
              <a:rect l="l" t="t" r="r" b="b"/>
              <a:pathLst>
                <a:path w="5545" h="2112" extrusionOk="0">
                  <a:moveTo>
                    <a:pt x="4852" y="725"/>
                  </a:moveTo>
                  <a:lnTo>
                    <a:pt x="4852" y="1418"/>
                  </a:lnTo>
                  <a:lnTo>
                    <a:pt x="693" y="1418"/>
                  </a:lnTo>
                  <a:lnTo>
                    <a:pt x="693" y="725"/>
                  </a:lnTo>
                  <a:close/>
                  <a:moveTo>
                    <a:pt x="347" y="1"/>
                  </a:moveTo>
                  <a:cubicBezTo>
                    <a:pt x="158" y="1"/>
                    <a:pt x="0" y="158"/>
                    <a:pt x="0" y="379"/>
                  </a:cubicBezTo>
                  <a:lnTo>
                    <a:pt x="0" y="1733"/>
                  </a:lnTo>
                  <a:cubicBezTo>
                    <a:pt x="0" y="1954"/>
                    <a:pt x="158" y="2111"/>
                    <a:pt x="347" y="2111"/>
                  </a:cubicBezTo>
                  <a:lnTo>
                    <a:pt x="5199" y="2111"/>
                  </a:lnTo>
                  <a:cubicBezTo>
                    <a:pt x="5388" y="2111"/>
                    <a:pt x="5545" y="1954"/>
                    <a:pt x="5545" y="1733"/>
                  </a:cubicBezTo>
                  <a:lnTo>
                    <a:pt x="5545" y="379"/>
                  </a:lnTo>
                  <a:cubicBezTo>
                    <a:pt x="5514" y="158"/>
                    <a:pt x="5356" y="1"/>
                    <a:pt x="5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203;p50">
              <a:extLst>
                <a:ext uri="{FF2B5EF4-FFF2-40B4-BE49-F238E27FC236}">
                  <a16:creationId xmlns:a16="http://schemas.microsoft.com/office/drawing/2014/main" id="{C6C4D12E-113D-46E8-B8DA-785A156DB2D5}"/>
                </a:ext>
              </a:extLst>
            </p:cNvPr>
            <p:cNvSpPr/>
            <p:nvPr/>
          </p:nvSpPr>
          <p:spPr>
            <a:xfrm>
              <a:off x="-31404675" y="2077350"/>
              <a:ext cx="34675" cy="18150"/>
            </a:xfrm>
            <a:custGeom>
              <a:avLst/>
              <a:gdLst/>
              <a:ahLst/>
              <a:cxnLst/>
              <a:rect l="l" t="t" r="r" b="b"/>
              <a:pathLst>
                <a:path w="1387" h="726" extrusionOk="0">
                  <a:moveTo>
                    <a:pt x="347" y="0"/>
                  </a:moveTo>
                  <a:cubicBezTo>
                    <a:pt x="158" y="0"/>
                    <a:pt x="0" y="158"/>
                    <a:pt x="0" y="347"/>
                  </a:cubicBezTo>
                  <a:cubicBezTo>
                    <a:pt x="0" y="568"/>
                    <a:pt x="158" y="725"/>
                    <a:pt x="347" y="725"/>
                  </a:cubicBezTo>
                  <a:lnTo>
                    <a:pt x="1008" y="725"/>
                  </a:lnTo>
                  <a:cubicBezTo>
                    <a:pt x="1229" y="725"/>
                    <a:pt x="1386" y="568"/>
                    <a:pt x="1386" y="347"/>
                  </a:cubicBezTo>
                  <a:cubicBezTo>
                    <a:pt x="1386" y="158"/>
                    <a:pt x="1229" y="0"/>
                    <a:pt x="10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204;p50">
              <a:extLst>
                <a:ext uri="{FF2B5EF4-FFF2-40B4-BE49-F238E27FC236}">
                  <a16:creationId xmlns:a16="http://schemas.microsoft.com/office/drawing/2014/main" id="{0A8EEB56-2BC7-4DFC-9966-8C4C1B99ABBD}"/>
                </a:ext>
              </a:extLst>
            </p:cNvPr>
            <p:cNvSpPr/>
            <p:nvPr/>
          </p:nvSpPr>
          <p:spPr>
            <a:xfrm>
              <a:off x="-31353475" y="2077350"/>
              <a:ext cx="35450" cy="18150"/>
            </a:xfrm>
            <a:custGeom>
              <a:avLst/>
              <a:gdLst/>
              <a:ahLst/>
              <a:cxnLst/>
              <a:rect l="l" t="t" r="r" b="b"/>
              <a:pathLst>
                <a:path w="1418" h="726" extrusionOk="0">
                  <a:moveTo>
                    <a:pt x="347" y="0"/>
                  </a:moveTo>
                  <a:cubicBezTo>
                    <a:pt x="158" y="0"/>
                    <a:pt x="0" y="158"/>
                    <a:pt x="0" y="347"/>
                  </a:cubicBezTo>
                  <a:cubicBezTo>
                    <a:pt x="0" y="568"/>
                    <a:pt x="158" y="725"/>
                    <a:pt x="347" y="725"/>
                  </a:cubicBezTo>
                  <a:lnTo>
                    <a:pt x="1071" y="725"/>
                  </a:lnTo>
                  <a:cubicBezTo>
                    <a:pt x="1260" y="725"/>
                    <a:pt x="1418" y="568"/>
                    <a:pt x="1418" y="347"/>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205;p50">
              <a:extLst>
                <a:ext uri="{FF2B5EF4-FFF2-40B4-BE49-F238E27FC236}">
                  <a16:creationId xmlns:a16="http://schemas.microsoft.com/office/drawing/2014/main" id="{10AA69A6-4249-4495-A16A-F9172033EEB1}"/>
                </a:ext>
              </a:extLst>
            </p:cNvPr>
            <p:cNvSpPr/>
            <p:nvPr/>
          </p:nvSpPr>
          <p:spPr>
            <a:xfrm>
              <a:off x="-31301500" y="2077350"/>
              <a:ext cx="35450" cy="18150"/>
            </a:xfrm>
            <a:custGeom>
              <a:avLst/>
              <a:gdLst/>
              <a:ahLst/>
              <a:cxnLst/>
              <a:rect l="l" t="t" r="r" b="b"/>
              <a:pathLst>
                <a:path w="1418" h="726" extrusionOk="0">
                  <a:moveTo>
                    <a:pt x="347" y="0"/>
                  </a:moveTo>
                  <a:cubicBezTo>
                    <a:pt x="158" y="0"/>
                    <a:pt x="0" y="158"/>
                    <a:pt x="0" y="347"/>
                  </a:cubicBezTo>
                  <a:cubicBezTo>
                    <a:pt x="0" y="568"/>
                    <a:pt x="158" y="725"/>
                    <a:pt x="347" y="725"/>
                  </a:cubicBezTo>
                  <a:lnTo>
                    <a:pt x="1072" y="725"/>
                  </a:lnTo>
                  <a:cubicBezTo>
                    <a:pt x="1261" y="725"/>
                    <a:pt x="1418" y="568"/>
                    <a:pt x="1418" y="347"/>
                  </a:cubicBezTo>
                  <a:cubicBezTo>
                    <a:pt x="1387" y="158"/>
                    <a:pt x="1229"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206;p50">
              <a:extLst>
                <a:ext uri="{FF2B5EF4-FFF2-40B4-BE49-F238E27FC236}">
                  <a16:creationId xmlns:a16="http://schemas.microsoft.com/office/drawing/2014/main" id="{6CC7DC71-E61D-42E0-816D-E97290DB23E8}"/>
                </a:ext>
              </a:extLst>
            </p:cNvPr>
            <p:cNvSpPr/>
            <p:nvPr/>
          </p:nvSpPr>
          <p:spPr>
            <a:xfrm>
              <a:off x="-31404675" y="2112000"/>
              <a:ext cx="34675" cy="17350"/>
            </a:xfrm>
            <a:custGeom>
              <a:avLst/>
              <a:gdLst/>
              <a:ahLst/>
              <a:cxnLst/>
              <a:rect l="l" t="t" r="r" b="b"/>
              <a:pathLst>
                <a:path w="1387" h="694" extrusionOk="0">
                  <a:moveTo>
                    <a:pt x="347" y="1"/>
                  </a:moveTo>
                  <a:cubicBezTo>
                    <a:pt x="158" y="1"/>
                    <a:pt x="0" y="158"/>
                    <a:pt x="0" y="347"/>
                  </a:cubicBezTo>
                  <a:cubicBezTo>
                    <a:pt x="0" y="536"/>
                    <a:pt x="158" y="694"/>
                    <a:pt x="347" y="694"/>
                  </a:cubicBezTo>
                  <a:lnTo>
                    <a:pt x="1008" y="694"/>
                  </a:lnTo>
                  <a:cubicBezTo>
                    <a:pt x="1229" y="694"/>
                    <a:pt x="1386" y="536"/>
                    <a:pt x="1386" y="347"/>
                  </a:cubicBezTo>
                  <a:cubicBezTo>
                    <a:pt x="1386" y="158"/>
                    <a:pt x="1229"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207;p50">
              <a:extLst>
                <a:ext uri="{FF2B5EF4-FFF2-40B4-BE49-F238E27FC236}">
                  <a16:creationId xmlns:a16="http://schemas.microsoft.com/office/drawing/2014/main" id="{90004B06-8F23-4122-AD0A-D85FD275F488}"/>
                </a:ext>
              </a:extLst>
            </p:cNvPr>
            <p:cNvSpPr/>
            <p:nvPr/>
          </p:nvSpPr>
          <p:spPr>
            <a:xfrm>
              <a:off x="-31353475" y="2112000"/>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208;p50">
              <a:extLst>
                <a:ext uri="{FF2B5EF4-FFF2-40B4-BE49-F238E27FC236}">
                  <a16:creationId xmlns:a16="http://schemas.microsoft.com/office/drawing/2014/main" id="{2A81BBD7-DD57-4721-8871-6F96B9115D6D}"/>
                </a:ext>
              </a:extLst>
            </p:cNvPr>
            <p:cNvSpPr/>
            <p:nvPr/>
          </p:nvSpPr>
          <p:spPr>
            <a:xfrm>
              <a:off x="-31301500" y="2112000"/>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387" y="158"/>
                    <a:pt x="1229"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209;p50">
              <a:extLst>
                <a:ext uri="{FF2B5EF4-FFF2-40B4-BE49-F238E27FC236}">
                  <a16:creationId xmlns:a16="http://schemas.microsoft.com/office/drawing/2014/main" id="{A0EB96CB-9AD8-4EEE-B65C-CF5C99DBE166}"/>
                </a:ext>
              </a:extLst>
            </p:cNvPr>
            <p:cNvSpPr/>
            <p:nvPr/>
          </p:nvSpPr>
          <p:spPr>
            <a:xfrm>
              <a:off x="-31404675" y="2145075"/>
              <a:ext cx="34675" cy="18150"/>
            </a:xfrm>
            <a:custGeom>
              <a:avLst/>
              <a:gdLst/>
              <a:ahLst/>
              <a:cxnLst/>
              <a:rect l="l" t="t" r="r" b="b"/>
              <a:pathLst>
                <a:path w="1387" h="726" extrusionOk="0">
                  <a:moveTo>
                    <a:pt x="347" y="1"/>
                  </a:moveTo>
                  <a:cubicBezTo>
                    <a:pt x="158" y="1"/>
                    <a:pt x="0" y="158"/>
                    <a:pt x="0" y="379"/>
                  </a:cubicBezTo>
                  <a:cubicBezTo>
                    <a:pt x="0" y="568"/>
                    <a:pt x="158" y="726"/>
                    <a:pt x="347" y="726"/>
                  </a:cubicBezTo>
                  <a:lnTo>
                    <a:pt x="1008" y="726"/>
                  </a:lnTo>
                  <a:cubicBezTo>
                    <a:pt x="1229" y="726"/>
                    <a:pt x="1386" y="568"/>
                    <a:pt x="1386" y="379"/>
                  </a:cubicBezTo>
                  <a:cubicBezTo>
                    <a:pt x="1386" y="158"/>
                    <a:pt x="1229"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210;p50">
              <a:extLst>
                <a:ext uri="{FF2B5EF4-FFF2-40B4-BE49-F238E27FC236}">
                  <a16:creationId xmlns:a16="http://schemas.microsoft.com/office/drawing/2014/main" id="{92C05EB0-964F-4F54-A7E5-B9BCBBF4C5E0}"/>
                </a:ext>
              </a:extLst>
            </p:cNvPr>
            <p:cNvSpPr/>
            <p:nvPr/>
          </p:nvSpPr>
          <p:spPr>
            <a:xfrm>
              <a:off x="-31353475" y="2145075"/>
              <a:ext cx="35450" cy="18150"/>
            </a:xfrm>
            <a:custGeom>
              <a:avLst/>
              <a:gdLst/>
              <a:ahLst/>
              <a:cxnLst/>
              <a:rect l="l" t="t" r="r" b="b"/>
              <a:pathLst>
                <a:path w="1418" h="726" extrusionOk="0">
                  <a:moveTo>
                    <a:pt x="347" y="1"/>
                  </a:moveTo>
                  <a:cubicBezTo>
                    <a:pt x="158" y="1"/>
                    <a:pt x="0" y="158"/>
                    <a:pt x="0" y="379"/>
                  </a:cubicBezTo>
                  <a:cubicBezTo>
                    <a:pt x="0" y="568"/>
                    <a:pt x="158" y="726"/>
                    <a:pt x="347" y="726"/>
                  </a:cubicBezTo>
                  <a:lnTo>
                    <a:pt x="1071" y="726"/>
                  </a:lnTo>
                  <a:cubicBezTo>
                    <a:pt x="1260" y="726"/>
                    <a:pt x="1418" y="568"/>
                    <a:pt x="1418" y="379"/>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211;p50">
              <a:extLst>
                <a:ext uri="{FF2B5EF4-FFF2-40B4-BE49-F238E27FC236}">
                  <a16:creationId xmlns:a16="http://schemas.microsoft.com/office/drawing/2014/main" id="{AD78D24F-098C-4481-A964-70FA1C016EE3}"/>
                </a:ext>
              </a:extLst>
            </p:cNvPr>
            <p:cNvSpPr/>
            <p:nvPr/>
          </p:nvSpPr>
          <p:spPr>
            <a:xfrm>
              <a:off x="-31301500" y="2145075"/>
              <a:ext cx="35450" cy="18150"/>
            </a:xfrm>
            <a:custGeom>
              <a:avLst/>
              <a:gdLst/>
              <a:ahLst/>
              <a:cxnLst/>
              <a:rect l="l" t="t" r="r" b="b"/>
              <a:pathLst>
                <a:path w="1418" h="726" extrusionOk="0">
                  <a:moveTo>
                    <a:pt x="347" y="1"/>
                  </a:moveTo>
                  <a:cubicBezTo>
                    <a:pt x="158" y="1"/>
                    <a:pt x="0" y="158"/>
                    <a:pt x="0" y="379"/>
                  </a:cubicBezTo>
                  <a:cubicBezTo>
                    <a:pt x="0" y="568"/>
                    <a:pt x="158" y="726"/>
                    <a:pt x="347" y="726"/>
                  </a:cubicBezTo>
                  <a:lnTo>
                    <a:pt x="1072" y="726"/>
                  </a:lnTo>
                  <a:cubicBezTo>
                    <a:pt x="1261" y="726"/>
                    <a:pt x="1418" y="568"/>
                    <a:pt x="1418" y="379"/>
                  </a:cubicBezTo>
                  <a:cubicBezTo>
                    <a:pt x="1387" y="158"/>
                    <a:pt x="1229"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6212;p50">
            <a:extLst>
              <a:ext uri="{FF2B5EF4-FFF2-40B4-BE49-F238E27FC236}">
                <a16:creationId xmlns:a16="http://schemas.microsoft.com/office/drawing/2014/main" id="{0791A9EB-D759-413E-8B8B-11B05E9F3EEE}"/>
              </a:ext>
            </a:extLst>
          </p:cNvPr>
          <p:cNvGrpSpPr/>
          <p:nvPr/>
        </p:nvGrpSpPr>
        <p:grpSpPr>
          <a:xfrm>
            <a:off x="8428519" y="2138155"/>
            <a:ext cx="515573" cy="512802"/>
            <a:chOff x="-31523625" y="2298675"/>
            <a:chExt cx="293025" cy="291450"/>
          </a:xfrm>
          <a:solidFill>
            <a:srgbClr val="5C3183"/>
          </a:solidFill>
        </p:grpSpPr>
        <p:sp>
          <p:nvSpPr>
            <p:cNvPr id="653" name="Google Shape;6213;p50">
              <a:extLst>
                <a:ext uri="{FF2B5EF4-FFF2-40B4-BE49-F238E27FC236}">
                  <a16:creationId xmlns:a16="http://schemas.microsoft.com/office/drawing/2014/main" id="{2D3B5395-A620-4C6E-B756-CDBD5B4DBF2B}"/>
                </a:ext>
              </a:extLst>
            </p:cNvPr>
            <p:cNvSpPr/>
            <p:nvPr/>
          </p:nvSpPr>
          <p:spPr>
            <a:xfrm>
              <a:off x="-31523625" y="2298675"/>
              <a:ext cx="293025" cy="291450"/>
            </a:xfrm>
            <a:custGeom>
              <a:avLst/>
              <a:gdLst/>
              <a:ahLst/>
              <a:cxnLst/>
              <a:rect l="l" t="t" r="r" b="b"/>
              <a:pathLst>
                <a:path w="11721" h="11658" extrusionOk="0">
                  <a:moveTo>
                    <a:pt x="4443" y="630"/>
                  </a:moveTo>
                  <a:cubicBezTo>
                    <a:pt x="4632" y="630"/>
                    <a:pt x="4790" y="788"/>
                    <a:pt x="4790" y="977"/>
                  </a:cubicBezTo>
                  <a:cubicBezTo>
                    <a:pt x="4790" y="1198"/>
                    <a:pt x="4632" y="1355"/>
                    <a:pt x="4443" y="1355"/>
                  </a:cubicBezTo>
                  <a:cubicBezTo>
                    <a:pt x="4254" y="1355"/>
                    <a:pt x="4097" y="1198"/>
                    <a:pt x="4097" y="977"/>
                  </a:cubicBezTo>
                  <a:cubicBezTo>
                    <a:pt x="4097" y="788"/>
                    <a:pt x="4254" y="630"/>
                    <a:pt x="4443" y="630"/>
                  </a:cubicBezTo>
                  <a:close/>
                  <a:moveTo>
                    <a:pt x="7153" y="3434"/>
                  </a:moveTo>
                  <a:cubicBezTo>
                    <a:pt x="6523" y="3938"/>
                    <a:pt x="6176" y="4663"/>
                    <a:pt x="6176" y="5482"/>
                  </a:cubicBezTo>
                  <a:lnTo>
                    <a:pt x="6176" y="7530"/>
                  </a:lnTo>
                  <a:lnTo>
                    <a:pt x="663" y="7530"/>
                  </a:lnTo>
                  <a:lnTo>
                    <a:pt x="663" y="5482"/>
                  </a:lnTo>
                  <a:cubicBezTo>
                    <a:pt x="663" y="4348"/>
                    <a:pt x="1576" y="3434"/>
                    <a:pt x="2710" y="3434"/>
                  </a:cubicBezTo>
                  <a:lnTo>
                    <a:pt x="4790" y="3434"/>
                  </a:lnTo>
                  <a:lnTo>
                    <a:pt x="4790" y="4474"/>
                  </a:lnTo>
                  <a:cubicBezTo>
                    <a:pt x="4790" y="4663"/>
                    <a:pt x="4947" y="4821"/>
                    <a:pt x="5136" y="4821"/>
                  </a:cubicBezTo>
                  <a:cubicBezTo>
                    <a:pt x="5357" y="4821"/>
                    <a:pt x="5514" y="4663"/>
                    <a:pt x="5514" y="4474"/>
                  </a:cubicBezTo>
                  <a:lnTo>
                    <a:pt x="5514" y="3434"/>
                  </a:lnTo>
                  <a:close/>
                  <a:moveTo>
                    <a:pt x="6176" y="8255"/>
                  </a:moveTo>
                  <a:lnTo>
                    <a:pt x="6176" y="8916"/>
                  </a:lnTo>
                  <a:lnTo>
                    <a:pt x="663" y="8916"/>
                  </a:lnTo>
                  <a:lnTo>
                    <a:pt x="663" y="8255"/>
                  </a:lnTo>
                  <a:close/>
                  <a:moveTo>
                    <a:pt x="8917" y="3434"/>
                  </a:moveTo>
                  <a:cubicBezTo>
                    <a:pt x="10083" y="3434"/>
                    <a:pt x="10965" y="4348"/>
                    <a:pt x="10965" y="5482"/>
                  </a:cubicBezTo>
                  <a:lnTo>
                    <a:pt x="10965" y="8916"/>
                  </a:lnTo>
                  <a:lnTo>
                    <a:pt x="6869" y="8916"/>
                  </a:lnTo>
                  <a:lnTo>
                    <a:pt x="6869" y="5482"/>
                  </a:lnTo>
                  <a:cubicBezTo>
                    <a:pt x="6869" y="4380"/>
                    <a:pt x="7783" y="3434"/>
                    <a:pt x="8917" y="3434"/>
                  </a:cubicBezTo>
                  <a:close/>
                  <a:moveTo>
                    <a:pt x="4790" y="9609"/>
                  </a:moveTo>
                  <a:lnTo>
                    <a:pt x="4790" y="10996"/>
                  </a:lnTo>
                  <a:lnTo>
                    <a:pt x="4128" y="10996"/>
                  </a:lnTo>
                  <a:lnTo>
                    <a:pt x="4128" y="9609"/>
                  </a:lnTo>
                  <a:close/>
                  <a:moveTo>
                    <a:pt x="4443" y="0"/>
                  </a:moveTo>
                  <a:cubicBezTo>
                    <a:pt x="3876" y="0"/>
                    <a:pt x="3404" y="473"/>
                    <a:pt x="3404" y="1040"/>
                  </a:cubicBezTo>
                  <a:cubicBezTo>
                    <a:pt x="3404" y="1576"/>
                    <a:pt x="3876" y="2048"/>
                    <a:pt x="4443" y="2048"/>
                  </a:cubicBezTo>
                  <a:cubicBezTo>
                    <a:pt x="4569" y="2048"/>
                    <a:pt x="4664" y="2017"/>
                    <a:pt x="4790" y="2017"/>
                  </a:cubicBezTo>
                  <a:lnTo>
                    <a:pt x="4790" y="2773"/>
                  </a:lnTo>
                  <a:lnTo>
                    <a:pt x="2710" y="2773"/>
                  </a:lnTo>
                  <a:cubicBezTo>
                    <a:pt x="1198" y="2773"/>
                    <a:pt x="1" y="4001"/>
                    <a:pt x="1" y="5482"/>
                  </a:cubicBezTo>
                  <a:lnTo>
                    <a:pt x="1" y="9231"/>
                  </a:lnTo>
                  <a:cubicBezTo>
                    <a:pt x="1" y="9420"/>
                    <a:pt x="159" y="9578"/>
                    <a:pt x="348" y="9578"/>
                  </a:cubicBezTo>
                  <a:lnTo>
                    <a:pt x="3467" y="9578"/>
                  </a:lnTo>
                  <a:lnTo>
                    <a:pt x="3467" y="11311"/>
                  </a:lnTo>
                  <a:cubicBezTo>
                    <a:pt x="3467" y="11500"/>
                    <a:pt x="3624" y="11657"/>
                    <a:pt x="3813" y="11657"/>
                  </a:cubicBezTo>
                  <a:lnTo>
                    <a:pt x="5199" y="11657"/>
                  </a:lnTo>
                  <a:cubicBezTo>
                    <a:pt x="5388" y="11657"/>
                    <a:pt x="5546" y="11500"/>
                    <a:pt x="5546" y="11311"/>
                  </a:cubicBezTo>
                  <a:lnTo>
                    <a:pt x="5546" y="9578"/>
                  </a:lnTo>
                  <a:lnTo>
                    <a:pt x="11374" y="9578"/>
                  </a:lnTo>
                  <a:cubicBezTo>
                    <a:pt x="11563" y="9578"/>
                    <a:pt x="11721" y="9420"/>
                    <a:pt x="11721" y="9231"/>
                  </a:cubicBezTo>
                  <a:lnTo>
                    <a:pt x="11721" y="5482"/>
                  </a:lnTo>
                  <a:cubicBezTo>
                    <a:pt x="11658" y="4001"/>
                    <a:pt x="10429" y="2773"/>
                    <a:pt x="8917" y="2773"/>
                  </a:cubicBezTo>
                  <a:lnTo>
                    <a:pt x="5451" y="2773"/>
                  </a:lnTo>
                  <a:lnTo>
                    <a:pt x="5451" y="1040"/>
                  </a:lnTo>
                  <a:cubicBezTo>
                    <a:pt x="5451" y="473"/>
                    <a:pt x="4979"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214;p50">
              <a:extLst>
                <a:ext uri="{FF2B5EF4-FFF2-40B4-BE49-F238E27FC236}">
                  <a16:creationId xmlns:a16="http://schemas.microsoft.com/office/drawing/2014/main" id="{5EB9C425-C53C-4B51-8B0E-CDF136FF6117}"/>
                </a:ext>
              </a:extLst>
            </p:cNvPr>
            <p:cNvSpPr/>
            <p:nvPr/>
          </p:nvSpPr>
          <p:spPr>
            <a:xfrm>
              <a:off x="-31334575" y="2452250"/>
              <a:ext cx="67750" cy="51225"/>
            </a:xfrm>
            <a:custGeom>
              <a:avLst/>
              <a:gdLst/>
              <a:ahLst/>
              <a:cxnLst/>
              <a:rect l="l" t="t" r="r" b="b"/>
              <a:pathLst>
                <a:path w="2710" h="2049" extrusionOk="0">
                  <a:moveTo>
                    <a:pt x="1670" y="694"/>
                  </a:moveTo>
                  <a:cubicBezTo>
                    <a:pt x="1890" y="694"/>
                    <a:pt x="2048" y="851"/>
                    <a:pt x="2048" y="1040"/>
                  </a:cubicBezTo>
                  <a:cubicBezTo>
                    <a:pt x="2048" y="1229"/>
                    <a:pt x="1890" y="1387"/>
                    <a:pt x="1670" y="1387"/>
                  </a:cubicBezTo>
                  <a:lnTo>
                    <a:pt x="1008" y="1387"/>
                  </a:lnTo>
                  <a:cubicBezTo>
                    <a:pt x="819" y="1387"/>
                    <a:pt x="662" y="1229"/>
                    <a:pt x="662" y="1040"/>
                  </a:cubicBezTo>
                  <a:cubicBezTo>
                    <a:pt x="662" y="851"/>
                    <a:pt x="819" y="694"/>
                    <a:pt x="1008" y="694"/>
                  </a:cubicBezTo>
                  <a:close/>
                  <a:moveTo>
                    <a:pt x="1008" y="1"/>
                  </a:moveTo>
                  <a:cubicBezTo>
                    <a:pt x="473" y="1"/>
                    <a:pt x="0" y="473"/>
                    <a:pt x="0" y="1040"/>
                  </a:cubicBezTo>
                  <a:cubicBezTo>
                    <a:pt x="0" y="1576"/>
                    <a:pt x="473" y="2049"/>
                    <a:pt x="1008" y="2049"/>
                  </a:cubicBezTo>
                  <a:lnTo>
                    <a:pt x="1670" y="2049"/>
                  </a:lnTo>
                  <a:cubicBezTo>
                    <a:pt x="2237" y="2049"/>
                    <a:pt x="2710" y="1576"/>
                    <a:pt x="2710" y="1040"/>
                  </a:cubicBezTo>
                  <a:cubicBezTo>
                    <a:pt x="2710" y="473"/>
                    <a:pt x="2269"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215;p50">
              <a:extLst>
                <a:ext uri="{FF2B5EF4-FFF2-40B4-BE49-F238E27FC236}">
                  <a16:creationId xmlns:a16="http://schemas.microsoft.com/office/drawing/2014/main" id="{EF98D8DC-F806-4166-B73D-E9B1C1A3656E}"/>
                </a:ext>
              </a:extLst>
            </p:cNvPr>
            <p:cNvSpPr/>
            <p:nvPr/>
          </p:nvSpPr>
          <p:spPr>
            <a:xfrm>
              <a:off x="-31334575" y="2419175"/>
              <a:ext cx="68525" cy="17350"/>
            </a:xfrm>
            <a:custGeom>
              <a:avLst/>
              <a:gdLst/>
              <a:ahLst/>
              <a:cxnLst/>
              <a:rect l="l" t="t" r="r" b="b"/>
              <a:pathLst>
                <a:path w="2741" h="694" extrusionOk="0">
                  <a:moveTo>
                    <a:pt x="347" y="1"/>
                  </a:moveTo>
                  <a:cubicBezTo>
                    <a:pt x="158" y="1"/>
                    <a:pt x="0" y="158"/>
                    <a:pt x="0" y="347"/>
                  </a:cubicBezTo>
                  <a:cubicBezTo>
                    <a:pt x="0" y="536"/>
                    <a:pt x="158" y="694"/>
                    <a:pt x="347" y="694"/>
                  </a:cubicBezTo>
                  <a:lnTo>
                    <a:pt x="2395" y="694"/>
                  </a:lnTo>
                  <a:cubicBezTo>
                    <a:pt x="2584" y="694"/>
                    <a:pt x="2741" y="536"/>
                    <a:pt x="2741" y="347"/>
                  </a:cubicBezTo>
                  <a:cubicBezTo>
                    <a:pt x="2710" y="158"/>
                    <a:pt x="2552"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6216;p50">
            <a:extLst>
              <a:ext uri="{FF2B5EF4-FFF2-40B4-BE49-F238E27FC236}">
                <a16:creationId xmlns:a16="http://schemas.microsoft.com/office/drawing/2014/main" id="{90EC0C1F-BA2E-4CEA-9098-BB133EF7506F}"/>
              </a:ext>
            </a:extLst>
          </p:cNvPr>
          <p:cNvSpPr/>
          <p:nvPr/>
        </p:nvSpPr>
        <p:spPr>
          <a:xfrm>
            <a:off x="8423250" y="2741885"/>
            <a:ext cx="521115" cy="516936"/>
          </a:xfrm>
          <a:custGeom>
            <a:avLst/>
            <a:gdLst/>
            <a:ahLst/>
            <a:cxnLst/>
            <a:rect l="l" t="t" r="r" b="b"/>
            <a:pathLst>
              <a:path w="11847" h="11752" extrusionOk="0">
                <a:moveTo>
                  <a:pt x="6039" y="2796"/>
                </a:moveTo>
                <a:cubicBezTo>
                  <a:pt x="6845" y="2796"/>
                  <a:pt x="7621" y="3116"/>
                  <a:pt x="8224" y="3718"/>
                </a:cubicBezTo>
                <a:cubicBezTo>
                  <a:pt x="8917" y="4411"/>
                  <a:pt x="9232" y="5356"/>
                  <a:pt x="9074" y="6396"/>
                </a:cubicBezTo>
                <a:cubicBezTo>
                  <a:pt x="8885" y="7688"/>
                  <a:pt x="7814" y="8759"/>
                  <a:pt x="6522" y="8948"/>
                </a:cubicBezTo>
                <a:cubicBezTo>
                  <a:pt x="6377" y="8962"/>
                  <a:pt x="6232" y="8970"/>
                  <a:pt x="6088" y="8970"/>
                </a:cubicBezTo>
                <a:cubicBezTo>
                  <a:pt x="5606" y="8970"/>
                  <a:pt x="5132" y="8883"/>
                  <a:pt x="4695" y="8664"/>
                </a:cubicBezTo>
                <a:lnTo>
                  <a:pt x="5231" y="8160"/>
                </a:lnTo>
                <a:cubicBezTo>
                  <a:pt x="5444" y="8249"/>
                  <a:pt x="5677" y="8288"/>
                  <a:pt x="5919" y="8288"/>
                </a:cubicBezTo>
                <a:cubicBezTo>
                  <a:pt x="6106" y="8288"/>
                  <a:pt x="6298" y="8265"/>
                  <a:pt x="6491" y="8223"/>
                </a:cubicBezTo>
                <a:cubicBezTo>
                  <a:pt x="6964" y="8160"/>
                  <a:pt x="7373" y="7908"/>
                  <a:pt x="7751" y="7562"/>
                </a:cubicBezTo>
                <a:cubicBezTo>
                  <a:pt x="8098" y="7215"/>
                  <a:pt x="8318" y="6774"/>
                  <a:pt x="8413" y="6301"/>
                </a:cubicBezTo>
                <a:cubicBezTo>
                  <a:pt x="8476" y="5797"/>
                  <a:pt x="8444" y="5293"/>
                  <a:pt x="8224" y="4821"/>
                </a:cubicBezTo>
                <a:cubicBezTo>
                  <a:pt x="8161" y="4695"/>
                  <a:pt x="8066" y="4663"/>
                  <a:pt x="7972" y="4600"/>
                </a:cubicBezTo>
                <a:cubicBezTo>
                  <a:pt x="7846" y="4600"/>
                  <a:pt x="7751" y="4600"/>
                  <a:pt x="7657" y="4695"/>
                </a:cubicBezTo>
                <a:lnTo>
                  <a:pt x="6806" y="5545"/>
                </a:lnTo>
                <a:cubicBezTo>
                  <a:pt x="6743" y="5608"/>
                  <a:pt x="6649" y="5640"/>
                  <a:pt x="6558" y="5640"/>
                </a:cubicBezTo>
                <a:cubicBezTo>
                  <a:pt x="6467" y="5640"/>
                  <a:pt x="6381" y="5608"/>
                  <a:pt x="6333" y="5545"/>
                </a:cubicBezTo>
                <a:cubicBezTo>
                  <a:pt x="6207" y="5419"/>
                  <a:pt x="6207" y="5199"/>
                  <a:pt x="6333" y="5073"/>
                </a:cubicBezTo>
                <a:lnTo>
                  <a:pt x="7184" y="4222"/>
                </a:lnTo>
                <a:cubicBezTo>
                  <a:pt x="7279" y="4128"/>
                  <a:pt x="7310" y="4033"/>
                  <a:pt x="7279" y="3907"/>
                </a:cubicBezTo>
                <a:cubicBezTo>
                  <a:pt x="7279" y="3781"/>
                  <a:pt x="7184" y="3718"/>
                  <a:pt x="7058" y="3655"/>
                </a:cubicBezTo>
                <a:cubicBezTo>
                  <a:pt x="6723" y="3499"/>
                  <a:pt x="6372" y="3437"/>
                  <a:pt x="6017" y="3437"/>
                </a:cubicBezTo>
                <a:cubicBezTo>
                  <a:pt x="5871" y="3437"/>
                  <a:pt x="5724" y="3448"/>
                  <a:pt x="5577" y="3466"/>
                </a:cubicBezTo>
                <a:cubicBezTo>
                  <a:pt x="5105" y="3561"/>
                  <a:pt x="4664" y="3781"/>
                  <a:pt x="4317" y="4128"/>
                </a:cubicBezTo>
                <a:cubicBezTo>
                  <a:pt x="3971" y="4506"/>
                  <a:pt x="3719" y="4915"/>
                  <a:pt x="3656" y="5388"/>
                </a:cubicBezTo>
                <a:cubicBezTo>
                  <a:pt x="3561" y="5829"/>
                  <a:pt x="3593" y="6270"/>
                  <a:pt x="3719" y="6648"/>
                </a:cubicBezTo>
                <a:lnTo>
                  <a:pt x="3214" y="7184"/>
                </a:lnTo>
                <a:cubicBezTo>
                  <a:pt x="2962" y="6648"/>
                  <a:pt x="2868" y="6018"/>
                  <a:pt x="2962" y="5388"/>
                </a:cubicBezTo>
                <a:cubicBezTo>
                  <a:pt x="3183" y="4096"/>
                  <a:pt x="4223" y="3025"/>
                  <a:pt x="5546" y="2836"/>
                </a:cubicBezTo>
                <a:cubicBezTo>
                  <a:pt x="5710" y="2809"/>
                  <a:pt x="5875" y="2796"/>
                  <a:pt x="6039" y="2796"/>
                </a:cubicBezTo>
                <a:close/>
                <a:moveTo>
                  <a:pt x="6428" y="757"/>
                </a:moveTo>
                <a:lnTo>
                  <a:pt x="6554" y="1261"/>
                </a:lnTo>
                <a:cubicBezTo>
                  <a:pt x="6585" y="1387"/>
                  <a:pt x="6680" y="1481"/>
                  <a:pt x="6838" y="1481"/>
                </a:cubicBezTo>
                <a:cubicBezTo>
                  <a:pt x="7468" y="1607"/>
                  <a:pt x="8003" y="1859"/>
                  <a:pt x="8539" y="2206"/>
                </a:cubicBezTo>
                <a:cubicBezTo>
                  <a:pt x="8586" y="2237"/>
                  <a:pt x="8641" y="2253"/>
                  <a:pt x="8700" y="2253"/>
                </a:cubicBezTo>
                <a:cubicBezTo>
                  <a:pt x="8759" y="2253"/>
                  <a:pt x="8822" y="2237"/>
                  <a:pt x="8885" y="2206"/>
                </a:cubicBezTo>
                <a:lnTo>
                  <a:pt x="9326" y="1922"/>
                </a:lnTo>
                <a:lnTo>
                  <a:pt x="9894" y="2521"/>
                </a:lnTo>
                <a:lnTo>
                  <a:pt x="9641" y="2962"/>
                </a:lnTo>
                <a:cubicBezTo>
                  <a:pt x="9547" y="3088"/>
                  <a:pt x="9547" y="3246"/>
                  <a:pt x="9641" y="3309"/>
                </a:cubicBezTo>
                <a:cubicBezTo>
                  <a:pt x="9988" y="3813"/>
                  <a:pt x="10209" y="4411"/>
                  <a:pt x="10335" y="5010"/>
                </a:cubicBezTo>
                <a:cubicBezTo>
                  <a:pt x="10366" y="5136"/>
                  <a:pt x="10461" y="5230"/>
                  <a:pt x="10587" y="5293"/>
                </a:cubicBezTo>
                <a:lnTo>
                  <a:pt x="11091" y="5388"/>
                </a:lnTo>
                <a:lnTo>
                  <a:pt x="11091" y="6301"/>
                </a:lnTo>
                <a:lnTo>
                  <a:pt x="11154" y="6301"/>
                </a:lnTo>
                <a:lnTo>
                  <a:pt x="10650" y="6428"/>
                </a:lnTo>
                <a:cubicBezTo>
                  <a:pt x="10524" y="6459"/>
                  <a:pt x="10429" y="6554"/>
                  <a:pt x="10429" y="6711"/>
                </a:cubicBezTo>
                <a:cubicBezTo>
                  <a:pt x="10303" y="7341"/>
                  <a:pt x="10051" y="7877"/>
                  <a:pt x="9704" y="8381"/>
                </a:cubicBezTo>
                <a:cubicBezTo>
                  <a:pt x="9641" y="8507"/>
                  <a:pt x="9641" y="8633"/>
                  <a:pt x="9704" y="8759"/>
                </a:cubicBezTo>
                <a:lnTo>
                  <a:pt x="9988" y="9168"/>
                </a:lnTo>
                <a:lnTo>
                  <a:pt x="9389" y="9767"/>
                </a:lnTo>
                <a:lnTo>
                  <a:pt x="8948" y="9483"/>
                </a:lnTo>
                <a:cubicBezTo>
                  <a:pt x="8901" y="9452"/>
                  <a:pt x="8838" y="9436"/>
                  <a:pt x="8775" y="9436"/>
                </a:cubicBezTo>
                <a:cubicBezTo>
                  <a:pt x="8712" y="9436"/>
                  <a:pt x="8649" y="9452"/>
                  <a:pt x="8602" y="9483"/>
                </a:cubicBezTo>
                <a:cubicBezTo>
                  <a:pt x="8098" y="9862"/>
                  <a:pt x="7499" y="10082"/>
                  <a:pt x="6901" y="10208"/>
                </a:cubicBezTo>
                <a:cubicBezTo>
                  <a:pt x="6806" y="10240"/>
                  <a:pt x="6680" y="10334"/>
                  <a:pt x="6649" y="10429"/>
                </a:cubicBezTo>
                <a:lnTo>
                  <a:pt x="6522" y="10964"/>
                </a:lnTo>
                <a:lnTo>
                  <a:pt x="5703" y="10964"/>
                </a:lnTo>
                <a:lnTo>
                  <a:pt x="5577" y="10429"/>
                </a:lnTo>
                <a:cubicBezTo>
                  <a:pt x="5546" y="10334"/>
                  <a:pt x="5451" y="10208"/>
                  <a:pt x="5294" y="10208"/>
                </a:cubicBezTo>
                <a:cubicBezTo>
                  <a:pt x="4758" y="10082"/>
                  <a:pt x="4223" y="9893"/>
                  <a:pt x="3750" y="9609"/>
                </a:cubicBezTo>
                <a:lnTo>
                  <a:pt x="4286" y="9105"/>
                </a:lnTo>
                <a:cubicBezTo>
                  <a:pt x="4821" y="9420"/>
                  <a:pt x="5451" y="9578"/>
                  <a:pt x="6113" y="9578"/>
                </a:cubicBezTo>
                <a:cubicBezTo>
                  <a:pt x="6333" y="9578"/>
                  <a:pt x="6522" y="9578"/>
                  <a:pt x="6712" y="9546"/>
                </a:cubicBezTo>
                <a:cubicBezTo>
                  <a:pt x="7499" y="9420"/>
                  <a:pt x="8224" y="9011"/>
                  <a:pt x="8759" y="8475"/>
                </a:cubicBezTo>
                <a:cubicBezTo>
                  <a:pt x="9326" y="7908"/>
                  <a:pt x="9704" y="7184"/>
                  <a:pt x="9831" y="6428"/>
                </a:cubicBezTo>
                <a:cubicBezTo>
                  <a:pt x="10020" y="5199"/>
                  <a:pt x="9641" y="4033"/>
                  <a:pt x="8759" y="3151"/>
                </a:cubicBezTo>
                <a:cubicBezTo>
                  <a:pt x="8046" y="2438"/>
                  <a:pt x="7089" y="2034"/>
                  <a:pt x="6074" y="2034"/>
                </a:cubicBezTo>
                <a:cubicBezTo>
                  <a:pt x="5878" y="2034"/>
                  <a:pt x="5681" y="2049"/>
                  <a:pt x="5483" y="2080"/>
                </a:cubicBezTo>
                <a:cubicBezTo>
                  <a:pt x="4695" y="2206"/>
                  <a:pt x="4002" y="2615"/>
                  <a:pt x="3435" y="3151"/>
                </a:cubicBezTo>
                <a:cubicBezTo>
                  <a:pt x="2899" y="3718"/>
                  <a:pt x="2490" y="4443"/>
                  <a:pt x="2395" y="5199"/>
                </a:cubicBezTo>
                <a:cubicBezTo>
                  <a:pt x="2269" y="6018"/>
                  <a:pt x="2427" y="6900"/>
                  <a:pt x="2805" y="7656"/>
                </a:cubicBezTo>
                <a:lnTo>
                  <a:pt x="2301" y="8160"/>
                </a:lnTo>
                <a:cubicBezTo>
                  <a:pt x="2017" y="7688"/>
                  <a:pt x="1828" y="7184"/>
                  <a:pt x="1702" y="6617"/>
                </a:cubicBezTo>
                <a:cubicBezTo>
                  <a:pt x="1671" y="6491"/>
                  <a:pt x="1608" y="6396"/>
                  <a:pt x="1482" y="6333"/>
                </a:cubicBezTo>
                <a:lnTo>
                  <a:pt x="978" y="6238"/>
                </a:lnTo>
                <a:lnTo>
                  <a:pt x="978" y="5388"/>
                </a:lnTo>
                <a:lnTo>
                  <a:pt x="1482" y="5293"/>
                </a:lnTo>
                <a:cubicBezTo>
                  <a:pt x="1608" y="5230"/>
                  <a:pt x="1702" y="5167"/>
                  <a:pt x="1702" y="5010"/>
                </a:cubicBezTo>
                <a:cubicBezTo>
                  <a:pt x="1828" y="4380"/>
                  <a:pt x="2080" y="3813"/>
                  <a:pt x="2427" y="3309"/>
                </a:cubicBezTo>
                <a:cubicBezTo>
                  <a:pt x="2490" y="3183"/>
                  <a:pt x="2490" y="3088"/>
                  <a:pt x="2427" y="2962"/>
                </a:cubicBezTo>
                <a:lnTo>
                  <a:pt x="2143" y="2521"/>
                </a:lnTo>
                <a:lnTo>
                  <a:pt x="2742" y="1922"/>
                </a:lnTo>
                <a:lnTo>
                  <a:pt x="3183" y="2206"/>
                </a:lnTo>
                <a:cubicBezTo>
                  <a:pt x="3230" y="2237"/>
                  <a:pt x="3293" y="2253"/>
                  <a:pt x="3356" y="2253"/>
                </a:cubicBezTo>
                <a:cubicBezTo>
                  <a:pt x="3419" y="2253"/>
                  <a:pt x="3482" y="2237"/>
                  <a:pt x="3530" y="2206"/>
                </a:cubicBezTo>
                <a:cubicBezTo>
                  <a:pt x="4034" y="1859"/>
                  <a:pt x="4632" y="1607"/>
                  <a:pt x="5231" y="1481"/>
                </a:cubicBezTo>
                <a:cubicBezTo>
                  <a:pt x="5325" y="1450"/>
                  <a:pt x="5451" y="1387"/>
                  <a:pt x="5483" y="1261"/>
                </a:cubicBezTo>
                <a:lnTo>
                  <a:pt x="5609" y="757"/>
                </a:lnTo>
                <a:close/>
                <a:moveTo>
                  <a:pt x="6239" y="4222"/>
                </a:moveTo>
                <a:lnTo>
                  <a:pt x="5766" y="4695"/>
                </a:lnTo>
                <a:cubicBezTo>
                  <a:pt x="5388" y="5073"/>
                  <a:pt x="5388" y="5766"/>
                  <a:pt x="5766" y="6144"/>
                </a:cubicBezTo>
                <a:cubicBezTo>
                  <a:pt x="5971" y="6349"/>
                  <a:pt x="6239" y="6451"/>
                  <a:pt x="6503" y="6451"/>
                </a:cubicBezTo>
                <a:cubicBezTo>
                  <a:pt x="6767" y="6451"/>
                  <a:pt x="7027" y="6349"/>
                  <a:pt x="7216" y="6144"/>
                </a:cubicBezTo>
                <a:lnTo>
                  <a:pt x="7688" y="5671"/>
                </a:lnTo>
                <a:cubicBezTo>
                  <a:pt x="7751" y="5860"/>
                  <a:pt x="7751" y="6081"/>
                  <a:pt x="7688" y="6238"/>
                </a:cubicBezTo>
                <a:cubicBezTo>
                  <a:pt x="7594" y="6900"/>
                  <a:pt x="7027" y="7436"/>
                  <a:pt x="6365" y="7562"/>
                </a:cubicBezTo>
                <a:cubicBezTo>
                  <a:pt x="6267" y="7588"/>
                  <a:pt x="6163" y="7600"/>
                  <a:pt x="6059" y="7600"/>
                </a:cubicBezTo>
                <a:cubicBezTo>
                  <a:pt x="5794" y="7600"/>
                  <a:pt x="5520" y="7526"/>
                  <a:pt x="5294" y="7436"/>
                </a:cubicBezTo>
                <a:cubicBezTo>
                  <a:pt x="5252" y="7415"/>
                  <a:pt x="5206" y="7404"/>
                  <a:pt x="5161" y="7404"/>
                </a:cubicBezTo>
                <a:cubicBezTo>
                  <a:pt x="5070" y="7404"/>
                  <a:pt x="4979" y="7446"/>
                  <a:pt x="4916" y="7530"/>
                </a:cubicBezTo>
                <a:lnTo>
                  <a:pt x="3908" y="8507"/>
                </a:lnTo>
                <a:lnTo>
                  <a:pt x="1450" y="10964"/>
                </a:lnTo>
                <a:cubicBezTo>
                  <a:pt x="1387" y="11011"/>
                  <a:pt x="1293" y="11035"/>
                  <a:pt x="1202" y="11035"/>
                </a:cubicBezTo>
                <a:cubicBezTo>
                  <a:pt x="1112" y="11035"/>
                  <a:pt x="1025" y="11011"/>
                  <a:pt x="978" y="10964"/>
                </a:cubicBezTo>
                <a:cubicBezTo>
                  <a:pt x="852" y="10838"/>
                  <a:pt x="852" y="10586"/>
                  <a:pt x="978" y="10492"/>
                </a:cubicBezTo>
                <a:lnTo>
                  <a:pt x="3403" y="8034"/>
                </a:lnTo>
                <a:lnTo>
                  <a:pt x="4380" y="7058"/>
                </a:lnTo>
                <a:cubicBezTo>
                  <a:pt x="4506" y="6932"/>
                  <a:pt x="4506" y="6774"/>
                  <a:pt x="4475" y="6648"/>
                </a:cubicBezTo>
                <a:cubicBezTo>
                  <a:pt x="4317" y="6333"/>
                  <a:pt x="4286" y="5955"/>
                  <a:pt x="4349" y="5608"/>
                </a:cubicBezTo>
                <a:cubicBezTo>
                  <a:pt x="4475" y="4915"/>
                  <a:pt x="5010" y="4380"/>
                  <a:pt x="5703" y="4254"/>
                </a:cubicBezTo>
                <a:cubicBezTo>
                  <a:pt x="5798" y="4254"/>
                  <a:pt x="5892" y="4222"/>
                  <a:pt x="6018" y="4222"/>
                </a:cubicBezTo>
                <a:close/>
                <a:moveTo>
                  <a:pt x="5262" y="1"/>
                </a:moveTo>
                <a:cubicBezTo>
                  <a:pt x="5105" y="1"/>
                  <a:pt x="4979" y="127"/>
                  <a:pt x="4947" y="284"/>
                </a:cubicBezTo>
                <a:lnTo>
                  <a:pt x="4790" y="883"/>
                </a:lnTo>
                <a:cubicBezTo>
                  <a:pt x="4223" y="977"/>
                  <a:pt x="3719" y="1229"/>
                  <a:pt x="3214" y="1513"/>
                </a:cubicBezTo>
                <a:lnTo>
                  <a:pt x="2710" y="1198"/>
                </a:lnTo>
                <a:cubicBezTo>
                  <a:pt x="2652" y="1154"/>
                  <a:pt x="2580" y="1130"/>
                  <a:pt x="2507" y="1130"/>
                </a:cubicBezTo>
                <a:cubicBezTo>
                  <a:pt x="2422" y="1130"/>
                  <a:pt x="2337" y="1162"/>
                  <a:pt x="2269" y="1229"/>
                </a:cubicBezTo>
                <a:lnTo>
                  <a:pt x="1293" y="2206"/>
                </a:lnTo>
                <a:cubicBezTo>
                  <a:pt x="1167" y="2332"/>
                  <a:pt x="1167" y="2489"/>
                  <a:pt x="1230" y="2647"/>
                </a:cubicBezTo>
                <a:lnTo>
                  <a:pt x="1545" y="3151"/>
                </a:lnTo>
                <a:cubicBezTo>
                  <a:pt x="1230" y="3624"/>
                  <a:pt x="1041" y="4128"/>
                  <a:pt x="915" y="4726"/>
                </a:cubicBezTo>
                <a:lnTo>
                  <a:pt x="348" y="4884"/>
                </a:lnTo>
                <a:cubicBezTo>
                  <a:pt x="190" y="4915"/>
                  <a:pt x="64" y="5041"/>
                  <a:pt x="64" y="5199"/>
                </a:cubicBezTo>
                <a:lnTo>
                  <a:pt x="64" y="6585"/>
                </a:lnTo>
                <a:cubicBezTo>
                  <a:pt x="64" y="6743"/>
                  <a:pt x="190" y="6869"/>
                  <a:pt x="348" y="6900"/>
                </a:cubicBezTo>
                <a:lnTo>
                  <a:pt x="915" y="7058"/>
                </a:lnTo>
                <a:cubicBezTo>
                  <a:pt x="1041" y="7656"/>
                  <a:pt x="1324" y="8223"/>
                  <a:pt x="1639" y="8696"/>
                </a:cubicBezTo>
                <a:lnTo>
                  <a:pt x="379" y="9956"/>
                </a:lnTo>
                <a:cubicBezTo>
                  <a:pt x="1" y="10366"/>
                  <a:pt x="1" y="11027"/>
                  <a:pt x="379" y="11437"/>
                </a:cubicBezTo>
                <a:cubicBezTo>
                  <a:pt x="584" y="11626"/>
                  <a:pt x="852" y="11720"/>
                  <a:pt x="1115" y="11720"/>
                </a:cubicBezTo>
                <a:cubicBezTo>
                  <a:pt x="1379" y="11720"/>
                  <a:pt x="1639" y="11626"/>
                  <a:pt x="1828" y="11437"/>
                </a:cubicBezTo>
                <a:lnTo>
                  <a:pt x="3088" y="10177"/>
                </a:lnTo>
                <a:cubicBezTo>
                  <a:pt x="3624" y="10523"/>
                  <a:pt x="4160" y="10744"/>
                  <a:pt x="4758" y="10870"/>
                </a:cubicBezTo>
                <a:lnTo>
                  <a:pt x="4916" y="11468"/>
                </a:lnTo>
                <a:cubicBezTo>
                  <a:pt x="4947" y="11626"/>
                  <a:pt x="5073" y="11752"/>
                  <a:pt x="5231" y="11752"/>
                </a:cubicBezTo>
                <a:lnTo>
                  <a:pt x="6585" y="11752"/>
                </a:lnTo>
                <a:cubicBezTo>
                  <a:pt x="6775" y="11752"/>
                  <a:pt x="6869" y="11626"/>
                  <a:pt x="6932" y="11468"/>
                </a:cubicBezTo>
                <a:lnTo>
                  <a:pt x="7090" y="10870"/>
                </a:lnTo>
                <a:cubicBezTo>
                  <a:pt x="7625" y="10744"/>
                  <a:pt x="8129" y="10523"/>
                  <a:pt x="8665" y="10240"/>
                </a:cubicBezTo>
                <a:lnTo>
                  <a:pt x="9169" y="10555"/>
                </a:lnTo>
                <a:cubicBezTo>
                  <a:pt x="9227" y="10599"/>
                  <a:pt x="9299" y="10622"/>
                  <a:pt x="9372" y="10622"/>
                </a:cubicBezTo>
                <a:cubicBezTo>
                  <a:pt x="9457" y="10622"/>
                  <a:pt x="9542" y="10591"/>
                  <a:pt x="9610" y="10523"/>
                </a:cubicBezTo>
                <a:lnTo>
                  <a:pt x="10587" y="9546"/>
                </a:lnTo>
                <a:cubicBezTo>
                  <a:pt x="10713" y="9420"/>
                  <a:pt x="10713" y="9263"/>
                  <a:pt x="10618" y="9105"/>
                </a:cubicBezTo>
                <a:lnTo>
                  <a:pt x="10303" y="8601"/>
                </a:lnTo>
                <a:cubicBezTo>
                  <a:pt x="10618" y="8129"/>
                  <a:pt x="10807" y="7593"/>
                  <a:pt x="10933" y="7026"/>
                </a:cubicBezTo>
                <a:lnTo>
                  <a:pt x="11532" y="6869"/>
                </a:lnTo>
                <a:cubicBezTo>
                  <a:pt x="11689" y="6806"/>
                  <a:pt x="11784" y="6711"/>
                  <a:pt x="11784" y="6554"/>
                </a:cubicBezTo>
                <a:lnTo>
                  <a:pt x="11784" y="5167"/>
                </a:lnTo>
                <a:cubicBezTo>
                  <a:pt x="11847" y="5041"/>
                  <a:pt x="11721" y="4915"/>
                  <a:pt x="11563" y="4884"/>
                </a:cubicBezTo>
                <a:lnTo>
                  <a:pt x="10965" y="4726"/>
                </a:lnTo>
                <a:cubicBezTo>
                  <a:pt x="10839" y="4191"/>
                  <a:pt x="10618" y="3655"/>
                  <a:pt x="10335" y="3151"/>
                </a:cubicBezTo>
                <a:lnTo>
                  <a:pt x="10650" y="2647"/>
                </a:lnTo>
                <a:cubicBezTo>
                  <a:pt x="10744" y="2521"/>
                  <a:pt x="10744" y="2332"/>
                  <a:pt x="10618" y="2206"/>
                </a:cubicBezTo>
                <a:lnTo>
                  <a:pt x="9641" y="1229"/>
                </a:lnTo>
                <a:cubicBezTo>
                  <a:pt x="9574" y="1162"/>
                  <a:pt x="9497" y="1130"/>
                  <a:pt x="9417" y="1130"/>
                </a:cubicBezTo>
                <a:cubicBezTo>
                  <a:pt x="9347" y="1130"/>
                  <a:pt x="9274" y="1154"/>
                  <a:pt x="9200" y="1198"/>
                </a:cubicBezTo>
                <a:lnTo>
                  <a:pt x="8696" y="1513"/>
                </a:lnTo>
                <a:cubicBezTo>
                  <a:pt x="8224" y="1198"/>
                  <a:pt x="7720" y="977"/>
                  <a:pt x="7121" y="883"/>
                </a:cubicBezTo>
                <a:lnTo>
                  <a:pt x="6964" y="284"/>
                </a:lnTo>
                <a:cubicBezTo>
                  <a:pt x="6932" y="127"/>
                  <a:pt x="6806" y="1"/>
                  <a:pt x="664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217;p50">
            <a:extLst>
              <a:ext uri="{FF2B5EF4-FFF2-40B4-BE49-F238E27FC236}">
                <a16:creationId xmlns:a16="http://schemas.microsoft.com/office/drawing/2014/main" id="{34A9DD9B-87D8-4601-BD37-6F0ABD718578}"/>
              </a:ext>
            </a:extLst>
          </p:cNvPr>
          <p:cNvSpPr/>
          <p:nvPr/>
        </p:nvSpPr>
        <p:spPr>
          <a:xfrm>
            <a:off x="10368819" y="2743952"/>
            <a:ext cx="514165" cy="512802"/>
          </a:xfrm>
          <a:custGeom>
            <a:avLst/>
            <a:gdLst/>
            <a:ahLst/>
            <a:cxnLst/>
            <a:rect l="l" t="t" r="r" b="b"/>
            <a:pathLst>
              <a:path w="11689" h="11658" extrusionOk="0">
                <a:moveTo>
                  <a:pt x="8632" y="694"/>
                </a:moveTo>
                <a:cubicBezTo>
                  <a:pt x="8821" y="694"/>
                  <a:pt x="8979" y="851"/>
                  <a:pt x="8979" y="1040"/>
                </a:cubicBezTo>
                <a:lnTo>
                  <a:pt x="8979" y="1387"/>
                </a:lnTo>
                <a:lnTo>
                  <a:pt x="2836" y="1387"/>
                </a:lnTo>
                <a:lnTo>
                  <a:pt x="2836" y="1040"/>
                </a:lnTo>
                <a:cubicBezTo>
                  <a:pt x="2804" y="851"/>
                  <a:pt x="2962" y="694"/>
                  <a:pt x="3151" y="694"/>
                </a:cubicBezTo>
                <a:close/>
                <a:moveTo>
                  <a:pt x="4505" y="3435"/>
                </a:moveTo>
                <a:cubicBezTo>
                  <a:pt x="4694" y="3435"/>
                  <a:pt x="4852" y="3592"/>
                  <a:pt x="4852" y="3781"/>
                </a:cubicBezTo>
                <a:lnTo>
                  <a:pt x="4852" y="5829"/>
                </a:lnTo>
                <a:cubicBezTo>
                  <a:pt x="4852" y="6049"/>
                  <a:pt x="4694" y="6207"/>
                  <a:pt x="4505" y="6207"/>
                </a:cubicBezTo>
                <a:lnTo>
                  <a:pt x="3812" y="6207"/>
                </a:lnTo>
                <a:cubicBezTo>
                  <a:pt x="3623" y="6207"/>
                  <a:pt x="3466" y="6365"/>
                  <a:pt x="3466" y="6554"/>
                </a:cubicBezTo>
                <a:lnTo>
                  <a:pt x="3466" y="7089"/>
                </a:lnTo>
                <a:lnTo>
                  <a:pt x="2678" y="6302"/>
                </a:lnTo>
                <a:cubicBezTo>
                  <a:pt x="2615" y="6239"/>
                  <a:pt x="2520" y="6207"/>
                  <a:pt x="2457" y="6207"/>
                </a:cubicBezTo>
                <a:lnTo>
                  <a:pt x="1071" y="6207"/>
                </a:lnTo>
                <a:cubicBezTo>
                  <a:pt x="882" y="6144"/>
                  <a:pt x="725" y="5986"/>
                  <a:pt x="725" y="5829"/>
                </a:cubicBezTo>
                <a:lnTo>
                  <a:pt x="725" y="3781"/>
                </a:lnTo>
                <a:cubicBezTo>
                  <a:pt x="725" y="3592"/>
                  <a:pt x="882" y="3435"/>
                  <a:pt x="1071" y="3435"/>
                </a:cubicBezTo>
                <a:close/>
                <a:moveTo>
                  <a:pt x="10680" y="3435"/>
                </a:moveTo>
                <a:cubicBezTo>
                  <a:pt x="10869" y="3435"/>
                  <a:pt x="11027" y="3592"/>
                  <a:pt x="11027" y="3781"/>
                </a:cubicBezTo>
                <a:lnTo>
                  <a:pt x="11027" y="5829"/>
                </a:lnTo>
                <a:cubicBezTo>
                  <a:pt x="11027" y="6049"/>
                  <a:pt x="10869" y="6207"/>
                  <a:pt x="10680" y="6207"/>
                </a:cubicBezTo>
                <a:lnTo>
                  <a:pt x="9294" y="6207"/>
                </a:lnTo>
                <a:cubicBezTo>
                  <a:pt x="9231" y="6207"/>
                  <a:pt x="9105" y="6239"/>
                  <a:pt x="9074" y="6302"/>
                </a:cubicBezTo>
                <a:lnTo>
                  <a:pt x="8286" y="7089"/>
                </a:lnTo>
                <a:lnTo>
                  <a:pt x="8286" y="6554"/>
                </a:lnTo>
                <a:cubicBezTo>
                  <a:pt x="8286" y="6365"/>
                  <a:pt x="8128" y="6207"/>
                  <a:pt x="7908" y="6207"/>
                </a:cubicBezTo>
                <a:lnTo>
                  <a:pt x="7246" y="6207"/>
                </a:lnTo>
                <a:cubicBezTo>
                  <a:pt x="7057" y="6207"/>
                  <a:pt x="6900" y="6049"/>
                  <a:pt x="6900" y="5829"/>
                </a:cubicBezTo>
                <a:lnTo>
                  <a:pt x="6900" y="3781"/>
                </a:lnTo>
                <a:cubicBezTo>
                  <a:pt x="6900" y="3592"/>
                  <a:pt x="7057" y="3435"/>
                  <a:pt x="7246" y="3435"/>
                </a:cubicBezTo>
                <a:close/>
                <a:moveTo>
                  <a:pt x="8948" y="2048"/>
                </a:moveTo>
                <a:lnTo>
                  <a:pt x="8948" y="2773"/>
                </a:lnTo>
                <a:lnTo>
                  <a:pt x="7246" y="2773"/>
                </a:lnTo>
                <a:cubicBezTo>
                  <a:pt x="6711" y="2773"/>
                  <a:pt x="6238" y="3246"/>
                  <a:pt x="6238" y="3781"/>
                </a:cubicBezTo>
                <a:lnTo>
                  <a:pt x="6238" y="5829"/>
                </a:lnTo>
                <a:cubicBezTo>
                  <a:pt x="6238" y="6396"/>
                  <a:pt x="6711" y="6869"/>
                  <a:pt x="7246" y="6869"/>
                </a:cubicBezTo>
                <a:lnTo>
                  <a:pt x="7593" y="6869"/>
                </a:lnTo>
                <a:lnTo>
                  <a:pt x="7593" y="7877"/>
                </a:lnTo>
                <a:cubicBezTo>
                  <a:pt x="7593" y="8034"/>
                  <a:pt x="7687" y="8160"/>
                  <a:pt x="7813" y="8192"/>
                </a:cubicBezTo>
                <a:cubicBezTo>
                  <a:pt x="7852" y="8218"/>
                  <a:pt x="7902" y="8233"/>
                  <a:pt x="7954" y="8233"/>
                </a:cubicBezTo>
                <a:cubicBezTo>
                  <a:pt x="8028" y="8233"/>
                  <a:pt x="8105" y="8203"/>
                  <a:pt x="8160" y="8129"/>
                </a:cubicBezTo>
                <a:lnTo>
                  <a:pt x="8948" y="7341"/>
                </a:lnTo>
                <a:lnTo>
                  <a:pt x="8948" y="8916"/>
                </a:lnTo>
                <a:lnTo>
                  <a:pt x="2804" y="8916"/>
                </a:lnTo>
                <a:lnTo>
                  <a:pt x="2804" y="7341"/>
                </a:lnTo>
                <a:lnTo>
                  <a:pt x="3592" y="8129"/>
                </a:lnTo>
                <a:cubicBezTo>
                  <a:pt x="3636" y="8173"/>
                  <a:pt x="3728" y="8218"/>
                  <a:pt x="3823" y="8218"/>
                </a:cubicBezTo>
                <a:cubicBezTo>
                  <a:pt x="3862" y="8218"/>
                  <a:pt x="3901" y="8210"/>
                  <a:pt x="3938" y="8192"/>
                </a:cubicBezTo>
                <a:cubicBezTo>
                  <a:pt x="4064" y="8160"/>
                  <a:pt x="4127" y="8003"/>
                  <a:pt x="4127" y="7877"/>
                </a:cubicBezTo>
                <a:lnTo>
                  <a:pt x="4127" y="6869"/>
                </a:lnTo>
                <a:lnTo>
                  <a:pt x="4505" y="6869"/>
                </a:lnTo>
                <a:cubicBezTo>
                  <a:pt x="5041" y="6869"/>
                  <a:pt x="5513" y="6396"/>
                  <a:pt x="5513" y="5829"/>
                </a:cubicBezTo>
                <a:lnTo>
                  <a:pt x="5513" y="3781"/>
                </a:lnTo>
                <a:cubicBezTo>
                  <a:pt x="5513" y="3246"/>
                  <a:pt x="5041" y="2773"/>
                  <a:pt x="4505" y="2773"/>
                </a:cubicBezTo>
                <a:lnTo>
                  <a:pt x="2804" y="2773"/>
                </a:lnTo>
                <a:lnTo>
                  <a:pt x="2804" y="2048"/>
                </a:lnTo>
                <a:close/>
                <a:moveTo>
                  <a:pt x="8948" y="9547"/>
                </a:moveTo>
                <a:lnTo>
                  <a:pt x="8948" y="10618"/>
                </a:lnTo>
                <a:cubicBezTo>
                  <a:pt x="8948" y="10838"/>
                  <a:pt x="8790" y="10964"/>
                  <a:pt x="8632" y="10964"/>
                </a:cubicBezTo>
                <a:lnTo>
                  <a:pt x="3151" y="10964"/>
                </a:lnTo>
                <a:cubicBezTo>
                  <a:pt x="2962" y="10964"/>
                  <a:pt x="2804" y="10807"/>
                  <a:pt x="2804" y="10618"/>
                </a:cubicBezTo>
                <a:lnTo>
                  <a:pt x="2804" y="9547"/>
                </a:lnTo>
                <a:close/>
                <a:moveTo>
                  <a:pt x="3119" y="1"/>
                </a:moveTo>
                <a:cubicBezTo>
                  <a:pt x="2552" y="1"/>
                  <a:pt x="2079" y="473"/>
                  <a:pt x="2079" y="1040"/>
                </a:cubicBezTo>
                <a:lnTo>
                  <a:pt x="2079" y="2773"/>
                </a:lnTo>
                <a:lnTo>
                  <a:pt x="1040" y="2773"/>
                </a:lnTo>
                <a:cubicBezTo>
                  <a:pt x="473" y="2773"/>
                  <a:pt x="0" y="3246"/>
                  <a:pt x="0" y="3781"/>
                </a:cubicBezTo>
                <a:lnTo>
                  <a:pt x="0" y="5829"/>
                </a:lnTo>
                <a:cubicBezTo>
                  <a:pt x="0" y="6396"/>
                  <a:pt x="473" y="6869"/>
                  <a:pt x="1040" y="6869"/>
                </a:cubicBezTo>
                <a:lnTo>
                  <a:pt x="2079" y="6869"/>
                </a:lnTo>
                <a:lnTo>
                  <a:pt x="2079" y="10649"/>
                </a:lnTo>
                <a:cubicBezTo>
                  <a:pt x="2079" y="11185"/>
                  <a:pt x="2552" y="11657"/>
                  <a:pt x="3119" y="11657"/>
                </a:cubicBezTo>
                <a:lnTo>
                  <a:pt x="8601" y="11657"/>
                </a:lnTo>
                <a:cubicBezTo>
                  <a:pt x="9137" y="11657"/>
                  <a:pt x="9609" y="11185"/>
                  <a:pt x="9609" y="10649"/>
                </a:cubicBezTo>
                <a:lnTo>
                  <a:pt x="9609" y="6869"/>
                </a:lnTo>
                <a:lnTo>
                  <a:pt x="10680" y="6869"/>
                </a:lnTo>
                <a:cubicBezTo>
                  <a:pt x="11216" y="6869"/>
                  <a:pt x="11688" y="6396"/>
                  <a:pt x="11688" y="5829"/>
                </a:cubicBezTo>
                <a:lnTo>
                  <a:pt x="11688" y="3781"/>
                </a:lnTo>
                <a:cubicBezTo>
                  <a:pt x="11688" y="3214"/>
                  <a:pt x="11279" y="2773"/>
                  <a:pt x="10680" y="2773"/>
                </a:cubicBezTo>
                <a:lnTo>
                  <a:pt x="9609" y="2773"/>
                </a:lnTo>
                <a:lnTo>
                  <a:pt x="9609" y="1040"/>
                </a:lnTo>
                <a:cubicBezTo>
                  <a:pt x="9609" y="473"/>
                  <a:pt x="9137" y="1"/>
                  <a:pt x="860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6218;p50">
            <a:extLst>
              <a:ext uri="{FF2B5EF4-FFF2-40B4-BE49-F238E27FC236}">
                <a16:creationId xmlns:a16="http://schemas.microsoft.com/office/drawing/2014/main" id="{8ECBCFC5-57E6-4424-B2E5-F9C986BDA064}"/>
              </a:ext>
            </a:extLst>
          </p:cNvPr>
          <p:cNvGrpSpPr/>
          <p:nvPr/>
        </p:nvGrpSpPr>
        <p:grpSpPr>
          <a:xfrm>
            <a:off x="2619896" y="1484068"/>
            <a:ext cx="480911" cy="512757"/>
            <a:chOff x="-34767825" y="1914325"/>
            <a:chExt cx="273325" cy="291425"/>
          </a:xfrm>
          <a:solidFill>
            <a:srgbClr val="5C3183"/>
          </a:solidFill>
        </p:grpSpPr>
        <p:sp>
          <p:nvSpPr>
            <p:cNvPr id="650" name="Google Shape;6219;p50">
              <a:extLst>
                <a:ext uri="{FF2B5EF4-FFF2-40B4-BE49-F238E27FC236}">
                  <a16:creationId xmlns:a16="http://schemas.microsoft.com/office/drawing/2014/main" id="{0C8E566A-EF3E-436A-AF4B-1666DFF3C63C}"/>
                </a:ext>
              </a:extLst>
            </p:cNvPr>
            <p:cNvSpPr/>
            <p:nvPr/>
          </p:nvSpPr>
          <p:spPr>
            <a:xfrm>
              <a:off x="-34767825" y="1914325"/>
              <a:ext cx="273325" cy="291425"/>
            </a:xfrm>
            <a:custGeom>
              <a:avLst/>
              <a:gdLst/>
              <a:ahLst/>
              <a:cxnLst/>
              <a:rect l="l" t="t" r="r" b="b"/>
              <a:pathLst>
                <a:path w="10933" h="11657" extrusionOk="0">
                  <a:moveTo>
                    <a:pt x="5954" y="662"/>
                  </a:moveTo>
                  <a:cubicBezTo>
                    <a:pt x="5702" y="851"/>
                    <a:pt x="5482" y="1103"/>
                    <a:pt x="5324" y="1355"/>
                  </a:cubicBezTo>
                  <a:lnTo>
                    <a:pt x="693" y="1355"/>
                  </a:lnTo>
                  <a:lnTo>
                    <a:pt x="693" y="1008"/>
                  </a:lnTo>
                  <a:cubicBezTo>
                    <a:pt x="662" y="819"/>
                    <a:pt x="819" y="662"/>
                    <a:pt x="1008" y="662"/>
                  </a:cubicBezTo>
                  <a:close/>
                  <a:moveTo>
                    <a:pt x="7902" y="692"/>
                  </a:moveTo>
                  <a:cubicBezTo>
                    <a:pt x="9199" y="692"/>
                    <a:pt x="10239" y="1752"/>
                    <a:pt x="10239" y="3056"/>
                  </a:cubicBezTo>
                  <a:cubicBezTo>
                    <a:pt x="10239" y="4411"/>
                    <a:pt x="9168" y="5450"/>
                    <a:pt x="7845" y="5450"/>
                  </a:cubicBezTo>
                  <a:cubicBezTo>
                    <a:pt x="7404" y="5450"/>
                    <a:pt x="6963" y="5356"/>
                    <a:pt x="6585" y="5104"/>
                  </a:cubicBezTo>
                  <a:cubicBezTo>
                    <a:pt x="6519" y="5082"/>
                    <a:pt x="6454" y="5045"/>
                    <a:pt x="6389" y="5045"/>
                  </a:cubicBezTo>
                  <a:cubicBezTo>
                    <a:pt x="6360" y="5045"/>
                    <a:pt x="6330" y="5053"/>
                    <a:pt x="6301" y="5072"/>
                  </a:cubicBezTo>
                  <a:lnTo>
                    <a:pt x="5671" y="5261"/>
                  </a:lnTo>
                  <a:lnTo>
                    <a:pt x="5860" y="4631"/>
                  </a:lnTo>
                  <a:cubicBezTo>
                    <a:pt x="5923" y="4568"/>
                    <a:pt x="5860" y="4442"/>
                    <a:pt x="5828" y="4348"/>
                  </a:cubicBezTo>
                  <a:cubicBezTo>
                    <a:pt x="5608" y="3970"/>
                    <a:pt x="5482" y="3529"/>
                    <a:pt x="5482" y="3087"/>
                  </a:cubicBezTo>
                  <a:cubicBezTo>
                    <a:pt x="5482" y="2678"/>
                    <a:pt x="5608" y="2268"/>
                    <a:pt x="5765" y="1953"/>
                  </a:cubicBezTo>
                  <a:cubicBezTo>
                    <a:pt x="5797" y="1922"/>
                    <a:pt x="5797" y="1922"/>
                    <a:pt x="5797" y="1859"/>
                  </a:cubicBezTo>
                  <a:cubicBezTo>
                    <a:pt x="6207" y="1166"/>
                    <a:pt x="6963" y="693"/>
                    <a:pt x="7845" y="693"/>
                  </a:cubicBezTo>
                  <a:cubicBezTo>
                    <a:pt x="7864" y="693"/>
                    <a:pt x="7883" y="692"/>
                    <a:pt x="7902" y="692"/>
                  </a:cubicBezTo>
                  <a:close/>
                  <a:moveTo>
                    <a:pt x="3749" y="5450"/>
                  </a:moveTo>
                  <a:cubicBezTo>
                    <a:pt x="4127" y="5450"/>
                    <a:pt x="4411" y="5765"/>
                    <a:pt x="4411" y="6143"/>
                  </a:cubicBezTo>
                  <a:cubicBezTo>
                    <a:pt x="4411" y="6521"/>
                    <a:pt x="4096" y="6805"/>
                    <a:pt x="3749" y="6805"/>
                  </a:cubicBezTo>
                  <a:cubicBezTo>
                    <a:pt x="3732" y="6806"/>
                    <a:pt x="3714" y="6807"/>
                    <a:pt x="3697" y="6807"/>
                  </a:cubicBezTo>
                  <a:cubicBezTo>
                    <a:pt x="3343" y="6807"/>
                    <a:pt x="3056" y="6504"/>
                    <a:pt x="3056" y="6143"/>
                  </a:cubicBezTo>
                  <a:cubicBezTo>
                    <a:pt x="3056" y="5734"/>
                    <a:pt x="3371" y="5450"/>
                    <a:pt x="3749" y="5450"/>
                  </a:cubicBezTo>
                  <a:close/>
                  <a:moveTo>
                    <a:pt x="4946" y="1985"/>
                  </a:moveTo>
                  <a:cubicBezTo>
                    <a:pt x="4852" y="2300"/>
                    <a:pt x="4789" y="2646"/>
                    <a:pt x="4789" y="3024"/>
                  </a:cubicBezTo>
                  <a:cubicBezTo>
                    <a:pt x="4757" y="3560"/>
                    <a:pt x="4915" y="4096"/>
                    <a:pt x="5167" y="4568"/>
                  </a:cubicBezTo>
                  <a:lnTo>
                    <a:pt x="4883" y="5387"/>
                  </a:lnTo>
                  <a:cubicBezTo>
                    <a:pt x="4631" y="5009"/>
                    <a:pt x="4222" y="4757"/>
                    <a:pt x="3749" y="4757"/>
                  </a:cubicBezTo>
                  <a:cubicBezTo>
                    <a:pt x="2993" y="4757"/>
                    <a:pt x="2363" y="5387"/>
                    <a:pt x="2363" y="6143"/>
                  </a:cubicBezTo>
                  <a:cubicBezTo>
                    <a:pt x="2363" y="6490"/>
                    <a:pt x="2489" y="6805"/>
                    <a:pt x="2709" y="7026"/>
                  </a:cubicBezTo>
                  <a:cubicBezTo>
                    <a:pt x="2016" y="7404"/>
                    <a:pt x="1481" y="8065"/>
                    <a:pt x="1386" y="8853"/>
                  </a:cubicBezTo>
                  <a:lnTo>
                    <a:pt x="662" y="8853"/>
                  </a:lnTo>
                  <a:lnTo>
                    <a:pt x="662" y="1985"/>
                  </a:lnTo>
                  <a:close/>
                  <a:moveTo>
                    <a:pt x="3749" y="7498"/>
                  </a:moveTo>
                  <a:cubicBezTo>
                    <a:pt x="4568" y="7498"/>
                    <a:pt x="5261" y="8097"/>
                    <a:pt x="5419" y="8884"/>
                  </a:cubicBezTo>
                  <a:lnTo>
                    <a:pt x="2079" y="8884"/>
                  </a:lnTo>
                  <a:cubicBezTo>
                    <a:pt x="2237" y="8097"/>
                    <a:pt x="2899" y="7498"/>
                    <a:pt x="3749" y="7498"/>
                  </a:cubicBezTo>
                  <a:close/>
                  <a:moveTo>
                    <a:pt x="6364" y="5765"/>
                  </a:moveTo>
                  <a:cubicBezTo>
                    <a:pt x="6522" y="5860"/>
                    <a:pt x="6679" y="5923"/>
                    <a:pt x="6837" y="5986"/>
                  </a:cubicBezTo>
                  <a:lnTo>
                    <a:pt x="6837" y="8884"/>
                  </a:lnTo>
                  <a:lnTo>
                    <a:pt x="6112" y="8884"/>
                  </a:lnTo>
                  <a:cubicBezTo>
                    <a:pt x="5986" y="8065"/>
                    <a:pt x="5482" y="7404"/>
                    <a:pt x="4757" y="7089"/>
                  </a:cubicBezTo>
                  <a:cubicBezTo>
                    <a:pt x="5009" y="6837"/>
                    <a:pt x="5104" y="6521"/>
                    <a:pt x="5104" y="6175"/>
                  </a:cubicBezTo>
                  <a:lnTo>
                    <a:pt x="5230" y="6175"/>
                  </a:lnTo>
                  <a:lnTo>
                    <a:pt x="6364" y="5765"/>
                  </a:lnTo>
                  <a:close/>
                  <a:moveTo>
                    <a:pt x="6805" y="9514"/>
                  </a:moveTo>
                  <a:lnTo>
                    <a:pt x="6805" y="10586"/>
                  </a:lnTo>
                  <a:cubicBezTo>
                    <a:pt x="6805" y="10775"/>
                    <a:pt x="6648" y="10932"/>
                    <a:pt x="6490" y="10932"/>
                  </a:cubicBezTo>
                  <a:lnTo>
                    <a:pt x="1008" y="10932"/>
                  </a:lnTo>
                  <a:cubicBezTo>
                    <a:pt x="819" y="10932"/>
                    <a:pt x="662" y="10775"/>
                    <a:pt x="662" y="10586"/>
                  </a:cubicBezTo>
                  <a:lnTo>
                    <a:pt x="662" y="9514"/>
                  </a:lnTo>
                  <a:close/>
                  <a:moveTo>
                    <a:pt x="1008" y="0"/>
                  </a:moveTo>
                  <a:cubicBezTo>
                    <a:pt x="473" y="0"/>
                    <a:pt x="0" y="473"/>
                    <a:pt x="0" y="1040"/>
                  </a:cubicBezTo>
                  <a:lnTo>
                    <a:pt x="0" y="10649"/>
                  </a:lnTo>
                  <a:cubicBezTo>
                    <a:pt x="0" y="11184"/>
                    <a:pt x="441" y="11657"/>
                    <a:pt x="1008" y="11657"/>
                  </a:cubicBezTo>
                  <a:lnTo>
                    <a:pt x="6490" y="11657"/>
                  </a:lnTo>
                  <a:cubicBezTo>
                    <a:pt x="7057" y="11657"/>
                    <a:pt x="7530" y="11184"/>
                    <a:pt x="7530" y="10617"/>
                  </a:cubicBezTo>
                  <a:lnTo>
                    <a:pt x="7530" y="6143"/>
                  </a:lnTo>
                  <a:cubicBezTo>
                    <a:pt x="7624" y="6143"/>
                    <a:pt x="7750" y="6175"/>
                    <a:pt x="7876" y="6175"/>
                  </a:cubicBezTo>
                  <a:cubicBezTo>
                    <a:pt x="9578" y="6175"/>
                    <a:pt x="10932" y="4789"/>
                    <a:pt x="10932" y="3087"/>
                  </a:cubicBezTo>
                  <a:cubicBezTo>
                    <a:pt x="10932" y="1418"/>
                    <a:pt x="9578" y="0"/>
                    <a:pt x="7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220;p50">
              <a:extLst>
                <a:ext uri="{FF2B5EF4-FFF2-40B4-BE49-F238E27FC236}">
                  <a16:creationId xmlns:a16="http://schemas.microsoft.com/office/drawing/2014/main" id="{DE29C925-A258-4FA4-983F-B3D12FD49ACF}"/>
                </a:ext>
              </a:extLst>
            </p:cNvPr>
            <p:cNvSpPr/>
            <p:nvPr/>
          </p:nvSpPr>
          <p:spPr>
            <a:xfrm>
              <a:off x="-34579600" y="1947400"/>
              <a:ext cx="17350" cy="18125"/>
            </a:xfrm>
            <a:custGeom>
              <a:avLst/>
              <a:gdLst/>
              <a:ahLst/>
              <a:cxnLst/>
              <a:rect l="l" t="t" r="r" b="b"/>
              <a:pathLst>
                <a:path w="694" h="725" extrusionOk="0">
                  <a:moveTo>
                    <a:pt x="347" y="0"/>
                  </a:moveTo>
                  <a:cubicBezTo>
                    <a:pt x="158" y="0"/>
                    <a:pt x="1" y="189"/>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221;p50">
              <a:extLst>
                <a:ext uri="{FF2B5EF4-FFF2-40B4-BE49-F238E27FC236}">
                  <a16:creationId xmlns:a16="http://schemas.microsoft.com/office/drawing/2014/main" id="{BC096AB6-3BEF-4AD6-BB5C-572F9BF1E48B}"/>
                </a:ext>
              </a:extLst>
            </p:cNvPr>
            <p:cNvSpPr/>
            <p:nvPr/>
          </p:nvSpPr>
          <p:spPr>
            <a:xfrm>
              <a:off x="-34581175" y="1982050"/>
              <a:ext cx="18150" cy="52000"/>
            </a:xfrm>
            <a:custGeom>
              <a:avLst/>
              <a:gdLst/>
              <a:ahLst/>
              <a:cxnLst/>
              <a:rect l="l" t="t" r="r" b="b"/>
              <a:pathLst>
                <a:path w="726" h="2080" extrusionOk="0">
                  <a:moveTo>
                    <a:pt x="379" y="0"/>
                  </a:moveTo>
                  <a:cubicBezTo>
                    <a:pt x="158" y="0"/>
                    <a:pt x="1" y="158"/>
                    <a:pt x="1" y="347"/>
                  </a:cubicBezTo>
                  <a:lnTo>
                    <a:pt x="1" y="1733"/>
                  </a:lnTo>
                  <a:cubicBezTo>
                    <a:pt x="1" y="1922"/>
                    <a:pt x="158" y="2080"/>
                    <a:pt x="379" y="2080"/>
                  </a:cubicBezTo>
                  <a:cubicBezTo>
                    <a:pt x="568" y="2080"/>
                    <a:pt x="725" y="1922"/>
                    <a:pt x="725" y="1733"/>
                  </a:cubicBezTo>
                  <a:lnTo>
                    <a:pt x="725" y="347"/>
                  </a:ln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6222;p50">
            <a:extLst>
              <a:ext uri="{FF2B5EF4-FFF2-40B4-BE49-F238E27FC236}">
                <a16:creationId xmlns:a16="http://schemas.microsoft.com/office/drawing/2014/main" id="{4E753BE7-7ADC-4CD0-A716-30387C732638}"/>
              </a:ext>
            </a:extLst>
          </p:cNvPr>
          <p:cNvGrpSpPr/>
          <p:nvPr/>
        </p:nvGrpSpPr>
        <p:grpSpPr>
          <a:xfrm>
            <a:off x="2601883" y="2136770"/>
            <a:ext cx="516936" cy="515573"/>
            <a:chOff x="-34778075" y="2272675"/>
            <a:chExt cx="293800" cy="293025"/>
          </a:xfrm>
          <a:solidFill>
            <a:srgbClr val="5C3183"/>
          </a:solidFill>
        </p:grpSpPr>
        <p:sp>
          <p:nvSpPr>
            <p:cNvPr id="647" name="Google Shape;6223;p50">
              <a:extLst>
                <a:ext uri="{FF2B5EF4-FFF2-40B4-BE49-F238E27FC236}">
                  <a16:creationId xmlns:a16="http://schemas.microsoft.com/office/drawing/2014/main" id="{0E9E683A-37C7-4C79-BD7E-0E00FEFE15E4}"/>
                </a:ext>
              </a:extLst>
            </p:cNvPr>
            <p:cNvSpPr/>
            <p:nvPr/>
          </p:nvSpPr>
          <p:spPr>
            <a:xfrm>
              <a:off x="-34725300" y="2324675"/>
              <a:ext cx="187475" cy="188250"/>
            </a:xfrm>
            <a:custGeom>
              <a:avLst/>
              <a:gdLst/>
              <a:ahLst/>
              <a:cxnLst/>
              <a:rect l="l" t="t" r="r" b="b"/>
              <a:pathLst>
                <a:path w="7499" h="7530" extrusionOk="0">
                  <a:moveTo>
                    <a:pt x="4127" y="693"/>
                  </a:moveTo>
                  <a:lnTo>
                    <a:pt x="4127" y="1134"/>
                  </a:lnTo>
                  <a:cubicBezTo>
                    <a:pt x="4127" y="1292"/>
                    <a:pt x="4253" y="1418"/>
                    <a:pt x="4411" y="1449"/>
                  </a:cubicBezTo>
                  <a:cubicBezTo>
                    <a:pt x="4600" y="1481"/>
                    <a:pt x="4821" y="1607"/>
                    <a:pt x="4978" y="1701"/>
                  </a:cubicBezTo>
                  <a:cubicBezTo>
                    <a:pt x="5023" y="1724"/>
                    <a:pt x="5075" y="1734"/>
                    <a:pt x="5130" y="1734"/>
                  </a:cubicBezTo>
                  <a:cubicBezTo>
                    <a:pt x="5230" y="1734"/>
                    <a:pt x="5338" y="1699"/>
                    <a:pt x="5419" y="1638"/>
                  </a:cubicBezTo>
                  <a:lnTo>
                    <a:pt x="5734" y="1323"/>
                  </a:lnTo>
                  <a:lnTo>
                    <a:pt x="6207" y="1796"/>
                  </a:lnTo>
                  <a:lnTo>
                    <a:pt x="5892" y="2111"/>
                  </a:lnTo>
                  <a:cubicBezTo>
                    <a:pt x="5766" y="2237"/>
                    <a:pt x="5766" y="2394"/>
                    <a:pt x="5860" y="2552"/>
                  </a:cubicBezTo>
                  <a:cubicBezTo>
                    <a:pt x="5986" y="2741"/>
                    <a:pt x="6049" y="2961"/>
                    <a:pt x="6081" y="3150"/>
                  </a:cubicBezTo>
                  <a:cubicBezTo>
                    <a:pt x="6144" y="3308"/>
                    <a:pt x="6238" y="3434"/>
                    <a:pt x="6396" y="3434"/>
                  </a:cubicBezTo>
                  <a:lnTo>
                    <a:pt x="6837" y="3434"/>
                  </a:lnTo>
                  <a:lnTo>
                    <a:pt x="6837" y="4096"/>
                  </a:lnTo>
                  <a:lnTo>
                    <a:pt x="6396" y="4096"/>
                  </a:lnTo>
                  <a:cubicBezTo>
                    <a:pt x="6238" y="4096"/>
                    <a:pt x="6144" y="4222"/>
                    <a:pt x="6081" y="4379"/>
                  </a:cubicBezTo>
                  <a:cubicBezTo>
                    <a:pt x="6049" y="4568"/>
                    <a:pt x="5923" y="4789"/>
                    <a:pt x="5860" y="4946"/>
                  </a:cubicBezTo>
                  <a:cubicBezTo>
                    <a:pt x="5766" y="5072"/>
                    <a:pt x="5829" y="5261"/>
                    <a:pt x="5892" y="5387"/>
                  </a:cubicBezTo>
                  <a:lnTo>
                    <a:pt x="6207" y="5702"/>
                  </a:lnTo>
                  <a:lnTo>
                    <a:pt x="5734" y="6175"/>
                  </a:lnTo>
                  <a:lnTo>
                    <a:pt x="5419" y="5860"/>
                  </a:lnTo>
                  <a:cubicBezTo>
                    <a:pt x="5352" y="5792"/>
                    <a:pt x="5275" y="5761"/>
                    <a:pt x="5194" y="5761"/>
                  </a:cubicBezTo>
                  <a:cubicBezTo>
                    <a:pt x="5124" y="5761"/>
                    <a:pt x="5051" y="5785"/>
                    <a:pt x="4978" y="5828"/>
                  </a:cubicBezTo>
                  <a:cubicBezTo>
                    <a:pt x="4789" y="5954"/>
                    <a:pt x="4600" y="6017"/>
                    <a:pt x="4411" y="6049"/>
                  </a:cubicBezTo>
                  <a:cubicBezTo>
                    <a:pt x="4253" y="6080"/>
                    <a:pt x="4127" y="6206"/>
                    <a:pt x="4127" y="6364"/>
                  </a:cubicBezTo>
                  <a:lnTo>
                    <a:pt x="4127" y="6805"/>
                  </a:lnTo>
                  <a:lnTo>
                    <a:pt x="3466" y="6805"/>
                  </a:lnTo>
                  <a:lnTo>
                    <a:pt x="3466" y="6364"/>
                  </a:lnTo>
                  <a:cubicBezTo>
                    <a:pt x="3466" y="6206"/>
                    <a:pt x="3340" y="6112"/>
                    <a:pt x="3182" y="6049"/>
                  </a:cubicBezTo>
                  <a:cubicBezTo>
                    <a:pt x="2993" y="6017"/>
                    <a:pt x="2741" y="5891"/>
                    <a:pt x="2584" y="5828"/>
                  </a:cubicBezTo>
                  <a:cubicBezTo>
                    <a:pt x="2549" y="5794"/>
                    <a:pt x="2497" y="5780"/>
                    <a:pt x="2441" y="5780"/>
                  </a:cubicBezTo>
                  <a:cubicBezTo>
                    <a:pt x="2344" y="5780"/>
                    <a:pt x="2234" y="5820"/>
                    <a:pt x="2174" y="5860"/>
                  </a:cubicBezTo>
                  <a:lnTo>
                    <a:pt x="1859" y="6175"/>
                  </a:lnTo>
                  <a:lnTo>
                    <a:pt x="1387" y="5702"/>
                  </a:lnTo>
                  <a:lnTo>
                    <a:pt x="1702" y="5387"/>
                  </a:lnTo>
                  <a:cubicBezTo>
                    <a:pt x="1796" y="5261"/>
                    <a:pt x="1796" y="5104"/>
                    <a:pt x="1733" y="4946"/>
                  </a:cubicBezTo>
                  <a:cubicBezTo>
                    <a:pt x="1607" y="4757"/>
                    <a:pt x="1544" y="4568"/>
                    <a:pt x="1481" y="4379"/>
                  </a:cubicBezTo>
                  <a:cubicBezTo>
                    <a:pt x="1450" y="4222"/>
                    <a:pt x="1324" y="4096"/>
                    <a:pt x="1166" y="4096"/>
                  </a:cubicBezTo>
                  <a:lnTo>
                    <a:pt x="756" y="4096"/>
                  </a:lnTo>
                  <a:lnTo>
                    <a:pt x="756" y="3434"/>
                  </a:lnTo>
                  <a:lnTo>
                    <a:pt x="1166" y="3434"/>
                  </a:lnTo>
                  <a:cubicBezTo>
                    <a:pt x="1324" y="3434"/>
                    <a:pt x="1450" y="3308"/>
                    <a:pt x="1481" y="3150"/>
                  </a:cubicBezTo>
                  <a:cubicBezTo>
                    <a:pt x="1544" y="2961"/>
                    <a:pt x="1639" y="2709"/>
                    <a:pt x="1733" y="2552"/>
                  </a:cubicBezTo>
                  <a:cubicBezTo>
                    <a:pt x="1796" y="2426"/>
                    <a:pt x="1765" y="2237"/>
                    <a:pt x="1702" y="2111"/>
                  </a:cubicBezTo>
                  <a:lnTo>
                    <a:pt x="1387" y="1796"/>
                  </a:lnTo>
                  <a:lnTo>
                    <a:pt x="1859" y="1323"/>
                  </a:lnTo>
                  <a:lnTo>
                    <a:pt x="2174" y="1638"/>
                  </a:lnTo>
                  <a:cubicBezTo>
                    <a:pt x="2230" y="1712"/>
                    <a:pt x="2307" y="1743"/>
                    <a:pt x="2392" y="1743"/>
                  </a:cubicBezTo>
                  <a:cubicBezTo>
                    <a:pt x="2453" y="1743"/>
                    <a:pt x="2518" y="1727"/>
                    <a:pt x="2584" y="1701"/>
                  </a:cubicBezTo>
                  <a:cubicBezTo>
                    <a:pt x="2804" y="1575"/>
                    <a:pt x="2993" y="1481"/>
                    <a:pt x="3182" y="1449"/>
                  </a:cubicBezTo>
                  <a:cubicBezTo>
                    <a:pt x="3340" y="1418"/>
                    <a:pt x="3466" y="1292"/>
                    <a:pt x="3466" y="1134"/>
                  </a:cubicBezTo>
                  <a:lnTo>
                    <a:pt x="3466" y="693"/>
                  </a:lnTo>
                  <a:close/>
                  <a:moveTo>
                    <a:pt x="3056" y="0"/>
                  </a:moveTo>
                  <a:cubicBezTo>
                    <a:pt x="2867" y="0"/>
                    <a:pt x="2710" y="158"/>
                    <a:pt x="2710" y="347"/>
                  </a:cubicBezTo>
                  <a:lnTo>
                    <a:pt x="2710" y="851"/>
                  </a:lnTo>
                  <a:cubicBezTo>
                    <a:pt x="2584" y="914"/>
                    <a:pt x="2521" y="945"/>
                    <a:pt x="2426" y="977"/>
                  </a:cubicBezTo>
                  <a:lnTo>
                    <a:pt x="2080" y="630"/>
                  </a:lnTo>
                  <a:cubicBezTo>
                    <a:pt x="1985" y="536"/>
                    <a:pt x="1922" y="504"/>
                    <a:pt x="1828" y="504"/>
                  </a:cubicBezTo>
                  <a:cubicBezTo>
                    <a:pt x="1765" y="504"/>
                    <a:pt x="1639" y="536"/>
                    <a:pt x="1607" y="630"/>
                  </a:cubicBezTo>
                  <a:lnTo>
                    <a:pt x="630" y="1607"/>
                  </a:lnTo>
                  <a:cubicBezTo>
                    <a:pt x="536" y="1701"/>
                    <a:pt x="504" y="1764"/>
                    <a:pt x="504" y="1859"/>
                  </a:cubicBezTo>
                  <a:cubicBezTo>
                    <a:pt x="504" y="1922"/>
                    <a:pt x="536" y="2048"/>
                    <a:pt x="630" y="2079"/>
                  </a:cubicBezTo>
                  <a:lnTo>
                    <a:pt x="977" y="2426"/>
                  </a:lnTo>
                  <a:cubicBezTo>
                    <a:pt x="945" y="2520"/>
                    <a:pt x="914" y="2646"/>
                    <a:pt x="851" y="2709"/>
                  </a:cubicBezTo>
                  <a:lnTo>
                    <a:pt x="347" y="2709"/>
                  </a:lnTo>
                  <a:cubicBezTo>
                    <a:pt x="158" y="2709"/>
                    <a:pt x="0" y="2867"/>
                    <a:pt x="0" y="3056"/>
                  </a:cubicBezTo>
                  <a:lnTo>
                    <a:pt x="0" y="4442"/>
                  </a:lnTo>
                  <a:cubicBezTo>
                    <a:pt x="0" y="4631"/>
                    <a:pt x="158" y="4789"/>
                    <a:pt x="347" y="4789"/>
                  </a:cubicBezTo>
                  <a:lnTo>
                    <a:pt x="851" y="4789"/>
                  </a:lnTo>
                  <a:cubicBezTo>
                    <a:pt x="882" y="4915"/>
                    <a:pt x="945" y="5009"/>
                    <a:pt x="977" y="5072"/>
                  </a:cubicBezTo>
                  <a:lnTo>
                    <a:pt x="630" y="5419"/>
                  </a:lnTo>
                  <a:cubicBezTo>
                    <a:pt x="536" y="5513"/>
                    <a:pt x="504" y="5576"/>
                    <a:pt x="504" y="5671"/>
                  </a:cubicBezTo>
                  <a:cubicBezTo>
                    <a:pt x="504" y="5734"/>
                    <a:pt x="536" y="5860"/>
                    <a:pt x="630" y="5891"/>
                  </a:cubicBezTo>
                  <a:lnTo>
                    <a:pt x="1607" y="6900"/>
                  </a:lnTo>
                  <a:cubicBezTo>
                    <a:pt x="1670" y="6963"/>
                    <a:pt x="1765" y="6994"/>
                    <a:pt x="1828" y="6994"/>
                  </a:cubicBezTo>
                  <a:cubicBezTo>
                    <a:pt x="1922" y="6994"/>
                    <a:pt x="2048" y="6963"/>
                    <a:pt x="2080" y="6900"/>
                  </a:cubicBezTo>
                  <a:lnTo>
                    <a:pt x="2426" y="6521"/>
                  </a:lnTo>
                  <a:cubicBezTo>
                    <a:pt x="2521" y="6585"/>
                    <a:pt x="2615" y="6616"/>
                    <a:pt x="2710" y="6648"/>
                  </a:cubicBezTo>
                  <a:lnTo>
                    <a:pt x="2710" y="7152"/>
                  </a:lnTo>
                  <a:cubicBezTo>
                    <a:pt x="2710" y="7372"/>
                    <a:pt x="2867" y="7530"/>
                    <a:pt x="3056" y="7530"/>
                  </a:cubicBezTo>
                  <a:lnTo>
                    <a:pt x="4443" y="7530"/>
                  </a:lnTo>
                  <a:cubicBezTo>
                    <a:pt x="4632" y="7530"/>
                    <a:pt x="4789" y="7372"/>
                    <a:pt x="4789" y="7152"/>
                  </a:cubicBezTo>
                  <a:lnTo>
                    <a:pt x="4789" y="6648"/>
                  </a:lnTo>
                  <a:cubicBezTo>
                    <a:pt x="4915" y="6616"/>
                    <a:pt x="4978" y="6585"/>
                    <a:pt x="5073" y="6521"/>
                  </a:cubicBezTo>
                  <a:lnTo>
                    <a:pt x="5419" y="6900"/>
                  </a:lnTo>
                  <a:cubicBezTo>
                    <a:pt x="5514" y="6963"/>
                    <a:pt x="5577" y="6994"/>
                    <a:pt x="5671" y="6994"/>
                  </a:cubicBezTo>
                  <a:cubicBezTo>
                    <a:pt x="5734" y="6994"/>
                    <a:pt x="5860" y="6963"/>
                    <a:pt x="5892" y="6900"/>
                  </a:cubicBezTo>
                  <a:lnTo>
                    <a:pt x="6868" y="5891"/>
                  </a:lnTo>
                  <a:cubicBezTo>
                    <a:pt x="6994" y="5797"/>
                    <a:pt x="6994" y="5545"/>
                    <a:pt x="6868" y="5419"/>
                  </a:cubicBezTo>
                  <a:lnTo>
                    <a:pt x="6522" y="5072"/>
                  </a:lnTo>
                  <a:cubicBezTo>
                    <a:pt x="6553" y="5009"/>
                    <a:pt x="6616" y="4883"/>
                    <a:pt x="6648" y="4789"/>
                  </a:cubicBezTo>
                  <a:lnTo>
                    <a:pt x="7152" y="4789"/>
                  </a:lnTo>
                  <a:cubicBezTo>
                    <a:pt x="7341" y="4789"/>
                    <a:pt x="7499" y="4631"/>
                    <a:pt x="7499" y="4442"/>
                  </a:cubicBezTo>
                  <a:lnTo>
                    <a:pt x="7499" y="3056"/>
                  </a:lnTo>
                  <a:cubicBezTo>
                    <a:pt x="7499" y="2867"/>
                    <a:pt x="7341" y="2709"/>
                    <a:pt x="7152" y="2709"/>
                  </a:cubicBezTo>
                  <a:lnTo>
                    <a:pt x="6648" y="2709"/>
                  </a:lnTo>
                  <a:cubicBezTo>
                    <a:pt x="6616" y="2583"/>
                    <a:pt x="6553" y="2520"/>
                    <a:pt x="6522" y="2426"/>
                  </a:cubicBezTo>
                  <a:lnTo>
                    <a:pt x="6868" y="2079"/>
                  </a:lnTo>
                  <a:cubicBezTo>
                    <a:pt x="6994" y="1953"/>
                    <a:pt x="6994" y="1733"/>
                    <a:pt x="6868" y="1607"/>
                  </a:cubicBezTo>
                  <a:lnTo>
                    <a:pt x="5892" y="630"/>
                  </a:lnTo>
                  <a:cubicBezTo>
                    <a:pt x="5829" y="536"/>
                    <a:pt x="5734" y="504"/>
                    <a:pt x="5671" y="504"/>
                  </a:cubicBezTo>
                  <a:cubicBezTo>
                    <a:pt x="5577" y="504"/>
                    <a:pt x="5451" y="536"/>
                    <a:pt x="5419" y="630"/>
                  </a:cubicBezTo>
                  <a:lnTo>
                    <a:pt x="5073" y="977"/>
                  </a:lnTo>
                  <a:cubicBezTo>
                    <a:pt x="4978" y="945"/>
                    <a:pt x="4884" y="914"/>
                    <a:pt x="4789" y="851"/>
                  </a:cubicBezTo>
                  <a:lnTo>
                    <a:pt x="4789" y="347"/>
                  </a:lnTo>
                  <a:cubicBezTo>
                    <a:pt x="4789" y="158"/>
                    <a:pt x="4632"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224;p50">
              <a:extLst>
                <a:ext uri="{FF2B5EF4-FFF2-40B4-BE49-F238E27FC236}">
                  <a16:creationId xmlns:a16="http://schemas.microsoft.com/office/drawing/2014/main" id="{ECDA716C-BF61-4816-8CBC-0B115D4CA903}"/>
                </a:ext>
              </a:extLst>
            </p:cNvPr>
            <p:cNvSpPr/>
            <p:nvPr/>
          </p:nvSpPr>
          <p:spPr>
            <a:xfrm>
              <a:off x="-34673325" y="2375850"/>
              <a:ext cx="85100" cy="84300"/>
            </a:xfrm>
            <a:custGeom>
              <a:avLst/>
              <a:gdLst/>
              <a:ahLst/>
              <a:cxnLst/>
              <a:rect l="l" t="t" r="r" b="b"/>
              <a:pathLst>
                <a:path w="3404" h="3372" extrusionOk="0">
                  <a:moveTo>
                    <a:pt x="1702" y="662"/>
                  </a:moveTo>
                  <a:cubicBezTo>
                    <a:pt x="2238" y="662"/>
                    <a:pt x="2710" y="1135"/>
                    <a:pt x="2710" y="1702"/>
                  </a:cubicBezTo>
                  <a:cubicBezTo>
                    <a:pt x="2710" y="2238"/>
                    <a:pt x="2238" y="2710"/>
                    <a:pt x="1702" y="2710"/>
                  </a:cubicBezTo>
                  <a:cubicBezTo>
                    <a:pt x="1135" y="2710"/>
                    <a:pt x="662" y="2238"/>
                    <a:pt x="662" y="1702"/>
                  </a:cubicBezTo>
                  <a:cubicBezTo>
                    <a:pt x="662" y="1135"/>
                    <a:pt x="1135" y="662"/>
                    <a:pt x="1702" y="662"/>
                  </a:cubicBezTo>
                  <a:close/>
                  <a:moveTo>
                    <a:pt x="1702" y="1"/>
                  </a:moveTo>
                  <a:cubicBezTo>
                    <a:pt x="757" y="1"/>
                    <a:pt x="1" y="757"/>
                    <a:pt x="1" y="1702"/>
                  </a:cubicBezTo>
                  <a:cubicBezTo>
                    <a:pt x="1" y="2647"/>
                    <a:pt x="757" y="3372"/>
                    <a:pt x="1702" y="3372"/>
                  </a:cubicBezTo>
                  <a:cubicBezTo>
                    <a:pt x="2647" y="3372"/>
                    <a:pt x="3403" y="2647"/>
                    <a:pt x="3403" y="1702"/>
                  </a:cubicBezTo>
                  <a:cubicBezTo>
                    <a:pt x="3372" y="757"/>
                    <a:pt x="2647" y="1"/>
                    <a:pt x="17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225;p50">
              <a:extLst>
                <a:ext uri="{FF2B5EF4-FFF2-40B4-BE49-F238E27FC236}">
                  <a16:creationId xmlns:a16="http://schemas.microsoft.com/office/drawing/2014/main" id="{50058BE7-D922-4700-A4DA-ED37722B82D4}"/>
                </a:ext>
              </a:extLst>
            </p:cNvPr>
            <p:cNvSpPr/>
            <p:nvPr/>
          </p:nvSpPr>
          <p:spPr>
            <a:xfrm>
              <a:off x="-34778075" y="2272675"/>
              <a:ext cx="293800" cy="293025"/>
            </a:xfrm>
            <a:custGeom>
              <a:avLst/>
              <a:gdLst/>
              <a:ahLst/>
              <a:cxnLst/>
              <a:rect l="l" t="t" r="r" b="b"/>
              <a:pathLst>
                <a:path w="11752" h="11721" extrusionOk="0">
                  <a:moveTo>
                    <a:pt x="5892" y="694"/>
                  </a:moveTo>
                  <a:cubicBezTo>
                    <a:pt x="8727" y="694"/>
                    <a:pt x="11027" y="3025"/>
                    <a:pt x="11027" y="5861"/>
                  </a:cubicBezTo>
                  <a:cubicBezTo>
                    <a:pt x="10996" y="8665"/>
                    <a:pt x="8727" y="10964"/>
                    <a:pt x="5892" y="10964"/>
                  </a:cubicBezTo>
                  <a:cubicBezTo>
                    <a:pt x="4884" y="10964"/>
                    <a:pt x="3939" y="10712"/>
                    <a:pt x="3119" y="10177"/>
                  </a:cubicBezTo>
                  <a:cubicBezTo>
                    <a:pt x="3075" y="10154"/>
                    <a:pt x="2999" y="10132"/>
                    <a:pt x="2936" y="10132"/>
                  </a:cubicBezTo>
                  <a:cubicBezTo>
                    <a:pt x="2910" y="10132"/>
                    <a:pt x="2886" y="10136"/>
                    <a:pt x="2867" y="10145"/>
                  </a:cubicBezTo>
                  <a:lnTo>
                    <a:pt x="914" y="10775"/>
                  </a:lnTo>
                  <a:lnTo>
                    <a:pt x="1544" y="8854"/>
                  </a:lnTo>
                  <a:cubicBezTo>
                    <a:pt x="1576" y="8759"/>
                    <a:pt x="1544" y="8665"/>
                    <a:pt x="1513" y="8570"/>
                  </a:cubicBezTo>
                  <a:cubicBezTo>
                    <a:pt x="1009" y="7751"/>
                    <a:pt x="725" y="6806"/>
                    <a:pt x="725" y="5861"/>
                  </a:cubicBezTo>
                  <a:cubicBezTo>
                    <a:pt x="725" y="3025"/>
                    <a:pt x="3056" y="694"/>
                    <a:pt x="5892" y="694"/>
                  </a:cubicBezTo>
                  <a:close/>
                  <a:moveTo>
                    <a:pt x="5892" y="1"/>
                  </a:moveTo>
                  <a:cubicBezTo>
                    <a:pt x="4348" y="1"/>
                    <a:pt x="2867" y="568"/>
                    <a:pt x="1733" y="1733"/>
                  </a:cubicBezTo>
                  <a:cubicBezTo>
                    <a:pt x="631" y="2836"/>
                    <a:pt x="0" y="4285"/>
                    <a:pt x="0" y="5861"/>
                  </a:cubicBezTo>
                  <a:cubicBezTo>
                    <a:pt x="0" y="6869"/>
                    <a:pt x="284" y="7908"/>
                    <a:pt x="851" y="8822"/>
                  </a:cubicBezTo>
                  <a:lnTo>
                    <a:pt x="63" y="11248"/>
                  </a:lnTo>
                  <a:cubicBezTo>
                    <a:pt x="0" y="11374"/>
                    <a:pt x="63" y="11531"/>
                    <a:pt x="127" y="11594"/>
                  </a:cubicBezTo>
                  <a:cubicBezTo>
                    <a:pt x="197" y="11665"/>
                    <a:pt x="304" y="11701"/>
                    <a:pt x="392" y="11701"/>
                  </a:cubicBezTo>
                  <a:cubicBezTo>
                    <a:pt x="422" y="11701"/>
                    <a:pt x="449" y="11697"/>
                    <a:pt x="473" y="11689"/>
                  </a:cubicBezTo>
                  <a:lnTo>
                    <a:pt x="2930" y="10901"/>
                  </a:lnTo>
                  <a:cubicBezTo>
                    <a:pt x="3844" y="11437"/>
                    <a:pt x="4852" y="11720"/>
                    <a:pt x="5892" y="11720"/>
                  </a:cubicBezTo>
                  <a:cubicBezTo>
                    <a:pt x="7404" y="11720"/>
                    <a:pt x="8916" y="11122"/>
                    <a:pt x="10019" y="9988"/>
                  </a:cubicBezTo>
                  <a:cubicBezTo>
                    <a:pt x="11122" y="8885"/>
                    <a:pt x="11752" y="7436"/>
                    <a:pt x="11752" y="5861"/>
                  </a:cubicBezTo>
                  <a:cubicBezTo>
                    <a:pt x="11752" y="4317"/>
                    <a:pt x="11153" y="2805"/>
                    <a:pt x="10019" y="1702"/>
                  </a:cubicBezTo>
                  <a:cubicBezTo>
                    <a:pt x="8885" y="568"/>
                    <a:pt x="7404" y="1"/>
                    <a:pt x="58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6226;p50">
            <a:extLst>
              <a:ext uri="{FF2B5EF4-FFF2-40B4-BE49-F238E27FC236}">
                <a16:creationId xmlns:a16="http://schemas.microsoft.com/office/drawing/2014/main" id="{E12EB87B-BE85-4004-AC32-560B17197388}"/>
              </a:ext>
            </a:extLst>
          </p:cNvPr>
          <p:cNvGrpSpPr/>
          <p:nvPr/>
        </p:nvGrpSpPr>
        <p:grpSpPr>
          <a:xfrm>
            <a:off x="2603951" y="2743770"/>
            <a:ext cx="512802" cy="512802"/>
            <a:chOff x="-34776500" y="2631825"/>
            <a:chExt cx="291450" cy="291450"/>
          </a:xfrm>
          <a:solidFill>
            <a:srgbClr val="5C3183"/>
          </a:solidFill>
        </p:grpSpPr>
        <p:sp>
          <p:nvSpPr>
            <p:cNvPr id="644" name="Google Shape;6227;p50">
              <a:extLst>
                <a:ext uri="{FF2B5EF4-FFF2-40B4-BE49-F238E27FC236}">
                  <a16:creationId xmlns:a16="http://schemas.microsoft.com/office/drawing/2014/main" id="{4608D94C-BA8C-4FDB-8574-3FDC9D424612}"/>
                </a:ext>
              </a:extLst>
            </p:cNvPr>
            <p:cNvSpPr/>
            <p:nvPr/>
          </p:nvSpPr>
          <p:spPr>
            <a:xfrm>
              <a:off x="-34691425" y="2666500"/>
              <a:ext cx="120525" cy="154400"/>
            </a:xfrm>
            <a:custGeom>
              <a:avLst/>
              <a:gdLst/>
              <a:ahLst/>
              <a:cxnLst/>
              <a:rect l="l" t="t" r="r" b="b"/>
              <a:pathLst>
                <a:path w="4821" h="6176" extrusionOk="0">
                  <a:moveTo>
                    <a:pt x="2331" y="693"/>
                  </a:moveTo>
                  <a:cubicBezTo>
                    <a:pt x="3277" y="693"/>
                    <a:pt x="4033" y="1449"/>
                    <a:pt x="4033" y="2394"/>
                  </a:cubicBezTo>
                  <a:cubicBezTo>
                    <a:pt x="4096" y="2899"/>
                    <a:pt x="3844" y="3466"/>
                    <a:pt x="3403" y="3781"/>
                  </a:cubicBezTo>
                  <a:cubicBezTo>
                    <a:pt x="3151" y="3970"/>
                    <a:pt x="2741" y="4348"/>
                    <a:pt x="2741" y="4946"/>
                  </a:cubicBezTo>
                  <a:lnTo>
                    <a:pt x="2741" y="5135"/>
                  </a:lnTo>
                  <a:cubicBezTo>
                    <a:pt x="2741" y="5356"/>
                    <a:pt x="2583" y="5513"/>
                    <a:pt x="2363" y="5513"/>
                  </a:cubicBezTo>
                  <a:cubicBezTo>
                    <a:pt x="2174" y="5513"/>
                    <a:pt x="2016" y="5356"/>
                    <a:pt x="2016" y="5135"/>
                  </a:cubicBezTo>
                  <a:lnTo>
                    <a:pt x="2016" y="4946"/>
                  </a:lnTo>
                  <a:cubicBezTo>
                    <a:pt x="2016" y="4285"/>
                    <a:pt x="2363" y="3655"/>
                    <a:pt x="2962" y="3214"/>
                  </a:cubicBezTo>
                  <a:cubicBezTo>
                    <a:pt x="3245" y="3025"/>
                    <a:pt x="3403" y="2710"/>
                    <a:pt x="3403" y="2394"/>
                  </a:cubicBezTo>
                  <a:cubicBezTo>
                    <a:pt x="3403" y="1827"/>
                    <a:pt x="2930" y="1355"/>
                    <a:pt x="2363" y="1355"/>
                  </a:cubicBezTo>
                  <a:cubicBezTo>
                    <a:pt x="1827" y="1355"/>
                    <a:pt x="1355" y="1827"/>
                    <a:pt x="1355" y="2394"/>
                  </a:cubicBezTo>
                  <a:cubicBezTo>
                    <a:pt x="1355" y="2583"/>
                    <a:pt x="1197" y="2741"/>
                    <a:pt x="1008" y="2741"/>
                  </a:cubicBezTo>
                  <a:cubicBezTo>
                    <a:pt x="788" y="2741"/>
                    <a:pt x="630" y="2583"/>
                    <a:pt x="630" y="2394"/>
                  </a:cubicBezTo>
                  <a:cubicBezTo>
                    <a:pt x="630" y="1449"/>
                    <a:pt x="1386" y="693"/>
                    <a:pt x="2331" y="693"/>
                  </a:cubicBezTo>
                  <a:close/>
                  <a:moveTo>
                    <a:pt x="2426" y="0"/>
                  </a:moveTo>
                  <a:cubicBezTo>
                    <a:pt x="1071" y="0"/>
                    <a:pt x="0" y="1040"/>
                    <a:pt x="0" y="2394"/>
                  </a:cubicBezTo>
                  <a:cubicBezTo>
                    <a:pt x="0" y="2930"/>
                    <a:pt x="473" y="3403"/>
                    <a:pt x="1040" y="3403"/>
                  </a:cubicBezTo>
                  <a:cubicBezTo>
                    <a:pt x="1575" y="3403"/>
                    <a:pt x="2048" y="2930"/>
                    <a:pt x="2048" y="2394"/>
                  </a:cubicBezTo>
                  <a:cubicBezTo>
                    <a:pt x="2048" y="2205"/>
                    <a:pt x="2205" y="2048"/>
                    <a:pt x="2426" y="2048"/>
                  </a:cubicBezTo>
                  <a:cubicBezTo>
                    <a:pt x="2615" y="2048"/>
                    <a:pt x="2772" y="2205"/>
                    <a:pt x="2772" y="2394"/>
                  </a:cubicBezTo>
                  <a:cubicBezTo>
                    <a:pt x="2772" y="2520"/>
                    <a:pt x="2741" y="2583"/>
                    <a:pt x="2615" y="2646"/>
                  </a:cubicBezTo>
                  <a:cubicBezTo>
                    <a:pt x="1827" y="3245"/>
                    <a:pt x="1386" y="4064"/>
                    <a:pt x="1386" y="4946"/>
                  </a:cubicBezTo>
                  <a:lnTo>
                    <a:pt x="1386" y="5135"/>
                  </a:lnTo>
                  <a:cubicBezTo>
                    <a:pt x="1386" y="5702"/>
                    <a:pt x="1859" y="6175"/>
                    <a:pt x="2426" y="6175"/>
                  </a:cubicBezTo>
                  <a:cubicBezTo>
                    <a:pt x="2962" y="6175"/>
                    <a:pt x="3434" y="5702"/>
                    <a:pt x="3434" y="5135"/>
                  </a:cubicBezTo>
                  <a:lnTo>
                    <a:pt x="3434" y="4946"/>
                  </a:lnTo>
                  <a:cubicBezTo>
                    <a:pt x="3434" y="4663"/>
                    <a:pt x="3686" y="4442"/>
                    <a:pt x="3844" y="4316"/>
                  </a:cubicBezTo>
                  <a:cubicBezTo>
                    <a:pt x="4474" y="3875"/>
                    <a:pt x="4820" y="3151"/>
                    <a:pt x="4820" y="2394"/>
                  </a:cubicBezTo>
                  <a:cubicBezTo>
                    <a:pt x="4789" y="1040"/>
                    <a:pt x="3718" y="0"/>
                    <a:pt x="2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228;p50">
              <a:extLst>
                <a:ext uri="{FF2B5EF4-FFF2-40B4-BE49-F238E27FC236}">
                  <a16:creationId xmlns:a16="http://schemas.microsoft.com/office/drawing/2014/main" id="{6320A457-A052-4C4C-ABB2-F8A777F78AC8}"/>
                </a:ext>
              </a:extLst>
            </p:cNvPr>
            <p:cNvSpPr/>
            <p:nvPr/>
          </p:nvSpPr>
          <p:spPr>
            <a:xfrm>
              <a:off x="-34656775" y="2837400"/>
              <a:ext cx="51200" cy="51225"/>
            </a:xfrm>
            <a:custGeom>
              <a:avLst/>
              <a:gdLst/>
              <a:ahLst/>
              <a:cxnLst/>
              <a:rect l="l" t="t" r="r" b="b"/>
              <a:pathLst>
                <a:path w="2048" h="2049" extrusionOk="0">
                  <a:moveTo>
                    <a:pt x="1040" y="662"/>
                  </a:moveTo>
                  <a:cubicBezTo>
                    <a:pt x="1229" y="662"/>
                    <a:pt x="1386" y="820"/>
                    <a:pt x="1386" y="1040"/>
                  </a:cubicBezTo>
                  <a:cubicBezTo>
                    <a:pt x="1386" y="1229"/>
                    <a:pt x="1197" y="1387"/>
                    <a:pt x="1040" y="1387"/>
                  </a:cubicBezTo>
                  <a:cubicBezTo>
                    <a:pt x="819" y="1387"/>
                    <a:pt x="662" y="1229"/>
                    <a:pt x="662" y="1040"/>
                  </a:cubicBezTo>
                  <a:cubicBezTo>
                    <a:pt x="662" y="820"/>
                    <a:pt x="819" y="662"/>
                    <a:pt x="1040" y="662"/>
                  </a:cubicBezTo>
                  <a:close/>
                  <a:moveTo>
                    <a:pt x="1040" y="1"/>
                  </a:moveTo>
                  <a:cubicBezTo>
                    <a:pt x="473" y="1"/>
                    <a:pt x="0" y="473"/>
                    <a:pt x="0" y="1040"/>
                  </a:cubicBezTo>
                  <a:cubicBezTo>
                    <a:pt x="0" y="1576"/>
                    <a:pt x="473" y="2048"/>
                    <a:pt x="1040" y="2048"/>
                  </a:cubicBezTo>
                  <a:cubicBezTo>
                    <a:pt x="1576" y="2048"/>
                    <a:pt x="2048" y="1576"/>
                    <a:pt x="2048" y="1040"/>
                  </a:cubicBezTo>
                  <a:cubicBezTo>
                    <a:pt x="2048" y="473"/>
                    <a:pt x="1576"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229;p50">
              <a:extLst>
                <a:ext uri="{FF2B5EF4-FFF2-40B4-BE49-F238E27FC236}">
                  <a16:creationId xmlns:a16="http://schemas.microsoft.com/office/drawing/2014/main" id="{1C084CCC-D7F1-426D-ABD2-77FBD5BB6D5C}"/>
                </a:ext>
              </a:extLst>
            </p:cNvPr>
            <p:cNvSpPr/>
            <p:nvPr/>
          </p:nvSpPr>
          <p:spPr>
            <a:xfrm>
              <a:off x="-34776500" y="2631825"/>
              <a:ext cx="291450" cy="291450"/>
            </a:xfrm>
            <a:custGeom>
              <a:avLst/>
              <a:gdLst/>
              <a:ahLst/>
              <a:cxnLst/>
              <a:rect l="l" t="t" r="r" b="b"/>
              <a:pathLst>
                <a:path w="11658" h="11658" extrusionOk="0">
                  <a:moveTo>
                    <a:pt x="5829" y="662"/>
                  </a:moveTo>
                  <a:cubicBezTo>
                    <a:pt x="8664" y="662"/>
                    <a:pt x="10964" y="2994"/>
                    <a:pt x="10964" y="5829"/>
                  </a:cubicBezTo>
                  <a:cubicBezTo>
                    <a:pt x="10933" y="8665"/>
                    <a:pt x="8664" y="10996"/>
                    <a:pt x="5829" y="10996"/>
                  </a:cubicBezTo>
                  <a:cubicBezTo>
                    <a:pt x="2993" y="10996"/>
                    <a:pt x="662" y="8665"/>
                    <a:pt x="662" y="5829"/>
                  </a:cubicBezTo>
                  <a:cubicBezTo>
                    <a:pt x="662" y="2994"/>
                    <a:pt x="2993" y="662"/>
                    <a:pt x="5829" y="662"/>
                  </a:cubicBezTo>
                  <a:close/>
                  <a:moveTo>
                    <a:pt x="5829" y="1"/>
                  </a:moveTo>
                  <a:cubicBezTo>
                    <a:pt x="2584" y="1"/>
                    <a:pt x="0" y="2647"/>
                    <a:pt x="0" y="5829"/>
                  </a:cubicBezTo>
                  <a:cubicBezTo>
                    <a:pt x="0" y="9043"/>
                    <a:pt x="2615" y="11658"/>
                    <a:pt x="5829" y="11658"/>
                  </a:cubicBezTo>
                  <a:cubicBezTo>
                    <a:pt x="9042" y="11658"/>
                    <a:pt x="11657" y="9011"/>
                    <a:pt x="11657" y="5829"/>
                  </a:cubicBezTo>
                  <a:cubicBezTo>
                    <a:pt x="11657" y="2584"/>
                    <a:pt x="9011"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6230;p50">
            <a:extLst>
              <a:ext uri="{FF2B5EF4-FFF2-40B4-BE49-F238E27FC236}">
                <a16:creationId xmlns:a16="http://schemas.microsoft.com/office/drawing/2014/main" id="{A4C74F2F-A49F-45D5-88BA-2EC4C81E85E7}"/>
              </a:ext>
            </a:extLst>
          </p:cNvPr>
          <p:cNvGrpSpPr/>
          <p:nvPr/>
        </p:nvGrpSpPr>
        <p:grpSpPr>
          <a:xfrm>
            <a:off x="5839596" y="1480592"/>
            <a:ext cx="514165" cy="519707"/>
            <a:chOff x="-32956300" y="1915900"/>
            <a:chExt cx="292225" cy="295375"/>
          </a:xfrm>
          <a:solidFill>
            <a:srgbClr val="5C3183"/>
          </a:solidFill>
        </p:grpSpPr>
        <p:sp>
          <p:nvSpPr>
            <p:cNvPr id="642" name="Google Shape;6231;p50">
              <a:extLst>
                <a:ext uri="{FF2B5EF4-FFF2-40B4-BE49-F238E27FC236}">
                  <a16:creationId xmlns:a16="http://schemas.microsoft.com/office/drawing/2014/main" id="{1F73E391-FD84-4453-AAC4-EBF514DD050E}"/>
                </a:ext>
              </a:extLst>
            </p:cNvPr>
            <p:cNvSpPr/>
            <p:nvPr/>
          </p:nvSpPr>
          <p:spPr>
            <a:xfrm>
              <a:off x="-32956300" y="1915900"/>
              <a:ext cx="292225" cy="295375"/>
            </a:xfrm>
            <a:custGeom>
              <a:avLst/>
              <a:gdLst/>
              <a:ahLst/>
              <a:cxnLst/>
              <a:rect l="l" t="t" r="r" b="b"/>
              <a:pathLst>
                <a:path w="11689" h="11815" extrusionOk="0">
                  <a:moveTo>
                    <a:pt x="10996" y="2079"/>
                  </a:moveTo>
                  <a:lnTo>
                    <a:pt x="10996" y="3466"/>
                  </a:lnTo>
                  <a:lnTo>
                    <a:pt x="10334" y="3466"/>
                  </a:lnTo>
                  <a:lnTo>
                    <a:pt x="10334" y="2079"/>
                  </a:lnTo>
                  <a:close/>
                  <a:moveTo>
                    <a:pt x="10996" y="4127"/>
                  </a:moveTo>
                  <a:lnTo>
                    <a:pt x="10996" y="5513"/>
                  </a:lnTo>
                  <a:lnTo>
                    <a:pt x="10303" y="5513"/>
                  </a:lnTo>
                  <a:lnTo>
                    <a:pt x="10303" y="4127"/>
                  </a:lnTo>
                  <a:close/>
                  <a:moveTo>
                    <a:pt x="10996" y="6175"/>
                  </a:moveTo>
                  <a:lnTo>
                    <a:pt x="10996" y="7561"/>
                  </a:lnTo>
                  <a:lnTo>
                    <a:pt x="10334" y="7561"/>
                  </a:lnTo>
                  <a:lnTo>
                    <a:pt x="10334" y="6175"/>
                  </a:lnTo>
                  <a:close/>
                  <a:moveTo>
                    <a:pt x="2741" y="536"/>
                  </a:moveTo>
                  <a:lnTo>
                    <a:pt x="2741" y="10869"/>
                  </a:lnTo>
                  <a:lnTo>
                    <a:pt x="1733" y="10869"/>
                  </a:lnTo>
                  <a:cubicBezTo>
                    <a:pt x="1679" y="10914"/>
                    <a:pt x="1627" y="10934"/>
                    <a:pt x="1581" y="10934"/>
                  </a:cubicBezTo>
                  <a:cubicBezTo>
                    <a:pt x="1467" y="10934"/>
                    <a:pt x="1387" y="10815"/>
                    <a:pt x="1387" y="10680"/>
                  </a:cubicBezTo>
                  <a:lnTo>
                    <a:pt x="1387" y="10334"/>
                  </a:lnTo>
                  <a:lnTo>
                    <a:pt x="1733" y="10334"/>
                  </a:lnTo>
                  <a:cubicBezTo>
                    <a:pt x="1922" y="10334"/>
                    <a:pt x="2080" y="10145"/>
                    <a:pt x="2080" y="9956"/>
                  </a:cubicBezTo>
                  <a:cubicBezTo>
                    <a:pt x="2080" y="9767"/>
                    <a:pt x="1922" y="9609"/>
                    <a:pt x="1733" y="9609"/>
                  </a:cubicBezTo>
                  <a:lnTo>
                    <a:pt x="1387" y="9609"/>
                  </a:lnTo>
                  <a:lnTo>
                    <a:pt x="1387" y="8223"/>
                  </a:lnTo>
                  <a:lnTo>
                    <a:pt x="1733" y="8223"/>
                  </a:lnTo>
                  <a:cubicBezTo>
                    <a:pt x="1922" y="8223"/>
                    <a:pt x="2080" y="8065"/>
                    <a:pt x="2080" y="7876"/>
                  </a:cubicBezTo>
                  <a:cubicBezTo>
                    <a:pt x="2080" y="7687"/>
                    <a:pt x="1922" y="7530"/>
                    <a:pt x="1733" y="7530"/>
                  </a:cubicBezTo>
                  <a:lnTo>
                    <a:pt x="1387" y="7530"/>
                  </a:lnTo>
                  <a:lnTo>
                    <a:pt x="1387" y="6143"/>
                  </a:lnTo>
                  <a:lnTo>
                    <a:pt x="1733" y="6143"/>
                  </a:lnTo>
                  <a:cubicBezTo>
                    <a:pt x="1922" y="6143"/>
                    <a:pt x="2080" y="5986"/>
                    <a:pt x="2080" y="5797"/>
                  </a:cubicBezTo>
                  <a:cubicBezTo>
                    <a:pt x="2080" y="5576"/>
                    <a:pt x="1922" y="5419"/>
                    <a:pt x="1733" y="5419"/>
                  </a:cubicBezTo>
                  <a:lnTo>
                    <a:pt x="1387" y="5419"/>
                  </a:lnTo>
                  <a:lnTo>
                    <a:pt x="1387" y="4064"/>
                  </a:lnTo>
                  <a:lnTo>
                    <a:pt x="1733" y="4064"/>
                  </a:lnTo>
                  <a:cubicBezTo>
                    <a:pt x="1922" y="4064"/>
                    <a:pt x="2080" y="3907"/>
                    <a:pt x="2080" y="3686"/>
                  </a:cubicBezTo>
                  <a:cubicBezTo>
                    <a:pt x="2080" y="3497"/>
                    <a:pt x="1922" y="3340"/>
                    <a:pt x="1733" y="3340"/>
                  </a:cubicBezTo>
                  <a:lnTo>
                    <a:pt x="1387" y="3340"/>
                  </a:lnTo>
                  <a:lnTo>
                    <a:pt x="1387" y="1953"/>
                  </a:lnTo>
                  <a:lnTo>
                    <a:pt x="1733" y="1953"/>
                  </a:lnTo>
                  <a:cubicBezTo>
                    <a:pt x="1922" y="1953"/>
                    <a:pt x="2080" y="1796"/>
                    <a:pt x="2080" y="1607"/>
                  </a:cubicBezTo>
                  <a:cubicBezTo>
                    <a:pt x="2080" y="1418"/>
                    <a:pt x="1922" y="1260"/>
                    <a:pt x="1733" y="1260"/>
                  </a:cubicBezTo>
                  <a:lnTo>
                    <a:pt x="1387" y="1260"/>
                  </a:lnTo>
                  <a:lnTo>
                    <a:pt x="1387" y="914"/>
                  </a:lnTo>
                  <a:cubicBezTo>
                    <a:pt x="1387" y="693"/>
                    <a:pt x="1544" y="536"/>
                    <a:pt x="1733" y="536"/>
                  </a:cubicBezTo>
                  <a:close/>
                  <a:moveTo>
                    <a:pt x="9263" y="725"/>
                  </a:moveTo>
                  <a:cubicBezTo>
                    <a:pt x="9452" y="725"/>
                    <a:pt x="9609" y="882"/>
                    <a:pt x="9609" y="1071"/>
                  </a:cubicBezTo>
                  <a:lnTo>
                    <a:pt x="9609" y="10680"/>
                  </a:lnTo>
                  <a:cubicBezTo>
                    <a:pt x="9609" y="10869"/>
                    <a:pt x="9452" y="11027"/>
                    <a:pt x="9263" y="11027"/>
                  </a:cubicBezTo>
                  <a:lnTo>
                    <a:pt x="3371" y="11027"/>
                  </a:lnTo>
                  <a:lnTo>
                    <a:pt x="3371" y="725"/>
                  </a:lnTo>
                  <a:close/>
                  <a:moveTo>
                    <a:pt x="1733" y="0"/>
                  </a:moveTo>
                  <a:cubicBezTo>
                    <a:pt x="1166" y="0"/>
                    <a:pt x="694" y="473"/>
                    <a:pt x="694" y="1040"/>
                  </a:cubicBezTo>
                  <a:lnTo>
                    <a:pt x="694" y="1386"/>
                  </a:lnTo>
                  <a:lnTo>
                    <a:pt x="347" y="1386"/>
                  </a:lnTo>
                  <a:cubicBezTo>
                    <a:pt x="158" y="1386"/>
                    <a:pt x="0" y="1544"/>
                    <a:pt x="0" y="1733"/>
                  </a:cubicBezTo>
                  <a:cubicBezTo>
                    <a:pt x="0" y="1922"/>
                    <a:pt x="158" y="2079"/>
                    <a:pt x="347" y="2079"/>
                  </a:cubicBezTo>
                  <a:lnTo>
                    <a:pt x="694" y="2079"/>
                  </a:lnTo>
                  <a:lnTo>
                    <a:pt x="694" y="3466"/>
                  </a:lnTo>
                  <a:lnTo>
                    <a:pt x="347" y="3466"/>
                  </a:lnTo>
                  <a:cubicBezTo>
                    <a:pt x="158" y="3466"/>
                    <a:pt x="0" y="3623"/>
                    <a:pt x="0" y="3812"/>
                  </a:cubicBezTo>
                  <a:cubicBezTo>
                    <a:pt x="0" y="4033"/>
                    <a:pt x="158" y="4190"/>
                    <a:pt x="347" y="4190"/>
                  </a:cubicBezTo>
                  <a:lnTo>
                    <a:pt x="694" y="4190"/>
                  </a:lnTo>
                  <a:lnTo>
                    <a:pt x="694" y="5545"/>
                  </a:lnTo>
                  <a:lnTo>
                    <a:pt x="347" y="5545"/>
                  </a:lnTo>
                  <a:cubicBezTo>
                    <a:pt x="158" y="5545"/>
                    <a:pt x="0" y="5702"/>
                    <a:pt x="0" y="5923"/>
                  </a:cubicBezTo>
                  <a:cubicBezTo>
                    <a:pt x="0" y="6112"/>
                    <a:pt x="158" y="6269"/>
                    <a:pt x="347" y="6269"/>
                  </a:cubicBezTo>
                  <a:lnTo>
                    <a:pt x="694" y="6269"/>
                  </a:lnTo>
                  <a:lnTo>
                    <a:pt x="694" y="7656"/>
                  </a:lnTo>
                  <a:lnTo>
                    <a:pt x="347" y="7656"/>
                  </a:lnTo>
                  <a:cubicBezTo>
                    <a:pt x="158" y="7656"/>
                    <a:pt x="0" y="7813"/>
                    <a:pt x="0" y="8002"/>
                  </a:cubicBezTo>
                  <a:cubicBezTo>
                    <a:pt x="0" y="8191"/>
                    <a:pt x="158" y="8349"/>
                    <a:pt x="347" y="8349"/>
                  </a:cubicBezTo>
                  <a:lnTo>
                    <a:pt x="694" y="8349"/>
                  </a:lnTo>
                  <a:lnTo>
                    <a:pt x="694" y="9735"/>
                  </a:lnTo>
                  <a:lnTo>
                    <a:pt x="347" y="9735"/>
                  </a:lnTo>
                  <a:cubicBezTo>
                    <a:pt x="158" y="9735"/>
                    <a:pt x="0" y="9893"/>
                    <a:pt x="0" y="10082"/>
                  </a:cubicBezTo>
                  <a:cubicBezTo>
                    <a:pt x="0" y="10271"/>
                    <a:pt x="158" y="10428"/>
                    <a:pt x="347" y="10428"/>
                  </a:cubicBezTo>
                  <a:lnTo>
                    <a:pt x="694" y="10428"/>
                  </a:lnTo>
                  <a:lnTo>
                    <a:pt x="694" y="10806"/>
                  </a:lnTo>
                  <a:cubicBezTo>
                    <a:pt x="694" y="11342"/>
                    <a:pt x="1166" y="11814"/>
                    <a:pt x="1733" y="11814"/>
                  </a:cubicBezTo>
                  <a:lnTo>
                    <a:pt x="9294" y="11814"/>
                  </a:lnTo>
                  <a:cubicBezTo>
                    <a:pt x="9830" y="11814"/>
                    <a:pt x="10303" y="11342"/>
                    <a:pt x="10303" y="10806"/>
                  </a:cubicBezTo>
                  <a:lnTo>
                    <a:pt x="10303" y="8380"/>
                  </a:lnTo>
                  <a:lnTo>
                    <a:pt x="11342" y="8380"/>
                  </a:lnTo>
                  <a:cubicBezTo>
                    <a:pt x="11531" y="8380"/>
                    <a:pt x="11689" y="8223"/>
                    <a:pt x="11689" y="8034"/>
                  </a:cubicBezTo>
                  <a:lnTo>
                    <a:pt x="11689" y="1859"/>
                  </a:lnTo>
                  <a:cubicBezTo>
                    <a:pt x="11689" y="1544"/>
                    <a:pt x="11531" y="1386"/>
                    <a:pt x="11342" y="1386"/>
                  </a:cubicBezTo>
                  <a:lnTo>
                    <a:pt x="10303" y="1386"/>
                  </a:lnTo>
                  <a:lnTo>
                    <a:pt x="10303" y="1040"/>
                  </a:lnTo>
                  <a:cubicBezTo>
                    <a:pt x="10303" y="473"/>
                    <a:pt x="9830" y="0"/>
                    <a:pt x="92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232;p50">
              <a:extLst>
                <a:ext uri="{FF2B5EF4-FFF2-40B4-BE49-F238E27FC236}">
                  <a16:creationId xmlns:a16="http://schemas.microsoft.com/office/drawing/2014/main" id="{4C1701F8-F234-40C9-BA66-8E358A8F9139}"/>
                </a:ext>
              </a:extLst>
            </p:cNvPr>
            <p:cNvSpPr/>
            <p:nvPr/>
          </p:nvSpPr>
          <p:spPr>
            <a:xfrm>
              <a:off x="-32836575" y="1967875"/>
              <a:ext cx="85875" cy="188250"/>
            </a:xfrm>
            <a:custGeom>
              <a:avLst/>
              <a:gdLst/>
              <a:ahLst/>
              <a:cxnLst/>
              <a:rect l="l" t="t" r="r" b="b"/>
              <a:pathLst>
                <a:path w="3435" h="7530" extrusionOk="0">
                  <a:moveTo>
                    <a:pt x="2773" y="693"/>
                  </a:moveTo>
                  <a:lnTo>
                    <a:pt x="2773" y="2048"/>
                  </a:lnTo>
                  <a:lnTo>
                    <a:pt x="1733" y="2048"/>
                  </a:lnTo>
                  <a:cubicBezTo>
                    <a:pt x="1544" y="2048"/>
                    <a:pt x="1386" y="2206"/>
                    <a:pt x="1386" y="2426"/>
                  </a:cubicBezTo>
                  <a:lnTo>
                    <a:pt x="1386" y="5136"/>
                  </a:lnTo>
                  <a:cubicBezTo>
                    <a:pt x="1386" y="5325"/>
                    <a:pt x="1544" y="5482"/>
                    <a:pt x="1733" y="5482"/>
                  </a:cubicBezTo>
                  <a:lnTo>
                    <a:pt x="2773" y="5482"/>
                  </a:lnTo>
                  <a:lnTo>
                    <a:pt x="2773" y="6868"/>
                  </a:lnTo>
                  <a:lnTo>
                    <a:pt x="1733" y="6868"/>
                  </a:lnTo>
                  <a:cubicBezTo>
                    <a:pt x="1197" y="6868"/>
                    <a:pt x="725" y="6396"/>
                    <a:pt x="725" y="5829"/>
                  </a:cubicBezTo>
                  <a:lnTo>
                    <a:pt x="725" y="1733"/>
                  </a:lnTo>
                  <a:cubicBezTo>
                    <a:pt x="725" y="1198"/>
                    <a:pt x="1197" y="693"/>
                    <a:pt x="1733" y="693"/>
                  </a:cubicBezTo>
                  <a:close/>
                  <a:moveTo>
                    <a:pt x="1701" y="0"/>
                  </a:moveTo>
                  <a:cubicBezTo>
                    <a:pt x="756" y="0"/>
                    <a:pt x="0" y="788"/>
                    <a:pt x="0" y="1733"/>
                  </a:cubicBezTo>
                  <a:lnTo>
                    <a:pt x="0" y="5829"/>
                  </a:lnTo>
                  <a:cubicBezTo>
                    <a:pt x="0" y="6774"/>
                    <a:pt x="756" y="7530"/>
                    <a:pt x="1701" y="7530"/>
                  </a:cubicBezTo>
                  <a:lnTo>
                    <a:pt x="3088" y="7530"/>
                  </a:lnTo>
                  <a:cubicBezTo>
                    <a:pt x="3277" y="7530"/>
                    <a:pt x="3434" y="7372"/>
                    <a:pt x="3434" y="7183"/>
                  </a:cubicBezTo>
                  <a:lnTo>
                    <a:pt x="3434" y="5136"/>
                  </a:lnTo>
                  <a:cubicBezTo>
                    <a:pt x="3434" y="4947"/>
                    <a:pt x="3277" y="4789"/>
                    <a:pt x="3088" y="4789"/>
                  </a:cubicBezTo>
                  <a:lnTo>
                    <a:pt x="2048" y="4789"/>
                  </a:lnTo>
                  <a:lnTo>
                    <a:pt x="2048" y="2741"/>
                  </a:lnTo>
                  <a:lnTo>
                    <a:pt x="3088" y="2741"/>
                  </a:lnTo>
                  <a:cubicBezTo>
                    <a:pt x="3277" y="2741"/>
                    <a:pt x="3434" y="2552"/>
                    <a:pt x="3434" y="2363"/>
                  </a:cubicBezTo>
                  <a:lnTo>
                    <a:pt x="3434" y="284"/>
                  </a:lnTo>
                  <a:cubicBezTo>
                    <a:pt x="3434" y="158"/>
                    <a:pt x="3277"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6233;p50">
            <a:extLst>
              <a:ext uri="{FF2B5EF4-FFF2-40B4-BE49-F238E27FC236}">
                <a16:creationId xmlns:a16="http://schemas.microsoft.com/office/drawing/2014/main" id="{EB677D1F-9C27-4AAA-B1D2-8DFA30FA16C5}"/>
              </a:ext>
            </a:extLst>
          </p:cNvPr>
          <p:cNvSpPr/>
          <p:nvPr/>
        </p:nvSpPr>
        <p:spPr>
          <a:xfrm>
            <a:off x="5836983" y="2138336"/>
            <a:ext cx="514165" cy="512757"/>
          </a:xfrm>
          <a:custGeom>
            <a:avLst/>
            <a:gdLst/>
            <a:ahLst/>
            <a:cxnLst/>
            <a:rect l="l" t="t" r="r" b="b"/>
            <a:pathLst>
              <a:path w="11689" h="11657" extrusionOk="0">
                <a:moveTo>
                  <a:pt x="5829" y="725"/>
                </a:moveTo>
                <a:cubicBezTo>
                  <a:pt x="6112" y="725"/>
                  <a:pt x="6333" y="882"/>
                  <a:pt x="6427" y="1134"/>
                </a:cubicBezTo>
                <a:lnTo>
                  <a:pt x="6774" y="2080"/>
                </a:lnTo>
                <a:lnTo>
                  <a:pt x="4915" y="2080"/>
                </a:lnTo>
                <a:lnTo>
                  <a:pt x="5262" y="1134"/>
                </a:lnTo>
                <a:cubicBezTo>
                  <a:pt x="5356" y="882"/>
                  <a:pt x="5577" y="725"/>
                  <a:pt x="5829" y="725"/>
                </a:cubicBezTo>
                <a:close/>
                <a:moveTo>
                  <a:pt x="7058" y="2773"/>
                </a:moveTo>
                <a:lnTo>
                  <a:pt x="7782" y="4852"/>
                </a:lnTo>
                <a:lnTo>
                  <a:pt x="3970" y="4852"/>
                </a:lnTo>
                <a:lnTo>
                  <a:pt x="4695" y="2773"/>
                </a:lnTo>
                <a:close/>
                <a:moveTo>
                  <a:pt x="8003" y="5514"/>
                </a:moveTo>
                <a:lnTo>
                  <a:pt x="8759" y="7624"/>
                </a:lnTo>
                <a:lnTo>
                  <a:pt x="2962" y="7624"/>
                </a:lnTo>
                <a:lnTo>
                  <a:pt x="3687" y="5514"/>
                </a:lnTo>
                <a:close/>
                <a:moveTo>
                  <a:pt x="8979" y="8286"/>
                </a:moveTo>
                <a:lnTo>
                  <a:pt x="9452" y="9672"/>
                </a:lnTo>
                <a:lnTo>
                  <a:pt x="2206" y="9672"/>
                </a:lnTo>
                <a:lnTo>
                  <a:pt x="2710" y="8286"/>
                </a:lnTo>
                <a:close/>
                <a:moveTo>
                  <a:pt x="10649" y="10334"/>
                </a:moveTo>
                <a:cubicBezTo>
                  <a:pt x="10838" y="10334"/>
                  <a:pt x="10996" y="10491"/>
                  <a:pt x="10996" y="10680"/>
                </a:cubicBezTo>
                <a:lnTo>
                  <a:pt x="10996" y="10995"/>
                </a:lnTo>
                <a:lnTo>
                  <a:pt x="662" y="10995"/>
                </a:lnTo>
                <a:lnTo>
                  <a:pt x="662" y="10680"/>
                </a:lnTo>
                <a:cubicBezTo>
                  <a:pt x="662" y="10491"/>
                  <a:pt x="820" y="10334"/>
                  <a:pt x="1040" y="10334"/>
                </a:cubicBezTo>
                <a:close/>
                <a:moveTo>
                  <a:pt x="5829" y="0"/>
                </a:moveTo>
                <a:cubicBezTo>
                  <a:pt x="5262" y="0"/>
                  <a:pt x="4758" y="378"/>
                  <a:pt x="4600" y="882"/>
                </a:cubicBezTo>
                <a:cubicBezTo>
                  <a:pt x="4474" y="1260"/>
                  <a:pt x="1670" y="9231"/>
                  <a:pt x="1481" y="9609"/>
                </a:cubicBezTo>
                <a:lnTo>
                  <a:pt x="1040" y="9609"/>
                </a:lnTo>
                <a:cubicBezTo>
                  <a:pt x="473" y="9609"/>
                  <a:pt x="0" y="10082"/>
                  <a:pt x="0" y="10649"/>
                </a:cubicBezTo>
                <a:lnTo>
                  <a:pt x="0" y="11310"/>
                </a:lnTo>
                <a:cubicBezTo>
                  <a:pt x="0" y="11499"/>
                  <a:pt x="158" y="11657"/>
                  <a:pt x="347" y="11657"/>
                </a:cubicBezTo>
                <a:lnTo>
                  <a:pt x="11342" y="11657"/>
                </a:lnTo>
                <a:cubicBezTo>
                  <a:pt x="11531" y="11657"/>
                  <a:pt x="11689" y="11499"/>
                  <a:pt x="11689" y="11310"/>
                </a:cubicBezTo>
                <a:lnTo>
                  <a:pt x="11689" y="10680"/>
                </a:lnTo>
                <a:cubicBezTo>
                  <a:pt x="11689" y="10082"/>
                  <a:pt x="11216" y="9609"/>
                  <a:pt x="10618" y="9609"/>
                </a:cubicBezTo>
                <a:lnTo>
                  <a:pt x="10145" y="9609"/>
                </a:lnTo>
                <a:cubicBezTo>
                  <a:pt x="9988" y="9231"/>
                  <a:pt x="7184" y="1229"/>
                  <a:pt x="7058" y="882"/>
                </a:cubicBezTo>
                <a:cubicBezTo>
                  <a:pt x="6837" y="378"/>
                  <a:pt x="6396" y="0"/>
                  <a:pt x="582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234;p50">
            <a:extLst>
              <a:ext uri="{FF2B5EF4-FFF2-40B4-BE49-F238E27FC236}">
                <a16:creationId xmlns:a16="http://schemas.microsoft.com/office/drawing/2014/main" id="{27871F18-396E-44E2-B2B6-1C0018B801DA}"/>
              </a:ext>
            </a:extLst>
          </p:cNvPr>
          <p:cNvSpPr/>
          <p:nvPr/>
        </p:nvSpPr>
        <p:spPr>
          <a:xfrm>
            <a:off x="5836280" y="2743248"/>
            <a:ext cx="515573" cy="514209"/>
          </a:xfrm>
          <a:custGeom>
            <a:avLst/>
            <a:gdLst/>
            <a:ahLst/>
            <a:cxnLst/>
            <a:rect l="l" t="t" r="r" b="b"/>
            <a:pathLst>
              <a:path w="11721" h="11690" extrusionOk="0">
                <a:moveTo>
                  <a:pt x="8980" y="662"/>
                </a:moveTo>
                <a:lnTo>
                  <a:pt x="8980" y="2710"/>
                </a:lnTo>
                <a:lnTo>
                  <a:pt x="7594" y="2710"/>
                </a:lnTo>
                <a:lnTo>
                  <a:pt x="7594" y="1671"/>
                </a:lnTo>
                <a:cubicBezTo>
                  <a:pt x="7594" y="1135"/>
                  <a:pt x="8066" y="662"/>
                  <a:pt x="8602" y="662"/>
                </a:cubicBezTo>
                <a:close/>
                <a:moveTo>
                  <a:pt x="9988" y="662"/>
                </a:moveTo>
                <a:cubicBezTo>
                  <a:pt x="10177" y="662"/>
                  <a:pt x="10366" y="820"/>
                  <a:pt x="10366" y="1009"/>
                </a:cubicBezTo>
                <a:lnTo>
                  <a:pt x="10366" y="2395"/>
                </a:lnTo>
                <a:cubicBezTo>
                  <a:pt x="10366" y="2584"/>
                  <a:pt x="10177" y="2742"/>
                  <a:pt x="9988" y="2742"/>
                </a:cubicBezTo>
                <a:lnTo>
                  <a:pt x="9641" y="2742"/>
                </a:lnTo>
                <a:lnTo>
                  <a:pt x="9641" y="662"/>
                </a:lnTo>
                <a:close/>
                <a:moveTo>
                  <a:pt x="10650" y="4758"/>
                </a:moveTo>
                <a:cubicBezTo>
                  <a:pt x="10870" y="4758"/>
                  <a:pt x="11028" y="4916"/>
                  <a:pt x="11028" y="5105"/>
                </a:cubicBezTo>
                <a:cubicBezTo>
                  <a:pt x="11028" y="5294"/>
                  <a:pt x="10870" y="5451"/>
                  <a:pt x="10650" y="5451"/>
                </a:cubicBezTo>
                <a:lnTo>
                  <a:pt x="9295" y="5451"/>
                </a:lnTo>
                <a:cubicBezTo>
                  <a:pt x="9074" y="5451"/>
                  <a:pt x="8917" y="5294"/>
                  <a:pt x="8917" y="5105"/>
                </a:cubicBezTo>
                <a:cubicBezTo>
                  <a:pt x="8917" y="4916"/>
                  <a:pt x="9074" y="4758"/>
                  <a:pt x="9295" y="4758"/>
                </a:cubicBezTo>
                <a:close/>
                <a:moveTo>
                  <a:pt x="10650" y="6144"/>
                </a:moveTo>
                <a:cubicBezTo>
                  <a:pt x="10870" y="6144"/>
                  <a:pt x="11028" y="6302"/>
                  <a:pt x="11028" y="6491"/>
                </a:cubicBezTo>
                <a:cubicBezTo>
                  <a:pt x="11028" y="6680"/>
                  <a:pt x="10870" y="6837"/>
                  <a:pt x="10650" y="6837"/>
                </a:cubicBezTo>
                <a:lnTo>
                  <a:pt x="9295" y="6837"/>
                </a:lnTo>
                <a:cubicBezTo>
                  <a:pt x="9074" y="6837"/>
                  <a:pt x="8917" y="6680"/>
                  <a:pt x="8917" y="6491"/>
                </a:cubicBezTo>
                <a:cubicBezTo>
                  <a:pt x="8917" y="6302"/>
                  <a:pt x="9074" y="6144"/>
                  <a:pt x="9295" y="6144"/>
                </a:cubicBezTo>
                <a:close/>
                <a:moveTo>
                  <a:pt x="3088" y="3372"/>
                </a:moveTo>
                <a:cubicBezTo>
                  <a:pt x="3309" y="3372"/>
                  <a:pt x="3467" y="3529"/>
                  <a:pt x="3467" y="3718"/>
                </a:cubicBezTo>
                <a:lnTo>
                  <a:pt x="3467" y="7814"/>
                </a:lnTo>
                <a:cubicBezTo>
                  <a:pt x="3467" y="8035"/>
                  <a:pt x="3309" y="8192"/>
                  <a:pt x="3088" y="8192"/>
                </a:cubicBezTo>
                <a:lnTo>
                  <a:pt x="2742" y="8192"/>
                </a:lnTo>
                <a:lnTo>
                  <a:pt x="2742" y="3372"/>
                </a:lnTo>
                <a:close/>
                <a:moveTo>
                  <a:pt x="9988" y="7499"/>
                </a:moveTo>
                <a:cubicBezTo>
                  <a:pt x="10177" y="7499"/>
                  <a:pt x="10335" y="7657"/>
                  <a:pt x="10335" y="7877"/>
                </a:cubicBezTo>
                <a:cubicBezTo>
                  <a:pt x="10335" y="8066"/>
                  <a:pt x="10177" y="8224"/>
                  <a:pt x="9988" y="8224"/>
                </a:cubicBezTo>
                <a:lnTo>
                  <a:pt x="9326" y="8224"/>
                </a:lnTo>
                <a:cubicBezTo>
                  <a:pt x="9137" y="8224"/>
                  <a:pt x="8980" y="8066"/>
                  <a:pt x="8980" y="7877"/>
                </a:cubicBezTo>
                <a:cubicBezTo>
                  <a:pt x="8980" y="7657"/>
                  <a:pt x="9137" y="7499"/>
                  <a:pt x="9326" y="7499"/>
                </a:cubicBezTo>
                <a:close/>
                <a:moveTo>
                  <a:pt x="9988" y="3403"/>
                </a:moveTo>
                <a:cubicBezTo>
                  <a:pt x="10177" y="3403"/>
                  <a:pt x="10335" y="3561"/>
                  <a:pt x="10335" y="3781"/>
                </a:cubicBezTo>
                <a:cubicBezTo>
                  <a:pt x="10335" y="3971"/>
                  <a:pt x="10177" y="4128"/>
                  <a:pt x="9988" y="4128"/>
                </a:cubicBezTo>
                <a:lnTo>
                  <a:pt x="7279" y="4128"/>
                </a:lnTo>
                <a:cubicBezTo>
                  <a:pt x="7090" y="4128"/>
                  <a:pt x="6932" y="4286"/>
                  <a:pt x="6932" y="4475"/>
                </a:cubicBezTo>
                <a:cubicBezTo>
                  <a:pt x="6932" y="5042"/>
                  <a:pt x="6459" y="5514"/>
                  <a:pt x="5892" y="5514"/>
                </a:cubicBezTo>
                <a:cubicBezTo>
                  <a:pt x="5703" y="5514"/>
                  <a:pt x="5546" y="5672"/>
                  <a:pt x="5546" y="5861"/>
                </a:cubicBezTo>
                <a:cubicBezTo>
                  <a:pt x="5546" y="6050"/>
                  <a:pt x="5703" y="6207"/>
                  <a:pt x="5892" y="6207"/>
                </a:cubicBezTo>
                <a:cubicBezTo>
                  <a:pt x="6302" y="6207"/>
                  <a:pt x="6649" y="6081"/>
                  <a:pt x="6932" y="5861"/>
                </a:cubicBezTo>
                <a:lnTo>
                  <a:pt x="6932" y="8255"/>
                </a:lnTo>
                <a:lnTo>
                  <a:pt x="5546" y="8255"/>
                </a:lnTo>
                <a:lnTo>
                  <a:pt x="5546" y="8192"/>
                </a:lnTo>
                <a:cubicBezTo>
                  <a:pt x="5388" y="8192"/>
                  <a:pt x="5231" y="8129"/>
                  <a:pt x="5073" y="8066"/>
                </a:cubicBezTo>
                <a:lnTo>
                  <a:pt x="4128" y="7625"/>
                </a:lnTo>
                <a:lnTo>
                  <a:pt x="4128" y="4097"/>
                </a:lnTo>
                <a:lnTo>
                  <a:pt x="4727" y="4097"/>
                </a:lnTo>
                <a:cubicBezTo>
                  <a:pt x="5105" y="4097"/>
                  <a:pt x="5514" y="3907"/>
                  <a:pt x="5766" y="3655"/>
                </a:cubicBezTo>
                <a:cubicBezTo>
                  <a:pt x="5924" y="3498"/>
                  <a:pt x="6144" y="3403"/>
                  <a:pt x="6365" y="3403"/>
                </a:cubicBezTo>
                <a:close/>
                <a:moveTo>
                  <a:pt x="1734" y="662"/>
                </a:moveTo>
                <a:cubicBezTo>
                  <a:pt x="1923" y="662"/>
                  <a:pt x="2080" y="820"/>
                  <a:pt x="2080" y="1009"/>
                </a:cubicBezTo>
                <a:lnTo>
                  <a:pt x="2080" y="9200"/>
                </a:lnTo>
                <a:cubicBezTo>
                  <a:pt x="2080" y="9389"/>
                  <a:pt x="1923" y="9547"/>
                  <a:pt x="1734" y="9547"/>
                </a:cubicBezTo>
                <a:cubicBezTo>
                  <a:pt x="1513" y="9547"/>
                  <a:pt x="1356" y="9389"/>
                  <a:pt x="1356" y="9200"/>
                </a:cubicBezTo>
                <a:lnTo>
                  <a:pt x="1356" y="1009"/>
                </a:lnTo>
                <a:cubicBezTo>
                  <a:pt x="1356" y="820"/>
                  <a:pt x="1513" y="662"/>
                  <a:pt x="1734" y="662"/>
                </a:cubicBezTo>
                <a:close/>
                <a:moveTo>
                  <a:pt x="8350" y="4790"/>
                </a:moveTo>
                <a:cubicBezTo>
                  <a:pt x="8287" y="4916"/>
                  <a:pt x="8287" y="5042"/>
                  <a:pt x="8287" y="5136"/>
                </a:cubicBezTo>
                <a:cubicBezTo>
                  <a:pt x="8287" y="5420"/>
                  <a:pt x="8413" y="5672"/>
                  <a:pt x="8570" y="5829"/>
                </a:cubicBezTo>
                <a:cubicBezTo>
                  <a:pt x="8413" y="6018"/>
                  <a:pt x="8287" y="6239"/>
                  <a:pt x="8287" y="6491"/>
                </a:cubicBezTo>
                <a:cubicBezTo>
                  <a:pt x="8287" y="6743"/>
                  <a:pt x="8413" y="6995"/>
                  <a:pt x="8570" y="7152"/>
                </a:cubicBezTo>
                <a:cubicBezTo>
                  <a:pt x="8413" y="7342"/>
                  <a:pt x="8287" y="7594"/>
                  <a:pt x="8287" y="7814"/>
                </a:cubicBezTo>
                <a:cubicBezTo>
                  <a:pt x="8287" y="8255"/>
                  <a:pt x="8570" y="8633"/>
                  <a:pt x="8980" y="8791"/>
                </a:cubicBezTo>
                <a:lnTo>
                  <a:pt x="8980" y="10965"/>
                </a:lnTo>
                <a:lnTo>
                  <a:pt x="8602" y="10965"/>
                </a:lnTo>
                <a:cubicBezTo>
                  <a:pt x="8066" y="10965"/>
                  <a:pt x="7594" y="10460"/>
                  <a:pt x="7594" y="9925"/>
                </a:cubicBezTo>
                <a:lnTo>
                  <a:pt x="7594" y="4790"/>
                </a:lnTo>
                <a:close/>
                <a:moveTo>
                  <a:pt x="9988" y="8885"/>
                </a:moveTo>
                <a:cubicBezTo>
                  <a:pt x="10177" y="8885"/>
                  <a:pt x="10335" y="9043"/>
                  <a:pt x="10335" y="9232"/>
                </a:cubicBezTo>
                <a:lnTo>
                  <a:pt x="10335" y="10618"/>
                </a:lnTo>
                <a:cubicBezTo>
                  <a:pt x="10335" y="10807"/>
                  <a:pt x="10177" y="10965"/>
                  <a:pt x="9988" y="10965"/>
                </a:cubicBezTo>
                <a:lnTo>
                  <a:pt x="9641" y="10965"/>
                </a:lnTo>
                <a:lnTo>
                  <a:pt x="9641" y="8885"/>
                </a:lnTo>
                <a:close/>
                <a:moveTo>
                  <a:pt x="1734" y="1"/>
                </a:moveTo>
                <a:cubicBezTo>
                  <a:pt x="1167" y="1"/>
                  <a:pt x="694" y="473"/>
                  <a:pt x="694" y="1009"/>
                </a:cubicBezTo>
                <a:lnTo>
                  <a:pt x="694" y="9200"/>
                </a:lnTo>
                <a:cubicBezTo>
                  <a:pt x="694" y="9641"/>
                  <a:pt x="978" y="10019"/>
                  <a:pt x="1356" y="10177"/>
                </a:cubicBezTo>
                <a:lnTo>
                  <a:pt x="1356" y="10965"/>
                </a:lnTo>
                <a:lnTo>
                  <a:pt x="348" y="10965"/>
                </a:lnTo>
                <a:cubicBezTo>
                  <a:pt x="158" y="10965"/>
                  <a:pt x="1" y="11122"/>
                  <a:pt x="1" y="11343"/>
                </a:cubicBezTo>
                <a:cubicBezTo>
                  <a:pt x="1" y="11532"/>
                  <a:pt x="158" y="11689"/>
                  <a:pt x="348" y="11689"/>
                </a:cubicBezTo>
                <a:lnTo>
                  <a:pt x="3057" y="11689"/>
                </a:lnTo>
                <a:cubicBezTo>
                  <a:pt x="3246" y="11689"/>
                  <a:pt x="3403" y="11532"/>
                  <a:pt x="3403" y="11343"/>
                </a:cubicBezTo>
                <a:cubicBezTo>
                  <a:pt x="3403" y="11122"/>
                  <a:pt x="3246" y="10965"/>
                  <a:pt x="3057" y="10965"/>
                </a:cubicBezTo>
                <a:lnTo>
                  <a:pt x="2049" y="10965"/>
                </a:lnTo>
                <a:lnTo>
                  <a:pt x="2049" y="10177"/>
                </a:lnTo>
                <a:cubicBezTo>
                  <a:pt x="2427" y="10019"/>
                  <a:pt x="2710" y="9673"/>
                  <a:pt x="2710" y="9200"/>
                </a:cubicBezTo>
                <a:lnTo>
                  <a:pt x="2710" y="8885"/>
                </a:lnTo>
                <a:lnTo>
                  <a:pt x="3057" y="8885"/>
                </a:lnTo>
                <a:cubicBezTo>
                  <a:pt x="3467" y="8885"/>
                  <a:pt x="3813" y="8665"/>
                  <a:pt x="3971" y="8350"/>
                </a:cubicBezTo>
                <a:lnTo>
                  <a:pt x="4727" y="8696"/>
                </a:lnTo>
                <a:cubicBezTo>
                  <a:pt x="4947" y="8822"/>
                  <a:pt x="5231" y="8885"/>
                  <a:pt x="5451" y="8885"/>
                </a:cubicBezTo>
                <a:lnTo>
                  <a:pt x="6838" y="8885"/>
                </a:lnTo>
                <a:lnTo>
                  <a:pt x="6838" y="9925"/>
                </a:lnTo>
                <a:cubicBezTo>
                  <a:pt x="6838" y="10870"/>
                  <a:pt x="7594" y="11689"/>
                  <a:pt x="8539" y="11689"/>
                </a:cubicBezTo>
                <a:lnTo>
                  <a:pt x="9925" y="11689"/>
                </a:lnTo>
                <a:cubicBezTo>
                  <a:pt x="10461" y="11689"/>
                  <a:pt x="10933" y="11217"/>
                  <a:pt x="10933" y="10650"/>
                </a:cubicBezTo>
                <a:lnTo>
                  <a:pt x="10933" y="9232"/>
                </a:lnTo>
                <a:cubicBezTo>
                  <a:pt x="10933" y="8980"/>
                  <a:pt x="10807" y="8728"/>
                  <a:pt x="10681" y="8570"/>
                </a:cubicBezTo>
                <a:cubicBezTo>
                  <a:pt x="10839" y="8381"/>
                  <a:pt x="10933" y="8129"/>
                  <a:pt x="10933" y="7909"/>
                </a:cubicBezTo>
                <a:cubicBezTo>
                  <a:pt x="10933" y="7783"/>
                  <a:pt x="10902" y="7625"/>
                  <a:pt x="10870" y="7499"/>
                </a:cubicBezTo>
                <a:cubicBezTo>
                  <a:pt x="11311" y="7405"/>
                  <a:pt x="11626" y="6995"/>
                  <a:pt x="11626" y="6522"/>
                </a:cubicBezTo>
                <a:cubicBezTo>
                  <a:pt x="11626" y="6239"/>
                  <a:pt x="11500" y="6018"/>
                  <a:pt x="11343" y="5861"/>
                </a:cubicBezTo>
                <a:cubicBezTo>
                  <a:pt x="11500" y="5672"/>
                  <a:pt x="11626" y="5420"/>
                  <a:pt x="11626" y="5199"/>
                </a:cubicBezTo>
                <a:cubicBezTo>
                  <a:pt x="11721" y="4632"/>
                  <a:pt x="11374" y="4254"/>
                  <a:pt x="10933" y="4128"/>
                </a:cubicBezTo>
                <a:cubicBezTo>
                  <a:pt x="10965" y="4002"/>
                  <a:pt x="11028" y="3876"/>
                  <a:pt x="11028" y="3718"/>
                </a:cubicBezTo>
                <a:cubicBezTo>
                  <a:pt x="11028" y="3466"/>
                  <a:pt x="10902" y="3214"/>
                  <a:pt x="10744" y="3057"/>
                </a:cubicBezTo>
                <a:cubicBezTo>
                  <a:pt x="10902" y="2868"/>
                  <a:pt x="11028" y="2616"/>
                  <a:pt x="11028" y="2395"/>
                </a:cubicBezTo>
                <a:lnTo>
                  <a:pt x="11028" y="1009"/>
                </a:lnTo>
                <a:cubicBezTo>
                  <a:pt x="11028" y="473"/>
                  <a:pt x="10555" y="1"/>
                  <a:pt x="9988" y="1"/>
                </a:cubicBezTo>
                <a:lnTo>
                  <a:pt x="8602" y="1"/>
                </a:lnTo>
                <a:cubicBezTo>
                  <a:pt x="7657" y="1"/>
                  <a:pt x="6932" y="726"/>
                  <a:pt x="6932" y="1671"/>
                </a:cubicBezTo>
                <a:lnTo>
                  <a:pt x="6932" y="2710"/>
                </a:lnTo>
                <a:lnTo>
                  <a:pt x="6365" y="2710"/>
                </a:lnTo>
                <a:cubicBezTo>
                  <a:pt x="5987" y="2710"/>
                  <a:pt x="5577" y="2868"/>
                  <a:pt x="5294" y="3151"/>
                </a:cubicBezTo>
                <a:cubicBezTo>
                  <a:pt x="5136" y="3309"/>
                  <a:pt x="4947" y="3372"/>
                  <a:pt x="4727" y="3372"/>
                </a:cubicBezTo>
                <a:lnTo>
                  <a:pt x="4097" y="3372"/>
                </a:lnTo>
                <a:cubicBezTo>
                  <a:pt x="3939" y="2994"/>
                  <a:pt x="3561" y="2710"/>
                  <a:pt x="3088" y="2710"/>
                </a:cubicBezTo>
                <a:lnTo>
                  <a:pt x="2742" y="2710"/>
                </a:lnTo>
                <a:lnTo>
                  <a:pt x="2742" y="1009"/>
                </a:lnTo>
                <a:cubicBezTo>
                  <a:pt x="2742" y="473"/>
                  <a:pt x="2269" y="1"/>
                  <a:pt x="1734"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6235;p50">
            <a:extLst>
              <a:ext uri="{FF2B5EF4-FFF2-40B4-BE49-F238E27FC236}">
                <a16:creationId xmlns:a16="http://schemas.microsoft.com/office/drawing/2014/main" id="{37178D0B-6F65-4D99-A2B9-AEA5A3FE1802}"/>
              </a:ext>
            </a:extLst>
          </p:cNvPr>
          <p:cNvGrpSpPr/>
          <p:nvPr/>
        </p:nvGrpSpPr>
        <p:grpSpPr>
          <a:xfrm>
            <a:off x="9070060" y="1484067"/>
            <a:ext cx="516936" cy="512757"/>
            <a:chOff x="-31166825" y="1939525"/>
            <a:chExt cx="293800" cy="291425"/>
          </a:xfrm>
          <a:solidFill>
            <a:srgbClr val="5C3183"/>
          </a:solidFill>
        </p:grpSpPr>
        <p:sp>
          <p:nvSpPr>
            <p:cNvPr id="631" name="Google Shape;6236;p50">
              <a:extLst>
                <a:ext uri="{FF2B5EF4-FFF2-40B4-BE49-F238E27FC236}">
                  <a16:creationId xmlns:a16="http://schemas.microsoft.com/office/drawing/2014/main" id="{F6F977B5-822D-417C-BBBA-7383657DCF4A}"/>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237;p50">
              <a:extLst>
                <a:ext uri="{FF2B5EF4-FFF2-40B4-BE49-F238E27FC236}">
                  <a16:creationId xmlns:a16="http://schemas.microsoft.com/office/drawing/2014/main" id="{6ECDAC58-1412-46E4-9689-A62FC36E065C}"/>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238;p50">
              <a:extLst>
                <a:ext uri="{FF2B5EF4-FFF2-40B4-BE49-F238E27FC236}">
                  <a16:creationId xmlns:a16="http://schemas.microsoft.com/office/drawing/2014/main" id="{40EC4974-18F0-4E56-BB32-B94620162D7E}"/>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239;p50">
              <a:extLst>
                <a:ext uri="{FF2B5EF4-FFF2-40B4-BE49-F238E27FC236}">
                  <a16:creationId xmlns:a16="http://schemas.microsoft.com/office/drawing/2014/main" id="{C7784F65-34BF-4831-BC6A-A89930FA460E}"/>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240;p50">
              <a:extLst>
                <a:ext uri="{FF2B5EF4-FFF2-40B4-BE49-F238E27FC236}">
                  <a16:creationId xmlns:a16="http://schemas.microsoft.com/office/drawing/2014/main" id="{F5D1913A-1AF4-40D4-B49A-EDCF2BB22004}"/>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241;p50">
              <a:extLst>
                <a:ext uri="{FF2B5EF4-FFF2-40B4-BE49-F238E27FC236}">
                  <a16:creationId xmlns:a16="http://schemas.microsoft.com/office/drawing/2014/main" id="{2519C915-F8F4-4E2A-981B-74B9F2803F5D}"/>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242;p50">
              <a:extLst>
                <a:ext uri="{FF2B5EF4-FFF2-40B4-BE49-F238E27FC236}">
                  <a16:creationId xmlns:a16="http://schemas.microsoft.com/office/drawing/2014/main" id="{4FADFFAF-6EE6-49CB-9E9F-3ECC4B8A33AD}"/>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243;p50">
              <a:extLst>
                <a:ext uri="{FF2B5EF4-FFF2-40B4-BE49-F238E27FC236}">
                  <a16:creationId xmlns:a16="http://schemas.microsoft.com/office/drawing/2014/main" id="{BA2D72F2-D433-457F-9051-B129A36977F6}"/>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244;p50">
              <a:extLst>
                <a:ext uri="{FF2B5EF4-FFF2-40B4-BE49-F238E27FC236}">
                  <a16:creationId xmlns:a16="http://schemas.microsoft.com/office/drawing/2014/main" id="{BDE73FF7-B0B8-43AD-97E7-686DE2F0ECBD}"/>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245;p50">
              <a:extLst>
                <a:ext uri="{FF2B5EF4-FFF2-40B4-BE49-F238E27FC236}">
                  <a16:creationId xmlns:a16="http://schemas.microsoft.com/office/drawing/2014/main" id="{21757BB9-5DFC-4FDB-84D0-62034D532F10}"/>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246;p50">
              <a:extLst>
                <a:ext uri="{FF2B5EF4-FFF2-40B4-BE49-F238E27FC236}">
                  <a16:creationId xmlns:a16="http://schemas.microsoft.com/office/drawing/2014/main" id="{5579F9FC-9D5F-42C0-8348-6CD56907F319}"/>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6247;p50">
            <a:extLst>
              <a:ext uri="{FF2B5EF4-FFF2-40B4-BE49-F238E27FC236}">
                <a16:creationId xmlns:a16="http://schemas.microsoft.com/office/drawing/2014/main" id="{5BCD1A69-720E-4D6E-8F91-94A03B9D558D}"/>
              </a:ext>
            </a:extLst>
          </p:cNvPr>
          <p:cNvGrpSpPr/>
          <p:nvPr/>
        </p:nvGrpSpPr>
        <p:grpSpPr>
          <a:xfrm>
            <a:off x="9071445" y="2137759"/>
            <a:ext cx="514165" cy="513594"/>
            <a:chOff x="-31165250" y="2298675"/>
            <a:chExt cx="292225" cy="291900"/>
          </a:xfrm>
          <a:solidFill>
            <a:srgbClr val="5C3183"/>
          </a:solidFill>
        </p:grpSpPr>
        <p:sp>
          <p:nvSpPr>
            <p:cNvPr id="628" name="Google Shape;6248;p50">
              <a:extLst>
                <a:ext uri="{FF2B5EF4-FFF2-40B4-BE49-F238E27FC236}">
                  <a16:creationId xmlns:a16="http://schemas.microsoft.com/office/drawing/2014/main" id="{EBCAFBB9-59E2-4AAB-BD97-71DA7C2B80F4}"/>
                </a:ext>
              </a:extLst>
            </p:cNvPr>
            <p:cNvSpPr/>
            <p:nvPr/>
          </p:nvSpPr>
          <p:spPr>
            <a:xfrm>
              <a:off x="-31003000" y="2332550"/>
              <a:ext cx="86675" cy="103400"/>
            </a:xfrm>
            <a:custGeom>
              <a:avLst/>
              <a:gdLst/>
              <a:ahLst/>
              <a:cxnLst/>
              <a:rect l="l" t="t" r="r" b="b"/>
              <a:pathLst>
                <a:path w="3467" h="4136" extrusionOk="0">
                  <a:moveTo>
                    <a:pt x="2049" y="1386"/>
                  </a:moveTo>
                  <a:cubicBezTo>
                    <a:pt x="2017" y="1764"/>
                    <a:pt x="1923" y="2111"/>
                    <a:pt x="1734" y="2426"/>
                  </a:cubicBezTo>
                  <a:cubicBezTo>
                    <a:pt x="1576" y="2111"/>
                    <a:pt x="1450" y="1764"/>
                    <a:pt x="1418" y="1386"/>
                  </a:cubicBezTo>
                  <a:close/>
                  <a:moveTo>
                    <a:pt x="1734" y="0"/>
                  </a:moveTo>
                  <a:cubicBezTo>
                    <a:pt x="1545" y="0"/>
                    <a:pt x="1387" y="158"/>
                    <a:pt x="1387" y="347"/>
                  </a:cubicBezTo>
                  <a:lnTo>
                    <a:pt x="1387" y="693"/>
                  </a:lnTo>
                  <a:lnTo>
                    <a:pt x="347" y="693"/>
                  </a:lnTo>
                  <a:cubicBezTo>
                    <a:pt x="158" y="693"/>
                    <a:pt x="1" y="851"/>
                    <a:pt x="1" y="1071"/>
                  </a:cubicBezTo>
                  <a:cubicBezTo>
                    <a:pt x="1" y="1260"/>
                    <a:pt x="158" y="1418"/>
                    <a:pt x="347" y="1418"/>
                  </a:cubicBezTo>
                  <a:lnTo>
                    <a:pt x="694" y="1418"/>
                  </a:lnTo>
                  <a:cubicBezTo>
                    <a:pt x="757" y="2016"/>
                    <a:pt x="946" y="2552"/>
                    <a:pt x="1292" y="3056"/>
                  </a:cubicBezTo>
                  <a:lnTo>
                    <a:pt x="788" y="3592"/>
                  </a:lnTo>
                  <a:cubicBezTo>
                    <a:pt x="662" y="3686"/>
                    <a:pt x="662" y="3938"/>
                    <a:pt x="788" y="4064"/>
                  </a:cubicBezTo>
                  <a:cubicBezTo>
                    <a:pt x="851" y="4111"/>
                    <a:pt x="938" y="4135"/>
                    <a:pt x="1025" y="4135"/>
                  </a:cubicBezTo>
                  <a:cubicBezTo>
                    <a:pt x="1111" y="4135"/>
                    <a:pt x="1198" y="4111"/>
                    <a:pt x="1261" y="4064"/>
                  </a:cubicBezTo>
                  <a:lnTo>
                    <a:pt x="1702" y="3623"/>
                  </a:lnTo>
                  <a:lnTo>
                    <a:pt x="2112" y="4064"/>
                  </a:lnTo>
                  <a:cubicBezTo>
                    <a:pt x="2175" y="4111"/>
                    <a:pt x="2269" y="4135"/>
                    <a:pt x="2360" y="4135"/>
                  </a:cubicBezTo>
                  <a:cubicBezTo>
                    <a:pt x="2450" y="4135"/>
                    <a:pt x="2537" y="4111"/>
                    <a:pt x="2584" y="4064"/>
                  </a:cubicBezTo>
                  <a:cubicBezTo>
                    <a:pt x="2710" y="3938"/>
                    <a:pt x="2710" y="3686"/>
                    <a:pt x="2584" y="3592"/>
                  </a:cubicBezTo>
                  <a:lnTo>
                    <a:pt x="2080" y="3056"/>
                  </a:lnTo>
                  <a:cubicBezTo>
                    <a:pt x="2395" y="2552"/>
                    <a:pt x="2584" y="2016"/>
                    <a:pt x="2679" y="1418"/>
                  </a:cubicBezTo>
                  <a:lnTo>
                    <a:pt x="3025" y="1418"/>
                  </a:lnTo>
                  <a:cubicBezTo>
                    <a:pt x="3214" y="1418"/>
                    <a:pt x="3372" y="1260"/>
                    <a:pt x="3372" y="1071"/>
                  </a:cubicBezTo>
                  <a:cubicBezTo>
                    <a:pt x="3466" y="851"/>
                    <a:pt x="3309" y="693"/>
                    <a:pt x="3120" y="693"/>
                  </a:cubicBez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49;p50">
              <a:extLst>
                <a:ext uri="{FF2B5EF4-FFF2-40B4-BE49-F238E27FC236}">
                  <a16:creationId xmlns:a16="http://schemas.microsoft.com/office/drawing/2014/main" id="{A3B2A7E7-D341-4B2B-B28F-493E33AF55FD}"/>
                </a:ext>
              </a:extLst>
            </p:cNvPr>
            <p:cNvSpPr/>
            <p:nvPr/>
          </p:nvSpPr>
          <p:spPr>
            <a:xfrm>
              <a:off x="-31165250" y="2298675"/>
              <a:ext cx="292225" cy="291900"/>
            </a:xfrm>
            <a:custGeom>
              <a:avLst/>
              <a:gdLst/>
              <a:ahLst/>
              <a:cxnLst/>
              <a:rect l="l" t="t" r="r" b="b"/>
              <a:pathLst>
                <a:path w="11689" h="11676" extrusionOk="0">
                  <a:moveTo>
                    <a:pt x="8192" y="630"/>
                  </a:moveTo>
                  <a:cubicBezTo>
                    <a:pt x="9704" y="630"/>
                    <a:pt x="10933" y="1859"/>
                    <a:pt x="10933" y="3403"/>
                  </a:cubicBezTo>
                  <a:cubicBezTo>
                    <a:pt x="10964" y="4947"/>
                    <a:pt x="9767" y="6144"/>
                    <a:pt x="8224" y="6144"/>
                  </a:cubicBezTo>
                  <a:cubicBezTo>
                    <a:pt x="7656" y="6144"/>
                    <a:pt x="7152" y="5986"/>
                    <a:pt x="6711" y="5671"/>
                  </a:cubicBezTo>
                  <a:cubicBezTo>
                    <a:pt x="6674" y="5634"/>
                    <a:pt x="6616" y="5619"/>
                    <a:pt x="6548" y="5619"/>
                  </a:cubicBezTo>
                  <a:cubicBezTo>
                    <a:pt x="6501" y="5619"/>
                    <a:pt x="6448" y="5627"/>
                    <a:pt x="6396" y="5640"/>
                  </a:cubicBezTo>
                  <a:lnTo>
                    <a:pt x="5609" y="5923"/>
                  </a:lnTo>
                  <a:lnTo>
                    <a:pt x="5861" y="4947"/>
                  </a:lnTo>
                  <a:cubicBezTo>
                    <a:pt x="5861" y="4852"/>
                    <a:pt x="5861" y="4789"/>
                    <a:pt x="5829" y="4695"/>
                  </a:cubicBezTo>
                  <a:cubicBezTo>
                    <a:pt x="5577" y="4317"/>
                    <a:pt x="5451" y="3844"/>
                    <a:pt x="5451" y="3403"/>
                  </a:cubicBezTo>
                  <a:cubicBezTo>
                    <a:pt x="5451" y="1859"/>
                    <a:pt x="6680" y="630"/>
                    <a:pt x="8192" y="630"/>
                  </a:cubicBezTo>
                  <a:close/>
                  <a:moveTo>
                    <a:pt x="3403" y="5545"/>
                  </a:moveTo>
                  <a:cubicBezTo>
                    <a:pt x="3970" y="5545"/>
                    <a:pt x="4474" y="5703"/>
                    <a:pt x="4916" y="5986"/>
                  </a:cubicBezTo>
                  <a:lnTo>
                    <a:pt x="4790" y="6490"/>
                  </a:lnTo>
                  <a:cubicBezTo>
                    <a:pt x="4758" y="6616"/>
                    <a:pt x="4790" y="6742"/>
                    <a:pt x="4916" y="6868"/>
                  </a:cubicBezTo>
                  <a:cubicBezTo>
                    <a:pt x="4960" y="6913"/>
                    <a:pt x="5052" y="6958"/>
                    <a:pt x="5146" y="6958"/>
                  </a:cubicBezTo>
                  <a:cubicBezTo>
                    <a:pt x="5186" y="6958"/>
                    <a:pt x="5225" y="6950"/>
                    <a:pt x="5262" y="6931"/>
                  </a:cubicBezTo>
                  <a:lnTo>
                    <a:pt x="5703" y="6774"/>
                  </a:lnTo>
                  <a:cubicBezTo>
                    <a:pt x="6018" y="7152"/>
                    <a:pt x="6176" y="7656"/>
                    <a:pt x="6176" y="8255"/>
                  </a:cubicBezTo>
                  <a:cubicBezTo>
                    <a:pt x="6176" y="8696"/>
                    <a:pt x="6050" y="9137"/>
                    <a:pt x="5829" y="9546"/>
                  </a:cubicBezTo>
                  <a:cubicBezTo>
                    <a:pt x="5766" y="9609"/>
                    <a:pt x="5766" y="9704"/>
                    <a:pt x="5766" y="9767"/>
                  </a:cubicBezTo>
                  <a:lnTo>
                    <a:pt x="6018" y="10775"/>
                  </a:lnTo>
                  <a:lnTo>
                    <a:pt x="5231" y="10491"/>
                  </a:lnTo>
                  <a:cubicBezTo>
                    <a:pt x="5178" y="10478"/>
                    <a:pt x="5126" y="10471"/>
                    <a:pt x="5078" y="10471"/>
                  </a:cubicBezTo>
                  <a:cubicBezTo>
                    <a:pt x="5011" y="10471"/>
                    <a:pt x="4952" y="10486"/>
                    <a:pt x="4916" y="10523"/>
                  </a:cubicBezTo>
                  <a:cubicBezTo>
                    <a:pt x="4474" y="10838"/>
                    <a:pt x="3939" y="10996"/>
                    <a:pt x="3403" y="10996"/>
                  </a:cubicBezTo>
                  <a:cubicBezTo>
                    <a:pt x="1891" y="10996"/>
                    <a:pt x="662" y="9767"/>
                    <a:pt x="662" y="8286"/>
                  </a:cubicBezTo>
                  <a:cubicBezTo>
                    <a:pt x="662" y="6774"/>
                    <a:pt x="1891" y="5545"/>
                    <a:pt x="3403" y="5545"/>
                  </a:cubicBezTo>
                  <a:close/>
                  <a:moveTo>
                    <a:pt x="8224" y="0"/>
                  </a:moveTo>
                  <a:cubicBezTo>
                    <a:pt x="6333" y="0"/>
                    <a:pt x="4790" y="1544"/>
                    <a:pt x="4790" y="3434"/>
                  </a:cubicBezTo>
                  <a:cubicBezTo>
                    <a:pt x="4790" y="3938"/>
                    <a:pt x="4916" y="4506"/>
                    <a:pt x="5136" y="4978"/>
                  </a:cubicBezTo>
                  <a:lnTo>
                    <a:pt x="5073" y="5262"/>
                  </a:lnTo>
                  <a:cubicBezTo>
                    <a:pt x="4569" y="4978"/>
                    <a:pt x="4002" y="4821"/>
                    <a:pt x="3435" y="4821"/>
                  </a:cubicBezTo>
                  <a:cubicBezTo>
                    <a:pt x="1513" y="4821"/>
                    <a:pt x="1" y="6364"/>
                    <a:pt x="1" y="8255"/>
                  </a:cubicBezTo>
                  <a:cubicBezTo>
                    <a:pt x="1" y="10113"/>
                    <a:pt x="1544" y="11657"/>
                    <a:pt x="3435" y="11657"/>
                  </a:cubicBezTo>
                  <a:cubicBezTo>
                    <a:pt x="4065" y="11657"/>
                    <a:pt x="4632" y="11500"/>
                    <a:pt x="5168" y="11185"/>
                  </a:cubicBezTo>
                  <a:lnTo>
                    <a:pt x="6365" y="11657"/>
                  </a:lnTo>
                  <a:cubicBezTo>
                    <a:pt x="6411" y="11669"/>
                    <a:pt x="6457" y="11676"/>
                    <a:pt x="6503" y="11676"/>
                  </a:cubicBezTo>
                  <a:cubicBezTo>
                    <a:pt x="6583" y="11676"/>
                    <a:pt x="6663" y="11654"/>
                    <a:pt x="6743" y="11594"/>
                  </a:cubicBezTo>
                  <a:cubicBezTo>
                    <a:pt x="6806" y="11500"/>
                    <a:pt x="6837" y="11405"/>
                    <a:pt x="6837" y="11248"/>
                  </a:cubicBezTo>
                  <a:lnTo>
                    <a:pt x="6491" y="9767"/>
                  </a:lnTo>
                  <a:cubicBezTo>
                    <a:pt x="6743" y="9294"/>
                    <a:pt x="6837" y="8790"/>
                    <a:pt x="6837" y="8255"/>
                  </a:cubicBezTo>
                  <a:cubicBezTo>
                    <a:pt x="6837" y="7625"/>
                    <a:pt x="6648" y="6994"/>
                    <a:pt x="6333" y="6427"/>
                  </a:cubicBezTo>
                  <a:lnTo>
                    <a:pt x="6459" y="6396"/>
                  </a:lnTo>
                  <a:cubicBezTo>
                    <a:pt x="6963" y="6711"/>
                    <a:pt x="7593" y="6868"/>
                    <a:pt x="8192" y="6868"/>
                  </a:cubicBezTo>
                  <a:cubicBezTo>
                    <a:pt x="10082" y="6868"/>
                    <a:pt x="11626" y="5325"/>
                    <a:pt x="11626" y="3434"/>
                  </a:cubicBezTo>
                  <a:cubicBezTo>
                    <a:pt x="11689" y="1544"/>
                    <a:pt x="10114" y="0"/>
                    <a:pt x="82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250;p50">
              <a:extLst>
                <a:ext uri="{FF2B5EF4-FFF2-40B4-BE49-F238E27FC236}">
                  <a16:creationId xmlns:a16="http://schemas.microsoft.com/office/drawing/2014/main" id="{16689162-E922-4B96-8917-94CC056F76BF}"/>
                </a:ext>
              </a:extLst>
            </p:cNvPr>
            <p:cNvSpPr/>
            <p:nvPr/>
          </p:nvSpPr>
          <p:spPr>
            <a:xfrm>
              <a:off x="-31115625" y="2452250"/>
              <a:ext cx="70900" cy="104150"/>
            </a:xfrm>
            <a:custGeom>
              <a:avLst/>
              <a:gdLst/>
              <a:ahLst/>
              <a:cxnLst/>
              <a:rect l="l" t="t" r="r" b="b"/>
              <a:pathLst>
                <a:path w="2836" h="4166" extrusionOk="0">
                  <a:moveTo>
                    <a:pt x="1481" y="1576"/>
                  </a:moveTo>
                  <a:lnTo>
                    <a:pt x="1639" y="2112"/>
                  </a:lnTo>
                  <a:lnTo>
                    <a:pt x="1324" y="2112"/>
                  </a:lnTo>
                  <a:lnTo>
                    <a:pt x="1481" y="1576"/>
                  </a:lnTo>
                  <a:close/>
                  <a:moveTo>
                    <a:pt x="1418" y="1"/>
                  </a:moveTo>
                  <a:cubicBezTo>
                    <a:pt x="1261" y="1"/>
                    <a:pt x="1166" y="127"/>
                    <a:pt x="1103" y="253"/>
                  </a:cubicBezTo>
                  <a:lnTo>
                    <a:pt x="568" y="2049"/>
                  </a:lnTo>
                  <a:lnTo>
                    <a:pt x="410" y="2049"/>
                  </a:lnTo>
                  <a:cubicBezTo>
                    <a:pt x="221" y="2049"/>
                    <a:pt x="64" y="2206"/>
                    <a:pt x="64" y="2427"/>
                  </a:cubicBezTo>
                  <a:cubicBezTo>
                    <a:pt x="64" y="2584"/>
                    <a:pt x="158" y="2742"/>
                    <a:pt x="316" y="2773"/>
                  </a:cubicBezTo>
                  <a:lnTo>
                    <a:pt x="64" y="3718"/>
                  </a:lnTo>
                  <a:cubicBezTo>
                    <a:pt x="1" y="3907"/>
                    <a:pt x="95" y="4065"/>
                    <a:pt x="284" y="4159"/>
                  </a:cubicBezTo>
                  <a:cubicBezTo>
                    <a:pt x="308" y="4163"/>
                    <a:pt x="332" y="4165"/>
                    <a:pt x="355" y="4165"/>
                  </a:cubicBezTo>
                  <a:cubicBezTo>
                    <a:pt x="512" y="4165"/>
                    <a:pt x="643" y="4072"/>
                    <a:pt x="725" y="3907"/>
                  </a:cubicBezTo>
                  <a:lnTo>
                    <a:pt x="1072" y="2773"/>
                  </a:lnTo>
                  <a:lnTo>
                    <a:pt x="1796" y="2773"/>
                  </a:lnTo>
                  <a:lnTo>
                    <a:pt x="2143" y="3907"/>
                  </a:lnTo>
                  <a:cubicBezTo>
                    <a:pt x="2170" y="4072"/>
                    <a:pt x="2318" y="4165"/>
                    <a:pt x="2502" y="4165"/>
                  </a:cubicBezTo>
                  <a:cubicBezTo>
                    <a:pt x="2528" y="4165"/>
                    <a:pt x="2556" y="4163"/>
                    <a:pt x="2584" y="4159"/>
                  </a:cubicBezTo>
                  <a:cubicBezTo>
                    <a:pt x="2773" y="4096"/>
                    <a:pt x="2836" y="3907"/>
                    <a:pt x="2805" y="3718"/>
                  </a:cubicBezTo>
                  <a:lnTo>
                    <a:pt x="2521" y="2773"/>
                  </a:lnTo>
                  <a:cubicBezTo>
                    <a:pt x="2678" y="2742"/>
                    <a:pt x="2805" y="2616"/>
                    <a:pt x="2805" y="2427"/>
                  </a:cubicBezTo>
                  <a:cubicBezTo>
                    <a:pt x="2805" y="2206"/>
                    <a:pt x="2647" y="2049"/>
                    <a:pt x="2458" y="2049"/>
                  </a:cubicBezTo>
                  <a:lnTo>
                    <a:pt x="2300" y="2049"/>
                  </a:lnTo>
                  <a:lnTo>
                    <a:pt x="1733" y="253"/>
                  </a:lnTo>
                  <a:cubicBezTo>
                    <a:pt x="1702" y="95"/>
                    <a:pt x="1576"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6251;p50">
            <a:extLst>
              <a:ext uri="{FF2B5EF4-FFF2-40B4-BE49-F238E27FC236}">
                <a16:creationId xmlns:a16="http://schemas.microsoft.com/office/drawing/2014/main" id="{24386BD2-E20D-4B35-B281-25494A8F5B29}"/>
              </a:ext>
            </a:extLst>
          </p:cNvPr>
          <p:cNvGrpSpPr/>
          <p:nvPr/>
        </p:nvGrpSpPr>
        <p:grpSpPr>
          <a:xfrm>
            <a:off x="9072150" y="2743790"/>
            <a:ext cx="512757" cy="512757"/>
            <a:chOff x="-31164450" y="2657050"/>
            <a:chExt cx="291425" cy="291425"/>
          </a:xfrm>
          <a:solidFill>
            <a:srgbClr val="5C3183"/>
          </a:solidFill>
        </p:grpSpPr>
        <p:sp>
          <p:nvSpPr>
            <p:cNvPr id="624" name="Google Shape;6252;p50">
              <a:extLst>
                <a:ext uri="{FF2B5EF4-FFF2-40B4-BE49-F238E27FC236}">
                  <a16:creationId xmlns:a16="http://schemas.microsoft.com/office/drawing/2014/main" id="{49AC1C6C-CD4A-433B-A2B1-5580E4797174}"/>
                </a:ext>
              </a:extLst>
            </p:cNvPr>
            <p:cNvSpPr/>
            <p:nvPr/>
          </p:nvSpPr>
          <p:spPr>
            <a:xfrm>
              <a:off x="-31028975" y="2761000"/>
              <a:ext cx="18125" cy="17350"/>
            </a:xfrm>
            <a:custGeom>
              <a:avLst/>
              <a:gdLst/>
              <a:ahLst/>
              <a:cxnLst/>
              <a:rect l="l" t="t" r="r" b="b"/>
              <a:pathLst>
                <a:path w="725" h="694" extrusionOk="0">
                  <a:moveTo>
                    <a:pt x="378" y="1"/>
                  </a:moveTo>
                  <a:cubicBezTo>
                    <a:pt x="158" y="1"/>
                    <a:pt x="0" y="158"/>
                    <a:pt x="0" y="347"/>
                  </a:cubicBezTo>
                  <a:cubicBezTo>
                    <a:pt x="63" y="536"/>
                    <a:pt x="221" y="694"/>
                    <a:pt x="378" y="694"/>
                  </a:cubicBezTo>
                  <a:cubicBezTo>
                    <a:pt x="567" y="694"/>
                    <a:pt x="725" y="536"/>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3;p50">
              <a:extLst>
                <a:ext uri="{FF2B5EF4-FFF2-40B4-BE49-F238E27FC236}">
                  <a16:creationId xmlns:a16="http://schemas.microsoft.com/office/drawing/2014/main" id="{7A27511B-3F05-4FBA-90A7-AA8820167DDD}"/>
                </a:ext>
              </a:extLst>
            </p:cNvPr>
            <p:cNvSpPr/>
            <p:nvPr/>
          </p:nvSpPr>
          <p:spPr>
            <a:xfrm>
              <a:off x="-31028975" y="2794075"/>
              <a:ext cx="18125" cy="52025"/>
            </a:xfrm>
            <a:custGeom>
              <a:avLst/>
              <a:gdLst/>
              <a:ahLst/>
              <a:cxnLst/>
              <a:rect l="l" t="t" r="r" b="b"/>
              <a:pathLst>
                <a:path w="725" h="2081" extrusionOk="0">
                  <a:moveTo>
                    <a:pt x="378" y="1"/>
                  </a:moveTo>
                  <a:cubicBezTo>
                    <a:pt x="158" y="1"/>
                    <a:pt x="0" y="158"/>
                    <a:pt x="0" y="347"/>
                  </a:cubicBezTo>
                  <a:lnTo>
                    <a:pt x="0" y="1734"/>
                  </a:lnTo>
                  <a:cubicBezTo>
                    <a:pt x="63" y="1923"/>
                    <a:pt x="221" y="2080"/>
                    <a:pt x="378" y="2080"/>
                  </a:cubicBezTo>
                  <a:cubicBezTo>
                    <a:pt x="567" y="2080"/>
                    <a:pt x="725" y="1923"/>
                    <a:pt x="725" y="1734"/>
                  </a:cubicBezTo>
                  <a:lnTo>
                    <a:pt x="725" y="347"/>
                  </a:ln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54;p50">
              <a:extLst>
                <a:ext uri="{FF2B5EF4-FFF2-40B4-BE49-F238E27FC236}">
                  <a16:creationId xmlns:a16="http://schemas.microsoft.com/office/drawing/2014/main" id="{A6D120A5-8CCF-4414-B887-EE09DF192474}"/>
                </a:ext>
              </a:extLst>
            </p:cNvPr>
            <p:cNvSpPr/>
            <p:nvPr/>
          </p:nvSpPr>
          <p:spPr>
            <a:xfrm>
              <a:off x="-31164450" y="2657050"/>
              <a:ext cx="291425" cy="291425"/>
            </a:xfrm>
            <a:custGeom>
              <a:avLst/>
              <a:gdLst/>
              <a:ahLst/>
              <a:cxnLst/>
              <a:rect l="l" t="t" r="r" b="b"/>
              <a:pathLst>
                <a:path w="11657" h="11657" extrusionOk="0">
                  <a:moveTo>
                    <a:pt x="1323" y="4852"/>
                  </a:moveTo>
                  <a:lnTo>
                    <a:pt x="1323" y="8286"/>
                  </a:lnTo>
                  <a:lnTo>
                    <a:pt x="977" y="8286"/>
                  </a:lnTo>
                  <a:cubicBezTo>
                    <a:pt x="788" y="8286"/>
                    <a:pt x="630" y="8128"/>
                    <a:pt x="630" y="7939"/>
                  </a:cubicBezTo>
                  <a:lnTo>
                    <a:pt x="630" y="5198"/>
                  </a:lnTo>
                  <a:cubicBezTo>
                    <a:pt x="630" y="5009"/>
                    <a:pt x="788" y="4852"/>
                    <a:pt x="977" y="4852"/>
                  </a:cubicBezTo>
                  <a:close/>
                  <a:moveTo>
                    <a:pt x="10554" y="4852"/>
                  </a:moveTo>
                  <a:cubicBezTo>
                    <a:pt x="10743" y="4852"/>
                    <a:pt x="10901" y="5009"/>
                    <a:pt x="10901" y="5198"/>
                  </a:cubicBezTo>
                  <a:lnTo>
                    <a:pt x="10901" y="7939"/>
                  </a:lnTo>
                  <a:lnTo>
                    <a:pt x="10932" y="7939"/>
                  </a:lnTo>
                  <a:cubicBezTo>
                    <a:pt x="10932" y="8128"/>
                    <a:pt x="10775" y="8286"/>
                    <a:pt x="10586" y="8286"/>
                  </a:cubicBezTo>
                  <a:lnTo>
                    <a:pt x="10239" y="8286"/>
                  </a:lnTo>
                  <a:lnTo>
                    <a:pt x="10239" y="4852"/>
                  </a:lnTo>
                  <a:close/>
                  <a:moveTo>
                    <a:pt x="5797" y="10302"/>
                  </a:moveTo>
                  <a:cubicBezTo>
                    <a:pt x="5986" y="10302"/>
                    <a:pt x="6144" y="10460"/>
                    <a:pt x="6144" y="10649"/>
                  </a:cubicBezTo>
                  <a:cubicBezTo>
                    <a:pt x="6144" y="10838"/>
                    <a:pt x="5986" y="10995"/>
                    <a:pt x="5797" y="10995"/>
                  </a:cubicBezTo>
                  <a:cubicBezTo>
                    <a:pt x="5577" y="10995"/>
                    <a:pt x="5419" y="10838"/>
                    <a:pt x="5419" y="10649"/>
                  </a:cubicBezTo>
                  <a:cubicBezTo>
                    <a:pt x="5419" y="10460"/>
                    <a:pt x="5577" y="10302"/>
                    <a:pt x="5797" y="10302"/>
                  </a:cubicBezTo>
                  <a:close/>
                  <a:moveTo>
                    <a:pt x="5829" y="0"/>
                  </a:moveTo>
                  <a:cubicBezTo>
                    <a:pt x="3371" y="0"/>
                    <a:pt x="1260" y="1796"/>
                    <a:pt x="788" y="4190"/>
                  </a:cubicBezTo>
                  <a:cubicBezTo>
                    <a:pt x="347" y="4316"/>
                    <a:pt x="0" y="4694"/>
                    <a:pt x="0" y="5167"/>
                  </a:cubicBezTo>
                  <a:lnTo>
                    <a:pt x="0" y="7876"/>
                  </a:lnTo>
                  <a:cubicBezTo>
                    <a:pt x="0" y="8443"/>
                    <a:pt x="473" y="8916"/>
                    <a:pt x="1008" y="8916"/>
                  </a:cubicBezTo>
                  <a:lnTo>
                    <a:pt x="1702" y="8916"/>
                  </a:lnTo>
                  <a:cubicBezTo>
                    <a:pt x="1891" y="8916"/>
                    <a:pt x="2048" y="8758"/>
                    <a:pt x="2048" y="8569"/>
                  </a:cubicBezTo>
                  <a:lnTo>
                    <a:pt x="2048" y="4474"/>
                  </a:lnTo>
                  <a:cubicBezTo>
                    <a:pt x="2048" y="4253"/>
                    <a:pt x="1891" y="4096"/>
                    <a:pt x="1702" y="4096"/>
                  </a:cubicBezTo>
                  <a:lnTo>
                    <a:pt x="1449" y="4096"/>
                  </a:lnTo>
                  <a:cubicBezTo>
                    <a:pt x="1922" y="2111"/>
                    <a:pt x="3749" y="630"/>
                    <a:pt x="5797" y="630"/>
                  </a:cubicBezTo>
                  <a:cubicBezTo>
                    <a:pt x="7876" y="630"/>
                    <a:pt x="9641" y="2079"/>
                    <a:pt x="10113" y="4096"/>
                  </a:cubicBezTo>
                  <a:lnTo>
                    <a:pt x="9893" y="4096"/>
                  </a:lnTo>
                  <a:cubicBezTo>
                    <a:pt x="9672" y="4096"/>
                    <a:pt x="9515" y="4253"/>
                    <a:pt x="9515" y="4474"/>
                  </a:cubicBezTo>
                  <a:lnTo>
                    <a:pt x="9515" y="8569"/>
                  </a:lnTo>
                  <a:cubicBezTo>
                    <a:pt x="9515" y="8758"/>
                    <a:pt x="9672" y="8916"/>
                    <a:pt x="9893" y="8916"/>
                  </a:cubicBezTo>
                  <a:lnTo>
                    <a:pt x="10208" y="8916"/>
                  </a:lnTo>
                  <a:cubicBezTo>
                    <a:pt x="10050" y="9704"/>
                    <a:pt x="9326" y="10302"/>
                    <a:pt x="8507" y="10302"/>
                  </a:cubicBezTo>
                  <a:lnTo>
                    <a:pt x="6742" y="10302"/>
                  </a:lnTo>
                  <a:cubicBezTo>
                    <a:pt x="6585" y="9893"/>
                    <a:pt x="6207" y="9609"/>
                    <a:pt x="5734" y="9609"/>
                  </a:cubicBezTo>
                  <a:cubicBezTo>
                    <a:pt x="5199" y="9609"/>
                    <a:pt x="4726" y="10082"/>
                    <a:pt x="4726" y="10649"/>
                  </a:cubicBezTo>
                  <a:cubicBezTo>
                    <a:pt x="4726" y="11184"/>
                    <a:pt x="5199" y="11657"/>
                    <a:pt x="5734" y="11657"/>
                  </a:cubicBezTo>
                  <a:cubicBezTo>
                    <a:pt x="6175" y="11657"/>
                    <a:pt x="6585" y="11405"/>
                    <a:pt x="6742" y="10995"/>
                  </a:cubicBezTo>
                  <a:lnTo>
                    <a:pt x="8507" y="10995"/>
                  </a:lnTo>
                  <a:cubicBezTo>
                    <a:pt x="9735" y="10995"/>
                    <a:pt x="10743" y="10082"/>
                    <a:pt x="10869" y="8916"/>
                  </a:cubicBezTo>
                  <a:cubicBezTo>
                    <a:pt x="11248" y="8790"/>
                    <a:pt x="11563" y="8412"/>
                    <a:pt x="11563" y="7939"/>
                  </a:cubicBezTo>
                  <a:lnTo>
                    <a:pt x="11563" y="5198"/>
                  </a:lnTo>
                  <a:cubicBezTo>
                    <a:pt x="11657" y="4694"/>
                    <a:pt x="11311" y="4316"/>
                    <a:pt x="10869" y="4190"/>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55;p50">
              <a:extLst>
                <a:ext uri="{FF2B5EF4-FFF2-40B4-BE49-F238E27FC236}">
                  <a16:creationId xmlns:a16="http://schemas.microsoft.com/office/drawing/2014/main" id="{85AB9B0F-DDF1-4333-A416-AE94BB4CC1A7}"/>
                </a:ext>
              </a:extLst>
            </p:cNvPr>
            <p:cNvSpPr/>
            <p:nvPr/>
          </p:nvSpPr>
          <p:spPr>
            <a:xfrm>
              <a:off x="-31097500" y="2727125"/>
              <a:ext cx="156750" cy="153925"/>
            </a:xfrm>
            <a:custGeom>
              <a:avLst/>
              <a:gdLst/>
              <a:ahLst/>
              <a:cxnLst/>
              <a:rect l="l" t="t" r="r" b="b"/>
              <a:pathLst>
                <a:path w="6270" h="6157" extrusionOk="0">
                  <a:moveTo>
                    <a:pt x="3119" y="663"/>
                  </a:moveTo>
                  <a:cubicBezTo>
                    <a:pt x="4442" y="663"/>
                    <a:pt x="5514" y="1734"/>
                    <a:pt x="5514" y="3088"/>
                  </a:cubicBezTo>
                  <a:cubicBezTo>
                    <a:pt x="5514" y="4412"/>
                    <a:pt x="4411" y="5483"/>
                    <a:pt x="3119" y="5483"/>
                  </a:cubicBezTo>
                  <a:cubicBezTo>
                    <a:pt x="2647" y="5483"/>
                    <a:pt x="2206" y="5357"/>
                    <a:pt x="1796" y="5136"/>
                  </a:cubicBezTo>
                  <a:cubicBezTo>
                    <a:pt x="1750" y="5090"/>
                    <a:pt x="1670" y="5061"/>
                    <a:pt x="1606" y="5061"/>
                  </a:cubicBezTo>
                  <a:cubicBezTo>
                    <a:pt x="1582" y="5061"/>
                    <a:pt x="1561" y="5065"/>
                    <a:pt x="1544" y="5073"/>
                  </a:cubicBezTo>
                  <a:lnTo>
                    <a:pt x="914" y="5294"/>
                  </a:lnTo>
                  <a:lnTo>
                    <a:pt x="1103" y="4664"/>
                  </a:lnTo>
                  <a:cubicBezTo>
                    <a:pt x="1134" y="4569"/>
                    <a:pt x="1103" y="4443"/>
                    <a:pt x="1071" y="4380"/>
                  </a:cubicBezTo>
                  <a:cubicBezTo>
                    <a:pt x="819" y="3971"/>
                    <a:pt x="693" y="3561"/>
                    <a:pt x="693" y="3120"/>
                  </a:cubicBezTo>
                  <a:cubicBezTo>
                    <a:pt x="693" y="1734"/>
                    <a:pt x="1796" y="663"/>
                    <a:pt x="3119" y="663"/>
                  </a:cubicBezTo>
                  <a:close/>
                  <a:moveTo>
                    <a:pt x="3151" y="1"/>
                  </a:moveTo>
                  <a:cubicBezTo>
                    <a:pt x="1449" y="1"/>
                    <a:pt x="32" y="1387"/>
                    <a:pt x="32" y="3057"/>
                  </a:cubicBezTo>
                  <a:cubicBezTo>
                    <a:pt x="32" y="3593"/>
                    <a:pt x="158" y="4097"/>
                    <a:pt x="441" y="4569"/>
                  </a:cubicBezTo>
                  <a:lnTo>
                    <a:pt x="32" y="5703"/>
                  </a:lnTo>
                  <a:cubicBezTo>
                    <a:pt x="0" y="5829"/>
                    <a:pt x="32" y="5955"/>
                    <a:pt x="126" y="6081"/>
                  </a:cubicBezTo>
                  <a:cubicBezTo>
                    <a:pt x="172" y="6128"/>
                    <a:pt x="269" y="6157"/>
                    <a:pt x="367" y="6157"/>
                  </a:cubicBezTo>
                  <a:cubicBezTo>
                    <a:pt x="403" y="6157"/>
                    <a:pt x="439" y="6153"/>
                    <a:pt x="473" y="6144"/>
                  </a:cubicBezTo>
                  <a:lnTo>
                    <a:pt x="1607" y="5735"/>
                  </a:lnTo>
                  <a:cubicBezTo>
                    <a:pt x="2080" y="5987"/>
                    <a:pt x="2584" y="6144"/>
                    <a:pt x="3151" y="6144"/>
                  </a:cubicBezTo>
                  <a:cubicBezTo>
                    <a:pt x="4852" y="6144"/>
                    <a:pt x="6270" y="4758"/>
                    <a:pt x="6270" y="3057"/>
                  </a:cubicBezTo>
                  <a:cubicBezTo>
                    <a:pt x="6270" y="1387"/>
                    <a:pt x="4883"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6256;p50">
            <a:extLst>
              <a:ext uri="{FF2B5EF4-FFF2-40B4-BE49-F238E27FC236}">
                <a16:creationId xmlns:a16="http://schemas.microsoft.com/office/drawing/2014/main" id="{F6D8F918-C6F4-4B34-97FF-9E8AD22A6CF7}"/>
              </a:ext>
            </a:extLst>
          </p:cNvPr>
          <p:cNvSpPr/>
          <p:nvPr/>
        </p:nvSpPr>
        <p:spPr>
          <a:xfrm>
            <a:off x="11020730" y="1484882"/>
            <a:ext cx="515573" cy="511394"/>
          </a:xfrm>
          <a:custGeom>
            <a:avLst/>
            <a:gdLst/>
            <a:ahLst/>
            <a:cxnLst/>
            <a:rect l="l" t="t" r="r" b="b"/>
            <a:pathLst>
              <a:path w="11721" h="11626" extrusionOk="0">
                <a:moveTo>
                  <a:pt x="8570" y="694"/>
                </a:moveTo>
                <a:cubicBezTo>
                  <a:pt x="9106" y="694"/>
                  <a:pt x="9578" y="1166"/>
                  <a:pt x="9578" y="1702"/>
                </a:cubicBezTo>
                <a:cubicBezTo>
                  <a:pt x="9578" y="2269"/>
                  <a:pt x="9106" y="2773"/>
                  <a:pt x="8570" y="2773"/>
                </a:cubicBezTo>
                <a:cubicBezTo>
                  <a:pt x="8003" y="2773"/>
                  <a:pt x="7530" y="2269"/>
                  <a:pt x="7530" y="1702"/>
                </a:cubicBezTo>
                <a:cubicBezTo>
                  <a:pt x="7530" y="1166"/>
                  <a:pt x="8003" y="694"/>
                  <a:pt x="8570" y="694"/>
                </a:cubicBezTo>
                <a:close/>
                <a:moveTo>
                  <a:pt x="8570" y="3403"/>
                </a:moveTo>
                <a:cubicBezTo>
                  <a:pt x="9893" y="3403"/>
                  <a:pt x="10964" y="4474"/>
                  <a:pt x="10964" y="5798"/>
                </a:cubicBezTo>
                <a:lnTo>
                  <a:pt x="10964" y="6144"/>
                </a:lnTo>
                <a:lnTo>
                  <a:pt x="6144" y="6144"/>
                </a:lnTo>
                <a:lnTo>
                  <a:pt x="6144" y="5798"/>
                </a:lnTo>
                <a:cubicBezTo>
                  <a:pt x="6144" y="4443"/>
                  <a:pt x="7215" y="3403"/>
                  <a:pt x="8570" y="3403"/>
                </a:cubicBezTo>
                <a:close/>
                <a:moveTo>
                  <a:pt x="3057" y="5483"/>
                </a:moveTo>
                <a:cubicBezTo>
                  <a:pt x="3592" y="5483"/>
                  <a:pt x="4096" y="5955"/>
                  <a:pt x="4096" y="6491"/>
                </a:cubicBezTo>
                <a:cubicBezTo>
                  <a:pt x="4096" y="7058"/>
                  <a:pt x="3624" y="7530"/>
                  <a:pt x="3057" y="7530"/>
                </a:cubicBezTo>
                <a:cubicBezTo>
                  <a:pt x="2490" y="7530"/>
                  <a:pt x="2017" y="7089"/>
                  <a:pt x="2017" y="6491"/>
                </a:cubicBezTo>
                <a:cubicBezTo>
                  <a:pt x="2017" y="5955"/>
                  <a:pt x="2490" y="5483"/>
                  <a:pt x="3057" y="5483"/>
                </a:cubicBezTo>
                <a:close/>
                <a:moveTo>
                  <a:pt x="10964" y="6869"/>
                </a:moveTo>
                <a:lnTo>
                  <a:pt x="10964" y="7530"/>
                </a:lnTo>
                <a:lnTo>
                  <a:pt x="4411" y="7530"/>
                </a:lnTo>
                <a:cubicBezTo>
                  <a:pt x="4569" y="7341"/>
                  <a:pt x="4695" y="7089"/>
                  <a:pt x="4726" y="6869"/>
                </a:cubicBezTo>
                <a:close/>
                <a:moveTo>
                  <a:pt x="3088" y="8255"/>
                </a:moveTo>
                <a:cubicBezTo>
                  <a:pt x="4411" y="8255"/>
                  <a:pt x="5514" y="9295"/>
                  <a:pt x="5514" y="10649"/>
                </a:cubicBezTo>
                <a:lnTo>
                  <a:pt x="5514" y="10996"/>
                </a:lnTo>
                <a:lnTo>
                  <a:pt x="694" y="10996"/>
                </a:lnTo>
                <a:lnTo>
                  <a:pt x="694" y="10649"/>
                </a:lnTo>
                <a:cubicBezTo>
                  <a:pt x="694" y="9295"/>
                  <a:pt x="1733" y="8255"/>
                  <a:pt x="3088" y="8255"/>
                </a:cubicBezTo>
                <a:close/>
                <a:moveTo>
                  <a:pt x="10933" y="8286"/>
                </a:moveTo>
                <a:lnTo>
                  <a:pt x="10933" y="10996"/>
                </a:lnTo>
                <a:lnTo>
                  <a:pt x="6144" y="10996"/>
                </a:lnTo>
                <a:lnTo>
                  <a:pt x="6144" y="10649"/>
                </a:lnTo>
                <a:cubicBezTo>
                  <a:pt x="6144" y="9830"/>
                  <a:pt x="5829" y="9074"/>
                  <a:pt x="5199" y="8476"/>
                </a:cubicBezTo>
                <a:cubicBezTo>
                  <a:pt x="5136" y="8412"/>
                  <a:pt x="5041" y="8318"/>
                  <a:pt x="4978" y="8286"/>
                </a:cubicBezTo>
                <a:close/>
                <a:moveTo>
                  <a:pt x="8602" y="1"/>
                </a:moveTo>
                <a:cubicBezTo>
                  <a:pt x="7656" y="1"/>
                  <a:pt x="6900" y="757"/>
                  <a:pt x="6900" y="1702"/>
                </a:cubicBezTo>
                <a:cubicBezTo>
                  <a:pt x="6900" y="2175"/>
                  <a:pt x="7058" y="2616"/>
                  <a:pt x="7404" y="2931"/>
                </a:cubicBezTo>
                <a:lnTo>
                  <a:pt x="7467" y="2962"/>
                </a:lnTo>
                <a:cubicBezTo>
                  <a:pt x="6302" y="3435"/>
                  <a:pt x="5514" y="4537"/>
                  <a:pt x="5514" y="5798"/>
                </a:cubicBezTo>
                <a:lnTo>
                  <a:pt x="5514" y="6144"/>
                </a:lnTo>
                <a:lnTo>
                  <a:pt x="4789" y="6144"/>
                </a:lnTo>
                <a:cubicBezTo>
                  <a:pt x="4632" y="5420"/>
                  <a:pt x="3907" y="4789"/>
                  <a:pt x="3088" y="4789"/>
                </a:cubicBezTo>
                <a:cubicBezTo>
                  <a:pt x="2143" y="4789"/>
                  <a:pt x="1387" y="5514"/>
                  <a:pt x="1387" y="6459"/>
                </a:cubicBezTo>
                <a:cubicBezTo>
                  <a:pt x="1387" y="6995"/>
                  <a:pt x="1576" y="7404"/>
                  <a:pt x="1954" y="7719"/>
                </a:cubicBezTo>
                <a:cubicBezTo>
                  <a:pt x="788" y="8192"/>
                  <a:pt x="1" y="9295"/>
                  <a:pt x="1" y="10555"/>
                </a:cubicBezTo>
                <a:lnTo>
                  <a:pt x="1" y="11279"/>
                </a:lnTo>
                <a:cubicBezTo>
                  <a:pt x="1" y="11468"/>
                  <a:pt x="158" y="11626"/>
                  <a:pt x="379" y="11626"/>
                </a:cubicBezTo>
                <a:lnTo>
                  <a:pt x="11342" y="11626"/>
                </a:lnTo>
                <a:cubicBezTo>
                  <a:pt x="11563" y="11626"/>
                  <a:pt x="11721" y="11468"/>
                  <a:pt x="11721" y="11279"/>
                </a:cubicBezTo>
                <a:lnTo>
                  <a:pt x="11721" y="5798"/>
                </a:lnTo>
                <a:cubicBezTo>
                  <a:pt x="11626" y="4537"/>
                  <a:pt x="10838" y="3435"/>
                  <a:pt x="9736" y="2962"/>
                </a:cubicBezTo>
                <a:lnTo>
                  <a:pt x="9767" y="2931"/>
                </a:lnTo>
                <a:cubicBezTo>
                  <a:pt x="10082" y="2616"/>
                  <a:pt x="10303" y="2175"/>
                  <a:pt x="10303" y="1702"/>
                </a:cubicBezTo>
                <a:cubicBezTo>
                  <a:pt x="10303" y="757"/>
                  <a:pt x="9547" y="1"/>
                  <a:pt x="8602"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6257;p50">
            <a:extLst>
              <a:ext uri="{FF2B5EF4-FFF2-40B4-BE49-F238E27FC236}">
                <a16:creationId xmlns:a16="http://schemas.microsoft.com/office/drawing/2014/main" id="{93CEADCE-344F-486D-ABDB-ADC4CBA1A9DC}"/>
              </a:ext>
            </a:extLst>
          </p:cNvPr>
          <p:cNvGrpSpPr/>
          <p:nvPr/>
        </p:nvGrpSpPr>
        <p:grpSpPr>
          <a:xfrm>
            <a:off x="3239244" y="1483540"/>
            <a:ext cx="519707" cy="513813"/>
            <a:chOff x="-34421275" y="1912725"/>
            <a:chExt cx="295375" cy="292025"/>
          </a:xfrm>
          <a:solidFill>
            <a:srgbClr val="5C3183"/>
          </a:solidFill>
        </p:grpSpPr>
        <p:sp>
          <p:nvSpPr>
            <p:cNvPr id="622" name="Google Shape;6258;p50">
              <a:extLst>
                <a:ext uri="{FF2B5EF4-FFF2-40B4-BE49-F238E27FC236}">
                  <a16:creationId xmlns:a16="http://schemas.microsoft.com/office/drawing/2014/main" id="{2260F2BF-0849-4BF5-82F3-39231D5B3710}"/>
                </a:ext>
              </a:extLst>
            </p:cNvPr>
            <p:cNvSpPr/>
            <p:nvPr/>
          </p:nvSpPr>
          <p:spPr>
            <a:xfrm>
              <a:off x="-34421275" y="1974375"/>
              <a:ext cx="236300" cy="230375"/>
            </a:xfrm>
            <a:custGeom>
              <a:avLst/>
              <a:gdLst/>
              <a:ahLst/>
              <a:cxnLst/>
              <a:rect l="l" t="t" r="r" b="b"/>
              <a:pathLst>
                <a:path w="9452" h="9215" extrusionOk="0">
                  <a:moveTo>
                    <a:pt x="2158" y="725"/>
                  </a:moveTo>
                  <a:cubicBezTo>
                    <a:pt x="2245" y="725"/>
                    <a:pt x="2332" y="764"/>
                    <a:pt x="2395" y="843"/>
                  </a:cubicBezTo>
                  <a:lnTo>
                    <a:pt x="3371" y="1851"/>
                  </a:lnTo>
                  <a:cubicBezTo>
                    <a:pt x="3497" y="1946"/>
                    <a:pt x="3497" y="2198"/>
                    <a:pt x="3371" y="2324"/>
                  </a:cubicBezTo>
                  <a:lnTo>
                    <a:pt x="3151" y="2544"/>
                  </a:lnTo>
                  <a:lnTo>
                    <a:pt x="1702" y="1095"/>
                  </a:lnTo>
                  <a:lnTo>
                    <a:pt x="1922" y="843"/>
                  </a:lnTo>
                  <a:cubicBezTo>
                    <a:pt x="1985" y="764"/>
                    <a:pt x="2072" y="725"/>
                    <a:pt x="2158" y="725"/>
                  </a:cubicBezTo>
                  <a:close/>
                  <a:moveTo>
                    <a:pt x="7345" y="5884"/>
                  </a:moveTo>
                  <a:cubicBezTo>
                    <a:pt x="7428" y="5884"/>
                    <a:pt x="7514" y="5915"/>
                    <a:pt x="7593" y="5978"/>
                  </a:cubicBezTo>
                  <a:lnTo>
                    <a:pt x="8570" y="6955"/>
                  </a:lnTo>
                  <a:cubicBezTo>
                    <a:pt x="8696" y="7081"/>
                    <a:pt x="8696" y="7301"/>
                    <a:pt x="8570" y="7428"/>
                  </a:cubicBezTo>
                  <a:lnTo>
                    <a:pt x="8349" y="7648"/>
                  </a:lnTo>
                  <a:lnTo>
                    <a:pt x="6900" y="6199"/>
                  </a:lnTo>
                  <a:lnTo>
                    <a:pt x="7120" y="5978"/>
                  </a:lnTo>
                  <a:cubicBezTo>
                    <a:pt x="7183" y="5915"/>
                    <a:pt x="7262" y="5884"/>
                    <a:pt x="7345" y="5884"/>
                  </a:cubicBezTo>
                  <a:close/>
                  <a:moveTo>
                    <a:pt x="1166" y="1568"/>
                  </a:moveTo>
                  <a:lnTo>
                    <a:pt x="2678" y="3048"/>
                  </a:lnTo>
                  <a:cubicBezTo>
                    <a:pt x="2521" y="3426"/>
                    <a:pt x="2584" y="3867"/>
                    <a:pt x="2867" y="4214"/>
                  </a:cubicBezTo>
                  <a:lnTo>
                    <a:pt x="5104" y="6451"/>
                  </a:lnTo>
                  <a:cubicBezTo>
                    <a:pt x="5301" y="6648"/>
                    <a:pt x="5559" y="6746"/>
                    <a:pt x="5826" y="6746"/>
                  </a:cubicBezTo>
                  <a:cubicBezTo>
                    <a:pt x="5985" y="6746"/>
                    <a:pt x="6148" y="6711"/>
                    <a:pt x="6301" y="6640"/>
                  </a:cubicBezTo>
                  <a:lnTo>
                    <a:pt x="7782" y="8152"/>
                  </a:lnTo>
                  <a:lnTo>
                    <a:pt x="7719" y="8215"/>
                  </a:lnTo>
                  <a:cubicBezTo>
                    <a:pt x="7522" y="8412"/>
                    <a:pt x="7264" y="8510"/>
                    <a:pt x="6997" y="8510"/>
                  </a:cubicBezTo>
                  <a:cubicBezTo>
                    <a:pt x="6838" y="8510"/>
                    <a:pt x="6675" y="8475"/>
                    <a:pt x="6522" y="8404"/>
                  </a:cubicBezTo>
                  <a:cubicBezTo>
                    <a:pt x="4348" y="7301"/>
                    <a:pt x="1891" y="4876"/>
                    <a:pt x="851" y="2796"/>
                  </a:cubicBezTo>
                  <a:cubicBezTo>
                    <a:pt x="693" y="2418"/>
                    <a:pt x="788" y="1946"/>
                    <a:pt x="1103" y="1631"/>
                  </a:cubicBezTo>
                  <a:lnTo>
                    <a:pt x="1166" y="1568"/>
                  </a:lnTo>
                  <a:close/>
                  <a:moveTo>
                    <a:pt x="2190" y="0"/>
                  </a:moveTo>
                  <a:cubicBezTo>
                    <a:pt x="1922" y="0"/>
                    <a:pt x="1654" y="103"/>
                    <a:pt x="1449" y="307"/>
                  </a:cubicBezTo>
                  <a:lnTo>
                    <a:pt x="662" y="1095"/>
                  </a:lnTo>
                  <a:cubicBezTo>
                    <a:pt x="158" y="1599"/>
                    <a:pt x="0" y="2387"/>
                    <a:pt x="315" y="3017"/>
                  </a:cubicBezTo>
                  <a:cubicBezTo>
                    <a:pt x="1386" y="5348"/>
                    <a:pt x="3907" y="7869"/>
                    <a:pt x="6270" y="9034"/>
                  </a:cubicBezTo>
                  <a:cubicBezTo>
                    <a:pt x="6521" y="9154"/>
                    <a:pt x="6789" y="9214"/>
                    <a:pt x="7054" y="9214"/>
                  </a:cubicBezTo>
                  <a:cubicBezTo>
                    <a:pt x="7488" y="9214"/>
                    <a:pt x="7910" y="9052"/>
                    <a:pt x="8223" y="8719"/>
                  </a:cubicBezTo>
                  <a:lnTo>
                    <a:pt x="9042" y="7900"/>
                  </a:lnTo>
                  <a:cubicBezTo>
                    <a:pt x="9452" y="7522"/>
                    <a:pt x="9452" y="6829"/>
                    <a:pt x="9042" y="6451"/>
                  </a:cubicBezTo>
                  <a:lnTo>
                    <a:pt x="8066" y="5474"/>
                  </a:lnTo>
                  <a:cubicBezTo>
                    <a:pt x="7876" y="5269"/>
                    <a:pt x="7609" y="5167"/>
                    <a:pt x="7341" y="5167"/>
                  </a:cubicBezTo>
                  <a:cubicBezTo>
                    <a:pt x="7073" y="5167"/>
                    <a:pt x="6805" y="5269"/>
                    <a:pt x="6616" y="5474"/>
                  </a:cubicBezTo>
                  <a:lnTo>
                    <a:pt x="6144" y="5947"/>
                  </a:lnTo>
                  <a:cubicBezTo>
                    <a:pt x="6081" y="5994"/>
                    <a:pt x="5994" y="6018"/>
                    <a:pt x="5907" y="6018"/>
                  </a:cubicBezTo>
                  <a:cubicBezTo>
                    <a:pt x="5821" y="6018"/>
                    <a:pt x="5734" y="5994"/>
                    <a:pt x="5671" y="5947"/>
                  </a:cubicBezTo>
                  <a:lnTo>
                    <a:pt x="3434" y="3678"/>
                  </a:lnTo>
                  <a:cubicBezTo>
                    <a:pt x="3308" y="3584"/>
                    <a:pt x="3308" y="3332"/>
                    <a:pt x="3434" y="3206"/>
                  </a:cubicBezTo>
                  <a:lnTo>
                    <a:pt x="3907" y="2733"/>
                  </a:lnTo>
                  <a:cubicBezTo>
                    <a:pt x="4285" y="2355"/>
                    <a:pt x="4285" y="1694"/>
                    <a:pt x="3907" y="1284"/>
                  </a:cubicBezTo>
                  <a:lnTo>
                    <a:pt x="2930" y="307"/>
                  </a:lnTo>
                  <a:cubicBezTo>
                    <a:pt x="2725" y="103"/>
                    <a:pt x="2458" y="0"/>
                    <a:pt x="21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59;p50">
              <a:extLst>
                <a:ext uri="{FF2B5EF4-FFF2-40B4-BE49-F238E27FC236}">
                  <a16:creationId xmlns:a16="http://schemas.microsoft.com/office/drawing/2014/main" id="{0E64150B-051B-4F58-A96F-37A6919087A4}"/>
                </a:ext>
              </a:extLst>
            </p:cNvPr>
            <p:cNvSpPr/>
            <p:nvPr/>
          </p:nvSpPr>
          <p:spPr>
            <a:xfrm>
              <a:off x="-34288175" y="1912725"/>
              <a:ext cx="162275" cy="163075"/>
            </a:xfrm>
            <a:custGeom>
              <a:avLst/>
              <a:gdLst/>
              <a:ahLst/>
              <a:cxnLst/>
              <a:rect l="l" t="t" r="r" b="b"/>
              <a:pathLst>
                <a:path w="6491" h="6523" extrusionOk="0">
                  <a:moveTo>
                    <a:pt x="5766" y="726"/>
                  </a:moveTo>
                  <a:lnTo>
                    <a:pt x="5766" y="2458"/>
                  </a:lnTo>
                  <a:lnTo>
                    <a:pt x="5388" y="2049"/>
                  </a:lnTo>
                  <a:cubicBezTo>
                    <a:pt x="5325" y="2002"/>
                    <a:pt x="5238" y="1978"/>
                    <a:pt x="5152" y="1978"/>
                  </a:cubicBezTo>
                  <a:cubicBezTo>
                    <a:pt x="5065" y="1978"/>
                    <a:pt x="4978" y="2002"/>
                    <a:pt x="4915" y="2049"/>
                  </a:cubicBezTo>
                  <a:lnTo>
                    <a:pt x="1985" y="4979"/>
                  </a:lnTo>
                  <a:cubicBezTo>
                    <a:pt x="1922" y="5042"/>
                    <a:pt x="1891" y="5136"/>
                    <a:pt x="1891" y="5199"/>
                  </a:cubicBezTo>
                  <a:cubicBezTo>
                    <a:pt x="1891" y="5294"/>
                    <a:pt x="1922" y="5420"/>
                    <a:pt x="1985" y="5451"/>
                  </a:cubicBezTo>
                  <a:lnTo>
                    <a:pt x="2395" y="5829"/>
                  </a:lnTo>
                  <a:lnTo>
                    <a:pt x="662" y="5829"/>
                  </a:lnTo>
                  <a:lnTo>
                    <a:pt x="662" y="4097"/>
                  </a:lnTo>
                  <a:lnTo>
                    <a:pt x="1040" y="4506"/>
                  </a:lnTo>
                  <a:cubicBezTo>
                    <a:pt x="1103" y="4553"/>
                    <a:pt x="1198" y="4577"/>
                    <a:pt x="1288" y="4577"/>
                  </a:cubicBezTo>
                  <a:cubicBezTo>
                    <a:pt x="1379" y="4577"/>
                    <a:pt x="1466" y="4553"/>
                    <a:pt x="1513" y="4506"/>
                  </a:cubicBezTo>
                  <a:lnTo>
                    <a:pt x="4443" y="1576"/>
                  </a:lnTo>
                  <a:cubicBezTo>
                    <a:pt x="4506" y="1513"/>
                    <a:pt x="4569" y="1419"/>
                    <a:pt x="4569" y="1356"/>
                  </a:cubicBezTo>
                  <a:cubicBezTo>
                    <a:pt x="4569" y="1261"/>
                    <a:pt x="4537" y="1135"/>
                    <a:pt x="4443" y="1104"/>
                  </a:cubicBezTo>
                  <a:lnTo>
                    <a:pt x="4033" y="726"/>
                  </a:lnTo>
                  <a:close/>
                  <a:moveTo>
                    <a:pt x="3214" y="1"/>
                  </a:moveTo>
                  <a:cubicBezTo>
                    <a:pt x="3057" y="1"/>
                    <a:pt x="2931" y="96"/>
                    <a:pt x="2899" y="222"/>
                  </a:cubicBezTo>
                  <a:cubicBezTo>
                    <a:pt x="2868" y="316"/>
                    <a:pt x="2868" y="474"/>
                    <a:pt x="2994" y="568"/>
                  </a:cubicBezTo>
                  <a:lnTo>
                    <a:pt x="3687" y="1261"/>
                  </a:lnTo>
                  <a:lnTo>
                    <a:pt x="1261" y="3719"/>
                  </a:lnTo>
                  <a:lnTo>
                    <a:pt x="536" y="2994"/>
                  </a:lnTo>
                  <a:cubicBezTo>
                    <a:pt x="490" y="2948"/>
                    <a:pt x="393" y="2919"/>
                    <a:pt x="295" y="2919"/>
                  </a:cubicBezTo>
                  <a:cubicBezTo>
                    <a:pt x="259" y="2919"/>
                    <a:pt x="223" y="2922"/>
                    <a:pt x="190" y="2931"/>
                  </a:cubicBezTo>
                  <a:cubicBezTo>
                    <a:pt x="64" y="2962"/>
                    <a:pt x="1" y="3120"/>
                    <a:pt x="1" y="3246"/>
                  </a:cubicBezTo>
                  <a:lnTo>
                    <a:pt x="1" y="6144"/>
                  </a:lnTo>
                  <a:cubicBezTo>
                    <a:pt x="1" y="6365"/>
                    <a:pt x="158" y="6522"/>
                    <a:pt x="347" y="6522"/>
                  </a:cubicBezTo>
                  <a:lnTo>
                    <a:pt x="3246" y="6522"/>
                  </a:lnTo>
                  <a:cubicBezTo>
                    <a:pt x="3403" y="6522"/>
                    <a:pt x="3529" y="6428"/>
                    <a:pt x="3561" y="6302"/>
                  </a:cubicBezTo>
                  <a:cubicBezTo>
                    <a:pt x="3624" y="6207"/>
                    <a:pt x="3624" y="6050"/>
                    <a:pt x="3498" y="5955"/>
                  </a:cubicBezTo>
                  <a:lnTo>
                    <a:pt x="2773" y="5262"/>
                  </a:lnTo>
                  <a:lnTo>
                    <a:pt x="5230" y="2805"/>
                  </a:lnTo>
                  <a:lnTo>
                    <a:pt x="5924" y="3530"/>
                  </a:lnTo>
                  <a:cubicBezTo>
                    <a:pt x="5993" y="3576"/>
                    <a:pt x="6096" y="3605"/>
                    <a:pt x="6195" y="3605"/>
                  </a:cubicBezTo>
                  <a:cubicBezTo>
                    <a:pt x="6232" y="3605"/>
                    <a:pt x="6268" y="3601"/>
                    <a:pt x="6302" y="3593"/>
                  </a:cubicBezTo>
                  <a:cubicBezTo>
                    <a:pt x="6396" y="3561"/>
                    <a:pt x="6491" y="3404"/>
                    <a:pt x="6491" y="3277"/>
                  </a:cubicBezTo>
                  <a:lnTo>
                    <a:pt x="6491" y="379"/>
                  </a:lnTo>
                  <a:cubicBezTo>
                    <a:pt x="6459" y="159"/>
                    <a:pt x="6333" y="1"/>
                    <a:pt x="6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6260;p50">
            <a:extLst>
              <a:ext uri="{FF2B5EF4-FFF2-40B4-BE49-F238E27FC236}">
                <a16:creationId xmlns:a16="http://schemas.microsoft.com/office/drawing/2014/main" id="{6D4015DD-B20D-4D79-A943-44F036724DA6}"/>
              </a:ext>
            </a:extLst>
          </p:cNvPr>
          <p:cNvGrpSpPr/>
          <p:nvPr/>
        </p:nvGrpSpPr>
        <p:grpSpPr>
          <a:xfrm>
            <a:off x="3237859" y="2136770"/>
            <a:ext cx="522478" cy="515573"/>
            <a:chOff x="-34418125" y="2271100"/>
            <a:chExt cx="296950" cy="293025"/>
          </a:xfrm>
          <a:solidFill>
            <a:srgbClr val="5C3183"/>
          </a:solidFill>
        </p:grpSpPr>
        <p:sp>
          <p:nvSpPr>
            <p:cNvPr id="617" name="Google Shape;6261;p50">
              <a:extLst>
                <a:ext uri="{FF2B5EF4-FFF2-40B4-BE49-F238E27FC236}">
                  <a16:creationId xmlns:a16="http://schemas.microsoft.com/office/drawing/2014/main" id="{B5CEE3A7-C183-40E9-8E99-19BD4FB793D3}"/>
                </a:ext>
              </a:extLst>
            </p:cNvPr>
            <p:cNvSpPr/>
            <p:nvPr/>
          </p:nvSpPr>
          <p:spPr>
            <a:xfrm>
              <a:off x="-34418125" y="2271100"/>
              <a:ext cx="296950" cy="293025"/>
            </a:xfrm>
            <a:custGeom>
              <a:avLst/>
              <a:gdLst/>
              <a:ahLst/>
              <a:cxnLst/>
              <a:rect l="l" t="t" r="r" b="b"/>
              <a:pathLst>
                <a:path w="11878" h="11721" extrusionOk="0">
                  <a:moveTo>
                    <a:pt x="6207" y="1229"/>
                  </a:moveTo>
                  <a:lnTo>
                    <a:pt x="7089" y="2080"/>
                  </a:lnTo>
                  <a:lnTo>
                    <a:pt x="6207" y="2080"/>
                  </a:lnTo>
                  <a:lnTo>
                    <a:pt x="6207" y="1229"/>
                  </a:lnTo>
                  <a:close/>
                  <a:moveTo>
                    <a:pt x="7561" y="9074"/>
                  </a:moveTo>
                  <a:lnTo>
                    <a:pt x="7561" y="10366"/>
                  </a:lnTo>
                  <a:lnTo>
                    <a:pt x="6238" y="10366"/>
                  </a:lnTo>
                  <a:lnTo>
                    <a:pt x="7561" y="9074"/>
                  </a:lnTo>
                  <a:close/>
                  <a:moveTo>
                    <a:pt x="5514" y="725"/>
                  </a:moveTo>
                  <a:lnTo>
                    <a:pt x="5514" y="2427"/>
                  </a:lnTo>
                  <a:cubicBezTo>
                    <a:pt x="5514" y="2616"/>
                    <a:pt x="5671" y="2773"/>
                    <a:pt x="5860" y="2773"/>
                  </a:cubicBezTo>
                  <a:lnTo>
                    <a:pt x="7561" y="2773"/>
                  </a:lnTo>
                  <a:lnTo>
                    <a:pt x="7561" y="4222"/>
                  </a:lnTo>
                  <a:cubicBezTo>
                    <a:pt x="6837" y="4947"/>
                    <a:pt x="6742" y="5924"/>
                    <a:pt x="6994" y="6711"/>
                  </a:cubicBezTo>
                  <a:lnTo>
                    <a:pt x="4726" y="8980"/>
                  </a:lnTo>
                  <a:lnTo>
                    <a:pt x="1670" y="8980"/>
                  </a:lnTo>
                  <a:cubicBezTo>
                    <a:pt x="1481" y="8980"/>
                    <a:pt x="1323" y="9137"/>
                    <a:pt x="1323" y="9358"/>
                  </a:cubicBezTo>
                  <a:cubicBezTo>
                    <a:pt x="1323" y="9547"/>
                    <a:pt x="1481" y="9704"/>
                    <a:pt x="1670" y="9704"/>
                  </a:cubicBezTo>
                  <a:lnTo>
                    <a:pt x="4033" y="9704"/>
                  </a:lnTo>
                  <a:lnTo>
                    <a:pt x="3718" y="10019"/>
                  </a:lnTo>
                  <a:cubicBezTo>
                    <a:pt x="3623" y="10145"/>
                    <a:pt x="3529" y="10240"/>
                    <a:pt x="3497" y="10397"/>
                  </a:cubicBezTo>
                  <a:lnTo>
                    <a:pt x="662" y="10397"/>
                  </a:lnTo>
                  <a:lnTo>
                    <a:pt x="662" y="725"/>
                  </a:lnTo>
                  <a:close/>
                  <a:moveTo>
                    <a:pt x="9295" y="4211"/>
                  </a:moveTo>
                  <a:cubicBezTo>
                    <a:pt x="9367" y="4211"/>
                    <a:pt x="9441" y="4215"/>
                    <a:pt x="9515" y="4222"/>
                  </a:cubicBezTo>
                  <a:lnTo>
                    <a:pt x="9042" y="4695"/>
                  </a:lnTo>
                  <a:cubicBezTo>
                    <a:pt x="8664" y="5073"/>
                    <a:pt x="8664" y="5766"/>
                    <a:pt x="9042" y="6144"/>
                  </a:cubicBezTo>
                  <a:cubicBezTo>
                    <a:pt x="9247" y="6349"/>
                    <a:pt x="9515" y="6451"/>
                    <a:pt x="9779" y="6451"/>
                  </a:cubicBezTo>
                  <a:cubicBezTo>
                    <a:pt x="10042" y="6451"/>
                    <a:pt x="10302" y="6349"/>
                    <a:pt x="10491" y="6144"/>
                  </a:cubicBezTo>
                  <a:lnTo>
                    <a:pt x="10964" y="5672"/>
                  </a:lnTo>
                  <a:lnTo>
                    <a:pt x="10964" y="5672"/>
                  </a:lnTo>
                  <a:cubicBezTo>
                    <a:pt x="11058" y="6239"/>
                    <a:pt x="10869" y="6743"/>
                    <a:pt x="10491" y="7089"/>
                  </a:cubicBezTo>
                  <a:cubicBezTo>
                    <a:pt x="10183" y="7418"/>
                    <a:pt x="9741" y="7626"/>
                    <a:pt x="9278" y="7626"/>
                  </a:cubicBezTo>
                  <a:cubicBezTo>
                    <a:pt x="9031" y="7626"/>
                    <a:pt x="8779" y="7567"/>
                    <a:pt x="8538" y="7436"/>
                  </a:cubicBezTo>
                  <a:cubicBezTo>
                    <a:pt x="8496" y="7415"/>
                    <a:pt x="8451" y="7404"/>
                    <a:pt x="8404" y="7404"/>
                  </a:cubicBezTo>
                  <a:cubicBezTo>
                    <a:pt x="8311" y="7404"/>
                    <a:pt x="8213" y="7446"/>
                    <a:pt x="8129" y="7530"/>
                  </a:cubicBezTo>
                  <a:lnTo>
                    <a:pt x="4726" y="10964"/>
                  </a:lnTo>
                  <a:cubicBezTo>
                    <a:pt x="4663" y="11012"/>
                    <a:pt x="4568" y="11035"/>
                    <a:pt x="4478" y="11035"/>
                  </a:cubicBezTo>
                  <a:cubicBezTo>
                    <a:pt x="4387" y="11035"/>
                    <a:pt x="4301" y="11012"/>
                    <a:pt x="4253" y="10964"/>
                  </a:cubicBezTo>
                  <a:cubicBezTo>
                    <a:pt x="4127" y="10838"/>
                    <a:pt x="4127" y="10586"/>
                    <a:pt x="4253" y="10492"/>
                  </a:cubicBezTo>
                  <a:lnTo>
                    <a:pt x="7656" y="7058"/>
                  </a:lnTo>
                  <a:cubicBezTo>
                    <a:pt x="7782" y="6932"/>
                    <a:pt x="7782" y="6774"/>
                    <a:pt x="7750" y="6648"/>
                  </a:cubicBezTo>
                  <a:cubicBezTo>
                    <a:pt x="7467" y="6113"/>
                    <a:pt x="7498" y="5356"/>
                    <a:pt x="7971" y="4821"/>
                  </a:cubicBezTo>
                  <a:cubicBezTo>
                    <a:pt x="8330" y="4407"/>
                    <a:pt x="8785" y="4211"/>
                    <a:pt x="9295" y="4211"/>
                  </a:cubicBezTo>
                  <a:close/>
                  <a:moveTo>
                    <a:pt x="378" y="1"/>
                  </a:moveTo>
                  <a:cubicBezTo>
                    <a:pt x="189" y="1"/>
                    <a:pt x="32" y="158"/>
                    <a:pt x="32" y="347"/>
                  </a:cubicBezTo>
                  <a:lnTo>
                    <a:pt x="32" y="10681"/>
                  </a:lnTo>
                  <a:cubicBezTo>
                    <a:pt x="0" y="10870"/>
                    <a:pt x="158" y="11027"/>
                    <a:pt x="347" y="11027"/>
                  </a:cubicBezTo>
                  <a:lnTo>
                    <a:pt x="3529" y="11027"/>
                  </a:lnTo>
                  <a:cubicBezTo>
                    <a:pt x="3560" y="11185"/>
                    <a:pt x="3655" y="11311"/>
                    <a:pt x="3781" y="11437"/>
                  </a:cubicBezTo>
                  <a:cubicBezTo>
                    <a:pt x="3970" y="11626"/>
                    <a:pt x="4230" y="11720"/>
                    <a:pt x="4494" y="11720"/>
                  </a:cubicBezTo>
                  <a:cubicBezTo>
                    <a:pt x="4758" y="11720"/>
                    <a:pt x="5025" y="11626"/>
                    <a:pt x="5230" y="11437"/>
                  </a:cubicBezTo>
                  <a:lnTo>
                    <a:pt x="5608" y="11027"/>
                  </a:lnTo>
                  <a:lnTo>
                    <a:pt x="7940" y="11027"/>
                  </a:lnTo>
                  <a:cubicBezTo>
                    <a:pt x="8129" y="11027"/>
                    <a:pt x="8286" y="10870"/>
                    <a:pt x="8286" y="10681"/>
                  </a:cubicBezTo>
                  <a:lnTo>
                    <a:pt x="8286" y="8349"/>
                  </a:lnTo>
                  <a:lnTo>
                    <a:pt x="8538" y="8129"/>
                  </a:lnTo>
                  <a:cubicBezTo>
                    <a:pt x="8792" y="8220"/>
                    <a:pt x="9065" y="8269"/>
                    <a:pt x="9344" y="8269"/>
                  </a:cubicBezTo>
                  <a:cubicBezTo>
                    <a:pt x="9929" y="8269"/>
                    <a:pt x="10536" y="8053"/>
                    <a:pt x="11027" y="7562"/>
                  </a:cubicBezTo>
                  <a:cubicBezTo>
                    <a:pt x="11752" y="6806"/>
                    <a:pt x="11878" y="5735"/>
                    <a:pt x="11500" y="4852"/>
                  </a:cubicBezTo>
                  <a:cubicBezTo>
                    <a:pt x="11437" y="4726"/>
                    <a:pt x="11342" y="4695"/>
                    <a:pt x="11248" y="4663"/>
                  </a:cubicBezTo>
                  <a:cubicBezTo>
                    <a:pt x="11122" y="4663"/>
                    <a:pt x="11027" y="4663"/>
                    <a:pt x="10932" y="4726"/>
                  </a:cubicBezTo>
                  <a:lnTo>
                    <a:pt x="10082" y="5609"/>
                  </a:lnTo>
                  <a:cubicBezTo>
                    <a:pt x="10019" y="5656"/>
                    <a:pt x="9924" y="5679"/>
                    <a:pt x="9834" y="5679"/>
                  </a:cubicBezTo>
                  <a:cubicBezTo>
                    <a:pt x="9743" y="5679"/>
                    <a:pt x="9657" y="5656"/>
                    <a:pt x="9609" y="5609"/>
                  </a:cubicBezTo>
                  <a:cubicBezTo>
                    <a:pt x="9483" y="5483"/>
                    <a:pt x="9483" y="5230"/>
                    <a:pt x="9609" y="5136"/>
                  </a:cubicBezTo>
                  <a:lnTo>
                    <a:pt x="10460" y="4254"/>
                  </a:lnTo>
                  <a:cubicBezTo>
                    <a:pt x="10554" y="4191"/>
                    <a:pt x="10586" y="4065"/>
                    <a:pt x="10554" y="3939"/>
                  </a:cubicBezTo>
                  <a:cubicBezTo>
                    <a:pt x="10554" y="3813"/>
                    <a:pt x="10460" y="3750"/>
                    <a:pt x="10334" y="3718"/>
                  </a:cubicBezTo>
                  <a:cubicBezTo>
                    <a:pt x="10003" y="3561"/>
                    <a:pt x="9649" y="3482"/>
                    <a:pt x="9298" y="3482"/>
                  </a:cubicBezTo>
                  <a:cubicBezTo>
                    <a:pt x="8948" y="3482"/>
                    <a:pt x="8601" y="3561"/>
                    <a:pt x="8286" y="3718"/>
                  </a:cubicBezTo>
                  <a:lnTo>
                    <a:pt x="8286" y="2395"/>
                  </a:lnTo>
                  <a:cubicBezTo>
                    <a:pt x="8286" y="2332"/>
                    <a:pt x="8255" y="2206"/>
                    <a:pt x="8192" y="2175"/>
                  </a:cubicBezTo>
                  <a:lnTo>
                    <a:pt x="6144" y="127"/>
                  </a:lnTo>
                  <a:cubicBezTo>
                    <a:pt x="6049" y="64"/>
                    <a:pt x="5986" y="1"/>
                    <a:pt x="58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262;p50">
              <a:extLst>
                <a:ext uri="{FF2B5EF4-FFF2-40B4-BE49-F238E27FC236}">
                  <a16:creationId xmlns:a16="http://schemas.microsoft.com/office/drawing/2014/main" id="{1A49181D-1A45-43EE-8DCA-76648E712D22}"/>
                </a:ext>
              </a:extLst>
            </p:cNvPr>
            <p:cNvSpPr/>
            <p:nvPr/>
          </p:nvSpPr>
          <p:spPr>
            <a:xfrm>
              <a:off x="-34331500" y="2305750"/>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263;p50">
              <a:extLst>
                <a:ext uri="{FF2B5EF4-FFF2-40B4-BE49-F238E27FC236}">
                  <a16:creationId xmlns:a16="http://schemas.microsoft.com/office/drawing/2014/main" id="{AF11B4D0-7E6A-44B8-9CC8-D118D5129502}"/>
                </a:ext>
              </a:extLst>
            </p:cNvPr>
            <p:cNvSpPr/>
            <p:nvPr/>
          </p:nvSpPr>
          <p:spPr>
            <a:xfrm>
              <a:off x="-34331500" y="2341200"/>
              <a:ext cx="17350" cy="69350"/>
            </a:xfrm>
            <a:custGeom>
              <a:avLst/>
              <a:gdLst/>
              <a:ahLst/>
              <a:cxnLst/>
              <a:rect l="l" t="t" r="r" b="b"/>
              <a:pathLst>
                <a:path w="694" h="2774" extrusionOk="0">
                  <a:moveTo>
                    <a:pt x="347" y="1"/>
                  </a:moveTo>
                  <a:cubicBezTo>
                    <a:pt x="158" y="1"/>
                    <a:pt x="1" y="158"/>
                    <a:pt x="1" y="347"/>
                  </a:cubicBezTo>
                  <a:lnTo>
                    <a:pt x="1" y="2395"/>
                  </a:lnTo>
                  <a:cubicBezTo>
                    <a:pt x="1" y="2584"/>
                    <a:pt x="158" y="2773"/>
                    <a:pt x="347" y="2773"/>
                  </a:cubicBezTo>
                  <a:cubicBezTo>
                    <a:pt x="536" y="2773"/>
                    <a:pt x="694" y="2584"/>
                    <a:pt x="694" y="2395"/>
                  </a:cubicBezTo>
                  <a:lnTo>
                    <a:pt x="694" y="347"/>
                  </a:ln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64;p50">
              <a:extLst>
                <a:ext uri="{FF2B5EF4-FFF2-40B4-BE49-F238E27FC236}">
                  <a16:creationId xmlns:a16="http://schemas.microsoft.com/office/drawing/2014/main" id="{6ADCDA9C-99AB-448B-B156-527BA18BC6AB}"/>
                </a:ext>
              </a:extLst>
            </p:cNvPr>
            <p:cNvSpPr/>
            <p:nvPr/>
          </p:nvSpPr>
          <p:spPr>
            <a:xfrm>
              <a:off x="-34384275" y="2427050"/>
              <a:ext cx="121325" cy="17350"/>
            </a:xfrm>
            <a:custGeom>
              <a:avLst/>
              <a:gdLst/>
              <a:ahLst/>
              <a:cxnLst/>
              <a:rect l="l" t="t" r="r" b="b"/>
              <a:pathLst>
                <a:path w="4853" h="694" extrusionOk="0">
                  <a:moveTo>
                    <a:pt x="379" y="1"/>
                  </a:moveTo>
                  <a:cubicBezTo>
                    <a:pt x="158" y="1"/>
                    <a:pt x="1" y="158"/>
                    <a:pt x="1" y="347"/>
                  </a:cubicBezTo>
                  <a:cubicBezTo>
                    <a:pt x="1" y="536"/>
                    <a:pt x="158" y="694"/>
                    <a:pt x="379" y="694"/>
                  </a:cubicBezTo>
                  <a:lnTo>
                    <a:pt x="4506" y="694"/>
                  </a:lnTo>
                  <a:cubicBezTo>
                    <a:pt x="4695" y="694"/>
                    <a:pt x="4853" y="536"/>
                    <a:pt x="4853" y="347"/>
                  </a:cubicBezTo>
                  <a:cubicBezTo>
                    <a:pt x="4853" y="158"/>
                    <a:pt x="4695" y="1"/>
                    <a:pt x="4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65;p50">
              <a:extLst>
                <a:ext uri="{FF2B5EF4-FFF2-40B4-BE49-F238E27FC236}">
                  <a16:creationId xmlns:a16="http://schemas.microsoft.com/office/drawing/2014/main" id="{0AAC8562-89EC-4765-91E9-B45FC59A4ADD}"/>
                </a:ext>
              </a:extLst>
            </p:cNvPr>
            <p:cNvSpPr/>
            <p:nvPr/>
          </p:nvSpPr>
          <p:spPr>
            <a:xfrm>
              <a:off x="-34384275" y="2460125"/>
              <a:ext cx="88250" cy="18150"/>
            </a:xfrm>
            <a:custGeom>
              <a:avLst/>
              <a:gdLst/>
              <a:ahLst/>
              <a:cxnLst/>
              <a:rect l="l" t="t" r="r" b="b"/>
              <a:pathLst>
                <a:path w="3530" h="726" extrusionOk="0">
                  <a:moveTo>
                    <a:pt x="379" y="1"/>
                  </a:moveTo>
                  <a:cubicBezTo>
                    <a:pt x="158" y="1"/>
                    <a:pt x="1" y="158"/>
                    <a:pt x="1" y="379"/>
                  </a:cubicBezTo>
                  <a:cubicBezTo>
                    <a:pt x="1" y="599"/>
                    <a:pt x="158" y="725"/>
                    <a:pt x="379" y="725"/>
                  </a:cubicBezTo>
                  <a:lnTo>
                    <a:pt x="3151" y="725"/>
                  </a:lnTo>
                  <a:cubicBezTo>
                    <a:pt x="3372" y="725"/>
                    <a:pt x="3530" y="568"/>
                    <a:pt x="3530" y="379"/>
                  </a:cubicBezTo>
                  <a:cubicBezTo>
                    <a:pt x="3530" y="158"/>
                    <a:pt x="3372"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6266;p50">
            <a:extLst>
              <a:ext uri="{FF2B5EF4-FFF2-40B4-BE49-F238E27FC236}">
                <a16:creationId xmlns:a16="http://schemas.microsoft.com/office/drawing/2014/main" id="{1B2F24CE-84A7-4518-A0EB-95EFF2936684}"/>
              </a:ext>
            </a:extLst>
          </p:cNvPr>
          <p:cNvGrpSpPr/>
          <p:nvPr/>
        </p:nvGrpSpPr>
        <p:grpSpPr>
          <a:xfrm>
            <a:off x="3239244" y="2743770"/>
            <a:ext cx="519707" cy="512802"/>
            <a:chOff x="-34421275" y="2631050"/>
            <a:chExt cx="295375" cy="291450"/>
          </a:xfrm>
          <a:solidFill>
            <a:srgbClr val="5C3183"/>
          </a:solidFill>
        </p:grpSpPr>
        <p:sp>
          <p:nvSpPr>
            <p:cNvPr id="613" name="Google Shape;6267;p50">
              <a:extLst>
                <a:ext uri="{FF2B5EF4-FFF2-40B4-BE49-F238E27FC236}">
                  <a16:creationId xmlns:a16="http://schemas.microsoft.com/office/drawing/2014/main" id="{020CF07C-108A-471D-B7FA-25D98AA24B69}"/>
                </a:ext>
              </a:extLst>
            </p:cNvPr>
            <p:cNvSpPr/>
            <p:nvPr/>
          </p:nvSpPr>
          <p:spPr>
            <a:xfrm>
              <a:off x="-34421275" y="2639125"/>
              <a:ext cx="288275" cy="283375"/>
            </a:xfrm>
            <a:custGeom>
              <a:avLst/>
              <a:gdLst/>
              <a:ahLst/>
              <a:cxnLst/>
              <a:rect l="l" t="t" r="r" b="b"/>
              <a:pathLst>
                <a:path w="11531" h="11335" extrusionOk="0">
                  <a:moveTo>
                    <a:pt x="5592" y="717"/>
                  </a:moveTo>
                  <a:cubicBezTo>
                    <a:pt x="5679" y="717"/>
                    <a:pt x="5766" y="749"/>
                    <a:pt x="5829" y="812"/>
                  </a:cubicBezTo>
                  <a:lnTo>
                    <a:pt x="10680" y="5663"/>
                  </a:lnTo>
                  <a:cubicBezTo>
                    <a:pt x="10775" y="5758"/>
                    <a:pt x="10775" y="6010"/>
                    <a:pt x="10680" y="6136"/>
                  </a:cubicBezTo>
                  <a:cubicBezTo>
                    <a:pt x="10617" y="6183"/>
                    <a:pt x="10523" y="6207"/>
                    <a:pt x="10432" y="6207"/>
                  </a:cubicBezTo>
                  <a:cubicBezTo>
                    <a:pt x="10342" y="6207"/>
                    <a:pt x="10255" y="6183"/>
                    <a:pt x="10208" y="6136"/>
                  </a:cubicBezTo>
                  <a:lnTo>
                    <a:pt x="5356" y="1284"/>
                  </a:lnTo>
                  <a:cubicBezTo>
                    <a:pt x="5230" y="1158"/>
                    <a:pt x="5230" y="938"/>
                    <a:pt x="5356" y="812"/>
                  </a:cubicBezTo>
                  <a:cubicBezTo>
                    <a:pt x="5419" y="749"/>
                    <a:pt x="5506" y="717"/>
                    <a:pt x="5592" y="717"/>
                  </a:cubicBezTo>
                  <a:close/>
                  <a:moveTo>
                    <a:pt x="8444" y="7239"/>
                  </a:moveTo>
                  <a:lnTo>
                    <a:pt x="8538" y="7396"/>
                  </a:lnTo>
                  <a:cubicBezTo>
                    <a:pt x="8696" y="7554"/>
                    <a:pt x="8664" y="7806"/>
                    <a:pt x="8475" y="7932"/>
                  </a:cubicBezTo>
                  <a:lnTo>
                    <a:pt x="5923" y="9223"/>
                  </a:lnTo>
                  <a:cubicBezTo>
                    <a:pt x="5873" y="9261"/>
                    <a:pt x="5819" y="9278"/>
                    <a:pt x="5763" y="9278"/>
                  </a:cubicBezTo>
                  <a:cubicBezTo>
                    <a:pt x="5678" y="9278"/>
                    <a:pt x="5590" y="9237"/>
                    <a:pt x="5514" y="9160"/>
                  </a:cubicBezTo>
                  <a:lnTo>
                    <a:pt x="5230" y="8877"/>
                  </a:lnTo>
                  <a:cubicBezTo>
                    <a:pt x="6301" y="8089"/>
                    <a:pt x="7341" y="7617"/>
                    <a:pt x="8444" y="7239"/>
                  </a:cubicBezTo>
                  <a:close/>
                  <a:moveTo>
                    <a:pt x="5230" y="2198"/>
                  </a:moveTo>
                  <a:lnTo>
                    <a:pt x="9294" y="6230"/>
                  </a:lnTo>
                  <a:cubicBezTo>
                    <a:pt x="7908" y="6703"/>
                    <a:pt x="5797" y="7270"/>
                    <a:pt x="3560" y="9381"/>
                  </a:cubicBezTo>
                  <a:lnTo>
                    <a:pt x="2080" y="7932"/>
                  </a:lnTo>
                  <a:cubicBezTo>
                    <a:pt x="3340" y="6608"/>
                    <a:pt x="4285" y="5033"/>
                    <a:pt x="4852" y="3395"/>
                  </a:cubicBezTo>
                  <a:lnTo>
                    <a:pt x="5230" y="2198"/>
                  </a:lnTo>
                  <a:close/>
                  <a:moveTo>
                    <a:pt x="1138" y="8089"/>
                  </a:moveTo>
                  <a:cubicBezTo>
                    <a:pt x="1229" y="8089"/>
                    <a:pt x="1323" y="8121"/>
                    <a:pt x="1386" y="8184"/>
                  </a:cubicBezTo>
                  <a:lnTo>
                    <a:pt x="3308" y="10105"/>
                  </a:lnTo>
                  <a:cubicBezTo>
                    <a:pt x="3434" y="10231"/>
                    <a:pt x="3434" y="10452"/>
                    <a:pt x="3308" y="10578"/>
                  </a:cubicBezTo>
                  <a:cubicBezTo>
                    <a:pt x="3245" y="10641"/>
                    <a:pt x="3159" y="10673"/>
                    <a:pt x="3072" y="10673"/>
                  </a:cubicBezTo>
                  <a:cubicBezTo>
                    <a:pt x="2985" y="10673"/>
                    <a:pt x="2899" y="10641"/>
                    <a:pt x="2836" y="10578"/>
                  </a:cubicBezTo>
                  <a:lnTo>
                    <a:pt x="914" y="8656"/>
                  </a:lnTo>
                  <a:cubicBezTo>
                    <a:pt x="788" y="8530"/>
                    <a:pt x="788" y="8278"/>
                    <a:pt x="914" y="8184"/>
                  </a:cubicBezTo>
                  <a:cubicBezTo>
                    <a:pt x="961" y="8121"/>
                    <a:pt x="1048" y="8089"/>
                    <a:pt x="1138" y="8089"/>
                  </a:cubicBezTo>
                  <a:close/>
                  <a:moveTo>
                    <a:pt x="5565" y="0"/>
                  </a:moveTo>
                  <a:cubicBezTo>
                    <a:pt x="5301" y="0"/>
                    <a:pt x="5041" y="103"/>
                    <a:pt x="4852" y="307"/>
                  </a:cubicBezTo>
                  <a:cubicBezTo>
                    <a:pt x="4474" y="654"/>
                    <a:pt x="4442" y="1158"/>
                    <a:pt x="4694" y="1568"/>
                  </a:cubicBezTo>
                  <a:lnTo>
                    <a:pt x="4159" y="3143"/>
                  </a:lnTo>
                  <a:cubicBezTo>
                    <a:pt x="3655" y="4655"/>
                    <a:pt x="2710" y="6199"/>
                    <a:pt x="1575" y="7428"/>
                  </a:cubicBezTo>
                  <a:cubicBezTo>
                    <a:pt x="1422" y="7357"/>
                    <a:pt x="1259" y="7321"/>
                    <a:pt x="1100" y="7321"/>
                  </a:cubicBezTo>
                  <a:cubicBezTo>
                    <a:pt x="834" y="7321"/>
                    <a:pt x="575" y="7420"/>
                    <a:pt x="378" y="7617"/>
                  </a:cubicBezTo>
                  <a:cubicBezTo>
                    <a:pt x="0" y="8026"/>
                    <a:pt x="0" y="8688"/>
                    <a:pt x="378" y="9066"/>
                  </a:cubicBezTo>
                  <a:lnTo>
                    <a:pt x="2363" y="11051"/>
                  </a:lnTo>
                  <a:cubicBezTo>
                    <a:pt x="2552" y="11240"/>
                    <a:pt x="2820" y="11334"/>
                    <a:pt x="3088" y="11334"/>
                  </a:cubicBezTo>
                  <a:cubicBezTo>
                    <a:pt x="3356" y="11334"/>
                    <a:pt x="3623" y="11240"/>
                    <a:pt x="3812" y="11051"/>
                  </a:cubicBezTo>
                  <a:cubicBezTo>
                    <a:pt x="4127" y="10736"/>
                    <a:pt x="4222" y="10263"/>
                    <a:pt x="4001" y="9853"/>
                  </a:cubicBezTo>
                  <a:cubicBezTo>
                    <a:pt x="4222" y="9664"/>
                    <a:pt x="4442" y="9475"/>
                    <a:pt x="4694" y="9286"/>
                  </a:cubicBezTo>
                  <a:lnTo>
                    <a:pt x="5041" y="9633"/>
                  </a:lnTo>
                  <a:cubicBezTo>
                    <a:pt x="5238" y="9830"/>
                    <a:pt x="5496" y="9928"/>
                    <a:pt x="5755" y="9928"/>
                  </a:cubicBezTo>
                  <a:cubicBezTo>
                    <a:pt x="5910" y="9928"/>
                    <a:pt x="6065" y="9893"/>
                    <a:pt x="6207" y="9822"/>
                  </a:cubicBezTo>
                  <a:lnTo>
                    <a:pt x="8790" y="8530"/>
                  </a:lnTo>
                  <a:cubicBezTo>
                    <a:pt x="9357" y="8215"/>
                    <a:pt x="9515" y="7459"/>
                    <a:pt x="9137" y="6986"/>
                  </a:cubicBezTo>
                  <a:lnTo>
                    <a:pt x="9893" y="6766"/>
                  </a:lnTo>
                  <a:cubicBezTo>
                    <a:pt x="10050" y="6858"/>
                    <a:pt x="10229" y="6906"/>
                    <a:pt x="10412" y="6906"/>
                  </a:cubicBezTo>
                  <a:cubicBezTo>
                    <a:pt x="10668" y="6906"/>
                    <a:pt x="10932" y="6811"/>
                    <a:pt x="11153" y="6608"/>
                  </a:cubicBezTo>
                  <a:cubicBezTo>
                    <a:pt x="11531" y="6199"/>
                    <a:pt x="11531" y="5537"/>
                    <a:pt x="11153" y="5128"/>
                  </a:cubicBezTo>
                  <a:lnTo>
                    <a:pt x="6301" y="307"/>
                  </a:lnTo>
                  <a:cubicBezTo>
                    <a:pt x="6096" y="103"/>
                    <a:pt x="5829" y="0"/>
                    <a:pt x="55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268;p50">
              <a:extLst>
                <a:ext uri="{FF2B5EF4-FFF2-40B4-BE49-F238E27FC236}">
                  <a16:creationId xmlns:a16="http://schemas.microsoft.com/office/drawing/2014/main" id="{7FD59563-7DF7-4893-BD15-6FE9ED8C5491}"/>
                </a:ext>
              </a:extLst>
            </p:cNvPr>
            <p:cNvSpPr/>
            <p:nvPr/>
          </p:nvSpPr>
          <p:spPr>
            <a:xfrm>
              <a:off x="-34181850" y="2644625"/>
              <a:ext cx="41775" cy="41575"/>
            </a:xfrm>
            <a:custGeom>
              <a:avLst/>
              <a:gdLst/>
              <a:ahLst/>
              <a:cxnLst/>
              <a:rect l="l" t="t" r="r" b="b"/>
              <a:pathLst>
                <a:path w="1671" h="1663" extrusionOk="0">
                  <a:moveTo>
                    <a:pt x="1328" y="1"/>
                  </a:moveTo>
                  <a:cubicBezTo>
                    <a:pt x="1237" y="1"/>
                    <a:pt x="1151" y="40"/>
                    <a:pt x="1103" y="119"/>
                  </a:cubicBezTo>
                  <a:lnTo>
                    <a:pt x="95" y="1096"/>
                  </a:lnTo>
                  <a:cubicBezTo>
                    <a:pt x="1" y="1222"/>
                    <a:pt x="1" y="1442"/>
                    <a:pt x="95" y="1568"/>
                  </a:cubicBezTo>
                  <a:cubicBezTo>
                    <a:pt x="158" y="1631"/>
                    <a:pt x="253" y="1663"/>
                    <a:pt x="343" y="1663"/>
                  </a:cubicBezTo>
                  <a:cubicBezTo>
                    <a:pt x="434" y="1663"/>
                    <a:pt x="521" y="1631"/>
                    <a:pt x="568" y="1568"/>
                  </a:cubicBezTo>
                  <a:lnTo>
                    <a:pt x="1576" y="592"/>
                  </a:lnTo>
                  <a:cubicBezTo>
                    <a:pt x="1671" y="466"/>
                    <a:pt x="1671" y="213"/>
                    <a:pt x="1576" y="119"/>
                  </a:cubicBezTo>
                  <a:cubicBezTo>
                    <a:pt x="1513" y="40"/>
                    <a:pt x="1418" y="1"/>
                    <a:pt x="13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269;p50">
              <a:extLst>
                <a:ext uri="{FF2B5EF4-FFF2-40B4-BE49-F238E27FC236}">
                  <a16:creationId xmlns:a16="http://schemas.microsoft.com/office/drawing/2014/main" id="{FD5199D2-38CB-47CB-875D-F941BEFDAC6C}"/>
                </a:ext>
              </a:extLst>
            </p:cNvPr>
            <p:cNvSpPr/>
            <p:nvPr/>
          </p:nvSpPr>
          <p:spPr>
            <a:xfrm>
              <a:off x="-34217275" y="2631050"/>
              <a:ext cx="17350" cy="41775"/>
            </a:xfrm>
            <a:custGeom>
              <a:avLst/>
              <a:gdLst/>
              <a:ahLst/>
              <a:cxnLst/>
              <a:rect l="l" t="t" r="r" b="b"/>
              <a:pathLst>
                <a:path w="694" h="1671" extrusionOk="0">
                  <a:moveTo>
                    <a:pt x="347" y="0"/>
                  </a:moveTo>
                  <a:cubicBezTo>
                    <a:pt x="158" y="0"/>
                    <a:pt x="0" y="158"/>
                    <a:pt x="0" y="347"/>
                  </a:cubicBezTo>
                  <a:lnTo>
                    <a:pt x="0" y="1324"/>
                  </a:lnTo>
                  <a:cubicBezTo>
                    <a:pt x="0" y="1513"/>
                    <a:pt x="158" y="1670"/>
                    <a:pt x="347" y="1670"/>
                  </a:cubicBezTo>
                  <a:cubicBezTo>
                    <a:pt x="536" y="1670"/>
                    <a:pt x="693" y="1513"/>
                    <a:pt x="693" y="1324"/>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270;p50">
              <a:extLst>
                <a:ext uri="{FF2B5EF4-FFF2-40B4-BE49-F238E27FC236}">
                  <a16:creationId xmlns:a16="http://schemas.microsoft.com/office/drawing/2014/main" id="{3DFBDE3F-AD62-4D4E-97F1-AB5CA0444DE4}"/>
                </a:ext>
              </a:extLst>
            </p:cNvPr>
            <p:cNvSpPr/>
            <p:nvPr/>
          </p:nvSpPr>
          <p:spPr>
            <a:xfrm>
              <a:off x="-34168450" y="2704300"/>
              <a:ext cx="42550" cy="18125"/>
            </a:xfrm>
            <a:custGeom>
              <a:avLst/>
              <a:gdLst/>
              <a:ahLst/>
              <a:cxnLst/>
              <a:rect l="l" t="t" r="r" b="b"/>
              <a:pathLst>
                <a:path w="1702" h="725" extrusionOk="0">
                  <a:moveTo>
                    <a:pt x="347" y="0"/>
                  </a:moveTo>
                  <a:cubicBezTo>
                    <a:pt x="158" y="0"/>
                    <a:pt x="0" y="158"/>
                    <a:pt x="0" y="378"/>
                  </a:cubicBezTo>
                  <a:cubicBezTo>
                    <a:pt x="0" y="567"/>
                    <a:pt x="158" y="725"/>
                    <a:pt x="347" y="725"/>
                  </a:cubicBezTo>
                  <a:lnTo>
                    <a:pt x="1355" y="725"/>
                  </a:lnTo>
                  <a:cubicBezTo>
                    <a:pt x="1544" y="725"/>
                    <a:pt x="1702" y="567"/>
                    <a:pt x="1702" y="378"/>
                  </a:cubicBezTo>
                  <a:cubicBezTo>
                    <a:pt x="1670" y="158"/>
                    <a:pt x="1544"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6271;p50">
            <a:extLst>
              <a:ext uri="{FF2B5EF4-FFF2-40B4-BE49-F238E27FC236}">
                <a16:creationId xmlns:a16="http://schemas.microsoft.com/office/drawing/2014/main" id="{390DAC8F-BB6F-40DC-84EC-68B2D8031C8D}"/>
              </a:ext>
            </a:extLst>
          </p:cNvPr>
          <p:cNvSpPr/>
          <p:nvPr/>
        </p:nvSpPr>
        <p:spPr>
          <a:xfrm>
            <a:off x="6487426" y="1483497"/>
            <a:ext cx="512802" cy="514165"/>
          </a:xfrm>
          <a:custGeom>
            <a:avLst/>
            <a:gdLst/>
            <a:ahLst/>
            <a:cxnLst/>
            <a:rect l="l" t="t" r="r" b="b"/>
            <a:pathLst>
              <a:path w="11658" h="11689" extrusionOk="0">
                <a:moveTo>
                  <a:pt x="2868" y="8538"/>
                </a:moveTo>
                <a:cubicBezTo>
                  <a:pt x="3025" y="8948"/>
                  <a:pt x="3340" y="9263"/>
                  <a:pt x="3781" y="9452"/>
                </a:cubicBezTo>
                <a:cubicBezTo>
                  <a:pt x="3403" y="9389"/>
                  <a:pt x="2364" y="9231"/>
                  <a:pt x="2080" y="8916"/>
                </a:cubicBezTo>
                <a:cubicBezTo>
                  <a:pt x="2143" y="8885"/>
                  <a:pt x="2332" y="8727"/>
                  <a:pt x="2868" y="8538"/>
                </a:cubicBezTo>
                <a:close/>
                <a:moveTo>
                  <a:pt x="8791" y="8538"/>
                </a:moveTo>
                <a:cubicBezTo>
                  <a:pt x="9326" y="8727"/>
                  <a:pt x="9547" y="8885"/>
                  <a:pt x="9578" y="8916"/>
                </a:cubicBezTo>
                <a:cubicBezTo>
                  <a:pt x="9295" y="9231"/>
                  <a:pt x="8287" y="9389"/>
                  <a:pt x="7877" y="9452"/>
                </a:cubicBezTo>
                <a:cubicBezTo>
                  <a:pt x="8287" y="9294"/>
                  <a:pt x="8602" y="8948"/>
                  <a:pt x="8791" y="8538"/>
                </a:cubicBezTo>
                <a:close/>
                <a:moveTo>
                  <a:pt x="5829" y="725"/>
                </a:moveTo>
                <a:cubicBezTo>
                  <a:pt x="6018" y="725"/>
                  <a:pt x="6176" y="883"/>
                  <a:pt x="6176" y="1072"/>
                </a:cubicBezTo>
                <a:lnTo>
                  <a:pt x="6176" y="4537"/>
                </a:lnTo>
                <a:cubicBezTo>
                  <a:pt x="6176" y="4695"/>
                  <a:pt x="6302" y="4821"/>
                  <a:pt x="6428" y="4852"/>
                </a:cubicBezTo>
                <a:cubicBezTo>
                  <a:pt x="6455" y="4858"/>
                  <a:pt x="6482" y="4860"/>
                  <a:pt x="6508" y="4860"/>
                </a:cubicBezTo>
                <a:cubicBezTo>
                  <a:pt x="6637" y="4860"/>
                  <a:pt x="6754" y="4799"/>
                  <a:pt x="6806" y="4695"/>
                </a:cubicBezTo>
                <a:lnTo>
                  <a:pt x="8287" y="2237"/>
                </a:lnTo>
                <a:cubicBezTo>
                  <a:pt x="8326" y="2139"/>
                  <a:pt x="8415" y="2090"/>
                  <a:pt x="8514" y="2090"/>
                </a:cubicBezTo>
                <a:cubicBezTo>
                  <a:pt x="8574" y="2090"/>
                  <a:pt x="8637" y="2107"/>
                  <a:pt x="8696" y="2143"/>
                </a:cubicBezTo>
                <a:cubicBezTo>
                  <a:pt x="8854" y="2206"/>
                  <a:pt x="8948" y="2426"/>
                  <a:pt x="8854" y="2615"/>
                </a:cubicBezTo>
                <a:lnTo>
                  <a:pt x="7656" y="5041"/>
                </a:lnTo>
                <a:cubicBezTo>
                  <a:pt x="7562" y="5262"/>
                  <a:pt x="7656" y="5451"/>
                  <a:pt x="7814" y="5514"/>
                </a:cubicBezTo>
                <a:cubicBezTo>
                  <a:pt x="7851" y="5551"/>
                  <a:pt x="7898" y="5569"/>
                  <a:pt x="7949" y="5569"/>
                </a:cubicBezTo>
                <a:cubicBezTo>
                  <a:pt x="8028" y="5569"/>
                  <a:pt x="8116" y="5527"/>
                  <a:pt x="8192" y="5451"/>
                </a:cubicBezTo>
                <a:cubicBezTo>
                  <a:pt x="9630" y="4282"/>
                  <a:pt x="9701" y="4254"/>
                  <a:pt x="9704" y="4254"/>
                </a:cubicBezTo>
                <a:cubicBezTo>
                  <a:pt x="9704" y="4254"/>
                  <a:pt x="9704" y="4254"/>
                  <a:pt x="9704" y="4254"/>
                </a:cubicBezTo>
                <a:cubicBezTo>
                  <a:pt x="9752" y="4206"/>
                  <a:pt x="9838" y="4183"/>
                  <a:pt x="9929" y="4183"/>
                </a:cubicBezTo>
                <a:cubicBezTo>
                  <a:pt x="10019" y="4183"/>
                  <a:pt x="10114" y="4206"/>
                  <a:pt x="10177" y="4254"/>
                </a:cubicBezTo>
                <a:cubicBezTo>
                  <a:pt x="10271" y="4380"/>
                  <a:pt x="10271" y="4632"/>
                  <a:pt x="10177" y="4726"/>
                </a:cubicBezTo>
                <a:lnTo>
                  <a:pt x="8318" y="6585"/>
                </a:lnTo>
                <a:cubicBezTo>
                  <a:pt x="8224" y="6680"/>
                  <a:pt x="8192" y="6743"/>
                  <a:pt x="8192" y="6837"/>
                </a:cubicBezTo>
                <a:lnTo>
                  <a:pt x="8192" y="7940"/>
                </a:lnTo>
                <a:cubicBezTo>
                  <a:pt x="8192" y="8349"/>
                  <a:pt x="7908" y="8759"/>
                  <a:pt x="7499" y="8916"/>
                </a:cubicBezTo>
                <a:cubicBezTo>
                  <a:pt x="7184" y="9042"/>
                  <a:pt x="6932" y="9263"/>
                  <a:pt x="6869" y="9609"/>
                </a:cubicBezTo>
                <a:cubicBezTo>
                  <a:pt x="6491" y="9672"/>
                  <a:pt x="6144" y="9672"/>
                  <a:pt x="5798" y="9672"/>
                </a:cubicBezTo>
                <a:cubicBezTo>
                  <a:pt x="5451" y="9672"/>
                  <a:pt x="5073" y="9672"/>
                  <a:pt x="4726" y="9609"/>
                </a:cubicBezTo>
                <a:cubicBezTo>
                  <a:pt x="4663" y="9294"/>
                  <a:pt x="4411" y="9042"/>
                  <a:pt x="4096" y="8916"/>
                </a:cubicBezTo>
                <a:cubicBezTo>
                  <a:pt x="3655" y="8759"/>
                  <a:pt x="3403" y="8381"/>
                  <a:pt x="3403" y="7940"/>
                </a:cubicBezTo>
                <a:cubicBezTo>
                  <a:pt x="3403" y="7562"/>
                  <a:pt x="3277" y="7247"/>
                  <a:pt x="2994" y="6963"/>
                </a:cubicBezTo>
                <a:lnTo>
                  <a:pt x="1418" y="5388"/>
                </a:lnTo>
                <a:cubicBezTo>
                  <a:pt x="1355" y="5293"/>
                  <a:pt x="1355" y="5041"/>
                  <a:pt x="1513" y="4947"/>
                </a:cubicBezTo>
                <a:cubicBezTo>
                  <a:pt x="1568" y="4873"/>
                  <a:pt x="1667" y="4842"/>
                  <a:pt x="1758" y="4842"/>
                </a:cubicBezTo>
                <a:cubicBezTo>
                  <a:pt x="1823" y="4842"/>
                  <a:pt x="1883" y="4858"/>
                  <a:pt x="1923" y="4884"/>
                </a:cubicBezTo>
                <a:cubicBezTo>
                  <a:pt x="3718" y="6238"/>
                  <a:pt x="3592" y="6144"/>
                  <a:pt x="3750" y="6207"/>
                </a:cubicBezTo>
                <a:cubicBezTo>
                  <a:pt x="3834" y="6207"/>
                  <a:pt x="3876" y="6221"/>
                  <a:pt x="3913" y="6221"/>
                </a:cubicBezTo>
                <a:cubicBezTo>
                  <a:pt x="3932" y="6221"/>
                  <a:pt x="3949" y="6217"/>
                  <a:pt x="3970" y="6207"/>
                </a:cubicBezTo>
                <a:cubicBezTo>
                  <a:pt x="5231" y="6238"/>
                  <a:pt x="5483" y="6617"/>
                  <a:pt x="5483" y="7215"/>
                </a:cubicBezTo>
                <a:cubicBezTo>
                  <a:pt x="5483" y="7404"/>
                  <a:pt x="5640" y="7562"/>
                  <a:pt x="5829" y="7562"/>
                </a:cubicBezTo>
                <a:cubicBezTo>
                  <a:pt x="6018" y="7562"/>
                  <a:pt x="6176" y="7404"/>
                  <a:pt x="6176" y="7215"/>
                </a:cubicBezTo>
                <a:cubicBezTo>
                  <a:pt x="6176" y="6554"/>
                  <a:pt x="5924" y="6081"/>
                  <a:pt x="5388" y="5797"/>
                </a:cubicBezTo>
                <a:cubicBezTo>
                  <a:pt x="5073" y="5640"/>
                  <a:pt x="4663" y="5514"/>
                  <a:pt x="4128" y="5514"/>
                </a:cubicBezTo>
                <a:cubicBezTo>
                  <a:pt x="3624" y="4348"/>
                  <a:pt x="2836" y="2647"/>
                  <a:pt x="2805" y="2615"/>
                </a:cubicBezTo>
                <a:cubicBezTo>
                  <a:pt x="2710" y="2458"/>
                  <a:pt x="2805" y="2206"/>
                  <a:pt x="2962" y="2143"/>
                </a:cubicBezTo>
                <a:cubicBezTo>
                  <a:pt x="3015" y="2111"/>
                  <a:pt x="3071" y="2097"/>
                  <a:pt x="3126" y="2097"/>
                </a:cubicBezTo>
                <a:cubicBezTo>
                  <a:pt x="3235" y="2097"/>
                  <a:pt x="3340" y="2153"/>
                  <a:pt x="3403" y="2237"/>
                </a:cubicBezTo>
                <a:lnTo>
                  <a:pt x="4852" y="4695"/>
                </a:lnTo>
                <a:cubicBezTo>
                  <a:pt x="4905" y="4799"/>
                  <a:pt x="5022" y="4860"/>
                  <a:pt x="5150" y="4860"/>
                </a:cubicBezTo>
                <a:cubicBezTo>
                  <a:pt x="5176" y="4860"/>
                  <a:pt x="5204" y="4858"/>
                  <a:pt x="5231" y="4852"/>
                </a:cubicBezTo>
                <a:cubicBezTo>
                  <a:pt x="5388" y="4821"/>
                  <a:pt x="5483" y="4695"/>
                  <a:pt x="5483" y="4537"/>
                </a:cubicBezTo>
                <a:lnTo>
                  <a:pt x="5483" y="1072"/>
                </a:lnTo>
                <a:cubicBezTo>
                  <a:pt x="5483" y="883"/>
                  <a:pt x="5640" y="725"/>
                  <a:pt x="5829" y="725"/>
                </a:cubicBezTo>
                <a:close/>
                <a:moveTo>
                  <a:pt x="8822" y="7310"/>
                </a:moveTo>
                <a:cubicBezTo>
                  <a:pt x="10082" y="7688"/>
                  <a:pt x="10901" y="8318"/>
                  <a:pt x="10901" y="8916"/>
                </a:cubicBezTo>
                <a:cubicBezTo>
                  <a:pt x="10996" y="9925"/>
                  <a:pt x="8791" y="10996"/>
                  <a:pt x="5829" y="10996"/>
                </a:cubicBezTo>
                <a:cubicBezTo>
                  <a:pt x="2868" y="10996"/>
                  <a:pt x="662" y="9988"/>
                  <a:pt x="662" y="8948"/>
                </a:cubicBezTo>
                <a:cubicBezTo>
                  <a:pt x="662" y="8412"/>
                  <a:pt x="1387" y="7814"/>
                  <a:pt x="2490" y="7404"/>
                </a:cubicBezTo>
                <a:lnTo>
                  <a:pt x="2553" y="7499"/>
                </a:lnTo>
                <a:cubicBezTo>
                  <a:pt x="2679" y="7625"/>
                  <a:pt x="2773" y="7782"/>
                  <a:pt x="2773" y="7940"/>
                </a:cubicBezTo>
                <a:cubicBezTo>
                  <a:pt x="2206" y="8097"/>
                  <a:pt x="1387" y="8349"/>
                  <a:pt x="1387" y="8948"/>
                </a:cubicBezTo>
                <a:cubicBezTo>
                  <a:pt x="1387" y="9231"/>
                  <a:pt x="1544" y="9452"/>
                  <a:pt x="1860" y="9672"/>
                </a:cubicBezTo>
                <a:cubicBezTo>
                  <a:pt x="2773" y="10208"/>
                  <a:pt x="4726" y="10334"/>
                  <a:pt x="5798" y="10334"/>
                </a:cubicBezTo>
                <a:cubicBezTo>
                  <a:pt x="6869" y="10334"/>
                  <a:pt x="8822" y="10208"/>
                  <a:pt x="9736" y="9672"/>
                </a:cubicBezTo>
                <a:cubicBezTo>
                  <a:pt x="10051" y="9452"/>
                  <a:pt x="10208" y="9231"/>
                  <a:pt x="10208" y="8948"/>
                </a:cubicBezTo>
                <a:cubicBezTo>
                  <a:pt x="10208" y="8349"/>
                  <a:pt x="9421" y="8097"/>
                  <a:pt x="8822" y="7940"/>
                </a:cubicBezTo>
                <a:lnTo>
                  <a:pt x="8822" y="7310"/>
                </a:lnTo>
                <a:close/>
                <a:moveTo>
                  <a:pt x="5829" y="1"/>
                </a:moveTo>
                <a:cubicBezTo>
                  <a:pt x="5294" y="1"/>
                  <a:pt x="4821" y="473"/>
                  <a:pt x="4821" y="1072"/>
                </a:cubicBezTo>
                <a:lnTo>
                  <a:pt x="4821" y="3309"/>
                </a:lnTo>
                <a:lnTo>
                  <a:pt x="4002" y="1954"/>
                </a:lnTo>
                <a:cubicBezTo>
                  <a:pt x="3807" y="1608"/>
                  <a:pt x="3464" y="1440"/>
                  <a:pt x="3115" y="1440"/>
                </a:cubicBezTo>
                <a:cubicBezTo>
                  <a:pt x="2956" y="1440"/>
                  <a:pt x="2795" y="1475"/>
                  <a:pt x="2647" y="1544"/>
                </a:cubicBezTo>
                <a:cubicBezTo>
                  <a:pt x="2143" y="1765"/>
                  <a:pt x="1923" y="2426"/>
                  <a:pt x="2175" y="2930"/>
                </a:cubicBezTo>
                <a:cubicBezTo>
                  <a:pt x="2206" y="2993"/>
                  <a:pt x="2679" y="4033"/>
                  <a:pt x="3088" y="4915"/>
                </a:cubicBezTo>
                <a:lnTo>
                  <a:pt x="2332" y="4380"/>
                </a:lnTo>
                <a:cubicBezTo>
                  <a:pt x="2157" y="4233"/>
                  <a:pt x="1933" y="4162"/>
                  <a:pt x="1710" y="4162"/>
                </a:cubicBezTo>
                <a:cubicBezTo>
                  <a:pt x="1452" y="4162"/>
                  <a:pt x="1195" y="4257"/>
                  <a:pt x="1009" y="4443"/>
                </a:cubicBezTo>
                <a:cubicBezTo>
                  <a:pt x="599" y="4852"/>
                  <a:pt x="599" y="5514"/>
                  <a:pt x="1009" y="5923"/>
                </a:cubicBezTo>
                <a:lnTo>
                  <a:pt x="1986" y="6900"/>
                </a:lnTo>
                <a:cubicBezTo>
                  <a:pt x="725" y="7404"/>
                  <a:pt x="1" y="8160"/>
                  <a:pt x="1" y="8948"/>
                </a:cubicBezTo>
                <a:cubicBezTo>
                  <a:pt x="1" y="9736"/>
                  <a:pt x="631" y="10460"/>
                  <a:pt x="1828" y="10964"/>
                </a:cubicBezTo>
                <a:cubicBezTo>
                  <a:pt x="2868" y="11437"/>
                  <a:pt x="4348" y="11689"/>
                  <a:pt x="5829" y="11689"/>
                </a:cubicBezTo>
                <a:cubicBezTo>
                  <a:pt x="8948" y="11689"/>
                  <a:pt x="11658" y="10586"/>
                  <a:pt x="11658" y="8979"/>
                </a:cubicBezTo>
                <a:cubicBezTo>
                  <a:pt x="11658" y="8003"/>
                  <a:pt x="10744" y="7184"/>
                  <a:pt x="9169" y="6680"/>
                </a:cubicBezTo>
                <a:lnTo>
                  <a:pt x="10649" y="5199"/>
                </a:lnTo>
                <a:cubicBezTo>
                  <a:pt x="11027" y="4821"/>
                  <a:pt x="11027" y="4159"/>
                  <a:pt x="10649" y="3750"/>
                </a:cubicBezTo>
                <a:cubicBezTo>
                  <a:pt x="10445" y="3561"/>
                  <a:pt x="10185" y="3466"/>
                  <a:pt x="9929" y="3466"/>
                </a:cubicBezTo>
                <a:cubicBezTo>
                  <a:pt x="9673" y="3466"/>
                  <a:pt x="9421" y="3561"/>
                  <a:pt x="9232" y="3750"/>
                </a:cubicBezTo>
                <a:cubicBezTo>
                  <a:pt x="9137" y="3844"/>
                  <a:pt x="9074" y="3876"/>
                  <a:pt x="8948" y="4002"/>
                </a:cubicBezTo>
                <a:cubicBezTo>
                  <a:pt x="8980" y="3876"/>
                  <a:pt x="9421" y="3025"/>
                  <a:pt x="9484" y="2930"/>
                </a:cubicBezTo>
                <a:cubicBezTo>
                  <a:pt x="9736" y="2426"/>
                  <a:pt x="9547" y="1765"/>
                  <a:pt x="9011" y="1544"/>
                </a:cubicBezTo>
                <a:cubicBezTo>
                  <a:pt x="8873" y="1475"/>
                  <a:pt x="8719" y="1440"/>
                  <a:pt x="8564" y="1440"/>
                </a:cubicBezTo>
                <a:cubicBezTo>
                  <a:pt x="8226" y="1440"/>
                  <a:pt x="7883" y="1608"/>
                  <a:pt x="7688" y="1954"/>
                </a:cubicBezTo>
                <a:lnTo>
                  <a:pt x="6869" y="3309"/>
                </a:lnTo>
                <a:lnTo>
                  <a:pt x="6869" y="1072"/>
                </a:lnTo>
                <a:cubicBezTo>
                  <a:pt x="6869" y="505"/>
                  <a:pt x="6396" y="1"/>
                  <a:pt x="582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272;p50">
            <a:extLst>
              <a:ext uri="{FF2B5EF4-FFF2-40B4-BE49-F238E27FC236}">
                <a16:creationId xmlns:a16="http://schemas.microsoft.com/office/drawing/2014/main" id="{4E6452A9-AA09-410A-97E1-FB4F05D3A369}"/>
              </a:ext>
            </a:extLst>
          </p:cNvPr>
          <p:cNvSpPr/>
          <p:nvPr/>
        </p:nvSpPr>
        <p:spPr>
          <a:xfrm>
            <a:off x="6487426" y="2138336"/>
            <a:ext cx="512802" cy="512757"/>
          </a:xfrm>
          <a:custGeom>
            <a:avLst/>
            <a:gdLst/>
            <a:ahLst/>
            <a:cxnLst/>
            <a:rect l="l" t="t" r="r" b="b"/>
            <a:pathLst>
              <a:path w="11658" h="11657" extrusionOk="0">
                <a:moveTo>
                  <a:pt x="5829" y="662"/>
                </a:moveTo>
                <a:cubicBezTo>
                  <a:pt x="6396" y="662"/>
                  <a:pt x="6869" y="1134"/>
                  <a:pt x="6869" y="1670"/>
                </a:cubicBezTo>
                <a:cubicBezTo>
                  <a:pt x="6869" y="2237"/>
                  <a:pt x="6396" y="2741"/>
                  <a:pt x="5829" y="2741"/>
                </a:cubicBezTo>
                <a:cubicBezTo>
                  <a:pt x="5294" y="2710"/>
                  <a:pt x="4821" y="2237"/>
                  <a:pt x="4821" y="1670"/>
                </a:cubicBezTo>
                <a:cubicBezTo>
                  <a:pt x="4821" y="1134"/>
                  <a:pt x="5294" y="662"/>
                  <a:pt x="5829" y="662"/>
                </a:cubicBezTo>
                <a:close/>
                <a:moveTo>
                  <a:pt x="5829" y="3403"/>
                </a:moveTo>
                <a:cubicBezTo>
                  <a:pt x="7058" y="3403"/>
                  <a:pt x="8034" y="4316"/>
                  <a:pt x="8192" y="5451"/>
                </a:cubicBezTo>
                <a:lnTo>
                  <a:pt x="3466" y="5451"/>
                </a:lnTo>
                <a:cubicBezTo>
                  <a:pt x="3624" y="4285"/>
                  <a:pt x="4600" y="3403"/>
                  <a:pt x="5829" y="3403"/>
                </a:cubicBezTo>
                <a:close/>
                <a:moveTo>
                  <a:pt x="1702" y="8885"/>
                </a:moveTo>
                <a:cubicBezTo>
                  <a:pt x="2269" y="8885"/>
                  <a:pt x="2710" y="9357"/>
                  <a:pt x="2710" y="9924"/>
                </a:cubicBezTo>
                <a:cubicBezTo>
                  <a:pt x="2710" y="10460"/>
                  <a:pt x="2269" y="10932"/>
                  <a:pt x="1702" y="10932"/>
                </a:cubicBezTo>
                <a:cubicBezTo>
                  <a:pt x="1135" y="10932"/>
                  <a:pt x="694" y="10460"/>
                  <a:pt x="694" y="9924"/>
                </a:cubicBezTo>
                <a:cubicBezTo>
                  <a:pt x="694" y="9357"/>
                  <a:pt x="1135" y="8885"/>
                  <a:pt x="1702" y="8885"/>
                </a:cubicBezTo>
                <a:close/>
                <a:moveTo>
                  <a:pt x="5829" y="8885"/>
                </a:moveTo>
                <a:cubicBezTo>
                  <a:pt x="6396" y="8885"/>
                  <a:pt x="6869" y="9357"/>
                  <a:pt x="6869" y="9924"/>
                </a:cubicBezTo>
                <a:cubicBezTo>
                  <a:pt x="6869" y="10460"/>
                  <a:pt x="6396" y="10932"/>
                  <a:pt x="5829" y="10932"/>
                </a:cubicBezTo>
                <a:cubicBezTo>
                  <a:pt x="5294" y="10932"/>
                  <a:pt x="4821" y="10460"/>
                  <a:pt x="4821" y="9924"/>
                </a:cubicBezTo>
                <a:cubicBezTo>
                  <a:pt x="4821" y="9357"/>
                  <a:pt x="5294" y="8885"/>
                  <a:pt x="5829" y="8885"/>
                </a:cubicBezTo>
                <a:close/>
                <a:moveTo>
                  <a:pt x="9956" y="8885"/>
                </a:moveTo>
                <a:cubicBezTo>
                  <a:pt x="10523" y="8885"/>
                  <a:pt x="10996" y="9357"/>
                  <a:pt x="10996" y="9924"/>
                </a:cubicBezTo>
                <a:cubicBezTo>
                  <a:pt x="10996" y="10460"/>
                  <a:pt x="10523" y="10932"/>
                  <a:pt x="9956" y="10932"/>
                </a:cubicBezTo>
                <a:cubicBezTo>
                  <a:pt x="9421" y="10932"/>
                  <a:pt x="8948" y="10460"/>
                  <a:pt x="8948" y="9924"/>
                </a:cubicBezTo>
                <a:cubicBezTo>
                  <a:pt x="8948" y="9357"/>
                  <a:pt x="9421" y="8885"/>
                  <a:pt x="9956" y="8885"/>
                </a:cubicBezTo>
                <a:close/>
                <a:moveTo>
                  <a:pt x="5829" y="0"/>
                </a:moveTo>
                <a:cubicBezTo>
                  <a:pt x="4884" y="0"/>
                  <a:pt x="4128" y="725"/>
                  <a:pt x="4128" y="1670"/>
                </a:cubicBezTo>
                <a:cubicBezTo>
                  <a:pt x="4128" y="2143"/>
                  <a:pt x="4285" y="2584"/>
                  <a:pt x="4663" y="2899"/>
                </a:cubicBezTo>
                <a:lnTo>
                  <a:pt x="4695" y="2930"/>
                </a:lnTo>
                <a:cubicBezTo>
                  <a:pt x="3561" y="3403"/>
                  <a:pt x="2773" y="4505"/>
                  <a:pt x="2773" y="5766"/>
                </a:cubicBezTo>
                <a:cubicBezTo>
                  <a:pt x="2773" y="5955"/>
                  <a:pt x="2931" y="6144"/>
                  <a:pt x="3120" y="6144"/>
                </a:cubicBezTo>
                <a:lnTo>
                  <a:pt x="5514" y="6144"/>
                </a:lnTo>
                <a:lnTo>
                  <a:pt x="5514" y="6837"/>
                </a:lnTo>
                <a:lnTo>
                  <a:pt x="2395" y="6837"/>
                </a:lnTo>
                <a:cubicBezTo>
                  <a:pt x="1860" y="6837"/>
                  <a:pt x="1387" y="7309"/>
                  <a:pt x="1387" y="7876"/>
                </a:cubicBezTo>
                <a:lnTo>
                  <a:pt x="1387" y="8254"/>
                </a:lnTo>
                <a:cubicBezTo>
                  <a:pt x="599" y="8412"/>
                  <a:pt x="1" y="9137"/>
                  <a:pt x="1" y="9956"/>
                </a:cubicBezTo>
                <a:cubicBezTo>
                  <a:pt x="1" y="10901"/>
                  <a:pt x="757" y="11657"/>
                  <a:pt x="1702" y="11657"/>
                </a:cubicBezTo>
                <a:cubicBezTo>
                  <a:pt x="2647" y="11657"/>
                  <a:pt x="3403" y="10901"/>
                  <a:pt x="3403" y="9956"/>
                </a:cubicBezTo>
                <a:cubicBezTo>
                  <a:pt x="3403" y="9137"/>
                  <a:pt x="2805" y="8412"/>
                  <a:pt x="2017" y="8254"/>
                </a:cubicBezTo>
                <a:lnTo>
                  <a:pt x="2017" y="7876"/>
                </a:lnTo>
                <a:cubicBezTo>
                  <a:pt x="2017" y="7656"/>
                  <a:pt x="2175" y="7498"/>
                  <a:pt x="2364" y="7498"/>
                </a:cubicBezTo>
                <a:lnTo>
                  <a:pt x="5483" y="7498"/>
                </a:lnTo>
                <a:lnTo>
                  <a:pt x="5483" y="8223"/>
                </a:lnTo>
                <a:cubicBezTo>
                  <a:pt x="4695" y="8380"/>
                  <a:pt x="4096" y="9074"/>
                  <a:pt x="4096" y="9924"/>
                </a:cubicBezTo>
                <a:cubicBezTo>
                  <a:pt x="4096" y="10869"/>
                  <a:pt x="4852" y="11594"/>
                  <a:pt x="5798" y="11594"/>
                </a:cubicBezTo>
                <a:cubicBezTo>
                  <a:pt x="6743" y="11594"/>
                  <a:pt x="7499" y="10869"/>
                  <a:pt x="7499" y="9924"/>
                </a:cubicBezTo>
                <a:cubicBezTo>
                  <a:pt x="7499" y="9074"/>
                  <a:pt x="6900" y="8380"/>
                  <a:pt x="6113" y="8223"/>
                </a:cubicBezTo>
                <a:lnTo>
                  <a:pt x="6113" y="7498"/>
                </a:lnTo>
                <a:lnTo>
                  <a:pt x="9232" y="7498"/>
                </a:lnTo>
                <a:cubicBezTo>
                  <a:pt x="9421" y="7498"/>
                  <a:pt x="9578" y="7656"/>
                  <a:pt x="9578" y="7876"/>
                </a:cubicBezTo>
                <a:lnTo>
                  <a:pt x="9578" y="8254"/>
                </a:lnTo>
                <a:cubicBezTo>
                  <a:pt x="8791" y="8412"/>
                  <a:pt x="8192" y="9137"/>
                  <a:pt x="8192" y="9956"/>
                </a:cubicBezTo>
                <a:cubicBezTo>
                  <a:pt x="8192" y="10901"/>
                  <a:pt x="8948" y="11657"/>
                  <a:pt x="9893" y="11657"/>
                </a:cubicBezTo>
                <a:cubicBezTo>
                  <a:pt x="10838" y="11657"/>
                  <a:pt x="11595" y="10901"/>
                  <a:pt x="11595" y="9956"/>
                </a:cubicBezTo>
                <a:cubicBezTo>
                  <a:pt x="11658" y="9074"/>
                  <a:pt x="11059" y="8412"/>
                  <a:pt x="10271" y="8254"/>
                </a:cubicBezTo>
                <a:lnTo>
                  <a:pt x="10271" y="7876"/>
                </a:lnTo>
                <a:cubicBezTo>
                  <a:pt x="10271" y="7309"/>
                  <a:pt x="9799" y="6837"/>
                  <a:pt x="9263" y="6837"/>
                </a:cubicBezTo>
                <a:lnTo>
                  <a:pt x="6144" y="6837"/>
                </a:lnTo>
                <a:lnTo>
                  <a:pt x="6144" y="6144"/>
                </a:lnTo>
                <a:lnTo>
                  <a:pt x="8539" y="6144"/>
                </a:lnTo>
                <a:cubicBezTo>
                  <a:pt x="8759" y="6144"/>
                  <a:pt x="8917" y="5955"/>
                  <a:pt x="8917" y="5766"/>
                </a:cubicBezTo>
                <a:cubicBezTo>
                  <a:pt x="8917" y="4474"/>
                  <a:pt x="8129" y="3371"/>
                  <a:pt x="6963" y="2930"/>
                </a:cubicBezTo>
                <a:lnTo>
                  <a:pt x="7026" y="2899"/>
                </a:lnTo>
                <a:cubicBezTo>
                  <a:pt x="7341" y="2584"/>
                  <a:pt x="7530" y="2143"/>
                  <a:pt x="7530" y="1670"/>
                </a:cubicBezTo>
                <a:cubicBezTo>
                  <a:pt x="7530" y="725"/>
                  <a:pt x="6774" y="0"/>
                  <a:pt x="582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273;p50">
            <a:extLst>
              <a:ext uri="{FF2B5EF4-FFF2-40B4-BE49-F238E27FC236}">
                <a16:creationId xmlns:a16="http://schemas.microsoft.com/office/drawing/2014/main" id="{52E54ABF-083B-4E6D-BD2E-52FCB8B3D2FE}"/>
              </a:ext>
            </a:extLst>
          </p:cNvPr>
          <p:cNvSpPr/>
          <p:nvPr/>
        </p:nvSpPr>
        <p:spPr>
          <a:xfrm>
            <a:off x="6474274" y="2743446"/>
            <a:ext cx="539106" cy="513813"/>
          </a:xfrm>
          <a:custGeom>
            <a:avLst/>
            <a:gdLst/>
            <a:ahLst/>
            <a:cxnLst/>
            <a:rect l="l" t="t" r="r" b="b"/>
            <a:pathLst>
              <a:path w="12256" h="11681" extrusionOk="0">
                <a:moveTo>
                  <a:pt x="8853" y="2072"/>
                </a:moveTo>
                <a:cubicBezTo>
                  <a:pt x="9121" y="2072"/>
                  <a:pt x="9389" y="2174"/>
                  <a:pt x="9578" y="2379"/>
                </a:cubicBezTo>
                <a:cubicBezTo>
                  <a:pt x="9987" y="2757"/>
                  <a:pt x="9987" y="3418"/>
                  <a:pt x="9578" y="3828"/>
                </a:cubicBezTo>
                <a:lnTo>
                  <a:pt x="8601" y="4805"/>
                </a:lnTo>
                <a:cubicBezTo>
                  <a:pt x="8444" y="4490"/>
                  <a:pt x="8254" y="4206"/>
                  <a:pt x="8002" y="3954"/>
                </a:cubicBezTo>
                <a:cubicBezTo>
                  <a:pt x="7782" y="3702"/>
                  <a:pt x="7467" y="3481"/>
                  <a:pt x="7152" y="3355"/>
                </a:cubicBezTo>
                <a:lnTo>
                  <a:pt x="8128" y="2379"/>
                </a:lnTo>
                <a:cubicBezTo>
                  <a:pt x="8317" y="2174"/>
                  <a:pt x="8585" y="2072"/>
                  <a:pt x="8853" y="2072"/>
                </a:cubicBezTo>
                <a:close/>
                <a:moveTo>
                  <a:pt x="5794" y="5110"/>
                </a:moveTo>
                <a:cubicBezTo>
                  <a:pt x="6066" y="5110"/>
                  <a:pt x="6350" y="5200"/>
                  <a:pt x="6553" y="5403"/>
                </a:cubicBezTo>
                <a:cubicBezTo>
                  <a:pt x="6837" y="5687"/>
                  <a:pt x="6900" y="6096"/>
                  <a:pt x="6774" y="6474"/>
                </a:cubicBezTo>
                <a:cubicBezTo>
                  <a:pt x="6675" y="6501"/>
                  <a:pt x="6569" y="6515"/>
                  <a:pt x="6462" y="6515"/>
                </a:cubicBezTo>
                <a:cubicBezTo>
                  <a:pt x="6192" y="6515"/>
                  <a:pt x="5915" y="6425"/>
                  <a:pt x="5734" y="6222"/>
                </a:cubicBezTo>
                <a:cubicBezTo>
                  <a:pt x="5451" y="5939"/>
                  <a:pt x="5356" y="5529"/>
                  <a:pt x="5482" y="5151"/>
                </a:cubicBezTo>
                <a:cubicBezTo>
                  <a:pt x="5580" y="5124"/>
                  <a:pt x="5686" y="5110"/>
                  <a:pt x="5794" y="5110"/>
                </a:cubicBezTo>
                <a:close/>
                <a:moveTo>
                  <a:pt x="8869" y="662"/>
                </a:moveTo>
                <a:cubicBezTo>
                  <a:pt x="9475" y="662"/>
                  <a:pt x="10082" y="898"/>
                  <a:pt x="10554" y="1371"/>
                </a:cubicBezTo>
                <a:cubicBezTo>
                  <a:pt x="11499" y="2316"/>
                  <a:pt x="11499" y="3828"/>
                  <a:pt x="10554" y="4773"/>
                </a:cubicBezTo>
                <a:lnTo>
                  <a:pt x="8160" y="7167"/>
                </a:lnTo>
                <a:cubicBezTo>
                  <a:pt x="7687" y="7640"/>
                  <a:pt x="7081" y="7876"/>
                  <a:pt x="6474" y="7876"/>
                </a:cubicBezTo>
                <a:cubicBezTo>
                  <a:pt x="5868" y="7876"/>
                  <a:pt x="5262" y="7640"/>
                  <a:pt x="4789" y="7167"/>
                </a:cubicBezTo>
                <a:cubicBezTo>
                  <a:pt x="4537" y="6947"/>
                  <a:pt x="4348" y="6632"/>
                  <a:pt x="4222" y="6254"/>
                </a:cubicBezTo>
                <a:lnTo>
                  <a:pt x="4789" y="5718"/>
                </a:lnTo>
                <a:cubicBezTo>
                  <a:pt x="4820" y="6065"/>
                  <a:pt x="4978" y="6411"/>
                  <a:pt x="5262" y="6695"/>
                </a:cubicBezTo>
                <a:cubicBezTo>
                  <a:pt x="5592" y="7026"/>
                  <a:pt x="6026" y="7191"/>
                  <a:pt x="6459" y="7191"/>
                </a:cubicBezTo>
                <a:cubicBezTo>
                  <a:pt x="6892" y="7191"/>
                  <a:pt x="7325" y="7026"/>
                  <a:pt x="7656" y="6695"/>
                </a:cubicBezTo>
                <a:lnTo>
                  <a:pt x="10050" y="4301"/>
                </a:lnTo>
                <a:cubicBezTo>
                  <a:pt x="10712" y="3639"/>
                  <a:pt x="10712" y="2568"/>
                  <a:pt x="10050" y="1906"/>
                </a:cubicBezTo>
                <a:cubicBezTo>
                  <a:pt x="9719" y="1560"/>
                  <a:pt x="9286" y="1386"/>
                  <a:pt x="8853" y="1386"/>
                </a:cubicBezTo>
                <a:cubicBezTo>
                  <a:pt x="8420" y="1386"/>
                  <a:pt x="7987" y="1560"/>
                  <a:pt x="7656" y="1906"/>
                </a:cubicBezTo>
                <a:lnTo>
                  <a:pt x="6427" y="3103"/>
                </a:lnTo>
                <a:cubicBezTo>
                  <a:pt x="6243" y="3066"/>
                  <a:pt x="6058" y="3051"/>
                  <a:pt x="5874" y="3051"/>
                </a:cubicBezTo>
                <a:cubicBezTo>
                  <a:pt x="5743" y="3051"/>
                  <a:pt x="5613" y="3059"/>
                  <a:pt x="5482" y="3072"/>
                </a:cubicBezTo>
                <a:lnTo>
                  <a:pt x="7183" y="1371"/>
                </a:lnTo>
                <a:cubicBezTo>
                  <a:pt x="7656" y="898"/>
                  <a:pt x="8262" y="662"/>
                  <a:pt x="8869" y="662"/>
                </a:cubicBezTo>
                <a:close/>
                <a:moveTo>
                  <a:pt x="3686" y="6821"/>
                </a:moveTo>
                <a:cubicBezTo>
                  <a:pt x="3844" y="7136"/>
                  <a:pt x="4033" y="7420"/>
                  <a:pt x="4253" y="7672"/>
                </a:cubicBezTo>
                <a:cubicBezTo>
                  <a:pt x="4505" y="7924"/>
                  <a:pt x="4820" y="8144"/>
                  <a:pt x="5135" y="8270"/>
                </a:cubicBezTo>
                <a:lnTo>
                  <a:pt x="4096" y="9278"/>
                </a:lnTo>
                <a:cubicBezTo>
                  <a:pt x="3907" y="9483"/>
                  <a:pt x="3647" y="9585"/>
                  <a:pt x="3383" y="9585"/>
                </a:cubicBezTo>
                <a:cubicBezTo>
                  <a:pt x="3119" y="9585"/>
                  <a:pt x="2851" y="9483"/>
                  <a:pt x="2647" y="9278"/>
                </a:cubicBezTo>
                <a:cubicBezTo>
                  <a:pt x="2269" y="8900"/>
                  <a:pt x="2269" y="8239"/>
                  <a:pt x="2647" y="7829"/>
                </a:cubicBezTo>
                <a:lnTo>
                  <a:pt x="3686" y="6821"/>
                </a:lnTo>
                <a:close/>
                <a:moveTo>
                  <a:pt x="5844" y="3718"/>
                </a:moveTo>
                <a:cubicBezTo>
                  <a:pt x="6451" y="3718"/>
                  <a:pt x="7057" y="3954"/>
                  <a:pt x="7530" y="4427"/>
                </a:cubicBezTo>
                <a:cubicBezTo>
                  <a:pt x="7782" y="4647"/>
                  <a:pt x="7971" y="4962"/>
                  <a:pt x="8097" y="5309"/>
                </a:cubicBezTo>
                <a:lnTo>
                  <a:pt x="7530" y="5876"/>
                </a:lnTo>
                <a:cubicBezTo>
                  <a:pt x="7498" y="5529"/>
                  <a:pt x="7341" y="5151"/>
                  <a:pt x="7057" y="4899"/>
                </a:cubicBezTo>
                <a:cubicBezTo>
                  <a:pt x="6726" y="4553"/>
                  <a:pt x="6293" y="4379"/>
                  <a:pt x="5860" y="4379"/>
                </a:cubicBezTo>
                <a:cubicBezTo>
                  <a:pt x="5427" y="4379"/>
                  <a:pt x="4994" y="4553"/>
                  <a:pt x="4663" y="4899"/>
                </a:cubicBezTo>
                <a:lnTo>
                  <a:pt x="2174" y="7357"/>
                </a:lnTo>
                <a:cubicBezTo>
                  <a:pt x="1512" y="8050"/>
                  <a:pt x="1512" y="9089"/>
                  <a:pt x="2174" y="9782"/>
                </a:cubicBezTo>
                <a:cubicBezTo>
                  <a:pt x="2505" y="10113"/>
                  <a:pt x="2938" y="10279"/>
                  <a:pt x="3371" y="10279"/>
                </a:cubicBezTo>
                <a:cubicBezTo>
                  <a:pt x="3804" y="10279"/>
                  <a:pt x="4238" y="10113"/>
                  <a:pt x="4568" y="9782"/>
                </a:cubicBezTo>
                <a:lnTo>
                  <a:pt x="5892" y="8459"/>
                </a:lnTo>
                <a:cubicBezTo>
                  <a:pt x="6122" y="8505"/>
                  <a:pt x="6336" y="8535"/>
                  <a:pt x="6570" y="8535"/>
                </a:cubicBezTo>
                <a:cubicBezTo>
                  <a:pt x="6656" y="8535"/>
                  <a:pt x="6744" y="8531"/>
                  <a:pt x="6837" y="8522"/>
                </a:cubicBezTo>
                <a:lnTo>
                  <a:pt x="6837" y="8522"/>
                </a:lnTo>
                <a:lnTo>
                  <a:pt x="5041" y="10286"/>
                </a:lnTo>
                <a:cubicBezTo>
                  <a:pt x="4568" y="10759"/>
                  <a:pt x="3962" y="10995"/>
                  <a:pt x="3355" y="10995"/>
                </a:cubicBezTo>
                <a:cubicBezTo>
                  <a:pt x="2749" y="10995"/>
                  <a:pt x="2143" y="10759"/>
                  <a:pt x="1670" y="10286"/>
                </a:cubicBezTo>
                <a:cubicBezTo>
                  <a:pt x="725" y="9341"/>
                  <a:pt x="725" y="7829"/>
                  <a:pt x="1670" y="6884"/>
                </a:cubicBezTo>
                <a:lnTo>
                  <a:pt x="4159" y="4427"/>
                </a:lnTo>
                <a:cubicBezTo>
                  <a:pt x="4631" y="3954"/>
                  <a:pt x="5238" y="3718"/>
                  <a:pt x="5844" y="3718"/>
                </a:cubicBezTo>
                <a:close/>
                <a:moveTo>
                  <a:pt x="8869" y="0"/>
                </a:moveTo>
                <a:cubicBezTo>
                  <a:pt x="8081" y="0"/>
                  <a:pt x="7294" y="299"/>
                  <a:pt x="6711" y="898"/>
                </a:cubicBezTo>
                <a:lnTo>
                  <a:pt x="1197" y="6411"/>
                </a:lnTo>
                <a:cubicBezTo>
                  <a:pt x="0" y="7609"/>
                  <a:pt x="0" y="9562"/>
                  <a:pt x="1197" y="10759"/>
                </a:cubicBezTo>
                <a:cubicBezTo>
                  <a:pt x="1812" y="11373"/>
                  <a:pt x="2599" y="11681"/>
                  <a:pt x="3379" y="11681"/>
                </a:cubicBezTo>
                <a:cubicBezTo>
                  <a:pt x="4159" y="11681"/>
                  <a:pt x="4931" y="11373"/>
                  <a:pt x="5514" y="10759"/>
                </a:cubicBezTo>
                <a:lnTo>
                  <a:pt x="11027" y="5246"/>
                </a:lnTo>
                <a:cubicBezTo>
                  <a:pt x="12256" y="4017"/>
                  <a:pt x="12256" y="2095"/>
                  <a:pt x="11027" y="898"/>
                </a:cubicBezTo>
                <a:cubicBezTo>
                  <a:pt x="10444" y="299"/>
                  <a:pt x="9656" y="0"/>
                  <a:pt x="886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6274;p50">
            <a:extLst>
              <a:ext uri="{FF2B5EF4-FFF2-40B4-BE49-F238E27FC236}">
                <a16:creationId xmlns:a16="http://schemas.microsoft.com/office/drawing/2014/main" id="{15C24BB1-8B33-42AC-AA9E-50567CB3A5CD}"/>
              </a:ext>
            </a:extLst>
          </p:cNvPr>
          <p:cNvGrpSpPr/>
          <p:nvPr/>
        </p:nvGrpSpPr>
        <p:grpSpPr>
          <a:xfrm>
            <a:off x="9732140" y="1484748"/>
            <a:ext cx="512802" cy="511394"/>
            <a:chOff x="-30805300" y="1938725"/>
            <a:chExt cx="291450" cy="290650"/>
          </a:xfrm>
          <a:solidFill>
            <a:srgbClr val="5C3183"/>
          </a:solidFill>
        </p:grpSpPr>
        <p:sp>
          <p:nvSpPr>
            <p:cNvPr id="611" name="Google Shape;6275;p50">
              <a:extLst>
                <a:ext uri="{FF2B5EF4-FFF2-40B4-BE49-F238E27FC236}">
                  <a16:creationId xmlns:a16="http://schemas.microsoft.com/office/drawing/2014/main" id="{F2E7799C-82D2-4B84-B1B1-0E76BC2C98D6}"/>
                </a:ext>
              </a:extLst>
            </p:cNvPr>
            <p:cNvSpPr/>
            <p:nvPr/>
          </p:nvSpPr>
          <p:spPr>
            <a:xfrm>
              <a:off x="-30805300" y="1938725"/>
              <a:ext cx="291450" cy="290650"/>
            </a:xfrm>
            <a:custGeom>
              <a:avLst/>
              <a:gdLst/>
              <a:ahLst/>
              <a:cxnLst/>
              <a:rect l="l" t="t" r="r" b="b"/>
              <a:pathLst>
                <a:path w="11658" h="11626" extrusionOk="0">
                  <a:moveTo>
                    <a:pt x="6806" y="694"/>
                  </a:moveTo>
                  <a:lnTo>
                    <a:pt x="6806" y="1450"/>
                  </a:lnTo>
                  <a:lnTo>
                    <a:pt x="6112" y="1450"/>
                  </a:lnTo>
                  <a:lnTo>
                    <a:pt x="6112" y="694"/>
                  </a:lnTo>
                  <a:close/>
                  <a:moveTo>
                    <a:pt x="10586" y="4821"/>
                  </a:moveTo>
                  <a:cubicBezTo>
                    <a:pt x="10807" y="4821"/>
                    <a:pt x="10964" y="5010"/>
                    <a:pt x="10964" y="5199"/>
                  </a:cubicBezTo>
                  <a:cubicBezTo>
                    <a:pt x="10964" y="5388"/>
                    <a:pt x="10807" y="5545"/>
                    <a:pt x="10586" y="5545"/>
                  </a:cubicBezTo>
                  <a:lnTo>
                    <a:pt x="8570" y="5545"/>
                  </a:lnTo>
                  <a:cubicBezTo>
                    <a:pt x="8349" y="5545"/>
                    <a:pt x="8192" y="5388"/>
                    <a:pt x="8192" y="5199"/>
                  </a:cubicBezTo>
                  <a:cubicBezTo>
                    <a:pt x="8192" y="5010"/>
                    <a:pt x="8349" y="4821"/>
                    <a:pt x="8570" y="4821"/>
                  </a:cubicBezTo>
                  <a:close/>
                  <a:moveTo>
                    <a:pt x="6459" y="3529"/>
                  </a:moveTo>
                  <a:cubicBezTo>
                    <a:pt x="7089" y="3529"/>
                    <a:pt x="7656" y="3844"/>
                    <a:pt x="7971" y="4411"/>
                  </a:cubicBezTo>
                  <a:cubicBezTo>
                    <a:pt x="7688" y="4600"/>
                    <a:pt x="7499" y="4915"/>
                    <a:pt x="7499" y="5262"/>
                  </a:cubicBezTo>
                  <a:cubicBezTo>
                    <a:pt x="7499" y="5388"/>
                    <a:pt x="7530" y="5545"/>
                    <a:pt x="7562" y="5672"/>
                  </a:cubicBezTo>
                  <a:cubicBezTo>
                    <a:pt x="7121" y="5703"/>
                    <a:pt x="6806" y="6113"/>
                    <a:pt x="6806" y="6585"/>
                  </a:cubicBezTo>
                  <a:cubicBezTo>
                    <a:pt x="6806" y="6680"/>
                    <a:pt x="6806" y="6774"/>
                    <a:pt x="6869" y="6900"/>
                  </a:cubicBezTo>
                  <a:cubicBezTo>
                    <a:pt x="6743" y="6932"/>
                    <a:pt x="6617" y="6932"/>
                    <a:pt x="6459" y="6932"/>
                  </a:cubicBezTo>
                  <a:cubicBezTo>
                    <a:pt x="5514" y="6932"/>
                    <a:pt x="4758" y="6176"/>
                    <a:pt x="4758" y="5230"/>
                  </a:cubicBezTo>
                  <a:cubicBezTo>
                    <a:pt x="4758" y="4285"/>
                    <a:pt x="5514" y="3529"/>
                    <a:pt x="6459" y="3529"/>
                  </a:cubicBezTo>
                  <a:close/>
                  <a:moveTo>
                    <a:pt x="9893" y="6207"/>
                  </a:moveTo>
                  <a:cubicBezTo>
                    <a:pt x="10082" y="6207"/>
                    <a:pt x="10240" y="6365"/>
                    <a:pt x="10240" y="6585"/>
                  </a:cubicBezTo>
                  <a:cubicBezTo>
                    <a:pt x="10240" y="6774"/>
                    <a:pt x="10082" y="6932"/>
                    <a:pt x="9893" y="6932"/>
                  </a:cubicBezTo>
                  <a:lnTo>
                    <a:pt x="7845" y="6932"/>
                  </a:lnTo>
                  <a:cubicBezTo>
                    <a:pt x="7656" y="6932"/>
                    <a:pt x="7499" y="6774"/>
                    <a:pt x="7499" y="6585"/>
                  </a:cubicBezTo>
                  <a:cubicBezTo>
                    <a:pt x="7499" y="6365"/>
                    <a:pt x="7656" y="6207"/>
                    <a:pt x="7845" y="6207"/>
                  </a:cubicBezTo>
                  <a:close/>
                  <a:moveTo>
                    <a:pt x="9231" y="7562"/>
                  </a:moveTo>
                  <a:cubicBezTo>
                    <a:pt x="9420" y="7562"/>
                    <a:pt x="9578" y="7719"/>
                    <a:pt x="9578" y="7908"/>
                  </a:cubicBezTo>
                  <a:cubicBezTo>
                    <a:pt x="9578" y="8097"/>
                    <a:pt x="9420" y="8255"/>
                    <a:pt x="9231" y="8255"/>
                  </a:cubicBezTo>
                  <a:lnTo>
                    <a:pt x="7845" y="8255"/>
                  </a:lnTo>
                  <a:cubicBezTo>
                    <a:pt x="7656" y="8255"/>
                    <a:pt x="7499" y="8097"/>
                    <a:pt x="7499" y="7908"/>
                  </a:cubicBezTo>
                  <a:cubicBezTo>
                    <a:pt x="7499" y="7719"/>
                    <a:pt x="7656" y="7562"/>
                    <a:pt x="7845" y="7562"/>
                  </a:cubicBezTo>
                  <a:close/>
                  <a:moveTo>
                    <a:pt x="6595" y="2171"/>
                  </a:moveTo>
                  <a:cubicBezTo>
                    <a:pt x="7889" y="2171"/>
                    <a:pt x="8963" y="3033"/>
                    <a:pt x="9389" y="4159"/>
                  </a:cubicBezTo>
                  <a:lnTo>
                    <a:pt x="8633" y="4159"/>
                  </a:lnTo>
                  <a:cubicBezTo>
                    <a:pt x="8223" y="3340"/>
                    <a:pt x="7404" y="2805"/>
                    <a:pt x="6459" y="2805"/>
                  </a:cubicBezTo>
                  <a:cubicBezTo>
                    <a:pt x="5136" y="2805"/>
                    <a:pt x="4065" y="3844"/>
                    <a:pt x="4065" y="5199"/>
                  </a:cubicBezTo>
                  <a:cubicBezTo>
                    <a:pt x="4065" y="6522"/>
                    <a:pt x="5136" y="7593"/>
                    <a:pt x="6459" y="7593"/>
                  </a:cubicBezTo>
                  <a:cubicBezTo>
                    <a:pt x="6617" y="7593"/>
                    <a:pt x="6743" y="7593"/>
                    <a:pt x="6900" y="7562"/>
                  </a:cubicBezTo>
                  <a:lnTo>
                    <a:pt x="6900" y="7562"/>
                  </a:lnTo>
                  <a:cubicBezTo>
                    <a:pt x="6869" y="7688"/>
                    <a:pt x="6806" y="7782"/>
                    <a:pt x="6806" y="7940"/>
                  </a:cubicBezTo>
                  <a:cubicBezTo>
                    <a:pt x="6806" y="8066"/>
                    <a:pt x="6806" y="8192"/>
                    <a:pt x="6869" y="8255"/>
                  </a:cubicBezTo>
                  <a:cubicBezTo>
                    <a:pt x="6743" y="8255"/>
                    <a:pt x="6585" y="8318"/>
                    <a:pt x="6459" y="8318"/>
                  </a:cubicBezTo>
                  <a:cubicBezTo>
                    <a:pt x="4758" y="8318"/>
                    <a:pt x="3403" y="6932"/>
                    <a:pt x="3403" y="5230"/>
                  </a:cubicBezTo>
                  <a:cubicBezTo>
                    <a:pt x="3403" y="3529"/>
                    <a:pt x="4758" y="2174"/>
                    <a:pt x="6459" y="2174"/>
                  </a:cubicBezTo>
                  <a:cubicBezTo>
                    <a:pt x="6505" y="2172"/>
                    <a:pt x="6550" y="2171"/>
                    <a:pt x="6595" y="2171"/>
                  </a:cubicBezTo>
                  <a:close/>
                  <a:moveTo>
                    <a:pt x="8538" y="8917"/>
                  </a:moveTo>
                  <a:cubicBezTo>
                    <a:pt x="8759" y="8917"/>
                    <a:pt x="8916" y="9074"/>
                    <a:pt x="8916" y="9295"/>
                  </a:cubicBezTo>
                  <a:cubicBezTo>
                    <a:pt x="8853" y="9484"/>
                    <a:pt x="8696" y="9641"/>
                    <a:pt x="8538" y="9641"/>
                  </a:cubicBezTo>
                  <a:lnTo>
                    <a:pt x="7877" y="9641"/>
                  </a:lnTo>
                  <a:cubicBezTo>
                    <a:pt x="7688" y="9641"/>
                    <a:pt x="7530" y="9484"/>
                    <a:pt x="7530" y="9295"/>
                  </a:cubicBezTo>
                  <a:cubicBezTo>
                    <a:pt x="7530" y="9074"/>
                    <a:pt x="7688" y="8917"/>
                    <a:pt x="7877" y="8917"/>
                  </a:cubicBezTo>
                  <a:close/>
                  <a:moveTo>
                    <a:pt x="3592" y="1765"/>
                  </a:moveTo>
                  <a:cubicBezTo>
                    <a:pt x="3655" y="2111"/>
                    <a:pt x="3655" y="2427"/>
                    <a:pt x="3592" y="2805"/>
                  </a:cubicBezTo>
                  <a:cubicBezTo>
                    <a:pt x="3025" y="3466"/>
                    <a:pt x="2710" y="4285"/>
                    <a:pt x="2710" y="5199"/>
                  </a:cubicBezTo>
                  <a:cubicBezTo>
                    <a:pt x="2710" y="7278"/>
                    <a:pt x="4411" y="8917"/>
                    <a:pt x="6459" y="8917"/>
                  </a:cubicBezTo>
                  <a:cubicBezTo>
                    <a:pt x="6585" y="8917"/>
                    <a:pt x="6743" y="8917"/>
                    <a:pt x="6869" y="8885"/>
                  </a:cubicBezTo>
                  <a:lnTo>
                    <a:pt x="6869" y="8885"/>
                  </a:lnTo>
                  <a:cubicBezTo>
                    <a:pt x="6806" y="9011"/>
                    <a:pt x="6774" y="9137"/>
                    <a:pt x="6774" y="9232"/>
                  </a:cubicBezTo>
                  <a:cubicBezTo>
                    <a:pt x="6774" y="9358"/>
                    <a:pt x="6806" y="9484"/>
                    <a:pt x="6806" y="9610"/>
                  </a:cubicBezTo>
                  <a:lnTo>
                    <a:pt x="4915" y="9610"/>
                  </a:lnTo>
                  <a:cubicBezTo>
                    <a:pt x="4537" y="9641"/>
                    <a:pt x="4096" y="9830"/>
                    <a:pt x="3781" y="10145"/>
                  </a:cubicBezTo>
                  <a:lnTo>
                    <a:pt x="3088" y="10870"/>
                  </a:lnTo>
                  <a:lnTo>
                    <a:pt x="788" y="8633"/>
                  </a:lnTo>
                  <a:lnTo>
                    <a:pt x="1544" y="7908"/>
                  </a:lnTo>
                  <a:cubicBezTo>
                    <a:pt x="1859" y="7593"/>
                    <a:pt x="2048" y="7152"/>
                    <a:pt x="2048" y="6680"/>
                  </a:cubicBezTo>
                  <a:lnTo>
                    <a:pt x="2048" y="3655"/>
                  </a:lnTo>
                  <a:cubicBezTo>
                    <a:pt x="2048" y="3592"/>
                    <a:pt x="2080" y="3498"/>
                    <a:pt x="2143" y="3435"/>
                  </a:cubicBezTo>
                  <a:lnTo>
                    <a:pt x="3592" y="1765"/>
                  </a:lnTo>
                  <a:close/>
                  <a:moveTo>
                    <a:pt x="5167" y="1"/>
                  </a:moveTo>
                  <a:cubicBezTo>
                    <a:pt x="4978" y="1"/>
                    <a:pt x="4821" y="158"/>
                    <a:pt x="4821" y="347"/>
                  </a:cubicBezTo>
                  <a:cubicBezTo>
                    <a:pt x="4821" y="536"/>
                    <a:pt x="4978" y="694"/>
                    <a:pt x="5167" y="694"/>
                  </a:cubicBezTo>
                  <a:lnTo>
                    <a:pt x="5514" y="694"/>
                  </a:lnTo>
                  <a:lnTo>
                    <a:pt x="5514" y="1576"/>
                  </a:lnTo>
                  <a:cubicBezTo>
                    <a:pt x="5136" y="1702"/>
                    <a:pt x="4726" y="1891"/>
                    <a:pt x="4380" y="2111"/>
                  </a:cubicBezTo>
                  <a:cubicBezTo>
                    <a:pt x="4380" y="1796"/>
                    <a:pt x="4317" y="1481"/>
                    <a:pt x="4222" y="1229"/>
                  </a:cubicBezTo>
                  <a:lnTo>
                    <a:pt x="4159" y="977"/>
                  </a:lnTo>
                  <a:cubicBezTo>
                    <a:pt x="4096" y="851"/>
                    <a:pt x="4033" y="788"/>
                    <a:pt x="3907" y="757"/>
                  </a:cubicBezTo>
                  <a:cubicBezTo>
                    <a:pt x="3872" y="739"/>
                    <a:pt x="3839" y="731"/>
                    <a:pt x="3808" y="731"/>
                  </a:cubicBezTo>
                  <a:cubicBezTo>
                    <a:pt x="3728" y="731"/>
                    <a:pt x="3660" y="783"/>
                    <a:pt x="3592" y="851"/>
                  </a:cubicBezTo>
                  <a:lnTo>
                    <a:pt x="1702" y="2962"/>
                  </a:lnTo>
                  <a:cubicBezTo>
                    <a:pt x="1544" y="3151"/>
                    <a:pt x="1418" y="3372"/>
                    <a:pt x="1418" y="3624"/>
                  </a:cubicBezTo>
                  <a:lnTo>
                    <a:pt x="1418" y="6648"/>
                  </a:lnTo>
                  <a:cubicBezTo>
                    <a:pt x="1418" y="6932"/>
                    <a:pt x="1292" y="7152"/>
                    <a:pt x="1103" y="7373"/>
                  </a:cubicBezTo>
                  <a:lnTo>
                    <a:pt x="127" y="8349"/>
                  </a:lnTo>
                  <a:cubicBezTo>
                    <a:pt x="64" y="8412"/>
                    <a:pt x="1" y="8507"/>
                    <a:pt x="1" y="8570"/>
                  </a:cubicBezTo>
                  <a:cubicBezTo>
                    <a:pt x="1" y="8664"/>
                    <a:pt x="32" y="8790"/>
                    <a:pt x="127" y="8822"/>
                  </a:cubicBezTo>
                  <a:lnTo>
                    <a:pt x="2867" y="11531"/>
                  </a:lnTo>
                  <a:cubicBezTo>
                    <a:pt x="2930" y="11594"/>
                    <a:pt x="3025" y="11626"/>
                    <a:pt x="3116" y="11626"/>
                  </a:cubicBezTo>
                  <a:cubicBezTo>
                    <a:pt x="3206" y="11626"/>
                    <a:pt x="3293" y="11594"/>
                    <a:pt x="3340" y="11531"/>
                  </a:cubicBezTo>
                  <a:lnTo>
                    <a:pt x="4348" y="10555"/>
                  </a:lnTo>
                  <a:cubicBezTo>
                    <a:pt x="4537" y="10366"/>
                    <a:pt x="4758" y="10240"/>
                    <a:pt x="5041" y="10240"/>
                  </a:cubicBezTo>
                  <a:lnTo>
                    <a:pt x="8601" y="10240"/>
                  </a:lnTo>
                  <a:cubicBezTo>
                    <a:pt x="9137" y="10240"/>
                    <a:pt x="9610" y="9767"/>
                    <a:pt x="9610" y="9200"/>
                  </a:cubicBezTo>
                  <a:cubicBezTo>
                    <a:pt x="9610" y="9106"/>
                    <a:pt x="9578" y="8948"/>
                    <a:pt x="9547" y="8822"/>
                  </a:cubicBezTo>
                  <a:cubicBezTo>
                    <a:pt x="9956" y="8696"/>
                    <a:pt x="10303" y="8318"/>
                    <a:pt x="10303" y="7845"/>
                  </a:cubicBezTo>
                  <a:cubicBezTo>
                    <a:pt x="10303" y="7719"/>
                    <a:pt x="10240" y="7562"/>
                    <a:pt x="10208" y="7436"/>
                  </a:cubicBezTo>
                  <a:cubicBezTo>
                    <a:pt x="10649" y="7310"/>
                    <a:pt x="10964" y="6932"/>
                    <a:pt x="10964" y="6459"/>
                  </a:cubicBezTo>
                  <a:cubicBezTo>
                    <a:pt x="10964" y="6333"/>
                    <a:pt x="10933" y="6176"/>
                    <a:pt x="10870" y="6050"/>
                  </a:cubicBezTo>
                  <a:cubicBezTo>
                    <a:pt x="11027" y="6018"/>
                    <a:pt x="11185" y="5955"/>
                    <a:pt x="11342" y="5798"/>
                  </a:cubicBezTo>
                  <a:cubicBezTo>
                    <a:pt x="11563" y="5577"/>
                    <a:pt x="11657" y="5325"/>
                    <a:pt x="11657" y="5041"/>
                  </a:cubicBezTo>
                  <a:cubicBezTo>
                    <a:pt x="11657" y="4758"/>
                    <a:pt x="11563" y="4474"/>
                    <a:pt x="11342" y="4285"/>
                  </a:cubicBezTo>
                  <a:cubicBezTo>
                    <a:pt x="11122" y="4285"/>
                    <a:pt x="10870" y="4159"/>
                    <a:pt x="10586" y="4159"/>
                  </a:cubicBezTo>
                  <a:lnTo>
                    <a:pt x="10145" y="4159"/>
                  </a:lnTo>
                  <a:cubicBezTo>
                    <a:pt x="9767" y="2899"/>
                    <a:pt x="8790" y="1922"/>
                    <a:pt x="7530" y="1576"/>
                  </a:cubicBezTo>
                  <a:lnTo>
                    <a:pt x="7530" y="694"/>
                  </a:lnTo>
                  <a:lnTo>
                    <a:pt x="7877" y="694"/>
                  </a:lnTo>
                  <a:cubicBezTo>
                    <a:pt x="8097" y="694"/>
                    <a:pt x="8255" y="536"/>
                    <a:pt x="8255" y="347"/>
                  </a:cubicBezTo>
                  <a:cubicBezTo>
                    <a:pt x="8255" y="158"/>
                    <a:pt x="8097"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276;p50">
              <a:extLst>
                <a:ext uri="{FF2B5EF4-FFF2-40B4-BE49-F238E27FC236}">
                  <a16:creationId xmlns:a16="http://schemas.microsoft.com/office/drawing/2014/main" id="{A5A35C55-9A70-404B-8FB3-282C24624474}"/>
                </a:ext>
              </a:extLst>
            </p:cNvPr>
            <p:cNvSpPr/>
            <p:nvPr/>
          </p:nvSpPr>
          <p:spPr>
            <a:xfrm>
              <a:off x="-30670625" y="2042700"/>
              <a:ext cx="35475" cy="35450"/>
            </a:xfrm>
            <a:custGeom>
              <a:avLst/>
              <a:gdLst/>
              <a:ahLst/>
              <a:cxnLst/>
              <a:rect l="l" t="t" r="r" b="b"/>
              <a:pathLst>
                <a:path w="1419" h="1418" extrusionOk="0">
                  <a:moveTo>
                    <a:pt x="1072" y="0"/>
                  </a:moveTo>
                  <a:cubicBezTo>
                    <a:pt x="883" y="0"/>
                    <a:pt x="725" y="158"/>
                    <a:pt x="725" y="378"/>
                  </a:cubicBezTo>
                  <a:lnTo>
                    <a:pt x="725" y="725"/>
                  </a:lnTo>
                  <a:lnTo>
                    <a:pt x="379" y="725"/>
                  </a:lnTo>
                  <a:cubicBezTo>
                    <a:pt x="158" y="725"/>
                    <a:pt x="1" y="882"/>
                    <a:pt x="1" y="1071"/>
                  </a:cubicBezTo>
                  <a:cubicBezTo>
                    <a:pt x="1" y="1260"/>
                    <a:pt x="158" y="1418"/>
                    <a:pt x="379" y="1418"/>
                  </a:cubicBezTo>
                  <a:lnTo>
                    <a:pt x="1041" y="1418"/>
                  </a:lnTo>
                  <a:cubicBezTo>
                    <a:pt x="1230" y="1418"/>
                    <a:pt x="1387" y="1260"/>
                    <a:pt x="1387" y="1071"/>
                  </a:cubicBezTo>
                  <a:lnTo>
                    <a:pt x="1387" y="410"/>
                  </a:lnTo>
                  <a:cubicBezTo>
                    <a:pt x="1419"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6277;p50">
            <a:extLst>
              <a:ext uri="{FF2B5EF4-FFF2-40B4-BE49-F238E27FC236}">
                <a16:creationId xmlns:a16="http://schemas.microsoft.com/office/drawing/2014/main" id="{916F870A-6387-43D0-9704-4B4BC94F84F6}"/>
              </a:ext>
            </a:extLst>
          </p:cNvPr>
          <p:cNvGrpSpPr/>
          <p:nvPr/>
        </p:nvGrpSpPr>
        <p:grpSpPr>
          <a:xfrm>
            <a:off x="9732844" y="2138441"/>
            <a:ext cx="511394" cy="512229"/>
            <a:chOff x="-30805300" y="2298675"/>
            <a:chExt cx="290650" cy="291125"/>
          </a:xfrm>
          <a:solidFill>
            <a:srgbClr val="5C3183"/>
          </a:solidFill>
        </p:grpSpPr>
        <p:sp>
          <p:nvSpPr>
            <p:cNvPr id="607" name="Google Shape;6278;p50">
              <a:extLst>
                <a:ext uri="{FF2B5EF4-FFF2-40B4-BE49-F238E27FC236}">
                  <a16:creationId xmlns:a16="http://schemas.microsoft.com/office/drawing/2014/main" id="{E3C44EAE-8783-4DC6-A223-C0C3BB56C886}"/>
                </a:ext>
              </a:extLst>
            </p:cNvPr>
            <p:cNvSpPr/>
            <p:nvPr/>
          </p:nvSpPr>
          <p:spPr>
            <a:xfrm>
              <a:off x="-30720225" y="24191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279;p50">
              <a:extLst>
                <a:ext uri="{FF2B5EF4-FFF2-40B4-BE49-F238E27FC236}">
                  <a16:creationId xmlns:a16="http://schemas.microsoft.com/office/drawing/2014/main" id="{CCBBB79A-8428-421D-9030-927A77C8A6C9}"/>
                </a:ext>
              </a:extLst>
            </p:cNvPr>
            <p:cNvSpPr/>
            <p:nvPr/>
          </p:nvSpPr>
          <p:spPr>
            <a:xfrm>
              <a:off x="-30635175" y="2453250"/>
              <a:ext cx="87450" cy="69125"/>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280;p50">
              <a:extLst>
                <a:ext uri="{FF2B5EF4-FFF2-40B4-BE49-F238E27FC236}">
                  <a16:creationId xmlns:a16="http://schemas.microsoft.com/office/drawing/2014/main" id="{DE0A0284-AD10-4F7F-AF47-29678048F090}"/>
                </a:ext>
              </a:extLst>
            </p:cNvPr>
            <p:cNvSpPr/>
            <p:nvPr/>
          </p:nvSpPr>
          <p:spPr>
            <a:xfrm>
              <a:off x="-30805300" y="2298675"/>
              <a:ext cx="290650" cy="291125"/>
            </a:xfrm>
            <a:custGeom>
              <a:avLst/>
              <a:gdLst/>
              <a:ahLst/>
              <a:cxnLst/>
              <a:rect l="l" t="t" r="r" b="b"/>
              <a:pathLst>
                <a:path w="11626" h="11645" extrusionOk="0">
                  <a:moveTo>
                    <a:pt x="5797" y="630"/>
                  </a:moveTo>
                  <a:cubicBezTo>
                    <a:pt x="6333" y="630"/>
                    <a:pt x="6806" y="1103"/>
                    <a:pt x="6806" y="1670"/>
                  </a:cubicBezTo>
                  <a:lnTo>
                    <a:pt x="6806" y="4096"/>
                  </a:lnTo>
                  <a:lnTo>
                    <a:pt x="6459" y="4096"/>
                  </a:lnTo>
                  <a:cubicBezTo>
                    <a:pt x="5514" y="4096"/>
                    <a:pt x="4758" y="4852"/>
                    <a:pt x="4758" y="5797"/>
                  </a:cubicBezTo>
                  <a:lnTo>
                    <a:pt x="4758" y="6144"/>
                  </a:lnTo>
                  <a:lnTo>
                    <a:pt x="3088" y="6144"/>
                  </a:lnTo>
                  <a:lnTo>
                    <a:pt x="3088" y="6207"/>
                  </a:lnTo>
                  <a:cubicBezTo>
                    <a:pt x="2993" y="6207"/>
                    <a:pt x="2930" y="6238"/>
                    <a:pt x="2836" y="6270"/>
                  </a:cubicBezTo>
                  <a:lnTo>
                    <a:pt x="2017" y="7057"/>
                  </a:lnTo>
                  <a:lnTo>
                    <a:pt x="2017" y="6490"/>
                  </a:lnTo>
                  <a:cubicBezTo>
                    <a:pt x="2017" y="6301"/>
                    <a:pt x="1859" y="6144"/>
                    <a:pt x="1670" y="6144"/>
                  </a:cubicBezTo>
                  <a:cubicBezTo>
                    <a:pt x="1103" y="6144"/>
                    <a:pt x="631" y="5671"/>
                    <a:pt x="631" y="5136"/>
                  </a:cubicBezTo>
                  <a:lnTo>
                    <a:pt x="631" y="1670"/>
                  </a:lnTo>
                  <a:cubicBezTo>
                    <a:pt x="631" y="1103"/>
                    <a:pt x="1103" y="630"/>
                    <a:pt x="1670" y="630"/>
                  </a:cubicBezTo>
                  <a:close/>
                  <a:moveTo>
                    <a:pt x="9925" y="4852"/>
                  </a:moveTo>
                  <a:cubicBezTo>
                    <a:pt x="10492" y="4852"/>
                    <a:pt x="10964" y="5325"/>
                    <a:pt x="10964" y="5860"/>
                  </a:cubicBezTo>
                  <a:lnTo>
                    <a:pt x="10964" y="8601"/>
                  </a:lnTo>
                  <a:cubicBezTo>
                    <a:pt x="10964" y="9137"/>
                    <a:pt x="10492" y="9609"/>
                    <a:pt x="9925" y="9609"/>
                  </a:cubicBezTo>
                  <a:lnTo>
                    <a:pt x="8538" y="9609"/>
                  </a:lnTo>
                  <a:cubicBezTo>
                    <a:pt x="8475" y="9609"/>
                    <a:pt x="8349" y="9672"/>
                    <a:pt x="8318" y="9735"/>
                  </a:cubicBezTo>
                  <a:lnTo>
                    <a:pt x="7530" y="10523"/>
                  </a:lnTo>
                  <a:lnTo>
                    <a:pt x="7530" y="9987"/>
                  </a:lnTo>
                  <a:cubicBezTo>
                    <a:pt x="7530" y="9767"/>
                    <a:pt x="7373" y="9609"/>
                    <a:pt x="7184" y="9609"/>
                  </a:cubicBezTo>
                  <a:lnTo>
                    <a:pt x="6491" y="9609"/>
                  </a:lnTo>
                  <a:cubicBezTo>
                    <a:pt x="5955" y="9609"/>
                    <a:pt x="5482" y="9137"/>
                    <a:pt x="5482" y="8601"/>
                  </a:cubicBezTo>
                  <a:lnTo>
                    <a:pt x="5482" y="5860"/>
                  </a:lnTo>
                  <a:cubicBezTo>
                    <a:pt x="5482" y="5325"/>
                    <a:pt x="5955" y="4852"/>
                    <a:pt x="6491" y="4852"/>
                  </a:cubicBezTo>
                  <a:close/>
                  <a:moveTo>
                    <a:pt x="1702" y="0"/>
                  </a:moveTo>
                  <a:cubicBezTo>
                    <a:pt x="757" y="0"/>
                    <a:pt x="1" y="756"/>
                    <a:pt x="1" y="1702"/>
                  </a:cubicBezTo>
                  <a:lnTo>
                    <a:pt x="1" y="5167"/>
                  </a:lnTo>
                  <a:cubicBezTo>
                    <a:pt x="1" y="5986"/>
                    <a:pt x="599" y="6711"/>
                    <a:pt x="1387" y="6868"/>
                  </a:cubicBezTo>
                  <a:lnTo>
                    <a:pt x="1387" y="7940"/>
                  </a:lnTo>
                  <a:cubicBezTo>
                    <a:pt x="1387" y="8034"/>
                    <a:pt x="1450" y="8192"/>
                    <a:pt x="1576" y="8255"/>
                  </a:cubicBezTo>
                  <a:cubicBezTo>
                    <a:pt x="1618" y="8265"/>
                    <a:pt x="1663" y="8272"/>
                    <a:pt x="1708" y="8272"/>
                  </a:cubicBezTo>
                  <a:cubicBezTo>
                    <a:pt x="1796" y="8272"/>
                    <a:pt x="1880" y="8244"/>
                    <a:pt x="1922" y="8160"/>
                  </a:cubicBezTo>
                  <a:lnTo>
                    <a:pt x="3246" y="6900"/>
                  </a:lnTo>
                  <a:lnTo>
                    <a:pt x="4821" y="6900"/>
                  </a:lnTo>
                  <a:lnTo>
                    <a:pt x="4821" y="8601"/>
                  </a:lnTo>
                  <a:cubicBezTo>
                    <a:pt x="4821" y="9546"/>
                    <a:pt x="5545" y="10302"/>
                    <a:pt x="6491" y="10302"/>
                  </a:cubicBezTo>
                  <a:lnTo>
                    <a:pt x="6869" y="10302"/>
                  </a:lnTo>
                  <a:lnTo>
                    <a:pt x="6869" y="11311"/>
                  </a:lnTo>
                  <a:cubicBezTo>
                    <a:pt x="6869" y="11468"/>
                    <a:pt x="6932" y="11594"/>
                    <a:pt x="7058" y="11626"/>
                  </a:cubicBezTo>
                  <a:cubicBezTo>
                    <a:pt x="7104" y="11637"/>
                    <a:pt x="7154" y="11644"/>
                    <a:pt x="7202" y="11644"/>
                  </a:cubicBezTo>
                  <a:cubicBezTo>
                    <a:pt x="7286" y="11644"/>
                    <a:pt x="7364" y="11623"/>
                    <a:pt x="7404" y="11563"/>
                  </a:cubicBezTo>
                  <a:lnTo>
                    <a:pt x="8664" y="10302"/>
                  </a:lnTo>
                  <a:lnTo>
                    <a:pt x="9925" y="10302"/>
                  </a:lnTo>
                  <a:cubicBezTo>
                    <a:pt x="10870" y="10302"/>
                    <a:pt x="11626" y="9546"/>
                    <a:pt x="11626" y="8601"/>
                  </a:cubicBezTo>
                  <a:lnTo>
                    <a:pt x="11626" y="5892"/>
                  </a:lnTo>
                  <a:cubicBezTo>
                    <a:pt x="11626" y="4884"/>
                    <a:pt x="10870" y="4159"/>
                    <a:pt x="9925" y="4159"/>
                  </a:cubicBezTo>
                  <a:lnTo>
                    <a:pt x="7530" y="4159"/>
                  </a:lnTo>
                  <a:lnTo>
                    <a:pt x="7530" y="1702"/>
                  </a:lnTo>
                  <a:cubicBezTo>
                    <a:pt x="7530" y="756"/>
                    <a:pt x="6774"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281;p50">
              <a:extLst>
                <a:ext uri="{FF2B5EF4-FFF2-40B4-BE49-F238E27FC236}">
                  <a16:creationId xmlns:a16="http://schemas.microsoft.com/office/drawing/2014/main" id="{F0E69FAD-A452-4CB4-82D1-996B4B004899}"/>
                </a:ext>
              </a:extLst>
            </p:cNvPr>
            <p:cNvSpPr/>
            <p:nvPr/>
          </p:nvSpPr>
          <p:spPr>
            <a:xfrm>
              <a:off x="-30737575" y="2332550"/>
              <a:ext cx="53600" cy="69325"/>
            </a:xfrm>
            <a:custGeom>
              <a:avLst/>
              <a:gdLst/>
              <a:ahLst/>
              <a:cxnLst/>
              <a:rect l="l" t="t" r="r" b="b"/>
              <a:pathLst>
                <a:path w="2144" h="2773" extrusionOk="0">
                  <a:moveTo>
                    <a:pt x="1041" y="0"/>
                  </a:moveTo>
                  <a:cubicBezTo>
                    <a:pt x="474" y="0"/>
                    <a:pt x="1" y="473"/>
                    <a:pt x="1" y="1008"/>
                  </a:cubicBezTo>
                  <a:cubicBezTo>
                    <a:pt x="1" y="1197"/>
                    <a:pt x="158" y="1355"/>
                    <a:pt x="379" y="1355"/>
                  </a:cubicBezTo>
                  <a:cubicBezTo>
                    <a:pt x="568" y="1355"/>
                    <a:pt x="726" y="1197"/>
                    <a:pt x="726" y="1008"/>
                  </a:cubicBezTo>
                  <a:cubicBezTo>
                    <a:pt x="726" y="819"/>
                    <a:pt x="883" y="662"/>
                    <a:pt x="1072" y="662"/>
                  </a:cubicBezTo>
                  <a:cubicBezTo>
                    <a:pt x="1293" y="662"/>
                    <a:pt x="1450" y="819"/>
                    <a:pt x="1450" y="1008"/>
                  </a:cubicBezTo>
                  <a:cubicBezTo>
                    <a:pt x="1450" y="1103"/>
                    <a:pt x="1324" y="1292"/>
                    <a:pt x="1198" y="1323"/>
                  </a:cubicBezTo>
                  <a:cubicBezTo>
                    <a:pt x="915" y="1449"/>
                    <a:pt x="757" y="1701"/>
                    <a:pt x="757" y="1953"/>
                  </a:cubicBezTo>
                  <a:lnTo>
                    <a:pt x="757" y="2426"/>
                  </a:lnTo>
                  <a:cubicBezTo>
                    <a:pt x="757" y="2615"/>
                    <a:pt x="915" y="2772"/>
                    <a:pt x="1135" y="2772"/>
                  </a:cubicBezTo>
                  <a:cubicBezTo>
                    <a:pt x="1324" y="2772"/>
                    <a:pt x="1482" y="2615"/>
                    <a:pt x="1482" y="2426"/>
                  </a:cubicBezTo>
                  <a:lnTo>
                    <a:pt x="1482" y="1953"/>
                  </a:lnTo>
                  <a:cubicBezTo>
                    <a:pt x="1860" y="1796"/>
                    <a:pt x="2143" y="1418"/>
                    <a:pt x="2143" y="1008"/>
                  </a:cubicBezTo>
                  <a:cubicBezTo>
                    <a:pt x="2049" y="473"/>
                    <a:pt x="1576"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6282;p50">
            <a:extLst>
              <a:ext uri="{FF2B5EF4-FFF2-40B4-BE49-F238E27FC236}">
                <a16:creationId xmlns:a16="http://schemas.microsoft.com/office/drawing/2014/main" id="{650383AE-8D6F-4CCE-AC30-5B54C3C38ED1}"/>
              </a:ext>
            </a:extLst>
          </p:cNvPr>
          <p:cNvGrpSpPr/>
          <p:nvPr/>
        </p:nvGrpSpPr>
        <p:grpSpPr>
          <a:xfrm>
            <a:off x="9732163" y="2743790"/>
            <a:ext cx="512757" cy="512757"/>
            <a:chOff x="-30806075" y="2657050"/>
            <a:chExt cx="291425" cy="291425"/>
          </a:xfrm>
          <a:solidFill>
            <a:srgbClr val="5C3183"/>
          </a:solidFill>
        </p:grpSpPr>
        <p:sp>
          <p:nvSpPr>
            <p:cNvPr id="604" name="Google Shape;6283;p50">
              <a:extLst>
                <a:ext uri="{FF2B5EF4-FFF2-40B4-BE49-F238E27FC236}">
                  <a16:creationId xmlns:a16="http://schemas.microsoft.com/office/drawing/2014/main" id="{D31A0ACC-ADE4-49CD-9224-C42B0BC6C62C}"/>
                </a:ext>
              </a:extLst>
            </p:cNvPr>
            <p:cNvSpPr/>
            <p:nvPr/>
          </p:nvSpPr>
          <p:spPr>
            <a:xfrm>
              <a:off x="-30806075" y="2657050"/>
              <a:ext cx="291425" cy="291425"/>
            </a:xfrm>
            <a:custGeom>
              <a:avLst/>
              <a:gdLst/>
              <a:ahLst/>
              <a:cxnLst/>
              <a:rect l="l" t="t" r="r" b="b"/>
              <a:pathLst>
                <a:path w="11657" h="11657" extrusionOk="0">
                  <a:moveTo>
                    <a:pt x="5828" y="693"/>
                  </a:moveTo>
                  <a:cubicBezTo>
                    <a:pt x="8664" y="693"/>
                    <a:pt x="10995" y="2993"/>
                    <a:pt x="10995" y="5828"/>
                  </a:cubicBezTo>
                  <a:cubicBezTo>
                    <a:pt x="10995" y="8664"/>
                    <a:pt x="8664" y="10995"/>
                    <a:pt x="5828" y="10995"/>
                  </a:cubicBezTo>
                  <a:cubicBezTo>
                    <a:pt x="2993" y="10995"/>
                    <a:pt x="662" y="8664"/>
                    <a:pt x="662" y="5828"/>
                  </a:cubicBezTo>
                  <a:cubicBezTo>
                    <a:pt x="662" y="2993"/>
                    <a:pt x="2993" y="693"/>
                    <a:pt x="5828" y="693"/>
                  </a:cubicBezTo>
                  <a:close/>
                  <a:moveTo>
                    <a:pt x="5828" y="0"/>
                  </a:moveTo>
                  <a:cubicBezTo>
                    <a:pt x="2583" y="0"/>
                    <a:pt x="0" y="2646"/>
                    <a:pt x="0" y="5828"/>
                  </a:cubicBezTo>
                  <a:cubicBezTo>
                    <a:pt x="0" y="9073"/>
                    <a:pt x="2646" y="11657"/>
                    <a:pt x="5828" y="11657"/>
                  </a:cubicBezTo>
                  <a:cubicBezTo>
                    <a:pt x="9042" y="11657"/>
                    <a:pt x="11657" y="9042"/>
                    <a:pt x="11657" y="5828"/>
                  </a:cubicBezTo>
                  <a:cubicBezTo>
                    <a:pt x="11657" y="2646"/>
                    <a:pt x="9042" y="0"/>
                    <a:pt x="58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284;p50">
              <a:extLst>
                <a:ext uri="{FF2B5EF4-FFF2-40B4-BE49-F238E27FC236}">
                  <a16:creationId xmlns:a16="http://schemas.microsoft.com/office/drawing/2014/main" id="{B0F463F3-A73C-40FD-B306-EA1B3988AE53}"/>
                </a:ext>
              </a:extLst>
            </p:cNvPr>
            <p:cNvSpPr/>
            <p:nvPr/>
          </p:nvSpPr>
          <p:spPr>
            <a:xfrm>
              <a:off x="-30771425" y="2692475"/>
              <a:ext cx="222125" cy="222925"/>
            </a:xfrm>
            <a:custGeom>
              <a:avLst/>
              <a:gdLst/>
              <a:ahLst/>
              <a:cxnLst/>
              <a:rect l="l" t="t" r="r" b="b"/>
              <a:pathLst>
                <a:path w="8885" h="8917" extrusionOk="0">
                  <a:moveTo>
                    <a:pt x="4442" y="725"/>
                  </a:moveTo>
                  <a:cubicBezTo>
                    <a:pt x="6522" y="725"/>
                    <a:pt x="8192" y="2427"/>
                    <a:pt x="8192" y="4474"/>
                  </a:cubicBezTo>
                  <a:cubicBezTo>
                    <a:pt x="8192" y="6522"/>
                    <a:pt x="6522" y="8192"/>
                    <a:pt x="4442" y="8192"/>
                  </a:cubicBezTo>
                  <a:cubicBezTo>
                    <a:pt x="2363" y="8192"/>
                    <a:pt x="693" y="6522"/>
                    <a:pt x="693" y="4474"/>
                  </a:cubicBezTo>
                  <a:cubicBezTo>
                    <a:pt x="693" y="2427"/>
                    <a:pt x="2395" y="725"/>
                    <a:pt x="4442" y="725"/>
                  </a:cubicBezTo>
                  <a:close/>
                  <a:moveTo>
                    <a:pt x="4442" y="1"/>
                  </a:moveTo>
                  <a:cubicBezTo>
                    <a:pt x="1985" y="1"/>
                    <a:pt x="0" y="2017"/>
                    <a:pt x="0" y="4474"/>
                  </a:cubicBezTo>
                  <a:cubicBezTo>
                    <a:pt x="0" y="6900"/>
                    <a:pt x="1985" y="8917"/>
                    <a:pt x="4442" y="8917"/>
                  </a:cubicBezTo>
                  <a:cubicBezTo>
                    <a:pt x="6868" y="8917"/>
                    <a:pt x="8885" y="6900"/>
                    <a:pt x="8885" y="4474"/>
                  </a:cubicBezTo>
                  <a:cubicBezTo>
                    <a:pt x="8885" y="2017"/>
                    <a:pt x="6868" y="1"/>
                    <a:pt x="4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285;p50">
              <a:extLst>
                <a:ext uri="{FF2B5EF4-FFF2-40B4-BE49-F238E27FC236}">
                  <a16:creationId xmlns:a16="http://schemas.microsoft.com/office/drawing/2014/main" id="{F631A2FB-A498-4C91-8958-9933FE36FA38}"/>
                </a:ext>
              </a:extLst>
            </p:cNvPr>
            <p:cNvSpPr/>
            <p:nvPr/>
          </p:nvSpPr>
          <p:spPr>
            <a:xfrm>
              <a:off x="-30669050" y="2726350"/>
              <a:ext cx="52025" cy="119150"/>
            </a:xfrm>
            <a:custGeom>
              <a:avLst/>
              <a:gdLst/>
              <a:ahLst/>
              <a:cxnLst/>
              <a:rect l="l" t="t" r="r" b="b"/>
              <a:pathLst>
                <a:path w="2081" h="4766" extrusionOk="0">
                  <a:moveTo>
                    <a:pt x="347" y="0"/>
                  </a:moveTo>
                  <a:cubicBezTo>
                    <a:pt x="158" y="0"/>
                    <a:pt x="1" y="158"/>
                    <a:pt x="1" y="347"/>
                  </a:cubicBezTo>
                  <a:lnTo>
                    <a:pt x="1" y="3056"/>
                  </a:lnTo>
                  <a:cubicBezTo>
                    <a:pt x="1" y="3151"/>
                    <a:pt x="32" y="3277"/>
                    <a:pt x="95" y="3308"/>
                  </a:cubicBezTo>
                  <a:lnTo>
                    <a:pt x="1482" y="4695"/>
                  </a:lnTo>
                  <a:cubicBezTo>
                    <a:pt x="1545" y="4742"/>
                    <a:pt x="1631" y="4766"/>
                    <a:pt x="1718" y="4766"/>
                  </a:cubicBezTo>
                  <a:cubicBezTo>
                    <a:pt x="1805" y="4766"/>
                    <a:pt x="1891" y="4742"/>
                    <a:pt x="1954" y="4695"/>
                  </a:cubicBezTo>
                  <a:cubicBezTo>
                    <a:pt x="2080" y="4569"/>
                    <a:pt x="2080" y="4317"/>
                    <a:pt x="1954" y="4222"/>
                  </a:cubicBezTo>
                  <a:lnTo>
                    <a:pt x="694" y="2962"/>
                  </a:lnTo>
                  <a:lnTo>
                    <a:pt x="694" y="347"/>
                  </a:ln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6286;p50">
            <a:extLst>
              <a:ext uri="{FF2B5EF4-FFF2-40B4-BE49-F238E27FC236}">
                <a16:creationId xmlns:a16="http://schemas.microsoft.com/office/drawing/2014/main" id="{3DA00646-B291-410F-ABB9-8DF9840C9A8D}"/>
              </a:ext>
            </a:extLst>
          </p:cNvPr>
          <p:cNvGrpSpPr/>
          <p:nvPr/>
        </p:nvGrpSpPr>
        <p:grpSpPr>
          <a:xfrm>
            <a:off x="11024521" y="2138175"/>
            <a:ext cx="512757" cy="512757"/>
            <a:chOff x="-30064925" y="2332550"/>
            <a:chExt cx="291425" cy="291425"/>
          </a:xfrm>
          <a:solidFill>
            <a:srgbClr val="5C3183"/>
          </a:solidFill>
        </p:grpSpPr>
        <p:sp>
          <p:nvSpPr>
            <p:cNvPr id="601" name="Google Shape;6287;p50">
              <a:extLst>
                <a:ext uri="{FF2B5EF4-FFF2-40B4-BE49-F238E27FC236}">
                  <a16:creationId xmlns:a16="http://schemas.microsoft.com/office/drawing/2014/main" id="{6998178D-6DA0-40DC-ACBC-D9199B9A77C8}"/>
                </a:ext>
              </a:extLst>
            </p:cNvPr>
            <p:cNvSpPr/>
            <p:nvPr/>
          </p:nvSpPr>
          <p:spPr>
            <a:xfrm>
              <a:off x="-30064925" y="2332550"/>
              <a:ext cx="291425" cy="291425"/>
            </a:xfrm>
            <a:custGeom>
              <a:avLst/>
              <a:gdLst/>
              <a:ahLst/>
              <a:cxnLst/>
              <a:rect l="l" t="t" r="r" b="b"/>
              <a:pathLst>
                <a:path w="11657" h="11657" extrusionOk="0">
                  <a:moveTo>
                    <a:pt x="5829" y="662"/>
                  </a:moveTo>
                  <a:cubicBezTo>
                    <a:pt x="8664" y="662"/>
                    <a:pt x="10995" y="2993"/>
                    <a:pt x="10995" y="5828"/>
                  </a:cubicBezTo>
                  <a:cubicBezTo>
                    <a:pt x="10995" y="8695"/>
                    <a:pt x="8664" y="10995"/>
                    <a:pt x="5829" y="10995"/>
                  </a:cubicBezTo>
                  <a:cubicBezTo>
                    <a:pt x="2993" y="10995"/>
                    <a:pt x="662" y="8664"/>
                    <a:pt x="662" y="5828"/>
                  </a:cubicBezTo>
                  <a:cubicBezTo>
                    <a:pt x="662" y="2993"/>
                    <a:pt x="2993" y="662"/>
                    <a:pt x="5829" y="662"/>
                  </a:cubicBezTo>
                  <a:close/>
                  <a:moveTo>
                    <a:pt x="5829" y="0"/>
                  </a:moveTo>
                  <a:cubicBezTo>
                    <a:pt x="2615" y="0"/>
                    <a:pt x="0" y="2615"/>
                    <a:pt x="0" y="5828"/>
                  </a:cubicBezTo>
                  <a:cubicBezTo>
                    <a:pt x="0" y="9042"/>
                    <a:pt x="2647" y="11657"/>
                    <a:pt x="5829" y="11657"/>
                  </a:cubicBezTo>
                  <a:cubicBezTo>
                    <a:pt x="9074" y="11657"/>
                    <a:pt x="11657" y="9010"/>
                    <a:pt x="11657" y="5828"/>
                  </a:cubicBezTo>
                  <a:cubicBezTo>
                    <a:pt x="11657" y="2646"/>
                    <a:pt x="9074"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288;p50">
              <a:extLst>
                <a:ext uri="{FF2B5EF4-FFF2-40B4-BE49-F238E27FC236}">
                  <a16:creationId xmlns:a16="http://schemas.microsoft.com/office/drawing/2014/main" id="{7AF201B7-1899-4988-95FB-A99ABFF5B6FE}"/>
                </a:ext>
              </a:extLst>
            </p:cNvPr>
            <p:cNvSpPr/>
            <p:nvPr/>
          </p:nvSpPr>
          <p:spPr>
            <a:xfrm>
              <a:off x="-29944425" y="2384525"/>
              <a:ext cx="51225" cy="51225"/>
            </a:xfrm>
            <a:custGeom>
              <a:avLst/>
              <a:gdLst/>
              <a:ahLst/>
              <a:cxnLst/>
              <a:rect l="l" t="t" r="r" b="b"/>
              <a:pathLst>
                <a:path w="2049" h="2049" extrusionOk="0">
                  <a:moveTo>
                    <a:pt x="1009" y="662"/>
                  </a:moveTo>
                  <a:cubicBezTo>
                    <a:pt x="1198" y="662"/>
                    <a:pt x="1355" y="819"/>
                    <a:pt x="1355" y="1040"/>
                  </a:cubicBezTo>
                  <a:cubicBezTo>
                    <a:pt x="1355" y="1229"/>
                    <a:pt x="1198" y="1387"/>
                    <a:pt x="1009" y="1387"/>
                  </a:cubicBezTo>
                  <a:cubicBezTo>
                    <a:pt x="820" y="1387"/>
                    <a:pt x="662" y="1229"/>
                    <a:pt x="662" y="1040"/>
                  </a:cubicBezTo>
                  <a:cubicBezTo>
                    <a:pt x="662" y="819"/>
                    <a:pt x="820" y="662"/>
                    <a:pt x="1009" y="662"/>
                  </a:cubicBezTo>
                  <a:close/>
                  <a:moveTo>
                    <a:pt x="1009" y="0"/>
                  </a:moveTo>
                  <a:cubicBezTo>
                    <a:pt x="473" y="0"/>
                    <a:pt x="0" y="473"/>
                    <a:pt x="0" y="1040"/>
                  </a:cubicBezTo>
                  <a:cubicBezTo>
                    <a:pt x="0" y="1576"/>
                    <a:pt x="473" y="2048"/>
                    <a:pt x="1009" y="2048"/>
                  </a:cubicBezTo>
                  <a:cubicBezTo>
                    <a:pt x="1576" y="2048"/>
                    <a:pt x="2048" y="1576"/>
                    <a:pt x="2048" y="1040"/>
                  </a:cubicBezTo>
                  <a:cubicBezTo>
                    <a:pt x="2048" y="473"/>
                    <a:pt x="1607"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289;p50">
              <a:extLst>
                <a:ext uri="{FF2B5EF4-FFF2-40B4-BE49-F238E27FC236}">
                  <a16:creationId xmlns:a16="http://schemas.microsoft.com/office/drawing/2014/main" id="{F767ED4C-BDEE-4A57-834C-9FACB1048B9A}"/>
                </a:ext>
              </a:extLst>
            </p:cNvPr>
            <p:cNvSpPr/>
            <p:nvPr/>
          </p:nvSpPr>
          <p:spPr>
            <a:xfrm>
              <a:off x="-29944425" y="2452250"/>
              <a:ext cx="51225" cy="119750"/>
            </a:xfrm>
            <a:custGeom>
              <a:avLst/>
              <a:gdLst/>
              <a:ahLst/>
              <a:cxnLst/>
              <a:rect l="l" t="t" r="r" b="b"/>
              <a:pathLst>
                <a:path w="2049" h="4790" extrusionOk="0">
                  <a:moveTo>
                    <a:pt x="1009" y="725"/>
                  </a:moveTo>
                  <a:cubicBezTo>
                    <a:pt x="1198" y="725"/>
                    <a:pt x="1355" y="883"/>
                    <a:pt x="1355" y="1072"/>
                  </a:cubicBezTo>
                  <a:lnTo>
                    <a:pt x="1355" y="3781"/>
                  </a:lnTo>
                  <a:cubicBezTo>
                    <a:pt x="1355" y="4002"/>
                    <a:pt x="1198" y="4159"/>
                    <a:pt x="1009" y="4159"/>
                  </a:cubicBezTo>
                  <a:cubicBezTo>
                    <a:pt x="820" y="4159"/>
                    <a:pt x="662" y="4002"/>
                    <a:pt x="662" y="3781"/>
                  </a:cubicBezTo>
                  <a:lnTo>
                    <a:pt x="662" y="1072"/>
                  </a:lnTo>
                  <a:cubicBezTo>
                    <a:pt x="662" y="883"/>
                    <a:pt x="820" y="725"/>
                    <a:pt x="1009" y="725"/>
                  </a:cubicBezTo>
                  <a:close/>
                  <a:moveTo>
                    <a:pt x="1009" y="1"/>
                  </a:moveTo>
                  <a:cubicBezTo>
                    <a:pt x="473" y="1"/>
                    <a:pt x="0" y="473"/>
                    <a:pt x="0" y="1040"/>
                  </a:cubicBezTo>
                  <a:lnTo>
                    <a:pt x="0" y="3750"/>
                  </a:lnTo>
                  <a:cubicBezTo>
                    <a:pt x="0" y="4317"/>
                    <a:pt x="473" y="4790"/>
                    <a:pt x="1009" y="4790"/>
                  </a:cubicBezTo>
                  <a:cubicBezTo>
                    <a:pt x="1576" y="4790"/>
                    <a:pt x="2048" y="4317"/>
                    <a:pt x="2048" y="3750"/>
                  </a:cubicBezTo>
                  <a:lnTo>
                    <a:pt x="2048" y="1040"/>
                  </a:lnTo>
                  <a:cubicBezTo>
                    <a:pt x="2048" y="473"/>
                    <a:pt x="1607"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6290;p50">
            <a:extLst>
              <a:ext uri="{FF2B5EF4-FFF2-40B4-BE49-F238E27FC236}">
                <a16:creationId xmlns:a16="http://schemas.microsoft.com/office/drawing/2014/main" id="{0AC00285-F5DA-46C4-BAEF-F30C334C76DF}"/>
              </a:ext>
            </a:extLst>
          </p:cNvPr>
          <p:cNvGrpSpPr/>
          <p:nvPr/>
        </p:nvGrpSpPr>
        <p:grpSpPr>
          <a:xfrm>
            <a:off x="699821" y="3594298"/>
            <a:ext cx="426895" cy="512802"/>
            <a:chOff x="-35814600" y="3202075"/>
            <a:chExt cx="242625" cy="291450"/>
          </a:xfrm>
          <a:solidFill>
            <a:srgbClr val="5C3183"/>
          </a:solidFill>
        </p:grpSpPr>
        <p:sp>
          <p:nvSpPr>
            <p:cNvPr id="594" name="Google Shape;6291;p50">
              <a:extLst>
                <a:ext uri="{FF2B5EF4-FFF2-40B4-BE49-F238E27FC236}">
                  <a16:creationId xmlns:a16="http://schemas.microsoft.com/office/drawing/2014/main" id="{832C6949-B0BD-4443-B9ED-5B9A210CC2D5}"/>
                </a:ext>
              </a:extLst>
            </p:cNvPr>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6292;p50">
              <a:extLst>
                <a:ext uri="{FF2B5EF4-FFF2-40B4-BE49-F238E27FC236}">
                  <a16:creationId xmlns:a16="http://schemas.microsoft.com/office/drawing/2014/main" id="{195AA1CE-AD55-4395-B0A2-C7C5BAA368D8}"/>
                </a:ext>
              </a:extLst>
            </p:cNvPr>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6293;p50">
              <a:extLst>
                <a:ext uri="{FF2B5EF4-FFF2-40B4-BE49-F238E27FC236}">
                  <a16:creationId xmlns:a16="http://schemas.microsoft.com/office/drawing/2014/main" id="{C810893F-2AA6-499B-8094-8BD9F0E9735B}"/>
                </a:ext>
              </a:extLst>
            </p:cNvPr>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6294;p50">
              <a:extLst>
                <a:ext uri="{FF2B5EF4-FFF2-40B4-BE49-F238E27FC236}">
                  <a16:creationId xmlns:a16="http://schemas.microsoft.com/office/drawing/2014/main" id="{E6C77D30-7E94-45EC-9A6B-E9C43377866A}"/>
                </a:ext>
              </a:extLst>
            </p:cNvPr>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6295;p50">
              <a:extLst>
                <a:ext uri="{FF2B5EF4-FFF2-40B4-BE49-F238E27FC236}">
                  <a16:creationId xmlns:a16="http://schemas.microsoft.com/office/drawing/2014/main" id="{4BE5BF2C-7F6C-4FB9-9775-6FC558037B98}"/>
                </a:ext>
              </a:extLst>
            </p:cNvPr>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6296;p50">
              <a:extLst>
                <a:ext uri="{FF2B5EF4-FFF2-40B4-BE49-F238E27FC236}">
                  <a16:creationId xmlns:a16="http://schemas.microsoft.com/office/drawing/2014/main" id="{16CCCFE6-A2D0-45E7-B7F4-7C6A524A6333}"/>
                </a:ext>
              </a:extLst>
            </p:cNvPr>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297;p50">
              <a:extLst>
                <a:ext uri="{FF2B5EF4-FFF2-40B4-BE49-F238E27FC236}">
                  <a16:creationId xmlns:a16="http://schemas.microsoft.com/office/drawing/2014/main" id="{7A36128C-A9A6-4598-A5BB-9A58153F78E2}"/>
                </a:ext>
              </a:extLst>
            </p:cNvPr>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6298;p50">
            <a:extLst>
              <a:ext uri="{FF2B5EF4-FFF2-40B4-BE49-F238E27FC236}">
                <a16:creationId xmlns:a16="http://schemas.microsoft.com/office/drawing/2014/main" id="{694CD778-795E-4CA0-85D1-B4AA5418E88F}"/>
              </a:ext>
            </a:extLst>
          </p:cNvPr>
          <p:cNvGrpSpPr/>
          <p:nvPr/>
        </p:nvGrpSpPr>
        <p:grpSpPr>
          <a:xfrm>
            <a:off x="656866" y="4233650"/>
            <a:ext cx="512802" cy="513153"/>
            <a:chOff x="-35839800" y="3561025"/>
            <a:chExt cx="291450" cy="291650"/>
          </a:xfrm>
          <a:solidFill>
            <a:srgbClr val="5C3183"/>
          </a:solidFill>
        </p:grpSpPr>
        <p:sp>
          <p:nvSpPr>
            <p:cNvPr id="587" name="Google Shape;6299;p50">
              <a:extLst>
                <a:ext uri="{FF2B5EF4-FFF2-40B4-BE49-F238E27FC236}">
                  <a16:creationId xmlns:a16="http://schemas.microsoft.com/office/drawing/2014/main" id="{1F49899A-74EE-41CA-94C7-D30AC95FF471}"/>
                </a:ext>
              </a:extLst>
            </p:cNvPr>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6300;p50">
              <a:extLst>
                <a:ext uri="{FF2B5EF4-FFF2-40B4-BE49-F238E27FC236}">
                  <a16:creationId xmlns:a16="http://schemas.microsoft.com/office/drawing/2014/main" id="{831791B4-5C88-4B0E-8196-DD74EA3BE47A}"/>
                </a:ext>
              </a:extLst>
            </p:cNvPr>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6301;p50">
              <a:extLst>
                <a:ext uri="{FF2B5EF4-FFF2-40B4-BE49-F238E27FC236}">
                  <a16:creationId xmlns:a16="http://schemas.microsoft.com/office/drawing/2014/main" id="{AB48D9A9-D48E-4905-BEEE-6880917168E8}"/>
                </a:ext>
              </a:extLst>
            </p:cNvPr>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6302;p50">
              <a:extLst>
                <a:ext uri="{FF2B5EF4-FFF2-40B4-BE49-F238E27FC236}">
                  <a16:creationId xmlns:a16="http://schemas.microsoft.com/office/drawing/2014/main" id="{C510E08A-9A63-4738-B72C-8DCEDD53903A}"/>
                </a:ext>
              </a:extLst>
            </p:cNvPr>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6303;p50">
              <a:extLst>
                <a:ext uri="{FF2B5EF4-FFF2-40B4-BE49-F238E27FC236}">
                  <a16:creationId xmlns:a16="http://schemas.microsoft.com/office/drawing/2014/main" id="{7A7CBB39-F8A2-4F66-B3B6-4902F67BF5D3}"/>
                </a:ext>
              </a:extLst>
            </p:cNvPr>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6304;p50">
              <a:extLst>
                <a:ext uri="{FF2B5EF4-FFF2-40B4-BE49-F238E27FC236}">
                  <a16:creationId xmlns:a16="http://schemas.microsoft.com/office/drawing/2014/main" id="{8210FA43-95AF-4DE1-9D17-2A34B6472EDE}"/>
                </a:ext>
              </a:extLst>
            </p:cNvPr>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6305;p50">
              <a:extLst>
                <a:ext uri="{FF2B5EF4-FFF2-40B4-BE49-F238E27FC236}">
                  <a16:creationId xmlns:a16="http://schemas.microsoft.com/office/drawing/2014/main" id="{A0AD17FE-09DD-46E0-A701-7344B38B1910}"/>
                </a:ext>
              </a:extLst>
            </p:cNvPr>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6306;p50">
            <a:extLst>
              <a:ext uri="{FF2B5EF4-FFF2-40B4-BE49-F238E27FC236}">
                <a16:creationId xmlns:a16="http://schemas.microsoft.com/office/drawing/2014/main" id="{62531ED0-360D-4961-8B07-6E810E4C6E16}"/>
              </a:ext>
            </a:extLst>
          </p:cNvPr>
          <p:cNvSpPr/>
          <p:nvPr/>
        </p:nvSpPr>
        <p:spPr>
          <a:xfrm>
            <a:off x="652641" y="4865357"/>
            <a:ext cx="515573" cy="512802"/>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6307;p50">
            <a:extLst>
              <a:ext uri="{FF2B5EF4-FFF2-40B4-BE49-F238E27FC236}">
                <a16:creationId xmlns:a16="http://schemas.microsoft.com/office/drawing/2014/main" id="{DC388100-3E8A-41CB-AD73-B8C3F076FEFD}"/>
              </a:ext>
            </a:extLst>
          </p:cNvPr>
          <p:cNvGrpSpPr/>
          <p:nvPr/>
        </p:nvGrpSpPr>
        <p:grpSpPr>
          <a:xfrm>
            <a:off x="3901406" y="3594297"/>
            <a:ext cx="512802" cy="512802"/>
            <a:chOff x="-34003850" y="3227275"/>
            <a:chExt cx="291450" cy="291450"/>
          </a:xfrm>
          <a:solidFill>
            <a:srgbClr val="5C3183"/>
          </a:solidFill>
        </p:grpSpPr>
        <p:sp>
          <p:nvSpPr>
            <p:cNvPr id="582" name="Google Shape;6308;p50">
              <a:extLst>
                <a:ext uri="{FF2B5EF4-FFF2-40B4-BE49-F238E27FC236}">
                  <a16:creationId xmlns:a16="http://schemas.microsoft.com/office/drawing/2014/main" id="{476002FF-6237-43D2-B96F-05C43720B963}"/>
                </a:ext>
              </a:extLst>
            </p:cNvPr>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6309;p50">
              <a:extLst>
                <a:ext uri="{FF2B5EF4-FFF2-40B4-BE49-F238E27FC236}">
                  <a16:creationId xmlns:a16="http://schemas.microsoft.com/office/drawing/2014/main" id="{75384BF1-057F-4D18-9DE1-CA5C529491AA}"/>
                </a:ext>
              </a:extLst>
            </p:cNvPr>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6310;p50">
              <a:extLst>
                <a:ext uri="{FF2B5EF4-FFF2-40B4-BE49-F238E27FC236}">
                  <a16:creationId xmlns:a16="http://schemas.microsoft.com/office/drawing/2014/main" id="{28E58A6C-EFE5-47E6-A085-FDFBB71E1D0F}"/>
                </a:ext>
              </a:extLst>
            </p:cNvPr>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6311;p50">
              <a:extLst>
                <a:ext uri="{FF2B5EF4-FFF2-40B4-BE49-F238E27FC236}">
                  <a16:creationId xmlns:a16="http://schemas.microsoft.com/office/drawing/2014/main" id="{31827D04-6632-4554-A01D-510B52F0D823}"/>
                </a:ext>
              </a:extLst>
            </p:cNvPr>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6312;p50">
              <a:extLst>
                <a:ext uri="{FF2B5EF4-FFF2-40B4-BE49-F238E27FC236}">
                  <a16:creationId xmlns:a16="http://schemas.microsoft.com/office/drawing/2014/main" id="{8C4D8C5B-1B90-4E9A-AB7B-C319F56CF737}"/>
                </a:ext>
              </a:extLst>
            </p:cNvPr>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6313;p50">
            <a:extLst>
              <a:ext uri="{FF2B5EF4-FFF2-40B4-BE49-F238E27FC236}">
                <a16:creationId xmlns:a16="http://schemas.microsoft.com/office/drawing/2014/main" id="{D1405663-7107-4276-A666-1C10F18DFF1D}"/>
              </a:ext>
            </a:extLst>
          </p:cNvPr>
          <p:cNvGrpSpPr/>
          <p:nvPr/>
        </p:nvGrpSpPr>
        <p:grpSpPr>
          <a:xfrm>
            <a:off x="3900724" y="4233319"/>
            <a:ext cx="514165" cy="513813"/>
            <a:chOff x="-34004625" y="3585850"/>
            <a:chExt cx="292225" cy="292025"/>
          </a:xfrm>
          <a:solidFill>
            <a:srgbClr val="5C3183"/>
          </a:solidFill>
        </p:grpSpPr>
        <p:sp>
          <p:nvSpPr>
            <p:cNvPr id="577" name="Google Shape;6314;p50">
              <a:extLst>
                <a:ext uri="{FF2B5EF4-FFF2-40B4-BE49-F238E27FC236}">
                  <a16:creationId xmlns:a16="http://schemas.microsoft.com/office/drawing/2014/main" id="{F8692C0E-8418-48A1-9777-D656DB47BD28}"/>
                </a:ext>
              </a:extLst>
            </p:cNvPr>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6315;p50">
              <a:extLst>
                <a:ext uri="{FF2B5EF4-FFF2-40B4-BE49-F238E27FC236}">
                  <a16:creationId xmlns:a16="http://schemas.microsoft.com/office/drawing/2014/main" id="{B850F8FF-691D-4A5C-8806-4B6765EB8E25}"/>
                </a:ext>
              </a:extLst>
            </p:cNvPr>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6316;p50">
              <a:extLst>
                <a:ext uri="{FF2B5EF4-FFF2-40B4-BE49-F238E27FC236}">
                  <a16:creationId xmlns:a16="http://schemas.microsoft.com/office/drawing/2014/main" id="{0717B109-F061-4A52-BD4D-E936870E7D0C}"/>
                </a:ext>
              </a:extLst>
            </p:cNvPr>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6317;p50">
              <a:extLst>
                <a:ext uri="{FF2B5EF4-FFF2-40B4-BE49-F238E27FC236}">
                  <a16:creationId xmlns:a16="http://schemas.microsoft.com/office/drawing/2014/main" id="{00084868-2844-4231-BED4-06112A092337}"/>
                </a:ext>
              </a:extLst>
            </p:cNvPr>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6318;p50">
              <a:extLst>
                <a:ext uri="{FF2B5EF4-FFF2-40B4-BE49-F238E27FC236}">
                  <a16:creationId xmlns:a16="http://schemas.microsoft.com/office/drawing/2014/main" id="{3D2D4BD8-0644-489F-9018-26B73755E910}"/>
                </a:ext>
              </a:extLst>
            </p:cNvPr>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6319;p50">
            <a:extLst>
              <a:ext uri="{FF2B5EF4-FFF2-40B4-BE49-F238E27FC236}">
                <a16:creationId xmlns:a16="http://schemas.microsoft.com/office/drawing/2014/main" id="{42D128C6-4155-49D8-A90C-38626A72300E}"/>
              </a:ext>
            </a:extLst>
          </p:cNvPr>
          <p:cNvGrpSpPr/>
          <p:nvPr/>
        </p:nvGrpSpPr>
        <p:grpSpPr>
          <a:xfrm>
            <a:off x="3900020" y="4864379"/>
            <a:ext cx="515573" cy="514209"/>
            <a:chOff x="-34005425" y="3945575"/>
            <a:chExt cx="293025" cy="292250"/>
          </a:xfrm>
          <a:solidFill>
            <a:srgbClr val="5C3183"/>
          </a:solidFill>
        </p:grpSpPr>
        <p:sp>
          <p:nvSpPr>
            <p:cNvPr id="574" name="Google Shape;6320;p50">
              <a:extLst>
                <a:ext uri="{FF2B5EF4-FFF2-40B4-BE49-F238E27FC236}">
                  <a16:creationId xmlns:a16="http://schemas.microsoft.com/office/drawing/2014/main" id="{741A2A1C-4F90-40F1-8A01-3E3B70079ED5}"/>
                </a:ext>
              </a:extLst>
            </p:cNvPr>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6321;p50">
              <a:extLst>
                <a:ext uri="{FF2B5EF4-FFF2-40B4-BE49-F238E27FC236}">
                  <a16:creationId xmlns:a16="http://schemas.microsoft.com/office/drawing/2014/main" id="{EADB4527-7954-4648-8CDA-BC9666EE513A}"/>
                </a:ext>
              </a:extLst>
            </p:cNvPr>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6322;p50">
              <a:extLst>
                <a:ext uri="{FF2B5EF4-FFF2-40B4-BE49-F238E27FC236}">
                  <a16:creationId xmlns:a16="http://schemas.microsoft.com/office/drawing/2014/main" id="{46054084-D426-4F9A-BD23-73FFC410F148}"/>
                </a:ext>
              </a:extLst>
            </p:cNvPr>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6323;p50">
            <a:extLst>
              <a:ext uri="{FF2B5EF4-FFF2-40B4-BE49-F238E27FC236}">
                <a16:creationId xmlns:a16="http://schemas.microsoft.com/office/drawing/2014/main" id="{3C84373F-D476-4AB6-98C5-96725DE66C76}"/>
              </a:ext>
            </a:extLst>
          </p:cNvPr>
          <p:cNvGrpSpPr/>
          <p:nvPr/>
        </p:nvGrpSpPr>
        <p:grpSpPr>
          <a:xfrm>
            <a:off x="7124357" y="3592913"/>
            <a:ext cx="519707" cy="515573"/>
            <a:chOff x="-32174975" y="3192625"/>
            <a:chExt cx="295375" cy="293025"/>
          </a:xfrm>
          <a:solidFill>
            <a:srgbClr val="5C3183"/>
          </a:solidFill>
        </p:grpSpPr>
        <p:sp>
          <p:nvSpPr>
            <p:cNvPr id="570" name="Google Shape;6324;p50">
              <a:extLst>
                <a:ext uri="{FF2B5EF4-FFF2-40B4-BE49-F238E27FC236}">
                  <a16:creationId xmlns:a16="http://schemas.microsoft.com/office/drawing/2014/main" id="{05DF03F6-03A1-4CF6-BBD8-A587F63D4330}"/>
                </a:ext>
              </a:extLst>
            </p:cNvPr>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6325;p50">
              <a:extLst>
                <a:ext uri="{FF2B5EF4-FFF2-40B4-BE49-F238E27FC236}">
                  <a16:creationId xmlns:a16="http://schemas.microsoft.com/office/drawing/2014/main" id="{57315E8F-D2A5-47D7-B0DB-485CB59B6A26}"/>
                </a:ext>
              </a:extLst>
            </p:cNvPr>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6326;p50">
              <a:extLst>
                <a:ext uri="{FF2B5EF4-FFF2-40B4-BE49-F238E27FC236}">
                  <a16:creationId xmlns:a16="http://schemas.microsoft.com/office/drawing/2014/main" id="{E762F88D-6F45-4888-B492-79046ADAD586}"/>
                </a:ext>
              </a:extLst>
            </p:cNvPr>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6327;p50">
              <a:extLst>
                <a:ext uri="{FF2B5EF4-FFF2-40B4-BE49-F238E27FC236}">
                  <a16:creationId xmlns:a16="http://schemas.microsoft.com/office/drawing/2014/main" id="{2A8614D7-4FE5-4CC1-B178-6FC2B609707C}"/>
                </a:ext>
              </a:extLst>
            </p:cNvPr>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6328;p50">
            <a:extLst>
              <a:ext uri="{FF2B5EF4-FFF2-40B4-BE49-F238E27FC236}">
                <a16:creationId xmlns:a16="http://schemas.microsoft.com/office/drawing/2014/main" id="{859323B2-1356-4D44-8983-0CDC282D942E}"/>
              </a:ext>
            </a:extLst>
          </p:cNvPr>
          <p:cNvSpPr/>
          <p:nvPr/>
        </p:nvSpPr>
        <p:spPr>
          <a:xfrm>
            <a:off x="7118331" y="4233194"/>
            <a:ext cx="526657" cy="514561"/>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329;p50">
            <a:extLst>
              <a:ext uri="{FF2B5EF4-FFF2-40B4-BE49-F238E27FC236}">
                <a16:creationId xmlns:a16="http://schemas.microsoft.com/office/drawing/2014/main" id="{744DEA11-9D30-4A3A-B993-B577680D6A2C}"/>
              </a:ext>
            </a:extLst>
          </p:cNvPr>
          <p:cNvSpPr/>
          <p:nvPr/>
        </p:nvSpPr>
        <p:spPr>
          <a:xfrm>
            <a:off x="7125260" y="4864676"/>
            <a:ext cx="512802" cy="514165"/>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6330;p50">
            <a:extLst>
              <a:ext uri="{FF2B5EF4-FFF2-40B4-BE49-F238E27FC236}">
                <a16:creationId xmlns:a16="http://schemas.microsoft.com/office/drawing/2014/main" id="{51CE41B7-3744-4D46-84F9-F08A3A0C99BE}"/>
              </a:ext>
            </a:extLst>
          </p:cNvPr>
          <p:cNvGrpSpPr/>
          <p:nvPr/>
        </p:nvGrpSpPr>
        <p:grpSpPr>
          <a:xfrm>
            <a:off x="10371223" y="3594300"/>
            <a:ext cx="514165" cy="512802"/>
            <a:chOff x="-30345325" y="3184750"/>
            <a:chExt cx="292225" cy="291450"/>
          </a:xfrm>
          <a:solidFill>
            <a:srgbClr val="5C3183"/>
          </a:solidFill>
        </p:grpSpPr>
        <p:sp>
          <p:nvSpPr>
            <p:cNvPr id="565" name="Google Shape;6331;p50">
              <a:extLst>
                <a:ext uri="{FF2B5EF4-FFF2-40B4-BE49-F238E27FC236}">
                  <a16:creationId xmlns:a16="http://schemas.microsoft.com/office/drawing/2014/main" id="{5F8D0AF1-FFAB-47C8-8FF6-ACD434B0B881}"/>
                </a:ext>
              </a:extLst>
            </p:cNvPr>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6332;p50">
              <a:extLst>
                <a:ext uri="{FF2B5EF4-FFF2-40B4-BE49-F238E27FC236}">
                  <a16:creationId xmlns:a16="http://schemas.microsoft.com/office/drawing/2014/main" id="{562DE6E5-D2B6-48E7-818E-F50E1E314819}"/>
                </a:ext>
              </a:extLst>
            </p:cNvPr>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6333;p50">
              <a:extLst>
                <a:ext uri="{FF2B5EF4-FFF2-40B4-BE49-F238E27FC236}">
                  <a16:creationId xmlns:a16="http://schemas.microsoft.com/office/drawing/2014/main" id="{70BA9750-50E9-471A-8138-9A6843A92D8D}"/>
                </a:ext>
              </a:extLst>
            </p:cNvPr>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6334;p50">
              <a:extLst>
                <a:ext uri="{FF2B5EF4-FFF2-40B4-BE49-F238E27FC236}">
                  <a16:creationId xmlns:a16="http://schemas.microsoft.com/office/drawing/2014/main" id="{D9EB779D-609E-49EF-B389-7F737DDC8291}"/>
                </a:ext>
              </a:extLst>
            </p:cNvPr>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6335;p50">
              <a:extLst>
                <a:ext uri="{FF2B5EF4-FFF2-40B4-BE49-F238E27FC236}">
                  <a16:creationId xmlns:a16="http://schemas.microsoft.com/office/drawing/2014/main" id="{E36C352C-979E-4AA9-9CD0-218875BD89D3}"/>
                </a:ext>
              </a:extLst>
            </p:cNvPr>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6336;p50">
            <a:extLst>
              <a:ext uri="{FF2B5EF4-FFF2-40B4-BE49-F238E27FC236}">
                <a16:creationId xmlns:a16="http://schemas.microsoft.com/office/drawing/2014/main" id="{2DBD4BC8-8E15-4DD4-A51D-D4BAAEEA217B}"/>
              </a:ext>
            </a:extLst>
          </p:cNvPr>
          <p:cNvGrpSpPr/>
          <p:nvPr/>
        </p:nvGrpSpPr>
        <p:grpSpPr>
          <a:xfrm>
            <a:off x="1305894" y="3594298"/>
            <a:ext cx="512802" cy="512802"/>
            <a:chOff x="-35481425" y="3202075"/>
            <a:chExt cx="291450" cy="291450"/>
          </a:xfrm>
          <a:solidFill>
            <a:srgbClr val="5C3183"/>
          </a:solidFill>
        </p:grpSpPr>
        <p:sp>
          <p:nvSpPr>
            <p:cNvPr id="558" name="Google Shape;6337;p50">
              <a:extLst>
                <a:ext uri="{FF2B5EF4-FFF2-40B4-BE49-F238E27FC236}">
                  <a16:creationId xmlns:a16="http://schemas.microsoft.com/office/drawing/2014/main" id="{8BB6FD3D-874B-457C-916F-0F8B4A0E1E2B}"/>
                </a:ext>
              </a:extLst>
            </p:cNvPr>
            <p:cNvSpPr/>
            <p:nvPr/>
          </p:nvSpPr>
          <p:spPr>
            <a:xfrm>
              <a:off x="-35414475" y="3304600"/>
              <a:ext cx="154400" cy="85975"/>
            </a:xfrm>
            <a:custGeom>
              <a:avLst/>
              <a:gdLst/>
              <a:ahLst/>
              <a:cxnLst/>
              <a:rect l="l" t="t" r="r" b="b"/>
              <a:pathLst>
                <a:path w="6176" h="3439" extrusionOk="0">
                  <a:moveTo>
                    <a:pt x="4433" y="0"/>
                  </a:moveTo>
                  <a:cubicBezTo>
                    <a:pt x="4393" y="0"/>
                    <a:pt x="4354" y="8"/>
                    <a:pt x="4317" y="26"/>
                  </a:cubicBezTo>
                  <a:cubicBezTo>
                    <a:pt x="4191" y="58"/>
                    <a:pt x="4128" y="216"/>
                    <a:pt x="4128" y="342"/>
                  </a:cubicBezTo>
                  <a:lnTo>
                    <a:pt x="4128" y="1003"/>
                  </a:lnTo>
                  <a:lnTo>
                    <a:pt x="2048" y="1003"/>
                  </a:lnTo>
                  <a:lnTo>
                    <a:pt x="2048" y="342"/>
                  </a:lnTo>
                  <a:cubicBezTo>
                    <a:pt x="2048" y="184"/>
                    <a:pt x="1954" y="58"/>
                    <a:pt x="1828" y="26"/>
                  </a:cubicBezTo>
                  <a:cubicBezTo>
                    <a:pt x="1793" y="15"/>
                    <a:pt x="1750" y="8"/>
                    <a:pt x="1705" y="8"/>
                  </a:cubicBezTo>
                  <a:cubicBezTo>
                    <a:pt x="1626" y="8"/>
                    <a:pt x="1541" y="30"/>
                    <a:pt x="1481" y="89"/>
                  </a:cubicBezTo>
                  <a:lnTo>
                    <a:pt x="95" y="1476"/>
                  </a:lnTo>
                  <a:cubicBezTo>
                    <a:pt x="0" y="1602"/>
                    <a:pt x="0" y="1822"/>
                    <a:pt x="95" y="1948"/>
                  </a:cubicBezTo>
                  <a:lnTo>
                    <a:pt x="1481" y="3334"/>
                  </a:lnTo>
                  <a:cubicBezTo>
                    <a:pt x="1548" y="3379"/>
                    <a:pt x="1646" y="3424"/>
                    <a:pt x="1732" y="3424"/>
                  </a:cubicBezTo>
                  <a:cubicBezTo>
                    <a:pt x="1767" y="3424"/>
                    <a:pt x="1800" y="3416"/>
                    <a:pt x="1828" y="3398"/>
                  </a:cubicBezTo>
                  <a:cubicBezTo>
                    <a:pt x="1954" y="3366"/>
                    <a:pt x="2048" y="3208"/>
                    <a:pt x="2048" y="3082"/>
                  </a:cubicBezTo>
                  <a:lnTo>
                    <a:pt x="2048" y="2421"/>
                  </a:lnTo>
                  <a:lnTo>
                    <a:pt x="4128" y="2421"/>
                  </a:lnTo>
                  <a:lnTo>
                    <a:pt x="4128" y="3082"/>
                  </a:lnTo>
                  <a:cubicBezTo>
                    <a:pt x="4128" y="3240"/>
                    <a:pt x="4191" y="3366"/>
                    <a:pt x="4317" y="3398"/>
                  </a:cubicBezTo>
                  <a:cubicBezTo>
                    <a:pt x="4369" y="3424"/>
                    <a:pt x="4426" y="3439"/>
                    <a:pt x="4483" y="3439"/>
                  </a:cubicBezTo>
                  <a:cubicBezTo>
                    <a:pt x="4562" y="3439"/>
                    <a:pt x="4639" y="3408"/>
                    <a:pt x="4695" y="3334"/>
                  </a:cubicBezTo>
                  <a:lnTo>
                    <a:pt x="6049" y="1948"/>
                  </a:lnTo>
                  <a:cubicBezTo>
                    <a:pt x="6175" y="1822"/>
                    <a:pt x="6175" y="1602"/>
                    <a:pt x="6049" y="1476"/>
                  </a:cubicBezTo>
                  <a:lnTo>
                    <a:pt x="4695" y="89"/>
                  </a:lnTo>
                  <a:cubicBezTo>
                    <a:pt x="4628" y="45"/>
                    <a:pt x="4530" y="0"/>
                    <a:pt x="44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6338;p50">
              <a:extLst>
                <a:ext uri="{FF2B5EF4-FFF2-40B4-BE49-F238E27FC236}">
                  <a16:creationId xmlns:a16="http://schemas.microsoft.com/office/drawing/2014/main" id="{20ECA55E-B501-4220-86CB-01559046DFE3}"/>
                </a:ext>
              </a:extLst>
            </p:cNvPr>
            <p:cNvSpPr/>
            <p:nvPr/>
          </p:nvSpPr>
          <p:spPr>
            <a:xfrm>
              <a:off x="-35413700" y="3202075"/>
              <a:ext cx="34700" cy="103200"/>
            </a:xfrm>
            <a:custGeom>
              <a:avLst/>
              <a:gdLst/>
              <a:ahLst/>
              <a:cxnLst/>
              <a:rect l="l" t="t" r="r" b="b"/>
              <a:pathLst>
                <a:path w="1388" h="4128" extrusionOk="0">
                  <a:moveTo>
                    <a:pt x="1" y="0"/>
                  </a:moveTo>
                  <a:lnTo>
                    <a:pt x="1" y="4127"/>
                  </a:lnTo>
                  <a:lnTo>
                    <a:pt x="348" y="4127"/>
                  </a:lnTo>
                  <a:cubicBezTo>
                    <a:pt x="915" y="4127"/>
                    <a:pt x="1387" y="3655"/>
                    <a:pt x="1387" y="3088"/>
                  </a:cubicBezTo>
                  <a:lnTo>
                    <a:pt x="1387" y="1009"/>
                  </a:lnTo>
                  <a:cubicBezTo>
                    <a:pt x="1387" y="473"/>
                    <a:pt x="915"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6339;p50">
              <a:extLst>
                <a:ext uri="{FF2B5EF4-FFF2-40B4-BE49-F238E27FC236}">
                  <a16:creationId xmlns:a16="http://schemas.microsoft.com/office/drawing/2014/main" id="{40D75871-B8E8-4E5E-B177-DED937BB57C5}"/>
                </a:ext>
              </a:extLst>
            </p:cNvPr>
            <p:cNvSpPr/>
            <p:nvPr/>
          </p:nvSpPr>
          <p:spPr>
            <a:xfrm>
              <a:off x="-35413700" y="3389525"/>
              <a:ext cx="34700" cy="103250"/>
            </a:xfrm>
            <a:custGeom>
              <a:avLst/>
              <a:gdLst/>
              <a:ahLst/>
              <a:cxnLst/>
              <a:rect l="l" t="t" r="r" b="b"/>
              <a:pathLst>
                <a:path w="1388" h="4130" extrusionOk="0">
                  <a:moveTo>
                    <a:pt x="1" y="1"/>
                  </a:moveTo>
                  <a:lnTo>
                    <a:pt x="1" y="4128"/>
                  </a:lnTo>
                  <a:lnTo>
                    <a:pt x="348" y="4128"/>
                  </a:lnTo>
                  <a:cubicBezTo>
                    <a:pt x="367" y="4129"/>
                    <a:pt x="386" y="4129"/>
                    <a:pt x="405" y="4129"/>
                  </a:cubicBezTo>
                  <a:cubicBezTo>
                    <a:pt x="946" y="4129"/>
                    <a:pt x="1387" y="3698"/>
                    <a:pt x="1387" y="3119"/>
                  </a:cubicBezTo>
                  <a:lnTo>
                    <a:pt x="1387" y="1040"/>
                  </a:lnTo>
                  <a:cubicBezTo>
                    <a:pt x="1387" y="473"/>
                    <a:pt x="915"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6340;p50">
              <a:extLst>
                <a:ext uri="{FF2B5EF4-FFF2-40B4-BE49-F238E27FC236}">
                  <a16:creationId xmlns:a16="http://schemas.microsoft.com/office/drawing/2014/main" id="{752632B7-19B1-4F47-A464-C9DA6FB070DB}"/>
                </a:ext>
              </a:extLst>
            </p:cNvPr>
            <p:cNvSpPr/>
            <p:nvPr/>
          </p:nvSpPr>
          <p:spPr>
            <a:xfrm>
              <a:off x="-35292400" y="3202075"/>
              <a:ext cx="33900" cy="103200"/>
            </a:xfrm>
            <a:custGeom>
              <a:avLst/>
              <a:gdLst/>
              <a:ahLst/>
              <a:cxnLst/>
              <a:rect l="l" t="t" r="r" b="b"/>
              <a:pathLst>
                <a:path w="1356" h="4128" extrusionOk="0">
                  <a:moveTo>
                    <a:pt x="1009" y="0"/>
                  </a:moveTo>
                  <a:cubicBezTo>
                    <a:pt x="473" y="0"/>
                    <a:pt x="1" y="473"/>
                    <a:pt x="1" y="1009"/>
                  </a:cubicBezTo>
                  <a:lnTo>
                    <a:pt x="1" y="3088"/>
                  </a:lnTo>
                  <a:cubicBezTo>
                    <a:pt x="1" y="3655"/>
                    <a:pt x="410" y="4127"/>
                    <a:pt x="1009" y="4127"/>
                  </a:cubicBezTo>
                  <a:lnTo>
                    <a:pt x="1355" y="4127"/>
                  </a:lnTo>
                  <a:lnTo>
                    <a:pt x="13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6341;p50">
              <a:extLst>
                <a:ext uri="{FF2B5EF4-FFF2-40B4-BE49-F238E27FC236}">
                  <a16:creationId xmlns:a16="http://schemas.microsoft.com/office/drawing/2014/main" id="{4409AFCD-9738-448F-9937-C6647FB7EC0A}"/>
                </a:ext>
              </a:extLst>
            </p:cNvPr>
            <p:cNvSpPr/>
            <p:nvPr/>
          </p:nvSpPr>
          <p:spPr>
            <a:xfrm>
              <a:off x="-35241200" y="3202850"/>
              <a:ext cx="51225" cy="290675"/>
            </a:xfrm>
            <a:custGeom>
              <a:avLst/>
              <a:gdLst/>
              <a:ahLst/>
              <a:cxnLst/>
              <a:rect l="l" t="t" r="r" b="b"/>
              <a:pathLst>
                <a:path w="2049" h="11627" extrusionOk="0">
                  <a:moveTo>
                    <a:pt x="1" y="1"/>
                  </a:moveTo>
                  <a:lnTo>
                    <a:pt x="1" y="11626"/>
                  </a:lnTo>
                  <a:cubicBezTo>
                    <a:pt x="1135" y="11469"/>
                    <a:pt x="2048" y="10460"/>
                    <a:pt x="2048" y="9263"/>
                  </a:cubicBezTo>
                  <a:lnTo>
                    <a:pt x="2048" y="2395"/>
                  </a:lnTo>
                  <a:cubicBezTo>
                    <a:pt x="2048" y="1167"/>
                    <a:pt x="1135" y="158"/>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6342;p50">
              <a:extLst>
                <a:ext uri="{FF2B5EF4-FFF2-40B4-BE49-F238E27FC236}">
                  <a16:creationId xmlns:a16="http://schemas.microsoft.com/office/drawing/2014/main" id="{F71D3D82-0F31-4732-B19B-3E221F9B3818}"/>
                </a:ext>
              </a:extLst>
            </p:cNvPr>
            <p:cNvSpPr/>
            <p:nvPr/>
          </p:nvSpPr>
          <p:spPr>
            <a:xfrm>
              <a:off x="-35292400" y="3389525"/>
              <a:ext cx="33900" cy="104000"/>
            </a:xfrm>
            <a:custGeom>
              <a:avLst/>
              <a:gdLst/>
              <a:ahLst/>
              <a:cxnLst/>
              <a:rect l="l" t="t" r="r" b="b"/>
              <a:pathLst>
                <a:path w="1356" h="4160" extrusionOk="0">
                  <a:moveTo>
                    <a:pt x="1009" y="1"/>
                  </a:moveTo>
                  <a:cubicBezTo>
                    <a:pt x="473" y="1"/>
                    <a:pt x="1" y="473"/>
                    <a:pt x="1" y="1040"/>
                  </a:cubicBezTo>
                  <a:lnTo>
                    <a:pt x="1" y="3119"/>
                  </a:lnTo>
                  <a:cubicBezTo>
                    <a:pt x="1" y="3718"/>
                    <a:pt x="410" y="4159"/>
                    <a:pt x="1009" y="4159"/>
                  </a:cubicBezTo>
                  <a:lnTo>
                    <a:pt x="1355" y="4159"/>
                  </a:lnTo>
                  <a:lnTo>
                    <a:pt x="13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6343;p50">
              <a:extLst>
                <a:ext uri="{FF2B5EF4-FFF2-40B4-BE49-F238E27FC236}">
                  <a16:creationId xmlns:a16="http://schemas.microsoft.com/office/drawing/2014/main" id="{6EAABDC7-2746-4DFF-896B-253EA8812E0A}"/>
                </a:ext>
              </a:extLst>
            </p:cNvPr>
            <p:cNvSpPr/>
            <p:nvPr/>
          </p:nvSpPr>
          <p:spPr>
            <a:xfrm>
              <a:off x="-35481425" y="3202075"/>
              <a:ext cx="51225" cy="289875"/>
            </a:xfrm>
            <a:custGeom>
              <a:avLst/>
              <a:gdLst/>
              <a:ahLst/>
              <a:cxnLst/>
              <a:rect l="l" t="t" r="r" b="b"/>
              <a:pathLst>
                <a:path w="2049" h="11595" extrusionOk="0">
                  <a:moveTo>
                    <a:pt x="2048" y="0"/>
                  </a:moveTo>
                  <a:cubicBezTo>
                    <a:pt x="883" y="158"/>
                    <a:pt x="1" y="1166"/>
                    <a:pt x="1" y="2363"/>
                  </a:cubicBezTo>
                  <a:lnTo>
                    <a:pt x="1" y="9200"/>
                  </a:lnTo>
                  <a:cubicBezTo>
                    <a:pt x="1" y="10460"/>
                    <a:pt x="851" y="11437"/>
                    <a:pt x="2048" y="11594"/>
                  </a:cubicBezTo>
                  <a:lnTo>
                    <a:pt x="20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6344;p50">
            <a:extLst>
              <a:ext uri="{FF2B5EF4-FFF2-40B4-BE49-F238E27FC236}">
                <a16:creationId xmlns:a16="http://schemas.microsoft.com/office/drawing/2014/main" id="{EC9DE9F5-54F4-403C-939A-444237BC9AE9}"/>
              </a:ext>
            </a:extLst>
          </p:cNvPr>
          <p:cNvGrpSpPr/>
          <p:nvPr/>
        </p:nvGrpSpPr>
        <p:grpSpPr>
          <a:xfrm>
            <a:off x="1305213" y="4234530"/>
            <a:ext cx="514165" cy="511394"/>
            <a:chOff x="-35482200" y="3561225"/>
            <a:chExt cx="292225" cy="290650"/>
          </a:xfrm>
          <a:solidFill>
            <a:srgbClr val="5C3183"/>
          </a:solidFill>
        </p:grpSpPr>
        <p:sp>
          <p:nvSpPr>
            <p:cNvPr id="555" name="Google Shape;6345;p50">
              <a:extLst>
                <a:ext uri="{FF2B5EF4-FFF2-40B4-BE49-F238E27FC236}">
                  <a16:creationId xmlns:a16="http://schemas.microsoft.com/office/drawing/2014/main" id="{281DFB6B-3478-4F39-93F3-AA56BFA8FA3C}"/>
                </a:ext>
              </a:extLst>
            </p:cNvPr>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6346;p50">
              <a:extLst>
                <a:ext uri="{FF2B5EF4-FFF2-40B4-BE49-F238E27FC236}">
                  <a16:creationId xmlns:a16="http://schemas.microsoft.com/office/drawing/2014/main" id="{DD2BA909-3748-4327-9F39-5A05D4F7364D}"/>
                </a:ext>
              </a:extLst>
            </p:cNvPr>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6347;p50">
              <a:extLst>
                <a:ext uri="{FF2B5EF4-FFF2-40B4-BE49-F238E27FC236}">
                  <a16:creationId xmlns:a16="http://schemas.microsoft.com/office/drawing/2014/main" id="{FFDDA6A0-5F7B-41A5-816A-68699937CC6E}"/>
                </a:ext>
              </a:extLst>
            </p:cNvPr>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6348;p50">
            <a:extLst>
              <a:ext uri="{FF2B5EF4-FFF2-40B4-BE49-F238E27FC236}">
                <a16:creationId xmlns:a16="http://schemas.microsoft.com/office/drawing/2014/main" id="{758B6E15-1524-480F-A605-711B3C343C95}"/>
              </a:ext>
            </a:extLst>
          </p:cNvPr>
          <p:cNvGrpSpPr/>
          <p:nvPr/>
        </p:nvGrpSpPr>
        <p:grpSpPr>
          <a:xfrm>
            <a:off x="1305894" y="4865107"/>
            <a:ext cx="512802" cy="512757"/>
            <a:chOff x="-35481425" y="3919600"/>
            <a:chExt cx="291450" cy="291425"/>
          </a:xfrm>
          <a:solidFill>
            <a:srgbClr val="5C3183"/>
          </a:solidFill>
        </p:grpSpPr>
        <p:sp>
          <p:nvSpPr>
            <p:cNvPr id="547" name="Google Shape;6349;p50">
              <a:extLst>
                <a:ext uri="{FF2B5EF4-FFF2-40B4-BE49-F238E27FC236}">
                  <a16:creationId xmlns:a16="http://schemas.microsoft.com/office/drawing/2014/main" id="{341781C9-9CFA-485B-8885-4692C9300C4B}"/>
                </a:ext>
              </a:extLst>
            </p:cNvPr>
            <p:cNvSpPr/>
            <p:nvPr/>
          </p:nvSpPr>
          <p:spPr>
            <a:xfrm>
              <a:off x="-35327050" y="4125150"/>
              <a:ext cx="84300" cy="85100"/>
            </a:xfrm>
            <a:custGeom>
              <a:avLst/>
              <a:gdLst/>
              <a:ahLst/>
              <a:cxnLst/>
              <a:rect l="l" t="t" r="r" b="b"/>
              <a:pathLst>
                <a:path w="3372" h="3404" extrusionOk="0">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6350;p50">
              <a:extLst>
                <a:ext uri="{FF2B5EF4-FFF2-40B4-BE49-F238E27FC236}">
                  <a16:creationId xmlns:a16="http://schemas.microsoft.com/office/drawing/2014/main" id="{F4D6661A-AA23-45E7-805F-0984ED9F7790}"/>
                </a:ext>
              </a:extLst>
            </p:cNvPr>
            <p:cNvSpPr/>
            <p:nvPr/>
          </p:nvSpPr>
          <p:spPr>
            <a:xfrm>
              <a:off x="-35429450" y="3921175"/>
              <a:ext cx="84300" cy="85075"/>
            </a:xfrm>
            <a:custGeom>
              <a:avLst/>
              <a:gdLst/>
              <a:ahLst/>
              <a:cxnLst/>
              <a:rect l="l" t="t" r="r" b="b"/>
              <a:pathLst>
                <a:path w="3372" h="3403" extrusionOk="0">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6351;p50">
              <a:extLst>
                <a:ext uri="{FF2B5EF4-FFF2-40B4-BE49-F238E27FC236}">
                  <a16:creationId xmlns:a16="http://schemas.microsoft.com/office/drawing/2014/main" id="{FF3942F3-C11C-487C-B9D1-56E1B66367F5}"/>
                </a:ext>
              </a:extLst>
            </p:cNvPr>
            <p:cNvSpPr/>
            <p:nvPr/>
          </p:nvSpPr>
          <p:spPr>
            <a:xfrm>
              <a:off x="-35481425" y="4021975"/>
              <a:ext cx="137075" cy="35475"/>
            </a:xfrm>
            <a:custGeom>
              <a:avLst/>
              <a:gdLst/>
              <a:ahLst/>
              <a:cxnLst/>
              <a:rect l="l" t="t" r="r" b="b"/>
              <a:pathLst>
                <a:path w="5483" h="1419" extrusionOk="0">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6352;p50">
              <a:extLst>
                <a:ext uri="{FF2B5EF4-FFF2-40B4-BE49-F238E27FC236}">
                  <a16:creationId xmlns:a16="http://schemas.microsoft.com/office/drawing/2014/main" id="{17415422-BFF5-445C-96AB-320562401B6E}"/>
                </a:ext>
              </a:extLst>
            </p:cNvPr>
            <p:cNvSpPr/>
            <p:nvPr/>
          </p:nvSpPr>
          <p:spPr>
            <a:xfrm>
              <a:off x="-35481425" y="4073975"/>
              <a:ext cx="136275" cy="85875"/>
            </a:xfrm>
            <a:custGeom>
              <a:avLst/>
              <a:gdLst/>
              <a:ahLst/>
              <a:cxnLst/>
              <a:rect l="l" t="t" r="r" b="b"/>
              <a:pathLst>
                <a:path w="5451" h="3435" extrusionOk="0">
                  <a:moveTo>
                    <a:pt x="1" y="0"/>
                  </a:moveTo>
                  <a:lnTo>
                    <a:pt x="1" y="3434"/>
                  </a:lnTo>
                  <a:lnTo>
                    <a:pt x="5451" y="3434"/>
                  </a:lnTo>
                  <a:lnTo>
                    <a:pt x="54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6353;p50">
              <a:extLst>
                <a:ext uri="{FF2B5EF4-FFF2-40B4-BE49-F238E27FC236}">
                  <a16:creationId xmlns:a16="http://schemas.microsoft.com/office/drawing/2014/main" id="{BA8BF49D-D9CD-4ADF-90D6-F8D8A04D4B51}"/>
                </a:ext>
              </a:extLst>
            </p:cNvPr>
            <p:cNvSpPr/>
            <p:nvPr/>
          </p:nvSpPr>
          <p:spPr>
            <a:xfrm>
              <a:off x="-35481425" y="4176350"/>
              <a:ext cx="136275" cy="34675"/>
            </a:xfrm>
            <a:custGeom>
              <a:avLst/>
              <a:gdLst/>
              <a:ahLst/>
              <a:cxnLst/>
              <a:rect l="l" t="t" r="r" b="b"/>
              <a:pathLst>
                <a:path w="5451" h="1387" extrusionOk="0">
                  <a:moveTo>
                    <a:pt x="1" y="1"/>
                  </a:moveTo>
                  <a:lnTo>
                    <a:pt x="1" y="347"/>
                  </a:lnTo>
                  <a:cubicBezTo>
                    <a:pt x="1" y="946"/>
                    <a:pt x="410" y="1387"/>
                    <a:pt x="1009" y="1387"/>
                  </a:cubicBezTo>
                  <a:lnTo>
                    <a:pt x="4443" y="1387"/>
                  </a:lnTo>
                  <a:cubicBezTo>
                    <a:pt x="4978" y="1387"/>
                    <a:pt x="5451" y="914"/>
                    <a:pt x="5451" y="347"/>
                  </a:cubicBezTo>
                  <a:lnTo>
                    <a:pt x="54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6354;p50">
              <a:extLst>
                <a:ext uri="{FF2B5EF4-FFF2-40B4-BE49-F238E27FC236}">
                  <a16:creationId xmlns:a16="http://schemas.microsoft.com/office/drawing/2014/main" id="{2F9249CF-129B-4555-8100-0D085F23E196}"/>
                </a:ext>
              </a:extLst>
            </p:cNvPr>
            <p:cNvSpPr/>
            <p:nvPr/>
          </p:nvSpPr>
          <p:spPr>
            <a:xfrm>
              <a:off x="-35327050" y="3919600"/>
              <a:ext cx="137075" cy="33875"/>
            </a:xfrm>
            <a:custGeom>
              <a:avLst/>
              <a:gdLst/>
              <a:ahLst/>
              <a:cxnLst/>
              <a:rect l="l" t="t" r="r" b="b"/>
              <a:pathLst>
                <a:path w="5483" h="1355" extrusionOk="0">
                  <a:moveTo>
                    <a:pt x="1009" y="0"/>
                  </a:moveTo>
                  <a:cubicBezTo>
                    <a:pt x="473" y="0"/>
                    <a:pt x="1" y="473"/>
                    <a:pt x="1" y="1008"/>
                  </a:cubicBezTo>
                  <a:lnTo>
                    <a:pt x="1" y="1355"/>
                  </a:lnTo>
                  <a:lnTo>
                    <a:pt x="5482" y="1355"/>
                  </a:lnTo>
                  <a:lnTo>
                    <a:pt x="5482" y="1008"/>
                  </a:lnTo>
                  <a:cubicBezTo>
                    <a:pt x="5482" y="473"/>
                    <a:pt x="5010"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6355;p50">
              <a:extLst>
                <a:ext uri="{FF2B5EF4-FFF2-40B4-BE49-F238E27FC236}">
                  <a16:creationId xmlns:a16="http://schemas.microsoft.com/office/drawing/2014/main" id="{E3338AD4-282E-4466-B784-35D826B1FB11}"/>
                </a:ext>
              </a:extLst>
            </p:cNvPr>
            <p:cNvSpPr/>
            <p:nvPr/>
          </p:nvSpPr>
          <p:spPr>
            <a:xfrm>
              <a:off x="-35327825" y="3970800"/>
              <a:ext cx="136275" cy="85875"/>
            </a:xfrm>
            <a:custGeom>
              <a:avLst/>
              <a:gdLst/>
              <a:ahLst/>
              <a:cxnLst/>
              <a:rect l="l" t="t" r="r" b="b"/>
              <a:pathLst>
                <a:path w="5451" h="3435" extrusionOk="0">
                  <a:moveTo>
                    <a:pt x="0" y="0"/>
                  </a:moveTo>
                  <a:lnTo>
                    <a:pt x="0" y="3434"/>
                  </a:lnTo>
                  <a:lnTo>
                    <a:pt x="5450" y="3434"/>
                  </a:lnTo>
                  <a:lnTo>
                    <a:pt x="54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6356;p50">
              <a:extLst>
                <a:ext uri="{FF2B5EF4-FFF2-40B4-BE49-F238E27FC236}">
                  <a16:creationId xmlns:a16="http://schemas.microsoft.com/office/drawing/2014/main" id="{7355DBE7-A59C-490B-A7F9-8DBC6A214227}"/>
                </a:ext>
              </a:extLst>
            </p:cNvPr>
            <p:cNvSpPr/>
            <p:nvPr/>
          </p:nvSpPr>
          <p:spPr>
            <a:xfrm>
              <a:off x="-35327825" y="4073975"/>
              <a:ext cx="136275" cy="35450"/>
            </a:xfrm>
            <a:custGeom>
              <a:avLst/>
              <a:gdLst/>
              <a:ahLst/>
              <a:cxnLst/>
              <a:rect l="l" t="t" r="r" b="b"/>
              <a:pathLst>
                <a:path w="5451" h="1418" extrusionOk="0">
                  <a:moveTo>
                    <a:pt x="0" y="0"/>
                  </a:moveTo>
                  <a:lnTo>
                    <a:pt x="0" y="347"/>
                  </a:lnTo>
                  <a:cubicBezTo>
                    <a:pt x="0" y="914"/>
                    <a:pt x="473" y="1418"/>
                    <a:pt x="1008" y="1418"/>
                  </a:cubicBezTo>
                  <a:lnTo>
                    <a:pt x="4442" y="1418"/>
                  </a:lnTo>
                  <a:cubicBezTo>
                    <a:pt x="4978" y="1418"/>
                    <a:pt x="5450" y="945"/>
                    <a:pt x="5450" y="347"/>
                  </a:cubicBezTo>
                  <a:lnTo>
                    <a:pt x="54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6357;p50">
            <a:extLst>
              <a:ext uri="{FF2B5EF4-FFF2-40B4-BE49-F238E27FC236}">
                <a16:creationId xmlns:a16="http://schemas.microsoft.com/office/drawing/2014/main" id="{B0A98C08-E908-4570-B2F0-354E008EF6B4}"/>
              </a:ext>
            </a:extLst>
          </p:cNvPr>
          <p:cNvGrpSpPr/>
          <p:nvPr/>
        </p:nvGrpSpPr>
        <p:grpSpPr>
          <a:xfrm>
            <a:off x="4547662" y="3595000"/>
            <a:ext cx="518344" cy="511394"/>
            <a:chOff x="-33645475" y="3228075"/>
            <a:chExt cx="294600" cy="290650"/>
          </a:xfrm>
          <a:solidFill>
            <a:srgbClr val="5C3183"/>
          </a:solidFill>
        </p:grpSpPr>
        <p:sp>
          <p:nvSpPr>
            <p:cNvPr id="540" name="Google Shape;6358;p50">
              <a:extLst>
                <a:ext uri="{FF2B5EF4-FFF2-40B4-BE49-F238E27FC236}">
                  <a16:creationId xmlns:a16="http://schemas.microsoft.com/office/drawing/2014/main" id="{B747C739-2B77-4549-8044-E47434953CEF}"/>
                </a:ext>
              </a:extLst>
            </p:cNvPr>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6359;p50">
              <a:extLst>
                <a:ext uri="{FF2B5EF4-FFF2-40B4-BE49-F238E27FC236}">
                  <a16:creationId xmlns:a16="http://schemas.microsoft.com/office/drawing/2014/main" id="{767F1833-CA5C-4592-985E-727B5AB2056B}"/>
                </a:ext>
              </a:extLst>
            </p:cNvPr>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6360;p50">
              <a:extLst>
                <a:ext uri="{FF2B5EF4-FFF2-40B4-BE49-F238E27FC236}">
                  <a16:creationId xmlns:a16="http://schemas.microsoft.com/office/drawing/2014/main" id="{8B2041B7-C39C-4AD2-A085-25B5E0A92C76}"/>
                </a:ext>
              </a:extLst>
            </p:cNvPr>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6361;p50">
              <a:extLst>
                <a:ext uri="{FF2B5EF4-FFF2-40B4-BE49-F238E27FC236}">
                  <a16:creationId xmlns:a16="http://schemas.microsoft.com/office/drawing/2014/main" id="{DFD4FB18-9A9B-4669-A8ED-12B8DE82E026}"/>
                </a:ext>
              </a:extLst>
            </p:cNvPr>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6362;p50">
              <a:extLst>
                <a:ext uri="{FF2B5EF4-FFF2-40B4-BE49-F238E27FC236}">
                  <a16:creationId xmlns:a16="http://schemas.microsoft.com/office/drawing/2014/main" id="{8C6B9094-24AD-4118-BC6D-224798D8F149}"/>
                </a:ext>
              </a:extLst>
            </p:cNvPr>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6363;p50">
              <a:extLst>
                <a:ext uri="{FF2B5EF4-FFF2-40B4-BE49-F238E27FC236}">
                  <a16:creationId xmlns:a16="http://schemas.microsoft.com/office/drawing/2014/main" id="{467E5C59-2459-4A26-8297-5D7A0B2F47A8}"/>
                </a:ext>
              </a:extLst>
            </p:cNvPr>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6364;p50">
              <a:extLst>
                <a:ext uri="{FF2B5EF4-FFF2-40B4-BE49-F238E27FC236}">
                  <a16:creationId xmlns:a16="http://schemas.microsoft.com/office/drawing/2014/main" id="{8B04694D-6067-479C-BD8F-3EDF0F856357}"/>
                </a:ext>
              </a:extLst>
            </p:cNvPr>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6365;p50">
            <a:extLst>
              <a:ext uri="{FF2B5EF4-FFF2-40B4-BE49-F238E27FC236}">
                <a16:creationId xmlns:a16="http://schemas.microsoft.com/office/drawing/2014/main" id="{2E6574FD-8858-4CC4-932F-275DBBC79BCB}"/>
              </a:ext>
            </a:extLst>
          </p:cNvPr>
          <p:cNvGrpSpPr/>
          <p:nvPr/>
        </p:nvGrpSpPr>
        <p:grpSpPr>
          <a:xfrm>
            <a:off x="4549070" y="4233142"/>
            <a:ext cx="515528" cy="514165"/>
            <a:chOff x="-33646250" y="3586425"/>
            <a:chExt cx="293000" cy="292225"/>
          </a:xfrm>
          <a:solidFill>
            <a:srgbClr val="5C3183"/>
          </a:solidFill>
        </p:grpSpPr>
        <p:sp>
          <p:nvSpPr>
            <p:cNvPr id="538" name="Google Shape;6366;p50">
              <a:extLst>
                <a:ext uri="{FF2B5EF4-FFF2-40B4-BE49-F238E27FC236}">
                  <a16:creationId xmlns:a16="http://schemas.microsoft.com/office/drawing/2014/main" id="{54C40785-6228-4AEE-AEEE-1A41AED4800A}"/>
                </a:ext>
              </a:extLst>
            </p:cNvPr>
            <p:cNvSpPr/>
            <p:nvPr/>
          </p:nvSpPr>
          <p:spPr>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6367;p50">
              <a:extLst>
                <a:ext uri="{FF2B5EF4-FFF2-40B4-BE49-F238E27FC236}">
                  <a16:creationId xmlns:a16="http://schemas.microsoft.com/office/drawing/2014/main" id="{5740BB12-11A0-48D9-AC34-89CFA436D1C6}"/>
                </a:ext>
              </a:extLst>
            </p:cNvPr>
            <p:cNvSpPr/>
            <p:nvPr/>
          </p:nvSpPr>
          <p:spPr>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6368;p50">
            <a:extLst>
              <a:ext uri="{FF2B5EF4-FFF2-40B4-BE49-F238E27FC236}">
                <a16:creationId xmlns:a16="http://schemas.microsoft.com/office/drawing/2014/main" id="{FDAE05FE-C216-49F7-81E1-8554E837D7F8}"/>
              </a:ext>
            </a:extLst>
          </p:cNvPr>
          <p:cNvGrpSpPr/>
          <p:nvPr/>
        </p:nvGrpSpPr>
        <p:grpSpPr>
          <a:xfrm>
            <a:off x="4549751" y="4863698"/>
            <a:ext cx="514165" cy="515573"/>
            <a:chOff x="-33645475" y="3944800"/>
            <a:chExt cx="292225" cy="293025"/>
          </a:xfrm>
          <a:solidFill>
            <a:srgbClr val="5C3183"/>
          </a:solidFill>
        </p:grpSpPr>
        <p:sp>
          <p:nvSpPr>
            <p:cNvPr id="528" name="Google Shape;6369;p50">
              <a:extLst>
                <a:ext uri="{FF2B5EF4-FFF2-40B4-BE49-F238E27FC236}">
                  <a16:creationId xmlns:a16="http://schemas.microsoft.com/office/drawing/2014/main" id="{180393F0-16B6-44BB-B029-A58C06201927}"/>
                </a:ext>
              </a:extLst>
            </p:cNvPr>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6370;p50">
              <a:extLst>
                <a:ext uri="{FF2B5EF4-FFF2-40B4-BE49-F238E27FC236}">
                  <a16:creationId xmlns:a16="http://schemas.microsoft.com/office/drawing/2014/main" id="{6E3FC9A1-0527-4660-8B4D-25EF85C36280}"/>
                </a:ext>
              </a:extLst>
            </p:cNvPr>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6371;p50">
              <a:extLst>
                <a:ext uri="{FF2B5EF4-FFF2-40B4-BE49-F238E27FC236}">
                  <a16:creationId xmlns:a16="http://schemas.microsoft.com/office/drawing/2014/main" id="{E7CE7067-7C13-4B89-9C67-659FBA94DA95}"/>
                </a:ext>
              </a:extLst>
            </p:cNvPr>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6372;p50">
              <a:extLst>
                <a:ext uri="{FF2B5EF4-FFF2-40B4-BE49-F238E27FC236}">
                  <a16:creationId xmlns:a16="http://schemas.microsoft.com/office/drawing/2014/main" id="{A1B7835B-4AE6-458F-B3A1-B2955B8FED78}"/>
                </a:ext>
              </a:extLst>
            </p:cNvPr>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6373;p50">
              <a:extLst>
                <a:ext uri="{FF2B5EF4-FFF2-40B4-BE49-F238E27FC236}">
                  <a16:creationId xmlns:a16="http://schemas.microsoft.com/office/drawing/2014/main" id="{95727331-7307-4FC6-841B-57632DD658BF}"/>
                </a:ext>
              </a:extLst>
            </p:cNvPr>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6374;p50">
              <a:extLst>
                <a:ext uri="{FF2B5EF4-FFF2-40B4-BE49-F238E27FC236}">
                  <a16:creationId xmlns:a16="http://schemas.microsoft.com/office/drawing/2014/main" id="{73E27EEC-C230-4CDA-8A5C-336151E4B2B0}"/>
                </a:ext>
              </a:extLst>
            </p:cNvPr>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6375;p50">
              <a:extLst>
                <a:ext uri="{FF2B5EF4-FFF2-40B4-BE49-F238E27FC236}">
                  <a16:creationId xmlns:a16="http://schemas.microsoft.com/office/drawing/2014/main" id="{93FBAEAF-3003-4D2E-8FF9-2F02A63E8351}"/>
                </a:ext>
              </a:extLst>
            </p:cNvPr>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6376;p50">
              <a:extLst>
                <a:ext uri="{FF2B5EF4-FFF2-40B4-BE49-F238E27FC236}">
                  <a16:creationId xmlns:a16="http://schemas.microsoft.com/office/drawing/2014/main" id="{C482C7E8-A6E6-4E27-ABAA-431062C242C7}"/>
                </a:ext>
              </a:extLst>
            </p:cNvPr>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6377;p50">
              <a:extLst>
                <a:ext uri="{FF2B5EF4-FFF2-40B4-BE49-F238E27FC236}">
                  <a16:creationId xmlns:a16="http://schemas.microsoft.com/office/drawing/2014/main" id="{3257C28F-F35F-451F-A98C-72A11C302574}"/>
                </a:ext>
              </a:extLst>
            </p:cNvPr>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6378;p50">
              <a:extLst>
                <a:ext uri="{FF2B5EF4-FFF2-40B4-BE49-F238E27FC236}">
                  <a16:creationId xmlns:a16="http://schemas.microsoft.com/office/drawing/2014/main" id="{E6FF3E4F-9C5A-415D-B481-E10388C9B7DC}"/>
                </a:ext>
              </a:extLst>
            </p:cNvPr>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6379;p50">
            <a:extLst>
              <a:ext uri="{FF2B5EF4-FFF2-40B4-BE49-F238E27FC236}">
                <a16:creationId xmlns:a16="http://schemas.microsoft.com/office/drawing/2014/main" id="{652325DF-151D-446C-889E-7357436BB3C4}"/>
              </a:ext>
            </a:extLst>
          </p:cNvPr>
          <p:cNvGrpSpPr/>
          <p:nvPr/>
        </p:nvGrpSpPr>
        <p:grpSpPr>
          <a:xfrm>
            <a:off x="7782962" y="3593045"/>
            <a:ext cx="511394" cy="515309"/>
            <a:chOff x="-31809525" y="3192625"/>
            <a:chExt cx="290650" cy="292875"/>
          </a:xfrm>
          <a:solidFill>
            <a:srgbClr val="5C3183"/>
          </a:solidFill>
        </p:grpSpPr>
        <p:sp>
          <p:nvSpPr>
            <p:cNvPr id="524" name="Google Shape;6380;p50">
              <a:extLst>
                <a:ext uri="{FF2B5EF4-FFF2-40B4-BE49-F238E27FC236}">
                  <a16:creationId xmlns:a16="http://schemas.microsoft.com/office/drawing/2014/main" id="{DF884695-088B-46F2-B2B4-10FEC5408747}"/>
                </a:ext>
              </a:extLst>
            </p:cNvPr>
            <p:cNvSpPr/>
            <p:nvPr/>
          </p:nvSpPr>
          <p:spPr>
            <a:xfrm>
              <a:off x="-31767775" y="3192625"/>
              <a:ext cx="204800" cy="153600"/>
            </a:xfrm>
            <a:custGeom>
              <a:avLst/>
              <a:gdLst/>
              <a:ahLst/>
              <a:cxnLst/>
              <a:rect l="l" t="t" r="r" b="b"/>
              <a:pathLst>
                <a:path w="8192" h="6144" extrusionOk="0">
                  <a:moveTo>
                    <a:pt x="4096" y="0"/>
                  </a:moveTo>
                  <a:cubicBezTo>
                    <a:pt x="2206" y="0"/>
                    <a:pt x="662" y="1544"/>
                    <a:pt x="662" y="3434"/>
                  </a:cubicBezTo>
                  <a:lnTo>
                    <a:pt x="662" y="3497"/>
                  </a:lnTo>
                  <a:cubicBezTo>
                    <a:pt x="252" y="3655"/>
                    <a:pt x="0" y="4033"/>
                    <a:pt x="0" y="4442"/>
                  </a:cubicBezTo>
                  <a:lnTo>
                    <a:pt x="0" y="5136"/>
                  </a:lnTo>
                  <a:cubicBezTo>
                    <a:pt x="0" y="5671"/>
                    <a:pt x="473" y="6144"/>
                    <a:pt x="1009" y="6144"/>
                  </a:cubicBezTo>
                  <a:cubicBezTo>
                    <a:pt x="1135" y="6144"/>
                    <a:pt x="1261" y="6112"/>
                    <a:pt x="1387" y="6081"/>
                  </a:cubicBezTo>
                  <a:lnTo>
                    <a:pt x="1387" y="3403"/>
                  </a:lnTo>
                  <a:cubicBezTo>
                    <a:pt x="1387" y="1891"/>
                    <a:pt x="2584" y="630"/>
                    <a:pt x="4096" y="630"/>
                  </a:cubicBezTo>
                  <a:cubicBezTo>
                    <a:pt x="5577" y="630"/>
                    <a:pt x="6806" y="1891"/>
                    <a:pt x="6806" y="3403"/>
                  </a:cubicBezTo>
                  <a:lnTo>
                    <a:pt x="6806" y="6081"/>
                  </a:lnTo>
                  <a:cubicBezTo>
                    <a:pt x="6932" y="6112"/>
                    <a:pt x="7058" y="6144"/>
                    <a:pt x="7152" y="6144"/>
                  </a:cubicBezTo>
                  <a:cubicBezTo>
                    <a:pt x="7719" y="6144"/>
                    <a:pt x="8192" y="5671"/>
                    <a:pt x="8192" y="5136"/>
                  </a:cubicBezTo>
                  <a:lnTo>
                    <a:pt x="8192" y="4442"/>
                  </a:lnTo>
                  <a:cubicBezTo>
                    <a:pt x="8192" y="4033"/>
                    <a:pt x="7908" y="3623"/>
                    <a:pt x="7530" y="3497"/>
                  </a:cubicBezTo>
                  <a:lnTo>
                    <a:pt x="7530" y="3434"/>
                  </a:lnTo>
                  <a:cubicBezTo>
                    <a:pt x="7467" y="1576"/>
                    <a:pt x="5986" y="0"/>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6381;p50">
              <a:extLst>
                <a:ext uri="{FF2B5EF4-FFF2-40B4-BE49-F238E27FC236}">
                  <a16:creationId xmlns:a16="http://schemas.microsoft.com/office/drawing/2014/main" id="{06B665E9-E871-436E-91E0-9DAF18ECAE25}"/>
                </a:ext>
              </a:extLst>
            </p:cNvPr>
            <p:cNvSpPr/>
            <p:nvPr/>
          </p:nvSpPr>
          <p:spPr>
            <a:xfrm>
              <a:off x="-31715000" y="3244600"/>
              <a:ext cx="101625" cy="52450"/>
            </a:xfrm>
            <a:custGeom>
              <a:avLst/>
              <a:gdLst/>
              <a:ahLst/>
              <a:cxnLst/>
              <a:rect l="l" t="t" r="r" b="b"/>
              <a:pathLst>
                <a:path w="4065" h="2098" extrusionOk="0">
                  <a:moveTo>
                    <a:pt x="1702" y="1"/>
                  </a:moveTo>
                  <a:cubicBezTo>
                    <a:pt x="756" y="1"/>
                    <a:pt x="0" y="757"/>
                    <a:pt x="0" y="1702"/>
                  </a:cubicBezTo>
                  <a:lnTo>
                    <a:pt x="0" y="2080"/>
                  </a:lnTo>
                  <a:lnTo>
                    <a:pt x="1229" y="2080"/>
                  </a:lnTo>
                  <a:cubicBezTo>
                    <a:pt x="1418" y="2080"/>
                    <a:pt x="1765" y="2080"/>
                    <a:pt x="1891" y="1985"/>
                  </a:cubicBezTo>
                  <a:cubicBezTo>
                    <a:pt x="1922" y="1954"/>
                    <a:pt x="1985" y="1828"/>
                    <a:pt x="1985" y="1765"/>
                  </a:cubicBezTo>
                  <a:cubicBezTo>
                    <a:pt x="1985" y="1544"/>
                    <a:pt x="2143" y="1387"/>
                    <a:pt x="2332" y="1387"/>
                  </a:cubicBezTo>
                  <a:cubicBezTo>
                    <a:pt x="2521" y="1387"/>
                    <a:pt x="2678" y="1544"/>
                    <a:pt x="2678" y="1765"/>
                  </a:cubicBezTo>
                  <a:cubicBezTo>
                    <a:pt x="2678" y="1828"/>
                    <a:pt x="2678" y="1954"/>
                    <a:pt x="2773" y="1985"/>
                  </a:cubicBezTo>
                  <a:cubicBezTo>
                    <a:pt x="2836" y="2069"/>
                    <a:pt x="3025" y="2097"/>
                    <a:pt x="3237" y="2097"/>
                  </a:cubicBezTo>
                  <a:cubicBezTo>
                    <a:pt x="3343" y="2097"/>
                    <a:pt x="3455" y="2090"/>
                    <a:pt x="3560" y="2080"/>
                  </a:cubicBezTo>
                  <a:lnTo>
                    <a:pt x="4064" y="2080"/>
                  </a:lnTo>
                  <a:lnTo>
                    <a:pt x="4064" y="1702"/>
                  </a:lnTo>
                  <a:cubicBezTo>
                    <a:pt x="4064" y="757"/>
                    <a:pt x="3308" y="1"/>
                    <a:pt x="2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6382;p50">
              <a:extLst>
                <a:ext uri="{FF2B5EF4-FFF2-40B4-BE49-F238E27FC236}">
                  <a16:creationId xmlns:a16="http://schemas.microsoft.com/office/drawing/2014/main" id="{CA796248-F9F8-420D-B85F-BE3F011459AF}"/>
                </a:ext>
              </a:extLst>
            </p:cNvPr>
            <p:cNvSpPr/>
            <p:nvPr/>
          </p:nvSpPr>
          <p:spPr>
            <a:xfrm>
              <a:off x="-31716575" y="3308400"/>
              <a:ext cx="102400" cy="73275"/>
            </a:xfrm>
            <a:custGeom>
              <a:avLst/>
              <a:gdLst/>
              <a:ahLst/>
              <a:cxnLst/>
              <a:rect l="l" t="t" r="r" b="b"/>
              <a:pathLst>
                <a:path w="4096" h="2931" extrusionOk="0">
                  <a:moveTo>
                    <a:pt x="2395" y="1"/>
                  </a:moveTo>
                  <a:cubicBezTo>
                    <a:pt x="2080" y="221"/>
                    <a:pt x="1639" y="221"/>
                    <a:pt x="1197" y="221"/>
                  </a:cubicBezTo>
                  <a:lnTo>
                    <a:pt x="0" y="221"/>
                  </a:lnTo>
                  <a:lnTo>
                    <a:pt x="0" y="883"/>
                  </a:lnTo>
                  <a:cubicBezTo>
                    <a:pt x="0" y="2048"/>
                    <a:pt x="914" y="2930"/>
                    <a:pt x="2048" y="2930"/>
                  </a:cubicBezTo>
                  <a:cubicBezTo>
                    <a:pt x="3182" y="2930"/>
                    <a:pt x="4096" y="2048"/>
                    <a:pt x="4096" y="883"/>
                  </a:cubicBezTo>
                  <a:lnTo>
                    <a:pt x="4096" y="221"/>
                  </a:lnTo>
                  <a:lnTo>
                    <a:pt x="3403" y="221"/>
                  </a:lnTo>
                  <a:cubicBezTo>
                    <a:pt x="3025" y="221"/>
                    <a:pt x="2678" y="190"/>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6383;p50">
              <a:extLst>
                <a:ext uri="{FF2B5EF4-FFF2-40B4-BE49-F238E27FC236}">
                  <a16:creationId xmlns:a16="http://schemas.microsoft.com/office/drawing/2014/main" id="{B74ABBEF-6D5D-46C4-8589-D5A6F9D6154E}"/>
                </a:ext>
              </a:extLst>
            </p:cNvPr>
            <p:cNvSpPr/>
            <p:nvPr/>
          </p:nvSpPr>
          <p:spPr>
            <a:xfrm>
              <a:off x="-31809525" y="3386375"/>
              <a:ext cx="290650" cy="99125"/>
            </a:xfrm>
            <a:custGeom>
              <a:avLst/>
              <a:gdLst/>
              <a:ahLst/>
              <a:cxnLst/>
              <a:rect l="l" t="t" r="r" b="b"/>
              <a:pathLst>
                <a:path w="11626" h="3965" extrusionOk="0">
                  <a:moveTo>
                    <a:pt x="2092" y="0"/>
                  </a:moveTo>
                  <a:cubicBezTo>
                    <a:pt x="1962" y="0"/>
                    <a:pt x="1828" y="63"/>
                    <a:pt x="1765" y="190"/>
                  </a:cubicBezTo>
                  <a:lnTo>
                    <a:pt x="1355" y="1072"/>
                  </a:lnTo>
                  <a:lnTo>
                    <a:pt x="316" y="1229"/>
                  </a:lnTo>
                  <a:cubicBezTo>
                    <a:pt x="190" y="1229"/>
                    <a:pt x="95" y="1355"/>
                    <a:pt x="64" y="1481"/>
                  </a:cubicBezTo>
                  <a:cubicBezTo>
                    <a:pt x="1" y="1607"/>
                    <a:pt x="64" y="1765"/>
                    <a:pt x="127" y="1828"/>
                  </a:cubicBezTo>
                  <a:lnTo>
                    <a:pt x="883" y="2552"/>
                  </a:lnTo>
                  <a:lnTo>
                    <a:pt x="725" y="3561"/>
                  </a:lnTo>
                  <a:cubicBezTo>
                    <a:pt x="694" y="3687"/>
                    <a:pt x="757" y="3844"/>
                    <a:pt x="851" y="3876"/>
                  </a:cubicBezTo>
                  <a:cubicBezTo>
                    <a:pt x="903" y="3928"/>
                    <a:pt x="965" y="3951"/>
                    <a:pt x="1031" y="3951"/>
                  </a:cubicBezTo>
                  <a:cubicBezTo>
                    <a:pt x="1085" y="3951"/>
                    <a:pt x="1141" y="3935"/>
                    <a:pt x="1198" y="3907"/>
                  </a:cubicBezTo>
                  <a:lnTo>
                    <a:pt x="2112" y="3435"/>
                  </a:lnTo>
                  <a:lnTo>
                    <a:pt x="2994" y="3907"/>
                  </a:lnTo>
                  <a:cubicBezTo>
                    <a:pt x="3046" y="3947"/>
                    <a:pt x="3099" y="3964"/>
                    <a:pt x="3152" y="3964"/>
                  </a:cubicBezTo>
                  <a:cubicBezTo>
                    <a:pt x="3225" y="3964"/>
                    <a:pt x="3298" y="3930"/>
                    <a:pt x="3372" y="3876"/>
                  </a:cubicBezTo>
                  <a:cubicBezTo>
                    <a:pt x="3466" y="3813"/>
                    <a:pt x="3529" y="3687"/>
                    <a:pt x="3466" y="3561"/>
                  </a:cubicBezTo>
                  <a:lnTo>
                    <a:pt x="3309" y="2552"/>
                  </a:lnTo>
                  <a:lnTo>
                    <a:pt x="4002" y="1891"/>
                  </a:lnTo>
                  <a:lnTo>
                    <a:pt x="4663" y="2552"/>
                  </a:lnTo>
                  <a:lnTo>
                    <a:pt x="4506" y="3561"/>
                  </a:lnTo>
                  <a:cubicBezTo>
                    <a:pt x="4474" y="3687"/>
                    <a:pt x="4537" y="3844"/>
                    <a:pt x="4632" y="3876"/>
                  </a:cubicBezTo>
                  <a:cubicBezTo>
                    <a:pt x="4684" y="3928"/>
                    <a:pt x="4746" y="3951"/>
                    <a:pt x="4811" y="3951"/>
                  </a:cubicBezTo>
                  <a:cubicBezTo>
                    <a:pt x="4865" y="3951"/>
                    <a:pt x="4922" y="3935"/>
                    <a:pt x="4978" y="3907"/>
                  </a:cubicBezTo>
                  <a:lnTo>
                    <a:pt x="5892" y="3435"/>
                  </a:lnTo>
                  <a:lnTo>
                    <a:pt x="6774" y="3907"/>
                  </a:lnTo>
                  <a:cubicBezTo>
                    <a:pt x="6827" y="3947"/>
                    <a:pt x="6880" y="3964"/>
                    <a:pt x="6933" y="3964"/>
                  </a:cubicBezTo>
                  <a:cubicBezTo>
                    <a:pt x="7006" y="3964"/>
                    <a:pt x="7079" y="3930"/>
                    <a:pt x="7152" y="3876"/>
                  </a:cubicBezTo>
                  <a:cubicBezTo>
                    <a:pt x="7247" y="3813"/>
                    <a:pt x="7310" y="3687"/>
                    <a:pt x="7247" y="3561"/>
                  </a:cubicBezTo>
                  <a:lnTo>
                    <a:pt x="7089" y="2552"/>
                  </a:lnTo>
                  <a:lnTo>
                    <a:pt x="7782" y="1891"/>
                  </a:lnTo>
                  <a:lnTo>
                    <a:pt x="8444" y="2552"/>
                  </a:lnTo>
                  <a:lnTo>
                    <a:pt x="8286" y="3561"/>
                  </a:lnTo>
                  <a:cubicBezTo>
                    <a:pt x="8255" y="3687"/>
                    <a:pt x="8318" y="3844"/>
                    <a:pt x="8413" y="3876"/>
                  </a:cubicBezTo>
                  <a:cubicBezTo>
                    <a:pt x="8465" y="3928"/>
                    <a:pt x="8526" y="3951"/>
                    <a:pt x="8592" y="3951"/>
                  </a:cubicBezTo>
                  <a:cubicBezTo>
                    <a:pt x="8646" y="3951"/>
                    <a:pt x="8702" y="3935"/>
                    <a:pt x="8759" y="3907"/>
                  </a:cubicBezTo>
                  <a:lnTo>
                    <a:pt x="9673" y="3435"/>
                  </a:lnTo>
                  <a:lnTo>
                    <a:pt x="10555" y="3907"/>
                  </a:lnTo>
                  <a:cubicBezTo>
                    <a:pt x="10608" y="3947"/>
                    <a:pt x="10660" y="3964"/>
                    <a:pt x="10713" y="3964"/>
                  </a:cubicBezTo>
                  <a:cubicBezTo>
                    <a:pt x="10786" y="3964"/>
                    <a:pt x="10860" y="3930"/>
                    <a:pt x="10933" y="3876"/>
                  </a:cubicBezTo>
                  <a:cubicBezTo>
                    <a:pt x="11027" y="3813"/>
                    <a:pt x="11090" y="3687"/>
                    <a:pt x="11027" y="3561"/>
                  </a:cubicBezTo>
                  <a:lnTo>
                    <a:pt x="10870" y="2552"/>
                  </a:lnTo>
                  <a:lnTo>
                    <a:pt x="11626" y="1828"/>
                  </a:lnTo>
                  <a:cubicBezTo>
                    <a:pt x="11532" y="1702"/>
                    <a:pt x="11595" y="1607"/>
                    <a:pt x="11532" y="1481"/>
                  </a:cubicBezTo>
                  <a:cubicBezTo>
                    <a:pt x="11500" y="1355"/>
                    <a:pt x="11374" y="1292"/>
                    <a:pt x="11279" y="1229"/>
                  </a:cubicBezTo>
                  <a:lnTo>
                    <a:pt x="10240" y="1072"/>
                  </a:lnTo>
                  <a:lnTo>
                    <a:pt x="9799" y="190"/>
                  </a:lnTo>
                  <a:cubicBezTo>
                    <a:pt x="9751" y="63"/>
                    <a:pt x="9625" y="0"/>
                    <a:pt x="9495" y="0"/>
                  </a:cubicBezTo>
                  <a:cubicBezTo>
                    <a:pt x="9366" y="0"/>
                    <a:pt x="9232" y="63"/>
                    <a:pt x="9169" y="190"/>
                  </a:cubicBezTo>
                  <a:lnTo>
                    <a:pt x="8759" y="1072"/>
                  </a:lnTo>
                  <a:lnTo>
                    <a:pt x="7782" y="1229"/>
                  </a:lnTo>
                  <a:cubicBezTo>
                    <a:pt x="7719" y="1229"/>
                    <a:pt x="7688" y="1292"/>
                    <a:pt x="7656" y="1292"/>
                  </a:cubicBezTo>
                  <a:cubicBezTo>
                    <a:pt x="7593" y="1229"/>
                    <a:pt x="7562" y="1229"/>
                    <a:pt x="7530" y="1229"/>
                  </a:cubicBezTo>
                  <a:lnTo>
                    <a:pt x="6554" y="1072"/>
                  </a:lnTo>
                  <a:lnTo>
                    <a:pt x="6113" y="190"/>
                  </a:lnTo>
                  <a:cubicBezTo>
                    <a:pt x="6050" y="63"/>
                    <a:pt x="5924" y="0"/>
                    <a:pt x="5798" y="0"/>
                  </a:cubicBezTo>
                  <a:cubicBezTo>
                    <a:pt x="5672" y="0"/>
                    <a:pt x="5546" y="63"/>
                    <a:pt x="5483" y="190"/>
                  </a:cubicBezTo>
                  <a:lnTo>
                    <a:pt x="5041" y="1072"/>
                  </a:lnTo>
                  <a:lnTo>
                    <a:pt x="4065" y="1229"/>
                  </a:lnTo>
                  <a:cubicBezTo>
                    <a:pt x="4033" y="1229"/>
                    <a:pt x="4002" y="1292"/>
                    <a:pt x="3939" y="1292"/>
                  </a:cubicBezTo>
                  <a:cubicBezTo>
                    <a:pt x="3907" y="1229"/>
                    <a:pt x="3876" y="1229"/>
                    <a:pt x="3813" y="1229"/>
                  </a:cubicBezTo>
                  <a:lnTo>
                    <a:pt x="2836" y="1072"/>
                  </a:lnTo>
                  <a:lnTo>
                    <a:pt x="2395" y="190"/>
                  </a:lnTo>
                  <a:cubicBezTo>
                    <a:pt x="2348" y="63"/>
                    <a:pt x="2222" y="0"/>
                    <a:pt x="2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6384;p50">
            <a:extLst>
              <a:ext uri="{FF2B5EF4-FFF2-40B4-BE49-F238E27FC236}">
                <a16:creationId xmlns:a16="http://schemas.microsoft.com/office/drawing/2014/main" id="{656F2398-0AD5-4074-83E4-933E98EBEC72}"/>
              </a:ext>
            </a:extLst>
          </p:cNvPr>
          <p:cNvGrpSpPr/>
          <p:nvPr/>
        </p:nvGrpSpPr>
        <p:grpSpPr>
          <a:xfrm>
            <a:off x="7782257" y="4232442"/>
            <a:ext cx="512802" cy="515573"/>
            <a:chOff x="-31811100" y="3550975"/>
            <a:chExt cx="291450" cy="293025"/>
          </a:xfrm>
          <a:solidFill>
            <a:srgbClr val="5C3183"/>
          </a:solidFill>
        </p:grpSpPr>
        <p:sp>
          <p:nvSpPr>
            <p:cNvPr id="517" name="Google Shape;6385;p50">
              <a:extLst>
                <a:ext uri="{FF2B5EF4-FFF2-40B4-BE49-F238E27FC236}">
                  <a16:creationId xmlns:a16="http://schemas.microsoft.com/office/drawing/2014/main" id="{633CA8D5-1ACF-49B0-BCE8-D21771C15294}"/>
                </a:ext>
              </a:extLst>
            </p:cNvPr>
            <p:cNvSpPr/>
            <p:nvPr/>
          </p:nvSpPr>
          <p:spPr>
            <a:xfrm>
              <a:off x="-31554325" y="3595875"/>
              <a:ext cx="34675" cy="33900"/>
            </a:xfrm>
            <a:custGeom>
              <a:avLst/>
              <a:gdLst/>
              <a:ahLst/>
              <a:cxnLst/>
              <a:rect l="l" t="t" r="r" b="b"/>
              <a:pathLst>
                <a:path w="1387" h="1356" extrusionOk="0">
                  <a:moveTo>
                    <a:pt x="0" y="1"/>
                  </a:moveTo>
                  <a:lnTo>
                    <a:pt x="0" y="1355"/>
                  </a:lnTo>
                  <a:lnTo>
                    <a:pt x="662" y="1355"/>
                  </a:lnTo>
                  <a:cubicBezTo>
                    <a:pt x="1071" y="1355"/>
                    <a:pt x="1324" y="1040"/>
                    <a:pt x="1324" y="694"/>
                  </a:cubicBezTo>
                  <a:cubicBezTo>
                    <a:pt x="1387" y="316"/>
                    <a:pt x="1071" y="1"/>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6386;p50">
              <a:extLst>
                <a:ext uri="{FF2B5EF4-FFF2-40B4-BE49-F238E27FC236}">
                  <a16:creationId xmlns:a16="http://schemas.microsoft.com/office/drawing/2014/main" id="{B78F3684-48DD-41AB-8D91-24688E461F3A}"/>
                </a:ext>
              </a:extLst>
            </p:cNvPr>
            <p:cNvSpPr/>
            <p:nvPr/>
          </p:nvSpPr>
          <p:spPr>
            <a:xfrm>
              <a:off x="-31659075" y="3628650"/>
              <a:ext cx="139425" cy="71650"/>
            </a:xfrm>
            <a:custGeom>
              <a:avLst/>
              <a:gdLst/>
              <a:ahLst/>
              <a:cxnLst/>
              <a:rect l="l" t="t" r="r" b="b"/>
              <a:pathLst>
                <a:path w="5577" h="2866" extrusionOk="0">
                  <a:moveTo>
                    <a:pt x="1438" y="1"/>
                  </a:moveTo>
                  <a:cubicBezTo>
                    <a:pt x="1338" y="1"/>
                    <a:pt x="1235" y="30"/>
                    <a:pt x="1166" y="76"/>
                  </a:cubicBezTo>
                  <a:lnTo>
                    <a:pt x="126" y="1179"/>
                  </a:lnTo>
                  <a:cubicBezTo>
                    <a:pt x="0" y="1305"/>
                    <a:pt x="0" y="1525"/>
                    <a:pt x="126" y="1651"/>
                  </a:cubicBezTo>
                  <a:lnTo>
                    <a:pt x="1166" y="2754"/>
                  </a:lnTo>
                  <a:cubicBezTo>
                    <a:pt x="1208" y="2838"/>
                    <a:pt x="1292" y="2866"/>
                    <a:pt x="1390" y="2866"/>
                  </a:cubicBezTo>
                  <a:cubicBezTo>
                    <a:pt x="1439" y="2866"/>
                    <a:pt x="1491" y="2859"/>
                    <a:pt x="1544" y="2848"/>
                  </a:cubicBezTo>
                  <a:cubicBezTo>
                    <a:pt x="1670" y="2817"/>
                    <a:pt x="1796" y="2659"/>
                    <a:pt x="1796" y="2533"/>
                  </a:cubicBezTo>
                  <a:lnTo>
                    <a:pt x="1796" y="2124"/>
                  </a:lnTo>
                  <a:lnTo>
                    <a:pt x="4190" y="2124"/>
                  </a:lnTo>
                  <a:cubicBezTo>
                    <a:pt x="4946" y="2124"/>
                    <a:pt x="5577" y="1494"/>
                    <a:pt x="5577" y="769"/>
                  </a:cubicBezTo>
                  <a:lnTo>
                    <a:pt x="5577" y="549"/>
                  </a:lnTo>
                  <a:cubicBezTo>
                    <a:pt x="5356" y="675"/>
                    <a:pt x="5135" y="769"/>
                    <a:pt x="4883" y="769"/>
                  </a:cubicBezTo>
                  <a:cubicBezTo>
                    <a:pt x="3686" y="738"/>
                    <a:pt x="2930" y="738"/>
                    <a:pt x="1796" y="738"/>
                  </a:cubicBezTo>
                  <a:lnTo>
                    <a:pt x="1796" y="328"/>
                  </a:lnTo>
                  <a:cubicBezTo>
                    <a:pt x="1796" y="170"/>
                    <a:pt x="1701" y="44"/>
                    <a:pt x="1544" y="13"/>
                  </a:cubicBezTo>
                  <a:cubicBezTo>
                    <a:pt x="1510" y="5"/>
                    <a:pt x="1474" y="1"/>
                    <a:pt x="14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6387;p50">
              <a:extLst>
                <a:ext uri="{FF2B5EF4-FFF2-40B4-BE49-F238E27FC236}">
                  <a16:creationId xmlns:a16="http://schemas.microsoft.com/office/drawing/2014/main" id="{63BB200D-DE62-4FED-829D-7E47725CD491}"/>
                </a:ext>
              </a:extLst>
            </p:cNvPr>
            <p:cNvSpPr/>
            <p:nvPr/>
          </p:nvSpPr>
          <p:spPr>
            <a:xfrm>
              <a:off x="-31811100" y="3647075"/>
              <a:ext cx="33100" cy="33100"/>
            </a:xfrm>
            <a:custGeom>
              <a:avLst/>
              <a:gdLst/>
              <a:ahLst/>
              <a:cxnLst/>
              <a:rect l="l" t="t" r="r" b="b"/>
              <a:pathLst>
                <a:path w="1324" h="1324" extrusionOk="0">
                  <a:moveTo>
                    <a:pt x="662" y="1"/>
                  </a:moveTo>
                  <a:cubicBezTo>
                    <a:pt x="253" y="1"/>
                    <a:pt x="1" y="316"/>
                    <a:pt x="1" y="662"/>
                  </a:cubicBezTo>
                  <a:cubicBezTo>
                    <a:pt x="1" y="1040"/>
                    <a:pt x="316" y="1324"/>
                    <a:pt x="662" y="1324"/>
                  </a:cubicBezTo>
                  <a:lnTo>
                    <a:pt x="1324" y="1324"/>
                  </a:lnTo>
                  <a:lnTo>
                    <a:pt x="13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6388;p50">
              <a:extLst>
                <a:ext uri="{FF2B5EF4-FFF2-40B4-BE49-F238E27FC236}">
                  <a16:creationId xmlns:a16="http://schemas.microsoft.com/office/drawing/2014/main" id="{9E4153E3-B085-4432-8F73-4E6D0476A1B9}"/>
                </a:ext>
              </a:extLst>
            </p:cNvPr>
            <p:cNvSpPr/>
            <p:nvPr/>
          </p:nvSpPr>
          <p:spPr>
            <a:xfrm>
              <a:off x="-31811100" y="3678325"/>
              <a:ext cx="138650" cy="72250"/>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6389;p50">
              <a:extLst>
                <a:ext uri="{FF2B5EF4-FFF2-40B4-BE49-F238E27FC236}">
                  <a16:creationId xmlns:a16="http://schemas.microsoft.com/office/drawing/2014/main" id="{9216E04D-AD49-4A8B-A1F1-57FA3FF728B1}"/>
                </a:ext>
              </a:extLst>
            </p:cNvPr>
            <p:cNvSpPr/>
            <p:nvPr/>
          </p:nvSpPr>
          <p:spPr>
            <a:xfrm>
              <a:off x="-31759900" y="3791200"/>
              <a:ext cx="187475" cy="52800"/>
            </a:xfrm>
            <a:custGeom>
              <a:avLst/>
              <a:gdLst/>
              <a:ahLst/>
              <a:cxnLst/>
              <a:rect l="l" t="t" r="r" b="b"/>
              <a:pathLst>
                <a:path w="7499" h="2112" extrusionOk="0">
                  <a:moveTo>
                    <a:pt x="1" y="1"/>
                  </a:moveTo>
                  <a:lnTo>
                    <a:pt x="1" y="1072"/>
                  </a:lnTo>
                  <a:cubicBezTo>
                    <a:pt x="1" y="1639"/>
                    <a:pt x="473" y="2112"/>
                    <a:pt x="1009" y="2112"/>
                  </a:cubicBezTo>
                  <a:lnTo>
                    <a:pt x="6491" y="2112"/>
                  </a:lnTo>
                  <a:cubicBezTo>
                    <a:pt x="7026" y="2112"/>
                    <a:pt x="7499" y="1639"/>
                    <a:pt x="7499" y="1072"/>
                  </a:cubicBezTo>
                  <a:lnTo>
                    <a:pt x="74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6390;p50">
              <a:extLst>
                <a:ext uri="{FF2B5EF4-FFF2-40B4-BE49-F238E27FC236}">
                  <a16:creationId xmlns:a16="http://schemas.microsoft.com/office/drawing/2014/main" id="{946AC73D-791D-4099-BCF7-F65D30701E72}"/>
                </a:ext>
              </a:extLst>
            </p:cNvPr>
            <p:cNvSpPr/>
            <p:nvPr/>
          </p:nvSpPr>
          <p:spPr>
            <a:xfrm>
              <a:off x="-31759900" y="3550975"/>
              <a:ext cx="187475" cy="35475"/>
            </a:xfrm>
            <a:custGeom>
              <a:avLst/>
              <a:gdLst/>
              <a:ahLst/>
              <a:cxnLst/>
              <a:rect l="l" t="t" r="r" b="b"/>
              <a:pathLst>
                <a:path w="7499" h="1419" extrusionOk="0">
                  <a:moveTo>
                    <a:pt x="1009" y="1"/>
                  </a:moveTo>
                  <a:cubicBezTo>
                    <a:pt x="473" y="1"/>
                    <a:pt x="1" y="474"/>
                    <a:pt x="1" y="1072"/>
                  </a:cubicBezTo>
                  <a:lnTo>
                    <a:pt x="1" y="1419"/>
                  </a:lnTo>
                  <a:lnTo>
                    <a:pt x="7499" y="1419"/>
                  </a:lnTo>
                  <a:lnTo>
                    <a:pt x="7499" y="1072"/>
                  </a:lnTo>
                  <a:cubicBezTo>
                    <a:pt x="7499" y="537"/>
                    <a:pt x="7026" y="1"/>
                    <a:pt x="6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6391;p50">
              <a:extLst>
                <a:ext uri="{FF2B5EF4-FFF2-40B4-BE49-F238E27FC236}">
                  <a16:creationId xmlns:a16="http://schemas.microsoft.com/office/drawing/2014/main" id="{C269D601-9967-4988-8E13-27098EF7E039}"/>
                </a:ext>
              </a:extLst>
            </p:cNvPr>
            <p:cNvSpPr/>
            <p:nvPr/>
          </p:nvSpPr>
          <p:spPr>
            <a:xfrm>
              <a:off x="-31759100" y="3602975"/>
              <a:ext cx="188250" cy="172500"/>
            </a:xfrm>
            <a:custGeom>
              <a:avLst/>
              <a:gdLst/>
              <a:ahLst/>
              <a:cxnLst/>
              <a:rect l="l" t="t" r="r" b="b"/>
              <a:pathLst>
                <a:path w="7530" h="6900" extrusionOk="0">
                  <a:moveTo>
                    <a:pt x="0" y="0"/>
                  </a:moveTo>
                  <a:lnTo>
                    <a:pt x="0" y="3088"/>
                  </a:lnTo>
                  <a:lnTo>
                    <a:pt x="1071" y="3088"/>
                  </a:lnTo>
                  <a:cubicBezTo>
                    <a:pt x="1134" y="2773"/>
                    <a:pt x="1386" y="2552"/>
                    <a:pt x="1701" y="2426"/>
                  </a:cubicBezTo>
                  <a:cubicBezTo>
                    <a:pt x="1822" y="2376"/>
                    <a:pt x="1952" y="2351"/>
                    <a:pt x="2083" y="2351"/>
                  </a:cubicBezTo>
                  <a:cubicBezTo>
                    <a:pt x="2361" y="2351"/>
                    <a:pt x="2642" y="2464"/>
                    <a:pt x="2835" y="2678"/>
                  </a:cubicBezTo>
                  <a:lnTo>
                    <a:pt x="3844" y="3781"/>
                  </a:lnTo>
                  <a:cubicBezTo>
                    <a:pt x="4222" y="4190"/>
                    <a:pt x="4222" y="4789"/>
                    <a:pt x="3844" y="5167"/>
                  </a:cubicBezTo>
                  <a:lnTo>
                    <a:pt x="2835" y="6270"/>
                  </a:lnTo>
                  <a:cubicBezTo>
                    <a:pt x="2635" y="6493"/>
                    <a:pt x="2339" y="6621"/>
                    <a:pt x="2050" y="6621"/>
                  </a:cubicBezTo>
                  <a:cubicBezTo>
                    <a:pt x="1930" y="6621"/>
                    <a:pt x="1812" y="6599"/>
                    <a:pt x="1701" y="6553"/>
                  </a:cubicBezTo>
                  <a:cubicBezTo>
                    <a:pt x="1386" y="6427"/>
                    <a:pt x="1134" y="6144"/>
                    <a:pt x="1071" y="5892"/>
                  </a:cubicBezTo>
                  <a:lnTo>
                    <a:pt x="0" y="5892"/>
                  </a:lnTo>
                  <a:lnTo>
                    <a:pt x="0" y="6900"/>
                  </a:lnTo>
                  <a:lnTo>
                    <a:pt x="7530" y="6900"/>
                  </a:lnTo>
                  <a:lnTo>
                    <a:pt x="7530" y="3844"/>
                  </a:lnTo>
                  <a:lnTo>
                    <a:pt x="6459" y="3844"/>
                  </a:lnTo>
                  <a:cubicBezTo>
                    <a:pt x="6364" y="4159"/>
                    <a:pt x="6143" y="4379"/>
                    <a:pt x="5828" y="4505"/>
                  </a:cubicBezTo>
                  <a:cubicBezTo>
                    <a:pt x="5709" y="4551"/>
                    <a:pt x="5589" y="4573"/>
                    <a:pt x="5472" y="4573"/>
                  </a:cubicBezTo>
                  <a:cubicBezTo>
                    <a:pt x="5188" y="4573"/>
                    <a:pt x="4917" y="4445"/>
                    <a:pt x="4694" y="4222"/>
                  </a:cubicBezTo>
                  <a:lnTo>
                    <a:pt x="3655" y="3119"/>
                  </a:lnTo>
                  <a:cubicBezTo>
                    <a:pt x="3308" y="2741"/>
                    <a:pt x="3308" y="2143"/>
                    <a:pt x="3655" y="1765"/>
                  </a:cubicBezTo>
                  <a:lnTo>
                    <a:pt x="4694" y="630"/>
                  </a:lnTo>
                  <a:cubicBezTo>
                    <a:pt x="4866" y="416"/>
                    <a:pt x="5140" y="304"/>
                    <a:pt x="5427" y="304"/>
                  </a:cubicBezTo>
                  <a:cubicBezTo>
                    <a:pt x="5561" y="304"/>
                    <a:pt x="5698" y="328"/>
                    <a:pt x="5828" y="378"/>
                  </a:cubicBezTo>
                  <a:cubicBezTo>
                    <a:pt x="6143" y="504"/>
                    <a:pt x="6364" y="756"/>
                    <a:pt x="6459" y="1040"/>
                  </a:cubicBezTo>
                  <a:lnTo>
                    <a:pt x="7530" y="1040"/>
                  </a:lnTo>
                  <a:lnTo>
                    <a:pt x="75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6392;p50">
            <a:extLst>
              <a:ext uri="{FF2B5EF4-FFF2-40B4-BE49-F238E27FC236}">
                <a16:creationId xmlns:a16="http://schemas.microsoft.com/office/drawing/2014/main" id="{59856FD1-575F-4EFD-A84F-736B4E3871C6}"/>
              </a:ext>
            </a:extLst>
          </p:cNvPr>
          <p:cNvGrpSpPr/>
          <p:nvPr/>
        </p:nvGrpSpPr>
        <p:grpSpPr>
          <a:xfrm>
            <a:off x="7773262" y="4862777"/>
            <a:ext cx="530793" cy="517419"/>
            <a:chOff x="-31817400" y="3910025"/>
            <a:chExt cx="301675" cy="294075"/>
          </a:xfrm>
          <a:solidFill>
            <a:srgbClr val="5C3183"/>
          </a:solidFill>
        </p:grpSpPr>
        <p:sp>
          <p:nvSpPr>
            <p:cNvPr id="514" name="Google Shape;6393;p50">
              <a:extLst>
                <a:ext uri="{FF2B5EF4-FFF2-40B4-BE49-F238E27FC236}">
                  <a16:creationId xmlns:a16="http://schemas.microsoft.com/office/drawing/2014/main" id="{3384C920-D79C-4731-82AE-C4D8ACF8701E}"/>
                </a:ext>
              </a:extLst>
            </p:cNvPr>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6394;p50">
              <a:extLst>
                <a:ext uri="{FF2B5EF4-FFF2-40B4-BE49-F238E27FC236}">
                  <a16:creationId xmlns:a16="http://schemas.microsoft.com/office/drawing/2014/main" id="{5D956393-CEDF-4DA2-ADDE-4302C900CE87}"/>
                </a:ext>
              </a:extLst>
            </p:cNvPr>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6395;p50">
              <a:extLst>
                <a:ext uri="{FF2B5EF4-FFF2-40B4-BE49-F238E27FC236}">
                  <a16:creationId xmlns:a16="http://schemas.microsoft.com/office/drawing/2014/main" id="{61802693-852E-4430-BBDA-C33D3C93B66D}"/>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6396;p50">
            <a:extLst>
              <a:ext uri="{FF2B5EF4-FFF2-40B4-BE49-F238E27FC236}">
                <a16:creationId xmlns:a16="http://schemas.microsoft.com/office/drawing/2014/main" id="{06F933F9-128F-4100-9C7F-08B2549954CB}"/>
              </a:ext>
            </a:extLst>
          </p:cNvPr>
          <p:cNvGrpSpPr/>
          <p:nvPr/>
        </p:nvGrpSpPr>
        <p:grpSpPr>
          <a:xfrm>
            <a:off x="10371201" y="4233144"/>
            <a:ext cx="514209" cy="514165"/>
            <a:chOff x="-30354000" y="3569100"/>
            <a:chExt cx="292250" cy="292225"/>
          </a:xfrm>
          <a:solidFill>
            <a:srgbClr val="5C3183"/>
          </a:solidFill>
        </p:grpSpPr>
        <p:sp>
          <p:nvSpPr>
            <p:cNvPr id="508" name="Google Shape;6397;p50">
              <a:extLst>
                <a:ext uri="{FF2B5EF4-FFF2-40B4-BE49-F238E27FC236}">
                  <a16:creationId xmlns:a16="http://schemas.microsoft.com/office/drawing/2014/main" id="{266EC3A6-D768-42D1-A6C8-A8039EBA441A}"/>
                </a:ext>
              </a:extLst>
            </p:cNvPr>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6398;p50">
              <a:extLst>
                <a:ext uri="{FF2B5EF4-FFF2-40B4-BE49-F238E27FC236}">
                  <a16:creationId xmlns:a16="http://schemas.microsoft.com/office/drawing/2014/main" id="{847A5955-3562-4B8D-B65D-7C452DAA8646}"/>
                </a:ext>
              </a:extLst>
            </p:cNvPr>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6399;p50">
              <a:extLst>
                <a:ext uri="{FF2B5EF4-FFF2-40B4-BE49-F238E27FC236}">
                  <a16:creationId xmlns:a16="http://schemas.microsoft.com/office/drawing/2014/main" id="{CF741118-913B-41C0-ADB4-81EC6571F0B0}"/>
                </a:ext>
              </a:extLst>
            </p:cNvPr>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6400;p50">
              <a:extLst>
                <a:ext uri="{FF2B5EF4-FFF2-40B4-BE49-F238E27FC236}">
                  <a16:creationId xmlns:a16="http://schemas.microsoft.com/office/drawing/2014/main" id="{B7C11872-19E7-4E19-BA0A-7E13F60E9353}"/>
                </a:ext>
              </a:extLst>
            </p:cNvPr>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6401;p50">
              <a:extLst>
                <a:ext uri="{FF2B5EF4-FFF2-40B4-BE49-F238E27FC236}">
                  <a16:creationId xmlns:a16="http://schemas.microsoft.com/office/drawing/2014/main" id="{B1F9384E-8051-48B0-88FC-DF4D8F54E5ED}"/>
                </a:ext>
              </a:extLst>
            </p:cNvPr>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6402;p50">
              <a:extLst>
                <a:ext uri="{FF2B5EF4-FFF2-40B4-BE49-F238E27FC236}">
                  <a16:creationId xmlns:a16="http://schemas.microsoft.com/office/drawing/2014/main" id="{650D504F-99F7-4102-A4A7-EEE8B436CDB1}"/>
                </a:ext>
              </a:extLst>
            </p:cNvPr>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6403;p50">
            <a:extLst>
              <a:ext uri="{FF2B5EF4-FFF2-40B4-BE49-F238E27FC236}">
                <a16:creationId xmlns:a16="http://schemas.microsoft.com/office/drawing/2014/main" id="{40C7B459-94D0-4E5E-9791-243245E990C7}"/>
              </a:ext>
            </a:extLst>
          </p:cNvPr>
          <p:cNvGrpSpPr/>
          <p:nvPr/>
        </p:nvGrpSpPr>
        <p:grpSpPr>
          <a:xfrm>
            <a:off x="1963939" y="3594298"/>
            <a:ext cx="496131" cy="512802"/>
            <a:chOff x="-35118325" y="3202075"/>
            <a:chExt cx="281975" cy="291450"/>
          </a:xfrm>
          <a:solidFill>
            <a:srgbClr val="5C3183"/>
          </a:solidFill>
        </p:grpSpPr>
        <p:sp>
          <p:nvSpPr>
            <p:cNvPr id="504" name="Google Shape;6404;p50">
              <a:extLst>
                <a:ext uri="{FF2B5EF4-FFF2-40B4-BE49-F238E27FC236}">
                  <a16:creationId xmlns:a16="http://schemas.microsoft.com/office/drawing/2014/main" id="{3022F471-6DA8-4C64-BF94-E774811DB651}"/>
                </a:ext>
              </a:extLst>
            </p:cNvPr>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6405;p50">
              <a:extLst>
                <a:ext uri="{FF2B5EF4-FFF2-40B4-BE49-F238E27FC236}">
                  <a16:creationId xmlns:a16="http://schemas.microsoft.com/office/drawing/2014/main" id="{2B442643-F67C-4D69-9B99-335583F12D4D}"/>
                </a:ext>
              </a:extLst>
            </p:cNvPr>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6406;p50">
              <a:extLst>
                <a:ext uri="{FF2B5EF4-FFF2-40B4-BE49-F238E27FC236}">
                  <a16:creationId xmlns:a16="http://schemas.microsoft.com/office/drawing/2014/main" id="{884CD0E9-6AB0-46EE-B61C-AA2417B03456}"/>
                </a:ext>
              </a:extLst>
            </p:cNvPr>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6407;p50">
              <a:extLst>
                <a:ext uri="{FF2B5EF4-FFF2-40B4-BE49-F238E27FC236}">
                  <a16:creationId xmlns:a16="http://schemas.microsoft.com/office/drawing/2014/main" id="{5A58F8DC-E0D0-4E1E-B10C-4FB238584DF2}"/>
                </a:ext>
              </a:extLst>
            </p:cNvPr>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6408;p50">
            <a:extLst>
              <a:ext uri="{FF2B5EF4-FFF2-40B4-BE49-F238E27FC236}">
                <a16:creationId xmlns:a16="http://schemas.microsoft.com/office/drawing/2014/main" id="{03F7BDE5-A2E5-473D-A62B-AE32D3327A80}"/>
              </a:ext>
            </a:extLst>
          </p:cNvPr>
          <p:cNvGrpSpPr/>
          <p:nvPr/>
        </p:nvGrpSpPr>
        <p:grpSpPr>
          <a:xfrm>
            <a:off x="1954923" y="4234134"/>
            <a:ext cx="514165" cy="512186"/>
            <a:chOff x="-35123050" y="3561225"/>
            <a:chExt cx="292225" cy="291100"/>
          </a:xfrm>
          <a:solidFill>
            <a:srgbClr val="5C3183"/>
          </a:solidFill>
        </p:grpSpPr>
        <p:sp>
          <p:nvSpPr>
            <p:cNvPr id="502" name="Google Shape;6409;p50">
              <a:extLst>
                <a:ext uri="{FF2B5EF4-FFF2-40B4-BE49-F238E27FC236}">
                  <a16:creationId xmlns:a16="http://schemas.microsoft.com/office/drawing/2014/main" id="{DE79D176-5E77-44FA-B0C7-1F990B37C332}"/>
                </a:ext>
              </a:extLst>
            </p:cNvPr>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6410;p50">
              <a:extLst>
                <a:ext uri="{FF2B5EF4-FFF2-40B4-BE49-F238E27FC236}">
                  <a16:creationId xmlns:a16="http://schemas.microsoft.com/office/drawing/2014/main" id="{EAB27E29-C6A7-4E67-A792-B9BFF5CC4C1D}"/>
                </a:ext>
              </a:extLst>
            </p:cNvPr>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6411;p50">
            <a:extLst>
              <a:ext uri="{FF2B5EF4-FFF2-40B4-BE49-F238E27FC236}">
                <a16:creationId xmlns:a16="http://schemas.microsoft.com/office/drawing/2014/main" id="{B8751193-4C7F-44BA-97B6-A75495C3F942}"/>
              </a:ext>
            </a:extLst>
          </p:cNvPr>
          <p:cNvGrpSpPr/>
          <p:nvPr/>
        </p:nvGrpSpPr>
        <p:grpSpPr>
          <a:xfrm>
            <a:off x="2015910" y="4865107"/>
            <a:ext cx="392189" cy="512757"/>
            <a:chOff x="-35089175" y="3919600"/>
            <a:chExt cx="222900" cy="291425"/>
          </a:xfrm>
          <a:solidFill>
            <a:srgbClr val="5C3183"/>
          </a:solidFill>
        </p:grpSpPr>
        <p:sp>
          <p:nvSpPr>
            <p:cNvPr id="500" name="Google Shape;6412;p50">
              <a:extLst>
                <a:ext uri="{FF2B5EF4-FFF2-40B4-BE49-F238E27FC236}">
                  <a16:creationId xmlns:a16="http://schemas.microsoft.com/office/drawing/2014/main" id="{F8A3A357-468C-42F0-ACC2-C5F509BA874A}"/>
                </a:ext>
              </a:extLst>
            </p:cNvPr>
            <p:cNvSpPr/>
            <p:nvPr/>
          </p:nvSpPr>
          <p:spPr>
            <a:xfrm>
              <a:off x="-35089175" y="3919600"/>
              <a:ext cx="222900" cy="291425"/>
            </a:xfrm>
            <a:custGeom>
              <a:avLst/>
              <a:gdLst/>
              <a:ahLst/>
              <a:cxnLst/>
              <a:rect l="l" t="t" r="r" b="b"/>
              <a:pathLst>
                <a:path w="8916" h="11657" extrusionOk="0">
                  <a:moveTo>
                    <a:pt x="4474" y="1418"/>
                  </a:moveTo>
                  <a:cubicBezTo>
                    <a:pt x="6143" y="1418"/>
                    <a:pt x="7530" y="2804"/>
                    <a:pt x="7530" y="4474"/>
                  </a:cubicBezTo>
                  <a:cubicBezTo>
                    <a:pt x="7561" y="6175"/>
                    <a:pt x="6143" y="7561"/>
                    <a:pt x="4474" y="7561"/>
                  </a:cubicBezTo>
                  <a:cubicBezTo>
                    <a:pt x="2772" y="7561"/>
                    <a:pt x="1386" y="6175"/>
                    <a:pt x="1386" y="4474"/>
                  </a:cubicBezTo>
                  <a:cubicBezTo>
                    <a:pt x="1386" y="2804"/>
                    <a:pt x="2772" y="1418"/>
                    <a:pt x="4474" y="1418"/>
                  </a:cubicBezTo>
                  <a:close/>
                  <a:moveTo>
                    <a:pt x="4474" y="0"/>
                  </a:moveTo>
                  <a:cubicBezTo>
                    <a:pt x="2016" y="0"/>
                    <a:pt x="0" y="2017"/>
                    <a:pt x="0" y="4442"/>
                  </a:cubicBezTo>
                  <a:cubicBezTo>
                    <a:pt x="0" y="5419"/>
                    <a:pt x="315" y="6333"/>
                    <a:pt x="914" y="7120"/>
                  </a:cubicBezTo>
                  <a:lnTo>
                    <a:pt x="4190" y="11531"/>
                  </a:lnTo>
                  <a:cubicBezTo>
                    <a:pt x="4253" y="11626"/>
                    <a:pt x="4348" y="11657"/>
                    <a:pt x="4474" y="11657"/>
                  </a:cubicBezTo>
                  <a:cubicBezTo>
                    <a:pt x="4568" y="11657"/>
                    <a:pt x="4663" y="11626"/>
                    <a:pt x="4726" y="11531"/>
                  </a:cubicBezTo>
                  <a:lnTo>
                    <a:pt x="8002" y="7120"/>
                  </a:lnTo>
                  <a:cubicBezTo>
                    <a:pt x="8601" y="6333"/>
                    <a:pt x="8916" y="5419"/>
                    <a:pt x="8916" y="4442"/>
                  </a:cubicBezTo>
                  <a:cubicBezTo>
                    <a:pt x="8916" y="2017"/>
                    <a:pt x="6931" y="0"/>
                    <a:pt x="44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6413;p50">
              <a:extLst>
                <a:ext uri="{FF2B5EF4-FFF2-40B4-BE49-F238E27FC236}">
                  <a16:creationId xmlns:a16="http://schemas.microsoft.com/office/drawing/2014/main" id="{7FA93AC2-9C5F-47C4-A0B8-161F7CA844D2}"/>
                </a:ext>
              </a:extLst>
            </p:cNvPr>
            <p:cNvSpPr/>
            <p:nvPr/>
          </p:nvSpPr>
          <p:spPr>
            <a:xfrm>
              <a:off x="-35038000" y="3971575"/>
              <a:ext cx="120525" cy="120525"/>
            </a:xfrm>
            <a:custGeom>
              <a:avLst/>
              <a:gdLst/>
              <a:ahLst/>
              <a:cxnLst/>
              <a:rect l="l" t="t" r="r" b="b"/>
              <a:pathLst>
                <a:path w="4821" h="4821" extrusionOk="0">
                  <a:moveTo>
                    <a:pt x="2427" y="662"/>
                  </a:moveTo>
                  <a:cubicBezTo>
                    <a:pt x="2616" y="662"/>
                    <a:pt x="2773" y="820"/>
                    <a:pt x="2773" y="1040"/>
                  </a:cubicBezTo>
                  <a:cubicBezTo>
                    <a:pt x="2773" y="1229"/>
                    <a:pt x="2616" y="1387"/>
                    <a:pt x="2427" y="1387"/>
                  </a:cubicBezTo>
                  <a:cubicBezTo>
                    <a:pt x="2206" y="1387"/>
                    <a:pt x="2049" y="1229"/>
                    <a:pt x="2049" y="1040"/>
                  </a:cubicBezTo>
                  <a:cubicBezTo>
                    <a:pt x="2049" y="820"/>
                    <a:pt x="2206" y="662"/>
                    <a:pt x="2427" y="662"/>
                  </a:cubicBezTo>
                  <a:close/>
                  <a:moveTo>
                    <a:pt x="2427" y="2017"/>
                  </a:moveTo>
                  <a:cubicBezTo>
                    <a:pt x="2616" y="2017"/>
                    <a:pt x="2773" y="2174"/>
                    <a:pt x="2773" y="2363"/>
                  </a:cubicBezTo>
                  <a:lnTo>
                    <a:pt x="2773" y="3750"/>
                  </a:lnTo>
                  <a:cubicBezTo>
                    <a:pt x="2773" y="3939"/>
                    <a:pt x="2616" y="4096"/>
                    <a:pt x="2427" y="4096"/>
                  </a:cubicBezTo>
                  <a:cubicBezTo>
                    <a:pt x="2206" y="4096"/>
                    <a:pt x="2049" y="3939"/>
                    <a:pt x="2049" y="3750"/>
                  </a:cubicBezTo>
                  <a:lnTo>
                    <a:pt x="2049" y="2363"/>
                  </a:lnTo>
                  <a:cubicBezTo>
                    <a:pt x="2049" y="2174"/>
                    <a:pt x="2206" y="2017"/>
                    <a:pt x="2427" y="2017"/>
                  </a:cubicBezTo>
                  <a:close/>
                  <a:moveTo>
                    <a:pt x="2427" y="1"/>
                  </a:moveTo>
                  <a:cubicBezTo>
                    <a:pt x="1072" y="1"/>
                    <a:pt x="1" y="1072"/>
                    <a:pt x="1" y="2395"/>
                  </a:cubicBezTo>
                  <a:cubicBezTo>
                    <a:pt x="1" y="3750"/>
                    <a:pt x="1072" y="4821"/>
                    <a:pt x="2427" y="4821"/>
                  </a:cubicBezTo>
                  <a:cubicBezTo>
                    <a:pt x="3750" y="4821"/>
                    <a:pt x="4821" y="3750"/>
                    <a:pt x="4821" y="2395"/>
                  </a:cubicBezTo>
                  <a:cubicBezTo>
                    <a:pt x="4821" y="1072"/>
                    <a:pt x="3750" y="1"/>
                    <a:pt x="24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6414;p50">
            <a:extLst>
              <a:ext uri="{FF2B5EF4-FFF2-40B4-BE49-F238E27FC236}">
                <a16:creationId xmlns:a16="http://schemas.microsoft.com/office/drawing/2014/main" id="{8541BD57-E107-4000-9277-A6F555D8E530}"/>
              </a:ext>
            </a:extLst>
          </p:cNvPr>
          <p:cNvGrpSpPr/>
          <p:nvPr/>
        </p:nvGrpSpPr>
        <p:grpSpPr>
          <a:xfrm>
            <a:off x="5201651" y="3593944"/>
            <a:ext cx="487861" cy="513505"/>
            <a:chOff x="-33277650" y="3226875"/>
            <a:chExt cx="277275" cy="291850"/>
          </a:xfrm>
          <a:solidFill>
            <a:srgbClr val="5C3183"/>
          </a:solidFill>
        </p:grpSpPr>
        <p:sp>
          <p:nvSpPr>
            <p:cNvPr id="493" name="Google Shape;6415;p50">
              <a:extLst>
                <a:ext uri="{FF2B5EF4-FFF2-40B4-BE49-F238E27FC236}">
                  <a16:creationId xmlns:a16="http://schemas.microsoft.com/office/drawing/2014/main" id="{FA83A365-A0EC-40CA-9DB7-F191B07D62A7}"/>
                </a:ext>
              </a:extLst>
            </p:cNvPr>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6416;p50">
              <a:extLst>
                <a:ext uri="{FF2B5EF4-FFF2-40B4-BE49-F238E27FC236}">
                  <a16:creationId xmlns:a16="http://schemas.microsoft.com/office/drawing/2014/main" id="{95455BCD-9533-4AFD-91E3-F90411951E31}"/>
                </a:ext>
              </a:extLst>
            </p:cNvPr>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6417;p50">
              <a:extLst>
                <a:ext uri="{FF2B5EF4-FFF2-40B4-BE49-F238E27FC236}">
                  <a16:creationId xmlns:a16="http://schemas.microsoft.com/office/drawing/2014/main" id="{2DA95A05-C2DA-4C73-9844-CF642758F943}"/>
                </a:ext>
              </a:extLst>
            </p:cNvPr>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6418;p50">
              <a:extLst>
                <a:ext uri="{FF2B5EF4-FFF2-40B4-BE49-F238E27FC236}">
                  <a16:creationId xmlns:a16="http://schemas.microsoft.com/office/drawing/2014/main" id="{E3036596-C87E-4B1F-A940-C3FBA232142C}"/>
                </a:ext>
              </a:extLst>
            </p:cNvPr>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6419;p50">
              <a:extLst>
                <a:ext uri="{FF2B5EF4-FFF2-40B4-BE49-F238E27FC236}">
                  <a16:creationId xmlns:a16="http://schemas.microsoft.com/office/drawing/2014/main" id="{50D3D8EE-B91B-4E84-97E5-2619F5A064B1}"/>
                </a:ext>
              </a:extLst>
            </p:cNvPr>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6420;p50">
              <a:extLst>
                <a:ext uri="{FF2B5EF4-FFF2-40B4-BE49-F238E27FC236}">
                  <a16:creationId xmlns:a16="http://schemas.microsoft.com/office/drawing/2014/main" id="{7B434810-DA87-42BB-9ED3-80B59788F063}"/>
                </a:ext>
              </a:extLst>
            </p:cNvPr>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6421;p50">
              <a:extLst>
                <a:ext uri="{FF2B5EF4-FFF2-40B4-BE49-F238E27FC236}">
                  <a16:creationId xmlns:a16="http://schemas.microsoft.com/office/drawing/2014/main" id="{2FB067FE-08AA-4BCF-8F52-5A423B620EBD}"/>
                </a:ext>
              </a:extLst>
            </p:cNvPr>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6422;p50">
            <a:extLst>
              <a:ext uri="{FF2B5EF4-FFF2-40B4-BE49-F238E27FC236}">
                <a16:creationId xmlns:a16="http://schemas.microsoft.com/office/drawing/2014/main" id="{A52D5C46-D608-4BBE-A176-1605F982C034}"/>
              </a:ext>
            </a:extLst>
          </p:cNvPr>
          <p:cNvGrpSpPr/>
          <p:nvPr/>
        </p:nvGrpSpPr>
        <p:grpSpPr>
          <a:xfrm>
            <a:off x="5189180" y="4233825"/>
            <a:ext cx="512802" cy="512802"/>
            <a:chOff x="-33286325" y="3586425"/>
            <a:chExt cx="291450" cy="291450"/>
          </a:xfrm>
          <a:solidFill>
            <a:srgbClr val="5C3183"/>
          </a:solidFill>
        </p:grpSpPr>
        <p:sp>
          <p:nvSpPr>
            <p:cNvPr id="488" name="Google Shape;6423;p50">
              <a:extLst>
                <a:ext uri="{FF2B5EF4-FFF2-40B4-BE49-F238E27FC236}">
                  <a16:creationId xmlns:a16="http://schemas.microsoft.com/office/drawing/2014/main" id="{52E10FCD-590D-46AA-9BDD-8AB7D122BC46}"/>
                </a:ext>
              </a:extLst>
            </p:cNvPr>
            <p:cNvSpPr/>
            <p:nvPr/>
          </p:nvSpPr>
          <p:spPr>
            <a:xfrm>
              <a:off x="-33114625" y="3586425"/>
              <a:ext cx="119750" cy="120525"/>
            </a:xfrm>
            <a:custGeom>
              <a:avLst/>
              <a:gdLst/>
              <a:ahLst/>
              <a:cxnLst/>
              <a:rect l="l" t="t" r="r" b="b"/>
              <a:pathLst>
                <a:path w="4790" h="4821" extrusionOk="0">
                  <a:moveTo>
                    <a:pt x="2395" y="631"/>
                  </a:moveTo>
                  <a:cubicBezTo>
                    <a:pt x="2584" y="631"/>
                    <a:pt x="2742" y="788"/>
                    <a:pt x="2742" y="1009"/>
                  </a:cubicBezTo>
                  <a:lnTo>
                    <a:pt x="2742" y="2017"/>
                  </a:lnTo>
                  <a:lnTo>
                    <a:pt x="3782" y="2017"/>
                  </a:lnTo>
                  <a:cubicBezTo>
                    <a:pt x="3971" y="2017"/>
                    <a:pt x="4128" y="2175"/>
                    <a:pt x="4128" y="2364"/>
                  </a:cubicBezTo>
                  <a:cubicBezTo>
                    <a:pt x="4128" y="2584"/>
                    <a:pt x="3971" y="2742"/>
                    <a:pt x="3782" y="2742"/>
                  </a:cubicBezTo>
                  <a:lnTo>
                    <a:pt x="2395" y="2742"/>
                  </a:lnTo>
                  <a:cubicBezTo>
                    <a:pt x="2206" y="2742"/>
                    <a:pt x="2049" y="2584"/>
                    <a:pt x="2049" y="2364"/>
                  </a:cubicBezTo>
                  <a:lnTo>
                    <a:pt x="2049" y="1009"/>
                  </a:lnTo>
                  <a:cubicBezTo>
                    <a:pt x="2049" y="788"/>
                    <a:pt x="2206" y="631"/>
                    <a:pt x="2395" y="631"/>
                  </a:cubicBezTo>
                  <a:close/>
                  <a:moveTo>
                    <a:pt x="2395" y="1"/>
                  </a:moveTo>
                  <a:cubicBezTo>
                    <a:pt x="1041" y="1"/>
                    <a:pt x="1" y="1072"/>
                    <a:pt x="1" y="2427"/>
                  </a:cubicBezTo>
                  <a:cubicBezTo>
                    <a:pt x="1" y="3750"/>
                    <a:pt x="1041" y="4821"/>
                    <a:pt x="2395" y="4821"/>
                  </a:cubicBezTo>
                  <a:cubicBezTo>
                    <a:pt x="3719" y="4821"/>
                    <a:pt x="4790" y="3750"/>
                    <a:pt x="4790" y="2427"/>
                  </a:cubicBezTo>
                  <a:cubicBezTo>
                    <a:pt x="4790" y="1072"/>
                    <a:pt x="3719"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6424;p50">
              <a:extLst>
                <a:ext uri="{FF2B5EF4-FFF2-40B4-BE49-F238E27FC236}">
                  <a16:creationId xmlns:a16="http://schemas.microsoft.com/office/drawing/2014/main" id="{91F178DE-9452-43C6-B6BA-2177D64D824C}"/>
                </a:ext>
              </a:extLst>
            </p:cNvPr>
            <p:cNvSpPr/>
            <p:nvPr/>
          </p:nvSpPr>
          <p:spPr>
            <a:xfrm>
              <a:off x="-33286325" y="3825875"/>
              <a:ext cx="241050" cy="52000"/>
            </a:xfrm>
            <a:custGeom>
              <a:avLst/>
              <a:gdLst/>
              <a:ahLst/>
              <a:cxnLst/>
              <a:rect l="l" t="t" r="r" b="b"/>
              <a:pathLst>
                <a:path w="9642" h="2080" extrusionOk="0">
                  <a:moveTo>
                    <a:pt x="32" y="0"/>
                  </a:moveTo>
                  <a:lnTo>
                    <a:pt x="32" y="1764"/>
                  </a:lnTo>
                  <a:cubicBezTo>
                    <a:pt x="1" y="1922"/>
                    <a:pt x="158" y="2079"/>
                    <a:pt x="347" y="2079"/>
                  </a:cubicBezTo>
                  <a:lnTo>
                    <a:pt x="9295" y="2079"/>
                  </a:lnTo>
                  <a:cubicBezTo>
                    <a:pt x="9484" y="2079"/>
                    <a:pt x="9641" y="1922"/>
                    <a:pt x="9641" y="1733"/>
                  </a:cubicBezTo>
                  <a:lnTo>
                    <a:pt x="9641" y="1040"/>
                  </a:lnTo>
                  <a:cubicBezTo>
                    <a:pt x="9641" y="473"/>
                    <a:pt x="9169" y="0"/>
                    <a:pt x="86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6425;p50">
              <a:extLst>
                <a:ext uri="{FF2B5EF4-FFF2-40B4-BE49-F238E27FC236}">
                  <a16:creationId xmlns:a16="http://schemas.microsoft.com/office/drawing/2014/main" id="{C7A1C6D9-56B4-4774-848B-B95E2926E5E9}"/>
                </a:ext>
              </a:extLst>
            </p:cNvPr>
            <p:cNvSpPr/>
            <p:nvPr/>
          </p:nvSpPr>
          <p:spPr>
            <a:xfrm>
              <a:off x="-33183925" y="3756550"/>
              <a:ext cx="103200" cy="52025"/>
            </a:xfrm>
            <a:custGeom>
              <a:avLst/>
              <a:gdLst/>
              <a:ahLst/>
              <a:cxnLst/>
              <a:rect l="l" t="t" r="r" b="b"/>
              <a:pathLst>
                <a:path w="4128" h="2081" extrusionOk="0">
                  <a:moveTo>
                    <a:pt x="1040" y="1"/>
                  </a:moveTo>
                  <a:cubicBezTo>
                    <a:pt x="473" y="1"/>
                    <a:pt x="1" y="505"/>
                    <a:pt x="1" y="1040"/>
                  </a:cubicBezTo>
                  <a:lnTo>
                    <a:pt x="1" y="2080"/>
                  </a:lnTo>
                  <a:lnTo>
                    <a:pt x="4128" y="2080"/>
                  </a:lnTo>
                  <a:lnTo>
                    <a:pt x="4128" y="1040"/>
                  </a:lnTo>
                  <a:cubicBezTo>
                    <a:pt x="4128" y="505"/>
                    <a:pt x="3687" y="1"/>
                    <a:pt x="3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6426;p50">
              <a:extLst>
                <a:ext uri="{FF2B5EF4-FFF2-40B4-BE49-F238E27FC236}">
                  <a16:creationId xmlns:a16="http://schemas.microsoft.com/office/drawing/2014/main" id="{C0797480-3E1E-4C09-8580-494828A3EE3E}"/>
                </a:ext>
              </a:extLst>
            </p:cNvPr>
            <p:cNvSpPr/>
            <p:nvPr/>
          </p:nvSpPr>
          <p:spPr>
            <a:xfrm>
              <a:off x="-33252450" y="3636850"/>
              <a:ext cx="68550" cy="69325"/>
            </a:xfrm>
            <a:custGeom>
              <a:avLst/>
              <a:gdLst/>
              <a:ahLst/>
              <a:cxnLst/>
              <a:rect l="l" t="t" r="r" b="b"/>
              <a:pathLst>
                <a:path w="2742" h="2773" extrusionOk="0">
                  <a:moveTo>
                    <a:pt x="1387" y="0"/>
                  </a:moveTo>
                  <a:cubicBezTo>
                    <a:pt x="599" y="0"/>
                    <a:pt x="1" y="630"/>
                    <a:pt x="1" y="1386"/>
                  </a:cubicBezTo>
                  <a:cubicBezTo>
                    <a:pt x="1" y="2142"/>
                    <a:pt x="599" y="2772"/>
                    <a:pt x="1387" y="2772"/>
                  </a:cubicBezTo>
                  <a:cubicBezTo>
                    <a:pt x="2143" y="2772"/>
                    <a:pt x="2742" y="2142"/>
                    <a:pt x="2742" y="1386"/>
                  </a:cubicBezTo>
                  <a:cubicBezTo>
                    <a:pt x="2742"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6427;p50">
              <a:extLst>
                <a:ext uri="{FF2B5EF4-FFF2-40B4-BE49-F238E27FC236}">
                  <a16:creationId xmlns:a16="http://schemas.microsoft.com/office/drawing/2014/main" id="{6EAC91AA-E8E1-4B54-AC9F-B644EDFA9887}"/>
                </a:ext>
              </a:extLst>
            </p:cNvPr>
            <p:cNvSpPr/>
            <p:nvPr/>
          </p:nvSpPr>
          <p:spPr>
            <a:xfrm>
              <a:off x="-33286325" y="3723050"/>
              <a:ext cx="116600" cy="85525"/>
            </a:xfrm>
            <a:custGeom>
              <a:avLst/>
              <a:gdLst/>
              <a:ahLst/>
              <a:cxnLst/>
              <a:rect l="l" t="t" r="r" b="b"/>
              <a:pathLst>
                <a:path w="4664" h="3421" extrusionOk="0">
                  <a:moveTo>
                    <a:pt x="2788" y="1"/>
                  </a:moveTo>
                  <a:cubicBezTo>
                    <a:pt x="2690" y="1"/>
                    <a:pt x="2591" y="6"/>
                    <a:pt x="2490" y="18"/>
                  </a:cubicBezTo>
                  <a:cubicBezTo>
                    <a:pt x="1072" y="144"/>
                    <a:pt x="1" y="1435"/>
                    <a:pt x="1" y="2853"/>
                  </a:cubicBezTo>
                  <a:lnTo>
                    <a:pt x="1" y="3105"/>
                  </a:lnTo>
                  <a:cubicBezTo>
                    <a:pt x="1" y="3263"/>
                    <a:pt x="158" y="3420"/>
                    <a:pt x="347" y="3420"/>
                  </a:cubicBezTo>
                  <a:lnTo>
                    <a:pt x="3435" y="3420"/>
                  </a:lnTo>
                  <a:lnTo>
                    <a:pt x="3435" y="2380"/>
                  </a:lnTo>
                  <a:cubicBezTo>
                    <a:pt x="3435" y="1624"/>
                    <a:pt x="3939" y="963"/>
                    <a:pt x="4664" y="774"/>
                  </a:cubicBezTo>
                  <a:cubicBezTo>
                    <a:pt x="4164" y="302"/>
                    <a:pt x="3517" y="1"/>
                    <a:pt x="27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6428;p50">
            <a:extLst>
              <a:ext uri="{FF2B5EF4-FFF2-40B4-BE49-F238E27FC236}">
                <a16:creationId xmlns:a16="http://schemas.microsoft.com/office/drawing/2014/main" id="{3AE37AF3-0C37-4AAD-A340-02AB643AF0F4}"/>
              </a:ext>
            </a:extLst>
          </p:cNvPr>
          <p:cNvGrpSpPr/>
          <p:nvPr/>
        </p:nvGrpSpPr>
        <p:grpSpPr>
          <a:xfrm>
            <a:off x="5189180" y="4863698"/>
            <a:ext cx="512802" cy="515573"/>
            <a:chOff x="-33286325" y="3944800"/>
            <a:chExt cx="291450" cy="293025"/>
          </a:xfrm>
          <a:solidFill>
            <a:srgbClr val="5C3183"/>
          </a:solidFill>
        </p:grpSpPr>
        <p:sp>
          <p:nvSpPr>
            <p:cNvPr id="484" name="Google Shape;6429;p50">
              <a:extLst>
                <a:ext uri="{FF2B5EF4-FFF2-40B4-BE49-F238E27FC236}">
                  <a16:creationId xmlns:a16="http://schemas.microsoft.com/office/drawing/2014/main" id="{37586C7C-B3E8-4380-B135-1E5647EEBD59}"/>
                </a:ext>
              </a:extLst>
            </p:cNvPr>
            <p:cNvSpPr/>
            <p:nvPr/>
          </p:nvSpPr>
          <p:spPr>
            <a:xfrm>
              <a:off x="-33194950" y="3996000"/>
              <a:ext cx="200075" cy="241825"/>
            </a:xfrm>
            <a:custGeom>
              <a:avLst/>
              <a:gdLst/>
              <a:ahLst/>
              <a:cxnLst/>
              <a:rect l="l" t="t" r="r" b="b"/>
              <a:pathLst>
                <a:path w="8003" h="9673" extrusionOk="0">
                  <a:moveTo>
                    <a:pt x="2300" y="0"/>
                  </a:moveTo>
                  <a:cubicBezTo>
                    <a:pt x="2017" y="0"/>
                    <a:pt x="1796" y="252"/>
                    <a:pt x="1796" y="536"/>
                  </a:cubicBezTo>
                  <a:lnTo>
                    <a:pt x="1796" y="2962"/>
                  </a:lnTo>
                  <a:lnTo>
                    <a:pt x="694" y="4064"/>
                  </a:lnTo>
                  <a:cubicBezTo>
                    <a:pt x="95" y="4663"/>
                    <a:pt x="0" y="5640"/>
                    <a:pt x="536" y="6301"/>
                  </a:cubicBezTo>
                  <a:lnTo>
                    <a:pt x="1576" y="7719"/>
                  </a:lnTo>
                  <a:cubicBezTo>
                    <a:pt x="1702" y="7876"/>
                    <a:pt x="1796" y="8128"/>
                    <a:pt x="1796" y="8349"/>
                  </a:cubicBezTo>
                  <a:lnTo>
                    <a:pt x="1796" y="9294"/>
                  </a:lnTo>
                  <a:cubicBezTo>
                    <a:pt x="1796" y="9515"/>
                    <a:pt x="1954" y="9672"/>
                    <a:pt x="2143" y="9672"/>
                  </a:cubicBezTo>
                  <a:lnTo>
                    <a:pt x="6932" y="9672"/>
                  </a:lnTo>
                  <a:cubicBezTo>
                    <a:pt x="7152" y="9672"/>
                    <a:pt x="7310" y="9515"/>
                    <a:pt x="7310" y="9294"/>
                  </a:cubicBezTo>
                  <a:lnTo>
                    <a:pt x="7310" y="8349"/>
                  </a:lnTo>
                  <a:cubicBezTo>
                    <a:pt x="7310" y="8128"/>
                    <a:pt x="7373" y="7939"/>
                    <a:pt x="7530" y="7782"/>
                  </a:cubicBezTo>
                  <a:cubicBezTo>
                    <a:pt x="7814" y="7498"/>
                    <a:pt x="7971" y="7089"/>
                    <a:pt x="7971" y="6711"/>
                  </a:cubicBezTo>
                  <a:lnTo>
                    <a:pt x="7971" y="3938"/>
                  </a:lnTo>
                  <a:cubicBezTo>
                    <a:pt x="8003" y="3686"/>
                    <a:pt x="7782" y="3434"/>
                    <a:pt x="7499" y="3434"/>
                  </a:cubicBezTo>
                  <a:cubicBezTo>
                    <a:pt x="7215" y="3434"/>
                    <a:pt x="6995" y="3686"/>
                    <a:pt x="6995" y="3938"/>
                  </a:cubicBezTo>
                  <a:lnTo>
                    <a:pt x="6995" y="4474"/>
                  </a:lnTo>
                  <a:cubicBezTo>
                    <a:pt x="6995" y="4663"/>
                    <a:pt x="6837" y="4820"/>
                    <a:pt x="6617" y="4820"/>
                  </a:cubicBezTo>
                  <a:cubicBezTo>
                    <a:pt x="6427" y="4820"/>
                    <a:pt x="6270" y="4663"/>
                    <a:pt x="6270" y="4474"/>
                  </a:cubicBezTo>
                  <a:lnTo>
                    <a:pt x="6270" y="3277"/>
                  </a:lnTo>
                  <a:cubicBezTo>
                    <a:pt x="6270" y="2993"/>
                    <a:pt x="6049" y="2773"/>
                    <a:pt x="5766" y="2773"/>
                  </a:cubicBezTo>
                  <a:cubicBezTo>
                    <a:pt x="5482" y="2773"/>
                    <a:pt x="5262" y="2993"/>
                    <a:pt x="5262" y="3277"/>
                  </a:cubicBezTo>
                  <a:lnTo>
                    <a:pt x="5262" y="4474"/>
                  </a:lnTo>
                  <a:cubicBezTo>
                    <a:pt x="5262" y="4663"/>
                    <a:pt x="5104" y="4820"/>
                    <a:pt x="4884" y="4820"/>
                  </a:cubicBezTo>
                  <a:cubicBezTo>
                    <a:pt x="4695" y="4820"/>
                    <a:pt x="4537" y="4663"/>
                    <a:pt x="4537" y="4474"/>
                  </a:cubicBezTo>
                  <a:lnTo>
                    <a:pt x="4537" y="1890"/>
                  </a:lnTo>
                  <a:cubicBezTo>
                    <a:pt x="4537" y="1638"/>
                    <a:pt x="4317" y="1386"/>
                    <a:pt x="4033" y="1386"/>
                  </a:cubicBezTo>
                  <a:cubicBezTo>
                    <a:pt x="3750" y="1386"/>
                    <a:pt x="3529" y="1638"/>
                    <a:pt x="3529" y="1890"/>
                  </a:cubicBezTo>
                  <a:lnTo>
                    <a:pt x="3529" y="4474"/>
                  </a:lnTo>
                  <a:cubicBezTo>
                    <a:pt x="3529" y="4663"/>
                    <a:pt x="3371" y="4820"/>
                    <a:pt x="3151" y="4820"/>
                  </a:cubicBezTo>
                  <a:cubicBezTo>
                    <a:pt x="2962" y="4820"/>
                    <a:pt x="2804" y="4663"/>
                    <a:pt x="2804" y="4474"/>
                  </a:cubicBezTo>
                  <a:lnTo>
                    <a:pt x="2804" y="4159"/>
                  </a:lnTo>
                  <a:lnTo>
                    <a:pt x="2804" y="536"/>
                  </a:lnTo>
                  <a:cubicBezTo>
                    <a:pt x="2804" y="252"/>
                    <a:pt x="2584" y="0"/>
                    <a:pt x="2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6430;p50">
              <a:extLst>
                <a:ext uri="{FF2B5EF4-FFF2-40B4-BE49-F238E27FC236}">
                  <a16:creationId xmlns:a16="http://schemas.microsoft.com/office/drawing/2014/main" id="{1F69EF2D-8857-47DC-9E24-C569DBBECD19}"/>
                </a:ext>
              </a:extLst>
            </p:cNvPr>
            <p:cNvSpPr/>
            <p:nvPr/>
          </p:nvSpPr>
          <p:spPr>
            <a:xfrm>
              <a:off x="-33027975" y="3962900"/>
              <a:ext cx="33100" cy="105575"/>
            </a:xfrm>
            <a:custGeom>
              <a:avLst/>
              <a:gdLst/>
              <a:ahLst/>
              <a:cxnLst/>
              <a:rect l="l" t="t" r="r" b="b"/>
              <a:pathLst>
                <a:path w="1324" h="4223" extrusionOk="0">
                  <a:moveTo>
                    <a:pt x="1" y="1"/>
                  </a:moveTo>
                  <a:lnTo>
                    <a:pt x="1" y="3782"/>
                  </a:lnTo>
                  <a:cubicBezTo>
                    <a:pt x="95" y="3908"/>
                    <a:pt x="221" y="4065"/>
                    <a:pt x="253" y="4223"/>
                  </a:cubicBezTo>
                  <a:cubicBezTo>
                    <a:pt x="410" y="4128"/>
                    <a:pt x="631" y="4065"/>
                    <a:pt x="820" y="4065"/>
                  </a:cubicBezTo>
                  <a:cubicBezTo>
                    <a:pt x="1009" y="4065"/>
                    <a:pt x="1166" y="4097"/>
                    <a:pt x="1324" y="4160"/>
                  </a:cubicBezTo>
                  <a:lnTo>
                    <a:pt x="1324" y="285"/>
                  </a:lnTo>
                  <a:cubicBezTo>
                    <a:pt x="1324" y="127"/>
                    <a:pt x="1166"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6431;p50">
              <a:extLst>
                <a:ext uri="{FF2B5EF4-FFF2-40B4-BE49-F238E27FC236}">
                  <a16:creationId xmlns:a16="http://schemas.microsoft.com/office/drawing/2014/main" id="{3EF06FAB-6ABC-4F26-B684-DABEF07F35C7}"/>
                </a:ext>
              </a:extLst>
            </p:cNvPr>
            <p:cNvSpPr/>
            <p:nvPr/>
          </p:nvSpPr>
          <p:spPr>
            <a:xfrm>
              <a:off x="-33286325" y="3962125"/>
              <a:ext cx="96125" cy="205600"/>
            </a:xfrm>
            <a:custGeom>
              <a:avLst/>
              <a:gdLst/>
              <a:ahLst/>
              <a:cxnLst/>
              <a:rect l="l" t="t" r="r" b="b"/>
              <a:pathLst>
                <a:path w="3845" h="8224" extrusionOk="0">
                  <a:moveTo>
                    <a:pt x="379" y="0"/>
                  </a:moveTo>
                  <a:cubicBezTo>
                    <a:pt x="158" y="0"/>
                    <a:pt x="1" y="127"/>
                    <a:pt x="1" y="347"/>
                  </a:cubicBezTo>
                  <a:lnTo>
                    <a:pt x="1" y="7877"/>
                  </a:lnTo>
                  <a:cubicBezTo>
                    <a:pt x="1" y="8066"/>
                    <a:pt x="158" y="8223"/>
                    <a:pt x="347" y="8223"/>
                  </a:cubicBezTo>
                  <a:lnTo>
                    <a:pt x="3844" y="8223"/>
                  </a:lnTo>
                  <a:lnTo>
                    <a:pt x="3718" y="8066"/>
                  </a:lnTo>
                  <a:cubicBezTo>
                    <a:pt x="3435" y="7719"/>
                    <a:pt x="3277" y="7278"/>
                    <a:pt x="3246" y="6837"/>
                  </a:cubicBezTo>
                  <a:lnTo>
                    <a:pt x="2458" y="6837"/>
                  </a:lnTo>
                  <a:cubicBezTo>
                    <a:pt x="1891" y="6837"/>
                    <a:pt x="1419" y="6364"/>
                    <a:pt x="1419" y="5829"/>
                  </a:cubicBezTo>
                  <a:lnTo>
                    <a:pt x="14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6432;p50">
              <a:extLst>
                <a:ext uri="{FF2B5EF4-FFF2-40B4-BE49-F238E27FC236}">
                  <a16:creationId xmlns:a16="http://schemas.microsoft.com/office/drawing/2014/main" id="{8CCF39FC-C118-4E70-B856-5D55FCEAE856}"/>
                </a:ext>
              </a:extLst>
            </p:cNvPr>
            <p:cNvSpPr/>
            <p:nvPr/>
          </p:nvSpPr>
          <p:spPr>
            <a:xfrm>
              <a:off x="-33235125" y="3944800"/>
              <a:ext cx="189050" cy="171725"/>
            </a:xfrm>
            <a:custGeom>
              <a:avLst/>
              <a:gdLst/>
              <a:ahLst/>
              <a:cxnLst/>
              <a:rect l="l" t="t" r="r" b="b"/>
              <a:pathLst>
                <a:path w="7562" h="6869" extrusionOk="0">
                  <a:moveTo>
                    <a:pt x="379" y="0"/>
                  </a:moveTo>
                  <a:cubicBezTo>
                    <a:pt x="158" y="0"/>
                    <a:pt x="1" y="158"/>
                    <a:pt x="1" y="347"/>
                  </a:cubicBezTo>
                  <a:lnTo>
                    <a:pt x="1" y="6522"/>
                  </a:lnTo>
                  <a:cubicBezTo>
                    <a:pt x="1" y="6711"/>
                    <a:pt x="158" y="6868"/>
                    <a:pt x="379" y="6868"/>
                  </a:cubicBezTo>
                  <a:lnTo>
                    <a:pt x="1198" y="6868"/>
                  </a:lnTo>
                  <a:cubicBezTo>
                    <a:pt x="1261" y="6427"/>
                    <a:pt x="1513" y="5986"/>
                    <a:pt x="1828" y="5640"/>
                  </a:cubicBezTo>
                  <a:lnTo>
                    <a:pt x="2742" y="4726"/>
                  </a:lnTo>
                  <a:lnTo>
                    <a:pt x="2742" y="2584"/>
                  </a:lnTo>
                  <a:cubicBezTo>
                    <a:pt x="2742" y="1891"/>
                    <a:pt x="3277" y="1387"/>
                    <a:pt x="3907" y="1387"/>
                  </a:cubicBezTo>
                  <a:cubicBezTo>
                    <a:pt x="4537" y="1387"/>
                    <a:pt x="5105" y="1922"/>
                    <a:pt x="5105" y="2584"/>
                  </a:cubicBezTo>
                  <a:lnTo>
                    <a:pt x="5105" y="2836"/>
                  </a:lnTo>
                  <a:cubicBezTo>
                    <a:pt x="5262" y="2773"/>
                    <a:pt x="5420" y="2710"/>
                    <a:pt x="5609" y="2710"/>
                  </a:cubicBezTo>
                  <a:cubicBezTo>
                    <a:pt x="6270" y="2710"/>
                    <a:pt x="6774" y="3277"/>
                    <a:pt x="6774" y="3907"/>
                  </a:cubicBezTo>
                  <a:lnTo>
                    <a:pt x="6774" y="4191"/>
                  </a:lnTo>
                  <a:cubicBezTo>
                    <a:pt x="7058" y="4159"/>
                    <a:pt x="7215" y="4096"/>
                    <a:pt x="7404" y="4096"/>
                  </a:cubicBezTo>
                  <a:cubicBezTo>
                    <a:pt x="7499" y="4096"/>
                    <a:pt x="7530" y="4096"/>
                    <a:pt x="7562" y="4159"/>
                  </a:cubicBezTo>
                  <a:lnTo>
                    <a:pt x="7562" y="347"/>
                  </a:lnTo>
                  <a:cubicBezTo>
                    <a:pt x="7562" y="158"/>
                    <a:pt x="7404" y="0"/>
                    <a:pt x="7215" y="0"/>
                  </a:cubicBezTo>
                  <a:lnTo>
                    <a:pt x="5168" y="0"/>
                  </a:lnTo>
                  <a:cubicBezTo>
                    <a:pt x="4600" y="0"/>
                    <a:pt x="4096" y="284"/>
                    <a:pt x="3781" y="725"/>
                  </a:cubicBezTo>
                  <a:cubicBezTo>
                    <a:pt x="3466" y="284"/>
                    <a:pt x="2994"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6433;p50">
            <a:extLst>
              <a:ext uri="{FF2B5EF4-FFF2-40B4-BE49-F238E27FC236}">
                <a16:creationId xmlns:a16="http://schemas.microsoft.com/office/drawing/2014/main" id="{C16B1CB5-ABCF-4C5F-AA85-CB3F955B0423}"/>
              </a:ext>
            </a:extLst>
          </p:cNvPr>
          <p:cNvGrpSpPr/>
          <p:nvPr/>
        </p:nvGrpSpPr>
        <p:grpSpPr>
          <a:xfrm>
            <a:off x="8429899" y="3592209"/>
            <a:ext cx="512802" cy="516980"/>
            <a:chOff x="-31452725" y="3191825"/>
            <a:chExt cx="291450" cy="293825"/>
          </a:xfrm>
          <a:solidFill>
            <a:srgbClr val="5C3183"/>
          </a:solidFill>
        </p:grpSpPr>
        <p:sp>
          <p:nvSpPr>
            <p:cNvPr id="480" name="Google Shape;6434;p50">
              <a:extLst>
                <a:ext uri="{FF2B5EF4-FFF2-40B4-BE49-F238E27FC236}">
                  <a16:creationId xmlns:a16="http://schemas.microsoft.com/office/drawing/2014/main" id="{2793E64F-9139-4470-99E3-02A9C0FABB60}"/>
                </a:ext>
              </a:extLst>
            </p:cNvPr>
            <p:cNvSpPr/>
            <p:nvPr/>
          </p:nvSpPr>
          <p:spPr>
            <a:xfrm>
              <a:off x="-31314900" y="3278475"/>
              <a:ext cx="103200" cy="18125"/>
            </a:xfrm>
            <a:custGeom>
              <a:avLst/>
              <a:gdLst/>
              <a:ahLst/>
              <a:cxnLst/>
              <a:rect l="l" t="t" r="r" b="b"/>
              <a:pathLst>
                <a:path w="4128" h="725" extrusionOk="0">
                  <a:moveTo>
                    <a:pt x="1" y="0"/>
                  </a:moveTo>
                  <a:lnTo>
                    <a:pt x="1" y="725"/>
                  </a:lnTo>
                  <a:lnTo>
                    <a:pt x="4128" y="725"/>
                  </a:ln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6435;p50">
              <a:extLst>
                <a:ext uri="{FF2B5EF4-FFF2-40B4-BE49-F238E27FC236}">
                  <a16:creationId xmlns:a16="http://schemas.microsoft.com/office/drawing/2014/main" id="{611E4056-8DE8-44AB-BEC4-7E15B5D8E9AC}"/>
                </a:ext>
              </a:extLst>
            </p:cNvPr>
            <p:cNvSpPr/>
            <p:nvPr/>
          </p:nvSpPr>
          <p:spPr>
            <a:xfrm>
              <a:off x="-31367675" y="3227275"/>
              <a:ext cx="206400" cy="221350"/>
            </a:xfrm>
            <a:custGeom>
              <a:avLst/>
              <a:gdLst/>
              <a:ahLst/>
              <a:cxnLst/>
              <a:rect l="l" t="t" r="r" b="b"/>
              <a:pathLst>
                <a:path w="8256" h="8854" extrusionOk="0">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6436;p50">
              <a:extLst>
                <a:ext uri="{FF2B5EF4-FFF2-40B4-BE49-F238E27FC236}">
                  <a16:creationId xmlns:a16="http://schemas.microsoft.com/office/drawing/2014/main" id="{EB0BB1A4-3F60-4911-B46C-04767EE1B7A0}"/>
                </a:ext>
              </a:extLst>
            </p:cNvPr>
            <p:cNvSpPr/>
            <p:nvPr/>
          </p:nvSpPr>
          <p:spPr>
            <a:xfrm>
              <a:off x="-31452725" y="3191825"/>
              <a:ext cx="86650" cy="259150"/>
            </a:xfrm>
            <a:custGeom>
              <a:avLst/>
              <a:gdLst/>
              <a:ahLst/>
              <a:cxnLst/>
              <a:rect l="l" t="t" r="r" b="b"/>
              <a:pathLst>
                <a:path w="3466" h="10366" extrusionOk="0">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6437;p50">
              <a:extLst>
                <a:ext uri="{FF2B5EF4-FFF2-40B4-BE49-F238E27FC236}">
                  <a16:creationId xmlns:a16="http://schemas.microsoft.com/office/drawing/2014/main" id="{8707767D-EF62-4929-9A70-05365BE7B94F}"/>
                </a:ext>
              </a:extLst>
            </p:cNvPr>
            <p:cNvSpPr/>
            <p:nvPr/>
          </p:nvSpPr>
          <p:spPr>
            <a:xfrm>
              <a:off x="-31409400" y="3468275"/>
              <a:ext cx="92950" cy="17375"/>
            </a:xfrm>
            <a:custGeom>
              <a:avLst/>
              <a:gdLst/>
              <a:ahLst/>
              <a:cxnLst/>
              <a:rect l="l" t="t" r="r" b="b"/>
              <a:pathLst>
                <a:path w="3718" h="695" extrusionOk="0">
                  <a:moveTo>
                    <a:pt x="0" y="1"/>
                  </a:moveTo>
                  <a:cubicBezTo>
                    <a:pt x="0" y="379"/>
                    <a:pt x="315" y="694"/>
                    <a:pt x="662" y="694"/>
                  </a:cubicBezTo>
                  <a:lnTo>
                    <a:pt x="3056" y="694"/>
                  </a:lnTo>
                  <a:cubicBezTo>
                    <a:pt x="3466" y="694"/>
                    <a:pt x="3718" y="379"/>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6438;p50">
            <a:extLst>
              <a:ext uri="{FF2B5EF4-FFF2-40B4-BE49-F238E27FC236}">
                <a16:creationId xmlns:a16="http://schemas.microsoft.com/office/drawing/2014/main" id="{D96918F6-1430-4128-BFC7-7DFE5E25E512}"/>
              </a:ext>
            </a:extLst>
          </p:cNvPr>
          <p:cNvGrpSpPr/>
          <p:nvPr/>
        </p:nvGrpSpPr>
        <p:grpSpPr>
          <a:xfrm>
            <a:off x="8429218" y="4233145"/>
            <a:ext cx="514165" cy="514165"/>
            <a:chOff x="-31452725" y="3551775"/>
            <a:chExt cx="292225" cy="292225"/>
          </a:xfrm>
          <a:solidFill>
            <a:srgbClr val="5C3183"/>
          </a:solidFill>
        </p:grpSpPr>
        <p:sp>
          <p:nvSpPr>
            <p:cNvPr id="476" name="Google Shape;6439;p50">
              <a:extLst>
                <a:ext uri="{FF2B5EF4-FFF2-40B4-BE49-F238E27FC236}">
                  <a16:creationId xmlns:a16="http://schemas.microsoft.com/office/drawing/2014/main" id="{781D09F2-0CB1-4BA4-A8A0-2CAA4C5F9ECC}"/>
                </a:ext>
              </a:extLst>
            </p:cNvPr>
            <p:cNvSpPr/>
            <p:nvPr/>
          </p:nvSpPr>
          <p:spPr>
            <a:xfrm>
              <a:off x="-31452725" y="3756550"/>
              <a:ext cx="155175" cy="34675"/>
            </a:xfrm>
            <a:custGeom>
              <a:avLst/>
              <a:gdLst/>
              <a:ahLst/>
              <a:cxnLst/>
              <a:rect l="l" t="t" r="r" b="b"/>
              <a:pathLst>
                <a:path w="6207" h="1387" extrusionOk="0">
                  <a:moveTo>
                    <a:pt x="32" y="1"/>
                  </a:moveTo>
                  <a:lnTo>
                    <a:pt x="32" y="1040"/>
                  </a:lnTo>
                  <a:cubicBezTo>
                    <a:pt x="0" y="1292"/>
                    <a:pt x="158" y="1387"/>
                    <a:pt x="347" y="1387"/>
                  </a:cubicBezTo>
                  <a:lnTo>
                    <a:pt x="6207" y="1387"/>
                  </a:lnTo>
                  <a:lnTo>
                    <a:pt x="62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6440;p50">
              <a:extLst>
                <a:ext uri="{FF2B5EF4-FFF2-40B4-BE49-F238E27FC236}">
                  <a16:creationId xmlns:a16="http://schemas.microsoft.com/office/drawing/2014/main" id="{A55AEF98-390F-4A80-9617-BB08860FCA51}"/>
                </a:ext>
              </a:extLst>
            </p:cNvPr>
            <p:cNvSpPr/>
            <p:nvPr/>
          </p:nvSpPr>
          <p:spPr>
            <a:xfrm>
              <a:off x="-31452725" y="3551775"/>
              <a:ext cx="183525" cy="188275"/>
            </a:xfrm>
            <a:custGeom>
              <a:avLst/>
              <a:gdLst/>
              <a:ahLst/>
              <a:cxnLst/>
              <a:rect l="l" t="t" r="r" b="b"/>
              <a:pathLst>
                <a:path w="7341" h="7531" extrusionOk="0">
                  <a:moveTo>
                    <a:pt x="4474" y="0"/>
                  </a:moveTo>
                  <a:cubicBezTo>
                    <a:pt x="3939" y="0"/>
                    <a:pt x="3466" y="473"/>
                    <a:pt x="3466" y="1040"/>
                  </a:cubicBezTo>
                  <a:cubicBezTo>
                    <a:pt x="3466" y="1576"/>
                    <a:pt x="3939" y="2080"/>
                    <a:pt x="4474" y="2080"/>
                  </a:cubicBezTo>
                  <a:cubicBezTo>
                    <a:pt x="4600" y="2080"/>
                    <a:pt x="4726" y="2017"/>
                    <a:pt x="4852" y="1985"/>
                  </a:cubicBezTo>
                  <a:lnTo>
                    <a:pt x="4852" y="2773"/>
                  </a:lnTo>
                  <a:lnTo>
                    <a:pt x="2741" y="2773"/>
                  </a:lnTo>
                  <a:cubicBezTo>
                    <a:pt x="1261" y="2773"/>
                    <a:pt x="0" y="4002"/>
                    <a:pt x="0" y="5482"/>
                  </a:cubicBezTo>
                  <a:lnTo>
                    <a:pt x="0" y="7530"/>
                  </a:lnTo>
                  <a:lnTo>
                    <a:pt x="6175" y="7530"/>
                  </a:lnTo>
                  <a:lnTo>
                    <a:pt x="6175" y="5167"/>
                  </a:lnTo>
                  <a:cubicBezTo>
                    <a:pt x="6175" y="4191"/>
                    <a:pt x="6648" y="3372"/>
                    <a:pt x="7341" y="2773"/>
                  </a:cubicBezTo>
                  <a:lnTo>
                    <a:pt x="5514" y="2773"/>
                  </a:lnTo>
                  <a:lnTo>
                    <a:pt x="5514" y="1040"/>
                  </a:lnTo>
                  <a:cubicBezTo>
                    <a:pt x="5514" y="505"/>
                    <a:pt x="5041" y="0"/>
                    <a:pt x="44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6441;p50">
              <a:extLst>
                <a:ext uri="{FF2B5EF4-FFF2-40B4-BE49-F238E27FC236}">
                  <a16:creationId xmlns:a16="http://schemas.microsoft.com/office/drawing/2014/main" id="{E1CA3F4C-26B0-4879-A7C3-83A0C2143BDD}"/>
                </a:ext>
              </a:extLst>
            </p:cNvPr>
            <p:cNvSpPr/>
            <p:nvPr/>
          </p:nvSpPr>
          <p:spPr>
            <a:xfrm>
              <a:off x="-31366100" y="3808550"/>
              <a:ext cx="52025" cy="35450"/>
            </a:xfrm>
            <a:custGeom>
              <a:avLst/>
              <a:gdLst/>
              <a:ahLst/>
              <a:cxnLst/>
              <a:rect l="l" t="t" r="r" b="b"/>
              <a:pathLst>
                <a:path w="2081" h="1418" extrusionOk="0">
                  <a:moveTo>
                    <a:pt x="32" y="0"/>
                  </a:moveTo>
                  <a:lnTo>
                    <a:pt x="32" y="1040"/>
                  </a:lnTo>
                  <a:lnTo>
                    <a:pt x="1" y="1040"/>
                  </a:lnTo>
                  <a:cubicBezTo>
                    <a:pt x="1" y="1260"/>
                    <a:pt x="159" y="1418"/>
                    <a:pt x="348" y="1418"/>
                  </a:cubicBezTo>
                  <a:lnTo>
                    <a:pt x="1734" y="1418"/>
                  </a:lnTo>
                  <a:cubicBezTo>
                    <a:pt x="1923" y="1418"/>
                    <a:pt x="2080" y="1260"/>
                    <a:pt x="2080" y="1040"/>
                  </a:cubicBez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6442;p50">
              <a:extLst>
                <a:ext uri="{FF2B5EF4-FFF2-40B4-BE49-F238E27FC236}">
                  <a16:creationId xmlns:a16="http://schemas.microsoft.com/office/drawing/2014/main" id="{21EDDD9B-DC5E-48C5-B260-FF03578B9CD3}"/>
                </a:ext>
              </a:extLst>
            </p:cNvPr>
            <p:cNvSpPr/>
            <p:nvPr/>
          </p:nvSpPr>
          <p:spPr>
            <a:xfrm>
              <a:off x="-31281025" y="3621075"/>
              <a:ext cx="120525" cy="171725"/>
            </a:xfrm>
            <a:custGeom>
              <a:avLst/>
              <a:gdLst/>
              <a:ahLst/>
              <a:cxnLst/>
              <a:rect l="l" t="t" r="r" b="b"/>
              <a:pathLst>
                <a:path w="4821" h="6869" extrusionOk="0">
                  <a:moveTo>
                    <a:pt x="3435" y="2017"/>
                  </a:moveTo>
                  <a:cubicBezTo>
                    <a:pt x="3624" y="2017"/>
                    <a:pt x="3781" y="2175"/>
                    <a:pt x="3781" y="2364"/>
                  </a:cubicBezTo>
                  <a:cubicBezTo>
                    <a:pt x="3750" y="2553"/>
                    <a:pt x="3592" y="2710"/>
                    <a:pt x="3435" y="2710"/>
                  </a:cubicBezTo>
                  <a:lnTo>
                    <a:pt x="1387" y="2710"/>
                  </a:lnTo>
                  <a:cubicBezTo>
                    <a:pt x="1198" y="2710"/>
                    <a:pt x="1040" y="2553"/>
                    <a:pt x="1040" y="2364"/>
                  </a:cubicBezTo>
                  <a:cubicBezTo>
                    <a:pt x="1040" y="2175"/>
                    <a:pt x="1198" y="2017"/>
                    <a:pt x="1387" y="2017"/>
                  </a:cubicBezTo>
                  <a:close/>
                  <a:moveTo>
                    <a:pt x="3088" y="4128"/>
                  </a:moveTo>
                  <a:cubicBezTo>
                    <a:pt x="3466" y="4128"/>
                    <a:pt x="3750" y="4443"/>
                    <a:pt x="3750" y="4821"/>
                  </a:cubicBezTo>
                  <a:cubicBezTo>
                    <a:pt x="3750" y="5168"/>
                    <a:pt x="3466" y="5483"/>
                    <a:pt x="3088" y="5483"/>
                  </a:cubicBezTo>
                  <a:lnTo>
                    <a:pt x="1702" y="5483"/>
                  </a:lnTo>
                  <a:cubicBezTo>
                    <a:pt x="1324" y="5483"/>
                    <a:pt x="1040" y="5168"/>
                    <a:pt x="1040" y="4821"/>
                  </a:cubicBezTo>
                  <a:cubicBezTo>
                    <a:pt x="1040" y="4412"/>
                    <a:pt x="1355" y="4128"/>
                    <a:pt x="1702" y="4128"/>
                  </a:cubicBezTo>
                  <a:close/>
                  <a:moveTo>
                    <a:pt x="2426" y="1"/>
                  </a:moveTo>
                  <a:cubicBezTo>
                    <a:pt x="1072" y="1"/>
                    <a:pt x="1" y="1072"/>
                    <a:pt x="1" y="2395"/>
                  </a:cubicBezTo>
                  <a:lnTo>
                    <a:pt x="1" y="6869"/>
                  </a:lnTo>
                  <a:lnTo>
                    <a:pt x="4474" y="6869"/>
                  </a:lnTo>
                  <a:cubicBezTo>
                    <a:pt x="4663" y="6869"/>
                    <a:pt x="4821" y="6711"/>
                    <a:pt x="4821" y="6491"/>
                  </a:cubicBezTo>
                  <a:lnTo>
                    <a:pt x="4821" y="2395"/>
                  </a:lnTo>
                  <a:cubicBezTo>
                    <a:pt x="4789" y="1072"/>
                    <a:pt x="3718"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6443;p50">
            <a:extLst>
              <a:ext uri="{FF2B5EF4-FFF2-40B4-BE49-F238E27FC236}">
                <a16:creationId xmlns:a16="http://schemas.microsoft.com/office/drawing/2014/main" id="{02C909F6-7EBC-46B3-A9D6-A8AD0B890B77}"/>
              </a:ext>
            </a:extLst>
          </p:cNvPr>
          <p:cNvGrpSpPr/>
          <p:nvPr/>
        </p:nvGrpSpPr>
        <p:grpSpPr>
          <a:xfrm>
            <a:off x="8427128" y="4863018"/>
            <a:ext cx="518344" cy="516936"/>
            <a:chOff x="-31455100" y="3909350"/>
            <a:chExt cx="294600" cy="293800"/>
          </a:xfrm>
          <a:solidFill>
            <a:srgbClr val="5C3183"/>
          </a:solidFill>
        </p:grpSpPr>
        <p:sp>
          <p:nvSpPr>
            <p:cNvPr id="474" name="Google Shape;6444;p50">
              <a:extLst>
                <a:ext uri="{FF2B5EF4-FFF2-40B4-BE49-F238E27FC236}">
                  <a16:creationId xmlns:a16="http://schemas.microsoft.com/office/drawing/2014/main" id="{29319F1E-6092-4F8B-90E9-D2745398AFB7}"/>
                </a:ext>
              </a:extLst>
            </p:cNvPr>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6445;p50">
              <a:extLst>
                <a:ext uri="{FF2B5EF4-FFF2-40B4-BE49-F238E27FC236}">
                  <a16:creationId xmlns:a16="http://schemas.microsoft.com/office/drawing/2014/main" id="{E163EB34-99E2-4DC2-8957-EC1AD917AC04}"/>
                </a:ext>
              </a:extLst>
            </p:cNvPr>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6446;p50">
            <a:extLst>
              <a:ext uri="{FF2B5EF4-FFF2-40B4-BE49-F238E27FC236}">
                <a16:creationId xmlns:a16="http://schemas.microsoft.com/office/drawing/2014/main" id="{A4CAFF77-02E7-496C-BA6C-D75BF150CCBF}"/>
              </a:ext>
            </a:extLst>
          </p:cNvPr>
          <p:cNvGrpSpPr/>
          <p:nvPr/>
        </p:nvGrpSpPr>
        <p:grpSpPr>
          <a:xfrm>
            <a:off x="10371905" y="4864404"/>
            <a:ext cx="512802" cy="514165"/>
            <a:chOff x="-30345325" y="3918800"/>
            <a:chExt cx="291450" cy="292225"/>
          </a:xfrm>
          <a:solidFill>
            <a:srgbClr val="5C3183"/>
          </a:solidFill>
        </p:grpSpPr>
        <p:sp>
          <p:nvSpPr>
            <p:cNvPr id="469" name="Google Shape;6447;p50">
              <a:extLst>
                <a:ext uri="{FF2B5EF4-FFF2-40B4-BE49-F238E27FC236}">
                  <a16:creationId xmlns:a16="http://schemas.microsoft.com/office/drawing/2014/main" id="{7859DA49-28A0-480D-9306-931451AFCAA7}"/>
                </a:ext>
              </a:extLst>
            </p:cNvPr>
            <p:cNvSpPr/>
            <p:nvPr/>
          </p:nvSpPr>
          <p:spPr>
            <a:xfrm>
              <a:off x="-30174425" y="3988125"/>
              <a:ext cx="120550" cy="120175"/>
            </a:xfrm>
            <a:custGeom>
              <a:avLst/>
              <a:gdLst/>
              <a:ahLst/>
              <a:cxnLst/>
              <a:rect l="l" t="t" r="r" b="b"/>
              <a:pathLst>
                <a:path w="4822" h="4807" extrusionOk="0">
                  <a:moveTo>
                    <a:pt x="1041" y="0"/>
                  </a:moveTo>
                  <a:cubicBezTo>
                    <a:pt x="474" y="0"/>
                    <a:pt x="1" y="473"/>
                    <a:pt x="1" y="1040"/>
                  </a:cubicBezTo>
                  <a:lnTo>
                    <a:pt x="1" y="2426"/>
                  </a:lnTo>
                  <a:cubicBezTo>
                    <a:pt x="1" y="2962"/>
                    <a:pt x="474" y="3434"/>
                    <a:pt x="1041" y="3434"/>
                  </a:cubicBezTo>
                  <a:lnTo>
                    <a:pt x="1387" y="3434"/>
                  </a:lnTo>
                  <a:lnTo>
                    <a:pt x="1387" y="4474"/>
                  </a:lnTo>
                  <a:cubicBezTo>
                    <a:pt x="1387" y="4631"/>
                    <a:pt x="1482" y="4726"/>
                    <a:pt x="1576" y="4789"/>
                  </a:cubicBezTo>
                  <a:cubicBezTo>
                    <a:pt x="1618" y="4799"/>
                    <a:pt x="1664" y="4806"/>
                    <a:pt x="1709" y="4806"/>
                  </a:cubicBezTo>
                  <a:cubicBezTo>
                    <a:pt x="1800" y="4806"/>
                    <a:pt x="1891" y="4778"/>
                    <a:pt x="1954" y="4694"/>
                  </a:cubicBezTo>
                  <a:lnTo>
                    <a:pt x="3214" y="3434"/>
                  </a:lnTo>
                  <a:lnTo>
                    <a:pt x="3750" y="3434"/>
                  </a:lnTo>
                  <a:cubicBezTo>
                    <a:pt x="4317" y="3434"/>
                    <a:pt x="4790" y="2962"/>
                    <a:pt x="4790" y="2426"/>
                  </a:cubicBezTo>
                  <a:lnTo>
                    <a:pt x="4790" y="1040"/>
                  </a:lnTo>
                  <a:cubicBezTo>
                    <a:pt x="4821" y="473"/>
                    <a:pt x="4380" y="0"/>
                    <a:pt x="37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6448;p50">
              <a:extLst>
                <a:ext uri="{FF2B5EF4-FFF2-40B4-BE49-F238E27FC236}">
                  <a16:creationId xmlns:a16="http://schemas.microsoft.com/office/drawing/2014/main" id="{881D7148-F703-4C02-8ADC-892FA3D4CA66}"/>
                </a:ext>
              </a:extLst>
            </p:cNvPr>
            <p:cNvSpPr/>
            <p:nvPr/>
          </p:nvSpPr>
          <p:spPr>
            <a:xfrm>
              <a:off x="-30345325" y="3988125"/>
              <a:ext cx="119750" cy="120175"/>
            </a:xfrm>
            <a:custGeom>
              <a:avLst/>
              <a:gdLst/>
              <a:ahLst/>
              <a:cxnLst/>
              <a:rect l="l" t="t" r="r" b="b"/>
              <a:pathLst>
                <a:path w="4790" h="4807" extrusionOk="0">
                  <a:moveTo>
                    <a:pt x="1009" y="0"/>
                  </a:moveTo>
                  <a:cubicBezTo>
                    <a:pt x="473" y="0"/>
                    <a:pt x="0" y="473"/>
                    <a:pt x="0" y="1040"/>
                  </a:cubicBezTo>
                  <a:lnTo>
                    <a:pt x="0" y="2395"/>
                  </a:lnTo>
                  <a:cubicBezTo>
                    <a:pt x="0" y="2962"/>
                    <a:pt x="473" y="3434"/>
                    <a:pt x="1009" y="3434"/>
                  </a:cubicBezTo>
                  <a:lnTo>
                    <a:pt x="1576" y="3434"/>
                  </a:lnTo>
                  <a:lnTo>
                    <a:pt x="2836" y="4694"/>
                  </a:lnTo>
                  <a:cubicBezTo>
                    <a:pt x="2920" y="4778"/>
                    <a:pt x="3018" y="4806"/>
                    <a:pt x="3102" y="4806"/>
                  </a:cubicBezTo>
                  <a:cubicBezTo>
                    <a:pt x="3144" y="4806"/>
                    <a:pt x="3182" y="4799"/>
                    <a:pt x="3214" y="4789"/>
                  </a:cubicBezTo>
                  <a:cubicBezTo>
                    <a:pt x="3340" y="4726"/>
                    <a:pt x="3434" y="4568"/>
                    <a:pt x="3434" y="4474"/>
                  </a:cubicBezTo>
                  <a:lnTo>
                    <a:pt x="3434" y="3434"/>
                  </a:lnTo>
                  <a:lnTo>
                    <a:pt x="3781" y="3434"/>
                  </a:lnTo>
                  <a:cubicBezTo>
                    <a:pt x="4348" y="3434"/>
                    <a:pt x="4789" y="2962"/>
                    <a:pt x="4789" y="2395"/>
                  </a:cubicBezTo>
                  <a:lnTo>
                    <a:pt x="4789" y="1040"/>
                  </a:lnTo>
                  <a:cubicBezTo>
                    <a:pt x="4789" y="473"/>
                    <a:pt x="4348"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6449;p50">
              <a:extLst>
                <a:ext uri="{FF2B5EF4-FFF2-40B4-BE49-F238E27FC236}">
                  <a16:creationId xmlns:a16="http://schemas.microsoft.com/office/drawing/2014/main" id="{4D058F33-A87F-400F-BC1D-F47BBA739BD5}"/>
                </a:ext>
              </a:extLst>
            </p:cNvPr>
            <p:cNvSpPr/>
            <p:nvPr/>
          </p:nvSpPr>
          <p:spPr>
            <a:xfrm>
              <a:off x="-30293350" y="4159025"/>
              <a:ext cx="188275" cy="52000"/>
            </a:xfrm>
            <a:custGeom>
              <a:avLst/>
              <a:gdLst/>
              <a:ahLst/>
              <a:cxnLst/>
              <a:rect l="l" t="t" r="r" b="b"/>
              <a:pathLst>
                <a:path w="7531" h="2080" extrusionOk="0">
                  <a:moveTo>
                    <a:pt x="1" y="1"/>
                  </a:moveTo>
                  <a:lnTo>
                    <a:pt x="1" y="1040"/>
                  </a:lnTo>
                  <a:cubicBezTo>
                    <a:pt x="1" y="1607"/>
                    <a:pt x="473" y="2080"/>
                    <a:pt x="1040" y="2080"/>
                  </a:cubicBezTo>
                  <a:lnTo>
                    <a:pt x="6491" y="2080"/>
                  </a:lnTo>
                  <a:cubicBezTo>
                    <a:pt x="7058" y="2080"/>
                    <a:pt x="7530" y="1607"/>
                    <a:pt x="7530" y="1040"/>
                  </a:cubicBezTo>
                  <a:lnTo>
                    <a:pt x="75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6450;p50">
              <a:extLst>
                <a:ext uri="{FF2B5EF4-FFF2-40B4-BE49-F238E27FC236}">
                  <a16:creationId xmlns:a16="http://schemas.microsoft.com/office/drawing/2014/main" id="{6D51EC77-2D2B-4222-9277-01623A9A7C05}"/>
                </a:ext>
              </a:extLst>
            </p:cNvPr>
            <p:cNvSpPr/>
            <p:nvPr/>
          </p:nvSpPr>
          <p:spPr>
            <a:xfrm>
              <a:off x="-30293350" y="3918800"/>
              <a:ext cx="188275" cy="34675"/>
            </a:xfrm>
            <a:custGeom>
              <a:avLst/>
              <a:gdLst/>
              <a:ahLst/>
              <a:cxnLst/>
              <a:rect l="l" t="t" r="r" b="b"/>
              <a:pathLst>
                <a:path w="7531" h="1387" extrusionOk="0">
                  <a:moveTo>
                    <a:pt x="1040" y="1"/>
                  </a:moveTo>
                  <a:cubicBezTo>
                    <a:pt x="473" y="1"/>
                    <a:pt x="1" y="473"/>
                    <a:pt x="1" y="1040"/>
                  </a:cubicBezTo>
                  <a:lnTo>
                    <a:pt x="1" y="1387"/>
                  </a:lnTo>
                  <a:lnTo>
                    <a:pt x="7530" y="1387"/>
                  </a:lnTo>
                  <a:lnTo>
                    <a:pt x="7530" y="1040"/>
                  </a:lnTo>
                  <a:cubicBezTo>
                    <a:pt x="7530" y="505"/>
                    <a:pt x="7058" y="1"/>
                    <a:pt x="6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6451;p50">
              <a:extLst>
                <a:ext uri="{FF2B5EF4-FFF2-40B4-BE49-F238E27FC236}">
                  <a16:creationId xmlns:a16="http://schemas.microsoft.com/office/drawing/2014/main" id="{638F1535-0D88-4F32-8BA3-D8BA35145564}"/>
                </a:ext>
              </a:extLst>
            </p:cNvPr>
            <p:cNvSpPr/>
            <p:nvPr/>
          </p:nvSpPr>
          <p:spPr>
            <a:xfrm>
              <a:off x="-30294125" y="3970800"/>
              <a:ext cx="188250" cy="170925"/>
            </a:xfrm>
            <a:custGeom>
              <a:avLst/>
              <a:gdLst/>
              <a:ahLst/>
              <a:cxnLst/>
              <a:rect l="l" t="t" r="r" b="b"/>
              <a:pathLst>
                <a:path w="7530" h="6837" extrusionOk="0">
                  <a:moveTo>
                    <a:pt x="1733" y="0"/>
                  </a:moveTo>
                  <a:cubicBezTo>
                    <a:pt x="2678" y="0"/>
                    <a:pt x="3434" y="756"/>
                    <a:pt x="3434" y="1701"/>
                  </a:cubicBezTo>
                  <a:lnTo>
                    <a:pt x="3434" y="3056"/>
                  </a:lnTo>
                  <a:cubicBezTo>
                    <a:pt x="3434" y="3907"/>
                    <a:pt x="2836" y="4568"/>
                    <a:pt x="2048" y="4757"/>
                  </a:cubicBezTo>
                  <a:lnTo>
                    <a:pt x="2048" y="5167"/>
                  </a:lnTo>
                  <a:cubicBezTo>
                    <a:pt x="2048" y="5576"/>
                    <a:pt x="1828" y="5954"/>
                    <a:pt x="1418" y="6112"/>
                  </a:cubicBezTo>
                  <a:cubicBezTo>
                    <a:pt x="1307" y="6162"/>
                    <a:pt x="1184" y="6187"/>
                    <a:pt x="1058" y="6187"/>
                  </a:cubicBezTo>
                  <a:cubicBezTo>
                    <a:pt x="789" y="6187"/>
                    <a:pt x="508" y="6075"/>
                    <a:pt x="315" y="5860"/>
                  </a:cubicBezTo>
                  <a:lnTo>
                    <a:pt x="0" y="5545"/>
                  </a:lnTo>
                  <a:lnTo>
                    <a:pt x="0" y="6837"/>
                  </a:lnTo>
                  <a:lnTo>
                    <a:pt x="7530" y="6837"/>
                  </a:lnTo>
                  <a:lnTo>
                    <a:pt x="7530" y="5545"/>
                  </a:lnTo>
                  <a:lnTo>
                    <a:pt x="7215" y="5860"/>
                  </a:lnTo>
                  <a:cubicBezTo>
                    <a:pt x="7022" y="6075"/>
                    <a:pt x="6756" y="6187"/>
                    <a:pt x="6496" y="6187"/>
                  </a:cubicBezTo>
                  <a:cubicBezTo>
                    <a:pt x="6374" y="6187"/>
                    <a:pt x="6254" y="6162"/>
                    <a:pt x="6144" y="6112"/>
                  </a:cubicBezTo>
                  <a:cubicBezTo>
                    <a:pt x="5734" y="5954"/>
                    <a:pt x="5514" y="5576"/>
                    <a:pt x="5514" y="5167"/>
                  </a:cubicBezTo>
                  <a:lnTo>
                    <a:pt x="5514" y="4757"/>
                  </a:lnTo>
                  <a:cubicBezTo>
                    <a:pt x="4726" y="4600"/>
                    <a:pt x="4127" y="3907"/>
                    <a:pt x="4127" y="3056"/>
                  </a:cubicBezTo>
                  <a:lnTo>
                    <a:pt x="4127" y="1701"/>
                  </a:lnTo>
                  <a:cubicBezTo>
                    <a:pt x="4127" y="756"/>
                    <a:pt x="4884"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6452;p50">
            <a:extLst>
              <a:ext uri="{FF2B5EF4-FFF2-40B4-BE49-F238E27FC236}">
                <a16:creationId xmlns:a16="http://schemas.microsoft.com/office/drawing/2014/main" id="{61E8B568-96EB-4A2F-AEA7-904B216B983A}"/>
              </a:ext>
            </a:extLst>
          </p:cNvPr>
          <p:cNvGrpSpPr/>
          <p:nvPr/>
        </p:nvGrpSpPr>
        <p:grpSpPr>
          <a:xfrm>
            <a:off x="2619214" y="3594298"/>
            <a:ext cx="482274" cy="512802"/>
            <a:chOff x="-34755225" y="3202075"/>
            <a:chExt cx="274100" cy="291450"/>
          </a:xfrm>
          <a:solidFill>
            <a:srgbClr val="5C3183"/>
          </a:solidFill>
        </p:grpSpPr>
        <p:sp>
          <p:nvSpPr>
            <p:cNvPr id="462" name="Google Shape;6453;p50">
              <a:extLst>
                <a:ext uri="{FF2B5EF4-FFF2-40B4-BE49-F238E27FC236}">
                  <a16:creationId xmlns:a16="http://schemas.microsoft.com/office/drawing/2014/main" id="{6A0400B6-8C25-4A2E-A9B2-249EE20ADE04}"/>
                </a:ext>
              </a:extLst>
            </p:cNvPr>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6454;p50">
              <a:extLst>
                <a:ext uri="{FF2B5EF4-FFF2-40B4-BE49-F238E27FC236}">
                  <a16:creationId xmlns:a16="http://schemas.microsoft.com/office/drawing/2014/main" id="{F823000F-9130-47EB-AE07-6B671A6B63CC}"/>
                </a:ext>
              </a:extLst>
            </p:cNvPr>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6455;p50">
              <a:extLst>
                <a:ext uri="{FF2B5EF4-FFF2-40B4-BE49-F238E27FC236}">
                  <a16:creationId xmlns:a16="http://schemas.microsoft.com/office/drawing/2014/main" id="{499F5D34-B5AE-4A8D-B701-B953229168B9}"/>
                </a:ext>
              </a:extLst>
            </p:cNvPr>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6456;p50">
              <a:extLst>
                <a:ext uri="{FF2B5EF4-FFF2-40B4-BE49-F238E27FC236}">
                  <a16:creationId xmlns:a16="http://schemas.microsoft.com/office/drawing/2014/main" id="{F111601C-CDC7-4892-9A50-82A82D6DA257}"/>
                </a:ext>
              </a:extLst>
            </p:cNvPr>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6457;p50">
              <a:extLst>
                <a:ext uri="{FF2B5EF4-FFF2-40B4-BE49-F238E27FC236}">
                  <a16:creationId xmlns:a16="http://schemas.microsoft.com/office/drawing/2014/main" id="{721403DF-5A9E-4EF3-B818-DB1708B71C59}"/>
                </a:ext>
              </a:extLst>
            </p:cNvPr>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6458;p50">
              <a:extLst>
                <a:ext uri="{FF2B5EF4-FFF2-40B4-BE49-F238E27FC236}">
                  <a16:creationId xmlns:a16="http://schemas.microsoft.com/office/drawing/2014/main" id="{F1C85994-5D56-44A1-9A05-B31914273ADF}"/>
                </a:ext>
              </a:extLst>
            </p:cNvPr>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6459;p50">
              <a:extLst>
                <a:ext uri="{FF2B5EF4-FFF2-40B4-BE49-F238E27FC236}">
                  <a16:creationId xmlns:a16="http://schemas.microsoft.com/office/drawing/2014/main" id="{ABB3CBE3-0AF9-4576-BEC1-9E17E213FE7A}"/>
                </a:ext>
              </a:extLst>
            </p:cNvPr>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6460;p50">
            <a:extLst>
              <a:ext uri="{FF2B5EF4-FFF2-40B4-BE49-F238E27FC236}">
                <a16:creationId xmlns:a16="http://schemas.microsoft.com/office/drawing/2014/main" id="{FB53BCB0-5825-45A3-A0E3-7E287B70C842}"/>
              </a:ext>
            </a:extLst>
          </p:cNvPr>
          <p:cNvGrpSpPr/>
          <p:nvPr/>
        </p:nvGrpSpPr>
        <p:grpSpPr>
          <a:xfrm>
            <a:off x="2603950" y="4233827"/>
            <a:ext cx="512802" cy="512802"/>
            <a:chOff x="-34763900" y="3561225"/>
            <a:chExt cx="291450" cy="291450"/>
          </a:xfrm>
          <a:solidFill>
            <a:srgbClr val="5C3183"/>
          </a:solidFill>
        </p:grpSpPr>
        <p:sp>
          <p:nvSpPr>
            <p:cNvPr id="459" name="Google Shape;6461;p50">
              <a:extLst>
                <a:ext uri="{FF2B5EF4-FFF2-40B4-BE49-F238E27FC236}">
                  <a16:creationId xmlns:a16="http://schemas.microsoft.com/office/drawing/2014/main" id="{9DB1A8F1-0337-4845-AD02-6650599D59AA}"/>
                </a:ext>
              </a:extLst>
            </p:cNvPr>
            <p:cNvSpPr/>
            <p:nvPr/>
          </p:nvSpPr>
          <p:spPr>
            <a:xfrm>
              <a:off x="-34693800" y="3629750"/>
              <a:ext cx="152025" cy="152825"/>
            </a:xfrm>
            <a:custGeom>
              <a:avLst/>
              <a:gdLst/>
              <a:ahLst/>
              <a:cxnLst/>
              <a:rect l="l" t="t" r="r" b="b"/>
              <a:pathLst>
                <a:path w="6081" h="6113" extrusionOk="0">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6462;p50">
              <a:extLst>
                <a:ext uri="{FF2B5EF4-FFF2-40B4-BE49-F238E27FC236}">
                  <a16:creationId xmlns:a16="http://schemas.microsoft.com/office/drawing/2014/main" id="{41166FE6-0FEC-4EAC-A35D-9129A8BA8F2C}"/>
                </a:ext>
              </a:extLst>
            </p:cNvPr>
            <p:cNvSpPr/>
            <p:nvPr/>
          </p:nvSpPr>
          <p:spPr>
            <a:xfrm>
              <a:off x="-34763900" y="3561225"/>
              <a:ext cx="291450" cy="291450"/>
            </a:xfrm>
            <a:custGeom>
              <a:avLst/>
              <a:gdLst/>
              <a:ahLst/>
              <a:cxnLst/>
              <a:rect l="l" t="t" r="r" b="b"/>
              <a:pathLst>
                <a:path w="11658" h="11658" extrusionOk="0">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6463;p50">
              <a:extLst>
                <a:ext uri="{FF2B5EF4-FFF2-40B4-BE49-F238E27FC236}">
                  <a16:creationId xmlns:a16="http://schemas.microsoft.com/office/drawing/2014/main" id="{EC57DE0C-FC7C-485F-BF93-B505ED98068A}"/>
                </a:ext>
              </a:extLst>
            </p:cNvPr>
            <p:cNvSpPr/>
            <p:nvPr/>
          </p:nvSpPr>
          <p:spPr>
            <a:xfrm>
              <a:off x="-34644175" y="3680950"/>
              <a:ext cx="51225" cy="51225"/>
            </a:xfrm>
            <a:custGeom>
              <a:avLst/>
              <a:gdLst/>
              <a:ahLst/>
              <a:cxnLst/>
              <a:rect l="l" t="t" r="r" b="b"/>
              <a:pathLst>
                <a:path w="2049" h="2049" extrusionOk="0">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6464;p50">
            <a:extLst>
              <a:ext uri="{FF2B5EF4-FFF2-40B4-BE49-F238E27FC236}">
                <a16:creationId xmlns:a16="http://schemas.microsoft.com/office/drawing/2014/main" id="{5288F3A9-6EB1-4EC4-A8F1-64A715534B52}"/>
              </a:ext>
            </a:extLst>
          </p:cNvPr>
          <p:cNvSpPr/>
          <p:nvPr/>
        </p:nvSpPr>
        <p:spPr>
          <a:xfrm>
            <a:off x="2601195" y="4865379"/>
            <a:ext cx="512802" cy="512757"/>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6465;p50">
            <a:extLst>
              <a:ext uri="{FF2B5EF4-FFF2-40B4-BE49-F238E27FC236}">
                <a16:creationId xmlns:a16="http://schemas.microsoft.com/office/drawing/2014/main" id="{95DE15AC-6077-4F50-86BF-0A6269026480}"/>
              </a:ext>
            </a:extLst>
          </p:cNvPr>
          <p:cNvGrpSpPr/>
          <p:nvPr/>
        </p:nvGrpSpPr>
        <p:grpSpPr>
          <a:xfrm>
            <a:off x="5839593" y="3593614"/>
            <a:ext cx="514165" cy="514165"/>
            <a:chOff x="-32927950" y="3227275"/>
            <a:chExt cx="292225" cy="292225"/>
          </a:xfrm>
          <a:solidFill>
            <a:srgbClr val="5C3183"/>
          </a:solidFill>
        </p:grpSpPr>
        <p:sp>
          <p:nvSpPr>
            <p:cNvPr id="454" name="Google Shape;6466;p50">
              <a:extLst>
                <a:ext uri="{FF2B5EF4-FFF2-40B4-BE49-F238E27FC236}">
                  <a16:creationId xmlns:a16="http://schemas.microsoft.com/office/drawing/2014/main" id="{C22F3C8D-5C63-400F-BC0B-514EF9BD53EE}"/>
                </a:ext>
              </a:extLst>
            </p:cNvPr>
            <p:cNvSpPr/>
            <p:nvPr/>
          </p:nvSpPr>
          <p:spPr>
            <a:xfrm>
              <a:off x="-32927950" y="3228075"/>
              <a:ext cx="69325" cy="291425"/>
            </a:xfrm>
            <a:custGeom>
              <a:avLst/>
              <a:gdLst/>
              <a:ahLst/>
              <a:cxnLst/>
              <a:rect l="l" t="t" r="r" b="b"/>
              <a:pathLst>
                <a:path w="2773" h="11657" extrusionOk="0">
                  <a:moveTo>
                    <a:pt x="1733" y="0"/>
                  </a:moveTo>
                  <a:cubicBezTo>
                    <a:pt x="1198" y="0"/>
                    <a:pt x="725" y="473"/>
                    <a:pt x="725" y="1040"/>
                  </a:cubicBezTo>
                  <a:lnTo>
                    <a:pt x="725" y="1386"/>
                  </a:lnTo>
                  <a:lnTo>
                    <a:pt x="347" y="1386"/>
                  </a:lnTo>
                  <a:cubicBezTo>
                    <a:pt x="158" y="1386"/>
                    <a:pt x="1" y="1544"/>
                    <a:pt x="1" y="1733"/>
                  </a:cubicBezTo>
                  <a:cubicBezTo>
                    <a:pt x="1" y="1922"/>
                    <a:pt x="158" y="2079"/>
                    <a:pt x="347" y="2079"/>
                  </a:cubicBezTo>
                  <a:lnTo>
                    <a:pt x="725" y="2079"/>
                  </a:lnTo>
                  <a:lnTo>
                    <a:pt x="725" y="3466"/>
                  </a:lnTo>
                  <a:lnTo>
                    <a:pt x="347" y="3466"/>
                  </a:lnTo>
                  <a:cubicBezTo>
                    <a:pt x="158" y="3466"/>
                    <a:pt x="1" y="3623"/>
                    <a:pt x="1" y="3812"/>
                  </a:cubicBezTo>
                  <a:cubicBezTo>
                    <a:pt x="1" y="4033"/>
                    <a:pt x="158" y="4190"/>
                    <a:pt x="347" y="4190"/>
                  </a:cubicBezTo>
                  <a:lnTo>
                    <a:pt x="725" y="4190"/>
                  </a:lnTo>
                  <a:lnTo>
                    <a:pt x="725" y="5608"/>
                  </a:lnTo>
                  <a:lnTo>
                    <a:pt x="347" y="5608"/>
                  </a:lnTo>
                  <a:cubicBezTo>
                    <a:pt x="158" y="5608"/>
                    <a:pt x="1" y="5765"/>
                    <a:pt x="1" y="5954"/>
                  </a:cubicBezTo>
                  <a:cubicBezTo>
                    <a:pt x="1" y="6143"/>
                    <a:pt x="158" y="6301"/>
                    <a:pt x="347" y="6301"/>
                  </a:cubicBezTo>
                  <a:lnTo>
                    <a:pt x="725" y="6301"/>
                  </a:lnTo>
                  <a:lnTo>
                    <a:pt x="725" y="7687"/>
                  </a:lnTo>
                  <a:lnTo>
                    <a:pt x="347" y="7687"/>
                  </a:lnTo>
                  <a:cubicBezTo>
                    <a:pt x="158" y="7687"/>
                    <a:pt x="1" y="7845"/>
                    <a:pt x="1" y="8034"/>
                  </a:cubicBezTo>
                  <a:cubicBezTo>
                    <a:pt x="1" y="8223"/>
                    <a:pt x="158" y="8380"/>
                    <a:pt x="347" y="8380"/>
                  </a:cubicBezTo>
                  <a:lnTo>
                    <a:pt x="725" y="8380"/>
                  </a:lnTo>
                  <a:lnTo>
                    <a:pt x="725" y="9767"/>
                  </a:lnTo>
                  <a:lnTo>
                    <a:pt x="347" y="9767"/>
                  </a:lnTo>
                  <a:lnTo>
                    <a:pt x="347" y="9577"/>
                  </a:lnTo>
                  <a:cubicBezTo>
                    <a:pt x="158" y="9577"/>
                    <a:pt x="1" y="9735"/>
                    <a:pt x="1" y="9924"/>
                  </a:cubicBezTo>
                  <a:cubicBezTo>
                    <a:pt x="1" y="10113"/>
                    <a:pt x="158" y="10271"/>
                    <a:pt x="347" y="10271"/>
                  </a:cubicBezTo>
                  <a:lnTo>
                    <a:pt x="725" y="10271"/>
                  </a:lnTo>
                  <a:lnTo>
                    <a:pt x="725" y="10649"/>
                  </a:lnTo>
                  <a:cubicBezTo>
                    <a:pt x="725" y="11184"/>
                    <a:pt x="1198" y="11657"/>
                    <a:pt x="1733" y="11657"/>
                  </a:cubicBezTo>
                  <a:lnTo>
                    <a:pt x="2773" y="11657"/>
                  </a:lnTo>
                  <a:lnTo>
                    <a:pt x="2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6467;p50">
              <a:extLst>
                <a:ext uri="{FF2B5EF4-FFF2-40B4-BE49-F238E27FC236}">
                  <a16:creationId xmlns:a16="http://schemas.microsoft.com/office/drawing/2014/main" id="{D055EEA9-2B79-4C0A-880F-3813C3BA0334}"/>
                </a:ext>
              </a:extLst>
            </p:cNvPr>
            <p:cNvSpPr/>
            <p:nvPr/>
          </p:nvSpPr>
          <p:spPr>
            <a:xfrm>
              <a:off x="-32841300" y="3227275"/>
              <a:ext cx="154400" cy="291450"/>
            </a:xfrm>
            <a:custGeom>
              <a:avLst/>
              <a:gdLst/>
              <a:ahLst/>
              <a:cxnLst/>
              <a:rect l="l" t="t" r="r" b="b"/>
              <a:pathLst>
                <a:path w="6176" h="11658" extrusionOk="0">
                  <a:moveTo>
                    <a:pt x="4096" y="2048"/>
                  </a:moveTo>
                  <a:cubicBezTo>
                    <a:pt x="4285" y="2048"/>
                    <a:pt x="4442" y="2206"/>
                    <a:pt x="4442" y="2395"/>
                  </a:cubicBezTo>
                  <a:lnTo>
                    <a:pt x="4442" y="3750"/>
                  </a:lnTo>
                  <a:cubicBezTo>
                    <a:pt x="4442" y="3939"/>
                    <a:pt x="4285" y="4096"/>
                    <a:pt x="4096" y="4096"/>
                  </a:cubicBezTo>
                  <a:lnTo>
                    <a:pt x="3088" y="4096"/>
                  </a:lnTo>
                  <a:lnTo>
                    <a:pt x="3088" y="7562"/>
                  </a:lnTo>
                  <a:lnTo>
                    <a:pt x="4096" y="7562"/>
                  </a:lnTo>
                  <a:cubicBezTo>
                    <a:pt x="4285" y="7562"/>
                    <a:pt x="4442" y="7719"/>
                    <a:pt x="4442" y="7908"/>
                  </a:cubicBezTo>
                  <a:lnTo>
                    <a:pt x="4442" y="9294"/>
                  </a:lnTo>
                  <a:cubicBezTo>
                    <a:pt x="4442" y="9483"/>
                    <a:pt x="4285" y="9641"/>
                    <a:pt x="4096" y="9641"/>
                  </a:cubicBezTo>
                  <a:lnTo>
                    <a:pt x="3088" y="9641"/>
                  </a:lnTo>
                  <a:cubicBezTo>
                    <a:pt x="2332" y="9641"/>
                    <a:pt x="1701" y="9011"/>
                    <a:pt x="1701" y="8255"/>
                  </a:cubicBezTo>
                  <a:lnTo>
                    <a:pt x="1701" y="3435"/>
                  </a:lnTo>
                  <a:cubicBezTo>
                    <a:pt x="1701" y="2678"/>
                    <a:pt x="2332" y="2048"/>
                    <a:pt x="3088" y="2048"/>
                  </a:cubicBezTo>
                  <a:close/>
                  <a:moveTo>
                    <a:pt x="0" y="1"/>
                  </a:moveTo>
                  <a:lnTo>
                    <a:pt x="0" y="11657"/>
                  </a:lnTo>
                  <a:lnTo>
                    <a:pt x="5167" y="11657"/>
                  </a:lnTo>
                  <a:cubicBezTo>
                    <a:pt x="5703" y="11657"/>
                    <a:pt x="6175" y="11185"/>
                    <a:pt x="6175" y="10618"/>
                  </a:cubicBezTo>
                  <a:lnTo>
                    <a:pt x="6175" y="1009"/>
                  </a:lnTo>
                  <a:cubicBezTo>
                    <a:pt x="6175" y="473"/>
                    <a:pt x="5703" y="1"/>
                    <a:pt x="5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6468;p50">
              <a:extLst>
                <a:ext uri="{FF2B5EF4-FFF2-40B4-BE49-F238E27FC236}">
                  <a16:creationId xmlns:a16="http://schemas.microsoft.com/office/drawing/2014/main" id="{1763C0E6-8778-4279-BD02-BB259116EDB4}"/>
                </a:ext>
              </a:extLst>
            </p:cNvPr>
            <p:cNvSpPr/>
            <p:nvPr/>
          </p:nvSpPr>
          <p:spPr>
            <a:xfrm>
              <a:off x="-32669600" y="3261925"/>
              <a:ext cx="33875" cy="51225"/>
            </a:xfrm>
            <a:custGeom>
              <a:avLst/>
              <a:gdLst/>
              <a:ahLst/>
              <a:cxnLst/>
              <a:rect l="l" t="t" r="r" b="b"/>
              <a:pathLst>
                <a:path w="1355" h="2049" extrusionOk="0">
                  <a:moveTo>
                    <a:pt x="0" y="1"/>
                  </a:moveTo>
                  <a:lnTo>
                    <a:pt x="0" y="2049"/>
                  </a:lnTo>
                  <a:lnTo>
                    <a:pt x="1355" y="2049"/>
                  </a:lnTo>
                  <a:lnTo>
                    <a:pt x="1355" y="347"/>
                  </a:lnTo>
                  <a:cubicBezTo>
                    <a:pt x="1355" y="158"/>
                    <a:pt x="1197"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6469;p50">
              <a:extLst>
                <a:ext uri="{FF2B5EF4-FFF2-40B4-BE49-F238E27FC236}">
                  <a16:creationId xmlns:a16="http://schemas.microsoft.com/office/drawing/2014/main" id="{3137898A-7F44-471D-9DAE-1BA19DD8666F}"/>
                </a:ext>
              </a:extLst>
            </p:cNvPr>
            <p:cNvSpPr/>
            <p:nvPr/>
          </p:nvSpPr>
          <p:spPr>
            <a:xfrm>
              <a:off x="-32669600" y="3329675"/>
              <a:ext cx="33875" cy="35450"/>
            </a:xfrm>
            <a:custGeom>
              <a:avLst/>
              <a:gdLst/>
              <a:ahLst/>
              <a:cxnLst/>
              <a:rect l="l" t="t" r="r" b="b"/>
              <a:pathLst>
                <a:path w="1355" h="1418" extrusionOk="0">
                  <a:moveTo>
                    <a:pt x="0" y="0"/>
                  </a:moveTo>
                  <a:lnTo>
                    <a:pt x="0" y="1418"/>
                  </a:lnTo>
                  <a:lnTo>
                    <a:pt x="1355" y="1418"/>
                  </a:lnTo>
                  <a:lnTo>
                    <a:pt x="13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6470;p50">
              <a:extLst>
                <a:ext uri="{FF2B5EF4-FFF2-40B4-BE49-F238E27FC236}">
                  <a16:creationId xmlns:a16="http://schemas.microsoft.com/office/drawing/2014/main" id="{A775EC89-F537-426C-8694-63E5A15644C2}"/>
                </a:ext>
              </a:extLst>
            </p:cNvPr>
            <p:cNvSpPr/>
            <p:nvPr/>
          </p:nvSpPr>
          <p:spPr>
            <a:xfrm>
              <a:off x="-32669600" y="3381650"/>
              <a:ext cx="33875" cy="51225"/>
            </a:xfrm>
            <a:custGeom>
              <a:avLst/>
              <a:gdLst/>
              <a:ahLst/>
              <a:cxnLst/>
              <a:rect l="l" t="t" r="r" b="b"/>
              <a:pathLst>
                <a:path w="1355" h="2049" extrusionOk="0">
                  <a:moveTo>
                    <a:pt x="0" y="0"/>
                  </a:moveTo>
                  <a:lnTo>
                    <a:pt x="0" y="2048"/>
                  </a:lnTo>
                  <a:lnTo>
                    <a:pt x="1008" y="2048"/>
                  </a:lnTo>
                  <a:cubicBezTo>
                    <a:pt x="1197" y="2048"/>
                    <a:pt x="1355" y="1891"/>
                    <a:pt x="1355" y="1702"/>
                  </a:cubicBezTo>
                  <a:lnTo>
                    <a:pt x="13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6471;p50">
            <a:extLst>
              <a:ext uri="{FF2B5EF4-FFF2-40B4-BE49-F238E27FC236}">
                <a16:creationId xmlns:a16="http://schemas.microsoft.com/office/drawing/2014/main" id="{0700CFD9-CA8A-43AD-AD54-0169F32B1EB6}"/>
              </a:ext>
            </a:extLst>
          </p:cNvPr>
          <p:cNvGrpSpPr/>
          <p:nvPr/>
        </p:nvGrpSpPr>
        <p:grpSpPr>
          <a:xfrm>
            <a:off x="5838890" y="4233825"/>
            <a:ext cx="515573" cy="512802"/>
            <a:chOff x="-32927950" y="3586425"/>
            <a:chExt cx="293025" cy="291450"/>
          </a:xfrm>
          <a:solidFill>
            <a:srgbClr val="5C3183"/>
          </a:solidFill>
        </p:grpSpPr>
        <p:sp>
          <p:nvSpPr>
            <p:cNvPr id="449" name="Google Shape;6472;p50">
              <a:extLst>
                <a:ext uri="{FF2B5EF4-FFF2-40B4-BE49-F238E27FC236}">
                  <a16:creationId xmlns:a16="http://schemas.microsoft.com/office/drawing/2014/main" id="{FB765D1F-528B-4EB1-B87A-DD8DB165A5C8}"/>
                </a:ext>
              </a:extLst>
            </p:cNvPr>
            <p:cNvSpPr/>
            <p:nvPr/>
          </p:nvSpPr>
          <p:spPr>
            <a:xfrm>
              <a:off x="-32927950" y="3843975"/>
              <a:ext cx="293025" cy="33900"/>
            </a:xfrm>
            <a:custGeom>
              <a:avLst/>
              <a:gdLst/>
              <a:ahLst/>
              <a:cxnLst/>
              <a:rect l="l" t="t" r="r" b="b"/>
              <a:pathLst>
                <a:path w="11721" h="1356" extrusionOk="0">
                  <a:moveTo>
                    <a:pt x="662" y="1"/>
                  </a:moveTo>
                  <a:cubicBezTo>
                    <a:pt x="284" y="1"/>
                    <a:pt x="1" y="316"/>
                    <a:pt x="1" y="662"/>
                  </a:cubicBezTo>
                  <a:lnTo>
                    <a:pt x="1" y="1009"/>
                  </a:lnTo>
                  <a:cubicBezTo>
                    <a:pt x="1" y="1198"/>
                    <a:pt x="158" y="1355"/>
                    <a:pt x="347" y="1355"/>
                  </a:cubicBezTo>
                  <a:lnTo>
                    <a:pt x="11342" y="1355"/>
                  </a:lnTo>
                  <a:cubicBezTo>
                    <a:pt x="11563" y="1355"/>
                    <a:pt x="11720" y="1198"/>
                    <a:pt x="11720" y="1009"/>
                  </a:cubicBezTo>
                  <a:lnTo>
                    <a:pt x="11720" y="694"/>
                  </a:lnTo>
                  <a:cubicBezTo>
                    <a:pt x="11689" y="316"/>
                    <a:pt x="11374" y="1"/>
                    <a:pt x="109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6473;p50">
              <a:extLst>
                <a:ext uri="{FF2B5EF4-FFF2-40B4-BE49-F238E27FC236}">
                  <a16:creationId xmlns:a16="http://schemas.microsoft.com/office/drawing/2014/main" id="{D9446E22-5C0F-43CF-A345-1B61534305FD}"/>
                </a:ext>
              </a:extLst>
            </p:cNvPr>
            <p:cNvSpPr/>
            <p:nvPr/>
          </p:nvSpPr>
          <p:spPr>
            <a:xfrm>
              <a:off x="-32872025" y="3723475"/>
              <a:ext cx="180400" cy="52000"/>
            </a:xfrm>
            <a:custGeom>
              <a:avLst/>
              <a:gdLst/>
              <a:ahLst/>
              <a:cxnLst/>
              <a:rect l="l" t="t" r="r" b="b"/>
              <a:pathLst>
                <a:path w="7216" h="2080" extrusionOk="0">
                  <a:moveTo>
                    <a:pt x="757" y="1"/>
                  </a:moveTo>
                  <a:lnTo>
                    <a:pt x="0" y="2080"/>
                  </a:lnTo>
                  <a:lnTo>
                    <a:pt x="7215" y="2080"/>
                  </a:lnTo>
                  <a:lnTo>
                    <a:pt x="652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6474;p50">
              <a:extLst>
                <a:ext uri="{FF2B5EF4-FFF2-40B4-BE49-F238E27FC236}">
                  <a16:creationId xmlns:a16="http://schemas.microsoft.com/office/drawing/2014/main" id="{451D95AD-84E1-48BD-AF3E-81096F769522}"/>
                </a:ext>
              </a:extLst>
            </p:cNvPr>
            <p:cNvSpPr/>
            <p:nvPr/>
          </p:nvSpPr>
          <p:spPr>
            <a:xfrm>
              <a:off x="-32890150" y="3792775"/>
              <a:ext cx="217425" cy="33900"/>
            </a:xfrm>
            <a:custGeom>
              <a:avLst/>
              <a:gdLst/>
              <a:ahLst/>
              <a:cxnLst/>
              <a:rect l="l" t="t" r="r" b="b"/>
              <a:pathLst>
                <a:path w="8697" h="1356" extrusionOk="0">
                  <a:moveTo>
                    <a:pt x="505" y="1"/>
                  </a:moveTo>
                  <a:lnTo>
                    <a:pt x="1" y="1356"/>
                  </a:lnTo>
                  <a:lnTo>
                    <a:pt x="8696" y="1356"/>
                  </a:lnTo>
                  <a:lnTo>
                    <a:pt x="82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6475;p50">
              <a:extLst>
                <a:ext uri="{FF2B5EF4-FFF2-40B4-BE49-F238E27FC236}">
                  <a16:creationId xmlns:a16="http://schemas.microsoft.com/office/drawing/2014/main" id="{7A37ACB2-2AD3-495D-A9C3-D58BB6F9C4CC}"/>
                </a:ext>
              </a:extLst>
            </p:cNvPr>
            <p:cNvSpPr/>
            <p:nvPr/>
          </p:nvSpPr>
          <p:spPr>
            <a:xfrm>
              <a:off x="-32822400" y="3586425"/>
              <a:ext cx="82725" cy="52800"/>
            </a:xfrm>
            <a:custGeom>
              <a:avLst/>
              <a:gdLst/>
              <a:ahLst/>
              <a:cxnLst/>
              <a:rect l="l" t="t" r="r" b="b"/>
              <a:pathLst>
                <a:path w="3309" h="2112" extrusionOk="0">
                  <a:moveTo>
                    <a:pt x="1639" y="1"/>
                  </a:moveTo>
                  <a:cubicBezTo>
                    <a:pt x="1103" y="1"/>
                    <a:pt x="599" y="379"/>
                    <a:pt x="441" y="883"/>
                  </a:cubicBezTo>
                  <a:lnTo>
                    <a:pt x="0" y="2112"/>
                  </a:lnTo>
                  <a:lnTo>
                    <a:pt x="3308" y="2112"/>
                  </a:lnTo>
                  <a:lnTo>
                    <a:pt x="2867" y="883"/>
                  </a:lnTo>
                  <a:cubicBezTo>
                    <a:pt x="2678" y="316"/>
                    <a:pt x="2206" y="1"/>
                    <a:pt x="16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6476;p50">
              <a:extLst>
                <a:ext uri="{FF2B5EF4-FFF2-40B4-BE49-F238E27FC236}">
                  <a16:creationId xmlns:a16="http://schemas.microsoft.com/office/drawing/2014/main" id="{8F0516A6-F23B-4B82-99B6-DEDD706FE885}"/>
                </a:ext>
              </a:extLst>
            </p:cNvPr>
            <p:cNvSpPr/>
            <p:nvPr/>
          </p:nvSpPr>
          <p:spPr>
            <a:xfrm>
              <a:off x="-32846825" y="3655750"/>
              <a:ext cx="131550" cy="51200"/>
            </a:xfrm>
            <a:custGeom>
              <a:avLst/>
              <a:gdLst/>
              <a:ahLst/>
              <a:cxnLst/>
              <a:rect l="l" t="t" r="r" b="b"/>
              <a:pathLst>
                <a:path w="5262" h="2048" extrusionOk="0">
                  <a:moveTo>
                    <a:pt x="694" y="0"/>
                  </a:moveTo>
                  <a:lnTo>
                    <a:pt x="1" y="2048"/>
                  </a:lnTo>
                  <a:lnTo>
                    <a:pt x="5262" y="2048"/>
                  </a:lnTo>
                  <a:lnTo>
                    <a:pt x="45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6477;p50">
            <a:extLst>
              <a:ext uri="{FF2B5EF4-FFF2-40B4-BE49-F238E27FC236}">
                <a16:creationId xmlns:a16="http://schemas.microsoft.com/office/drawing/2014/main" id="{3E4F62E2-6D32-4553-BAB5-5945C9027B75}"/>
              </a:ext>
            </a:extLst>
          </p:cNvPr>
          <p:cNvGrpSpPr/>
          <p:nvPr/>
        </p:nvGrpSpPr>
        <p:grpSpPr>
          <a:xfrm>
            <a:off x="5839593" y="4863698"/>
            <a:ext cx="514165" cy="515573"/>
            <a:chOff x="-32927950" y="3944800"/>
            <a:chExt cx="292225" cy="293025"/>
          </a:xfrm>
          <a:solidFill>
            <a:srgbClr val="5C3183"/>
          </a:solidFill>
        </p:grpSpPr>
        <p:sp>
          <p:nvSpPr>
            <p:cNvPr id="440" name="Google Shape;6478;p50">
              <a:extLst>
                <a:ext uri="{FF2B5EF4-FFF2-40B4-BE49-F238E27FC236}">
                  <a16:creationId xmlns:a16="http://schemas.microsoft.com/office/drawing/2014/main" id="{70B48702-63A1-464E-AA3E-3A2126454D31}"/>
                </a:ext>
              </a:extLst>
            </p:cNvPr>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6479;p50">
              <a:extLst>
                <a:ext uri="{FF2B5EF4-FFF2-40B4-BE49-F238E27FC236}">
                  <a16:creationId xmlns:a16="http://schemas.microsoft.com/office/drawing/2014/main" id="{B2A1437C-CCF6-4984-9956-9C086C35C923}"/>
                </a:ext>
              </a:extLst>
            </p:cNvPr>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6480;p50">
              <a:extLst>
                <a:ext uri="{FF2B5EF4-FFF2-40B4-BE49-F238E27FC236}">
                  <a16:creationId xmlns:a16="http://schemas.microsoft.com/office/drawing/2014/main" id="{1F3D06F6-6889-45C2-9669-96BC7B92B2B5}"/>
                </a:ext>
              </a:extLst>
            </p:cNvPr>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6481;p50">
              <a:extLst>
                <a:ext uri="{FF2B5EF4-FFF2-40B4-BE49-F238E27FC236}">
                  <a16:creationId xmlns:a16="http://schemas.microsoft.com/office/drawing/2014/main" id="{53CB0F09-91ED-4321-8A80-5789F2F14BF1}"/>
                </a:ext>
              </a:extLst>
            </p:cNvPr>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6482;p50">
              <a:extLst>
                <a:ext uri="{FF2B5EF4-FFF2-40B4-BE49-F238E27FC236}">
                  <a16:creationId xmlns:a16="http://schemas.microsoft.com/office/drawing/2014/main" id="{6E1353CA-64A9-426A-BB3C-F17A2B1AB8B0}"/>
                </a:ext>
              </a:extLst>
            </p:cNvPr>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6483;p50">
              <a:extLst>
                <a:ext uri="{FF2B5EF4-FFF2-40B4-BE49-F238E27FC236}">
                  <a16:creationId xmlns:a16="http://schemas.microsoft.com/office/drawing/2014/main" id="{1D636DC1-7CE7-4C13-8DFD-92BE2532E0E9}"/>
                </a:ext>
              </a:extLst>
            </p:cNvPr>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6484;p50">
              <a:extLst>
                <a:ext uri="{FF2B5EF4-FFF2-40B4-BE49-F238E27FC236}">
                  <a16:creationId xmlns:a16="http://schemas.microsoft.com/office/drawing/2014/main" id="{84FBF80D-4431-49C9-A586-7EA7D89FD242}"/>
                </a:ext>
              </a:extLst>
            </p:cNvPr>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6485;p50">
              <a:extLst>
                <a:ext uri="{FF2B5EF4-FFF2-40B4-BE49-F238E27FC236}">
                  <a16:creationId xmlns:a16="http://schemas.microsoft.com/office/drawing/2014/main" id="{1C732288-E927-42E0-8990-61D4DE6C01CC}"/>
                </a:ext>
              </a:extLst>
            </p:cNvPr>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6486;p50">
              <a:extLst>
                <a:ext uri="{FF2B5EF4-FFF2-40B4-BE49-F238E27FC236}">
                  <a16:creationId xmlns:a16="http://schemas.microsoft.com/office/drawing/2014/main" id="{2146E2F3-75D7-41AF-8019-9B8D0DF7C5F8}"/>
                </a:ext>
              </a:extLst>
            </p:cNvPr>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6487;p50">
            <a:extLst>
              <a:ext uri="{FF2B5EF4-FFF2-40B4-BE49-F238E27FC236}">
                <a16:creationId xmlns:a16="http://schemas.microsoft.com/office/drawing/2014/main" id="{1DE430B5-FBA0-438D-9503-4DC047F5BAA5}"/>
              </a:ext>
            </a:extLst>
          </p:cNvPr>
          <p:cNvGrpSpPr/>
          <p:nvPr/>
        </p:nvGrpSpPr>
        <p:grpSpPr>
          <a:xfrm>
            <a:off x="9071439" y="3594123"/>
            <a:ext cx="514165" cy="513153"/>
            <a:chOff x="-31094350" y="3194000"/>
            <a:chExt cx="292225" cy="291650"/>
          </a:xfrm>
          <a:solidFill>
            <a:srgbClr val="5C3183"/>
          </a:solidFill>
        </p:grpSpPr>
        <p:sp>
          <p:nvSpPr>
            <p:cNvPr id="432" name="Google Shape;6488;p50">
              <a:extLst>
                <a:ext uri="{FF2B5EF4-FFF2-40B4-BE49-F238E27FC236}">
                  <a16:creationId xmlns:a16="http://schemas.microsoft.com/office/drawing/2014/main" id="{F6474A91-4FEA-46B2-B78B-17D40C131513}"/>
                </a:ext>
              </a:extLst>
            </p:cNvPr>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6489;p50">
              <a:extLst>
                <a:ext uri="{FF2B5EF4-FFF2-40B4-BE49-F238E27FC236}">
                  <a16:creationId xmlns:a16="http://schemas.microsoft.com/office/drawing/2014/main" id="{04434F34-7396-4854-8A64-DB66166BBBE5}"/>
                </a:ext>
              </a:extLst>
            </p:cNvPr>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6490;p50">
              <a:extLst>
                <a:ext uri="{FF2B5EF4-FFF2-40B4-BE49-F238E27FC236}">
                  <a16:creationId xmlns:a16="http://schemas.microsoft.com/office/drawing/2014/main" id="{1393CF8F-5ADE-4EA8-BE4D-6EA3AB838F27}"/>
                </a:ext>
              </a:extLst>
            </p:cNvPr>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6491;p50">
              <a:extLst>
                <a:ext uri="{FF2B5EF4-FFF2-40B4-BE49-F238E27FC236}">
                  <a16:creationId xmlns:a16="http://schemas.microsoft.com/office/drawing/2014/main" id="{980B0BAA-A124-4E40-BF88-B0B5EFFC8515}"/>
                </a:ext>
              </a:extLst>
            </p:cNvPr>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6492;p50">
              <a:extLst>
                <a:ext uri="{FF2B5EF4-FFF2-40B4-BE49-F238E27FC236}">
                  <a16:creationId xmlns:a16="http://schemas.microsoft.com/office/drawing/2014/main" id="{DF1B7B11-8090-456C-B6F1-BF14E5D14CA8}"/>
                </a:ext>
              </a:extLst>
            </p:cNvPr>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6493;p50">
              <a:extLst>
                <a:ext uri="{FF2B5EF4-FFF2-40B4-BE49-F238E27FC236}">
                  <a16:creationId xmlns:a16="http://schemas.microsoft.com/office/drawing/2014/main" id="{5F920908-F551-4ECC-8C34-E0D5069EDAFB}"/>
                </a:ext>
              </a:extLst>
            </p:cNvPr>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6494;p50">
              <a:extLst>
                <a:ext uri="{FF2B5EF4-FFF2-40B4-BE49-F238E27FC236}">
                  <a16:creationId xmlns:a16="http://schemas.microsoft.com/office/drawing/2014/main" id="{1AE8A16F-8446-49B1-8FA8-6E776A1E0AD0}"/>
                </a:ext>
              </a:extLst>
            </p:cNvPr>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6495;p50">
              <a:extLst>
                <a:ext uri="{FF2B5EF4-FFF2-40B4-BE49-F238E27FC236}">
                  <a16:creationId xmlns:a16="http://schemas.microsoft.com/office/drawing/2014/main" id="{964873CC-D581-4A04-A3B9-AF65D9C86B34}"/>
                </a:ext>
              </a:extLst>
            </p:cNvPr>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6496;p50">
            <a:extLst>
              <a:ext uri="{FF2B5EF4-FFF2-40B4-BE49-F238E27FC236}">
                <a16:creationId xmlns:a16="http://schemas.microsoft.com/office/drawing/2014/main" id="{89FACB85-4219-432C-A68F-6A9C0CB51585}"/>
              </a:ext>
            </a:extLst>
          </p:cNvPr>
          <p:cNvGrpSpPr/>
          <p:nvPr/>
        </p:nvGrpSpPr>
        <p:grpSpPr>
          <a:xfrm>
            <a:off x="9072122" y="4233431"/>
            <a:ext cx="512802" cy="513594"/>
            <a:chOff x="-31093575" y="3552550"/>
            <a:chExt cx="291450" cy="291900"/>
          </a:xfrm>
          <a:solidFill>
            <a:srgbClr val="5C3183"/>
          </a:solidFill>
        </p:grpSpPr>
        <p:sp>
          <p:nvSpPr>
            <p:cNvPr id="428" name="Google Shape;6497;p50">
              <a:extLst>
                <a:ext uri="{FF2B5EF4-FFF2-40B4-BE49-F238E27FC236}">
                  <a16:creationId xmlns:a16="http://schemas.microsoft.com/office/drawing/2014/main" id="{EDB94B82-CFC3-4835-B9EB-4CC6F578171B}"/>
                </a:ext>
              </a:extLst>
            </p:cNvPr>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6498;p50">
              <a:extLst>
                <a:ext uri="{FF2B5EF4-FFF2-40B4-BE49-F238E27FC236}">
                  <a16:creationId xmlns:a16="http://schemas.microsoft.com/office/drawing/2014/main" id="{3667F55D-9992-4D33-903A-D7C7B616B00D}"/>
                </a:ext>
              </a:extLst>
            </p:cNvPr>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6499;p50">
              <a:extLst>
                <a:ext uri="{FF2B5EF4-FFF2-40B4-BE49-F238E27FC236}">
                  <a16:creationId xmlns:a16="http://schemas.microsoft.com/office/drawing/2014/main" id="{447AA2BF-5EFF-464E-A696-36B931C1D0B4}"/>
                </a:ext>
              </a:extLst>
            </p:cNvPr>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6500;p50">
              <a:extLst>
                <a:ext uri="{FF2B5EF4-FFF2-40B4-BE49-F238E27FC236}">
                  <a16:creationId xmlns:a16="http://schemas.microsoft.com/office/drawing/2014/main" id="{D0F81AA8-D7E2-4A60-B115-275FAD797F9B}"/>
                </a:ext>
              </a:extLst>
            </p:cNvPr>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6501;p50">
            <a:extLst>
              <a:ext uri="{FF2B5EF4-FFF2-40B4-BE49-F238E27FC236}">
                <a16:creationId xmlns:a16="http://schemas.microsoft.com/office/drawing/2014/main" id="{6D210B1B-3EB4-455B-87A5-FD437CECFEA8}"/>
              </a:ext>
            </a:extLst>
          </p:cNvPr>
          <p:cNvGrpSpPr/>
          <p:nvPr/>
        </p:nvGrpSpPr>
        <p:grpSpPr>
          <a:xfrm>
            <a:off x="9072122" y="4865107"/>
            <a:ext cx="512802" cy="512757"/>
            <a:chOff x="-31093575" y="3911725"/>
            <a:chExt cx="291450" cy="291425"/>
          </a:xfrm>
          <a:solidFill>
            <a:srgbClr val="5C3183"/>
          </a:solidFill>
        </p:grpSpPr>
        <p:sp>
          <p:nvSpPr>
            <p:cNvPr id="426" name="Google Shape;6502;p50">
              <a:extLst>
                <a:ext uri="{FF2B5EF4-FFF2-40B4-BE49-F238E27FC236}">
                  <a16:creationId xmlns:a16="http://schemas.microsoft.com/office/drawing/2014/main" id="{1EBC7794-CAC8-474B-B6C9-694EB68049DA}"/>
                </a:ext>
              </a:extLst>
            </p:cNvPr>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6503;p50">
              <a:extLst>
                <a:ext uri="{FF2B5EF4-FFF2-40B4-BE49-F238E27FC236}">
                  <a16:creationId xmlns:a16="http://schemas.microsoft.com/office/drawing/2014/main" id="{90A973E8-AB63-4D8D-8205-1F89C43EA336}"/>
                </a:ext>
              </a:extLst>
            </p:cNvPr>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6504;p50">
            <a:extLst>
              <a:ext uri="{FF2B5EF4-FFF2-40B4-BE49-F238E27FC236}">
                <a16:creationId xmlns:a16="http://schemas.microsoft.com/office/drawing/2014/main" id="{29227E94-E2B1-4E69-AA50-3B1EC771310A}"/>
              </a:ext>
            </a:extLst>
          </p:cNvPr>
          <p:cNvGrpSpPr/>
          <p:nvPr/>
        </p:nvGrpSpPr>
        <p:grpSpPr>
          <a:xfrm>
            <a:off x="11022422" y="3593617"/>
            <a:ext cx="516936" cy="514165"/>
            <a:chOff x="-29946000" y="3183175"/>
            <a:chExt cx="293800" cy="292225"/>
          </a:xfrm>
          <a:solidFill>
            <a:srgbClr val="5C3183"/>
          </a:solidFill>
        </p:grpSpPr>
        <p:sp>
          <p:nvSpPr>
            <p:cNvPr id="420" name="Google Shape;6505;p50">
              <a:extLst>
                <a:ext uri="{FF2B5EF4-FFF2-40B4-BE49-F238E27FC236}">
                  <a16:creationId xmlns:a16="http://schemas.microsoft.com/office/drawing/2014/main" id="{904D5083-B8F0-4D41-80C6-098A11E43B74}"/>
                </a:ext>
              </a:extLst>
            </p:cNvPr>
            <p:cNvSpPr/>
            <p:nvPr/>
          </p:nvSpPr>
          <p:spPr>
            <a:xfrm>
              <a:off x="-29839675" y="3355650"/>
              <a:ext cx="186700" cy="33900"/>
            </a:xfrm>
            <a:custGeom>
              <a:avLst/>
              <a:gdLst/>
              <a:ahLst/>
              <a:cxnLst/>
              <a:rect l="l" t="t" r="r" b="b"/>
              <a:pathLst>
                <a:path w="7468" h="1356" extrusionOk="0">
                  <a:moveTo>
                    <a:pt x="568" y="1"/>
                  </a:moveTo>
                  <a:cubicBezTo>
                    <a:pt x="568" y="505"/>
                    <a:pt x="379" y="977"/>
                    <a:pt x="1" y="1356"/>
                  </a:cubicBezTo>
                  <a:lnTo>
                    <a:pt x="7467" y="1356"/>
                  </a:lnTo>
                  <a:lnTo>
                    <a:pt x="74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6506;p50">
              <a:extLst>
                <a:ext uri="{FF2B5EF4-FFF2-40B4-BE49-F238E27FC236}">
                  <a16:creationId xmlns:a16="http://schemas.microsoft.com/office/drawing/2014/main" id="{89100632-4E19-41CB-93E6-1960B5C2B442}"/>
                </a:ext>
              </a:extLst>
            </p:cNvPr>
            <p:cNvSpPr/>
            <p:nvPr/>
          </p:nvSpPr>
          <p:spPr>
            <a:xfrm>
              <a:off x="-29824700" y="3406850"/>
              <a:ext cx="172500" cy="68550"/>
            </a:xfrm>
            <a:custGeom>
              <a:avLst/>
              <a:gdLst/>
              <a:ahLst/>
              <a:cxnLst/>
              <a:rect l="l" t="t" r="r" b="b"/>
              <a:pathLst>
                <a:path w="6900" h="2742" extrusionOk="0">
                  <a:moveTo>
                    <a:pt x="0" y="1"/>
                  </a:moveTo>
                  <a:cubicBezTo>
                    <a:pt x="662" y="505"/>
                    <a:pt x="1134" y="1292"/>
                    <a:pt x="1292" y="2237"/>
                  </a:cubicBezTo>
                  <a:cubicBezTo>
                    <a:pt x="1355" y="2395"/>
                    <a:pt x="1292" y="2584"/>
                    <a:pt x="1260" y="2742"/>
                  </a:cubicBezTo>
                  <a:lnTo>
                    <a:pt x="6553" y="2742"/>
                  </a:lnTo>
                  <a:cubicBezTo>
                    <a:pt x="6742" y="2742"/>
                    <a:pt x="6900" y="2584"/>
                    <a:pt x="6900" y="2395"/>
                  </a:cubicBezTo>
                  <a:lnTo>
                    <a:pt x="69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6507;p50">
              <a:extLst>
                <a:ext uri="{FF2B5EF4-FFF2-40B4-BE49-F238E27FC236}">
                  <a16:creationId xmlns:a16="http://schemas.microsoft.com/office/drawing/2014/main" id="{C8C1DA97-0215-444B-A4B3-20A56348F71A}"/>
                </a:ext>
              </a:extLst>
            </p:cNvPr>
            <p:cNvSpPr/>
            <p:nvPr/>
          </p:nvSpPr>
          <p:spPr>
            <a:xfrm>
              <a:off x="-29756975" y="3183175"/>
              <a:ext cx="69325" cy="68550"/>
            </a:xfrm>
            <a:custGeom>
              <a:avLst/>
              <a:gdLst/>
              <a:ahLst/>
              <a:cxnLst/>
              <a:rect l="l" t="t" r="r" b="b"/>
              <a:pathLst>
                <a:path w="2773" h="2742" extrusionOk="0">
                  <a:moveTo>
                    <a:pt x="1387" y="0"/>
                  </a:moveTo>
                  <a:cubicBezTo>
                    <a:pt x="631" y="0"/>
                    <a:pt x="1" y="630"/>
                    <a:pt x="1" y="1386"/>
                  </a:cubicBezTo>
                  <a:cubicBezTo>
                    <a:pt x="1" y="2111"/>
                    <a:pt x="631" y="2741"/>
                    <a:pt x="1387" y="2741"/>
                  </a:cubicBezTo>
                  <a:cubicBezTo>
                    <a:pt x="2143" y="2741"/>
                    <a:pt x="2773" y="2174"/>
                    <a:pt x="2773" y="1386"/>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6508;p50">
              <a:extLst>
                <a:ext uri="{FF2B5EF4-FFF2-40B4-BE49-F238E27FC236}">
                  <a16:creationId xmlns:a16="http://schemas.microsoft.com/office/drawing/2014/main" id="{87171A03-9220-4C6D-A25B-9E2197922EFC}"/>
                </a:ext>
              </a:extLst>
            </p:cNvPr>
            <p:cNvSpPr/>
            <p:nvPr/>
          </p:nvSpPr>
          <p:spPr>
            <a:xfrm>
              <a:off x="-29790850" y="3269025"/>
              <a:ext cx="137875" cy="68550"/>
            </a:xfrm>
            <a:custGeom>
              <a:avLst/>
              <a:gdLst/>
              <a:ahLst/>
              <a:cxnLst/>
              <a:rect l="l" t="t" r="r" b="b"/>
              <a:pathLst>
                <a:path w="5515" h="2742" extrusionOk="0">
                  <a:moveTo>
                    <a:pt x="2773" y="0"/>
                  </a:moveTo>
                  <a:cubicBezTo>
                    <a:pt x="1419" y="0"/>
                    <a:pt x="221" y="1040"/>
                    <a:pt x="32" y="2363"/>
                  </a:cubicBezTo>
                  <a:cubicBezTo>
                    <a:pt x="1" y="2552"/>
                    <a:pt x="158" y="2741"/>
                    <a:pt x="379" y="2741"/>
                  </a:cubicBezTo>
                  <a:lnTo>
                    <a:pt x="5136" y="2741"/>
                  </a:lnTo>
                  <a:cubicBezTo>
                    <a:pt x="5357" y="2741"/>
                    <a:pt x="5514" y="2552"/>
                    <a:pt x="5514" y="2363"/>
                  </a:cubicBezTo>
                  <a:cubicBezTo>
                    <a:pt x="5294" y="1008"/>
                    <a:pt x="4160" y="0"/>
                    <a:pt x="27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6509;p50">
              <a:extLst>
                <a:ext uri="{FF2B5EF4-FFF2-40B4-BE49-F238E27FC236}">
                  <a16:creationId xmlns:a16="http://schemas.microsoft.com/office/drawing/2014/main" id="{50C494FD-0F19-43A3-A377-C4C2FAA098B8}"/>
                </a:ext>
              </a:extLst>
            </p:cNvPr>
            <p:cNvSpPr/>
            <p:nvPr/>
          </p:nvSpPr>
          <p:spPr>
            <a:xfrm>
              <a:off x="-29911350" y="3321000"/>
              <a:ext cx="69325" cy="68550"/>
            </a:xfrm>
            <a:custGeom>
              <a:avLst/>
              <a:gdLst/>
              <a:ahLst/>
              <a:cxnLst/>
              <a:rect l="l" t="t" r="r" b="b"/>
              <a:pathLst>
                <a:path w="2773" h="2742" extrusionOk="0">
                  <a:moveTo>
                    <a:pt x="1387" y="1"/>
                  </a:moveTo>
                  <a:cubicBezTo>
                    <a:pt x="631" y="1"/>
                    <a:pt x="1" y="599"/>
                    <a:pt x="1" y="1387"/>
                  </a:cubicBezTo>
                  <a:cubicBezTo>
                    <a:pt x="1" y="2143"/>
                    <a:pt x="631" y="2742"/>
                    <a:pt x="1387" y="2742"/>
                  </a:cubicBezTo>
                  <a:cubicBezTo>
                    <a:pt x="2143" y="2742"/>
                    <a:pt x="2773" y="2143"/>
                    <a:pt x="2773" y="1387"/>
                  </a:cubicBezTo>
                  <a:cubicBezTo>
                    <a:pt x="2773" y="599"/>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6510;p50">
              <a:extLst>
                <a:ext uri="{FF2B5EF4-FFF2-40B4-BE49-F238E27FC236}">
                  <a16:creationId xmlns:a16="http://schemas.microsoft.com/office/drawing/2014/main" id="{0A95AFF9-AD16-48B4-8998-820F2D584D35}"/>
                </a:ext>
              </a:extLst>
            </p:cNvPr>
            <p:cNvSpPr/>
            <p:nvPr/>
          </p:nvSpPr>
          <p:spPr>
            <a:xfrm>
              <a:off x="-29946000" y="3406850"/>
              <a:ext cx="137075" cy="67775"/>
            </a:xfrm>
            <a:custGeom>
              <a:avLst/>
              <a:gdLst/>
              <a:ahLst/>
              <a:cxnLst/>
              <a:rect l="l" t="t" r="r" b="b"/>
              <a:pathLst>
                <a:path w="5483" h="2711" extrusionOk="0">
                  <a:moveTo>
                    <a:pt x="2773" y="1"/>
                  </a:moveTo>
                  <a:cubicBezTo>
                    <a:pt x="1387" y="1"/>
                    <a:pt x="252" y="1009"/>
                    <a:pt x="63" y="2300"/>
                  </a:cubicBezTo>
                  <a:cubicBezTo>
                    <a:pt x="0" y="2521"/>
                    <a:pt x="158" y="2710"/>
                    <a:pt x="410" y="2710"/>
                  </a:cubicBezTo>
                  <a:lnTo>
                    <a:pt x="5136" y="2710"/>
                  </a:lnTo>
                  <a:cubicBezTo>
                    <a:pt x="5325" y="2710"/>
                    <a:pt x="5482" y="2521"/>
                    <a:pt x="5482" y="2300"/>
                  </a:cubicBezTo>
                  <a:cubicBezTo>
                    <a:pt x="5293" y="1009"/>
                    <a:pt x="4159" y="1"/>
                    <a:pt x="27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6511;p50">
            <a:extLst>
              <a:ext uri="{FF2B5EF4-FFF2-40B4-BE49-F238E27FC236}">
                <a16:creationId xmlns:a16="http://schemas.microsoft.com/office/drawing/2014/main" id="{9DA99932-0857-4044-83F0-52D896F2AFB0}"/>
              </a:ext>
            </a:extLst>
          </p:cNvPr>
          <p:cNvGrpSpPr/>
          <p:nvPr/>
        </p:nvGrpSpPr>
        <p:grpSpPr>
          <a:xfrm>
            <a:off x="3239244" y="3593924"/>
            <a:ext cx="519707" cy="513549"/>
            <a:chOff x="-34408675" y="3202075"/>
            <a:chExt cx="295375" cy="291875"/>
          </a:xfrm>
          <a:solidFill>
            <a:srgbClr val="5C3183"/>
          </a:solidFill>
        </p:grpSpPr>
        <p:sp>
          <p:nvSpPr>
            <p:cNvPr id="416" name="Google Shape;6512;p50">
              <a:extLst>
                <a:ext uri="{FF2B5EF4-FFF2-40B4-BE49-F238E27FC236}">
                  <a16:creationId xmlns:a16="http://schemas.microsoft.com/office/drawing/2014/main" id="{A72FD18A-559C-4138-9FE9-4D1C383060A8}"/>
                </a:ext>
              </a:extLst>
            </p:cNvPr>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513;p50">
              <a:extLst>
                <a:ext uri="{FF2B5EF4-FFF2-40B4-BE49-F238E27FC236}">
                  <a16:creationId xmlns:a16="http://schemas.microsoft.com/office/drawing/2014/main" id="{2BEE87B9-35B0-4351-9E63-841526B8B799}"/>
                </a:ext>
              </a:extLst>
            </p:cNvPr>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514;p50">
              <a:extLst>
                <a:ext uri="{FF2B5EF4-FFF2-40B4-BE49-F238E27FC236}">
                  <a16:creationId xmlns:a16="http://schemas.microsoft.com/office/drawing/2014/main" id="{19B58F9A-B7A0-4C06-A25C-F6AE00BDBC4D}"/>
                </a:ext>
              </a:extLst>
            </p:cNvPr>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6515;p50">
              <a:extLst>
                <a:ext uri="{FF2B5EF4-FFF2-40B4-BE49-F238E27FC236}">
                  <a16:creationId xmlns:a16="http://schemas.microsoft.com/office/drawing/2014/main" id="{94EEF9C5-EAE7-4559-85C9-4E709F6181E8}"/>
                </a:ext>
              </a:extLst>
            </p:cNvPr>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6516;p50">
            <a:extLst>
              <a:ext uri="{FF2B5EF4-FFF2-40B4-BE49-F238E27FC236}">
                <a16:creationId xmlns:a16="http://schemas.microsoft.com/office/drawing/2014/main" id="{547C94E3-B802-4F27-986B-30F744A59B37}"/>
              </a:ext>
            </a:extLst>
          </p:cNvPr>
          <p:cNvGrpSpPr/>
          <p:nvPr/>
        </p:nvGrpSpPr>
        <p:grpSpPr>
          <a:xfrm>
            <a:off x="3242015" y="4231935"/>
            <a:ext cx="514165" cy="516584"/>
            <a:chOff x="-34405525" y="3558075"/>
            <a:chExt cx="292225" cy="293600"/>
          </a:xfrm>
          <a:solidFill>
            <a:srgbClr val="5C3183"/>
          </a:solidFill>
        </p:grpSpPr>
        <p:sp>
          <p:nvSpPr>
            <p:cNvPr id="413" name="Google Shape;6517;p50">
              <a:extLst>
                <a:ext uri="{FF2B5EF4-FFF2-40B4-BE49-F238E27FC236}">
                  <a16:creationId xmlns:a16="http://schemas.microsoft.com/office/drawing/2014/main" id="{C5AF39F5-2395-48CB-88FF-19DB3DB3DEE1}"/>
                </a:ext>
              </a:extLst>
            </p:cNvPr>
            <p:cNvSpPr/>
            <p:nvPr/>
          </p:nvSpPr>
          <p:spPr>
            <a:xfrm>
              <a:off x="-34303150" y="3663825"/>
              <a:ext cx="189850" cy="187850"/>
            </a:xfrm>
            <a:custGeom>
              <a:avLst/>
              <a:gdLst/>
              <a:ahLst/>
              <a:cxnLst/>
              <a:rect l="l" t="t" r="r" b="b"/>
              <a:pathLst>
                <a:path w="7594" h="7514" extrusionOk="0">
                  <a:moveTo>
                    <a:pt x="5487" y="0"/>
                  </a:moveTo>
                  <a:cubicBezTo>
                    <a:pt x="5380" y="0"/>
                    <a:pt x="5278" y="8"/>
                    <a:pt x="5168" y="24"/>
                  </a:cubicBezTo>
                  <a:cubicBezTo>
                    <a:pt x="4349" y="181"/>
                    <a:pt x="3656" y="843"/>
                    <a:pt x="3561" y="1630"/>
                  </a:cubicBezTo>
                  <a:cubicBezTo>
                    <a:pt x="3467" y="2198"/>
                    <a:pt x="3561" y="2513"/>
                    <a:pt x="3719" y="2891"/>
                  </a:cubicBezTo>
                  <a:lnTo>
                    <a:pt x="285" y="6325"/>
                  </a:lnTo>
                  <a:cubicBezTo>
                    <a:pt x="1" y="6608"/>
                    <a:pt x="1" y="7049"/>
                    <a:pt x="285" y="7301"/>
                  </a:cubicBezTo>
                  <a:cubicBezTo>
                    <a:pt x="426" y="7443"/>
                    <a:pt x="600" y="7514"/>
                    <a:pt x="773" y="7514"/>
                  </a:cubicBezTo>
                  <a:cubicBezTo>
                    <a:pt x="946" y="7514"/>
                    <a:pt x="1119" y="7443"/>
                    <a:pt x="1261" y="7301"/>
                  </a:cubicBezTo>
                  <a:lnTo>
                    <a:pt x="4695" y="3899"/>
                  </a:lnTo>
                  <a:cubicBezTo>
                    <a:pt x="5022" y="4016"/>
                    <a:pt x="5280" y="4080"/>
                    <a:pt x="5597" y="4080"/>
                  </a:cubicBezTo>
                  <a:cubicBezTo>
                    <a:pt x="5708" y="4080"/>
                    <a:pt x="5825" y="4073"/>
                    <a:pt x="5955" y="4056"/>
                  </a:cubicBezTo>
                  <a:cubicBezTo>
                    <a:pt x="6775" y="3899"/>
                    <a:pt x="7436" y="3206"/>
                    <a:pt x="7562" y="2418"/>
                  </a:cubicBezTo>
                  <a:cubicBezTo>
                    <a:pt x="7594" y="2198"/>
                    <a:pt x="7594" y="1945"/>
                    <a:pt x="7562" y="1756"/>
                  </a:cubicBezTo>
                  <a:cubicBezTo>
                    <a:pt x="7562" y="1630"/>
                    <a:pt x="7436" y="1504"/>
                    <a:pt x="7310" y="1473"/>
                  </a:cubicBezTo>
                  <a:cubicBezTo>
                    <a:pt x="7287" y="1465"/>
                    <a:pt x="7259" y="1461"/>
                    <a:pt x="7229" y="1461"/>
                  </a:cubicBezTo>
                  <a:cubicBezTo>
                    <a:pt x="7141" y="1461"/>
                    <a:pt x="7034" y="1497"/>
                    <a:pt x="6964" y="1567"/>
                  </a:cubicBezTo>
                  <a:lnTo>
                    <a:pt x="6491" y="2040"/>
                  </a:lnTo>
                  <a:cubicBezTo>
                    <a:pt x="6365" y="2166"/>
                    <a:pt x="6192" y="2229"/>
                    <a:pt x="6014" y="2229"/>
                  </a:cubicBezTo>
                  <a:cubicBezTo>
                    <a:pt x="5837" y="2229"/>
                    <a:pt x="5656" y="2166"/>
                    <a:pt x="5514" y="2040"/>
                  </a:cubicBezTo>
                  <a:cubicBezTo>
                    <a:pt x="5231" y="1756"/>
                    <a:pt x="5231" y="1315"/>
                    <a:pt x="5514" y="1032"/>
                  </a:cubicBezTo>
                  <a:lnTo>
                    <a:pt x="6018" y="622"/>
                  </a:lnTo>
                  <a:cubicBezTo>
                    <a:pt x="6113" y="528"/>
                    <a:pt x="6144" y="370"/>
                    <a:pt x="6113" y="276"/>
                  </a:cubicBezTo>
                  <a:cubicBezTo>
                    <a:pt x="6050" y="150"/>
                    <a:pt x="5955" y="55"/>
                    <a:pt x="5829" y="24"/>
                  </a:cubicBezTo>
                  <a:cubicBezTo>
                    <a:pt x="5703" y="8"/>
                    <a:pt x="5593" y="0"/>
                    <a:pt x="54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6518;p50">
              <a:extLst>
                <a:ext uri="{FF2B5EF4-FFF2-40B4-BE49-F238E27FC236}">
                  <a16:creationId xmlns:a16="http://schemas.microsoft.com/office/drawing/2014/main" id="{B60ADECC-E2A6-4E79-9C7A-9901E703C627}"/>
                </a:ext>
              </a:extLst>
            </p:cNvPr>
            <p:cNvSpPr/>
            <p:nvPr/>
          </p:nvSpPr>
          <p:spPr>
            <a:xfrm>
              <a:off x="-34250375" y="3565950"/>
              <a:ext cx="46500" cy="46500"/>
            </a:xfrm>
            <a:custGeom>
              <a:avLst/>
              <a:gdLst/>
              <a:ahLst/>
              <a:cxnLst/>
              <a:rect l="l" t="t" r="r" b="b"/>
              <a:pathLst>
                <a:path w="1860" h="1860" extrusionOk="0">
                  <a:moveTo>
                    <a:pt x="1" y="1"/>
                  </a:moveTo>
                  <a:lnTo>
                    <a:pt x="1" y="1859"/>
                  </a:lnTo>
                  <a:lnTo>
                    <a:pt x="1860" y="1859"/>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519;p50">
              <a:extLst>
                <a:ext uri="{FF2B5EF4-FFF2-40B4-BE49-F238E27FC236}">
                  <a16:creationId xmlns:a16="http://schemas.microsoft.com/office/drawing/2014/main" id="{14C855AC-1CC9-468E-A488-7B40E1CD7061}"/>
                </a:ext>
              </a:extLst>
            </p:cNvPr>
            <p:cNvSpPr/>
            <p:nvPr/>
          </p:nvSpPr>
          <p:spPr>
            <a:xfrm>
              <a:off x="-34405525" y="3558075"/>
              <a:ext cx="206375" cy="276475"/>
            </a:xfrm>
            <a:custGeom>
              <a:avLst/>
              <a:gdLst/>
              <a:ahLst/>
              <a:cxnLst/>
              <a:rect l="l" t="t" r="r" b="b"/>
              <a:pathLst>
                <a:path w="8255" h="11059" extrusionOk="0">
                  <a:moveTo>
                    <a:pt x="3812" y="1450"/>
                  </a:moveTo>
                  <a:cubicBezTo>
                    <a:pt x="4001" y="1450"/>
                    <a:pt x="4159" y="1607"/>
                    <a:pt x="4159" y="1796"/>
                  </a:cubicBezTo>
                  <a:cubicBezTo>
                    <a:pt x="4159" y="2017"/>
                    <a:pt x="4001" y="2174"/>
                    <a:pt x="3812" y="2174"/>
                  </a:cubicBezTo>
                  <a:cubicBezTo>
                    <a:pt x="3623" y="2174"/>
                    <a:pt x="3466" y="2017"/>
                    <a:pt x="3466" y="1796"/>
                  </a:cubicBezTo>
                  <a:cubicBezTo>
                    <a:pt x="3466" y="1607"/>
                    <a:pt x="3623" y="1450"/>
                    <a:pt x="3812" y="1450"/>
                  </a:cubicBezTo>
                  <a:close/>
                  <a:moveTo>
                    <a:pt x="3812" y="2836"/>
                  </a:moveTo>
                  <a:cubicBezTo>
                    <a:pt x="4001" y="2836"/>
                    <a:pt x="4159" y="2993"/>
                    <a:pt x="4159" y="3183"/>
                  </a:cubicBezTo>
                  <a:lnTo>
                    <a:pt x="4159" y="5293"/>
                  </a:lnTo>
                  <a:cubicBezTo>
                    <a:pt x="4159" y="5482"/>
                    <a:pt x="4001" y="5640"/>
                    <a:pt x="3812" y="5640"/>
                  </a:cubicBezTo>
                  <a:cubicBezTo>
                    <a:pt x="3623" y="5640"/>
                    <a:pt x="3466" y="5482"/>
                    <a:pt x="3466" y="5293"/>
                  </a:cubicBezTo>
                  <a:lnTo>
                    <a:pt x="3466" y="3183"/>
                  </a:lnTo>
                  <a:cubicBezTo>
                    <a:pt x="3466" y="2993"/>
                    <a:pt x="3623" y="2836"/>
                    <a:pt x="3812" y="2836"/>
                  </a:cubicBezTo>
                  <a:close/>
                  <a:moveTo>
                    <a:pt x="5860" y="6301"/>
                  </a:moveTo>
                  <a:cubicBezTo>
                    <a:pt x="6049" y="6301"/>
                    <a:pt x="6207" y="6459"/>
                    <a:pt x="6207" y="6648"/>
                  </a:cubicBezTo>
                  <a:cubicBezTo>
                    <a:pt x="6207" y="6837"/>
                    <a:pt x="6049" y="6995"/>
                    <a:pt x="5860" y="6995"/>
                  </a:cubicBezTo>
                  <a:lnTo>
                    <a:pt x="1733" y="6995"/>
                  </a:lnTo>
                  <a:cubicBezTo>
                    <a:pt x="1544" y="6995"/>
                    <a:pt x="1387" y="6837"/>
                    <a:pt x="1387" y="6648"/>
                  </a:cubicBezTo>
                  <a:cubicBezTo>
                    <a:pt x="1387" y="6459"/>
                    <a:pt x="1544" y="6301"/>
                    <a:pt x="1733" y="6301"/>
                  </a:cubicBezTo>
                  <a:close/>
                  <a:moveTo>
                    <a:pt x="4537" y="7688"/>
                  </a:moveTo>
                  <a:cubicBezTo>
                    <a:pt x="4726" y="7688"/>
                    <a:pt x="4884" y="7845"/>
                    <a:pt x="4884" y="8034"/>
                  </a:cubicBezTo>
                  <a:cubicBezTo>
                    <a:pt x="4884" y="8223"/>
                    <a:pt x="4726" y="8381"/>
                    <a:pt x="4537" y="8381"/>
                  </a:cubicBezTo>
                  <a:lnTo>
                    <a:pt x="1733" y="8381"/>
                  </a:lnTo>
                  <a:cubicBezTo>
                    <a:pt x="1544" y="8381"/>
                    <a:pt x="1387" y="8223"/>
                    <a:pt x="1387" y="8034"/>
                  </a:cubicBezTo>
                  <a:cubicBezTo>
                    <a:pt x="1387" y="7845"/>
                    <a:pt x="1544" y="7688"/>
                    <a:pt x="1733" y="7688"/>
                  </a:cubicBezTo>
                  <a:close/>
                  <a:moveTo>
                    <a:pt x="347" y="1"/>
                  </a:moveTo>
                  <a:cubicBezTo>
                    <a:pt x="158" y="1"/>
                    <a:pt x="0" y="158"/>
                    <a:pt x="0" y="347"/>
                  </a:cubicBezTo>
                  <a:lnTo>
                    <a:pt x="0" y="10681"/>
                  </a:lnTo>
                  <a:cubicBezTo>
                    <a:pt x="0" y="10964"/>
                    <a:pt x="158" y="11059"/>
                    <a:pt x="347" y="11059"/>
                  </a:cubicBezTo>
                  <a:lnTo>
                    <a:pt x="3466" y="11059"/>
                  </a:lnTo>
                  <a:cubicBezTo>
                    <a:pt x="3466" y="10712"/>
                    <a:pt x="3592" y="10366"/>
                    <a:pt x="3844" y="10082"/>
                  </a:cubicBezTo>
                  <a:lnTo>
                    <a:pt x="4254" y="9704"/>
                  </a:lnTo>
                  <a:lnTo>
                    <a:pt x="1702" y="9704"/>
                  </a:lnTo>
                  <a:cubicBezTo>
                    <a:pt x="1481" y="9704"/>
                    <a:pt x="1324" y="9546"/>
                    <a:pt x="1324" y="9326"/>
                  </a:cubicBezTo>
                  <a:cubicBezTo>
                    <a:pt x="1324" y="9137"/>
                    <a:pt x="1481" y="8979"/>
                    <a:pt x="1702" y="8979"/>
                  </a:cubicBezTo>
                  <a:lnTo>
                    <a:pt x="4915" y="8979"/>
                  </a:lnTo>
                  <a:lnTo>
                    <a:pt x="6963" y="6932"/>
                  </a:lnTo>
                  <a:cubicBezTo>
                    <a:pt x="6900" y="6585"/>
                    <a:pt x="6805" y="6238"/>
                    <a:pt x="6931" y="5703"/>
                  </a:cubicBezTo>
                  <a:cubicBezTo>
                    <a:pt x="7089" y="4915"/>
                    <a:pt x="7562" y="4254"/>
                    <a:pt x="8255" y="3876"/>
                  </a:cubicBezTo>
                  <a:lnTo>
                    <a:pt x="8255" y="2773"/>
                  </a:lnTo>
                  <a:lnTo>
                    <a:pt x="5860" y="2773"/>
                  </a:lnTo>
                  <a:cubicBezTo>
                    <a:pt x="5671" y="2773"/>
                    <a:pt x="5514" y="2615"/>
                    <a:pt x="5514" y="2395"/>
                  </a:cubicBezTo>
                  <a:lnTo>
                    <a:pt x="55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6520;p50">
            <a:extLst>
              <a:ext uri="{FF2B5EF4-FFF2-40B4-BE49-F238E27FC236}">
                <a16:creationId xmlns:a16="http://schemas.microsoft.com/office/drawing/2014/main" id="{CF05DD35-45F8-41B8-8E29-E7B51FA1DC97}"/>
              </a:ext>
            </a:extLst>
          </p:cNvPr>
          <p:cNvGrpSpPr/>
          <p:nvPr/>
        </p:nvGrpSpPr>
        <p:grpSpPr>
          <a:xfrm>
            <a:off x="3241310" y="4865107"/>
            <a:ext cx="515573" cy="512757"/>
            <a:chOff x="-34406325" y="3919600"/>
            <a:chExt cx="293025" cy="291425"/>
          </a:xfrm>
          <a:solidFill>
            <a:srgbClr val="5C3183"/>
          </a:solidFill>
        </p:grpSpPr>
        <p:sp>
          <p:nvSpPr>
            <p:cNvPr id="406" name="Google Shape;6521;p50">
              <a:extLst>
                <a:ext uri="{FF2B5EF4-FFF2-40B4-BE49-F238E27FC236}">
                  <a16:creationId xmlns:a16="http://schemas.microsoft.com/office/drawing/2014/main" id="{F56C1379-B270-4CEA-B7EF-5F611EB62933}"/>
                </a:ext>
              </a:extLst>
            </p:cNvPr>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6522;p50">
              <a:extLst>
                <a:ext uri="{FF2B5EF4-FFF2-40B4-BE49-F238E27FC236}">
                  <a16:creationId xmlns:a16="http://schemas.microsoft.com/office/drawing/2014/main" id="{5B61F292-3531-45B8-942F-0DF54F4A18EE}"/>
                </a:ext>
              </a:extLst>
            </p:cNvPr>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6523;p50">
              <a:extLst>
                <a:ext uri="{FF2B5EF4-FFF2-40B4-BE49-F238E27FC236}">
                  <a16:creationId xmlns:a16="http://schemas.microsoft.com/office/drawing/2014/main" id="{679B4FF6-8A12-4BBA-9843-61C84378B374}"/>
                </a:ext>
              </a:extLst>
            </p:cNvPr>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6524;p50">
              <a:extLst>
                <a:ext uri="{FF2B5EF4-FFF2-40B4-BE49-F238E27FC236}">
                  <a16:creationId xmlns:a16="http://schemas.microsoft.com/office/drawing/2014/main" id="{BA49ECB4-89B1-4176-BE8B-94CC0492E2F4}"/>
                </a:ext>
              </a:extLst>
            </p:cNvPr>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6525;p50">
              <a:extLst>
                <a:ext uri="{FF2B5EF4-FFF2-40B4-BE49-F238E27FC236}">
                  <a16:creationId xmlns:a16="http://schemas.microsoft.com/office/drawing/2014/main" id="{05D6BDA1-BB79-40E8-99E4-D78C2078D1DD}"/>
                </a:ext>
              </a:extLst>
            </p:cNvPr>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6526;p50">
              <a:extLst>
                <a:ext uri="{FF2B5EF4-FFF2-40B4-BE49-F238E27FC236}">
                  <a16:creationId xmlns:a16="http://schemas.microsoft.com/office/drawing/2014/main" id="{1DECA779-6AFC-40A9-BD4F-D06E69B6E11D}"/>
                </a:ext>
              </a:extLst>
            </p:cNvPr>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6527;p50">
              <a:extLst>
                <a:ext uri="{FF2B5EF4-FFF2-40B4-BE49-F238E27FC236}">
                  <a16:creationId xmlns:a16="http://schemas.microsoft.com/office/drawing/2014/main" id="{E5BB8091-7F88-457B-AAC7-4FB44245EFFE}"/>
                </a:ext>
              </a:extLst>
            </p:cNvPr>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6528;p50">
            <a:extLst>
              <a:ext uri="{FF2B5EF4-FFF2-40B4-BE49-F238E27FC236}">
                <a16:creationId xmlns:a16="http://schemas.microsoft.com/office/drawing/2014/main" id="{5A66D8F1-6F16-4AEC-A2FF-5ACE4A6790C1}"/>
              </a:ext>
            </a:extLst>
          </p:cNvPr>
          <p:cNvGrpSpPr/>
          <p:nvPr/>
        </p:nvGrpSpPr>
        <p:grpSpPr>
          <a:xfrm>
            <a:off x="6490006" y="3602610"/>
            <a:ext cx="512802" cy="496174"/>
            <a:chOff x="-32568800" y="3232000"/>
            <a:chExt cx="291450" cy="282000"/>
          </a:xfrm>
          <a:solidFill>
            <a:srgbClr val="5C3183"/>
          </a:solidFill>
        </p:grpSpPr>
        <p:sp>
          <p:nvSpPr>
            <p:cNvPr id="404" name="Google Shape;6529;p50">
              <a:extLst>
                <a:ext uri="{FF2B5EF4-FFF2-40B4-BE49-F238E27FC236}">
                  <a16:creationId xmlns:a16="http://schemas.microsoft.com/office/drawing/2014/main" id="{1F80264C-8A5F-4D98-B6D5-B187D3FAF615}"/>
                </a:ext>
              </a:extLst>
            </p:cNvPr>
            <p:cNvSpPr/>
            <p:nvPr/>
          </p:nvSpPr>
          <p:spPr>
            <a:xfrm>
              <a:off x="-32545150" y="3232000"/>
              <a:ext cx="244175" cy="246550"/>
            </a:xfrm>
            <a:custGeom>
              <a:avLst/>
              <a:gdLst/>
              <a:ahLst/>
              <a:cxnLst/>
              <a:rect l="l" t="t" r="r" b="b"/>
              <a:pathLst>
                <a:path w="9767" h="9862" extrusionOk="0">
                  <a:moveTo>
                    <a:pt x="4883" y="1"/>
                  </a:moveTo>
                  <a:cubicBezTo>
                    <a:pt x="4505" y="1"/>
                    <a:pt x="4222" y="316"/>
                    <a:pt x="4222" y="662"/>
                  </a:cubicBezTo>
                  <a:lnTo>
                    <a:pt x="4222" y="4128"/>
                  </a:lnTo>
                  <a:cubicBezTo>
                    <a:pt x="4159" y="4033"/>
                    <a:pt x="2899" y="1859"/>
                    <a:pt x="2772" y="1702"/>
                  </a:cubicBezTo>
                  <a:cubicBezTo>
                    <a:pt x="2639" y="1479"/>
                    <a:pt x="2394" y="1350"/>
                    <a:pt x="2151" y="1350"/>
                  </a:cubicBezTo>
                  <a:cubicBezTo>
                    <a:pt x="2051" y="1350"/>
                    <a:pt x="1951" y="1372"/>
                    <a:pt x="1859" y="1418"/>
                  </a:cubicBezTo>
                  <a:cubicBezTo>
                    <a:pt x="1512" y="1576"/>
                    <a:pt x="1386" y="2017"/>
                    <a:pt x="1544" y="2332"/>
                  </a:cubicBezTo>
                  <a:cubicBezTo>
                    <a:pt x="1544" y="2363"/>
                    <a:pt x="2804" y="4947"/>
                    <a:pt x="2836" y="4947"/>
                  </a:cubicBezTo>
                  <a:cubicBezTo>
                    <a:pt x="3434" y="4947"/>
                    <a:pt x="5261" y="4947"/>
                    <a:pt x="5261" y="6617"/>
                  </a:cubicBezTo>
                  <a:cubicBezTo>
                    <a:pt x="5261" y="6806"/>
                    <a:pt x="5104" y="6963"/>
                    <a:pt x="4883" y="6963"/>
                  </a:cubicBezTo>
                  <a:cubicBezTo>
                    <a:pt x="4694" y="6963"/>
                    <a:pt x="4537" y="6806"/>
                    <a:pt x="4537" y="6617"/>
                  </a:cubicBezTo>
                  <a:cubicBezTo>
                    <a:pt x="4537" y="6018"/>
                    <a:pt x="4253" y="5640"/>
                    <a:pt x="3056" y="5608"/>
                  </a:cubicBezTo>
                  <a:cubicBezTo>
                    <a:pt x="3056" y="5608"/>
                    <a:pt x="1260" y="4254"/>
                    <a:pt x="1197" y="4191"/>
                  </a:cubicBezTo>
                  <a:cubicBezTo>
                    <a:pt x="1060" y="4084"/>
                    <a:pt x="901" y="4029"/>
                    <a:pt x="745" y="4029"/>
                  </a:cubicBezTo>
                  <a:cubicBezTo>
                    <a:pt x="578" y="4029"/>
                    <a:pt x="414" y="4092"/>
                    <a:pt x="284" y="4222"/>
                  </a:cubicBezTo>
                  <a:cubicBezTo>
                    <a:pt x="0" y="4506"/>
                    <a:pt x="0" y="4915"/>
                    <a:pt x="284" y="5199"/>
                  </a:cubicBezTo>
                  <a:lnTo>
                    <a:pt x="1859" y="6774"/>
                  </a:lnTo>
                  <a:cubicBezTo>
                    <a:pt x="2048" y="6963"/>
                    <a:pt x="2142" y="7215"/>
                    <a:pt x="2142" y="7436"/>
                  </a:cubicBezTo>
                  <a:cubicBezTo>
                    <a:pt x="2142" y="8034"/>
                    <a:pt x="2520" y="8538"/>
                    <a:pt x="3088" y="8759"/>
                  </a:cubicBezTo>
                  <a:cubicBezTo>
                    <a:pt x="3245" y="8790"/>
                    <a:pt x="3371" y="8948"/>
                    <a:pt x="3434" y="9074"/>
                  </a:cubicBezTo>
                  <a:cubicBezTo>
                    <a:pt x="2426" y="8979"/>
                    <a:pt x="1260" y="8790"/>
                    <a:pt x="1103" y="8475"/>
                  </a:cubicBezTo>
                  <a:cubicBezTo>
                    <a:pt x="1103" y="8475"/>
                    <a:pt x="1197" y="8349"/>
                    <a:pt x="1638" y="8192"/>
                  </a:cubicBezTo>
                  <a:cubicBezTo>
                    <a:pt x="1544" y="8003"/>
                    <a:pt x="1481" y="7751"/>
                    <a:pt x="1481" y="7530"/>
                  </a:cubicBezTo>
                  <a:cubicBezTo>
                    <a:pt x="756" y="7782"/>
                    <a:pt x="441" y="8066"/>
                    <a:pt x="441" y="8475"/>
                  </a:cubicBezTo>
                  <a:cubicBezTo>
                    <a:pt x="441" y="9641"/>
                    <a:pt x="3718" y="9862"/>
                    <a:pt x="4883" y="9862"/>
                  </a:cubicBezTo>
                  <a:cubicBezTo>
                    <a:pt x="6081" y="9862"/>
                    <a:pt x="9357" y="9641"/>
                    <a:pt x="9357" y="8475"/>
                  </a:cubicBezTo>
                  <a:cubicBezTo>
                    <a:pt x="9357" y="8066"/>
                    <a:pt x="8979" y="7751"/>
                    <a:pt x="8317" y="7530"/>
                  </a:cubicBezTo>
                  <a:cubicBezTo>
                    <a:pt x="8317" y="7782"/>
                    <a:pt x="8286" y="8003"/>
                    <a:pt x="8160" y="8192"/>
                  </a:cubicBezTo>
                  <a:cubicBezTo>
                    <a:pt x="8286" y="8255"/>
                    <a:pt x="8349" y="8286"/>
                    <a:pt x="8443" y="8318"/>
                  </a:cubicBezTo>
                  <a:lnTo>
                    <a:pt x="8664" y="8444"/>
                  </a:lnTo>
                  <a:cubicBezTo>
                    <a:pt x="8475" y="8790"/>
                    <a:pt x="7372" y="8948"/>
                    <a:pt x="6364" y="9074"/>
                  </a:cubicBezTo>
                  <a:cubicBezTo>
                    <a:pt x="6427" y="8979"/>
                    <a:pt x="6553" y="8885"/>
                    <a:pt x="6711" y="8822"/>
                  </a:cubicBezTo>
                  <a:cubicBezTo>
                    <a:pt x="7246" y="8633"/>
                    <a:pt x="7656" y="8129"/>
                    <a:pt x="7656" y="7530"/>
                  </a:cubicBezTo>
                  <a:lnTo>
                    <a:pt x="7656" y="6428"/>
                  </a:lnTo>
                  <a:lnTo>
                    <a:pt x="9515" y="4569"/>
                  </a:lnTo>
                  <a:cubicBezTo>
                    <a:pt x="9767" y="4317"/>
                    <a:pt x="9767" y="3876"/>
                    <a:pt x="9515" y="3592"/>
                  </a:cubicBezTo>
                  <a:cubicBezTo>
                    <a:pt x="9373" y="3450"/>
                    <a:pt x="9192" y="3379"/>
                    <a:pt x="9010" y="3379"/>
                  </a:cubicBezTo>
                  <a:cubicBezTo>
                    <a:pt x="8829" y="3379"/>
                    <a:pt x="8648" y="3450"/>
                    <a:pt x="8506" y="3592"/>
                  </a:cubicBezTo>
                  <a:cubicBezTo>
                    <a:pt x="8191" y="3876"/>
                    <a:pt x="7498" y="4411"/>
                    <a:pt x="7026" y="4789"/>
                  </a:cubicBezTo>
                  <a:cubicBezTo>
                    <a:pt x="7089" y="4663"/>
                    <a:pt x="8191" y="2426"/>
                    <a:pt x="8254" y="2332"/>
                  </a:cubicBezTo>
                  <a:cubicBezTo>
                    <a:pt x="8412" y="1985"/>
                    <a:pt x="8286" y="1576"/>
                    <a:pt x="7939" y="1418"/>
                  </a:cubicBezTo>
                  <a:cubicBezTo>
                    <a:pt x="7847" y="1372"/>
                    <a:pt x="7747" y="1350"/>
                    <a:pt x="7647" y="1350"/>
                  </a:cubicBezTo>
                  <a:cubicBezTo>
                    <a:pt x="7404" y="1350"/>
                    <a:pt x="7159" y="1479"/>
                    <a:pt x="7026" y="1702"/>
                  </a:cubicBezTo>
                  <a:cubicBezTo>
                    <a:pt x="6900" y="1859"/>
                    <a:pt x="5639" y="4033"/>
                    <a:pt x="5576" y="4128"/>
                  </a:cubicBezTo>
                  <a:lnTo>
                    <a:pt x="5576" y="662"/>
                  </a:lnTo>
                  <a:cubicBezTo>
                    <a:pt x="5576" y="284"/>
                    <a:pt x="5261" y="1"/>
                    <a:pt x="48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6530;p50">
              <a:extLst>
                <a:ext uri="{FF2B5EF4-FFF2-40B4-BE49-F238E27FC236}">
                  <a16:creationId xmlns:a16="http://schemas.microsoft.com/office/drawing/2014/main" id="{B8E9D55B-2B88-4255-977B-BA70F0A88913}"/>
                </a:ext>
              </a:extLst>
            </p:cNvPr>
            <p:cNvSpPr/>
            <p:nvPr/>
          </p:nvSpPr>
          <p:spPr>
            <a:xfrm>
              <a:off x="-32568800" y="3392675"/>
              <a:ext cx="291450" cy="121325"/>
            </a:xfrm>
            <a:custGeom>
              <a:avLst/>
              <a:gdLst/>
              <a:ahLst/>
              <a:cxnLst/>
              <a:rect l="l" t="t" r="r" b="b"/>
              <a:pathLst>
                <a:path w="11658" h="4853" extrusionOk="0">
                  <a:moveTo>
                    <a:pt x="9578" y="1"/>
                  </a:moveTo>
                  <a:lnTo>
                    <a:pt x="9263" y="316"/>
                  </a:lnTo>
                  <a:lnTo>
                    <a:pt x="9263" y="631"/>
                  </a:lnTo>
                  <a:cubicBezTo>
                    <a:pt x="10335" y="1040"/>
                    <a:pt x="10965" y="1576"/>
                    <a:pt x="10965" y="2143"/>
                  </a:cubicBezTo>
                  <a:cubicBezTo>
                    <a:pt x="10965" y="3119"/>
                    <a:pt x="8885" y="4191"/>
                    <a:pt x="5829" y="4191"/>
                  </a:cubicBezTo>
                  <a:cubicBezTo>
                    <a:pt x="2805" y="4191"/>
                    <a:pt x="726" y="3119"/>
                    <a:pt x="726" y="2143"/>
                  </a:cubicBezTo>
                  <a:cubicBezTo>
                    <a:pt x="726" y="1607"/>
                    <a:pt x="1261" y="1103"/>
                    <a:pt x="2175" y="725"/>
                  </a:cubicBezTo>
                  <a:lnTo>
                    <a:pt x="1671" y="190"/>
                  </a:lnTo>
                  <a:cubicBezTo>
                    <a:pt x="631" y="725"/>
                    <a:pt x="1" y="1387"/>
                    <a:pt x="1" y="2111"/>
                  </a:cubicBezTo>
                  <a:cubicBezTo>
                    <a:pt x="1" y="3655"/>
                    <a:pt x="2584" y="4852"/>
                    <a:pt x="5829" y="4852"/>
                  </a:cubicBezTo>
                  <a:cubicBezTo>
                    <a:pt x="9106" y="4852"/>
                    <a:pt x="11658" y="3624"/>
                    <a:pt x="11658" y="2111"/>
                  </a:cubicBezTo>
                  <a:cubicBezTo>
                    <a:pt x="11658" y="1261"/>
                    <a:pt x="10870" y="505"/>
                    <a:pt x="9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6531;p50">
            <a:extLst>
              <a:ext uri="{FF2B5EF4-FFF2-40B4-BE49-F238E27FC236}">
                <a16:creationId xmlns:a16="http://schemas.microsoft.com/office/drawing/2014/main" id="{54794DE8-CD63-4881-9C95-DFDDF8143E81}"/>
              </a:ext>
            </a:extLst>
          </p:cNvPr>
          <p:cNvGrpSpPr/>
          <p:nvPr/>
        </p:nvGrpSpPr>
        <p:grpSpPr>
          <a:xfrm>
            <a:off x="6489325" y="4233825"/>
            <a:ext cx="514165" cy="512802"/>
            <a:chOff x="-32569575" y="3586425"/>
            <a:chExt cx="292225" cy="291450"/>
          </a:xfrm>
          <a:solidFill>
            <a:srgbClr val="5C3183"/>
          </a:solidFill>
        </p:grpSpPr>
        <p:sp>
          <p:nvSpPr>
            <p:cNvPr id="402" name="Google Shape;6532;p50">
              <a:extLst>
                <a:ext uri="{FF2B5EF4-FFF2-40B4-BE49-F238E27FC236}">
                  <a16:creationId xmlns:a16="http://schemas.microsoft.com/office/drawing/2014/main" id="{908061B8-6A94-4035-B68C-F80B3045F6A8}"/>
                </a:ext>
              </a:extLst>
            </p:cNvPr>
            <p:cNvSpPr/>
            <p:nvPr/>
          </p:nvSpPr>
          <p:spPr>
            <a:xfrm>
              <a:off x="-32569575" y="3672275"/>
              <a:ext cx="292225" cy="205600"/>
            </a:xfrm>
            <a:custGeom>
              <a:avLst/>
              <a:gdLst/>
              <a:ahLst/>
              <a:cxnLst/>
              <a:rect l="l" t="t" r="r" b="b"/>
              <a:pathLst>
                <a:path w="11689" h="8224" extrusionOk="0">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6533;p50">
              <a:extLst>
                <a:ext uri="{FF2B5EF4-FFF2-40B4-BE49-F238E27FC236}">
                  <a16:creationId xmlns:a16="http://schemas.microsoft.com/office/drawing/2014/main" id="{1D707D22-6FF7-4341-9908-C59FEA5E633D}"/>
                </a:ext>
              </a:extLst>
            </p:cNvPr>
            <p:cNvSpPr/>
            <p:nvPr/>
          </p:nvSpPr>
          <p:spPr>
            <a:xfrm>
              <a:off x="-32456950" y="3586425"/>
              <a:ext cx="68550" cy="69350"/>
            </a:xfrm>
            <a:custGeom>
              <a:avLst/>
              <a:gdLst/>
              <a:ahLst/>
              <a:cxnLst/>
              <a:rect l="l" t="t" r="r" b="b"/>
              <a:pathLst>
                <a:path w="2742" h="2774" extrusionOk="0">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6534;p50">
            <a:extLst>
              <a:ext uri="{FF2B5EF4-FFF2-40B4-BE49-F238E27FC236}">
                <a16:creationId xmlns:a16="http://schemas.microsoft.com/office/drawing/2014/main" id="{8AD7406C-3229-4ECD-B39A-BD8FB4F2E616}"/>
              </a:ext>
            </a:extLst>
          </p:cNvPr>
          <p:cNvGrpSpPr/>
          <p:nvPr/>
        </p:nvGrpSpPr>
        <p:grpSpPr>
          <a:xfrm>
            <a:off x="6476151" y="4864577"/>
            <a:ext cx="540513" cy="513813"/>
            <a:chOff x="-32576675" y="3944600"/>
            <a:chExt cx="307200" cy="292025"/>
          </a:xfrm>
          <a:solidFill>
            <a:srgbClr val="5C3183"/>
          </a:solidFill>
        </p:grpSpPr>
        <p:sp>
          <p:nvSpPr>
            <p:cNvPr id="400" name="Google Shape;6535;p50">
              <a:extLst>
                <a:ext uri="{FF2B5EF4-FFF2-40B4-BE49-F238E27FC236}">
                  <a16:creationId xmlns:a16="http://schemas.microsoft.com/office/drawing/2014/main" id="{1ED4C31A-6004-4B18-84F3-D2CD98EAB5BA}"/>
                </a:ext>
              </a:extLst>
            </p:cNvPr>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536;p50">
              <a:extLst>
                <a:ext uri="{FF2B5EF4-FFF2-40B4-BE49-F238E27FC236}">
                  <a16:creationId xmlns:a16="http://schemas.microsoft.com/office/drawing/2014/main" id="{0422043F-F1BE-4AE1-A313-6851CEE2B3EF}"/>
                </a:ext>
              </a:extLst>
            </p:cNvPr>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6537;p50">
            <a:extLst>
              <a:ext uri="{FF2B5EF4-FFF2-40B4-BE49-F238E27FC236}">
                <a16:creationId xmlns:a16="http://schemas.microsoft.com/office/drawing/2014/main" id="{528858D4-55D5-41F0-93AE-9AFA09F4C982}"/>
              </a:ext>
            </a:extLst>
          </p:cNvPr>
          <p:cNvGrpSpPr/>
          <p:nvPr/>
        </p:nvGrpSpPr>
        <p:grpSpPr>
          <a:xfrm>
            <a:off x="9731453" y="3593617"/>
            <a:ext cx="514165" cy="514165"/>
            <a:chOff x="-30735200" y="3192625"/>
            <a:chExt cx="292225" cy="292225"/>
          </a:xfrm>
          <a:solidFill>
            <a:srgbClr val="5C3183"/>
          </a:solidFill>
        </p:grpSpPr>
        <p:sp>
          <p:nvSpPr>
            <p:cNvPr id="393" name="Google Shape;6538;p50">
              <a:extLst>
                <a:ext uri="{FF2B5EF4-FFF2-40B4-BE49-F238E27FC236}">
                  <a16:creationId xmlns:a16="http://schemas.microsoft.com/office/drawing/2014/main" id="{D67D7882-630A-456D-A5C2-62BF7D40B670}"/>
                </a:ext>
              </a:extLst>
            </p:cNvPr>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6539;p50">
              <a:extLst>
                <a:ext uri="{FF2B5EF4-FFF2-40B4-BE49-F238E27FC236}">
                  <a16:creationId xmlns:a16="http://schemas.microsoft.com/office/drawing/2014/main" id="{B0C37EFB-D4F2-453A-8E4D-0CAC44BB072F}"/>
                </a:ext>
              </a:extLst>
            </p:cNvPr>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540;p50">
              <a:extLst>
                <a:ext uri="{FF2B5EF4-FFF2-40B4-BE49-F238E27FC236}">
                  <a16:creationId xmlns:a16="http://schemas.microsoft.com/office/drawing/2014/main" id="{1E33019E-C2CA-4BFD-B50B-11AB214F9775}"/>
                </a:ext>
              </a:extLst>
            </p:cNvPr>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541;p50">
              <a:extLst>
                <a:ext uri="{FF2B5EF4-FFF2-40B4-BE49-F238E27FC236}">
                  <a16:creationId xmlns:a16="http://schemas.microsoft.com/office/drawing/2014/main" id="{7BE60E7F-C3A7-490E-9823-8705D86FE3FA}"/>
                </a:ext>
              </a:extLst>
            </p:cNvPr>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542;p50">
              <a:extLst>
                <a:ext uri="{FF2B5EF4-FFF2-40B4-BE49-F238E27FC236}">
                  <a16:creationId xmlns:a16="http://schemas.microsoft.com/office/drawing/2014/main" id="{2EA4DFBD-833D-4B28-9B3E-B013FE05B0D7}"/>
                </a:ext>
              </a:extLst>
            </p:cNvPr>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543;p50">
              <a:extLst>
                <a:ext uri="{FF2B5EF4-FFF2-40B4-BE49-F238E27FC236}">
                  <a16:creationId xmlns:a16="http://schemas.microsoft.com/office/drawing/2014/main" id="{BA671112-0E28-4ACE-A33E-901E64AD4977}"/>
                </a:ext>
              </a:extLst>
            </p:cNvPr>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544;p50">
              <a:extLst>
                <a:ext uri="{FF2B5EF4-FFF2-40B4-BE49-F238E27FC236}">
                  <a16:creationId xmlns:a16="http://schemas.microsoft.com/office/drawing/2014/main" id="{43DC3792-1438-4E8D-B53F-B200B659B819}"/>
                </a:ext>
              </a:extLst>
            </p:cNvPr>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6545;p50">
            <a:extLst>
              <a:ext uri="{FF2B5EF4-FFF2-40B4-BE49-F238E27FC236}">
                <a16:creationId xmlns:a16="http://schemas.microsoft.com/office/drawing/2014/main" id="{72B85EA0-2F09-4EB2-BB1C-EACAE9B641D3}"/>
              </a:ext>
            </a:extLst>
          </p:cNvPr>
          <p:cNvGrpSpPr/>
          <p:nvPr/>
        </p:nvGrpSpPr>
        <p:grpSpPr>
          <a:xfrm>
            <a:off x="9731453" y="4234289"/>
            <a:ext cx="514165" cy="511877"/>
            <a:chOff x="-30735200" y="3552550"/>
            <a:chExt cx="292225" cy="290925"/>
          </a:xfrm>
          <a:solidFill>
            <a:srgbClr val="5C3183"/>
          </a:solidFill>
        </p:grpSpPr>
        <p:sp>
          <p:nvSpPr>
            <p:cNvPr id="391" name="Google Shape;6546;p50">
              <a:extLst>
                <a:ext uri="{FF2B5EF4-FFF2-40B4-BE49-F238E27FC236}">
                  <a16:creationId xmlns:a16="http://schemas.microsoft.com/office/drawing/2014/main" id="{502308B1-FC1D-49FA-8F90-681E0572CF81}"/>
                </a:ext>
              </a:extLst>
            </p:cNvPr>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6547;p50">
              <a:extLst>
                <a:ext uri="{FF2B5EF4-FFF2-40B4-BE49-F238E27FC236}">
                  <a16:creationId xmlns:a16="http://schemas.microsoft.com/office/drawing/2014/main" id="{1F8D77F3-0311-4509-8D42-712864FEFCFC}"/>
                </a:ext>
              </a:extLst>
            </p:cNvPr>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6548;p50">
            <a:extLst>
              <a:ext uri="{FF2B5EF4-FFF2-40B4-BE49-F238E27FC236}">
                <a16:creationId xmlns:a16="http://schemas.microsoft.com/office/drawing/2014/main" id="{3CE2531C-97DE-47C9-875A-0462D7BD6DAF}"/>
              </a:ext>
            </a:extLst>
          </p:cNvPr>
          <p:cNvGrpSpPr/>
          <p:nvPr/>
        </p:nvGrpSpPr>
        <p:grpSpPr>
          <a:xfrm>
            <a:off x="9731453" y="4865085"/>
            <a:ext cx="514165" cy="512802"/>
            <a:chOff x="-30735200" y="3910925"/>
            <a:chExt cx="292225" cy="291450"/>
          </a:xfrm>
          <a:solidFill>
            <a:srgbClr val="5C3183"/>
          </a:solidFill>
        </p:grpSpPr>
        <p:sp>
          <p:nvSpPr>
            <p:cNvPr id="389" name="Google Shape;6549;p50">
              <a:extLst>
                <a:ext uri="{FF2B5EF4-FFF2-40B4-BE49-F238E27FC236}">
                  <a16:creationId xmlns:a16="http://schemas.microsoft.com/office/drawing/2014/main" id="{C7A1D207-75B1-4B09-AD6B-CAC481D3A534}"/>
                </a:ext>
              </a:extLst>
            </p:cNvPr>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6550;p50">
              <a:extLst>
                <a:ext uri="{FF2B5EF4-FFF2-40B4-BE49-F238E27FC236}">
                  <a16:creationId xmlns:a16="http://schemas.microsoft.com/office/drawing/2014/main" id="{0CBAA4E6-ADB6-4DB0-859B-F988BDDDFA27}"/>
                </a:ext>
              </a:extLst>
            </p:cNvPr>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6551;p50">
            <a:extLst>
              <a:ext uri="{FF2B5EF4-FFF2-40B4-BE49-F238E27FC236}">
                <a16:creationId xmlns:a16="http://schemas.microsoft.com/office/drawing/2014/main" id="{3F3CAE0D-48BC-4D13-9263-750A2BAAD76A}"/>
              </a:ext>
            </a:extLst>
          </p:cNvPr>
          <p:cNvSpPr/>
          <p:nvPr/>
        </p:nvSpPr>
        <p:spPr>
          <a:xfrm>
            <a:off x="11021435" y="4234074"/>
            <a:ext cx="514165" cy="512802"/>
          </a:xfrm>
          <a:custGeom>
            <a:avLst/>
            <a:gdLst/>
            <a:ahLst/>
            <a:cxnLst/>
            <a:rect l="l" t="t" r="r" b="b"/>
            <a:pathLst>
              <a:path w="11689" h="11658" extrusionOk="0">
                <a:moveTo>
                  <a:pt x="5829" y="2458"/>
                </a:moveTo>
                <a:cubicBezTo>
                  <a:pt x="6207" y="2458"/>
                  <a:pt x="6491" y="2773"/>
                  <a:pt x="6491" y="3120"/>
                </a:cubicBezTo>
                <a:cubicBezTo>
                  <a:pt x="6522" y="3466"/>
                  <a:pt x="6207" y="3781"/>
                  <a:pt x="5829" y="3781"/>
                </a:cubicBezTo>
                <a:cubicBezTo>
                  <a:pt x="5419" y="3781"/>
                  <a:pt x="5136" y="3466"/>
                  <a:pt x="5136" y="3120"/>
                </a:cubicBezTo>
                <a:cubicBezTo>
                  <a:pt x="5136" y="2742"/>
                  <a:pt x="5482" y="2458"/>
                  <a:pt x="5829" y="2458"/>
                </a:cubicBezTo>
                <a:close/>
                <a:moveTo>
                  <a:pt x="5860" y="4474"/>
                </a:moveTo>
                <a:cubicBezTo>
                  <a:pt x="6238" y="4474"/>
                  <a:pt x="6522" y="4789"/>
                  <a:pt x="6522" y="5136"/>
                </a:cubicBezTo>
                <a:lnTo>
                  <a:pt x="6522" y="8570"/>
                </a:lnTo>
                <a:cubicBezTo>
                  <a:pt x="6522" y="8948"/>
                  <a:pt x="6207" y="9232"/>
                  <a:pt x="5860" y="9232"/>
                </a:cubicBezTo>
                <a:cubicBezTo>
                  <a:pt x="5451" y="9232"/>
                  <a:pt x="5199" y="8917"/>
                  <a:pt x="5199" y="8570"/>
                </a:cubicBezTo>
                <a:lnTo>
                  <a:pt x="5199" y="5136"/>
                </a:lnTo>
                <a:cubicBezTo>
                  <a:pt x="5199" y="4726"/>
                  <a:pt x="5514" y="4474"/>
                  <a:pt x="5860" y="4474"/>
                </a:cubicBezTo>
                <a:close/>
                <a:moveTo>
                  <a:pt x="5829" y="1"/>
                </a:moveTo>
                <a:cubicBezTo>
                  <a:pt x="2615" y="1"/>
                  <a:pt x="0" y="2647"/>
                  <a:pt x="0" y="5829"/>
                </a:cubicBezTo>
                <a:cubicBezTo>
                  <a:pt x="0" y="9043"/>
                  <a:pt x="2615" y="11657"/>
                  <a:pt x="5829" y="11657"/>
                </a:cubicBezTo>
                <a:cubicBezTo>
                  <a:pt x="9011" y="11657"/>
                  <a:pt x="11657" y="9043"/>
                  <a:pt x="11657" y="5829"/>
                </a:cubicBezTo>
                <a:cubicBezTo>
                  <a:pt x="11689" y="2647"/>
                  <a:pt x="9042" y="1"/>
                  <a:pt x="582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6552;p50">
            <a:extLst>
              <a:ext uri="{FF2B5EF4-FFF2-40B4-BE49-F238E27FC236}">
                <a16:creationId xmlns:a16="http://schemas.microsoft.com/office/drawing/2014/main" id="{70B21E4C-1AB0-49F2-9155-48BEE059FBE2}"/>
              </a:ext>
            </a:extLst>
          </p:cNvPr>
          <p:cNvGrpSpPr/>
          <p:nvPr/>
        </p:nvGrpSpPr>
        <p:grpSpPr>
          <a:xfrm>
            <a:off x="10379550" y="1477803"/>
            <a:ext cx="505906" cy="504490"/>
            <a:chOff x="2821450" y="2957850"/>
            <a:chExt cx="259275" cy="258550"/>
          </a:xfrm>
          <a:solidFill>
            <a:srgbClr val="5C3183"/>
          </a:solidFill>
        </p:grpSpPr>
        <p:sp>
          <p:nvSpPr>
            <p:cNvPr id="386" name="Google Shape;6553;p50">
              <a:extLst>
                <a:ext uri="{FF2B5EF4-FFF2-40B4-BE49-F238E27FC236}">
                  <a16:creationId xmlns:a16="http://schemas.microsoft.com/office/drawing/2014/main" id="{816958C1-66A3-437C-B8F0-7EE914318633}"/>
                </a:ext>
              </a:extLst>
            </p:cNvPr>
            <p:cNvSpPr/>
            <p:nvPr/>
          </p:nvSpPr>
          <p:spPr>
            <a:xfrm>
              <a:off x="2821450" y="3080500"/>
              <a:ext cx="259275" cy="135900"/>
            </a:xfrm>
            <a:custGeom>
              <a:avLst/>
              <a:gdLst/>
              <a:ahLst/>
              <a:cxnLst/>
              <a:rect l="l" t="t" r="r" b="b"/>
              <a:pathLst>
                <a:path w="10371" h="5436" extrusionOk="0">
                  <a:moveTo>
                    <a:pt x="2677" y="585"/>
                  </a:moveTo>
                  <a:cubicBezTo>
                    <a:pt x="3151" y="585"/>
                    <a:pt x="3569" y="1004"/>
                    <a:pt x="3569" y="1505"/>
                  </a:cubicBezTo>
                  <a:cubicBezTo>
                    <a:pt x="3569" y="1979"/>
                    <a:pt x="3151" y="2397"/>
                    <a:pt x="2677" y="2397"/>
                  </a:cubicBezTo>
                  <a:cubicBezTo>
                    <a:pt x="2147" y="2397"/>
                    <a:pt x="1757" y="1979"/>
                    <a:pt x="1757" y="1505"/>
                  </a:cubicBezTo>
                  <a:cubicBezTo>
                    <a:pt x="1757" y="1004"/>
                    <a:pt x="2175" y="585"/>
                    <a:pt x="2677" y="585"/>
                  </a:cubicBezTo>
                  <a:close/>
                  <a:moveTo>
                    <a:pt x="7555" y="585"/>
                  </a:moveTo>
                  <a:cubicBezTo>
                    <a:pt x="8029" y="585"/>
                    <a:pt x="8447" y="1004"/>
                    <a:pt x="8447" y="1505"/>
                  </a:cubicBezTo>
                  <a:cubicBezTo>
                    <a:pt x="8447" y="1979"/>
                    <a:pt x="8029" y="2397"/>
                    <a:pt x="7555" y="2397"/>
                  </a:cubicBezTo>
                  <a:cubicBezTo>
                    <a:pt x="7025" y="2397"/>
                    <a:pt x="6635" y="1979"/>
                    <a:pt x="6635" y="1505"/>
                  </a:cubicBezTo>
                  <a:cubicBezTo>
                    <a:pt x="6635" y="1004"/>
                    <a:pt x="7053" y="585"/>
                    <a:pt x="7555" y="585"/>
                  </a:cubicBezTo>
                  <a:close/>
                  <a:moveTo>
                    <a:pt x="2677" y="2983"/>
                  </a:moveTo>
                  <a:cubicBezTo>
                    <a:pt x="3736" y="2983"/>
                    <a:pt x="4628" y="3791"/>
                    <a:pt x="4795" y="4795"/>
                  </a:cubicBezTo>
                  <a:lnTo>
                    <a:pt x="586" y="4795"/>
                  </a:lnTo>
                  <a:cubicBezTo>
                    <a:pt x="698" y="3791"/>
                    <a:pt x="1618" y="2983"/>
                    <a:pt x="2677" y="2983"/>
                  </a:cubicBezTo>
                  <a:close/>
                  <a:moveTo>
                    <a:pt x="7555" y="2983"/>
                  </a:moveTo>
                  <a:cubicBezTo>
                    <a:pt x="8614" y="2983"/>
                    <a:pt x="9506" y="3791"/>
                    <a:pt x="9646" y="4795"/>
                  </a:cubicBezTo>
                  <a:lnTo>
                    <a:pt x="5409" y="4795"/>
                  </a:lnTo>
                  <a:cubicBezTo>
                    <a:pt x="5548" y="3791"/>
                    <a:pt x="6468" y="2983"/>
                    <a:pt x="7555" y="2983"/>
                  </a:cubicBezTo>
                  <a:close/>
                  <a:moveTo>
                    <a:pt x="2733" y="0"/>
                  </a:moveTo>
                  <a:cubicBezTo>
                    <a:pt x="1896" y="0"/>
                    <a:pt x="1227" y="669"/>
                    <a:pt x="1227" y="1505"/>
                  </a:cubicBezTo>
                  <a:cubicBezTo>
                    <a:pt x="1227" y="1951"/>
                    <a:pt x="1395" y="2342"/>
                    <a:pt x="1729" y="2620"/>
                  </a:cubicBezTo>
                  <a:cubicBezTo>
                    <a:pt x="698" y="3039"/>
                    <a:pt x="1" y="4014"/>
                    <a:pt x="1" y="5129"/>
                  </a:cubicBezTo>
                  <a:cubicBezTo>
                    <a:pt x="1" y="5296"/>
                    <a:pt x="140" y="5436"/>
                    <a:pt x="335" y="5436"/>
                  </a:cubicBezTo>
                  <a:lnTo>
                    <a:pt x="10036" y="5436"/>
                  </a:lnTo>
                  <a:cubicBezTo>
                    <a:pt x="10231" y="5436"/>
                    <a:pt x="10370" y="5296"/>
                    <a:pt x="10370" y="5129"/>
                  </a:cubicBezTo>
                  <a:cubicBezTo>
                    <a:pt x="10259" y="3958"/>
                    <a:pt x="9562" y="2983"/>
                    <a:pt x="8559" y="2620"/>
                  </a:cubicBezTo>
                  <a:cubicBezTo>
                    <a:pt x="8865" y="2342"/>
                    <a:pt x="9032" y="1951"/>
                    <a:pt x="9032" y="1505"/>
                  </a:cubicBezTo>
                  <a:cubicBezTo>
                    <a:pt x="9032" y="669"/>
                    <a:pt x="8391" y="0"/>
                    <a:pt x="7555" y="0"/>
                  </a:cubicBezTo>
                  <a:cubicBezTo>
                    <a:pt x="6719" y="0"/>
                    <a:pt x="6050" y="669"/>
                    <a:pt x="6050" y="1505"/>
                  </a:cubicBezTo>
                  <a:cubicBezTo>
                    <a:pt x="6050" y="1951"/>
                    <a:pt x="6217" y="2342"/>
                    <a:pt x="6524" y="2620"/>
                  </a:cubicBezTo>
                  <a:cubicBezTo>
                    <a:pt x="5910" y="2843"/>
                    <a:pt x="5409" y="3317"/>
                    <a:pt x="5130" y="3903"/>
                  </a:cubicBezTo>
                  <a:cubicBezTo>
                    <a:pt x="4823" y="3317"/>
                    <a:pt x="4322" y="2843"/>
                    <a:pt x="3736" y="2620"/>
                  </a:cubicBezTo>
                  <a:cubicBezTo>
                    <a:pt x="4043" y="2342"/>
                    <a:pt x="4238" y="1951"/>
                    <a:pt x="4238" y="1505"/>
                  </a:cubicBezTo>
                  <a:cubicBezTo>
                    <a:pt x="4238" y="669"/>
                    <a:pt x="3569" y="0"/>
                    <a:pt x="2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6554;p50">
              <a:extLst>
                <a:ext uri="{FF2B5EF4-FFF2-40B4-BE49-F238E27FC236}">
                  <a16:creationId xmlns:a16="http://schemas.microsoft.com/office/drawing/2014/main" id="{C70335AC-2195-4B05-B098-FCD6AAEF5881}"/>
                </a:ext>
              </a:extLst>
            </p:cNvPr>
            <p:cNvSpPr/>
            <p:nvPr/>
          </p:nvSpPr>
          <p:spPr>
            <a:xfrm>
              <a:off x="2831900" y="2957850"/>
              <a:ext cx="228625" cy="106350"/>
            </a:xfrm>
            <a:custGeom>
              <a:avLst/>
              <a:gdLst/>
              <a:ahLst/>
              <a:cxnLst/>
              <a:rect l="l" t="t" r="r" b="b"/>
              <a:pathLst>
                <a:path w="9145" h="4254" extrusionOk="0">
                  <a:moveTo>
                    <a:pt x="8336" y="585"/>
                  </a:moveTo>
                  <a:cubicBezTo>
                    <a:pt x="8531" y="585"/>
                    <a:pt x="8642" y="725"/>
                    <a:pt x="8642" y="892"/>
                  </a:cubicBezTo>
                  <a:lnTo>
                    <a:pt x="8642" y="2119"/>
                  </a:lnTo>
                  <a:cubicBezTo>
                    <a:pt x="8642" y="2286"/>
                    <a:pt x="8531" y="2425"/>
                    <a:pt x="8336" y="2425"/>
                  </a:cubicBezTo>
                  <a:lnTo>
                    <a:pt x="7137" y="2425"/>
                  </a:lnTo>
                  <a:cubicBezTo>
                    <a:pt x="6942" y="2425"/>
                    <a:pt x="6803" y="2565"/>
                    <a:pt x="6803" y="2732"/>
                  </a:cubicBezTo>
                  <a:lnTo>
                    <a:pt x="6803" y="3234"/>
                  </a:lnTo>
                  <a:lnTo>
                    <a:pt x="6106" y="2537"/>
                  </a:lnTo>
                  <a:cubicBezTo>
                    <a:pt x="6050" y="2453"/>
                    <a:pt x="5966" y="2425"/>
                    <a:pt x="5911" y="2425"/>
                  </a:cubicBezTo>
                  <a:lnTo>
                    <a:pt x="3430" y="2425"/>
                  </a:lnTo>
                  <a:cubicBezTo>
                    <a:pt x="3346" y="2425"/>
                    <a:pt x="3262" y="2453"/>
                    <a:pt x="3207" y="2537"/>
                  </a:cubicBezTo>
                  <a:lnTo>
                    <a:pt x="2510" y="3234"/>
                  </a:lnTo>
                  <a:lnTo>
                    <a:pt x="2510" y="2732"/>
                  </a:lnTo>
                  <a:cubicBezTo>
                    <a:pt x="2510" y="2565"/>
                    <a:pt x="2370" y="2425"/>
                    <a:pt x="2203" y="2425"/>
                  </a:cubicBezTo>
                  <a:lnTo>
                    <a:pt x="1032" y="2425"/>
                  </a:lnTo>
                  <a:cubicBezTo>
                    <a:pt x="865" y="2425"/>
                    <a:pt x="726" y="2286"/>
                    <a:pt x="726" y="2119"/>
                  </a:cubicBezTo>
                  <a:lnTo>
                    <a:pt x="726" y="892"/>
                  </a:lnTo>
                  <a:cubicBezTo>
                    <a:pt x="726" y="725"/>
                    <a:pt x="865" y="585"/>
                    <a:pt x="1032" y="585"/>
                  </a:cubicBezTo>
                  <a:close/>
                  <a:moveTo>
                    <a:pt x="921" y="0"/>
                  </a:moveTo>
                  <a:cubicBezTo>
                    <a:pt x="447" y="0"/>
                    <a:pt x="1" y="418"/>
                    <a:pt x="1" y="892"/>
                  </a:cubicBezTo>
                  <a:lnTo>
                    <a:pt x="1" y="2119"/>
                  </a:lnTo>
                  <a:cubicBezTo>
                    <a:pt x="1" y="2592"/>
                    <a:pt x="419" y="3011"/>
                    <a:pt x="921" y="3011"/>
                  </a:cubicBezTo>
                  <a:lnTo>
                    <a:pt x="1841" y="3011"/>
                  </a:lnTo>
                  <a:lnTo>
                    <a:pt x="1841" y="3958"/>
                  </a:lnTo>
                  <a:cubicBezTo>
                    <a:pt x="1924" y="4098"/>
                    <a:pt x="2008" y="4209"/>
                    <a:pt x="2120" y="4237"/>
                  </a:cubicBezTo>
                  <a:cubicBezTo>
                    <a:pt x="2150" y="4247"/>
                    <a:pt x="2188" y="4254"/>
                    <a:pt x="2228" y="4254"/>
                  </a:cubicBezTo>
                  <a:cubicBezTo>
                    <a:pt x="2298" y="4254"/>
                    <a:pt x="2373" y="4234"/>
                    <a:pt x="2426" y="4181"/>
                  </a:cubicBezTo>
                  <a:lnTo>
                    <a:pt x="3541" y="3011"/>
                  </a:lnTo>
                  <a:lnTo>
                    <a:pt x="5743" y="3011"/>
                  </a:lnTo>
                  <a:lnTo>
                    <a:pt x="6830" y="4181"/>
                  </a:lnTo>
                  <a:cubicBezTo>
                    <a:pt x="6883" y="4234"/>
                    <a:pt x="6959" y="4254"/>
                    <a:pt x="7035" y="4254"/>
                  </a:cubicBezTo>
                  <a:cubicBezTo>
                    <a:pt x="7080" y="4254"/>
                    <a:pt x="7124" y="4247"/>
                    <a:pt x="7165" y="4237"/>
                  </a:cubicBezTo>
                  <a:cubicBezTo>
                    <a:pt x="7249" y="4209"/>
                    <a:pt x="7332" y="4070"/>
                    <a:pt x="7332" y="3958"/>
                  </a:cubicBezTo>
                  <a:lnTo>
                    <a:pt x="7332" y="3011"/>
                  </a:lnTo>
                  <a:lnTo>
                    <a:pt x="8224" y="3011"/>
                  </a:lnTo>
                  <a:cubicBezTo>
                    <a:pt x="8726" y="3011"/>
                    <a:pt x="9144" y="2592"/>
                    <a:pt x="9144" y="2119"/>
                  </a:cubicBezTo>
                  <a:lnTo>
                    <a:pt x="9144" y="892"/>
                  </a:lnTo>
                  <a:cubicBezTo>
                    <a:pt x="9144" y="418"/>
                    <a:pt x="8726" y="0"/>
                    <a:pt x="82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6555;p50">
              <a:extLst>
                <a:ext uri="{FF2B5EF4-FFF2-40B4-BE49-F238E27FC236}">
                  <a16:creationId xmlns:a16="http://schemas.microsoft.com/office/drawing/2014/main" id="{8D226081-1763-4EBC-BAFD-FEDD08CBF711}"/>
                </a:ext>
              </a:extLst>
            </p:cNvPr>
            <p:cNvSpPr/>
            <p:nvPr/>
          </p:nvSpPr>
          <p:spPr>
            <a:xfrm>
              <a:off x="3024600" y="2966925"/>
              <a:ext cx="29875" cy="58497"/>
            </a:xfrm>
            <a:custGeom>
              <a:avLst/>
              <a:gdLst/>
              <a:ahLst/>
              <a:cxnLst/>
              <a:rect l="l" t="t" r="r" b="b"/>
              <a:pathLst>
                <a:path w="1195" h="2376" extrusionOk="0">
                  <a:moveTo>
                    <a:pt x="159" y="2269"/>
                  </a:moveTo>
                  <a:cubicBezTo>
                    <a:pt x="131" y="2225"/>
                    <a:pt x="349" y="2178"/>
                    <a:pt x="444" y="2102"/>
                  </a:cubicBezTo>
                  <a:cubicBezTo>
                    <a:pt x="539" y="2027"/>
                    <a:pt x="682" y="2090"/>
                    <a:pt x="730" y="1816"/>
                  </a:cubicBezTo>
                  <a:cubicBezTo>
                    <a:pt x="778" y="1542"/>
                    <a:pt x="774" y="725"/>
                    <a:pt x="730" y="459"/>
                  </a:cubicBezTo>
                  <a:cubicBezTo>
                    <a:pt x="686" y="193"/>
                    <a:pt x="587" y="273"/>
                    <a:pt x="468" y="221"/>
                  </a:cubicBezTo>
                  <a:cubicBezTo>
                    <a:pt x="349" y="169"/>
                    <a:pt x="-16" y="185"/>
                    <a:pt x="16" y="149"/>
                  </a:cubicBezTo>
                  <a:cubicBezTo>
                    <a:pt x="48" y="113"/>
                    <a:pt x="473" y="-21"/>
                    <a:pt x="659" y="7"/>
                  </a:cubicBezTo>
                  <a:cubicBezTo>
                    <a:pt x="846" y="35"/>
                    <a:pt x="1048" y="54"/>
                    <a:pt x="1135" y="316"/>
                  </a:cubicBezTo>
                  <a:cubicBezTo>
                    <a:pt x="1222" y="578"/>
                    <a:pt x="1183" y="1276"/>
                    <a:pt x="1183" y="1578"/>
                  </a:cubicBezTo>
                  <a:cubicBezTo>
                    <a:pt x="1183" y="1880"/>
                    <a:pt x="1230" y="1995"/>
                    <a:pt x="1135" y="2126"/>
                  </a:cubicBezTo>
                  <a:cubicBezTo>
                    <a:pt x="1040" y="2257"/>
                    <a:pt x="774" y="2340"/>
                    <a:pt x="611" y="2364"/>
                  </a:cubicBezTo>
                  <a:cubicBezTo>
                    <a:pt x="448" y="2388"/>
                    <a:pt x="187" y="2313"/>
                    <a:pt x="159" y="2269"/>
                  </a:cubicBezTo>
                  <a:close/>
                </a:path>
              </a:pathLst>
            </a:custGeom>
            <a:grpFill/>
            <a:ln>
              <a:noFill/>
            </a:ln>
          </p:spPr>
        </p:sp>
      </p:grpSp>
    </p:spTree>
    <p:extLst>
      <p:ext uri="{BB962C8B-B14F-4D97-AF65-F5344CB8AC3E}">
        <p14:creationId xmlns:p14="http://schemas.microsoft.com/office/powerpoint/2010/main" val="2452131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6561;p51">
            <a:extLst>
              <a:ext uri="{FF2B5EF4-FFF2-40B4-BE49-F238E27FC236}">
                <a16:creationId xmlns:a16="http://schemas.microsoft.com/office/drawing/2014/main" id="{65518340-09AA-41E0-B2FD-5088B3B22822}"/>
              </a:ext>
            </a:extLst>
          </p:cNvPr>
          <p:cNvSpPr/>
          <p:nvPr/>
        </p:nvSpPr>
        <p:spPr>
          <a:xfrm>
            <a:off x="925240" y="1817733"/>
            <a:ext cx="512400" cy="456410"/>
          </a:xfrm>
          <a:custGeom>
            <a:avLst/>
            <a:gdLst/>
            <a:ahLst/>
            <a:cxnLst/>
            <a:rect l="l" t="t" r="r" b="b"/>
            <a:pathLst>
              <a:path w="11815" h="10524" extrusionOk="0">
                <a:moveTo>
                  <a:pt x="8664" y="726"/>
                </a:moveTo>
                <a:cubicBezTo>
                  <a:pt x="9326" y="726"/>
                  <a:pt x="9956" y="1009"/>
                  <a:pt x="10428" y="1482"/>
                </a:cubicBezTo>
                <a:cubicBezTo>
                  <a:pt x="10869" y="1954"/>
                  <a:pt x="11090" y="2616"/>
                  <a:pt x="11090" y="3309"/>
                </a:cubicBezTo>
                <a:cubicBezTo>
                  <a:pt x="11090" y="4191"/>
                  <a:pt x="10712" y="4853"/>
                  <a:pt x="10082" y="5577"/>
                </a:cubicBezTo>
                <a:lnTo>
                  <a:pt x="7435" y="5577"/>
                </a:lnTo>
                <a:cubicBezTo>
                  <a:pt x="7309" y="5577"/>
                  <a:pt x="7215" y="5640"/>
                  <a:pt x="7120" y="5735"/>
                </a:cubicBezTo>
                <a:lnTo>
                  <a:pt x="6648" y="6522"/>
                </a:lnTo>
                <a:lnTo>
                  <a:pt x="5545" y="3687"/>
                </a:lnTo>
                <a:cubicBezTo>
                  <a:pt x="5514" y="3561"/>
                  <a:pt x="5388" y="3435"/>
                  <a:pt x="5230" y="3435"/>
                </a:cubicBezTo>
                <a:cubicBezTo>
                  <a:pt x="5073" y="3435"/>
                  <a:pt x="4947" y="3529"/>
                  <a:pt x="4915" y="3624"/>
                </a:cubicBezTo>
                <a:lnTo>
                  <a:pt x="4096" y="5514"/>
                </a:lnTo>
                <a:lnTo>
                  <a:pt x="1702" y="5514"/>
                </a:lnTo>
                <a:cubicBezTo>
                  <a:pt x="1103" y="4853"/>
                  <a:pt x="693" y="4191"/>
                  <a:pt x="693" y="3309"/>
                </a:cubicBezTo>
                <a:cubicBezTo>
                  <a:pt x="693" y="2616"/>
                  <a:pt x="945" y="1986"/>
                  <a:pt x="1355" y="1482"/>
                </a:cubicBezTo>
                <a:cubicBezTo>
                  <a:pt x="1796" y="1009"/>
                  <a:pt x="2426" y="726"/>
                  <a:pt x="3151" y="726"/>
                </a:cubicBezTo>
                <a:cubicBezTo>
                  <a:pt x="4096" y="726"/>
                  <a:pt x="4726" y="1293"/>
                  <a:pt x="5073" y="1797"/>
                </a:cubicBezTo>
                <a:cubicBezTo>
                  <a:pt x="5388" y="2206"/>
                  <a:pt x="5545" y="2647"/>
                  <a:pt x="5577" y="2836"/>
                </a:cubicBezTo>
                <a:cubicBezTo>
                  <a:pt x="5608" y="2994"/>
                  <a:pt x="5766" y="3088"/>
                  <a:pt x="5892" y="3088"/>
                </a:cubicBezTo>
                <a:cubicBezTo>
                  <a:pt x="6049" y="3088"/>
                  <a:pt x="6175" y="2994"/>
                  <a:pt x="6207" y="2836"/>
                </a:cubicBezTo>
                <a:cubicBezTo>
                  <a:pt x="6238" y="2679"/>
                  <a:pt x="6459" y="2206"/>
                  <a:pt x="6742" y="1797"/>
                </a:cubicBezTo>
                <a:cubicBezTo>
                  <a:pt x="7089" y="1293"/>
                  <a:pt x="7687" y="726"/>
                  <a:pt x="8664" y="726"/>
                </a:cubicBezTo>
                <a:close/>
                <a:moveTo>
                  <a:pt x="5293" y="4790"/>
                </a:moveTo>
                <a:lnTo>
                  <a:pt x="6364" y="7468"/>
                </a:lnTo>
                <a:cubicBezTo>
                  <a:pt x="6396" y="7562"/>
                  <a:pt x="6522" y="7657"/>
                  <a:pt x="6648" y="7688"/>
                </a:cubicBezTo>
                <a:lnTo>
                  <a:pt x="6679" y="7688"/>
                </a:lnTo>
                <a:cubicBezTo>
                  <a:pt x="6805" y="7688"/>
                  <a:pt x="6931" y="7625"/>
                  <a:pt x="6994" y="7531"/>
                </a:cubicBezTo>
                <a:lnTo>
                  <a:pt x="7750" y="6302"/>
                </a:lnTo>
                <a:lnTo>
                  <a:pt x="9483" y="6302"/>
                </a:lnTo>
                <a:cubicBezTo>
                  <a:pt x="9168" y="6459"/>
                  <a:pt x="8916" y="6711"/>
                  <a:pt x="8664" y="6932"/>
                </a:cubicBezTo>
                <a:cubicBezTo>
                  <a:pt x="7813" y="7688"/>
                  <a:pt x="6868" y="8507"/>
                  <a:pt x="5923" y="9610"/>
                </a:cubicBezTo>
                <a:cubicBezTo>
                  <a:pt x="4978" y="8507"/>
                  <a:pt x="4033" y="7688"/>
                  <a:pt x="3214" y="6932"/>
                </a:cubicBezTo>
                <a:cubicBezTo>
                  <a:pt x="2930" y="6711"/>
                  <a:pt x="2710" y="6459"/>
                  <a:pt x="2458" y="6270"/>
                </a:cubicBezTo>
                <a:lnTo>
                  <a:pt x="4411" y="6270"/>
                </a:lnTo>
                <a:cubicBezTo>
                  <a:pt x="4505" y="6270"/>
                  <a:pt x="4663" y="6207"/>
                  <a:pt x="4726" y="6081"/>
                </a:cubicBezTo>
                <a:lnTo>
                  <a:pt x="5293" y="4790"/>
                </a:lnTo>
                <a:close/>
                <a:moveTo>
                  <a:pt x="3151" y="1"/>
                </a:moveTo>
                <a:cubicBezTo>
                  <a:pt x="2269" y="1"/>
                  <a:pt x="1449" y="379"/>
                  <a:pt x="851" y="1009"/>
                </a:cubicBezTo>
                <a:cubicBezTo>
                  <a:pt x="315" y="1576"/>
                  <a:pt x="0" y="2427"/>
                  <a:pt x="0" y="3309"/>
                </a:cubicBezTo>
                <a:cubicBezTo>
                  <a:pt x="0" y="4097"/>
                  <a:pt x="252" y="4821"/>
                  <a:pt x="819" y="5514"/>
                </a:cubicBezTo>
                <a:lnTo>
                  <a:pt x="819" y="5577"/>
                </a:lnTo>
                <a:lnTo>
                  <a:pt x="347" y="5577"/>
                </a:lnTo>
                <a:cubicBezTo>
                  <a:pt x="158" y="5577"/>
                  <a:pt x="0" y="5735"/>
                  <a:pt x="0" y="5924"/>
                </a:cubicBezTo>
                <a:cubicBezTo>
                  <a:pt x="0" y="6113"/>
                  <a:pt x="158" y="6270"/>
                  <a:pt x="347" y="6270"/>
                </a:cubicBezTo>
                <a:lnTo>
                  <a:pt x="1418" y="6270"/>
                </a:lnTo>
                <a:cubicBezTo>
                  <a:pt x="1796" y="6680"/>
                  <a:pt x="2237" y="7058"/>
                  <a:pt x="2710" y="7468"/>
                </a:cubicBezTo>
                <a:cubicBezTo>
                  <a:pt x="3623" y="8255"/>
                  <a:pt x="4600" y="9137"/>
                  <a:pt x="5640" y="10366"/>
                </a:cubicBezTo>
                <a:lnTo>
                  <a:pt x="5640" y="10397"/>
                </a:lnTo>
                <a:cubicBezTo>
                  <a:pt x="5703" y="10492"/>
                  <a:pt x="5797" y="10524"/>
                  <a:pt x="5892" y="10524"/>
                </a:cubicBezTo>
                <a:cubicBezTo>
                  <a:pt x="6018" y="10524"/>
                  <a:pt x="6081" y="10492"/>
                  <a:pt x="6175" y="10397"/>
                </a:cubicBezTo>
                <a:lnTo>
                  <a:pt x="6175" y="10366"/>
                </a:lnTo>
                <a:cubicBezTo>
                  <a:pt x="7152" y="9137"/>
                  <a:pt x="8192" y="8287"/>
                  <a:pt x="9074" y="7468"/>
                </a:cubicBezTo>
                <a:cubicBezTo>
                  <a:pt x="9546" y="7026"/>
                  <a:pt x="9987" y="6617"/>
                  <a:pt x="10397" y="6270"/>
                </a:cubicBezTo>
                <a:lnTo>
                  <a:pt x="11437" y="6270"/>
                </a:lnTo>
                <a:cubicBezTo>
                  <a:pt x="11657" y="6270"/>
                  <a:pt x="11815" y="6113"/>
                  <a:pt x="11815" y="5924"/>
                </a:cubicBezTo>
                <a:cubicBezTo>
                  <a:pt x="11815" y="5735"/>
                  <a:pt x="11657" y="5577"/>
                  <a:pt x="11437" y="5577"/>
                </a:cubicBezTo>
                <a:lnTo>
                  <a:pt x="10964" y="5577"/>
                </a:lnTo>
                <a:lnTo>
                  <a:pt x="10964" y="5514"/>
                </a:lnTo>
                <a:cubicBezTo>
                  <a:pt x="11531" y="4821"/>
                  <a:pt x="11815" y="4097"/>
                  <a:pt x="11815" y="3309"/>
                </a:cubicBezTo>
                <a:cubicBezTo>
                  <a:pt x="11815" y="2458"/>
                  <a:pt x="11500" y="1639"/>
                  <a:pt x="10932" y="1009"/>
                </a:cubicBezTo>
                <a:cubicBezTo>
                  <a:pt x="10365" y="379"/>
                  <a:pt x="9578" y="1"/>
                  <a:pt x="8664" y="1"/>
                </a:cubicBezTo>
                <a:cubicBezTo>
                  <a:pt x="7404" y="1"/>
                  <a:pt x="6616" y="757"/>
                  <a:pt x="6175" y="1387"/>
                </a:cubicBezTo>
                <a:cubicBezTo>
                  <a:pt x="6049" y="1545"/>
                  <a:pt x="5986" y="1702"/>
                  <a:pt x="5892" y="1860"/>
                </a:cubicBezTo>
                <a:cubicBezTo>
                  <a:pt x="5829" y="1702"/>
                  <a:pt x="5703" y="1545"/>
                  <a:pt x="5640" y="1387"/>
                </a:cubicBezTo>
                <a:cubicBezTo>
                  <a:pt x="5199" y="757"/>
                  <a:pt x="4411" y="1"/>
                  <a:pt x="315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562;p51">
            <a:extLst>
              <a:ext uri="{FF2B5EF4-FFF2-40B4-BE49-F238E27FC236}">
                <a16:creationId xmlns:a16="http://schemas.microsoft.com/office/drawing/2014/main" id="{E5F1BA4F-8C88-4862-B61E-87B659C427B6}"/>
              </a:ext>
            </a:extLst>
          </p:cNvPr>
          <p:cNvGrpSpPr/>
          <p:nvPr/>
        </p:nvGrpSpPr>
        <p:grpSpPr>
          <a:xfrm>
            <a:off x="924125" y="2437404"/>
            <a:ext cx="513744" cy="515132"/>
            <a:chOff x="-28467625" y="2331750"/>
            <a:chExt cx="296150" cy="296950"/>
          </a:xfrm>
          <a:solidFill>
            <a:srgbClr val="5C3183"/>
          </a:solidFill>
        </p:grpSpPr>
        <p:sp>
          <p:nvSpPr>
            <p:cNvPr id="364" name="Google Shape;6563;p51">
              <a:extLst>
                <a:ext uri="{FF2B5EF4-FFF2-40B4-BE49-F238E27FC236}">
                  <a16:creationId xmlns:a16="http://schemas.microsoft.com/office/drawing/2014/main" id="{23CD0E14-4AAD-4B4D-AEA0-C3360F50BEF3}"/>
                </a:ext>
              </a:extLst>
            </p:cNvPr>
            <p:cNvSpPr/>
            <p:nvPr/>
          </p:nvSpPr>
          <p:spPr>
            <a:xfrm>
              <a:off x="-28467625" y="2331750"/>
              <a:ext cx="296150" cy="296950"/>
            </a:xfrm>
            <a:custGeom>
              <a:avLst/>
              <a:gdLst/>
              <a:ahLst/>
              <a:cxnLst/>
              <a:rect l="l" t="t" r="r" b="b"/>
              <a:pathLst>
                <a:path w="11846" h="11878" extrusionOk="0">
                  <a:moveTo>
                    <a:pt x="1733" y="3466"/>
                  </a:moveTo>
                  <a:cubicBezTo>
                    <a:pt x="1922" y="3466"/>
                    <a:pt x="2080" y="3624"/>
                    <a:pt x="2080" y="3813"/>
                  </a:cubicBezTo>
                  <a:cubicBezTo>
                    <a:pt x="2080" y="4002"/>
                    <a:pt x="1922" y="4159"/>
                    <a:pt x="1733" y="4159"/>
                  </a:cubicBezTo>
                  <a:lnTo>
                    <a:pt x="693" y="4159"/>
                  </a:lnTo>
                  <a:lnTo>
                    <a:pt x="693" y="3466"/>
                  </a:lnTo>
                  <a:close/>
                  <a:moveTo>
                    <a:pt x="1418" y="4821"/>
                  </a:moveTo>
                  <a:lnTo>
                    <a:pt x="1418" y="6963"/>
                  </a:lnTo>
                  <a:lnTo>
                    <a:pt x="693" y="6963"/>
                  </a:lnTo>
                  <a:lnTo>
                    <a:pt x="693" y="4821"/>
                  </a:lnTo>
                  <a:close/>
                  <a:moveTo>
                    <a:pt x="1733" y="7656"/>
                  </a:moveTo>
                  <a:cubicBezTo>
                    <a:pt x="1922" y="7656"/>
                    <a:pt x="2080" y="7814"/>
                    <a:pt x="2080" y="8034"/>
                  </a:cubicBezTo>
                  <a:cubicBezTo>
                    <a:pt x="2080" y="8223"/>
                    <a:pt x="1922" y="8381"/>
                    <a:pt x="1733" y="8381"/>
                  </a:cubicBezTo>
                  <a:lnTo>
                    <a:pt x="693" y="8381"/>
                  </a:lnTo>
                  <a:lnTo>
                    <a:pt x="693" y="7656"/>
                  </a:lnTo>
                  <a:close/>
                  <a:moveTo>
                    <a:pt x="9389" y="2080"/>
                  </a:moveTo>
                  <a:cubicBezTo>
                    <a:pt x="9609" y="2080"/>
                    <a:pt x="9767" y="2237"/>
                    <a:pt x="9767" y="2426"/>
                  </a:cubicBezTo>
                  <a:lnTo>
                    <a:pt x="9767" y="9389"/>
                  </a:lnTo>
                  <a:cubicBezTo>
                    <a:pt x="9767" y="9610"/>
                    <a:pt x="9609" y="9767"/>
                    <a:pt x="9389" y="9767"/>
                  </a:cubicBezTo>
                  <a:lnTo>
                    <a:pt x="2426" y="9767"/>
                  </a:lnTo>
                  <a:cubicBezTo>
                    <a:pt x="2237" y="9767"/>
                    <a:pt x="2080" y="9610"/>
                    <a:pt x="2080" y="9389"/>
                  </a:cubicBezTo>
                  <a:lnTo>
                    <a:pt x="2080" y="9011"/>
                  </a:lnTo>
                  <a:cubicBezTo>
                    <a:pt x="2458" y="8853"/>
                    <a:pt x="2773" y="8507"/>
                    <a:pt x="2773" y="8034"/>
                  </a:cubicBezTo>
                  <a:cubicBezTo>
                    <a:pt x="2773" y="7562"/>
                    <a:pt x="2521" y="7184"/>
                    <a:pt x="2080" y="7026"/>
                  </a:cubicBezTo>
                  <a:lnTo>
                    <a:pt x="2080" y="4789"/>
                  </a:lnTo>
                  <a:cubicBezTo>
                    <a:pt x="2458" y="4632"/>
                    <a:pt x="2773" y="4285"/>
                    <a:pt x="2773" y="3813"/>
                  </a:cubicBezTo>
                  <a:cubicBezTo>
                    <a:pt x="2773" y="3340"/>
                    <a:pt x="2521" y="2994"/>
                    <a:pt x="2080" y="2836"/>
                  </a:cubicBezTo>
                  <a:lnTo>
                    <a:pt x="2080" y="2426"/>
                  </a:lnTo>
                  <a:cubicBezTo>
                    <a:pt x="2080" y="2237"/>
                    <a:pt x="2237" y="2080"/>
                    <a:pt x="2426" y="2080"/>
                  </a:cubicBezTo>
                  <a:close/>
                  <a:moveTo>
                    <a:pt x="9389" y="694"/>
                  </a:moveTo>
                  <a:cubicBezTo>
                    <a:pt x="10334" y="694"/>
                    <a:pt x="11121" y="1481"/>
                    <a:pt x="11121" y="2426"/>
                  </a:cubicBezTo>
                  <a:lnTo>
                    <a:pt x="11121" y="9389"/>
                  </a:lnTo>
                  <a:cubicBezTo>
                    <a:pt x="11121" y="10334"/>
                    <a:pt x="10334" y="11122"/>
                    <a:pt x="9389" y="11122"/>
                  </a:cubicBezTo>
                  <a:lnTo>
                    <a:pt x="2426" y="11122"/>
                  </a:lnTo>
                  <a:cubicBezTo>
                    <a:pt x="1481" y="11122"/>
                    <a:pt x="693" y="10334"/>
                    <a:pt x="693" y="9389"/>
                  </a:cubicBezTo>
                  <a:lnTo>
                    <a:pt x="693" y="9042"/>
                  </a:lnTo>
                  <a:lnTo>
                    <a:pt x="1418" y="9042"/>
                  </a:lnTo>
                  <a:lnTo>
                    <a:pt x="1418" y="9389"/>
                  </a:lnTo>
                  <a:cubicBezTo>
                    <a:pt x="1418" y="9988"/>
                    <a:pt x="1891" y="10429"/>
                    <a:pt x="2426" y="10429"/>
                  </a:cubicBezTo>
                  <a:lnTo>
                    <a:pt x="9389" y="10429"/>
                  </a:lnTo>
                  <a:cubicBezTo>
                    <a:pt x="9987" y="10429"/>
                    <a:pt x="10428" y="9956"/>
                    <a:pt x="10428" y="9389"/>
                  </a:cubicBezTo>
                  <a:lnTo>
                    <a:pt x="10428" y="2426"/>
                  </a:lnTo>
                  <a:cubicBezTo>
                    <a:pt x="10428" y="1828"/>
                    <a:pt x="9956" y="1418"/>
                    <a:pt x="9389" y="1418"/>
                  </a:cubicBezTo>
                  <a:lnTo>
                    <a:pt x="2426" y="1418"/>
                  </a:lnTo>
                  <a:cubicBezTo>
                    <a:pt x="1828" y="1418"/>
                    <a:pt x="1418" y="1891"/>
                    <a:pt x="1418" y="2426"/>
                  </a:cubicBezTo>
                  <a:lnTo>
                    <a:pt x="1418" y="2773"/>
                  </a:lnTo>
                  <a:lnTo>
                    <a:pt x="693" y="2773"/>
                  </a:lnTo>
                  <a:lnTo>
                    <a:pt x="693" y="2426"/>
                  </a:lnTo>
                  <a:cubicBezTo>
                    <a:pt x="693" y="1481"/>
                    <a:pt x="1481" y="694"/>
                    <a:pt x="2426" y="694"/>
                  </a:cubicBezTo>
                  <a:close/>
                  <a:moveTo>
                    <a:pt x="2426" y="1"/>
                  </a:moveTo>
                  <a:cubicBezTo>
                    <a:pt x="1103" y="1"/>
                    <a:pt x="0" y="1103"/>
                    <a:pt x="0" y="2426"/>
                  </a:cubicBezTo>
                  <a:lnTo>
                    <a:pt x="0" y="3151"/>
                  </a:lnTo>
                  <a:lnTo>
                    <a:pt x="0" y="4506"/>
                  </a:lnTo>
                  <a:lnTo>
                    <a:pt x="0" y="7341"/>
                  </a:lnTo>
                  <a:lnTo>
                    <a:pt x="0" y="8727"/>
                  </a:lnTo>
                  <a:lnTo>
                    <a:pt x="0" y="9452"/>
                  </a:lnTo>
                  <a:cubicBezTo>
                    <a:pt x="0" y="10775"/>
                    <a:pt x="1103" y="11878"/>
                    <a:pt x="2426" y="11878"/>
                  </a:cubicBezTo>
                  <a:lnTo>
                    <a:pt x="9389" y="11878"/>
                  </a:lnTo>
                  <a:cubicBezTo>
                    <a:pt x="10743" y="11878"/>
                    <a:pt x="11846" y="10775"/>
                    <a:pt x="11846" y="9452"/>
                  </a:cubicBezTo>
                  <a:lnTo>
                    <a:pt x="11846" y="2458"/>
                  </a:lnTo>
                  <a:cubicBezTo>
                    <a:pt x="11846" y="1103"/>
                    <a:pt x="10743" y="1"/>
                    <a:pt x="93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6564;p51">
              <a:extLst>
                <a:ext uri="{FF2B5EF4-FFF2-40B4-BE49-F238E27FC236}">
                  <a16:creationId xmlns:a16="http://schemas.microsoft.com/office/drawing/2014/main" id="{7637D1F3-EB03-4694-A0FD-DD8B07879A86}"/>
                </a:ext>
              </a:extLst>
            </p:cNvPr>
            <p:cNvSpPr/>
            <p:nvPr/>
          </p:nvSpPr>
          <p:spPr>
            <a:xfrm>
              <a:off x="-28371550" y="2419175"/>
              <a:ext cx="121325" cy="121325"/>
            </a:xfrm>
            <a:custGeom>
              <a:avLst/>
              <a:gdLst/>
              <a:ahLst/>
              <a:cxnLst/>
              <a:rect l="l" t="t" r="r" b="b"/>
              <a:pathLst>
                <a:path w="4853" h="4853" extrusionOk="0">
                  <a:moveTo>
                    <a:pt x="2773" y="662"/>
                  </a:moveTo>
                  <a:lnTo>
                    <a:pt x="2773" y="1670"/>
                  </a:lnTo>
                  <a:cubicBezTo>
                    <a:pt x="2773" y="1891"/>
                    <a:pt x="2931" y="2048"/>
                    <a:pt x="3120" y="2048"/>
                  </a:cubicBezTo>
                  <a:lnTo>
                    <a:pt x="4159" y="2048"/>
                  </a:lnTo>
                  <a:lnTo>
                    <a:pt x="4159" y="2741"/>
                  </a:lnTo>
                  <a:lnTo>
                    <a:pt x="3120" y="2741"/>
                  </a:lnTo>
                  <a:cubicBezTo>
                    <a:pt x="2931" y="2741"/>
                    <a:pt x="2773" y="2899"/>
                    <a:pt x="2773" y="3120"/>
                  </a:cubicBezTo>
                  <a:lnTo>
                    <a:pt x="2773" y="4128"/>
                  </a:lnTo>
                  <a:lnTo>
                    <a:pt x="2049" y="4128"/>
                  </a:lnTo>
                  <a:lnTo>
                    <a:pt x="2049" y="3120"/>
                  </a:lnTo>
                  <a:cubicBezTo>
                    <a:pt x="2049" y="2899"/>
                    <a:pt x="1891" y="2741"/>
                    <a:pt x="1702" y="2741"/>
                  </a:cubicBezTo>
                  <a:lnTo>
                    <a:pt x="662" y="2741"/>
                  </a:lnTo>
                  <a:lnTo>
                    <a:pt x="662" y="2048"/>
                  </a:lnTo>
                  <a:lnTo>
                    <a:pt x="1702" y="2048"/>
                  </a:lnTo>
                  <a:cubicBezTo>
                    <a:pt x="1891" y="2048"/>
                    <a:pt x="2049" y="1891"/>
                    <a:pt x="2049" y="1670"/>
                  </a:cubicBezTo>
                  <a:lnTo>
                    <a:pt x="2049" y="662"/>
                  </a:lnTo>
                  <a:close/>
                  <a:moveTo>
                    <a:pt x="1734" y="1"/>
                  </a:moveTo>
                  <a:cubicBezTo>
                    <a:pt x="1545" y="1"/>
                    <a:pt x="1387" y="158"/>
                    <a:pt x="1387" y="347"/>
                  </a:cubicBezTo>
                  <a:lnTo>
                    <a:pt x="1387" y="1387"/>
                  </a:lnTo>
                  <a:lnTo>
                    <a:pt x="347" y="1387"/>
                  </a:lnTo>
                  <a:cubicBezTo>
                    <a:pt x="158" y="1387"/>
                    <a:pt x="1" y="1544"/>
                    <a:pt x="1" y="1733"/>
                  </a:cubicBezTo>
                  <a:lnTo>
                    <a:pt x="1" y="3120"/>
                  </a:lnTo>
                  <a:cubicBezTo>
                    <a:pt x="1" y="3309"/>
                    <a:pt x="158" y="3466"/>
                    <a:pt x="347" y="3466"/>
                  </a:cubicBezTo>
                  <a:lnTo>
                    <a:pt x="1387" y="3466"/>
                  </a:lnTo>
                  <a:lnTo>
                    <a:pt x="1387" y="4474"/>
                  </a:lnTo>
                  <a:cubicBezTo>
                    <a:pt x="1387" y="4695"/>
                    <a:pt x="1545" y="4852"/>
                    <a:pt x="1734" y="4852"/>
                  </a:cubicBezTo>
                  <a:lnTo>
                    <a:pt x="3120" y="4852"/>
                  </a:lnTo>
                  <a:cubicBezTo>
                    <a:pt x="3309" y="4852"/>
                    <a:pt x="3466" y="4695"/>
                    <a:pt x="3466" y="4474"/>
                  </a:cubicBezTo>
                  <a:lnTo>
                    <a:pt x="3466" y="3466"/>
                  </a:lnTo>
                  <a:lnTo>
                    <a:pt x="4506" y="3466"/>
                  </a:lnTo>
                  <a:cubicBezTo>
                    <a:pt x="4695" y="3466"/>
                    <a:pt x="4853" y="3309"/>
                    <a:pt x="4853" y="3120"/>
                  </a:cubicBezTo>
                  <a:lnTo>
                    <a:pt x="4853" y="1733"/>
                  </a:lnTo>
                  <a:cubicBezTo>
                    <a:pt x="4853" y="1544"/>
                    <a:pt x="4695" y="1387"/>
                    <a:pt x="4506" y="1387"/>
                  </a:cubicBezTo>
                  <a:lnTo>
                    <a:pt x="3466" y="1387"/>
                  </a:lnTo>
                  <a:lnTo>
                    <a:pt x="3466" y="347"/>
                  </a:lnTo>
                  <a:cubicBezTo>
                    <a:pt x="3466" y="158"/>
                    <a:pt x="3309" y="1"/>
                    <a:pt x="3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6565;p51">
            <a:extLst>
              <a:ext uri="{FF2B5EF4-FFF2-40B4-BE49-F238E27FC236}">
                <a16:creationId xmlns:a16="http://schemas.microsoft.com/office/drawing/2014/main" id="{91CC38B8-5855-4C05-9AA6-C75BAF7BDC62}"/>
              </a:ext>
            </a:extLst>
          </p:cNvPr>
          <p:cNvGrpSpPr/>
          <p:nvPr/>
        </p:nvGrpSpPr>
        <p:grpSpPr>
          <a:xfrm>
            <a:off x="944616" y="3080236"/>
            <a:ext cx="472761" cy="509711"/>
            <a:chOff x="-28461325" y="2701925"/>
            <a:chExt cx="272525" cy="293825"/>
          </a:xfrm>
          <a:solidFill>
            <a:srgbClr val="5C3183"/>
          </a:solidFill>
        </p:grpSpPr>
        <p:sp>
          <p:nvSpPr>
            <p:cNvPr id="361" name="Google Shape;6566;p51">
              <a:extLst>
                <a:ext uri="{FF2B5EF4-FFF2-40B4-BE49-F238E27FC236}">
                  <a16:creationId xmlns:a16="http://schemas.microsoft.com/office/drawing/2014/main" id="{44AA7FB7-6A07-479A-8F68-2D4B8A57718D}"/>
                </a:ext>
              </a:extLst>
            </p:cNvPr>
            <p:cNvSpPr/>
            <p:nvPr/>
          </p:nvSpPr>
          <p:spPr>
            <a:xfrm>
              <a:off x="-28427475" y="2789200"/>
              <a:ext cx="54375" cy="80525"/>
            </a:xfrm>
            <a:custGeom>
              <a:avLst/>
              <a:gdLst/>
              <a:ahLst/>
              <a:cxnLst/>
              <a:rect l="l" t="t" r="r" b="b"/>
              <a:pathLst>
                <a:path w="2175" h="3221" extrusionOk="0">
                  <a:moveTo>
                    <a:pt x="1805" y="1"/>
                  </a:moveTo>
                  <a:cubicBezTo>
                    <a:pt x="1782" y="1"/>
                    <a:pt x="1758" y="3"/>
                    <a:pt x="1734" y="7"/>
                  </a:cubicBezTo>
                  <a:cubicBezTo>
                    <a:pt x="946" y="164"/>
                    <a:pt x="285" y="826"/>
                    <a:pt x="127" y="1645"/>
                  </a:cubicBezTo>
                  <a:cubicBezTo>
                    <a:pt x="1" y="2275"/>
                    <a:pt x="190" y="2811"/>
                    <a:pt x="348" y="3063"/>
                  </a:cubicBezTo>
                  <a:cubicBezTo>
                    <a:pt x="442" y="3189"/>
                    <a:pt x="537" y="3220"/>
                    <a:pt x="663" y="3220"/>
                  </a:cubicBezTo>
                  <a:cubicBezTo>
                    <a:pt x="694" y="3220"/>
                    <a:pt x="789" y="3220"/>
                    <a:pt x="820" y="3189"/>
                  </a:cubicBezTo>
                  <a:cubicBezTo>
                    <a:pt x="978" y="3126"/>
                    <a:pt x="1072" y="2874"/>
                    <a:pt x="946" y="2716"/>
                  </a:cubicBezTo>
                  <a:cubicBezTo>
                    <a:pt x="820" y="2527"/>
                    <a:pt x="726" y="2181"/>
                    <a:pt x="789" y="1740"/>
                  </a:cubicBezTo>
                  <a:cubicBezTo>
                    <a:pt x="883" y="1173"/>
                    <a:pt x="1356" y="763"/>
                    <a:pt x="1860" y="637"/>
                  </a:cubicBezTo>
                  <a:cubicBezTo>
                    <a:pt x="2049" y="605"/>
                    <a:pt x="2175" y="448"/>
                    <a:pt x="2112" y="227"/>
                  </a:cubicBezTo>
                  <a:cubicBezTo>
                    <a:pt x="2084" y="90"/>
                    <a:pt x="1961" y="1"/>
                    <a:pt x="18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6567;p51">
              <a:extLst>
                <a:ext uri="{FF2B5EF4-FFF2-40B4-BE49-F238E27FC236}">
                  <a16:creationId xmlns:a16="http://schemas.microsoft.com/office/drawing/2014/main" id="{7A0D919C-C4FD-405D-BB2E-946CDC12955D}"/>
                </a:ext>
              </a:extLst>
            </p:cNvPr>
            <p:cNvSpPr/>
            <p:nvPr/>
          </p:nvSpPr>
          <p:spPr>
            <a:xfrm>
              <a:off x="-28362875" y="2824025"/>
              <a:ext cx="124475" cy="103200"/>
            </a:xfrm>
            <a:custGeom>
              <a:avLst/>
              <a:gdLst/>
              <a:ahLst/>
              <a:cxnLst/>
              <a:rect l="l" t="t" r="r" b="b"/>
              <a:pathLst>
                <a:path w="4979" h="4128" extrusionOk="0">
                  <a:moveTo>
                    <a:pt x="3434" y="693"/>
                  </a:moveTo>
                  <a:cubicBezTo>
                    <a:pt x="3844" y="693"/>
                    <a:pt x="4159" y="1008"/>
                    <a:pt x="4159" y="1418"/>
                  </a:cubicBezTo>
                  <a:cubicBezTo>
                    <a:pt x="4159" y="1922"/>
                    <a:pt x="3592" y="2394"/>
                    <a:pt x="2741" y="3056"/>
                  </a:cubicBezTo>
                  <a:cubicBezTo>
                    <a:pt x="2615" y="3151"/>
                    <a:pt x="2521" y="3214"/>
                    <a:pt x="2426" y="3340"/>
                  </a:cubicBezTo>
                  <a:cubicBezTo>
                    <a:pt x="2300" y="3245"/>
                    <a:pt x="2174" y="3182"/>
                    <a:pt x="2111" y="3056"/>
                  </a:cubicBezTo>
                  <a:cubicBezTo>
                    <a:pt x="1229" y="2394"/>
                    <a:pt x="694" y="1922"/>
                    <a:pt x="694" y="1418"/>
                  </a:cubicBezTo>
                  <a:cubicBezTo>
                    <a:pt x="694" y="977"/>
                    <a:pt x="1009" y="693"/>
                    <a:pt x="1387" y="693"/>
                  </a:cubicBezTo>
                  <a:cubicBezTo>
                    <a:pt x="1891" y="693"/>
                    <a:pt x="2111" y="1260"/>
                    <a:pt x="2111" y="1292"/>
                  </a:cubicBezTo>
                  <a:cubicBezTo>
                    <a:pt x="2143" y="1449"/>
                    <a:pt x="2269" y="1512"/>
                    <a:pt x="2426" y="1512"/>
                  </a:cubicBezTo>
                  <a:cubicBezTo>
                    <a:pt x="2584" y="1512"/>
                    <a:pt x="2678" y="1418"/>
                    <a:pt x="2741" y="1292"/>
                  </a:cubicBezTo>
                  <a:cubicBezTo>
                    <a:pt x="2741" y="1260"/>
                    <a:pt x="2930" y="693"/>
                    <a:pt x="3434" y="693"/>
                  </a:cubicBezTo>
                  <a:close/>
                  <a:moveTo>
                    <a:pt x="1387" y="0"/>
                  </a:moveTo>
                  <a:cubicBezTo>
                    <a:pt x="599" y="0"/>
                    <a:pt x="0" y="630"/>
                    <a:pt x="0" y="1418"/>
                  </a:cubicBezTo>
                  <a:cubicBezTo>
                    <a:pt x="0" y="2268"/>
                    <a:pt x="725" y="2835"/>
                    <a:pt x="1702" y="3623"/>
                  </a:cubicBezTo>
                  <a:cubicBezTo>
                    <a:pt x="1859" y="3718"/>
                    <a:pt x="2048" y="3875"/>
                    <a:pt x="2269" y="4033"/>
                  </a:cubicBezTo>
                  <a:cubicBezTo>
                    <a:pt x="2332" y="4064"/>
                    <a:pt x="2426" y="4127"/>
                    <a:pt x="2489" y="4127"/>
                  </a:cubicBezTo>
                  <a:cubicBezTo>
                    <a:pt x="2584" y="4127"/>
                    <a:pt x="2647" y="4064"/>
                    <a:pt x="2741" y="4033"/>
                  </a:cubicBezTo>
                  <a:cubicBezTo>
                    <a:pt x="2930" y="3875"/>
                    <a:pt x="3088" y="3718"/>
                    <a:pt x="3277" y="3623"/>
                  </a:cubicBezTo>
                  <a:cubicBezTo>
                    <a:pt x="4254" y="2835"/>
                    <a:pt x="4978" y="2268"/>
                    <a:pt x="4978" y="1418"/>
                  </a:cubicBezTo>
                  <a:cubicBezTo>
                    <a:pt x="4852" y="630"/>
                    <a:pt x="4222" y="0"/>
                    <a:pt x="3434" y="0"/>
                  </a:cubicBezTo>
                  <a:cubicBezTo>
                    <a:pt x="3056" y="0"/>
                    <a:pt x="2647" y="158"/>
                    <a:pt x="2426" y="504"/>
                  </a:cubicBezTo>
                  <a:cubicBezTo>
                    <a:pt x="2143" y="189"/>
                    <a:pt x="1796"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6568;p51">
              <a:extLst>
                <a:ext uri="{FF2B5EF4-FFF2-40B4-BE49-F238E27FC236}">
                  <a16:creationId xmlns:a16="http://schemas.microsoft.com/office/drawing/2014/main" id="{473EDC75-3E12-4618-95C6-835D1341EFD1}"/>
                </a:ext>
              </a:extLst>
            </p:cNvPr>
            <p:cNvSpPr/>
            <p:nvPr/>
          </p:nvSpPr>
          <p:spPr>
            <a:xfrm>
              <a:off x="-28461325" y="2701925"/>
              <a:ext cx="272525" cy="293825"/>
            </a:xfrm>
            <a:custGeom>
              <a:avLst/>
              <a:gdLst/>
              <a:ahLst/>
              <a:cxnLst/>
              <a:rect l="l" t="t" r="r" b="b"/>
              <a:pathLst>
                <a:path w="10901" h="11753" extrusionOk="0">
                  <a:moveTo>
                    <a:pt x="7845" y="2647"/>
                  </a:moveTo>
                  <a:cubicBezTo>
                    <a:pt x="9168" y="2647"/>
                    <a:pt x="10208" y="3781"/>
                    <a:pt x="10208" y="5136"/>
                  </a:cubicBezTo>
                  <a:cubicBezTo>
                    <a:pt x="10208" y="5577"/>
                    <a:pt x="10145" y="5924"/>
                    <a:pt x="9987" y="6239"/>
                  </a:cubicBezTo>
                  <a:lnTo>
                    <a:pt x="8034" y="10303"/>
                  </a:lnTo>
                  <a:cubicBezTo>
                    <a:pt x="7814" y="10807"/>
                    <a:pt x="7341" y="11090"/>
                    <a:pt x="6837" y="11090"/>
                  </a:cubicBezTo>
                  <a:cubicBezTo>
                    <a:pt x="6396" y="11090"/>
                    <a:pt x="6049" y="10901"/>
                    <a:pt x="5766" y="10555"/>
                  </a:cubicBezTo>
                  <a:cubicBezTo>
                    <a:pt x="5703" y="10460"/>
                    <a:pt x="5608" y="10429"/>
                    <a:pt x="5482" y="10429"/>
                  </a:cubicBezTo>
                  <a:cubicBezTo>
                    <a:pt x="5388" y="10429"/>
                    <a:pt x="5293" y="10460"/>
                    <a:pt x="5230" y="10555"/>
                  </a:cubicBezTo>
                  <a:cubicBezTo>
                    <a:pt x="4947" y="10901"/>
                    <a:pt x="4537" y="11090"/>
                    <a:pt x="4159" y="11090"/>
                  </a:cubicBezTo>
                  <a:cubicBezTo>
                    <a:pt x="3655" y="11090"/>
                    <a:pt x="3182" y="10775"/>
                    <a:pt x="2930" y="10303"/>
                  </a:cubicBezTo>
                  <a:lnTo>
                    <a:pt x="1008" y="6239"/>
                  </a:lnTo>
                  <a:cubicBezTo>
                    <a:pt x="851" y="5892"/>
                    <a:pt x="756" y="5546"/>
                    <a:pt x="756" y="5136"/>
                  </a:cubicBezTo>
                  <a:cubicBezTo>
                    <a:pt x="756" y="3781"/>
                    <a:pt x="1828" y="2647"/>
                    <a:pt x="3119" y="2647"/>
                  </a:cubicBezTo>
                  <a:cubicBezTo>
                    <a:pt x="3970" y="2647"/>
                    <a:pt x="4758" y="3120"/>
                    <a:pt x="5167" y="3876"/>
                  </a:cubicBezTo>
                  <a:cubicBezTo>
                    <a:pt x="5262" y="4002"/>
                    <a:pt x="5325" y="4033"/>
                    <a:pt x="5482" y="4033"/>
                  </a:cubicBezTo>
                  <a:cubicBezTo>
                    <a:pt x="5640" y="4033"/>
                    <a:pt x="5734" y="3970"/>
                    <a:pt x="5797" y="3876"/>
                  </a:cubicBezTo>
                  <a:cubicBezTo>
                    <a:pt x="6238" y="3120"/>
                    <a:pt x="7026" y="2647"/>
                    <a:pt x="7845" y="2647"/>
                  </a:cubicBezTo>
                  <a:close/>
                  <a:moveTo>
                    <a:pt x="6774" y="1"/>
                  </a:moveTo>
                  <a:cubicBezTo>
                    <a:pt x="5829" y="1"/>
                    <a:pt x="5104" y="788"/>
                    <a:pt x="5104" y="1734"/>
                  </a:cubicBezTo>
                  <a:lnTo>
                    <a:pt x="5104" y="2773"/>
                  </a:lnTo>
                  <a:cubicBezTo>
                    <a:pt x="4537" y="2301"/>
                    <a:pt x="3844" y="1986"/>
                    <a:pt x="3088" y="1986"/>
                  </a:cubicBezTo>
                  <a:cubicBezTo>
                    <a:pt x="1386" y="1986"/>
                    <a:pt x="0" y="3403"/>
                    <a:pt x="0" y="5136"/>
                  </a:cubicBezTo>
                  <a:cubicBezTo>
                    <a:pt x="0" y="5609"/>
                    <a:pt x="126" y="6081"/>
                    <a:pt x="315" y="6522"/>
                  </a:cubicBezTo>
                  <a:lnTo>
                    <a:pt x="2269" y="10586"/>
                  </a:lnTo>
                  <a:cubicBezTo>
                    <a:pt x="2615" y="11343"/>
                    <a:pt x="3308" y="11752"/>
                    <a:pt x="4096" y="11752"/>
                  </a:cubicBezTo>
                  <a:cubicBezTo>
                    <a:pt x="4632" y="11752"/>
                    <a:pt x="5104" y="11563"/>
                    <a:pt x="5451" y="11248"/>
                  </a:cubicBezTo>
                  <a:cubicBezTo>
                    <a:pt x="5797" y="11563"/>
                    <a:pt x="6270" y="11752"/>
                    <a:pt x="6774" y="11752"/>
                  </a:cubicBezTo>
                  <a:cubicBezTo>
                    <a:pt x="7561" y="11752"/>
                    <a:pt x="8286" y="11280"/>
                    <a:pt x="8633" y="10586"/>
                  </a:cubicBezTo>
                  <a:lnTo>
                    <a:pt x="10554" y="6522"/>
                  </a:lnTo>
                  <a:cubicBezTo>
                    <a:pt x="10775" y="6081"/>
                    <a:pt x="10901" y="5609"/>
                    <a:pt x="10901" y="5136"/>
                  </a:cubicBezTo>
                  <a:cubicBezTo>
                    <a:pt x="10869" y="3466"/>
                    <a:pt x="9515" y="1986"/>
                    <a:pt x="7814" y="1986"/>
                  </a:cubicBezTo>
                  <a:cubicBezTo>
                    <a:pt x="7057" y="1986"/>
                    <a:pt x="6364" y="2269"/>
                    <a:pt x="5797" y="2773"/>
                  </a:cubicBezTo>
                  <a:lnTo>
                    <a:pt x="5797" y="1734"/>
                  </a:lnTo>
                  <a:cubicBezTo>
                    <a:pt x="5797" y="1135"/>
                    <a:pt x="6238" y="694"/>
                    <a:pt x="6774" y="694"/>
                  </a:cubicBezTo>
                  <a:cubicBezTo>
                    <a:pt x="6994" y="694"/>
                    <a:pt x="7152" y="536"/>
                    <a:pt x="7152" y="347"/>
                  </a:cubicBezTo>
                  <a:cubicBezTo>
                    <a:pt x="7152" y="158"/>
                    <a:pt x="6994" y="1"/>
                    <a:pt x="67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6569;p51">
            <a:extLst>
              <a:ext uri="{FF2B5EF4-FFF2-40B4-BE49-F238E27FC236}">
                <a16:creationId xmlns:a16="http://schemas.microsoft.com/office/drawing/2014/main" id="{ADB90900-166C-4EF1-A8C1-3D0E68491DC1}"/>
              </a:ext>
            </a:extLst>
          </p:cNvPr>
          <p:cNvGrpSpPr/>
          <p:nvPr/>
        </p:nvGrpSpPr>
        <p:grpSpPr>
          <a:xfrm>
            <a:off x="4171514" y="1881333"/>
            <a:ext cx="513744" cy="329298"/>
            <a:chOff x="-26585200" y="2025375"/>
            <a:chExt cx="296150" cy="189825"/>
          </a:xfrm>
          <a:solidFill>
            <a:srgbClr val="5C3183"/>
          </a:solidFill>
        </p:grpSpPr>
        <p:sp>
          <p:nvSpPr>
            <p:cNvPr id="356" name="Google Shape;6570;p51">
              <a:extLst>
                <a:ext uri="{FF2B5EF4-FFF2-40B4-BE49-F238E27FC236}">
                  <a16:creationId xmlns:a16="http://schemas.microsoft.com/office/drawing/2014/main" id="{DBA7B406-88CC-40B5-8781-03AEAA27B3F9}"/>
                </a:ext>
              </a:extLst>
            </p:cNvPr>
            <p:cNvSpPr/>
            <p:nvPr/>
          </p:nvSpPr>
          <p:spPr>
            <a:xfrm>
              <a:off x="-26340250" y="2127750"/>
              <a:ext cx="51200" cy="70125"/>
            </a:xfrm>
            <a:custGeom>
              <a:avLst/>
              <a:gdLst/>
              <a:ahLst/>
              <a:cxnLst/>
              <a:rect l="l" t="t" r="r" b="b"/>
              <a:pathLst>
                <a:path w="2048" h="2805" extrusionOk="0">
                  <a:moveTo>
                    <a:pt x="1008" y="977"/>
                  </a:moveTo>
                  <a:cubicBezTo>
                    <a:pt x="1229" y="1324"/>
                    <a:pt x="1386" y="1608"/>
                    <a:pt x="1386" y="1734"/>
                  </a:cubicBezTo>
                  <a:cubicBezTo>
                    <a:pt x="1323" y="1923"/>
                    <a:pt x="1166" y="2080"/>
                    <a:pt x="1008" y="2080"/>
                  </a:cubicBezTo>
                  <a:cubicBezTo>
                    <a:pt x="819" y="2080"/>
                    <a:pt x="662" y="1923"/>
                    <a:pt x="662" y="1734"/>
                  </a:cubicBezTo>
                  <a:cubicBezTo>
                    <a:pt x="662" y="1608"/>
                    <a:pt x="819" y="1324"/>
                    <a:pt x="1008" y="977"/>
                  </a:cubicBezTo>
                  <a:close/>
                  <a:moveTo>
                    <a:pt x="1008" y="1"/>
                  </a:moveTo>
                  <a:cubicBezTo>
                    <a:pt x="914" y="1"/>
                    <a:pt x="788" y="32"/>
                    <a:pt x="756" y="158"/>
                  </a:cubicBezTo>
                  <a:cubicBezTo>
                    <a:pt x="756" y="158"/>
                    <a:pt x="536" y="442"/>
                    <a:pt x="378" y="757"/>
                  </a:cubicBezTo>
                  <a:cubicBezTo>
                    <a:pt x="32" y="1324"/>
                    <a:pt x="0" y="1608"/>
                    <a:pt x="0" y="1765"/>
                  </a:cubicBezTo>
                  <a:cubicBezTo>
                    <a:pt x="0" y="2364"/>
                    <a:pt x="473" y="2805"/>
                    <a:pt x="1008" y="2805"/>
                  </a:cubicBezTo>
                  <a:cubicBezTo>
                    <a:pt x="1607" y="2805"/>
                    <a:pt x="2048" y="2332"/>
                    <a:pt x="2048" y="1765"/>
                  </a:cubicBezTo>
                  <a:cubicBezTo>
                    <a:pt x="2048" y="1608"/>
                    <a:pt x="2016" y="1387"/>
                    <a:pt x="1638" y="757"/>
                  </a:cubicBezTo>
                  <a:cubicBezTo>
                    <a:pt x="1449" y="442"/>
                    <a:pt x="1292" y="158"/>
                    <a:pt x="1292" y="158"/>
                  </a:cubicBezTo>
                  <a:cubicBezTo>
                    <a:pt x="1229" y="64"/>
                    <a:pt x="1134"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6571;p51">
              <a:extLst>
                <a:ext uri="{FF2B5EF4-FFF2-40B4-BE49-F238E27FC236}">
                  <a16:creationId xmlns:a16="http://schemas.microsoft.com/office/drawing/2014/main" id="{D793D536-B3D8-49B2-83C1-05D5B90672F2}"/>
                </a:ext>
              </a:extLst>
            </p:cNvPr>
            <p:cNvSpPr/>
            <p:nvPr/>
          </p:nvSpPr>
          <p:spPr>
            <a:xfrm>
              <a:off x="-26585200" y="2025375"/>
              <a:ext cx="295375" cy="189825"/>
            </a:xfrm>
            <a:custGeom>
              <a:avLst/>
              <a:gdLst/>
              <a:ahLst/>
              <a:cxnLst/>
              <a:rect l="l" t="t" r="r" b="b"/>
              <a:pathLst>
                <a:path w="11815" h="7593" extrusionOk="0">
                  <a:moveTo>
                    <a:pt x="10775" y="2016"/>
                  </a:moveTo>
                  <a:cubicBezTo>
                    <a:pt x="10964" y="2016"/>
                    <a:pt x="11121" y="2174"/>
                    <a:pt x="11121" y="2363"/>
                  </a:cubicBezTo>
                  <a:cubicBezTo>
                    <a:pt x="11121" y="2552"/>
                    <a:pt x="10964" y="2710"/>
                    <a:pt x="10775" y="2710"/>
                  </a:cubicBezTo>
                  <a:lnTo>
                    <a:pt x="9830" y="2710"/>
                  </a:lnTo>
                  <a:lnTo>
                    <a:pt x="9987" y="2016"/>
                  </a:lnTo>
                  <a:close/>
                  <a:moveTo>
                    <a:pt x="6238" y="693"/>
                  </a:moveTo>
                  <a:cubicBezTo>
                    <a:pt x="6081" y="1103"/>
                    <a:pt x="5734" y="1418"/>
                    <a:pt x="5261" y="1418"/>
                  </a:cubicBezTo>
                  <a:lnTo>
                    <a:pt x="3875" y="1418"/>
                  </a:lnTo>
                  <a:cubicBezTo>
                    <a:pt x="3686" y="1418"/>
                    <a:pt x="3529" y="1575"/>
                    <a:pt x="3529" y="1764"/>
                  </a:cubicBezTo>
                  <a:cubicBezTo>
                    <a:pt x="3529" y="1953"/>
                    <a:pt x="3686" y="2111"/>
                    <a:pt x="3875" y="2111"/>
                  </a:cubicBezTo>
                  <a:lnTo>
                    <a:pt x="9326" y="2111"/>
                  </a:lnTo>
                  <a:lnTo>
                    <a:pt x="9168" y="2836"/>
                  </a:lnTo>
                  <a:lnTo>
                    <a:pt x="5923" y="2836"/>
                  </a:lnTo>
                  <a:lnTo>
                    <a:pt x="5923" y="2710"/>
                  </a:lnTo>
                  <a:cubicBezTo>
                    <a:pt x="5734" y="2710"/>
                    <a:pt x="5576" y="2867"/>
                    <a:pt x="5576" y="3056"/>
                  </a:cubicBezTo>
                  <a:cubicBezTo>
                    <a:pt x="5576" y="3277"/>
                    <a:pt x="5734" y="3434"/>
                    <a:pt x="5923" y="3434"/>
                  </a:cubicBezTo>
                  <a:lnTo>
                    <a:pt x="8034" y="3434"/>
                  </a:lnTo>
                  <a:cubicBezTo>
                    <a:pt x="8223" y="3434"/>
                    <a:pt x="8380" y="3592"/>
                    <a:pt x="8380" y="3781"/>
                  </a:cubicBezTo>
                  <a:cubicBezTo>
                    <a:pt x="8380" y="3970"/>
                    <a:pt x="8223" y="4127"/>
                    <a:pt x="8034" y="4127"/>
                  </a:cubicBezTo>
                  <a:lnTo>
                    <a:pt x="5923" y="4127"/>
                  </a:lnTo>
                  <a:cubicBezTo>
                    <a:pt x="5734" y="4127"/>
                    <a:pt x="5576" y="4285"/>
                    <a:pt x="5576" y="4474"/>
                  </a:cubicBezTo>
                  <a:cubicBezTo>
                    <a:pt x="5576" y="4694"/>
                    <a:pt x="5734" y="4852"/>
                    <a:pt x="5923" y="4852"/>
                  </a:cubicBezTo>
                  <a:lnTo>
                    <a:pt x="7309" y="4852"/>
                  </a:lnTo>
                  <a:cubicBezTo>
                    <a:pt x="7498" y="4852"/>
                    <a:pt x="7656" y="5009"/>
                    <a:pt x="7656" y="5198"/>
                  </a:cubicBezTo>
                  <a:cubicBezTo>
                    <a:pt x="7656" y="5388"/>
                    <a:pt x="7498" y="5545"/>
                    <a:pt x="7309" y="5545"/>
                  </a:cubicBezTo>
                  <a:lnTo>
                    <a:pt x="5923" y="5545"/>
                  </a:lnTo>
                  <a:cubicBezTo>
                    <a:pt x="5734" y="5545"/>
                    <a:pt x="5576" y="5703"/>
                    <a:pt x="5576" y="5892"/>
                  </a:cubicBezTo>
                  <a:cubicBezTo>
                    <a:pt x="5576" y="6112"/>
                    <a:pt x="5734" y="6270"/>
                    <a:pt x="5923" y="6270"/>
                  </a:cubicBezTo>
                  <a:lnTo>
                    <a:pt x="6648" y="6270"/>
                  </a:lnTo>
                  <a:cubicBezTo>
                    <a:pt x="6837" y="6270"/>
                    <a:pt x="6994" y="6427"/>
                    <a:pt x="6994" y="6616"/>
                  </a:cubicBezTo>
                  <a:cubicBezTo>
                    <a:pt x="6994" y="6805"/>
                    <a:pt x="6837" y="6963"/>
                    <a:pt x="6648" y="6963"/>
                  </a:cubicBezTo>
                  <a:lnTo>
                    <a:pt x="3151" y="6963"/>
                  </a:lnTo>
                  <a:cubicBezTo>
                    <a:pt x="1796" y="6963"/>
                    <a:pt x="693" y="5860"/>
                    <a:pt x="693" y="4537"/>
                  </a:cubicBezTo>
                  <a:lnTo>
                    <a:pt x="693" y="3151"/>
                  </a:lnTo>
                  <a:cubicBezTo>
                    <a:pt x="693" y="1796"/>
                    <a:pt x="1796" y="693"/>
                    <a:pt x="3151" y="693"/>
                  </a:cubicBezTo>
                  <a:close/>
                  <a:moveTo>
                    <a:pt x="3088" y="0"/>
                  </a:moveTo>
                  <a:cubicBezTo>
                    <a:pt x="1355" y="0"/>
                    <a:pt x="0" y="1418"/>
                    <a:pt x="0" y="3119"/>
                  </a:cubicBezTo>
                  <a:lnTo>
                    <a:pt x="0" y="4474"/>
                  </a:lnTo>
                  <a:cubicBezTo>
                    <a:pt x="0" y="6207"/>
                    <a:pt x="1418" y="7593"/>
                    <a:pt x="3088" y="7593"/>
                  </a:cubicBezTo>
                  <a:lnTo>
                    <a:pt x="6616" y="7593"/>
                  </a:lnTo>
                  <a:cubicBezTo>
                    <a:pt x="7183" y="7593"/>
                    <a:pt x="7624" y="7120"/>
                    <a:pt x="7624" y="6585"/>
                  </a:cubicBezTo>
                  <a:cubicBezTo>
                    <a:pt x="7624" y="6459"/>
                    <a:pt x="7593" y="6301"/>
                    <a:pt x="7561" y="6175"/>
                  </a:cubicBezTo>
                  <a:cubicBezTo>
                    <a:pt x="7971" y="6049"/>
                    <a:pt x="8317" y="5671"/>
                    <a:pt x="8317" y="5198"/>
                  </a:cubicBezTo>
                  <a:cubicBezTo>
                    <a:pt x="8317" y="5072"/>
                    <a:pt x="8254" y="4915"/>
                    <a:pt x="8223" y="4789"/>
                  </a:cubicBezTo>
                  <a:cubicBezTo>
                    <a:pt x="8664" y="4694"/>
                    <a:pt x="8979" y="4285"/>
                    <a:pt x="8979" y="3812"/>
                  </a:cubicBezTo>
                  <a:cubicBezTo>
                    <a:pt x="8979" y="3686"/>
                    <a:pt x="8948" y="3592"/>
                    <a:pt x="8884" y="3466"/>
                  </a:cubicBezTo>
                  <a:lnTo>
                    <a:pt x="9389" y="3403"/>
                  </a:lnTo>
                  <a:lnTo>
                    <a:pt x="10775" y="3403"/>
                  </a:lnTo>
                  <a:cubicBezTo>
                    <a:pt x="11373" y="3403"/>
                    <a:pt x="11814" y="2930"/>
                    <a:pt x="11814" y="2395"/>
                  </a:cubicBezTo>
                  <a:cubicBezTo>
                    <a:pt x="11814" y="1796"/>
                    <a:pt x="11342" y="1386"/>
                    <a:pt x="10775" y="1386"/>
                  </a:cubicBezTo>
                  <a:lnTo>
                    <a:pt x="6616" y="1386"/>
                  </a:lnTo>
                  <a:cubicBezTo>
                    <a:pt x="6837" y="1103"/>
                    <a:pt x="6963" y="693"/>
                    <a:pt x="6963" y="347"/>
                  </a:cubicBezTo>
                  <a:cubicBezTo>
                    <a:pt x="6963" y="158"/>
                    <a:pt x="6805" y="0"/>
                    <a:pt x="66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6572;p51">
              <a:extLst>
                <a:ext uri="{FF2B5EF4-FFF2-40B4-BE49-F238E27FC236}">
                  <a16:creationId xmlns:a16="http://schemas.microsoft.com/office/drawing/2014/main" id="{D7ECB593-0BDD-48C3-A71B-853DE7EF2543}"/>
                </a:ext>
              </a:extLst>
            </p:cNvPr>
            <p:cNvSpPr/>
            <p:nvPr/>
          </p:nvSpPr>
          <p:spPr>
            <a:xfrm>
              <a:off x="-26480450" y="2093100"/>
              <a:ext cx="18125" cy="18150"/>
            </a:xfrm>
            <a:custGeom>
              <a:avLst/>
              <a:gdLst/>
              <a:ahLst/>
              <a:cxnLst/>
              <a:rect l="l" t="t" r="r" b="b"/>
              <a:pathLst>
                <a:path w="725" h="726" extrusionOk="0">
                  <a:moveTo>
                    <a:pt x="378" y="1"/>
                  </a:moveTo>
                  <a:cubicBezTo>
                    <a:pt x="158" y="1"/>
                    <a:pt x="0" y="158"/>
                    <a:pt x="0" y="347"/>
                  </a:cubicBezTo>
                  <a:cubicBezTo>
                    <a:pt x="0" y="568"/>
                    <a:pt x="158" y="725"/>
                    <a:pt x="378" y="725"/>
                  </a:cubicBezTo>
                  <a:cubicBezTo>
                    <a:pt x="567" y="725"/>
                    <a:pt x="725" y="568"/>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6573;p51">
              <a:extLst>
                <a:ext uri="{FF2B5EF4-FFF2-40B4-BE49-F238E27FC236}">
                  <a16:creationId xmlns:a16="http://schemas.microsoft.com/office/drawing/2014/main" id="{70591C8D-04AF-4C31-9482-003D2FEED203}"/>
                </a:ext>
              </a:extLst>
            </p:cNvPr>
            <p:cNvSpPr/>
            <p:nvPr/>
          </p:nvSpPr>
          <p:spPr>
            <a:xfrm>
              <a:off x="-26480450" y="2127750"/>
              <a:ext cx="18125" cy="17350"/>
            </a:xfrm>
            <a:custGeom>
              <a:avLst/>
              <a:gdLst/>
              <a:ahLst/>
              <a:cxnLst/>
              <a:rect l="l" t="t" r="r" b="b"/>
              <a:pathLst>
                <a:path w="725" h="694" extrusionOk="0">
                  <a:moveTo>
                    <a:pt x="378" y="1"/>
                  </a:moveTo>
                  <a:cubicBezTo>
                    <a:pt x="158" y="1"/>
                    <a:pt x="0" y="158"/>
                    <a:pt x="0" y="347"/>
                  </a:cubicBezTo>
                  <a:cubicBezTo>
                    <a:pt x="0" y="536"/>
                    <a:pt x="158" y="694"/>
                    <a:pt x="378" y="694"/>
                  </a:cubicBezTo>
                  <a:cubicBezTo>
                    <a:pt x="567" y="694"/>
                    <a:pt x="725" y="536"/>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6574;p51">
              <a:extLst>
                <a:ext uri="{FF2B5EF4-FFF2-40B4-BE49-F238E27FC236}">
                  <a16:creationId xmlns:a16="http://schemas.microsoft.com/office/drawing/2014/main" id="{7FF36430-454A-4986-A8CD-A0D7A0A327AC}"/>
                </a:ext>
              </a:extLst>
            </p:cNvPr>
            <p:cNvSpPr/>
            <p:nvPr/>
          </p:nvSpPr>
          <p:spPr>
            <a:xfrm>
              <a:off x="-26480450" y="2162425"/>
              <a:ext cx="18125" cy="17350"/>
            </a:xfrm>
            <a:custGeom>
              <a:avLst/>
              <a:gdLst/>
              <a:ahLst/>
              <a:cxnLst/>
              <a:rect l="l" t="t" r="r" b="b"/>
              <a:pathLst>
                <a:path w="725" h="694" extrusionOk="0">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575;p51">
            <a:extLst>
              <a:ext uri="{FF2B5EF4-FFF2-40B4-BE49-F238E27FC236}">
                <a16:creationId xmlns:a16="http://schemas.microsoft.com/office/drawing/2014/main" id="{70774B16-D174-425A-824F-DA929892C8CC}"/>
              </a:ext>
            </a:extLst>
          </p:cNvPr>
          <p:cNvGrpSpPr/>
          <p:nvPr/>
        </p:nvGrpSpPr>
        <p:grpSpPr>
          <a:xfrm>
            <a:off x="4172188" y="2438771"/>
            <a:ext cx="512400" cy="512400"/>
            <a:chOff x="-26584425" y="2340425"/>
            <a:chExt cx="295375" cy="295375"/>
          </a:xfrm>
          <a:solidFill>
            <a:srgbClr val="5C3183"/>
          </a:solidFill>
        </p:grpSpPr>
        <p:sp>
          <p:nvSpPr>
            <p:cNvPr id="351" name="Google Shape;6576;p51">
              <a:extLst>
                <a:ext uri="{FF2B5EF4-FFF2-40B4-BE49-F238E27FC236}">
                  <a16:creationId xmlns:a16="http://schemas.microsoft.com/office/drawing/2014/main" id="{A31F2D08-A368-41D7-B354-9EE22CCEF96E}"/>
                </a:ext>
              </a:extLst>
            </p:cNvPr>
            <p:cNvSpPr/>
            <p:nvPr/>
          </p:nvSpPr>
          <p:spPr>
            <a:xfrm>
              <a:off x="-26462350" y="2463275"/>
              <a:ext cx="51225" cy="51225"/>
            </a:xfrm>
            <a:custGeom>
              <a:avLst/>
              <a:gdLst/>
              <a:ahLst/>
              <a:cxnLst/>
              <a:rect l="l" t="t" r="r" b="b"/>
              <a:pathLst>
                <a:path w="2049" h="2049" extrusionOk="0">
                  <a:moveTo>
                    <a:pt x="1009" y="631"/>
                  </a:moveTo>
                  <a:cubicBezTo>
                    <a:pt x="1230" y="631"/>
                    <a:pt x="1387" y="788"/>
                    <a:pt x="1387" y="977"/>
                  </a:cubicBezTo>
                  <a:cubicBezTo>
                    <a:pt x="1324" y="1230"/>
                    <a:pt x="1167" y="1356"/>
                    <a:pt x="1009" y="1356"/>
                  </a:cubicBezTo>
                  <a:cubicBezTo>
                    <a:pt x="820" y="1356"/>
                    <a:pt x="662" y="1198"/>
                    <a:pt x="662" y="977"/>
                  </a:cubicBezTo>
                  <a:cubicBezTo>
                    <a:pt x="662" y="788"/>
                    <a:pt x="820" y="631"/>
                    <a:pt x="1009" y="631"/>
                  </a:cubicBezTo>
                  <a:close/>
                  <a:moveTo>
                    <a:pt x="1009" y="1"/>
                  </a:moveTo>
                  <a:cubicBezTo>
                    <a:pt x="442" y="1"/>
                    <a:pt x="1" y="473"/>
                    <a:pt x="1" y="1041"/>
                  </a:cubicBezTo>
                  <a:cubicBezTo>
                    <a:pt x="1" y="1608"/>
                    <a:pt x="473" y="2049"/>
                    <a:pt x="1009" y="2049"/>
                  </a:cubicBezTo>
                  <a:cubicBezTo>
                    <a:pt x="1576" y="2049"/>
                    <a:pt x="2049" y="1576"/>
                    <a:pt x="2049" y="1041"/>
                  </a:cubicBezTo>
                  <a:cubicBezTo>
                    <a:pt x="2049" y="442"/>
                    <a:pt x="1576"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577;p51">
              <a:extLst>
                <a:ext uri="{FF2B5EF4-FFF2-40B4-BE49-F238E27FC236}">
                  <a16:creationId xmlns:a16="http://schemas.microsoft.com/office/drawing/2014/main" id="{C9056ABC-CBD2-4164-A207-30AD62B99E42}"/>
                </a:ext>
              </a:extLst>
            </p:cNvPr>
            <p:cNvSpPr/>
            <p:nvPr/>
          </p:nvSpPr>
          <p:spPr>
            <a:xfrm>
              <a:off x="-26500150" y="2376650"/>
              <a:ext cx="121325" cy="75175"/>
            </a:xfrm>
            <a:custGeom>
              <a:avLst/>
              <a:gdLst/>
              <a:ahLst/>
              <a:cxnLst/>
              <a:rect l="l" t="t" r="r" b="b"/>
              <a:pathLst>
                <a:path w="4853" h="3007" extrusionOk="0">
                  <a:moveTo>
                    <a:pt x="2521" y="662"/>
                  </a:moveTo>
                  <a:cubicBezTo>
                    <a:pt x="3088" y="662"/>
                    <a:pt x="3592" y="788"/>
                    <a:pt x="4065" y="977"/>
                  </a:cubicBezTo>
                  <a:lnTo>
                    <a:pt x="3403" y="2206"/>
                  </a:lnTo>
                  <a:cubicBezTo>
                    <a:pt x="3120" y="2080"/>
                    <a:pt x="2836" y="2048"/>
                    <a:pt x="2553" y="2048"/>
                  </a:cubicBezTo>
                  <a:cubicBezTo>
                    <a:pt x="2206" y="2048"/>
                    <a:pt x="1954" y="2080"/>
                    <a:pt x="1670" y="2206"/>
                  </a:cubicBezTo>
                  <a:lnTo>
                    <a:pt x="1009" y="977"/>
                  </a:lnTo>
                  <a:cubicBezTo>
                    <a:pt x="1481" y="788"/>
                    <a:pt x="1985" y="662"/>
                    <a:pt x="2521" y="662"/>
                  </a:cubicBezTo>
                  <a:close/>
                  <a:moveTo>
                    <a:pt x="2458" y="0"/>
                  </a:moveTo>
                  <a:cubicBezTo>
                    <a:pt x="1702" y="0"/>
                    <a:pt x="914" y="189"/>
                    <a:pt x="253" y="567"/>
                  </a:cubicBezTo>
                  <a:cubicBezTo>
                    <a:pt x="95" y="630"/>
                    <a:pt x="1" y="882"/>
                    <a:pt x="127" y="1040"/>
                  </a:cubicBezTo>
                  <a:lnTo>
                    <a:pt x="1198" y="2836"/>
                  </a:lnTo>
                  <a:cubicBezTo>
                    <a:pt x="1229" y="2930"/>
                    <a:pt x="1324" y="2993"/>
                    <a:pt x="1387" y="2993"/>
                  </a:cubicBezTo>
                  <a:cubicBezTo>
                    <a:pt x="1415" y="3003"/>
                    <a:pt x="1442" y="3006"/>
                    <a:pt x="1470" y="3006"/>
                  </a:cubicBezTo>
                  <a:cubicBezTo>
                    <a:pt x="1537" y="3006"/>
                    <a:pt x="1604" y="2984"/>
                    <a:pt x="1670" y="2962"/>
                  </a:cubicBezTo>
                  <a:cubicBezTo>
                    <a:pt x="1891" y="2804"/>
                    <a:pt x="2206" y="2710"/>
                    <a:pt x="2490" y="2710"/>
                  </a:cubicBezTo>
                  <a:cubicBezTo>
                    <a:pt x="2773" y="2710"/>
                    <a:pt x="3088" y="2804"/>
                    <a:pt x="3309" y="2962"/>
                  </a:cubicBezTo>
                  <a:cubicBezTo>
                    <a:pt x="3372" y="2993"/>
                    <a:pt x="3435" y="2993"/>
                    <a:pt x="3466" y="2993"/>
                  </a:cubicBezTo>
                  <a:lnTo>
                    <a:pt x="3561" y="2993"/>
                  </a:lnTo>
                  <a:cubicBezTo>
                    <a:pt x="3624" y="2962"/>
                    <a:pt x="3718" y="2930"/>
                    <a:pt x="3750" y="2836"/>
                  </a:cubicBezTo>
                  <a:lnTo>
                    <a:pt x="4789" y="1040"/>
                  </a:lnTo>
                  <a:cubicBezTo>
                    <a:pt x="4852" y="882"/>
                    <a:pt x="4821" y="630"/>
                    <a:pt x="4663" y="567"/>
                  </a:cubicBezTo>
                  <a:cubicBezTo>
                    <a:pt x="4002" y="189"/>
                    <a:pt x="3246"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6578;p51">
              <a:extLst>
                <a:ext uri="{FF2B5EF4-FFF2-40B4-BE49-F238E27FC236}">
                  <a16:creationId xmlns:a16="http://schemas.microsoft.com/office/drawing/2014/main" id="{F478F98F-1053-4EE4-96E4-C95A202CCA07}"/>
                </a:ext>
              </a:extLst>
            </p:cNvPr>
            <p:cNvSpPr/>
            <p:nvPr/>
          </p:nvSpPr>
          <p:spPr>
            <a:xfrm>
              <a:off x="-26549775" y="2480750"/>
              <a:ext cx="95325" cy="105425"/>
            </a:xfrm>
            <a:custGeom>
              <a:avLst/>
              <a:gdLst/>
              <a:ahLst/>
              <a:cxnLst/>
              <a:rect l="l" t="t" r="r" b="b"/>
              <a:pathLst>
                <a:path w="3813" h="4217" extrusionOk="0">
                  <a:moveTo>
                    <a:pt x="2080" y="688"/>
                  </a:moveTo>
                  <a:cubicBezTo>
                    <a:pt x="2143" y="1287"/>
                    <a:pt x="2458" y="1791"/>
                    <a:pt x="2931" y="2169"/>
                  </a:cubicBezTo>
                  <a:lnTo>
                    <a:pt x="2238" y="3397"/>
                  </a:lnTo>
                  <a:cubicBezTo>
                    <a:pt x="1387" y="2767"/>
                    <a:pt x="820" y="1791"/>
                    <a:pt x="694" y="720"/>
                  </a:cubicBezTo>
                  <a:lnTo>
                    <a:pt x="2080" y="688"/>
                  </a:lnTo>
                  <a:close/>
                  <a:moveTo>
                    <a:pt x="2503" y="0"/>
                  </a:moveTo>
                  <a:cubicBezTo>
                    <a:pt x="2479" y="0"/>
                    <a:pt x="2454" y="8"/>
                    <a:pt x="2427" y="26"/>
                  </a:cubicBezTo>
                  <a:lnTo>
                    <a:pt x="347" y="58"/>
                  </a:lnTo>
                  <a:cubicBezTo>
                    <a:pt x="158" y="58"/>
                    <a:pt x="1" y="215"/>
                    <a:pt x="1" y="405"/>
                  </a:cubicBezTo>
                  <a:cubicBezTo>
                    <a:pt x="1" y="1192"/>
                    <a:pt x="221" y="1948"/>
                    <a:pt x="631" y="2610"/>
                  </a:cubicBezTo>
                  <a:cubicBezTo>
                    <a:pt x="1009" y="3240"/>
                    <a:pt x="1513" y="3807"/>
                    <a:pt x="2206" y="4185"/>
                  </a:cubicBezTo>
                  <a:cubicBezTo>
                    <a:pt x="2238" y="4217"/>
                    <a:pt x="2301" y="4217"/>
                    <a:pt x="2395" y="4217"/>
                  </a:cubicBezTo>
                  <a:lnTo>
                    <a:pt x="2458" y="4217"/>
                  </a:lnTo>
                  <a:cubicBezTo>
                    <a:pt x="2553" y="4185"/>
                    <a:pt x="2616" y="4154"/>
                    <a:pt x="2679" y="4059"/>
                  </a:cubicBezTo>
                  <a:lnTo>
                    <a:pt x="3718" y="2295"/>
                  </a:lnTo>
                  <a:cubicBezTo>
                    <a:pt x="3813" y="2106"/>
                    <a:pt x="3781" y="1917"/>
                    <a:pt x="3624" y="1791"/>
                  </a:cubicBezTo>
                  <a:cubicBezTo>
                    <a:pt x="3088" y="1476"/>
                    <a:pt x="2773" y="909"/>
                    <a:pt x="2773" y="342"/>
                  </a:cubicBezTo>
                  <a:cubicBezTo>
                    <a:pt x="2773" y="247"/>
                    <a:pt x="2742" y="121"/>
                    <a:pt x="2679" y="89"/>
                  </a:cubicBezTo>
                  <a:cubicBezTo>
                    <a:pt x="2612" y="45"/>
                    <a:pt x="2561" y="0"/>
                    <a:pt x="25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6579;p51">
              <a:extLst>
                <a:ext uri="{FF2B5EF4-FFF2-40B4-BE49-F238E27FC236}">
                  <a16:creationId xmlns:a16="http://schemas.microsoft.com/office/drawing/2014/main" id="{F81324ED-43D7-4537-ADB0-FEF276994AE1}"/>
                </a:ext>
              </a:extLst>
            </p:cNvPr>
            <p:cNvSpPr/>
            <p:nvPr/>
          </p:nvSpPr>
          <p:spPr>
            <a:xfrm>
              <a:off x="-26421375" y="2481400"/>
              <a:ext cx="96900" cy="104000"/>
            </a:xfrm>
            <a:custGeom>
              <a:avLst/>
              <a:gdLst/>
              <a:ahLst/>
              <a:cxnLst/>
              <a:rect l="l" t="t" r="r" b="b"/>
              <a:pathLst>
                <a:path w="3876" h="4160" extrusionOk="0">
                  <a:moveTo>
                    <a:pt x="1796" y="694"/>
                  </a:moveTo>
                  <a:lnTo>
                    <a:pt x="3151" y="725"/>
                  </a:lnTo>
                  <a:cubicBezTo>
                    <a:pt x="3056" y="1765"/>
                    <a:pt x="2489" y="2741"/>
                    <a:pt x="1638" y="3371"/>
                  </a:cubicBezTo>
                  <a:lnTo>
                    <a:pt x="914" y="2206"/>
                  </a:lnTo>
                  <a:cubicBezTo>
                    <a:pt x="1386" y="1796"/>
                    <a:pt x="1701" y="1292"/>
                    <a:pt x="1796" y="694"/>
                  </a:cubicBezTo>
                  <a:close/>
                  <a:moveTo>
                    <a:pt x="1418" y="0"/>
                  </a:moveTo>
                  <a:cubicBezTo>
                    <a:pt x="1355" y="0"/>
                    <a:pt x="1229" y="32"/>
                    <a:pt x="1197" y="63"/>
                  </a:cubicBezTo>
                  <a:cubicBezTo>
                    <a:pt x="1103" y="158"/>
                    <a:pt x="1071" y="221"/>
                    <a:pt x="1071" y="316"/>
                  </a:cubicBezTo>
                  <a:cubicBezTo>
                    <a:pt x="1071" y="883"/>
                    <a:pt x="756" y="1450"/>
                    <a:pt x="252" y="1765"/>
                  </a:cubicBezTo>
                  <a:cubicBezTo>
                    <a:pt x="95" y="1891"/>
                    <a:pt x="0" y="2080"/>
                    <a:pt x="126" y="2237"/>
                  </a:cubicBezTo>
                  <a:lnTo>
                    <a:pt x="1197" y="4002"/>
                  </a:lnTo>
                  <a:cubicBezTo>
                    <a:pt x="1229" y="4065"/>
                    <a:pt x="1323" y="4128"/>
                    <a:pt x="1386" y="4159"/>
                  </a:cubicBezTo>
                  <a:lnTo>
                    <a:pt x="1481" y="4159"/>
                  </a:lnTo>
                  <a:cubicBezTo>
                    <a:pt x="1544" y="4159"/>
                    <a:pt x="1575" y="4159"/>
                    <a:pt x="1670" y="4128"/>
                  </a:cubicBezTo>
                  <a:cubicBezTo>
                    <a:pt x="2300" y="3718"/>
                    <a:pt x="2836" y="3182"/>
                    <a:pt x="3245" y="2552"/>
                  </a:cubicBezTo>
                  <a:cubicBezTo>
                    <a:pt x="3623" y="1891"/>
                    <a:pt x="3844" y="1135"/>
                    <a:pt x="3875" y="347"/>
                  </a:cubicBezTo>
                  <a:cubicBezTo>
                    <a:pt x="3875" y="189"/>
                    <a:pt x="3718" y="32"/>
                    <a:pt x="3529" y="32"/>
                  </a:cubicBezTo>
                  <a:lnTo>
                    <a:pt x="14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6580;p51">
              <a:extLst>
                <a:ext uri="{FF2B5EF4-FFF2-40B4-BE49-F238E27FC236}">
                  <a16:creationId xmlns:a16="http://schemas.microsoft.com/office/drawing/2014/main" id="{9BF18025-2C0B-43CE-9B18-9DE09C9348FD}"/>
                </a:ext>
              </a:extLst>
            </p:cNvPr>
            <p:cNvSpPr/>
            <p:nvPr/>
          </p:nvSpPr>
          <p:spPr>
            <a:xfrm>
              <a:off x="-26584425" y="2340425"/>
              <a:ext cx="295375" cy="295375"/>
            </a:xfrm>
            <a:custGeom>
              <a:avLst/>
              <a:gdLst/>
              <a:ahLst/>
              <a:cxnLst/>
              <a:rect l="l" t="t" r="r" b="b"/>
              <a:pathLst>
                <a:path w="11815" h="11815" extrusionOk="0">
                  <a:moveTo>
                    <a:pt x="5861" y="693"/>
                  </a:moveTo>
                  <a:cubicBezTo>
                    <a:pt x="7247" y="693"/>
                    <a:pt x="8570" y="1260"/>
                    <a:pt x="9578" y="2237"/>
                  </a:cubicBezTo>
                  <a:cubicBezTo>
                    <a:pt x="10555" y="3214"/>
                    <a:pt x="11090" y="4537"/>
                    <a:pt x="11090" y="5955"/>
                  </a:cubicBezTo>
                  <a:cubicBezTo>
                    <a:pt x="11090" y="7309"/>
                    <a:pt x="10586" y="8632"/>
                    <a:pt x="9578" y="9641"/>
                  </a:cubicBezTo>
                  <a:cubicBezTo>
                    <a:pt x="8570" y="10617"/>
                    <a:pt x="7278" y="11184"/>
                    <a:pt x="5861" y="11184"/>
                  </a:cubicBezTo>
                  <a:cubicBezTo>
                    <a:pt x="4474" y="11184"/>
                    <a:pt x="3151" y="10617"/>
                    <a:pt x="2174" y="9641"/>
                  </a:cubicBezTo>
                  <a:cubicBezTo>
                    <a:pt x="1166" y="8664"/>
                    <a:pt x="631" y="7372"/>
                    <a:pt x="631" y="5955"/>
                  </a:cubicBezTo>
                  <a:cubicBezTo>
                    <a:pt x="631" y="4568"/>
                    <a:pt x="1166" y="3214"/>
                    <a:pt x="2174" y="2237"/>
                  </a:cubicBezTo>
                  <a:cubicBezTo>
                    <a:pt x="3151" y="1260"/>
                    <a:pt x="4443" y="693"/>
                    <a:pt x="5861" y="693"/>
                  </a:cubicBezTo>
                  <a:close/>
                  <a:moveTo>
                    <a:pt x="5892" y="0"/>
                  </a:moveTo>
                  <a:cubicBezTo>
                    <a:pt x="4317" y="0"/>
                    <a:pt x="2836" y="630"/>
                    <a:pt x="1733" y="1733"/>
                  </a:cubicBezTo>
                  <a:cubicBezTo>
                    <a:pt x="631" y="2836"/>
                    <a:pt x="1" y="4316"/>
                    <a:pt x="1" y="5891"/>
                  </a:cubicBezTo>
                  <a:cubicBezTo>
                    <a:pt x="1" y="7467"/>
                    <a:pt x="631" y="8979"/>
                    <a:pt x="1733" y="10082"/>
                  </a:cubicBezTo>
                  <a:cubicBezTo>
                    <a:pt x="2836" y="11184"/>
                    <a:pt x="4317" y="11814"/>
                    <a:pt x="5892" y="11814"/>
                  </a:cubicBezTo>
                  <a:cubicBezTo>
                    <a:pt x="7467" y="11814"/>
                    <a:pt x="8980" y="11184"/>
                    <a:pt x="10082" y="10082"/>
                  </a:cubicBezTo>
                  <a:cubicBezTo>
                    <a:pt x="11185" y="8979"/>
                    <a:pt x="11815" y="7467"/>
                    <a:pt x="11815" y="5891"/>
                  </a:cubicBezTo>
                  <a:cubicBezTo>
                    <a:pt x="11815" y="4379"/>
                    <a:pt x="11185" y="2867"/>
                    <a:pt x="10082" y="1733"/>
                  </a:cubicBezTo>
                  <a:cubicBezTo>
                    <a:pt x="8980" y="630"/>
                    <a:pt x="7467" y="0"/>
                    <a:pt x="5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6581;p51">
            <a:extLst>
              <a:ext uri="{FF2B5EF4-FFF2-40B4-BE49-F238E27FC236}">
                <a16:creationId xmlns:a16="http://schemas.microsoft.com/office/drawing/2014/main" id="{C1EA5373-CE82-4700-8FDE-DD08FF25B6B4}"/>
              </a:ext>
            </a:extLst>
          </p:cNvPr>
          <p:cNvGrpSpPr/>
          <p:nvPr/>
        </p:nvGrpSpPr>
        <p:grpSpPr>
          <a:xfrm>
            <a:off x="4164685" y="3078718"/>
            <a:ext cx="527405" cy="512747"/>
            <a:chOff x="-26585200" y="2710400"/>
            <a:chExt cx="304025" cy="295575"/>
          </a:xfrm>
          <a:solidFill>
            <a:srgbClr val="5C3183"/>
          </a:solidFill>
        </p:grpSpPr>
        <p:sp>
          <p:nvSpPr>
            <p:cNvPr id="339" name="Google Shape;6582;p51">
              <a:extLst>
                <a:ext uri="{FF2B5EF4-FFF2-40B4-BE49-F238E27FC236}">
                  <a16:creationId xmlns:a16="http://schemas.microsoft.com/office/drawing/2014/main" id="{4473AAE9-6B07-4776-B915-B587627EDA0E}"/>
                </a:ext>
              </a:extLst>
            </p:cNvPr>
            <p:cNvSpPr/>
            <p:nvPr/>
          </p:nvSpPr>
          <p:spPr>
            <a:xfrm>
              <a:off x="-26585200" y="2710400"/>
              <a:ext cx="304025" cy="295575"/>
            </a:xfrm>
            <a:custGeom>
              <a:avLst/>
              <a:gdLst/>
              <a:ahLst/>
              <a:cxnLst/>
              <a:rect l="l" t="t" r="r" b="b"/>
              <a:pathLst>
                <a:path w="12161" h="11823" extrusionOk="0">
                  <a:moveTo>
                    <a:pt x="8711" y="717"/>
                  </a:moveTo>
                  <a:cubicBezTo>
                    <a:pt x="9333" y="717"/>
                    <a:pt x="9956" y="954"/>
                    <a:pt x="10428" y="1426"/>
                  </a:cubicBezTo>
                  <a:cubicBezTo>
                    <a:pt x="11373" y="2371"/>
                    <a:pt x="11373" y="3915"/>
                    <a:pt x="10428" y="4829"/>
                  </a:cubicBezTo>
                  <a:lnTo>
                    <a:pt x="9830" y="5427"/>
                  </a:lnTo>
                  <a:lnTo>
                    <a:pt x="7404" y="3001"/>
                  </a:lnTo>
                  <a:lnTo>
                    <a:pt x="7971" y="2403"/>
                  </a:lnTo>
                  <a:cubicBezTo>
                    <a:pt x="8191" y="2214"/>
                    <a:pt x="8443" y="2088"/>
                    <a:pt x="8727" y="2088"/>
                  </a:cubicBezTo>
                  <a:cubicBezTo>
                    <a:pt x="9011" y="2088"/>
                    <a:pt x="9294" y="2214"/>
                    <a:pt x="9483" y="2403"/>
                  </a:cubicBezTo>
                  <a:cubicBezTo>
                    <a:pt x="9546" y="2466"/>
                    <a:pt x="9633" y="2497"/>
                    <a:pt x="9719" y="2497"/>
                  </a:cubicBezTo>
                  <a:cubicBezTo>
                    <a:pt x="9806" y="2497"/>
                    <a:pt x="9893" y="2466"/>
                    <a:pt x="9956" y="2403"/>
                  </a:cubicBezTo>
                  <a:cubicBezTo>
                    <a:pt x="10082" y="2277"/>
                    <a:pt x="10082" y="2056"/>
                    <a:pt x="9956" y="1930"/>
                  </a:cubicBezTo>
                  <a:cubicBezTo>
                    <a:pt x="9641" y="1615"/>
                    <a:pt x="9200" y="1426"/>
                    <a:pt x="8727" y="1426"/>
                  </a:cubicBezTo>
                  <a:cubicBezTo>
                    <a:pt x="8254" y="1426"/>
                    <a:pt x="7813" y="1615"/>
                    <a:pt x="7530" y="1930"/>
                  </a:cubicBezTo>
                  <a:lnTo>
                    <a:pt x="6931" y="2529"/>
                  </a:lnTo>
                  <a:lnTo>
                    <a:pt x="6459" y="2056"/>
                  </a:lnTo>
                  <a:lnTo>
                    <a:pt x="6994" y="1426"/>
                  </a:lnTo>
                  <a:cubicBezTo>
                    <a:pt x="7467" y="954"/>
                    <a:pt x="8089" y="717"/>
                    <a:pt x="8711" y="717"/>
                  </a:cubicBezTo>
                  <a:close/>
                  <a:moveTo>
                    <a:pt x="2048" y="6372"/>
                  </a:moveTo>
                  <a:lnTo>
                    <a:pt x="4474" y="8830"/>
                  </a:lnTo>
                  <a:lnTo>
                    <a:pt x="3875" y="9397"/>
                  </a:lnTo>
                  <a:cubicBezTo>
                    <a:pt x="3686" y="9602"/>
                    <a:pt x="3426" y="9704"/>
                    <a:pt x="3162" y="9704"/>
                  </a:cubicBezTo>
                  <a:cubicBezTo>
                    <a:pt x="2899" y="9704"/>
                    <a:pt x="2631" y="9602"/>
                    <a:pt x="2426" y="9397"/>
                  </a:cubicBezTo>
                  <a:cubicBezTo>
                    <a:pt x="2363" y="9350"/>
                    <a:pt x="2276" y="9326"/>
                    <a:pt x="2190" y="9326"/>
                  </a:cubicBezTo>
                  <a:cubicBezTo>
                    <a:pt x="2103" y="9326"/>
                    <a:pt x="2016" y="9350"/>
                    <a:pt x="1953" y="9397"/>
                  </a:cubicBezTo>
                  <a:cubicBezTo>
                    <a:pt x="1827" y="9523"/>
                    <a:pt x="1827" y="9775"/>
                    <a:pt x="1953" y="9869"/>
                  </a:cubicBezTo>
                  <a:cubicBezTo>
                    <a:pt x="2331" y="10247"/>
                    <a:pt x="2741" y="10405"/>
                    <a:pt x="3182" y="10405"/>
                  </a:cubicBezTo>
                  <a:cubicBezTo>
                    <a:pt x="3623" y="10405"/>
                    <a:pt x="4096" y="10247"/>
                    <a:pt x="4411" y="9869"/>
                  </a:cubicBezTo>
                  <a:lnTo>
                    <a:pt x="4978" y="9302"/>
                  </a:lnTo>
                  <a:lnTo>
                    <a:pt x="5450" y="9775"/>
                  </a:lnTo>
                  <a:lnTo>
                    <a:pt x="4820" y="10436"/>
                  </a:lnTo>
                  <a:cubicBezTo>
                    <a:pt x="4348" y="10909"/>
                    <a:pt x="3733" y="11145"/>
                    <a:pt x="3119" y="11145"/>
                  </a:cubicBezTo>
                  <a:cubicBezTo>
                    <a:pt x="2505" y="11145"/>
                    <a:pt x="1890" y="10909"/>
                    <a:pt x="1418" y="10436"/>
                  </a:cubicBezTo>
                  <a:cubicBezTo>
                    <a:pt x="473" y="9491"/>
                    <a:pt x="473" y="7948"/>
                    <a:pt x="1449" y="6971"/>
                  </a:cubicBezTo>
                  <a:lnTo>
                    <a:pt x="2048" y="6372"/>
                  </a:lnTo>
                  <a:close/>
                  <a:moveTo>
                    <a:pt x="3151" y="701"/>
                  </a:moveTo>
                  <a:cubicBezTo>
                    <a:pt x="3781" y="701"/>
                    <a:pt x="4411" y="954"/>
                    <a:pt x="4883" y="1426"/>
                  </a:cubicBezTo>
                  <a:lnTo>
                    <a:pt x="10460" y="7002"/>
                  </a:lnTo>
                  <a:cubicBezTo>
                    <a:pt x="11373" y="7948"/>
                    <a:pt x="11373" y="9491"/>
                    <a:pt x="10428" y="10436"/>
                  </a:cubicBezTo>
                  <a:cubicBezTo>
                    <a:pt x="9956" y="10909"/>
                    <a:pt x="9333" y="11145"/>
                    <a:pt x="8711" y="11145"/>
                  </a:cubicBezTo>
                  <a:cubicBezTo>
                    <a:pt x="8089" y="11145"/>
                    <a:pt x="7467" y="10909"/>
                    <a:pt x="6994" y="10436"/>
                  </a:cubicBezTo>
                  <a:lnTo>
                    <a:pt x="6175" y="9617"/>
                  </a:lnTo>
                  <a:lnTo>
                    <a:pt x="5198" y="8641"/>
                  </a:lnTo>
                  <a:lnTo>
                    <a:pt x="2237" y="5679"/>
                  </a:lnTo>
                  <a:lnTo>
                    <a:pt x="1418" y="4860"/>
                  </a:lnTo>
                  <a:cubicBezTo>
                    <a:pt x="473" y="3915"/>
                    <a:pt x="473" y="2371"/>
                    <a:pt x="1418" y="1426"/>
                  </a:cubicBezTo>
                  <a:cubicBezTo>
                    <a:pt x="1890" y="954"/>
                    <a:pt x="2520" y="701"/>
                    <a:pt x="3151" y="701"/>
                  </a:cubicBezTo>
                  <a:close/>
                  <a:moveTo>
                    <a:pt x="8727" y="0"/>
                  </a:moveTo>
                  <a:cubicBezTo>
                    <a:pt x="7931" y="0"/>
                    <a:pt x="7136" y="308"/>
                    <a:pt x="6522" y="922"/>
                  </a:cubicBezTo>
                  <a:lnTo>
                    <a:pt x="5955" y="1489"/>
                  </a:lnTo>
                  <a:lnTo>
                    <a:pt x="5356" y="922"/>
                  </a:lnTo>
                  <a:cubicBezTo>
                    <a:pt x="4757" y="323"/>
                    <a:pt x="3970" y="8"/>
                    <a:pt x="3151" y="8"/>
                  </a:cubicBezTo>
                  <a:cubicBezTo>
                    <a:pt x="2331" y="8"/>
                    <a:pt x="1544" y="323"/>
                    <a:pt x="945" y="922"/>
                  </a:cubicBezTo>
                  <a:cubicBezTo>
                    <a:pt x="347" y="1489"/>
                    <a:pt x="32" y="2277"/>
                    <a:pt x="32" y="3127"/>
                  </a:cubicBezTo>
                  <a:cubicBezTo>
                    <a:pt x="32" y="3946"/>
                    <a:pt x="347" y="4734"/>
                    <a:pt x="945" y="5333"/>
                  </a:cubicBezTo>
                  <a:lnTo>
                    <a:pt x="1544" y="5900"/>
                  </a:lnTo>
                  <a:lnTo>
                    <a:pt x="945" y="6498"/>
                  </a:lnTo>
                  <a:cubicBezTo>
                    <a:pt x="347" y="7097"/>
                    <a:pt x="32" y="7885"/>
                    <a:pt x="0" y="8704"/>
                  </a:cubicBezTo>
                  <a:cubicBezTo>
                    <a:pt x="0" y="9523"/>
                    <a:pt x="315" y="10310"/>
                    <a:pt x="914" y="10909"/>
                  </a:cubicBezTo>
                  <a:cubicBezTo>
                    <a:pt x="1481" y="11508"/>
                    <a:pt x="2331" y="11823"/>
                    <a:pt x="3119" y="11823"/>
                  </a:cubicBezTo>
                  <a:cubicBezTo>
                    <a:pt x="3907" y="11823"/>
                    <a:pt x="4726" y="11508"/>
                    <a:pt x="5324" y="10909"/>
                  </a:cubicBezTo>
                  <a:lnTo>
                    <a:pt x="5892" y="10310"/>
                  </a:lnTo>
                  <a:lnTo>
                    <a:pt x="6490" y="10909"/>
                  </a:lnTo>
                  <a:cubicBezTo>
                    <a:pt x="7089" y="11508"/>
                    <a:pt x="7876" y="11823"/>
                    <a:pt x="8695" y="11823"/>
                  </a:cubicBezTo>
                  <a:cubicBezTo>
                    <a:pt x="9515" y="11823"/>
                    <a:pt x="10302" y="11508"/>
                    <a:pt x="10901" y="10909"/>
                  </a:cubicBezTo>
                  <a:cubicBezTo>
                    <a:pt x="11499" y="10310"/>
                    <a:pt x="11814" y="9523"/>
                    <a:pt x="11814" y="8704"/>
                  </a:cubicBezTo>
                  <a:cubicBezTo>
                    <a:pt x="11846" y="7885"/>
                    <a:pt x="11531" y="7097"/>
                    <a:pt x="10932" y="6498"/>
                  </a:cubicBezTo>
                  <a:lnTo>
                    <a:pt x="10334" y="5900"/>
                  </a:lnTo>
                  <a:lnTo>
                    <a:pt x="10932" y="5333"/>
                  </a:lnTo>
                  <a:cubicBezTo>
                    <a:pt x="12161" y="4104"/>
                    <a:pt x="12161" y="2119"/>
                    <a:pt x="10932" y="922"/>
                  </a:cubicBezTo>
                  <a:cubicBezTo>
                    <a:pt x="10318" y="308"/>
                    <a:pt x="9522" y="0"/>
                    <a:pt x="87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583;p51">
              <a:extLst>
                <a:ext uri="{FF2B5EF4-FFF2-40B4-BE49-F238E27FC236}">
                  <a16:creationId xmlns:a16="http://schemas.microsoft.com/office/drawing/2014/main" id="{35A798A0-3543-4A0B-B276-9CAB1565574D}"/>
                </a:ext>
              </a:extLst>
            </p:cNvPr>
            <p:cNvSpPr/>
            <p:nvPr/>
          </p:nvSpPr>
          <p:spPr>
            <a:xfrm>
              <a:off x="-26495425" y="2801375"/>
              <a:ext cx="118175" cy="113250"/>
            </a:xfrm>
            <a:custGeom>
              <a:avLst/>
              <a:gdLst/>
              <a:ahLst/>
              <a:cxnLst/>
              <a:rect l="l" t="t" r="r" b="b"/>
              <a:pathLst>
                <a:path w="4727" h="4530" extrusionOk="0">
                  <a:moveTo>
                    <a:pt x="2111" y="749"/>
                  </a:moveTo>
                  <a:cubicBezTo>
                    <a:pt x="2175" y="749"/>
                    <a:pt x="2301" y="780"/>
                    <a:pt x="2364" y="843"/>
                  </a:cubicBezTo>
                  <a:lnTo>
                    <a:pt x="3813" y="2324"/>
                  </a:lnTo>
                  <a:cubicBezTo>
                    <a:pt x="3907" y="2418"/>
                    <a:pt x="3907" y="2639"/>
                    <a:pt x="3813" y="2796"/>
                  </a:cubicBezTo>
                  <a:lnTo>
                    <a:pt x="2805" y="3773"/>
                  </a:lnTo>
                  <a:cubicBezTo>
                    <a:pt x="2757" y="3836"/>
                    <a:pt x="2671" y="3868"/>
                    <a:pt x="2584" y="3868"/>
                  </a:cubicBezTo>
                  <a:cubicBezTo>
                    <a:pt x="2497" y="3868"/>
                    <a:pt x="2411" y="3836"/>
                    <a:pt x="2364" y="3773"/>
                  </a:cubicBezTo>
                  <a:lnTo>
                    <a:pt x="883" y="2324"/>
                  </a:lnTo>
                  <a:cubicBezTo>
                    <a:pt x="788" y="2198"/>
                    <a:pt x="788" y="1946"/>
                    <a:pt x="883" y="1851"/>
                  </a:cubicBezTo>
                  <a:lnTo>
                    <a:pt x="1891" y="843"/>
                  </a:lnTo>
                  <a:cubicBezTo>
                    <a:pt x="1954" y="780"/>
                    <a:pt x="2048" y="749"/>
                    <a:pt x="2111" y="749"/>
                  </a:cubicBezTo>
                  <a:close/>
                  <a:moveTo>
                    <a:pt x="2092" y="0"/>
                  </a:moveTo>
                  <a:cubicBezTo>
                    <a:pt x="1828" y="0"/>
                    <a:pt x="1560" y="103"/>
                    <a:pt x="1355" y="307"/>
                  </a:cubicBezTo>
                  <a:lnTo>
                    <a:pt x="379" y="1284"/>
                  </a:lnTo>
                  <a:cubicBezTo>
                    <a:pt x="1" y="1694"/>
                    <a:pt x="1" y="2355"/>
                    <a:pt x="379" y="2733"/>
                  </a:cubicBezTo>
                  <a:lnTo>
                    <a:pt x="1828" y="4183"/>
                  </a:lnTo>
                  <a:cubicBezTo>
                    <a:pt x="2017" y="4403"/>
                    <a:pt x="2301" y="4529"/>
                    <a:pt x="2584" y="4529"/>
                  </a:cubicBezTo>
                  <a:cubicBezTo>
                    <a:pt x="2868" y="4529"/>
                    <a:pt x="3151" y="4403"/>
                    <a:pt x="3340" y="4183"/>
                  </a:cubicBezTo>
                  <a:lnTo>
                    <a:pt x="4317" y="3206"/>
                  </a:lnTo>
                  <a:cubicBezTo>
                    <a:pt x="4726" y="2828"/>
                    <a:pt x="4726" y="2166"/>
                    <a:pt x="4317" y="1757"/>
                  </a:cubicBezTo>
                  <a:lnTo>
                    <a:pt x="2805" y="307"/>
                  </a:lnTo>
                  <a:cubicBezTo>
                    <a:pt x="2616" y="103"/>
                    <a:pt x="2356" y="0"/>
                    <a:pt x="2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584;p51">
              <a:extLst>
                <a:ext uri="{FF2B5EF4-FFF2-40B4-BE49-F238E27FC236}">
                  <a16:creationId xmlns:a16="http://schemas.microsoft.com/office/drawing/2014/main" id="{85053396-AFA6-40D1-B509-D4C4C8C6457E}"/>
                </a:ext>
              </a:extLst>
            </p:cNvPr>
            <p:cNvSpPr/>
            <p:nvPr/>
          </p:nvSpPr>
          <p:spPr>
            <a:xfrm>
              <a:off x="-26375700" y="29563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4" y="568"/>
                    <a:pt x="694" y="379"/>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585;p51">
              <a:extLst>
                <a:ext uri="{FF2B5EF4-FFF2-40B4-BE49-F238E27FC236}">
                  <a16:creationId xmlns:a16="http://schemas.microsoft.com/office/drawing/2014/main" id="{49B6CBB5-6B43-4B3C-9094-98830EFD0A4D}"/>
                </a:ext>
              </a:extLst>
            </p:cNvPr>
            <p:cNvSpPr/>
            <p:nvPr/>
          </p:nvSpPr>
          <p:spPr>
            <a:xfrm>
              <a:off x="-26339475" y="2920100"/>
              <a:ext cx="18150" cy="18150"/>
            </a:xfrm>
            <a:custGeom>
              <a:avLst/>
              <a:gdLst/>
              <a:ahLst/>
              <a:cxnLst/>
              <a:rect l="l" t="t" r="r" b="b"/>
              <a:pathLst>
                <a:path w="726" h="726" extrusionOk="0">
                  <a:moveTo>
                    <a:pt x="347" y="1"/>
                  </a:moveTo>
                  <a:cubicBezTo>
                    <a:pt x="158" y="1"/>
                    <a:pt x="1" y="158"/>
                    <a:pt x="1" y="347"/>
                  </a:cubicBezTo>
                  <a:cubicBezTo>
                    <a:pt x="1" y="536"/>
                    <a:pt x="158" y="725"/>
                    <a:pt x="347" y="725"/>
                  </a:cubicBezTo>
                  <a:cubicBezTo>
                    <a:pt x="568" y="725"/>
                    <a:pt x="725" y="536"/>
                    <a:pt x="725" y="347"/>
                  </a:cubicBez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586;p51">
              <a:extLst>
                <a:ext uri="{FF2B5EF4-FFF2-40B4-BE49-F238E27FC236}">
                  <a16:creationId xmlns:a16="http://schemas.microsoft.com/office/drawing/2014/main" id="{AB0FDD54-A6D4-4DE3-A98B-BA0130B20F73}"/>
                </a:ext>
              </a:extLst>
            </p:cNvPr>
            <p:cNvSpPr/>
            <p:nvPr/>
          </p:nvSpPr>
          <p:spPr>
            <a:xfrm>
              <a:off x="-26363900" y="2895675"/>
              <a:ext cx="17350" cy="17375"/>
            </a:xfrm>
            <a:custGeom>
              <a:avLst/>
              <a:gdLst/>
              <a:ahLst/>
              <a:cxnLst/>
              <a:rect l="l" t="t" r="r" b="b"/>
              <a:pathLst>
                <a:path w="694" h="695" extrusionOk="0">
                  <a:moveTo>
                    <a:pt x="348" y="1"/>
                  </a:moveTo>
                  <a:cubicBezTo>
                    <a:pt x="159" y="1"/>
                    <a:pt x="1" y="159"/>
                    <a:pt x="1" y="348"/>
                  </a:cubicBezTo>
                  <a:cubicBezTo>
                    <a:pt x="1" y="537"/>
                    <a:pt x="159" y="694"/>
                    <a:pt x="348" y="694"/>
                  </a:cubicBezTo>
                  <a:cubicBezTo>
                    <a:pt x="537" y="694"/>
                    <a:pt x="694" y="537"/>
                    <a:pt x="694" y="348"/>
                  </a:cubicBezTo>
                  <a:cubicBezTo>
                    <a:pt x="694" y="159"/>
                    <a:pt x="537"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587;p51">
              <a:extLst>
                <a:ext uri="{FF2B5EF4-FFF2-40B4-BE49-F238E27FC236}">
                  <a16:creationId xmlns:a16="http://schemas.microsoft.com/office/drawing/2014/main" id="{86B11664-3D51-4E7B-8C41-E7EFFE073721}"/>
                </a:ext>
              </a:extLst>
            </p:cNvPr>
            <p:cNvSpPr/>
            <p:nvPr/>
          </p:nvSpPr>
          <p:spPr>
            <a:xfrm>
              <a:off x="-26369400" y="29256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4" y="567"/>
                    <a:pt x="694" y="378"/>
                  </a:cubicBezTo>
                  <a:cubicBezTo>
                    <a:pt x="694" y="189"/>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588;p51">
              <a:extLst>
                <a:ext uri="{FF2B5EF4-FFF2-40B4-BE49-F238E27FC236}">
                  <a16:creationId xmlns:a16="http://schemas.microsoft.com/office/drawing/2014/main" id="{4097AD98-6C49-4C08-B113-24FD719EA491}"/>
                </a:ext>
              </a:extLst>
            </p:cNvPr>
            <p:cNvSpPr/>
            <p:nvPr/>
          </p:nvSpPr>
          <p:spPr>
            <a:xfrm>
              <a:off x="-26400125" y="2932125"/>
              <a:ext cx="17350" cy="17150"/>
            </a:xfrm>
            <a:custGeom>
              <a:avLst/>
              <a:gdLst/>
              <a:ahLst/>
              <a:cxnLst/>
              <a:rect l="l" t="t" r="r" b="b"/>
              <a:pathLst>
                <a:path w="694" h="686" extrusionOk="0">
                  <a:moveTo>
                    <a:pt x="343" y="0"/>
                  </a:moveTo>
                  <a:cubicBezTo>
                    <a:pt x="253" y="0"/>
                    <a:pt x="158" y="39"/>
                    <a:pt x="95" y="118"/>
                  </a:cubicBezTo>
                  <a:cubicBezTo>
                    <a:pt x="1" y="244"/>
                    <a:pt x="1" y="465"/>
                    <a:pt x="95" y="591"/>
                  </a:cubicBezTo>
                  <a:cubicBezTo>
                    <a:pt x="158" y="654"/>
                    <a:pt x="253" y="685"/>
                    <a:pt x="343" y="685"/>
                  </a:cubicBezTo>
                  <a:cubicBezTo>
                    <a:pt x="434" y="685"/>
                    <a:pt x="521" y="654"/>
                    <a:pt x="568" y="591"/>
                  </a:cubicBezTo>
                  <a:cubicBezTo>
                    <a:pt x="694" y="465"/>
                    <a:pt x="694" y="244"/>
                    <a:pt x="568" y="118"/>
                  </a:cubicBezTo>
                  <a:cubicBezTo>
                    <a:pt x="521" y="39"/>
                    <a:pt x="434" y="0"/>
                    <a:pt x="3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589;p51">
              <a:extLst>
                <a:ext uri="{FF2B5EF4-FFF2-40B4-BE49-F238E27FC236}">
                  <a16:creationId xmlns:a16="http://schemas.microsoft.com/office/drawing/2014/main" id="{4EE28F08-BA7B-49A6-B257-54BB8A55C54E}"/>
                </a:ext>
              </a:extLst>
            </p:cNvPr>
            <p:cNvSpPr/>
            <p:nvPr/>
          </p:nvSpPr>
          <p:spPr>
            <a:xfrm>
              <a:off x="-26528500" y="2804325"/>
              <a:ext cx="18125" cy="17350"/>
            </a:xfrm>
            <a:custGeom>
              <a:avLst/>
              <a:gdLst/>
              <a:ahLst/>
              <a:cxnLst/>
              <a:rect l="l" t="t" r="r" b="b"/>
              <a:pathLst>
                <a:path w="725" h="694" extrusionOk="0">
                  <a:moveTo>
                    <a:pt x="347" y="0"/>
                  </a:moveTo>
                  <a:cubicBezTo>
                    <a:pt x="158" y="0"/>
                    <a:pt x="0" y="158"/>
                    <a:pt x="0" y="347"/>
                  </a:cubicBezTo>
                  <a:cubicBezTo>
                    <a:pt x="0" y="536"/>
                    <a:pt x="158" y="694"/>
                    <a:pt x="347" y="694"/>
                  </a:cubicBezTo>
                  <a:cubicBezTo>
                    <a:pt x="568" y="694"/>
                    <a:pt x="725" y="536"/>
                    <a:pt x="725" y="347"/>
                  </a:cubicBezTo>
                  <a:cubicBezTo>
                    <a:pt x="725"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590;p51">
              <a:extLst>
                <a:ext uri="{FF2B5EF4-FFF2-40B4-BE49-F238E27FC236}">
                  <a16:creationId xmlns:a16="http://schemas.microsoft.com/office/drawing/2014/main" id="{8A410A9A-A464-491E-882E-2455E907CCB4}"/>
                </a:ext>
              </a:extLst>
            </p:cNvPr>
            <p:cNvSpPr/>
            <p:nvPr/>
          </p:nvSpPr>
          <p:spPr>
            <a:xfrm>
              <a:off x="-26490700" y="2768100"/>
              <a:ext cx="17350" cy="17150"/>
            </a:xfrm>
            <a:custGeom>
              <a:avLst/>
              <a:gdLst/>
              <a:ahLst/>
              <a:cxnLst/>
              <a:rect l="l" t="t" r="r" b="b"/>
              <a:pathLst>
                <a:path w="694" h="686" extrusionOk="0">
                  <a:moveTo>
                    <a:pt x="343" y="0"/>
                  </a:moveTo>
                  <a:cubicBezTo>
                    <a:pt x="253" y="0"/>
                    <a:pt x="158" y="32"/>
                    <a:pt x="95" y="95"/>
                  </a:cubicBezTo>
                  <a:cubicBezTo>
                    <a:pt x="1" y="221"/>
                    <a:pt x="1" y="441"/>
                    <a:pt x="95" y="567"/>
                  </a:cubicBezTo>
                  <a:cubicBezTo>
                    <a:pt x="158" y="646"/>
                    <a:pt x="237" y="685"/>
                    <a:pt x="320" y="685"/>
                  </a:cubicBezTo>
                  <a:cubicBezTo>
                    <a:pt x="402" y="685"/>
                    <a:pt x="489" y="646"/>
                    <a:pt x="568" y="567"/>
                  </a:cubicBezTo>
                  <a:cubicBezTo>
                    <a:pt x="694" y="441"/>
                    <a:pt x="694" y="221"/>
                    <a:pt x="568" y="95"/>
                  </a:cubicBezTo>
                  <a:cubicBezTo>
                    <a:pt x="521" y="32"/>
                    <a:pt x="434" y="0"/>
                    <a:pt x="3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591;p51">
              <a:extLst>
                <a:ext uri="{FF2B5EF4-FFF2-40B4-BE49-F238E27FC236}">
                  <a16:creationId xmlns:a16="http://schemas.microsoft.com/office/drawing/2014/main" id="{FF16F93A-0683-4080-849B-9FB567899509}"/>
                </a:ext>
              </a:extLst>
            </p:cNvPr>
            <p:cNvSpPr/>
            <p:nvPr/>
          </p:nvSpPr>
          <p:spPr>
            <a:xfrm>
              <a:off x="-26515100" y="2742900"/>
              <a:ext cx="17350" cy="18125"/>
            </a:xfrm>
            <a:custGeom>
              <a:avLst/>
              <a:gdLst/>
              <a:ahLst/>
              <a:cxnLst/>
              <a:rect l="l" t="t" r="r" b="b"/>
              <a:pathLst>
                <a:path w="694" h="725" extrusionOk="0">
                  <a:moveTo>
                    <a:pt x="347" y="0"/>
                  </a:moveTo>
                  <a:cubicBezTo>
                    <a:pt x="158" y="0"/>
                    <a:pt x="0" y="158"/>
                    <a:pt x="0" y="347"/>
                  </a:cubicBezTo>
                  <a:cubicBezTo>
                    <a:pt x="0" y="536"/>
                    <a:pt x="158" y="725"/>
                    <a:pt x="347" y="725"/>
                  </a:cubicBezTo>
                  <a:cubicBezTo>
                    <a:pt x="536" y="725"/>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592;p51">
              <a:extLst>
                <a:ext uri="{FF2B5EF4-FFF2-40B4-BE49-F238E27FC236}">
                  <a16:creationId xmlns:a16="http://schemas.microsoft.com/office/drawing/2014/main" id="{38D21D26-8C8A-4F8A-B4D6-D02ECB7FB91F}"/>
                </a:ext>
              </a:extLst>
            </p:cNvPr>
            <p:cNvSpPr/>
            <p:nvPr/>
          </p:nvSpPr>
          <p:spPr>
            <a:xfrm>
              <a:off x="-26522200" y="2774400"/>
              <a:ext cx="17350" cy="15975"/>
            </a:xfrm>
            <a:custGeom>
              <a:avLst/>
              <a:gdLst/>
              <a:ahLst/>
              <a:cxnLst/>
              <a:rect l="l" t="t" r="r" b="b"/>
              <a:pathLst>
                <a:path w="694" h="639" extrusionOk="0">
                  <a:moveTo>
                    <a:pt x="355" y="0"/>
                  </a:moveTo>
                  <a:cubicBezTo>
                    <a:pt x="268" y="0"/>
                    <a:pt x="174" y="32"/>
                    <a:pt x="95" y="95"/>
                  </a:cubicBezTo>
                  <a:cubicBezTo>
                    <a:pt x="0" y="189"/>
                    <a:pt x="0" y="441"/>
                    <a:pt x="95" y="567"/>
                  </a:cubicBezTo>
                  <a:cubicBezTo>
                    <a:pt x="158" y="615"/>
                    <a:pt x="253" y="638"/>
                    <a:pt x="343" y="638"/>
                  </a:cubicBezTo>
                  <a:cubicBezTo>
                    <a:pt x="434" y="638"/>
                    <a:pt x="520" y="615"/>
                    <a:pt x="568" y="567"/>
                  </a:cubicBezTo>
                  <a:cubicBezTo>
                    <a:pt x="694" y="441"/>
                    <a:pt x="694" y="189"/>
                    <a:pt x="568" y="95"/>
                  </a:cubicBezTo>
                  <a:cubicBezTo>
                    <a:pt x="520" y="32"/>
                    <a:pt x="442" y="0"/>
                    <a:pt x="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593;p51">
              <a:extLst>
                <a:ext uri="{FF2B5EF4-FFF2-40B4-BE49-F238E27FC236}">
                  <a16:creationId xmlns:a16="http://schemas.microsoft.com/office/drawing/2014/main" id="{72CE2DC6-8654-4FF4-90C1-92B9F3F80945}"/>
                </a:ext>
              </a:extLst>
            </p:cNvPr>
            <p:cNvSpPr/>
            <p:nvPr/>
          </p:nvSpPr>
          <p:spPr>
            <a:xfrm>
              <a:off x="-26552925" y="2779125"/>
              <a:ext cx="17350" cy="18125"/>
            </a:xfrm>
            <a:custGeom>
              <a:avLst/>
              <a:gdLst/>
              <a:ahLst/>
              <a:cxnLst/>
              <a:rect l="l" t="t" r="r" b="b"/>
              <a:pathLst>
                <a:path w="694" h="725" extrusionOk="0">
                  <a:moveTo>
                    <a:pt x="347" y="0"/>
                  </a:moveTo>
                  <a:cubicBezTo>
                    <a:pt x="158" y="0"/>
                    <a:pt x="1" y="158"/>
                    <a:pt x="1" y="378"/>
                  </a:cubicBezTo>
                  <a:cubicBezTo>
                    <a:pt x="1" y="567"/>
                    <a:pt x="158" y="725"/>
                    <a:pt x="347" y="725"/>
                  </a:cubicBezTo>
                  <a:cubicBezTo>
                    <a:pt x="536" y="725"/>
                    <a:pt x="694" y="567"/>
                    <a:pt x="694" y="378"/>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6594;p51">
            <a:extLst>
              <a:ext uri="{FF2B5EF4-FFF2-40B4-BE49-F238E27FC236}">
                <a16:creationId xmlns:a16="http://schemas.microsoft.com/office/drawing/2014/main" id="{79E382CD-4D5E-4F5E-A069-8321448C1465}"/>
              </a:ext>
            </a:extLst>
          </p:cNvPr>
          <p:cNvGrpSpPr/>
          <p:nvPr/>
        </p:nvGrpSpPr>
        <p:grpSpPr>
          <a:xfrm>
            <a:off x="7393305" y="1789760"/>
            <a:ext cx="513788" cy="512443"/>
            <a:chOff x="-24709875" y="1970225"/>
            <a:chExt cx="296175" cy="295400"/>
          </a:xfrm>
          <a:solidFill>
            <a:srgbClr val="5C3183"/>
          </a:solidFill>
        </p:grpSpPr>
        <p:sp>
          <p:nvSpPr>
            <p:cNvPr id="337" name="Google Shape;6595;p51">
              <a:extLst>
                <a:ext uri="{FF2B5EF4-FFF2-40B4-BE49-F238E27FC236}">
                  <a16:creationId xmlns:a16="http://schemas.microsoft.com/office/drawing/2014/main" id="{07396585-3B8E-4724-8508-1A1296755BF5}"/>
                </a:ext>
              </a:extLst>
            </p:cNvPr>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596;p51">
              <a:extLst>
                <a:ext uri="{FF2B5EF4-FFF2-40B4-BE49-F238E27FC236}">
                  <a16:creationId xmlns:a16="http://schemas.microsoft.com/office/drawing/2014/main" id="{F787D70F-CB23-4873-AC72-AD2ED5EAAD23}"/>
                </a:ext>
              </a:extLst>
            </p:cNvPr>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6597;p51">
            <a:extLst>
              <a:ext uri="{FF2B5EF4-FFF2-40B4-BE49-F238E27FC236}">
                <a16:creationId xmlns:a16="http://schemas.microsoft.com/office/drawing/2014/main" id="{79E4EF51-681A-4BB6-AC24-68EFC780C531}"/>
              </a:ext>
            </a:extLst>
          </p:cNvPr>
          <p:cNvGrpSpPr/>
          <p:nvPr/>
        </p:nvGrpSpPr>
        <p:grpSpPr>
          <a:xfrm>
            <a:off x="7439752" y="2438099"/>
            <a:ext cx="420892" cy="513744"/>
            <a:chOff x="-24683100" y="2340425"/>
            <a:chExt cx="242625" cy="296150"/>
          </a:xfrm>
          <a:solidFill>
            <a:srgbClr val="5C3183"/>
          </a:solidFill>
        </p:grpSpPr>
        <p:sp>
          <p:nvSpPr>
            <p:cNvPr id="333" name="Google Shape;6598;p51">
              <a:extLst>
                <a:ext uri="{FF2B5EF4-FFF2-40B4-BE49-F238E27FC236}">
                  <a16:creationId xmlns:a16="http://schemas.microsoft.com/office/drawing/2014/main" id="{2656DEBF-70D3-43D6-9006-E5A8B5470D6A}"/>
                </a:ext>
              </a:extLst>
            </p:cNvPr>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599;p51">
              <a:extLst>
                <a:ext uri="{FF2B5EF4-FFF2-40B4-BE49-F238E27FC236}">
                  <a16:creationId xmlns:a16="http://schemas.microsoft.com/office/drawing/2014/main" id="{3F1FAF01-11EE-4C5F-A1A6-FD4C76D5B6A7}"/>
                </a:ext>
              </a:extLst>
            </p:cNvPr>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6600;p51">
              <a:extLst>
                <a:ext uri="{FF2B5EF4-FFF2-40B4-BE49-F238E27FC236}">
                  <a16:creationId xmlns:a16="http://schemas.microsoft.com/office/drawing/2014/main" id="{0C7E8BE1-E5CD-46EE-9CE5-385C346D285F}"/>
                </a:ext>
              </a:extLst>
            </p:cNvPr>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6601;p51">
              <a:extLst>
                <a:ext uri="{FF2B5EF4-FFF2-40B4-BE49-F238E27FC236}">
                  <a16:creationId xmlns:a16="http://schemas.microsoft.com/office/drawing/2014/main" id="{F06ADAA9-BC56-43A4-9F00-CA5D44CF6710}"/>
                </a:ext>
              </a:extLst>
            </p:cNvPr>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6602;p51">
            <a:extLst>
              <a:ext uri="{FF2B5EF4-FFF2-40B4-BE49-F238E27FC236}">
                <a16:creationId xmlns:a16="http://schemas.microsoft.com/office/drawing/2014/main" id="{D892CCBE-4E41-4E6B-B4E3-15C14D5939C7}"/>
              </a:ext>
            </a:extLst>
          </p:cNvPr>
          <p:cNvSpPr/>
          <p:nvPr/>
        </p:nvSpPr>
        <p:spPr>
          <a:xfrm>
            <a:off x="7440159" y="3078138"/>
            <a:ext cx="420849" cy="513788"/>
          </a:xfrm>
          <a:custGeom>
            <a:avLst/>
            <a:gdLst/>
            <a:ahLst/>
            <a:cxnLst/>
            <a:rect l="l" t="t" r="r" b="b"/>
            <a:pathLst>
              <a:path w="9704" h="11847" extrusionOk="0">
                <a:moveTo>
                  <a:pt x="7593" y="693"/>
                </a:moveTo>
                <a:lnTo>
                  <a:pt x="7593" y="1418"/>
                </a:lnTo>
                <a:lnTo>
                  <a:pt x="6900" y="1418"/>
                </a:lnTo>
                <a:lnTo>
                  <a:pt x="6900" y="693"/>
                </a:lnTo>
                <a:close/>
                <a:moveTo>
                  <a:pt x="7939" y="2080"/>
                </a:moveTo>
                <a:cubicBezTo>
                  <a:pt x="8160" y="2080"/>
                  <a:pt x="8317" y="2237"/>
                  <a:pt x="8317" y="2426"/>
                </a:cubicBezTo>
                <a:lnTo>
                  <a:pt x="8317" y="5577"/>
                </a:lnTo>
                <a:lnTo>
                  <a:pt x="6868" y="5577"/>
                </a:lnTo>
                <a:cubicBezTo>
                  <a:pt x="6900" y="5482"/>
                  <a:pt x="6931" y="5356"/>
                  <a:pt x="6931" y="5230"/>
                </a:cubicBezTo>
                <a:cubicBezTo>
                  <a:pt x="6931" y="4789"/>
                  <a:pt x="6648" y="4411"/>
                  <a:pt x="6207" y="4254"/>
                </a:cubicBezTo>
                <a:lnTo>
                  <a:pt x="6207" y="2426"/>
                </a:lnTo>
                <a:cubicBezTo>
                  <a:pt x="6207" y="2237"/>
                  <a:pt x="6364" y="2080"/>
                  <a:pt x="6585" y="2080"/>
                </a:cubicBezTo>
                <a:close/>
                <a:moveTo>
                  <a:pt x="5860" y="4915"/>
                </a:moveTo>
                <a:cubicBezTo>
                  <a:pt x="6049" y="4915"/>
                  <a:pt x="6207" y="5073"/>
                  <a:pt x="6207" y="5262"/>
                </a:cubicBezTo>
                <a:cubicBezTo>
                  <a:pt x="6207" y="5482"/>
                  <a:pt x="6049" y="5640"/>
                  <a:pt x="5860" y="5640"/>
                </a:cubicBezTo>
                <a:cubicBezTo>
                  <a:pt x="5671" y="5640"/>
                  <a:pt x="5513" y="5482"/>
                  <a:pt x="5513" y="5262"/>
                </a:cubicBezTo>
                <a:cubicBezTo>
                  <a:pt x="5545" y="5073"/>
                  <a:pt x="5671" y="4915"/>
                  <a:pt x="5860" y="4915"/>
                </a:cubicBezTo>
                <a:close/>
                <a:moveTo>
                  <a:pt x="8317" y="6270"/>
                </a:moveTo>
                <a:lnTo>
                  <a:pt x="8317" y="6616"/>
                </a:lnTo>
                <a:cubicBezTo>
                  <a:pt x="8317" y="6837"/>
                  <a:pt x="8160" y="6963"/>
                  <a:pt x="7939" y="6963"/>
                </a:cubicBezTo>
                <a:lnTo>
                  <a:pt x="6585" y="6963"/>
                </a:lnTo>
                <a:cubicBezTo>
                  <a:pt x="6364" y="6963"/>
                  <a:pt x="6207" y="6805"/>
                  <a:pt x="6207" y="6616"/>
                </a:cubicBezTo>
                <a:lnTo>
                  <a:pt x="6207" y="6270"/>
                </a:lnTo>
                <a:close/>
                <a:moveTo>
                  <a:pt x="7593" y="7688"/>
                </a:moveTo>
                <a:lnTo>
                  <a:pt x="7593" y="8381"/>
                </a:lnTo>
                <a:lnTo>
                  <a:pt x="6900" y="8381"/>
                </a:lnTo>
                <a:lnTo>
                  <a:pt x="6900" y="7688"/>
                </a:lnTo>
                <a:close/>
                <a:moveTo>
                  <a:pt x="5513" y="3529"/>
                </a:moveTo>
                <a:lnTo>
                  <a:pt x="5513" y="4285"/>
                </a:lnTo>
                <a:cubicBezTo>
                  <a:pt x="5198" y="4411"/>
                  <a:pt x="4946" y="4632"/>
                  <a:pt x="4883" y="4947"/>
                </a:cubicBezTo>
                <a:cubicBezTo>
                  <a:pt x="4064" y="5104"/>
                  <a:pt x="3434" y="5829"/>
                  <a:pt x="3434" y="6648"/>
                </a:cubicBezTo>
                <a:lnTo>
                  <a:pt x="3434" y="10113"/>
                </a:lnTo>
                <a:cubicBezTo>
                  <a:pt x="3434" y="10302"/>
                  <a:pt x="3592" y="10460"/>
                  <a:pt x="3781" y="10460"/>
                </a:cubicBezTo>
                <a:lnTo>
                  <a:pt x="5639" y="10460"/>
                </a:lnTo>
                <a:lnTo>
                  <a:pt x="5986" y="11185"/>
                </a:lnTo>
                <a:lnTo>
                  <a:pt x="2048" y="11185"/>
                </a:lnTo>
                <a:lnTo>
                  <a:pt x="2048" y="11153"/>
                </a:lnTo>
                <a:lnTo>
                  <a:pt x="2048" y="7309"/>
                </a:lnTo>
                <a:cubicBezTo>
                  <a:pt x="2048" y="5356"/>
                  <a:pt x="3592" y="3686"/>
                  <a:pt x="5513" y="3529"/>
                </a:cubicBezTo>
                <a:close/>
                <a:moveTo>
                  <a:pt x="5923" y="0"/>
                </a:moveTo>
                <a:cubicBezTo>
                  <a:pt x="5702" y="0"/>
                  <a:pt x="5545" y="158"/>
                  <a:pt x="5545" y="347"/>
                </a:cubicBezTo>
                <a:cubicBezTo>
                  <a:pt x="5545" y="536"/>
                  <a:pt x="5702" y="693"/>
                  <a:pt x="5923" y="693"/>
                </a:cubicBezTo>
                <a:lnTo>
                  <a:pt x="6270" y="693"/>
                </a:lnTo>
                <a:lnTo>
                  <a:pt x="6270" y="1450"/>
                </a:lnTo>
                <a:cubicBezTo>
                  <a:pt x="5860" y="1607"/>
                  <a:pt x="5545" y="1954"/>
                  <a:pt x="5545" y="2426"/>
                </a:cubicBezTo>
                <a:lnTo>
                  <a:pt x="5545" y="2836"/>
                </a:lnTo>
                <a:cubicBezTo>
                  <a:pt x="3245" y="3025"/>
                  <a:pt x="1386" y="4947"/>
                  <a:pt x="1386" y="7309"/>
                </a:cubicBezTo>
                <a:lnTo>
                  <a:pt x="1386" y="11153"/>
                </a:lnTo>
                <a:lnTo>
                  <a:pt x="347" y="11153"/>
                </a:lnTo>
                <a:cubicBezTo>
                  <a:pt x="158" y="11153"/>
                  <a:pt x="0" y="11311"/>
                  <a:pt x="0" y="11500"/>
                </a:cubicBezTo>
                <a:cubicBezTo>
                  <a:pt x="0" y="11689"/>
                  <a:pt x="158" y="11846"/>
                  <a:pt x="347" y="11846"/>
                </a:cubicBezTo>
                <a:lnTo>
                  <a:pt x="7971" y="11846"/>
                </a:lnTo>
                <a:cubicBezTo>
                  <a:pt x="8160" y="11846"/>
                  <a:pt x="8317" y="11689"/>
                  <a:pt x="8317" y="11500"/>
                </a:cubicBezTo>
                <a:cubicBezTo>
                  <a:pt x="8317" y="11311"/>
                  <a:pt x="8160" y="11153"/>
                  <a:pt x="7971" y="11153"/>
                </a:cubicBezTo>
                <a:lnTo>
                  <a:pt x="6774" y="11153"/>
                </a:lnTo>
                <a:lnTo>
                  <a:pt x="6427" y="10428"/>
                </a:lnTo>
                <a:lnTo>
                  <a:pt x="9326" y="10428"/>
                </a:lnTo>
                <a:cubicBezTo>
                  <a:pt x="9546" y="10428"/>
                  <a:pt x="9704" y="10271"/>
                  <a:pt x="9704" y="10082"/>
                </a:cubicBezTo>
                <a:cubicBezTo>
                  <a:pt x="9672" y="9924"/>
                  <a:pt x="9515" y="9767"/>
                  <a:pt x="9326" y="9767"/>
                </a:cubicBezTo>
                <a:lnTo>
                  <a:pt x="4127" y="9767"/>
                </a:lnTo>
                <a:lnTo>
                  <a:pt x="4127" y="6648"/>
                </a:lnTo>
                <a:cubicBezTo>
                  <a:pt x="4127" y="6175"/>
                  <a:pt x="4442" y="5797"/>
                  <a:pt x="4883" y="5671"/>
                </a:cubicBezTo>
                <a:cubicBezTo>
                  <a:pt x="5009" y="5955"/>
                  <a:pt x="5230" y="6175"/>
                  <a:pt x="5513" y="6270"/>
                </a:cubicBezTo>
                <a:lnTo>
                  <a:pt x="5513" y="6648"/>
                </a:lnTo>
                <a:cubicBezTo>
                  <a:pt x="5513" y="7089"/>
                  <a:pt x="5797" y="7467"/>
                  <a:pt x="6238" y="7625"/>
                </a:cubicBezTo>
                <a:lnTo>
                  <a:pt x="6238" y="8727"/>
                </a:lnTo>
                <a:cubicBezTo>
                  <a:pt x="6238" y="8948"/>
                  <a:pt x="6396" y="9105"/>
                  <a:pt x="6585" y="9105"/>
                </a:cubicBezTo>
                <a:lnTo>
                  <a:pt x="7971" y="9105"/>
                </a:lnTo>
                <a:cubicBezTo>
                  <a:pt x="8160" y="9105"/>
                  <a:pt x="8317" y="8948"/>
                  <a:pt x="8317" y="8727"/>
                </a:cubicBezTo>
                <a:lnTo>
                  <a:pt x="8317" y="7625"/>
                </a:lnTo>
                <a:cubicBezTo>
                  <a:pt x="8695" y="7467"/>
                  <a:pt x="9010" y="7120"/>
                  <a:pt x="9010" y="6648"/>
                </a:cubicBezTo>
                <a:lnTo>
                  <a:pt x="9010" y="2426"/>
                </a:lnTo>
                <a:cubicBezTo>
                  <a:pt x="9010" y="2017"/>
                  <a:pt x="8758" y="1607"/>
                  <a:pt x="8317" y="1450"/>
                </a:cubicBezTo>
                <a:lnTo>
                  <a:pt x="8317" y="693"/>
                </a:lnTo>
                <a:lnTo>
                  <a:pt x="8664" y="693"/>
                </a:lnTo>
                <a:cubicBezTo>
                  <a:pt x="8853" y="693"/>
                  <a:pt x="9010" y="536"/>
                  <a:pt x="9010" y="347"/>
                </a:cubicBezTo>
                <a:cubicBezTo>
                  <a:pt x="9010" y="158"/>
                  <a:pt x="8853" y="0"/>
                  <a:pt x="866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6603;p51">
            <a:extLst>
              <a:ext uri="{FF2B5EF4-FFF2-40B4-BE49-F238E27FC236}">
                <a16:creationId xmlns:a16="http://schemas.microsoft.com/office/drawing/2014/main" id="{DFE41E79-9F2D-4EEB-B933-3562EB218505}"/>
              </a:ext>
            </a:extLst>
          </p:cNvPr>
          <p:cNvGrpSpPr/>
          <p:nvPr/>
        </p:nvGrpSpPr>
        <p:grpSpPr>
          <a:xfrm>
            <a:off x="10640610" y="1789760"/>
            <a:ext cx="523329" cy="512443"/>
            <a:chOff x="-22881800" y="1971800"/>
            <a:chExt cx="301675" cy="295400"/>
          </a:xfrm>
          <a:solidFill>
            <a:srgbClr val="5C3183"/>
          </a:solidFill>
        </p:grpSpPr>
        <p:sp>
          <p:nvSpPr>
            <p:cNvPr id="327" name="Google Shape;6604;p51">
              <a:extLst>
                <a:ext uri="{FF2B5EF4-FFF2-40B4-BE49-F238E27FC236}">
                  <a16:creationId xmlns:a16="http://schemas.microsoft.com/office/drawing/2014/main" id="{94ED58C7-58A3-429F-B821-006B5F0A9288}"/>
                </a:ext>
              </a:extLst>
            </p:cNvPr>
            <p:cNvSpPr/>
            <p:nvPr/>
          </p:nvSpPr>
          <p:spPr>
            <a:xfrm>
              <a:off x="-22773100" y="2041900"/>
              <a:ext cx="86650" cy="86675"/>
            </a:xfrm>
            <a:custGeom>
              <a:avLst/>
              <a:gdLst/>
              <a:ahLst/>
              <a:cxnLst/>
              <a:rect l="l" t="t" r="r" b="b"/>
              <a:pathLst>
                <a:path w="3466" h="3467" extrusionOk="0">
                  <a:moveTo>
                    <a:pt x="1733" y="725"/>
                  </a:moveTo>
                  <a:cubicBezTo>
                    <a:pt x="2268" y="725"/>
                    <a:pt x="2741" y="1198"/>
                    <a:pt x="2741" y="1734"/>
                  </a:cubicBezTo>
                  <a:cubicBezTo>
                    <a:pt x="2741" y="2269"/>
                    <a:pt x="2300" y="2742"/>
                    <a:pt x="1733" y="2742"/>
                  </a:cubicBezTo>
                  <a:cubicBezTo>
                    <a:pt x="1134" y="2742"/>
                    <a:pt x="693" y="2269"/>
                    <a:pt x="693" y="1734"/>
                  </a:cubicBezTo>
                  <a:cubicBezTo>
                    <a:pt x="693" y="1198"/>
                    <a:pt x="1166" y="725"/>
                    <a:pt x="1733" y="725"/>
                  </a:cubicBezTo>
                  <a:close/>
                  <a:moveTo>
                    <a:pt x="1733" y="1"/>
                  </a:moveTo>
                  <a:cubicBezTo>
                    <a:pt x="788" y="1"/>
                    <a:pt x="0" y="788"/>
                    <a:pt x="0" y="1734"/>
                  </a:cubicBezTo>
                  <a:cubicBezTo>
                    <a:pt x="0" y="2679"/>
                    <a:pt x="788" y="3466"/>
                    <a:pt x="1733" y="3466"/>
                  </a:cubicBezTo>
                  <a:cubicBezTo>
                    <a:pt x="2678" y="3466"/>
                    <a:pt x="3466" y="2679"/>
                    <a:pt x="3466" y="1734"/>
                  </a:cubicBezTo>
                  <a:cubicBezTo>
                    <a:pt x="3466" y="757"/>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605;p51">
              <a:extLst>
                <a:ext uri="{FF2B5EF4-FFF2-40B4-BE49-F238E27FC236}">
                  <a16:creationId xmlns:a16="http://schemas.microsoft.com/office/drawing/2014/main" id="{9F6DC314-A528-4A84-829F-6DE9B5226865}"/>
                </a:ext>
              </a:extLst>
            </p:cNvPr>
            <p:cNvSpPr/>
            <p:nvPr/>
          </p:nvSpPr>
          <p:spPr>
            <a:xfrm>
              <a:off x="-22737675" y="2145075"/>
              <a:ext cx="51225" cy="51225"/>
            </a:xfrm>
            <a:custGeom>
              <a:avLst/>
              <a:gdLst/>
              <a:ahLst/>
              <a:cxnLst/>
              <a:rect l="l" t="t" r="r" b="b"/>
              <a:pathLst>
                <a:path w="2049" h="2049" extrusionOk="0">
                  <a:moveTo>
                    <a:pt x="1009" y="726"/>
                  </a:moveTo>
                  <a:cubicBezTo>
                    <a:pt x="1198" y="726"/>
                    <a:pt x="1387" y="883"/>
                    <a:pt x="1387" y="1072"/>
                  </a:cubicBezTo>
                  <a:cubicBezTo>
                    <a:pt x="1387" y="1261"/>
                    <a:pt x="1198" y="1419"/>
                    <a:pt x="1009" y="1419"/>
                  </a:cubicBezTo>
                  <a:cubicBezTo>
                    <a:pt x="820" y="1419"/>
                    <a:pt x="662" y="1261"/>
                    <a:pt x="662" y="1072"/>
                  </a:cubicBezTo>
                  <a:cubicBezTo>
                    <a:pt x="662" y="883"/>
                    <a:pt x="820" y="726"/>
                    <a:pt x="1009" y="726"/>
                  </a:cubicBezTo>
                  <a:close/>
                  <a:moveTo>
                    <a:pt x="1009" y="1"/>
                  </a:moveTo>
                  <a:cubicBezTo>
                    <a:pt x="410" y="1"/>
                    <a:pt x="1" y="473"/>
                    <a:pt x="1" y="1041"/>
                  </a:cubicBezTo>
                  <a:cubicBezTo>
                    <a:pt x="1" y="1608"/>
                    <a:pt x="473" y="2049"/>
                    <a:pt x="1009" y="2049"/>
                  </a:cubicBezTo>
                  <a:cubicBezTo>
                    <a:pt x="1576" y="2049"/>
                    <a:pt x="2049" y="1576"/>
                    <a:pt x="2049" y="1041"/>
                  </a:cubicBezTo>
                  <a:cubicBezTo>
                    <a:pt x="2049" y="473"/>
                    <a:pt x="1576"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606;p51">
              <a:extLst>
                <a:ext uri="{FF2B5EF4-FFF2-40B4-BE49-F238E27FC236}">
                  <a16:creationId xmlns:a16="http://schemas.microsoft.com/office/drawing/2014/main" id="{4A319E9A-B4D1-40FD-AB7C-C15FA15889CF}"/>
                </a:ext>
              </a:extLst>
            </p:cNvPr>
            <p:cNvSpPr/>
            <p:nvPr/>
          </p:nvSpPr>
          <p:spPr>
            <a:xfrm>
              <a:off x="-22807775" y="21104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607;p51">
              <a:extLst>
                <a:ext uri="{FF2B5EF4-FFF2-40B4-BE49-F238E27FC236}">
                  <a16:creationId xmlns:a16="http://schemas.microsoft.com/office/drawing/2014/main" id="{52F5D68C-1B70-431E-A376-643E8969C939}"/>
                </a:ext>
              </a:extLst>
            </p:cNvPr>
            <p:cNvSpPr/>
            <p:nvPr/>
          </p:nvSpPr>
          <p:spPr>
            <a:xfrm>
              <a:off x="-22773100" y="2163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608;p51">
              <a:extLst>
                <a:ext uri="{FF2B5EF4-FFF2-40B4-BE49-F238E27FC236}">
                  <a16:creationId xmlns:a16="http://schemas.microsoft.com/office/drawing/2014/main" id="{78B9D6E4-E716-4105-92C6-2538C2D66E81}"/>
                </a:ext>
              </a:extLst>
            </p:cNvPr>
            <p:cNvSpPr/>
            <p:nvPr/>
          </p:nvSpPr>
          <p:spPr>
            <a:xfrm>
              <a:off x="-22669150" y="2110425"/>
              <a:ext cx="18150" cy="18150"/>
            </a:xfrm>
            <a:custGeom>
              <a:avLst/>
              <a:gdLst/>
              <a:ahLst/>
              <a:cxnLst/>
              <a:rect l="l" t="t" r="r" b="b"/>
              <a:pathLst>
                <a:path w="726" h="726" extrusionOk="0">
                  <a:moveTo>
                    <a:pt x="347" y="1"/>
                  </a:moveTo>
                  <a:cubicBezTo>
                    <a:pt x="158" y="1"/>
                    <a:pt x="1" y="190"/>
                    <a:pt x="1" y="379"/>
                  </a:cubicBezTo>
                  <a:cubicBezTo>
                    <a:pt x="1" y="568"/>
                    <a:pt x="158" y="725"/>
                    <a:pt x="347" y="725"/>
                  </a:cubicBezTo>
                  <a:cubicBezTo>
                    <a:pt x="568" y="725"/>
                    <a:pt x="725" y="568"/>
                    <a:pt x="725" y="379"/>
                  </a:cubicBezTo>
                  <a:cubicBezTo>
                    <a:pt x="662" y="190"/>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609;p51">
              <a:extLst>
                <a:ext uri="{FF2B5EF4-FFF2-40B4-BE49-F238E27FC236}">
                  <a16:creationId xmlns:a16="http://schemas.microsoft.com/office/drawing/2014/main" id="{ECA07A6D-2A1F-4A23-8DFA-585E508F63B7}"/>
                </a:ext>
              </a:extLst>
            </p:cNvPr>
            <p:cNvSpPr/>
            <p:nvPr/>
          </p:nvSpPr>
          <p:spPr>
            <a:xfrm>
              <a:off x="-22881800" y="1971800"/>
              <a:ext cx="301675" cy="295400"/>
            </a:xfrm>
            <a:custGeom>
              <a:avLst/>
              <a:gdLst/>
              <a:ahLst/>
              <a:cxnLst/>
              <a:rect l="l" t="t" r="r" b="b"/>
              <a:pathLst>
                <a:path w="12067" h="11816" extrusionOk="0">
                  <a:moveTo>
                    <a:pt x="6081" y="2112"/>
                  </a:moveTo>
                  <a:cubicBezTo>
                    <a:pt x="6553" y="2112"/>
                    <a:pt x="6963" y="2175"/>
                    <a:pt x="7373" y="2332"/>
                  </a:cubicBezTo>
                  <a:cubicBezTo>
                    <a:pt x="8633" y="2805"/>
                    <a:pt x="9578" y="3907"/>
                    <a:pt x="9798" y="5262"/>
                  </a:cubicBezTo>
                  <a:cubicBezTo>
                    <a:pt x="9861" y="5451"/>
                    <a:pt x="9861" y="5672"/>
                    <a:pt x="9861" y="5924"/>
                  </a:cubicBezTo>
                  <a:cubicBezTo>
                    <a:pt x="9861" y="6144"/>
                    <a:pt x="9861" y="6333"/>
                    <a:pt x="9798" y="6585"/>
                  </a:cubicBezTo>
                  <a:cubicBezTo>
                    <a:pt x="9609" y="7909"/>
                    <a:pt x="8633" y="9043"/>
                    <a:pt x="7373" y="9484"/>
                  </a:cubicBezTo>
                  <a:cubicBezTo>
                    <a:pt x="6963" y="9673"/>
                    <a:pt x="6522" y="9736"/>
                    <a:pt x="6081" y="9736"/>
                  </a:cubicBezTo>
                  <a:cubicBezTo>
                    <a:pt x="5640" y="9736"/>
                    <a:pt x="5167" y="9673"/>
                    <a:pt x="4758" y="9484"/>
                  </a:cubicBezTo>
                  <a:cubicBezTo>
                    <a:pt x="3497" y="9043"/>
                    <a:pt x="2552" y="7909"/>
                    <a:pt x="2332" y="6585"/>
                  </a:cubicBezTo>
                  <a:cubicBezTo>
                    <a:pt x="2300" y="6396"/>
                    <a:pt x="2300" y="6144"/>
                    <a:pt x="2300" y="5924"/>
                  </a:cubicBezTo>
                  <a:cubicBezTo>
                    <a:pt x="2300" y="5672"/>
                    <a:pt x="2300" y="5483"/>
                    <a:pt x="2332" y="5262"/>
                  </a:cubicBezTo>
                  <a:cubicBezTo>
                    <a:pt x="2552" y="3907"/>
                    <a:pt x="3497" y="2805"/>
                    <a:pt x="4758" y="2332"/>
                  </a:cubicBezTo>
                  <a:cubicBezTo>
                    <a:pt x="5167" y="2175"/>
                    <a:pt x="5608" y="2112"/>
                    <a:pt x="6081" y="2112"/>
                  </a:cubicBezTo>
                  <a:close/>
                  <a:moveTo>
                    <a:pt x="5329" y="1"/>
                  </a:moveTo>
                  <a:cubicBezTo>
                    <a:pt x="5238" y="1"/>
                    <a:pt x="5151" y="32"/>
                    <a:pt x="5104" y="95"/>
                  </a:cubicBezTo>
                  <a:cubicBezTo>
                    <a:pt x="4978" y="221"/>
                    <a:pt x="4978" y="442"/>
                    <a:pt x="5104" y="568"/>
                  </a:cubicBezTo>
                  <a:cubicBezTo>
                    <a:pt x="5356" y="851"/>
                    <a:pt x="5577" y="1072"/>
                    <a:pt x="5640" y="1387"/>
                  </a:cubicBezTo>
                  <a:cubicBezTo>
                    <a:pt x="5356" y="1419"/>
                    <a:pt x="5041" y="1482"/>
                    <a:pt x="4789" y="1545"/>
                  </a:cubicBezTo>
                  <a:cubicBezTo>
                    <a:pt x="4506" y="1041"/>
                    <a:pt x="4096" y="851"/>
                    <a:pt x="3592" y="599"/>
                  </a:cubicBezTo>
                  <a:cubicBezTo>
                    <a:pt x="3551" y="583"/>
                    <a:pt x="3506" y="575"/>
                    <a:pt x="3461" y="575"/>
                  </a:cubicBezTo>
                  <a:cubicBezTo>
                    <a:pt x="3329" y="575"/>
                    <a:pt x="3189" y="640"/>
                    <a:pt x="3119" y="757"/>
                  </a:cubicBezTo>
                  <a:cubicBezTo>
                    <a:pt x="3056" y="914"/>
                    <a:pt x="3119" y="1167"/>
                    <a:pt x="3277" y="1230"/>
                  </a:cubicBezTo>
                  <a:cubicBezTo>
                    <a:pt x="3623" y="1387"/>
                    <a:pt x="3907" y="1545"/>
                    <a:pt x="4065" y="1828"/>
                  </a:cubicBezTo>
                  <a:cubicBezTo>
                    <a:pt x="3781" y="1954"/>
                    <a:pt x="3560" y="2112"/>
                    <a:pt x="3308" y="2269"/>
                  </a:cubicBezTo>
                  <a:cubicBezTo>
                    <a:pt x="2899" y="1860"/>
                    <a:pt x="2426" y="1828"/>
                    <a:pt x="1891" y="1734"/>
                  </a:cubicBezTo>
                  <a:cubicBezTo>
                    <a:pt x="1702" y="1734"/>
                    <a:pt x="1544" y="1860"/>
                    <a:pt x="1513" y="2049"/>
                  </a:cubicBezTo>
                  <a:cubicBezTo>
                    <a:pt x="1513" y="2269"/>
                    <a:pt x="1639" y="2427"/>
                    <a:pt x="1828" y="2458"/>
                  </a:cubicBezTo>
                  <a:cubicBezTo>
                    <a:pt x="2206" y="2490"/>
                    <a:pt x="2489" y="2521"/>
                    <a:pt x="2773" y="2742"/>
                  </a:cubicBezTo>
                  <a:cubicBezTo>
                    <a:pt x="2584" y="2931"/>
                    <a:pt x="2363" y="3151"/>
                    <a:pt x="2206" y="3403"/>
                  </a:cubicBezTo>
                  <a:cubicBezTo>
                    <a:pt x="1964" y="3318"/>
                    <a:pt x="1741" y="3284"/>
                    <a:pt x="1524" y="3284"/>
                  </a:cubicBezTo>
                  <a:cubicBezTo>
                    <a:pt x="1259" y="3284"/>
                    <a:pt x="1002" y="3334"/>
                    <a:pt x="725" y="3403"/>
                  </a:cubicBezTo>
                  <a:cubicBezTo>
                    <a:pt x="536" y="3435"/>
                    <a:pt x="441" y="3624"/>
                    <a:pt x="473" y="3844"/>
                  </a:cubicBezTo>
                  <a:cubicBezTo>
                    <a:pt x="526" y="4003"/>
                    <a:pt x="667" y="4073"/>
                    <a:pt x="823" y="4073"/>
                  </a:cubicBezTo>
                  <a:cubicBezTo>
                    <a:pt x="853" y="4073"/>
                    <a:pt x="883" y="4070"/>
                    <a:pt x="914" y="4065"/>
                  </a:cubicBezTo>
                  <a:cubicBezTo>
                    <a:pt x="1162" y="3989"/>
                    <a:pt x="1352" y="3947"/>
                    <a:pt x="1534" y="3947"/>
                  </a:cubicBezTo>
                  <a:cubicBezTo>
                    <a:pt x="1652" y="3947"/>
                    <a:pt x="1766" y="3965"/>
                    <a:pt x="1891" y="4002"/>
                  </a:cubicBezTo>
                  <a:cubicBezTo>
                    <a:pt x="1796" y="4254"/>
                    <a:pt x="1670" y="4538"/>
                    <a:pt x="1639" y="4821"/>
                  </a:cubicBezTo>
                  <a:cubicBezTo>
                    <a:pt x="1040" y="4821"/>
                    <a:pt x="630" y="5042"/>
                    <a:pt x="221" y="5357"/>
                  </a:cubicBezTo>
                  <a:cubicBezTo>
                    <a:pt x="63" y="5483"/>
                    <a:pt x="0" y="5672"/>
                    <a:pt x="126" y="5829"/>
                  </a:cubicBezTo>
                  <a:cubicBezTo>
                    <a:pt x="221" y="5924"/>
                    <a:pt x="284" y="5987"/>
                    <a:pt x="410" y="5987"/>
                  </a:cubicBezTo>
                  <a:cubicBezTo>
                    <a:pt x="473" y="5987"/>
                    <a:pt x="567" y="5955"/>
                    <a:pt x="599" y="5924"/>
                  </a:cubicBezTo>
                  <a:cubicBezTo>
                    <a:pt x="914" y="5672"/>
                    <a:pt x="1198" y="5514"/>
                    <a:pt x="1513" y="5514"/>
                  </a:cubicBezTo>
                  <a:lnTo>
                    <a:pt x="1513" y="5924"/>
                  </a:lnTo>
                  <a:cubicBezTo>
                    <a:pt x="1513" y="6081"/>
                    <a:pt x="1513" y="6239"/>
                    <a:pt x="1544" y="6396"/>
                  </a:cubicBezTo>
                  <a:cubicBezTo>
                    <a:pt x="1009" y="6585"/>
                    <a:pt x="725" y="6932"/>
                    <a:pt x="410" y="7373"/>
                  </a:cubicBezTo>
                  <a:cubicBezTo>
                    <a:pt x="284" y="7531"/>
                    <a:pt x="315" y="7720"/>
                    <a:pt x="473" y="7846"/>
                  </a:cubicBezTo>
                  <a:cubicBezTo>
                    <a:pt x="567" y="7877"/>
                    <a:pt x="599" y="7940"/>
                    <a:pt x="694" y="7940"/>
                  </a:cubicBezTo>
                  <a:cubicBezTo>
                    <a:pt x="788" y="7940"/>
                    <a:pt x="914" y="7877"/>
                    <a:pt x="946" y="7783"/>
                  </a:cubicBezTo>
                  <a:cubicBezTo>
                    <a:pt x="1198" y="7467"/>
                    <a:pt x="1355" y="7215"/>
                    <a:pt x="1670" y="7089"/>
                  </a:cubicBezTo>
                  <a:cubicBezTo>
                    <a:pt x="1733" y="7373"/>
                    <a:pt x="1828" y="7657"/>
                    <a:pt x="1985" y="7940"/>
                  </a:cubicBezTo>
                  <a:cubicBezTo>
                    <a:pt x="1544" y="8287"/>
                    <a:pt x="1387" y="8728"/>
                    <a:pt x="1229" y="9232"/>
                  </a:cubicBezTo>
                  <a:cubicBezTo>
                    <a:pt x="1198" y="9421"/>
                    <a:pt x="1324" y="9610"/>
                    <a:pt x="1481" y="9673"/>
                  </a:cubicBezTo>
                  <a:lnTo>
                    <a:pt x="1544" y="9673"/>
                  </a:lnTo>
                  <a:cubicBezTo>
                    <a:pt x="1702" y="9673"/>
                    <a:pt x="1828" y="9547"/>
                    <a:pt x="1891" y="9389"/>
                  </a:cubicBezTo>
                  <a:cubicBezTo>
                    <a:pt x="2017" y="8980"/>
                    <a:pt x="2111" y="8728"/>
                    <a:pt x="2332" y="8476"/>
                  </a:cubicBezTo>
                  <a:cubicBezTo>
                    <a:pt x="2489" y="8728"/>
                    <a:pt x="2678" y="8948"/>
                    <a:pt x="2899" y="9137"/>
                  </a:cubicBezTo>
                  <a:cubicBezTo>
                    <a:pt x="2584" y="9610"/>
                    <a:pt x="2615" y="10082"/>
                    <a:pt x="2647" y="10649"/>
                  </a:cubicBezTo>
                  <a:cubicBezTo>
                    <a:pt x="2647" y="10839"/>
                    <a:pt x="2804" y="10965"/>
                    <a:pt x="2993" y="10965"/>
                  </a:cubicBezTo>
                  <a:lnTo>
                    <a:pt x="3056" y="10965"/>
                  </a:lnTo>
                  <a:cubicBezTo>
                    <a:pt x="3245" y="10965"/>
                    <a:pt x="3371" y="10775"/>
                    <a:pt x="3371" y="10555"/>
                  </a:cubicBezTo>
                  <a:cubicBezTo>
                    <a:pt x="3308" y="10177"/>
                    <a:pt x="3308" y="9862"/>
                    <a:pt x="3434" y="9578"/>
                  </a:cubicBezTo>
                  <a:cubicBezTo>
                    <a:pt x="3686" y="9736"/>
                    <a:pt x="3907" y="9893"/>
                    <a:pt x="4191" y="10019"/>
                  </a:cubicBezTo>
                  <a:cubicBezTo>
                    <a:pt x="4065" y="10555"/>
                    <a:pt x="4222" y="10996"/>
                    <a:pt x="4474" y="11500"/>
                  </a:cubicBezTo>
                  <a:cubicBezTo>
                    <a:pt x="4506" y="11626"/>
                    <a:pt x="4663" y="11721"/>
                    <a:pt x="4789" y="11721"/>
                  </a:cubicBezTo>
                  <a:cubicBezTo>
                    <a:pt x="4821" y="11721"/>
                    <a:pt x="4884" y="11721"/>
                    <a:pt x="4947" y="11658"/>
                  </a:cubicBezTo>
                  <a:cubicBezTo>
                    <a:pt x="5104" y="11595"/>
                    <a:pt x="5167" y="11406"/>
                    <a:pt x="5104" y="11185"/>
                  </a:cubicBezTo>
                  <a:cubicBezTo>
                    <a:pt x="4947" y="10839"/>
                    <a:pt x="4821" y="10555"/>
                    <a:pt x="4852" y="10240"/>
                  </a:cubicBezTo>
                  <a:lnTo>
                    <a:pt x="4852" y="10240"/>
                  </a:lnTo>
                  <a:cubicBezTo>
                    <a:pt x="5136" y="10334"/>
                    <a:pt x="5419" y="10366"/>
                    <a:pt x="5734" y="10397"/>
                  </a:cubicBezTo>
                  <a:cubicBezTo>
                    <a:pt x="5797" y="10965"/>
                    <a:pt x="6112" y="11311"/>
                    <a:pt x="6522" y="11721"/>
                  </a:cubicBezTo>
                  <a:cubicBezTo>
                    <a:pt x="6585" y="11784"/>
                    <a:pt x="6679" y="11815"/>
                    <a:pt x="6742" y="11815"/>
                  </a:cubicBezTo>
                  <a:cubicBezTo>
                    <a:pt x="6837" y="11815"/>
                    <a:pt x="6931" y="11784"/>
                    <a:pt x="6994" y="11721"/>
                  </a:cubicBezTo>
                  <a:cubicBezTo>
                    <a:pt x="7089" y="11595"/>
                    <a:pt x="7089" y="11343"/>
                    <a:pt x="6994" y="11248"/>
                  </a:cubicBezTo>
                  <a:cubicBezTo>
                    <a:pt x="6711" y="10965"/>
                    <a:pt x="6522" y="10712"/>
                    <a:pt x="6427" y="10397"/>
                  </a:cubicBezTo>
                  <a:cubicBezTo>
                    <a:pt x="6711" y="10366"/>
                    <a:pt x="7026" y="10334"/>
                    <a:pt x="7310" y="10240"/>
                  </a:cubicBezTo>
                  <a:cubicBezTo>
                    <a:pt x="7562" y="10775"/>
                    <a:pt x="7971" y="10965"/>
                    <a:pt x="8475" y="11185"/>
                  </a:cubicBezTo>
                  <a:cubicBezTo>
                    <a:pt x="8507" y="11248"/>
                    <a:pt x="8570" y="11248"/>
                    <a:pt x="8633" y="11248"/>
                  </a:cubicBezTo>
                  <a:cubicBezTo>
                    <a:pt x="8759" y="11248"/>
                    <a:pt x="8885" y="11154"/>
                    <a:pt x="8948" y="11028"/>
                  </a:cubicBezTo>
                  <a:cubicBezTo>
                    <a:pt x="9042" y="10870"/>
                    <a:pt x="8948" y="10649"/>
                    <a:pt x="8790" y="10555"/>
                  </a:cubicBezTo>
                  <a:cubicBezTo>
                    <a:pt x="8444" y="10397"/>
                    <a:pt x="8160" y="10240"/>
                    <a:pt x="8003" y="9988"/>
                  </a:cubicBezTo>
                  <a:cubicBezTo>
                    <a:pt x="8286" y="9862"/>
                    <a:pt x="8507" y="9704"/>
                    <a:pt x="8759" y="9547"/>
                  </a:cubicBezTo>
                  <a:cubicBezTo>
                    <a:pt x="9200" y="9925"/>
                    <a:pt x="9672" y="9988"/>
                    <a:pt x="10176" y="10051"/>
                  </a:cubicBezTo>
                  <a:lnTo>
                    <a:pt x="10208" y="10051"/>
                  </a:lnTo>
                  <a:cubicBezTo>
                    <a:pt x="10397" y="10051"/>
                    <a:pt x="10523" y="9925"/>
                    <a:pt x="10555" y="9736"/>
                  </a:cubicBezTo>
                  <a:cubicBezTo>
                    <a:pt x="10555" y="9547"/>
                    <a:pt x="10460" y="9389"/>
                    <a:pt x="10240" y="9358"/>
                  </a:cubicBezTo>
                  <a:cubicBezTo>
                    <a:pt x="9861" y="9295"/>
                    <a:pt x="9578" y="9263"/>
                    <a:pt x="9294" y="9074"/>
                  </a:cubicBezTo>
                  <a:cubicBezTo>
                    <a:pt x="9515" y="8885"/>
                    <a:pt x="9704" y="8633"/>
                    <a:pt x="9861" y="8413"/>
                  </a:cubicBezTo>
                  <a:cubicBezTo>
                    <a:pt x="10082" y="8476"/>
                    <a:pt x="10303" y="8507"/>
                    <a:pt x="10523" y="8507"/>
                  </a:cubicBezTo>
                  <a:cubicBezTo>
                    <a:pt x="10807" y="8507"/>
                    <a:pt x="11090" y="8444"/>
                    <a:pt x="11405" y="8350"/>
                  </a:cubicBezTo>
                  <a:cubicBezTo>
                    <a:pt x="11594" y="8318"/>
                    <a:pt x="11657" y="8129"/>
                    <a:pt x="11626" y="7940"/>
                  </a:cubicBezTo>
                  <a:cubicBezTo>
                    <a:pt x="11599" y="7754"/>
                    <a:pt x="11461" y="7680"/>
                    <a:pt x="11287" y="7680"/>
                  </a:cubicBezTo>
                  <a:cubicBezTo>
                    <a:pt x="11254" y="7680"/>
                    <a:pt x="11220" y="7683"/>
                    <a:pt x="11185" y="7688"/>
                  </a:cubicBezTo>
                  <a:cubicBezTo>
                    <a:pt x="10933" y="7772"/>
                    <a:pt x="10723" y="7814"/>
                    <a:pt x="10517" y="7814"/>
                  </a:cubicBezTo>
                  <a:cubicBezTo>
                    <a:pt x="10415" y="7814"/>
                    <a:pt x="10313" y="7804"/>
                    <a:pt x="10208" y="7783"/>
                  </a:cubicBezTo>
                  <a:cubicBezTo>
                    <a:pt x="10334" y="7499"/>
                    <a:pt x="10460" y="7215"/>
                    <a:pt x="10492" y="6932"/>
                  </a:cubicBezTo>
                  <a:lnTo>
                    <a:pt x="10523" y="6932"/>
                  </a:lnTo>
                  <a:cubicBezTo>
                    <a:pt x="11090" y="6932"/>
                    <a:pt x="11468" y="6711"/>
                    <a:pt x="11909" y="6396"/>
                  </a:cubicBezTo>
                  <a:cubicBezTo>
                    <a:pt x="12004" y="6333"/>
                    <a:pt x="12067" y="6144"/>
                    <a:pt x="11941" y="5987"/>
                  </a:cubicBezTo>
                  <a:cubicBezTo>
                    <a:pt x="11867" y="5895"/>
                    <a:pt x="11773" y="5846"/>
                    <a:pt x="11675" y="5846"/>
                  </a:cubicBezTo>
                  <a:cubicBezTo>
                    <a:pt x="11605" y="5846"/>
                    <a:pt x="11534" y="5871"/>
                    <a:pt x="11468" y="5924"/>
                  </a:cubicBezTo>
                  <a:cubicBezTo>
                    <a:pt x="11153" y="6144"/>
                    <a:pt x="10870" y="6302"/>
                    <a:pt x="10555" y="6302"/>
                  </a:cubicBezTo>
                  <a:lnTo>
                    <a:pt x="10555" y="5924"/>
                  </a:lnTo>
                  <a:cubicBezTo>
                    <a:pt x="10555" y="5766"/>
                    <a:pt x="10555" y="5609"/>
                    <a:pt x="10523" y="5451"/>
                  </a:cubicBezTo>
                  <a:cubicBezTo>
                    <a:pt x="11090" y="5262"/>
                    <a:pt x="11342" y="4884"/>
                    <a:pt x="11657" y="4475"/>
                  </a:cubicBezTo>
                  <a:cubicBezTo>
                    <a:pt x="11783" y="4317"/>
                    <a:pt x="11752" y="4096"/>
                    <a:pt x="11594" y="4002"/>
                  </a:cubicBezTo>
                  <a:cubicBezTo>
                    <a:pt x="11528" y="3949"/>
                    <a:pt x="11457" y="3924"/>
                    <a:pt x="11387" y="3924"/>
                  </a:cubicBezTo>
                  <a:cubicBezTo>
                    <a:pt x="11290" y="3924"/>
                    <a:pt x="11195" y="3973"/>
                    <a:pt x="11122" y="4065"/>
                  </a:cubicBezTo>
                  <a:cubicBezTo>
                    <a:pt x="10870" y="4380"/>
                    <a:pt x="10712" y="4632"/>
                    <a:pt x="10397" y="4727"/>
                  </a:cubicBezTo>
                  <a:cubicBezTo>
                    <a:pt x="10334" y="4475"/>
                    <a:pt x="10240" y="4191"/>
                    <a:pt x="10082" y="3907"/>
                  </a:cubicBezTo>
                  <a:cubicBezTo>
                    <a:pt x="10523" y="3561"/>
                    <a:pt x="10681" y="3120"/>
                    <a:pt x="10838" y="2616"/>
                  </a:cubicBezTo>
                  <a:cubicBezTo>
                    <a:pt x="10870" y="2427"/>
                    <a:pt x="10775" y="2206"/>
                    <a:pt x="10618" y="2175"/>
                  </a:cubicBezTo>
                  <a:cubicBezTo>
                    <a:pt x="10595" y="2171"/>
                    <a:pt x="10572" y="2170"/>
                    <a:pt x="10550" y="2170"/>
                  </a:cubicBezTo>
                  <a:cubicBezTo>
                    <a:pt x="10359" y="2170"/>
                    <a:pt x="10205" y="2286"/>
                    <a:pt x="10176" y="2427"/>
                  </a:cubicBezTo>
                  <a:cubicBezTo>
                    <a:pt x="10050" y="2805"/>
                    <a:pt x="9987" y="3088"/>
                    <a:pt x="9735" y="3309"/>
                  </a:cubicBezTo>
                  <a:cubicBezTo>
                    <a:pt x="9578" y="3088"/>
                    <a:pt x="9389" y="2836"/>
                    <a:pt x="9200" y="2647"/>
                  </a:cubicBezTo>
                  <a:cubicBezTo>
                    <a:pt x="9515" y="2175"/>
                    <a:pt x="9452" y="1702"/>
                    <a:pt x="9420" y="1167"/>
                  </a:cubicBezTo>
                  <a:cubicBezTo>
                    <a:pt x="9420" y="946"/>
                    <a:pt x="9231" y="851"/>
                    <a:pt x="9042" y="851"/>
                  </a:cubicBezTo>
                  <a:cubicBezTo>
                    <a:pt x="8822" y="851"/>
                    <a:pt x="8727" y="1041"/>
                    <a:pt x="8727" y="1230"/>
                  </a:cubicBezTo>
                  <a:cubicBezTo>
                    <a:pt x="8759" y="1639"/>
                    <a:pt x="8759" y="1954"/>
                    <a:pt x="8633" y="2206"/>
                  </a:cubicBezTo>
                  <a:cubicBezTo>
                    <a:pt x="8412" y="2049"/>
                    <a:pt x="8160" y="1891"/>
                    <a:pt x="7877" y="1797"/>
                  </a:cubicBezTo>
                  <a:cubicBezTo>
                    <a:pt x="8003" y="1230"/>
                    <a:pt x="7845" y="788"/>
                    <a:pt x="7625" y="284"/>
                  </a:cubicBezTo>
                  <a:cubicBezTo>
                    <a:pt x="7554" y="168"/>
                    <a:pt x="7432" y="103"/>
                    <a:pt x="7297" y="103"/>
                  </a:cubicBezTo>
                  <a:cubicBezTo>
                    <a:pt x="7250" y="103"/>
                    <a:pt x="7201" y="111"/>
                    <a:pt x="7152" y="127"/>
                  </a:cubicBezTo>
                  <a:cubicBezTo>
                    <a:pt x="6994" y="221"/>
                    <a:pt x="6900" y="410"/>
                    <a:pt x="6994" y="599"/>
                  </a:cubicBezTo>
                  <a:cubicBezTo>
                    <a:pt x="7152" y="946"/>
                    <a:pt x="7247" y="1230"/>
                    <a:pt x="7215" y="1545"/>
                  </a:cubicBezTo>
                  <a:cubicBezTo>
                    <a:pt x="6931" y="1482"/>
                    <a:pt x="6679" y="1419"/>
                    <a:pt x="6364" y="1387"/>
                  </a:cubicBezTo>
                  <a:cubicBezTo>
                    <a:pt x="6270" y="851"/>
                    <a:pt x="5955" y="473"/>
                    <a:pt x="5577" y="95"/>
                  </a:cubicBezTo>
                  <a:cubicBezTo>
                    <a:pt x="5514" y="32"/>
                    <a:pt x="5419" y="1"/>
                    <a:pt x="53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6610;p51">
            <a:extLst>
              <a:ext uri="{FF2B5EF4-FFF2-40B4-BE49-F238E27FC236}">
                <a16:creationId xmlns:a16="http://schemas.microsoft.com/office/drawing/2014/main" id="{4212249B-A0A6-4247-AB06-E8828C2DC571}"/>
              </a:ext>
            </a:extLst>
          </p:cNvPr>
          <p:cNvSpPr/>
          <p:nvPr/>
        </p:nvSpPr>
        <p:spPr>
          <a:xfrm>
            <a:off x="1591961" y="1789044"/>
            <a:ext cx="456410" cy="513788"/>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11;p51">
            <a:extLst>
              <a:ext uri="{FF2B5EF4-FFF2-40B4-BE49-F238E27FC236}">
                <a16:creationId xmlns:a16="http://schemas.microsoft.com/office/drawing/2014/main" id="{938D0A83-9444-434C-A5FB-7DDF45B07C20}"/>
              </a:ext>
            </a:extLst>
          </p:cNvPr>
          <p:cNvSpPr/>
          <p:nvPr/>
        </p:nvSpPr>
        <p:spPr>
          <a:xfrm>
            <a:off x="1560542" y="2438200"/>
            <a:ext cx="519253" cy="513442"/>
          </a:xfrm>
          <a:custGeom>
            <a:avLst/>
            <a:gdLst/>
            <a:ahLst/>
            <a:cxnLst/>
            <a:rect l="l" t="t" r="r" b="b"/>
            <a:pathLst>
              <a:path w="11973" h="11839" extrusionOk="0">
                <a:moveTo>
                  <a:pt x="9322" y="655"/>
                </a:moveTo>
                <a:cubicBezTo>
                  <a:pt x="9413" y="655"/>
                  <a:pt x="9499" y="686"/>
                  <a:pt x="9547" y="749"/>
                </a:cubicBezTo>
                <a:lnTo>
                  <a:pt x="11027" y="2198"/>
                </a:lnTo>
                <a:cubicBezTo>
                  <a:pt x="11122" y="2324"/>
                  <a:pt x="11122" y="2545"/>
                  <a:pt x="11027" y="2671"/>
                </a:cubicBezTo>
                <a:cubicBezTo>
                  <a:pt x="10964" y="2718"/>
                  <a:pt x="10870" y="2742"/>
                  <a:pt x="10779" y="2742"/>
                </a:cubicBezTo>
                <a:cubicBezTo>
                  <a:pt x="10689" y="2742"/>
                  <a:pt x="10602" y="2718"/>
                  <a:pt x="10555" y="2671"/>
                </a:cubicBezTo>
                <a:lnTo>
                  <a:pt x="10303" y="2419"/>
                </a:lnTo>
                <a:lnTo>
                  <a:pt x="9074" y="1190"/>
                </a:lnTo>
                <a:cubicBezTo>
                  <a:pt x="8916" y="1096"/>
                  <a:pt x="8916" y="907"/>
                  <a:pt x="9074" y="749"/>
                </a:cubicBezTo>
                <a:cubicBezTo>
                  <a:pt x="9137" y="686"/>
                  <a:pt x="9232" y="655"/>
                  <a:pt x="9322" y="655"/>
                </a:cubicBezTo>
                <a:close/>
                <a:moveTo>
                  <a:pt x="9106" y="2230"/>
                </a:moveTo>
                <a:lnTo>
                  <a:pt x="9547" y="2702"/>
                </a:lnTo>
                <a:lnTo>
                  <a:pt x="9011" y="3270"/>
                </a:lnTo>
                <a:lnTo>
                  <a:pt x="8538" y="2797"/>
                </a:lnTo>
                <a:lnTo>
                  <a:pt x="9106" y="2230"/>
                </a:lnTo>
                <a:close/>
                <a:moveTo>
                  <a:pt x="6333" y="1694"/>
                </a:moveTo>
                <a:cubicBezTo>
                  <a:pt x="6396" y="1694"/>
                  <a:pt x="6522" y="1726"/>
                  <a:pt x="6554" y="1789"/>
                </a:cubicBezTo>
                <a:lnTo>
                  <a:pt x="8759" y="3994"/>
                </a:lnTo>
                <a:lnTo>
                  <a:pt x="9988" y="5223"/>
                </a:lnTo>
                <a:cubicBezTo>
                  <a:pt x="10082" y="5254"/>
                  <a:pt x="10114" y="5349"/>
                  <a:pt x="10114" y="5475"/>
                </a:cubicBezTo>
                <a:cubicBezTo>
                  <a:pt x="10114" y="5538"/>
                  <a:pt x="10082" y="5664"/>
                  <a:pt x="9988" y="5695"/>
                </a:cubicBezTo>
                <a:cubicBezTo>
                  <a:pt x="9925" y="5727"/>
                  <a:pt x="9830" y="5821"/>
                  <a:pt x="9767" y="5821"/>
                </a:cubicBezTo>
                <a:cubicBezTo>
                  <a:pt x="9673" y="5821"/>
                  <a:pt x="9547" y="5790"/>
                  <a:pt x="9515" y="5695"/>
                </a:cubicBezTo>
                <a:lnTo>
                  <a:pt x="6081" y="2261"/>
                </a:lnTo>
                <a:cubicBezTo>
                  <a:pt x="6018" y="2198"/>
                  <a:pt x="5987" y="2104"/>
                  <a:pt x="5987" y="2041"/>
                </a:cubicBezTo>
                <a:cubicBezTo>
                  <a:pt x="5987" y="1946"/>
                  <a:pt x="6018" y="1852"/>
                  <a:pt x="6081" y="1789"/>
                </a:cubicBezTo>
                <a:cubicBezTo>
                  <a:pt x="6176" y="1726"/>
                  <a:pt x="6239" y="1694"/>
                  <a:pt x="6333" y="1694"/>
                </a:cubicBezTo>
                <a:close/>
                <a:moveTo>
                  <a:pt x="6333" y="3459"/>
                </a:moveTo>
                <a:lnTo>
                  <a:pt x="8286" y="5412"/>
                </a:lnTo>
                <a:lnTo>
                  <a:pt x="7782" y="5947"/>
                </a:lnTo>
                <a:lnTo>
                  <a:pt x="7026" y="5191"/>
                </a:lnTo>
                <a:cubicBezTo>
                  <a:pt x="6979" y="5128"/>
                  <a:pt x="6892" y="5097"/>
                  <a:pt x="6802" y="5097"/>
                </a:cubicBezTo>
                <a:cubicBezTo>
                  <a:pt x="6711" y="5097"/>
                  <a:pt x="6617" y="5128"/>
                  <a:pt x="6554" y="5191"/>
                </a:cubicBezTo>
                <a:cubicBezTo>
                  <a:pt x="6459" y="5317"/>
                  <a:pt x="6459" y="5538"/>
                  <a:pt x="6554" y="5664"/>
                </a:cubicBezTo>
                <a:lnTo>
                  <a:pt x="7310" y="6420"/>
                </a:lnTo>
                <a:lnTo>
                  <a:pt x="6837" y="6893"/>
                </a:lnTo>
                <a:lnTo>
                  <a:pt x="4884" y="4908"/>
                </a:lnTo>
                <a:lnTo>
                  <a:pt x="6333" y="3459"/>
                </a:lnTo>
                <a:close/>
                <a:moveTo>
                  <a:pt x="4348" y="5506"/>
                </a:moveTo>
                <a:lnTo>
                  <a:pt x="6333" y="7460"/>
                </a:lnTo>
                <a:lnTo>
                  <a:pt x="5860" y="7932"/>
                </a:lnTo>
                <a:lnTo>
                  <a:pt x="5388" y="7460"/>
                </a:lnTo>
                <a:cubicBezTo>
                  <a:pt x="5325" y="7412"/>
                  <a:pt x="5238" y="7389"/>
                  <a:pt x="5152" y="7389"/>
                </a:cubicBezTo>
                <a:cubicBezTo>
                  <a:pt x="5065" y="7389"/>
                  <a:pt x="4978" y="7412"/>
                  <a:pt x="4915" y="7460"/>
                </a:cubicBezTo>
                <a:cubicBezTo>
                  <a:pt x="4789" y="7586"/>
                  <a:pt x="4789" y="7838"/>
                  <a:pt x="4915" y="7932"/>
                </a:cubicBezTo>
                <a:lnTo>
                  <a:pt x="5388" y="8405"/>
                </a:lnTo>
                <a:lnTo>
                  <a:pt x="5167" y="8657"/>
                </a:lnTo>
                <a:cubicBezTo>
                  <a:pt x="4915" y="8846"/>
                  <a:pt x="4632" y="8940"/>
                  <a:pt x="4360" y="8940"/>
                </a:cubicBezTo>
                <a:cubicBezTo>
                  <a:pt x="4088" y="8940"/>
                  <a:pt x="3828" y="8846"/>
                  <a:pt x="3624" y="8657"/>
                </a:cubicBezTo>
                <a:lnTo>
                  <a:pt x="3151" y="8184"/>
                </a:lnTo>
                <a:cubicBezTo>
                  <a:pt x="2742" y="7775"/>
                  <a:pt x="2742" y="7113"/>
                  <a:pt x="3151" y="6735"/>
                </a:cubicBezTo>
                <a:lnTo>
                  <a:pt x="4348" y="5506"/>
                </a:lnTo>
                <a:close/>
                <a:moveTo>
                  <a:pt x="2678" y="8657"/>
                </a:moveTo>
                <a:lnTo>
                  <a:pt x="3151" y="9129"/>
                </a:lnTo>
                <a:lnTo>
                  <a:pt x="2899" y="9350"/>
                </a:lnTo>
                <a:cubicBezTo>
                  <a:pt x="2836" y="9413"/>
                  <a:pt x="2749" y="9444"/>
                  <a:pt x="2663" y="9444"/>
                </a:cubicBezTo>
                <a:cubicBezTo>
                  <a:pt x="2576" y="9444"/>
                  <a:pt x="2489" y="9413"/>
                  <a:pt x="2426" y="9350"/>
                </a:cubicBezTo>
                <a:cubicBezTo>
                  <a:pt x="2300" y="9255"/>
                  <a:pt x="2300" y="9003"/>
                  <a:pt x="2426" y="8877"/>
                </a:cubicBezTo>
                <a:lnTo>
                  <a:pt x="2678" y="8657"/>
                </a:lnTo>
                <a:close/>
                <a:moveTo>
                  <a:pt x="9389" y="1"/>
                </a:moveTo>
                <a:cubicBezTo>
                  <a:pt x="9121" y="1"/>
                  <a:pt x="8853" y="103"/>
                  <a:pt x="8664" y="308"/>
                </a:cubicBezTo>
                <a:cubicBezTo>
                  <a:pt x="8255" y="686"/>
                  <a:pt x="8255" y="1379"/>
                  <a:pt x="8664" y="1757"/>
                </a:cubicBezTo>
                <a:lnTo>
                  <a:pt x="8097" y="2324"/>
                </a:lnTo>
                <a:lnTo>
                  <a:pt x="7121" y="1316"/>
                </a:lnTo>
                <a:cubicBezTo>
                  <a:pt x="6932" y="1127"/>
                  <a:pt x="6648" y="1001"/>
                  <a:pt x="6365" y="1001"/>
                </a:cubicBezTo>
                <a:cubicBezTo>
                  <a:pt x="6081" y="1001"/>
                  <a:pt x="5829" y="1127"/>
                  <a:pt x="5608" y="1316"/>
                </a:cubicBezTo>
                <a:cubicBezTo>
                  <a:pt x="5419" y="1537"/>
                  <a:pt x="5293" y="1789"/>
                  <a:pt x="5293" y="2072"/>
                </a:cubicBezTo>
                <a:cubicBezTo>
                  <a:pt x="5293" y="2356"/>
                  <a:pt x="5419" y="2639"/>
                  <a:pt x="5608" y="2828"/>
                </a:cubicBezTo>
                <a:lnTo>
                  <a:pt x="5860" y="3049"/>
                </a:lnTo>
                <a:lnTo>
                  <a:pt x="2678" y="6263"/>
                </a:lnTo>
                <a:cubicBezTo>
                  <a:pt x="2143" y="6767"/>
                  <a:pt x="2048" y="7460"/>
                  <a:pt x="2269" y="8090"/>
                </a:cubicBezTo>
                <a:lnTo>
                  <a:pt x="1922" y="8468"/>
                </a:lnTo>
                <a:cubicBezTo>
                  <a:pt x="1607" y="8783"/>
                  <a:pt x="1513" y="9255"/>
                  <a:pt x="1733" y="9634"/>
                </a:cubicBezTo>
                <a:lnTo>
                  <a:pt x="95" y="11240"/>
                </a:lnTo>
                <a:cubicBezTo>
                  <a:pt x="1" y="11366"/>
                  <a:pt x="1" y="11618"/>
                  <a:pt x="95" y="11713"/>
                </a:cubicBezTo>
                <a:cubicBezTo>
                  <a:pt x="190" y="11807"/>
                  <a:pt x="284" y="11839"/>
                  <a:pt x="347" y="11839"/>
                </a:cubicBezTo>
                <a:cubicBezTo>
                  <a:pt x="410" y="11839"/>
                  <a:pt x="536" y="11807"/>
                  <a:pt x="568" y="11713"/>
                </a:cubicBezTo>
                <a:lnTo>
                  <a:pt x="2206" y="10106"/>
                </a:lnTo>
                <a:cubicBezTo>
                  <a:pt x="2363" y="10201"/>
                  <a:pt x="2458" y="10232"/>
                  <a:pt x="2615" y="10232"/>
                </a:cubicBezTo>
                <a:cubicBezTo>
                  <a:pt x="2899" y="10232"/>
                  <a:pt x="3183" y="10106"/>
                  <a:pt x="3372" y="9917"/>
                </a:cubicBezTo>
                <a:lnTo>
                  <a:pt x="3718" y="9571"/>
                </a:lnTo>
                <a:cubicBezTo>
                  <a:pt x="3939" y="9634"/>
                  <a:pt x="4159" y="9665"/>
                  <a:pt x="4348" y="9665"/>
                </a:cubicBezTo>
                <a:cubicBezTo>
                  <a:pt x="4789" y="9665"/>
                  <a:pt x="5262" y="9508"/>
                  <a:pt x="5577" y="9161"/>
                </a:cubicBezTo>
                <a:lnTo>
                  <a:pt x="8759" y="5979"/>
                </a:lnTo>
                <a:lnTo>
                  <a:pt x="9011" y="6199"/>
                </a:lnTo>
                <a:cubicBezTo>
                  <a:pt x="9200" y="6420"/>
                  <a:pt x="9484" y="6515"/>
                  <a:pt x="9767" y="6515"/>
                </a:cubicBezTo>
                <a:cubicBezTo>
                  <a:pt x="10019" y="6515"/>
                  <a:pt x="10303" y="6420"/>
                  <a:pt x="10492" y="6199"/>
                </a:cubicBezTo>
                <a:cubicBezTo>
                  <a:pt x="10712" y="6010"/>
                  <a:pt x="10807" y="5727"/>
                  <a:pt x="10807" y="5475"/>
                </a:cubicBezTo>
                <a:cubicBezTo>
                  <a:pt x="10807" y="5191"/>
                  <a:pt x="10712" y="4908"/>
                  <a:pt x="10492" y="4719"/>
                </a:cubicBezTo>
                <a:lnTo>
                  <a:pt x="9515" y="3711"/>
                </a:lnTo>
                <a:lnTo>
                  <a:pt x="10082" y="3207"/>
                </a:lnTo>
                <a:cubicBezTo>
                  <a:pt x="10271" y="3427"/>
                  <a:pt x="10555" y="3522"/>
                  <a:pt x="10807" y="3522"/>
                </a:cubicBezTo>
                <a:cubicBezTo>
                  <a:pt x="11090" y="3522"/>
                  <a:pt x="11374" y="3427"/>
                  <a:pt x="11563" y="3207"/>
                </a:cubicBezTo>
                <a:cubicBezTo>
                  <a:pt x="11972" y="2828"/>
                  <a:pt x="11972" y="2167"/>
                  <a:pt x="11563" y="1757"/>
                </a:cubicBezTo>
                <a:lnTo>
                  <a:pt x="10114" y="308"/>
                </a:lnTo>
                <a:cubicBezTo>
                  <a:pt x="9925" y="103"/>
                  <a:pt x="9657" y="1"/>
                  <a:pt x="938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6612;p51">
            <a:extLst>
              <a:ext uri="{FF2B5EF4-FFF2-40B4-BE49-F238E27FC236}">
                <a16:creationId xmlns:a16="http://schemas.microsoft.com/office/drawing/2014/main" id="{33516C73-435B-4C61-B341-0451DC23F08D}"/>
              </a:ext>
            </a:extLst>
          </p:cNvPr>
          <p:cNvGrpSpPr/>
          <p:nvPr/>
        </p:nvGrpSpPr>
        <p:grpSpPr>
          <a:xfrm>
            <a:off x="1654386" y="3078198"/>
            <a:ext cx="330686" cy="513788"/>
            <a:chOff x="-28043900" y="2701925"/>
            <a:chExt cx="190625" cy="296175"/>
          </a:xfrm>
          <a:solidFill>
            <a:srgbClr val="5C3183"/>
          </a:solidFill>
        </p:grpSpPr>
        <p:sp>
          <p:nvSpPr>
            <p:cNvPr id="322" name="Google Shape;6613;p51">
              <a:extLst>
                <a:ext uri="{FF2B5EF4-FFF2-40B4-BE49-F238E27FC236}">
                  <a16:creationId xmlns:a16="http://schemas.microsoft.com/office/drawing/2014/main" id="{77ED5B87-8CCC-4E74-A2CC-7BADD57A9B95}"/>
                </a:ext>
              </a:extLst>
            </p:cNvPr>
            <p:cNvSpPr/>
            <p:nvPr/>
          </p:nvSpPr>
          <p:spPr>
            <a:xfrm>
              <a:off x="-28043900" y="2701925"/>
              <a:ext cx="190625" cy="296175"/>
            </a:xfrm>
            <a:custGeom>
              <a:avLst/>
              <a:gdLst/>
              <a:ahLst/>
              <a:cxnLst/>
              <a:rect l="l" t="t" r="r" b="b"/>
              <a:pathLst>
                <a:path w="7625" h="11847" extrusionOk="0">
                  <a:moveTo>
                    <a:pt x="5136" y="662"/>
                  </a:moveTo>
                  <a:cubicBezTo>
                    <a:pt x="5325" y="662"/>
                    <a:pt x="5483" y="820"/>
                    <a:pt x="5483" y="1009"/>
                  </a:cubicBezTo>
                  <a:cubicBezTo>
                    <a:pt x="5483" y="1198"/>
                    <a:pt x="5325" y="1356"/>
                    <a:pt x="5136" y="1356"/>
                  </a:cubicBezTo>
                  <a:lnTo>
                    <a:pt x="2364" y="1356"/>
                  </a:lnTo>
                  <a:cubicBezTo>
                    <a:pt x="2175" y="1356"/>
                    <a:pt x="2017" y="1198"/>
                    <a:pt x="2017" y="1009"/>
                  </a:cubicBezTo>
                  <a:cubicBezTo>
                    <a:pt x="2017" y="820"/>
                    <a:pt x="2175" y="662"/>
                    <a:pt x="2364" y="662"/>
                  </a:cubicBezTo>
                  <a:close/>
                  <a:moveTo>
                    <a:pt x="4790" y="2080"/>
                  </a:moveTo>
                  <a:lnTo>
                    <a:pt x="4790" y="4411"/>
                  </a:lnTo>
                  <a:cubicBezTo>
                    <a:pt x="4790" y="4758"/>
                    <a:pt x="4979" y="5105"/>
                    <a:pt x="5294" y="5294"/>
                  </a:cubicBezTo>
                  <a:cubicBezTo>
                    <a:pt x="6113" y="5766"/>
                    <a:pt x="6680" y="6554"/>
                    <a:pt x="6837" y="7499"/>
                  </a:cubicBezTo>
                  <a:cubicBezTo>
                    <a:pt x="6504" y="7632"/>
                    <a:pt x="6166" y="7699"/>
                    <a:pt x="5828" y="7699"/>
                  </a:cubicBezTo>
                  <a:cubicBezTo>
                    <a:pt x="5207" y="7699"/>
                    <a:pt x="4582" y="7475"/>
                    <a:pt x="3971" y="7026"/>
                  </a:cubicBezTo>
                  <a:cubicBezTo>
                    <a:pt x="3372" y="6648"/>
                    <a:pt x="2773" y="6396"/>
                    <a:pt x="2143" y="6333"/>
                  </a:cubicBezTo>
                  <a:cubicBezTo>
                    <a:pt x="1970" y="6318"/>
                    <a:pt x="1805" y="6310"/>
                    <a:pt x="1639" y="6310"/>
                  </a:cubicBezTo>
                  <a:cubicBezTo>
                    <a:pt x="1474" y="6310"/>
                    <a:pt x="1308" y="6318"/>
                    <a:pt x="1135" y="6333"/>
                  </a:cubicBezTo>
                  <a:cubicBezTo>
                    <a:pt x="1387" y="5892"/>
                    <a:pt x="1734" y="5546"/>
                    <a:pt x="2175" y="5294"/>
                  </a:cubicBezTo>
                  <a:cubicBezTo>
                    <a:pt x="2490" y="5105"/>
                    <a:pt x="2679" y="4790"/>
                    <a:pt x="2679" y="4443"/>
                  </a:cubicBezTo>
                  <a:lnTo>
                    <a:pt x="2679" y="2080"/>
                  </a:lnTo>
                  <a:close/>
                  <a:moveTo>
                    <a:pt x="1670" y="6939"/>
                  </a:moveTo>
                  <a:cubicBezTo>
                    <a:pt x="2308" y="6939"/>
                    <a:pt x="2942" y="7156"/>
                    <a:pt x="3561" y="7562"/>
                  </a:cubicBezTo>
                  <a:cubicBezTo>
                    <a:pt x="4160" y="7940"/>
                    <a:pt x="4790" y="8192"/>
                    <a:pt x="5420" y="8255"/>
                  </a:cubicBezTo>
                  <a:cubicBezTo>
                    <a:pt x="5577" y="8255"/>
                    <a:pt x="5672" y="8287"/>
                    <a:pt x="5829" y="8287"/>
                  </a:cubicBezTo>
                  <a:cubicBezTo>
                    <a:pt x="6207" y="8287"/>
                    <a:pt x="6554" y="8255"/>
                    <a:pt x="6869" y="8129"/>
                  </a:cubicBezTo>
                  <a:lnTo>
                    <a:pt x="6869" y="8129"/>
                  </a:lnTo>
                  <a:cubicBezTo>
                    <a:pt x="6869" y="8255"/>
                    <a:pt x="6837" y="8381"/>
                    <a:pt x="6837" y="8507"/>
                  </a:cubicBezTo>
                  <a:cubicBezTo>
                    <a:pt x="6585" y="9799"/>
                    <a:pt x="5640" y="10807"/>
                    <a:pt x="4412" y="11059"/>
                  </a:cubicBezTo>
                  <a:cubicBezTo>
                    <a:pt x="4192" y="11103"/>
                    <a:pt x="3970" y="11125"/>
                    <a:pt x="3750" y="11125"/>
                  </a:cubicBezTo>
                  <a:cubicBezTo>
                    <a:pt x="3027" y="11125"/>
                    <a:pt x="2328" y="10888"/>
                    <a:pt x="1797" y="10429"/>
                  </a:cubicBezTo>
                  <a:cubicBezTo>
                    <a:pt x="1041" y="9830"/>
                    <a:pt x="631" y="8917"/>
                    <a:pt x="631" y="7972"/>
                  </a:cubicBezTo>
                  <a:cubicBezTo>
                    <a:pt x="631" y="7656"/>
                    <a:pt x="694" y="7404"/>
                    <a:pt x="757" y="7089"/>
                  </a:cubicBezTo>
                  <a:cubicBezTo>
                    <a:pt x="1062" y="6988"/>
                    <a:pt x="1366" y="6939"/>
                    <a:pt x="1670" y="6939"/>
                  </a:cubicBezTo>
                  <a:close/>
                  <a:moveTo>
                    <a:pt x="2427" y="1"/>
                  </a:moveTo>
                  <a:cubicBezTo>
                    <a:pt x="1828" y="1"/>
                    <a:pt x="1387" y="473"/>
                    <a:pt x="1387" y="1009"/>
                  </a:cubicBezTo>
                  <a:cubicBezTo>
                    <a:pt x="1387" y="1450"/>
                    <a:pt x="1671" y="1828"/>
                    <a:pt x="2112" y="1986"/>
                  </a:cubicBezTo>
                  <a:lnTo>
                    <a:pt x="2112" y="4443"/>
                  </a:lnTo>
                  <a:cubicBezTo>
                    <a:pt x="2112" y="4569"/>
                    <a:pt x="2017" y="4632"/>
                    <a:pt x="1891" y="4727"/>
                  </a:cubicBezTo>
                  <a:cubicBezTo>
                    <a:pt x="1356" y="5042"/>
                    <a:pt x="883" y="5514"/>
                    <a:pt x="536" y="6081"/>
                  </a:cubicBezTo>
                  <a:cubicBezTo>
                    <a:pt x="410" y="6302"/>
                    <a:pt x="284" y="6522"/>
                    <a:pt x="221" y="6711"/>
                  </a:cubicBezTo>
                  <a:lnTo>
                    <a:pt x="221" y="6743"/>
                  </a:lnTo>
                  <a:cubicBezTo>
                    <a:pt x="64" y="7152"/>
                    <a:pt x="1" y="7593"/>
                    <a:pt x="1" y="8003"/>
                  </a:cubicBezTo>
                  <a:cubicBezTo>
                    <a:pt x="1" y="9169"/>
                    <a:pt x="536" y="10271"/>
                    <a:pt x="1419" y="10964"/>
                  </a:cubicBezTo>
                  <a:cubicBezTo>
                    <a:pt x="2112" y="11532"/>
                    <a:pt x="2962" y="11847"/>
                    <a:pt x="3845" y="11847"/>
                  </a:cubicBezTo>
                  <a:cubicBezTo>
                    <a:pt x="4097" y="11847"/>
                    <a:pt x="4380" y="11784"/>
                    <a:pt x="4664" y="11752"/>
                  </a:cubicBezTo>
                  <a:cubicBezTo>
                    <a:pt x="5420" y="11595"/>
                    <a:pt x="6081" y="11248"/>
                    <a:pt x="6585" y="10681"/>
                  </a:cubicBezTo>
                  <a:cubicBezTo>
                    <a:pt x="7090" y="10145"/>
                    <a:pt x="7468" y="9484"/>
                    <a:pt x="7625" y="8728"/>
                  </a:cubicBezTo>
                  <a:cubicBezTo>
                    <a:pt x="7562" y="8350"/>
                    <a:pt x="7562" y="7972"/>
                    <a:pt x="7531" y="7656"/>
                  </a:cubicBezTo>
                  <a:cubicBezTo>
                    <a:pt x="7499" y="7184"/>
                    <a:pt x="7373" y="6743"/>
                    <a:pt x="7184" y="6333"/>
                  </a:cubicBezTo>
                  <a:cubicBezTo>
                    <a:pt x="6837" y="5609"/>
                    <a:pt x="6302" y="5073"/>
                    <a:pt x="5640" y="4664"/>
                  </a:cubicBezTo>
                  <a:cubicBezTo>
                    <a:pt x="5577" y="4632"/>
                    <a:pt x="5483" y="4506"/>
                    <a:pt x="5483" y="4411"/>
                  </a:cubicBezTo>
                  <a:lnTo>
                    <a:pt x="5483" y="1986"/>
                  </a:lnTo>
                  <a:cubicBezTo>
                    <a:pt x="5892" y="1828"/>
                    <a:pt x="6207" y="1482"/>
                    <a:pt x="6207" y="1009"/>
                  </a:cubicBezTo>
                  <a:cubicBezTo>
                    <a:pt x="6207" y="410"/>
                    <a:pt x="5735" y="1"/>
                    <a:pt x="51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614;p51">
              <a:extLst>
                <a:ext uri="{FF2B5EF4-FFF2-40B4-BE49-F238E27FC236}">
                  <a16:creationId xmlns:a16="http://schemas.microsoft.com/office/drawing/2014/main" id="{25107E4E-68FC-4E19-B497-C63C27E9A635}"/>
                </a:ext>
              </a:extLst>
            </p:cNvPr>
            <p:cNvSpPr/>
            <p:nvPr/>
          </p:nvSpPr>
          <p:spPr>
            <a:xfrm>
              <a:off x="-27976950" y="29106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615;p51">
              <a:extLst>
                <a:ext uri="{FF2B5EF4-FFF2-40B4-BE49-F238E27FC236}">
                  <a16:creationId xmlns:a16="http://schemas.microsoft.com/office/drawing/2014/main" id="{1B00B7B5-224A-4AFA-BF57-DEF9AA25ED28}"/>
                </a:ext>
              </a:extLst>
            </p:cNvPr>
            <p:cNvSpPr/>
            <p:nvPr/>
          </p:nvSpPr>
          <p:spPr>
            <a:xfrm>
              <a:off x="-27924175" y="2927975"/>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616;p51">
              <a:extLst>
                <a:ext uri="{FF2B5EF4-FFF2-40B4-BE49-F238E27FC236}">
                  <a16:creationId xmlns:a16="http://schemas.microsoft.com/office/drawing/2014/main" id="{65FE707D-856F-4EF7-85A8-E575F5F6C20E}"/>
                </a:ext>
              </a:extLst>
            </p:cNvPr>
            <p:cNvSpPr/>
            <p:nvPr/>
          </p:nvSpPr>
          <p:spPr>
            <a:xfrm>
              <a:off x="-27976950" y="29461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617;p51">
              <a:extLst>
                <a:ext uri="{FF2B5EF4-FFF2-40B4-BE49-F238E27FC236}">
                  <a16:creationId xmlns:a16="http://schemas.microsoft.com/office/drawing/2014/main" id="{03237BE5-36A1-4ABD-BF8A-CADA87FF434D}"/>
                </a:ext>
              </a:extLst>
            </p:cNvPr>
            <p:cNvSpPr/>
            <p:nvPr/>
          </p:nvSpPr>
          <p:spPr>
            <a:xfrm>
              <a:off x="-28010800" y="2893325"/>
              <a:ext cx="17350" cy="18150"/>
            </a:xfrm>
            <a:custGeom>
              <a:avLst/>
              <a:gdLst/>
              <a:ahLst/>
              <a:cxnLst/>
              <a:rect l="l" t="t" r="r" b="b"/>
              <a:pathLst>
                <a:path w="694" h="726" extrusionOk="0">
                  <a:moveTo>
                    <a:pt x="347" y="0"/>
                  </a:moveTo>
                  <a:cubicBezTo>
                    <a:pt x="158" y="0"/>
                    <a:pt x="0" y="158"/>
                    <a:pt x="0" y="379"/>
                  </a:cubicBezTo>
                  <a:cubicBezTo>
                    <a:pt x="0" y="568"/>
                    <a:pt x="158" y="725"/>
                    <a:pt x="347" y="725"/>
                  </a:cubicBezTo>
                  <a:cubicBezTo>
                    <a:pt x="536" y="725"/>
                    <a:pt x="693" y="568"/>
                    <a:pt x="693" y="379"/>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618;p51">
            <a:extLst>
              <a:ext uri="{FF2B5EF4-FFF2-40B4-BE49-F238E27FC236}">
                <a16:creationId xmlns:a16="http://schemas.microsoft.com/office/drawing/2014/main" id="{9B5E2346-5BB0-46BC-A05E-7C80D12C633F}"/>
              </a:ext>
            </a:extLst>
          </p:cNvPr>
          <p:cNvGrpSpPr/>
          <p:nvPr/>
        </p:nvGrpSpPr>
        <p:grpSpPr>
          <a:xfrm>
            <a:off x="4806822" y="1789782"/>
            <a:ext cx="513788" cy="512400"/>
            <a:chOff x="-26215025" y="1971025"/>
            <a:chExt cx="296175" cy="295375"/>
          </a:xfrm>
          <a:solidFill>
            <a:srgbClr val="5C3183"/>
          </a:solidFill>
        </p:grpSpPr>
        <p:sp>
          <p:nvSpPr>
            <p:cNvPr id="314" name="Google Shape;6619;p51">
              <a:extLst>
                <a:ext uri="{FF2B5EF4-FFF2-40B4-BE49-F238E27FC236}">
                  <a16:creationId xmlns:a16="http://schemas.microsoft.com/office/drawing/2014/main" id="{991EC7BB-06ED-4B0E-8888-48DA0F251C11}"/>
                </a:ext>
              </a:extLst>
            </p:cNvPr>
            <p:cNvSpPr/>
            <p:nvPr/>
          </p:nvSpPr>
          <p:spPr>
            <a:xfrm>
              <a:off x="-26092950" y="1971025"/>
              <a:ext cx="51225" cy="225275"/>
            </a:xfrm>
            <a:custGeom>
              <a:avLst/>
              <a:gdLst/>
              <a:ahLst/>
              <a:cxnLst/>
              <a:rect l="l" t="t" r="r" b="b"/>
              <a:pathLst>
                <a:path w="2049" h="9011" extrusionOk="0">
                  <a:moveTo>
                    <a:pt x="1009" y="7246"/>
                  </a:moveTo>
                  <a:cubicBezTo>
                    <a:pt x="1198" y="7593"/>
                    <a:pt x="1355" y="7877"/>
                    <a:pt x="1355" y="8003"/>
                  </a:cubicBezTo>
                  <a:cubicBezTo>
                    <a:pt x="1355" y="8192"/>
                    <a:pt x="1198" y="8349"/>
                    <a:pt x="1009" y="8349"/>
                  </a:cubicBezTo>
                  <a:cubicBezTo>
                    <a:pt x="820" y="8349"/>
                    <a:pt x="662" y="8192"/>
                    <a:pt x="662" y="8003"/>
                  </a:cubicBezTo>
                  <a:cubicBezTo>
                    <a:pt x="694" y="7877"/>
                    <a:pt x="820" y="7562"/>
                    <a:pt x="1009" y="7246"/>
                  </a:cubicBezTo>
                  <a:close/>
                  <a:moveTo>
                    <a:pt x="977" y="0"/>
                  </a:moveTo>
                  <a:cubicBezTo>
                    <a:pt x="788" y="0"/>
                    <a:pt x="631" y="158"/>
                    <a:pt x="631" y="347"/>
                  </a:cubicBezTo>
                  <a:lnTo>
                    <a:pt x="631" y="6490"/>
                  </a:lnTo>
                  <a:cubicBezTo>
                    <a:pt x="536" y="6616"/>
                    <a:pt x="410" y="6774"/>
                    <a:pt x="316" y="6963"/>
                  </a:cubicBezTo>
                  <a:cubicBezTo>
                    <a:pt x="32" y="7562"/>
                    <a:pt x="1" y="7845"/>
                    <a:pt x="1" y="8003"/>
                  </a:cubicBezTo>
                  <a:cubicBezTo>
                    <a:pt x="1" y="8601"/>
                    <a:pt x="473" y="9011"/>
                    <a:pt x="1009" y="9011"/>
                  </a:cubicBezTo>
                  <a:cubicBezTo>
                    <a:pt x="1576" y="9011"/>
                    <a:pt x="2048" y="8538"/>
                    <a:pt x="2048" y="8003"/>
                  </a:cubicBezTo>
                  <a:cubicBezTo>
                    <a:pt x="2048" y="7845"/>
                    <a:pt x="1985" y="7593"/>
                    <a:pt x="1639" y="6963"/>
                  </a:cubicBezTo>
                  <a:cubicBezTo>
                    <a:pt x="1513" y="6774"/>
                    <a:pt x="1418" y="6585"/>
                    <a:pt x="1324" y="6490"/>
                  </a:cubicBezTo>
                  <a:lnTo>
                    <a:pt x="1324" y="347"/>
                  </a:lnTo>
                  <a:cubicBezTo>
                    <a:pt x="1324" y="158"/>
                    <a:pt x="1166" y="0"/>
                    <a:pt x="9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620;p51">
              <a:extLst>
                <a:ext uri="{FF2B5EF4-FFF2-40B4-BE49-F238E27FC236}">
                  <a16:creationId xmlns:a16="http://schemas.microsoft.com/office/drawing/2014/main" id="{A6CB2305-2AF0-4A15-B32D-6B0F0744A6B6}"/>
                </a:ext>
              </a:extLst>
            </p:cNvPr>
            <p:cNvSpPr/>
            <p:nvPr/>
          </p:nvSpPr>
          <p:spPr>
            <a:xfrm>
              <a:off x="-26179575"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621;p51">
              <a:extLst>
                <a:ext uri="{FF2B5EF4-FFF2-40B4-BE49-F238E27FC236}">
                  <a16:creationId xmlns:a16="http://schemas.microsoft.com/office/drawing/2014/main" id="{1517DFFA-AB0B-45CF-BA38-F9D0BCD587BD}"/>
                </a:ext>
              </a:extLst>
            </p:cNvPr>
            <p:cNvSpPr/>
            <p:nvPr/>
          </p:nvSpPr>
          <p:spPr>
            <a:xfrm>
              <a:off x="-26163050" y="2178950"/>
              <a:ext cx="17350" cy="17350"/>
            </a:xfrm>
            <a:custGeom>
              <a:avLst/>
              <a:gdLst/>
              <a:ahLst/>
              <a:cxnLst/>
              <a:rect l="l" t="t" r="r" b="b"/>
              <a:pathLst>
                <a:path w="694" h="694" extrusionOk="0">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622;p51">
              <a:extLst>
                <a:ext uri="{FF2B5EF4-FFF2-40B4-BE49-F238E27FC236}">
                  <a16:creationId xmlns:a16="http://schemas.microsoft.com/office/drawing/2014/main" id="{84806F3C-268F-4EA6-96FA-D97A9A140618}"/>
                </a:ext>
              </a:extLst>
            </p:cNvPr>
            <p:cNvSpPr/>
            <p:nvPr/>
          </p:nvSpPr>
          <p:spPr>
            <a:xfrm>
              <a:off x="-26145725" y="22144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623;p51">
              <a:extLst>
                <a:ext uri="{FF2B5EF4-FFF2-40B4-BE49-F238E27FC236}">
                  <a16:creationId xmlns:a16="http://schemas.microsoft.com/office/drawing/2014/main" id="{00B3ED5C-8AAF-4888-A656-E6BE5844A0F9}"/>
                </a:ext>
              </a:extLst>
            </p:cNvPr>
            <p:cNvSpPr/>
            <p:nvPr/>
          </p:nvSpPr>
          <p:spPr>
            <a:xfrm>
              <a:off x="-25988975" y="2178950"/>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662" y="158"/>
                    <a:pt x="50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624;p51">
              <a:extLst>
                <a:ext uri="{FF2B5EF4-FFF2-40B4-BE49-F238E27FC236}">
                  <a16:creationId xmlns:a16="http://schemas.microsoft.com/office/drawing/2014/main" id="{77F17D9A-E57A-4CC7-8137-586A682E5226}"/>
                </a:ext>
              </a:extLst>
            </p:cNvPr>
            <p:cNvSpPr/>
            <p:nvPr/>
          </p:nvSpPr>
          <p:spPr>
            <a:xfrm>
              <a:off x="-26006300"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625;p51">
              <a:extLst>
                <a:ext uri="{FF2B5EF4-FFF2-40B4-BE49-F238E27FC236}">
                  <a16:creationId xmlns:a16="http://schemas.microsoft.com/office/drawing/2014/main" id="{3BEA59D4-A8C2-4BC3-9026-D430E87B622A}"/>
                </a:ext>
              </a:extLst>
            </p:cNvPr>
            <p:cNvSpPr/>
            <p:nvPr/>
          </p:nvSpPr>
          <p:spPr>
            <a:xfrm>
              <a:off x="-25972450" y="22144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6" y="536"/>
                    <a:pt x="726" y="347"/>
                  </a:cubicBezTo>
                  <a:cubicBezTo>
                    <a:pt x="726"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626;p51">
              <a:extLst>
                <a:ext uri="{FF2B5EF4-FFF2-40B4-BE49-F238E27FC236}">
                  <a16:creationId xmlns:a16="http://schemas.microsoft.com/office/drawing/2014/main" id="{424284A5-D086-48FA-80BF-BB1705C2F74D}"/>
                </a:ext>
              </a:extLst>
            </p:cNvPr>
            <p:cNvSpPr/>
            <p:nvPr/>
          </p:nvSpPr>
          <p:spPr>
            <a:xfrm>
              <a:off x="-26215025" y="2108850"/>
              <a:ext cx="296175" cy="157550"/>
            </a:xfrm>
            <a:custGeom>
              <a:avLst/>
              <a:gdLst/>
              <a:ahLst/>
              <a:cxnLst/>
              <a:rect l="l" t="t" r="r" b="b"/>
              <a:pathLst>
                <a:path w="11847" h="6302" extrusionOk="0">
                  <a:moveTo>
                    <a:pt x="4128" y="725"/>
                  </a:moveTo>
                  <a:cubicBezTo>
                    <a:pt x="3970" y="946"/>
                    <a:pt x="3844" y="1198"/>
                    <a:pt x="3781" y="1418"/>
                  </a:cubicBezTo>
                  <a:cubicBezTo>
                    <a:pt x="3781" y="1450"/>
                    <a:pt x="3749" y="1513"/>
                    <a:pt x="3749" y="1544"/>
                  </a:cubicBezTo>
                  <a:cubicBezTo>
                    <a:pt x="3403" y="1355"/>
                    <a:pt x="2993" y="1261"/>
                    <a:pt x="2615" y="1261"/>
                  </a:cubicBezTo>
                  <a:cubicBezTo>
                    <a:pt x="2111" y="1261"/>
                    <a:pt x="1450" y="1418"/>
                    <a:pt x="1166" y="1891"/>
                  </a:cubicBezTo>
                  <a:cubicBezTo>
                    <a:pt x="1040" y="2080"/>
                    <a:pt x="851" y="2175"/>
                    <a:pt x="694" y="2175"/>
                  </a:cubicBezTo>
                  <a:lnTo>
                    <a:pt x="694" y="1072"/>
                  </a:lnTo>
                  <a:cubicBezTo>
                    <a:pt x="694" y="851"/>
                    <a:pt x="851" y="725"/>
                    <a:pt x="1040" y="725"/>
                  </a:cubicBezTo>
                  <a:close/>
                  <a:moveTo>
                    <a:pt x="10775" y="725"/>
                  </a:moveTo>
                  <a:cubicBezTo>
                    <a:pt x="10964" y="725"/>
                    <a:pt x="11122" y="883"/>
                    <a:pt x="11122" y="1072"/>
                  </a:cubicBezTo>
                  <a:lnTo>
                    <a:pt x="11122" y="2175"/>
                  </a:lnTo>
                  <a:cubicBezTo>
                    <a:pt x="10933" y="2175"/>
                    <a:pt x="10775" y="2080"/>
                    <a:pt x="10649" y="1891"/>
                  </a:cubicBezTo>
                  <a:cubicBezTo>
                    <a:pt x="10429" y="1513"/>
                    <a:pt x="10050" y="1261"/>
                    <a:pt x="9546" y="1261"/>
                  </a:cubicBezTo>
                  <a:cubicBezTo>
                    <a:pt x="9074" y="1261"/>
                    <a:pt x="8696" y="1513"/>
                    <a:pt x="8444" y="1891"/>
                  </a:cubicBezTo>
                  <a:cubicBezTo>
                    <a:pt x="8412" y="1985"/>
                    <a:pt x="8349" y="2049"/>
                    <a:pt x="8286" y="2143"/>
                  </a:cubicBezTo>
                  <a:cubicBezTo>
                    <a:pt x="8255" y="1828"/>
                    <a:pt x="8097" y="1355"/>
                    <a:pt x="7719" y="725"/>
                  </a:cubicBezTo>
                  <a:close/>
                  <a:moveTo>
                    <a:pt x="9609" y="1922"/>
                  </a:moveTo>
                  <a:cubicBezTo>
                    <a:pt x="9830" y="1922"/>
                    <a:pt x="9987" y="2049"/>
                    <a:pt x="10113" y="2206"/>
                  </a:cubicBezTo>
                  <a:cubicBezTo>
                    <a:pt x="10334" y="2616"/>
                    <a:pt x="10744" y="2836"/>
                    <a:pt x="11185" y="2836"/>
                  </a:cubicBezTo>
                  <a:lnTo>
                    <a:pt x="11185" y="5546"/>
                  </a:lnTo>
                  <a:lnTo>
                    <a:pt x="694" y="5546"/>
                  </a:lnTo>
                  <a:lnTo>
                    <a:pt x="694" y="2931"/>
                  </a:lnTo>
                  <a:cubicBezTo>
                    <a:pt x="1135" y="2931"/>
                    <a:pt x="1576" y="2679"/>
                    <a:pt x="1765" y="2301"/>
                  </a:cubicBezTo>
                  <a:cubicBezTo>
                    <a:pt x="1828" y="2143"/>
                    <a:pt x="2143" y="2017"/>
                    <a:pt x="2615" y="2017"/>
                  </a:cubicBezTo>
                  <a:cubicBezTo>
                    <a:pt x="3056" y="2017"/>
                    <a:pt x="3371" y="2175"/>
                    <a:pt x="3497" y="2301"/>
                  </a:cubicBezTo>
                  <a:lnTo>
                    <a:pt x="3529" y="2364"/>
                  </a:lnTo>
                  <a:cubicBezTo>
                    <a:pt x="3529" y="2395"/>
                    <a:pt x="3560" y="2395"/>
                    <a:pt x="3560" y="2395"/>
                  </a:cubicBezTo>
                  <a:cubicBezTo>
                    <a:pt x="3560" y="2868"/>
                    <a:pt x="3686" y="3309"/>
                    <a:pt x="3939" y="3718"/>
                  </a:cubicBezTo>
                  <a:cubicBezTo>
                    <a:pt x="4317" y="4380"/>
                    <a:pt x="4947" y="4758"/>
                    <a:pt x="5671" y="4852"/>
                  </a:cubicBezTo>
                  <a:lnTo>
                    <a:pt x="5923" y="4852"/>
                  </a:lnTo>
                  <a:cubicBezTo>
                    <a:pt x="7121" y="4852"/>
                    <a:pt x="8097" y="4033"/>
                    <a:pt x="8286" y="2868"/>
                  </a:cubicBezTo>
                  <a:cubicBezTo>
                    <a:pt x="8727" y="2773"/>
                    <a:pt x="8916" y="2458"/>
                    <a:pt x="9074" y="2206"/>
                  </a:cubicBezTo>
                  <a:cubicBezTo>
                    <a:pt x="9200" y="2017"/>
                    <a:pt x="9357" y="1922"/>
                    <a:pt x="9609" y="1922"/>
                  </a:cubicBezTo>
                  <a:close/>
                  <a:moveTo>
                    <a:pt x="1040" y="1"/>
                  </a:moveTo>
                  <a:cubicBezTo>
                    <a:pt x="473" y="1"/>
                    <a:pt x="0" y="473"/>
                    <a:pt x="0" y="1072"/>
                  </a:cubicBezTo>
                  <a:lnTo>
                    <a:pt x="0" y="5955"/>
                  </a:lnTo>
                  <a:cubicBezTo>
                    <a:pt x="0" y="6144"/>
                    <a:pt x="158" y="6302"/>
                    <a:pt x="347" y="6302"/>
                  </a:cubicBezTo>
                  <a:lnTo>
                    <a:pt x="11500" y="6302"/>
                  </a:lnTo>
                  <a:cubicBezTo>
                    <a:pt x="11689" y="6302"/>
                    <a:pt x="11846" y="6144"/>
                    <a:pt x="11846" y="5955"/>
                  </a:cubicBezTo>
                  <a:lnTo>
                    <a:pt x="11846" y="1072"/>
                  </a:lnTo>
                  <a:cubicBezTo>
                    <a:pt x="11846" y="505"/>
                    <a:pt x="11374" y="1"/>
                    <a:pt x="10775" y="1"/>
                  </a:cubicBezTo>
                  <a:lnTo>
                    <a:pt x="7089" y="1"/>
                  </a:lnTo>
                  <a:cubicBezTo>
                    <a:pt x="6963" y="1"/>
                    <a:pt x="6837" y="64"/>
                    <a:pt x="6774" y="190"/>
                  </a:cubicBezTo>
                  <a:cubicBezTo>
                    <a:pt x="6679" y="316"/>
                    <a:pt x="6711" y="442"/>
                    <a:pt x="6774" y="568"/>
                  </a:cubicBezTo>
                  <a:lnTo>
                    <a:pt x="6805" y="599"/>
                  </a:lnTo>
                  <a:cubicBezTo>
                    <a:pt x="7341" y="1387"/>
                    <a:pt x="7625" y="2017"/>
                    <a:pt x="7625" y="2490"/>
                  </a:cubicBezTo>
                  <a:cubicBezTo>
                    <a:pt x="7625" y="3435"/>
                    <a:pt x="6868" y="4191"/>
                    <a:pt x="5923" y="4191"/>
                  </a:cubicBezTo>
                  <a:lnTo>
                    <a:pt x="5734" y="4191"/>
                  </a:lnTo>
                  <a:cubicBezTo>
                    <a:pt x="5230" y="4128"/>
                    <a:pt x="4789" y="3813"/>
                    <a:pt x="4506" y="3340"/>
                  </a:cubicBezTo>
                  <a:cubicBezTo>
                    <a:pt x="4191" y="2836"/>
                    <a:pt x="4159" y="2206"/>
                    <a:pt x="4411" y="1702"/>
                  </a:cubicBezTo>
                  <a:cubicBezTo>
                    <a:pt x="4506" y="1387"/>
                    <a:pt x="4758" y="977"/>
                    <a:pt x="5041" y="599"/>
                  </a:cubicBezTo>
                  <a:lnTo>
                    <a:pt x="5073" y="568"/>
                  </a:lnTo>
                  <a:cubicBezTo>
                    <a:pt x="5136" y="442"/>
                    <a:pt x="5136" y="316"/>
                    <a:pt x="5073" y="190"/>
                  </a:cubicBezTo>
                  <a:cubicBezTo>
                    <a:pt x="4978" y="95"/>
                    <a:pt x="4884" y="1"/>
                    <a:pt x="4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6627;p51">
            <a:extLst>
              <a:ext uri="{FF2B5EF4-FFF2-40B4-BE49-F238E27FC236}">
                <a16:creationId xmlns:a16="http://schemas.microsoft.com/office/drawing/2014/main" id="{BF93B7D8-1D27-4A38-8A7A-7BED67786660}"/>
              </a:ext>
            </a:extLst>
          </p:cNvPr>
          <p:cNvGrpSpPr/>
          <p:nvPr/>
        </p:nvGrpSpPr>
        <p:grpSpPr>
          <a:xfrm>
            <a:off x="4806127" y="2439443"/>
            <a:ext cx="515175" cy="511056"/>
            <a:chOff x="-26215825" y="2341200"/>
            <a:chExt cx="296975" cy="294600"/>
          </a:xfrm>
          <a:solidFill>
            <a:srgbClr val="5C3183"/>
          </a:solidFill>
        </p:grpSpPr>
        <p:sp>
          <p:nvSpPr>
            <p:cNvPr id="312" name="Google Shape;6628;p51">
              <a:extLst>
                <a:ext uri="{FF2B5EF4-FFF2-40B4-BE49-F238E27FC236}">
                  <a16:creationId xmlns:a16="http://schemas.microsoft.com/office/drawing/2014/main" id="{EC749974-F25E-43E6-A337-D91F3C5F2F2C}"/>
                </a:ext>
              </a:extLst>
            </p:cNvPr>
            <p:cNvSpPr/>
            <p:nvPr/>
          </p:nvSpPr>
          <p:spPr>
            <a:xfrm>
              <a:off x="-26215025" y="2463275"/>
              <a:ext cx="296175" cy="172525"/>
            </a:xfrm>
            <a:custGeom>
              <a:avLst/>
              <a:gdLst/>
              <a:ahLst/>
              <a:cxnLst/>
              <a:rect l="l" t="t" r="r" b="b"/>
              <a:pathLst>
                <a:path w="11847" h="6901" extrusionOk="0">
                  <a:moveTo>
                    <a:pt x="10113" y="725"/>
                  </a:moveTo>
                  <a:cubicBezTo>
                    <a:pt x="10712" y="725"/>
                    <a:pt x="11122" y="1198"/>
                    <a:pt x="11122" y="1734"/>
                  </a:cubicBezTo>
                  <a:cubicBezTo>
                    <a:pt x="11122" y="2332"/>
                    <a:pt x="10649" y="2773"/>
                    <a:pt x="10113" y="2773"/>
                  </a:cubicBezTo>
                  <a:lnTo>
                    <a:pt x="6994" y="2773"/>
                  </a:lnTo>
                  <a:cubicBezTo>
                    <a:pt x="6616" y="2773"/>
                    <a:pt x="6301" y="2458"/>
                    <a:pt x="6301" y="2049"/>
                  </a:cubicBezTo>
                  <a:cubicBezTo>
                    <a:pt x="6301" y="1860"/>
                    <a:pt x="6396" y="1671"/>
                    <a:pt x="6553" y="1545"/>
                  </a:cubicBezTo>
                  <a:cubicBezTo>
                    <a:pt x="6837" y="1891"/>
                    <a:pt x="7247" y="2080"/>
                    <a:pt x="7688" y="2080"/>
                  </a:cubicBezTo>
                  <a:cubicBezTo>
                    <a:pt x="8255" y="2080"/>
                    <a:pt x="8727" y="1671"/>
                    <a:pt x="9137" y="1293"/>
                  </a:cubicBezTo>
                  <a:cubicBezTo>
                    <a:pt x="9452" y="977"/>
                    <a:pt x="9767" y="725"/>
                    <a:pt x="10113" y="725"/>
                  </a:cubicBezTo>
                  <a:close/>
                  <a:moveTo>
                    <a:pt x="7656" y="3466"/>
                  </a:moveTo>
                  <a:lnTo>
                    <a:pt x="7656" y="4853"/>
                  </a:lnTo>
                  <a:lnTo>
                    <a:pt x="6963" y="4853"/>
                  </a:lnTo>
                  <a:lnTo>
                    <a:pt x="6963" y="3466"/>
                  </a:lnTo>
                  <a:close/>
                  <a:moveTo>
                    <a:pt x="9074" y="3466"/>
                  </a:moveTo>
                  <a:lnTo>
                    <a:pt x="9074" y="4853"/>
                  </a:lnTo>
                  <a:lnTo>
                    <a:pt x="8381" y="4853"/>
                  </a:lnTo>
                  <a:lnTo>
                    <a:pt x="8381" y="3466"/>
                  </a:lnTo>
                  <a:close/>
                  <a:moveTo>
                    <a:pt x="10460" y="3435"/>
                  </a:moveTo>
                  <a:lnTo>
                    <a:pt x="10460" y="4853"/>
                  </a:lnTo>
                  <a:lnTo>
                    <a:pt x="9767" y="4853"/>
                  </a:lnTo>
                  <a:lnTo>
                    <a:pt x="9767" y="3466"/>
                  </a:lnTo>
                  <a:lnTo>
                    <a:pt x="10113" y="3466"/>
                  </a:lnTo>
                  <a:cubicBezTo>
                    <a:pt x="10240" y="3466"/>
                    <a:pt x="10334" y="3466"/>
                    <a:pt x="10460" y="3435"/>
                  </a:cubicBezTo>
                  <a:close/>
                  <a:moveTo>
                    <a:pt x="2993" y="4128"/>
                  </a:moveTo>
                  <a:cubicBezTo>
                    <a:pt x="3371" y="4128"/>
                    <a:pt x="3781" y="4254"/>
                    <a:pt x="4128" y="4412"/>
                  </a:cubicBezTo>
                  <a:lnTo>
                    <a:pt x="5829" y="5325"/>
                  </a:lnTo>
                  <a:cubicBezTo>
                    <a:pt x="6049" y="5451"/>
                    <a:pt x="6364" y="5514"/>
                    <a:pt x="6648" y="5514"/>
                  </a:cubicBezTo>
                  <a:lnTo>
                    <a:pt x="10838" y="5514"/>
                  </a:lnTo>
                  <a:cubicBezTo>
                    <a:pt x="11027" y="5514"/>
                    <a:pt x="11185" y="5672"/>
                    <a:pt x="11185" y="5861"/>
                  </a:cubicBezTo>
                  <a:cubicBezTo>
                    <a:pt x="11185" y="6050"/>
                    <a:pt x="10964" y="6239"/>
                    <a:pt x="10775" y="6239"/>
                  </a:cubicBezTo>
                  <a:lnTo>
                    <a:pt x="6616" y="6239"/>
                  </a:lnTo>
                  <a:cubicBezTo>
                    <a:pt x="6459" y="6239"/>
                    <a:pt x="6238" y="6176"/>
                    <a:pt x="6144" y="6113"/>
                  </a:cubicBezTo>
                  <a:lnTo>
                    <a:pt x="4443" y="5199"/>
                  </a:lnTo>
                  <a:cubicBezTo>
                    <a:pt x="4002" y="4979"/>
                    <a:pt x="3497" y="4853"/>
                    <a:pt x="2993" y="4853"/>
                  </a:cubicBezTo>
                  <a:lnTo>
                    <a:pt x="694" y="4853"/>
                  </a:lnTo>
                  <a:lnTo>
                    <a:pt x="694" y="4128"/>
                  </a:lnTo>
                  <a:close/>
                  <a:moveTo>
                    <a:pt x="10113" y="1"/>
                  </a:moveTo>
                  <a:cubicBezTo>
                    <a:pt x="9515" y="1"/>
                    <a:pt x="9042" y="442"/>
                    <a:pt x="8664" y="788"/>
                  </a:cubicBezTo>
                  <a:cubicBezTo>
                    <a:pt x="8349" y="1104"/>
                    <a:pt x="8034" y="1387"/>
                    <a:pt x="7656" y="1387"/>
                  </a:cubicBezTo>
                  <a:cubicBezTo>
                    <a:pt x="7404" y="1387"/>
                    <a:pt x="7121" y="1230"/>
                    <a:pt x="7026" y="946"/>
                  </a:cubicBezTo>
                  <a:cubicBezTo>
                    <a:pt x="6973" y="815"/>
                    <a:pt x="6855" y="749"/>
                    <a:pt x="6708" y="749"/>
                  </a:cubicBezTo>
                  <a:cubicBezTo>
                    <a:pt x="6679" y="749"/>
                    <a:pt x="6648" y="752"/>
                    <a:pt x="6616" y="757"/>
                  </a:cubicBezTo>
                  <a:cubicBezTo>
                    <a:pt x="6018" y="914"/>
                    <a:pt x="5577" y="1450"/>
                    <a:pt x="5577" y="2080"/>
                  </a:cubicBezTo>
                  <a:cubicBezTo>
                    <a:pt x="5577" y="2616"/>
                    <a:pt x="5860" y="3025"/>
                    <a:pt x="6301" y="3277"/>
                  </a:cubicBezTo>
                  <a:lnTo>
                    <a:pt x="6301" y="4758"/>
                  </a:lnTo>
                  <a:cubicBezTo>
                    <a:pt x="6270" y="4758"/>
                    <a:pt x="6207" y="4727"/>
                    <a:pt x="6144" y="4695"/>
                  </a:cubicBezTo>
                  <a:lnTo>
                    <a:pt x="4443" y="3781"/>
                  </a:lnTo>
                  <a:cubicBezTo>
                    <a:pt x="4002" y="3561"/>
                    <a:pt x="3497" y="3435"/>
                    <a:pt x="2993" y="3435"/>
                  </a:cubicBezTo>
                  <a:lnTo>
                    <a:pt x="347" y="3435"/>
                  </a:lnTo>
                  <a:cubicBezTo>
                    <a:pt x="158" y="3435"/>
                    <a:pt x="0" y="3592"/>
                    <a:pt x="0" y="3781"/>
                  </a:cubicBezTo>
                  <a:lnTo>
                    <a:pt x="0" y="5168"/>
                  </a:lnTo>
                  <a:cubicBezTo>
                    <a:pt x="0" y="5357"/>
                    <a:pt x="158" y="5514"/>
                    <a:pt x="347" y="5514"/>
                  </a:cubicBezTo>
                  <a:lnTo>
                    <a:pt x="2993" y="5514"/>
                  </a:lnTo>
                  <a:cubicBezTo>
                    <a:pt x="3371" y="5514"/>
                    <a:pt x="3781" y="5640"/>
                    <a:pt x="4128" y="5798"/>
                  </a:cubicBezTo>
                  <a:lnTo>
                    <a:pt x="5829" y="6711"/>
                  </a:lnTo>
                  <a:cubicBezTo>
                    <a:pt x="6049" y="6806"/>
                    <a:pt x="6364" y="6900"/>
                    <a:pt x="6648" y="6900"/>
                  </a:cubicBezTo>
                  <a:lnTo>
                    <a:pt x="10838" y="6900"/>
                  </a:lnTo>
                  <a:cubicBezTo>
                    <a:pt x="11405" y="6900"/>
                    <a:pt x="11846" y="6428"/>
                    <a:pt x="11846" y="5861"/>
                  </a:cubicBezTo>
                  <a:cubicBezTo>
                    <a:pt x="11846" y="5451"/>
                    <a:pt x="11563" y="5042"/>
                    <a:pt x="11122" y="4884"/>
                  </a:cubicBezTo>
                  <a:lnTo>
                    <a:pt x="11122" y="3088"/>
                  </a:lnTo>
                  <a:cubicBezTo>
                    <a:pt x="11563" y="2805"/>
                    <a:pt x="11846" y="2301"/>
                    <a:pt x="11846" y="1734"/>
                  </a:cubicBezTo>
                  <a:cubicBezTo>
                    <a:pt x="11846" y="788"/>
                    <a:pt x="11059" y="1"/>
                    <a:pt x="101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629;p51">
              <a:extLst>
                <a:ext uri="{FF2B5EF4-FFF2-40B4-BE49-F238E27FC236}">
                  <a16:creationId xmlns:a16="http://schemas.microsoft.com/office/drawing/2014/main" id="{EF3F4C67-86FA-463E-8408-1E25DECB5D54}"/>
                </a:ext>
              </a:extLst>
            </p:cNvPr>
            <p:cNvSpPr/>
            <p:nvPr/>
          </p:nvSpPr>
          <p:spPr>
            <a:xfrm>
              <a:off x="-26215825" y="2341200"/>
              <a:ext cx="296975" cy="119750"/>
            </a:xfrm>
            <a:custGeom>
              <a:avLst/>
              <a:gdLst/>
              <a:ahLst/>
              <a:cxnLst/>
              <a:rect l="l" t="t" r="r" b="b"/>
              <a:pathLst>
                <a:path w="11879" h="4790" extrusionOk="0">
                  <a:moveTo>
                    <a:pt x="10807" y="1702"/>
                  </a:moveTo>
                  <a:cubicBezTo>
                    <a:pt x="10996" y="1702"/>
                    <a:pt x="11154" y="1859"/>
                    <a:pt x="11154" y="2048"/>
                  </a:cubicBezTo>
                  <a:cubicBezTo>
                    <a:pt x="11154" y="2237"/>
                    <a:pt x="10996" y="2395"/>
                    <a:pt x="10807" y="2395"/>
                  </a:cubicBezTo>
                  <a:lnTo>
                    <a:pt x="10461" y="2395"/>
                  </a:lnTo>
                  <a:lnTo>
                    <a:pt x="10461" y="1702"/>
                  </a:lnTo>
                  <a:close/>
                  <a:moveTo>
                    <a:pt x="2112" y="788"/>
                  </a:moveTo>
                  <a:lnTo>
                    <a:pt x="9484" y="1292"/>
                  </a:lnTo>
                  <a:cubicBezTo>
                    <a:pt x="9641" y="1355"/>
                    <a:pt x="9799" y="1450"/>
                    <a:pt x="9799" y="1670"/>
                  </a:cubicBezTo>
                  <a:lnTo>
                    <a:pt x="9799" y="2489"/>
                  </a:lnTo>
                  <a:cubicBezTo>
                    <a:pt x="9799" y="2647"/>
                    <a:pt x="9673" y="2805"/>
                    <a:pt x="9515" y="2836"/>
                  </a:cubicBezTo>
                  <a:lnTo>
                    <a:pt x="2112" y="3907"/>
                  </a:lnTo>
                  <a:lnTo>
                    <a:pt x="2112" y="788"/>
                  </a:lnTo>
                  <a:close/>
                  <a:moveTo>
                    <a:pt x="726" y="725"/>
                  </a:moveTo>
                  <a:lnTo>
                    <a:pt x="1450" y="757"/>
                  </a:lnTo>
                  <a:lnTo>
                    <a:pt x="1450" y="3970"/>
                  </a:lnTo>
                  <a:lnTo>
                    <a:pt x="726" y="4065"/>
                  </a:lnTo>
                  <a:lnTo>
                    <a:pt x="726" y="725"/>
                  </a:lnTo>
                  <a:close/>
                  <a:moveTo>
                    <a:pt x="379" y="1"/>
                  </a:moveTo>
                  <a:cubicBezTo>
                    <a:pt x="316" y="1"/>
                    <a:pt x="190" y="32"/>
                    <a:pt x="95" y="64"/>
                  </a:cubicBezTo>
                  <a:cubicBezTo>
                    <a:pt x="32" y="158"/>
                    <a:pt x="1" y="221"/>
                    <a:pt x="1" y="316"/>
                  </a:cubicBezTo>
                  <a:lnTo>
                    <a:pt x="1" y="4506"/>
                  </a:lnTo>
                  <a:cubicBezTo>
                    <a:pt x="32" y="4569"/>
                    <a:pt x="64" y="4695"/>
                    <a:pt x="127" y="4726"/>
                  </a:cubicBezTo>
                  <a:cubicBezTo>
                    <a:pt x="221" y="4758"/>
                    <a:pt x="284" y="4789"/>
                    <a:pt x="379" y="4789"/>
                  </a:cubicBezTo>
                  <a:lnTo>
                    <a:pt x="410" y="4789"/>
                  </a:lnTo>
                  <a:lnTo>
                    <a:pt x="9578" y="3498"/>
                  </a:lnTo>
                  <a:cubicBezTo>
                    <a:pt x="9862" y="3466"/>
                    <a:pt x="10145" y="3309"/>
                    <a:pt x="10303" y="3057"/>
                  </a:cubicBezTo>
                  <a:lnTo>
                    <a:pt x="10870" y="3057"/>
                  </a:lnTo>
                  <a:cubicBezTo>
                    <a:pt x="11437" y="3057"/>
                    <a:pt x="11878" y="2584"/>
                    <a:pt x="11878" y="2048"/>
                  </a:cubicBezTo>
                  <a:cubicBezTo>
                    <a:pt x="11878" y="1481"/>
                    <a:pt x="11406" y="1009"/>
                    <a:pt x="10870" y="1009"/>
                  </a:cubicBezTo>
                  <a:lnTo>
                    <a:pt x="10272" y="1009"/>
                  </a:lnTo>
                  <a:cubicBezTo>
                    <a:pt x="10114" y="788"/>
                    <a:pt x="9830" y="662"/>
                    <a:pt x="9515" y="631"/>
                  </a:cubicBezTo>
                  <a:lnTo>
                    <a:pt x="37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6630;p51">
            <a:extLst>
              <a:ext uri="{FF2B5EF4-FFF2-40B4-BE49-F238E27FC236}">
                <a16:creationId xmlns:a16="http://schemas.microsoft.com/office/drawing/2014/main" id="{E780FB26-7D0A-44D2-968B-3AF02BF70DF1}"/>
              </a:ext>
            </a:extLst>
          </p:cNvPr>
          <p:cNvGrpSpPr/>
          <p:nvPr/>
        </p:nvGrpSpPr>
        <p:grpSpPr>
          <a:xfrm>
            <a:off x="4852598" y="3078891"/>
            <a:ext cx="422237" cy="512400"/>
            <a:chOff x="-26179575" y="2710600"/>
            <a:chExt cx="243400" cy="295375"/>
          </a:xfrm>
          <a:solidFill>
            <a:srgbClr val="5C3183"/>
          </a:solidFill>
        </p:grpSpPr>
        <p:sp>
          <p:nvSpPr>
            <p:cNvPr id="309" name="Google Shape;6631;p51">
              <a:extLst>
                <a:ext uri="{FF2B5EF4-FFF2-40B4-BE49-F238E27FC236}">
                  <a16:creationId xmlns:a16="http://schemas.microsoft.com/office/drawing/2014/main" id="{EE5AB439-0389-48AE-8C93-AF2CC9825E70}"/>
                </a:ext>
              </a:extLst>
            </p:cNvPr>
            <p:cNvSpPr/>
            <p:nvPr/>
          </p:nvSpPr>
          <p:spPr>
            <a:xfrm>
              <a:off x="-26179575" y="2710600"/>
              <a:ext cx="243400" cy="295375"/>
            </a:xfrm>
            <a:custGeom>
              <a:avLst/>
              <a:gdLst/>
              <a:ahLst/>
              <a:cxnLst/>
              <a:rect l="l" t="t" r="r" b="b"/>
              <a:pathLst>
                <a:path w="9736" h="11815" extrusionOk="0">
                  <a:moveTo>
                    <a:pt x="7719" y="693"/>
                  </a:moveTo>
                  <a:cubicBezTo>
                    <a:pt x="7845" y="977"/>
                    <a:pt x="7971" y="1166"/>
                    <a:pt x="8191" y="1418"/>
                  </a:cubicBezTo>
                  <a:lnTo>
                    <a:pt x="1008" y="1418"/>
                  </a:lnTo>
                  <a:cubicBezTo>
                    <a:pt x="819" y="1418"/>
                    <a:pt x="662" y="1261"/>
                    <a:pt x="662" y="1072"/>
                  </a:cubicBezTo>
                  <a:cubicBezTo>
                    <a:pt x="662" y="851"/>
                    <a:pt x="819" y="693"/>
                    <a:pt x="1008" y="693"/>
                  </a:cubicBezTo>
                  <a:close/>
                  <a:moveTo>
                    <a:pt x="8979" y="2080"/>
                  </a:moveTo>
                  <a:lnTo>
                    <a:pt x="8979" y="11153"/>
                  </a:lnTo>
                  <a:lnTo>
                    <a:pt x="2048" y="11153"/>
                  </a:lnTo>
                  <a:lnTo>
                    <a:pt x="2048" y="2080"/>
                  </a:lnTo>
                  <a:close/>
                  <a:moveTo>
                    <a:pt x="662" y="2048"/>
                  </a:moveTo>
                  <a:cubicBezTo>
                    <a:pt x="788" y="2080"/>
                    <a:pt x="882" y="2111"/>
                    <a:pt x="1008" y="2111"/>
                  </a:cubicBezTo>
                  <a:lnTo>
                    <a:pt x="1355" y="2111"/>
                  </a:lnTo>
                  <a:lnTo>
                    <a:pt x="1355" y="11185"/>
                  </a:lnTo>
                  <a:cubicBezTo>
                    <a:pt x="977" y="11153"/>
                    <a:pt x="662" y="10838"/>
                    <a:pt x="662" y="10460"/>
                  </a:cubicBezTo>
                  <a:lnTo>
                    <a:pt x="662" y="2048"/>
                  </a:lnTo>
                  <a:close/>
                  <a:moveTo>
                    <a:pt x="1008" y="0"/>
                  </a:moveTo>
                  <a:cubicBezTo>
                    <a:pt x="410" y="0"/>
                    <a:pt x="0" y="473"/>
                    <a:pt x="0" y="1009"/>
                  </a:cubicBezTo>
                  <a:lnTo>
                    <a:pt x="0" y="10428"/>
                  </a:lnTo>
                  <a:cubicBezTo>
                    <a:pt x="0" y="11185"/>
                    <a:pt x="630" y="11815"/>
                    <a:pt x="1355" y="11815"/>
                  </a:cubicBezTo>
                  <a:lnTo>
                    <a:pt x="9357" y="11815"/>
                  </a:lnTo>
                  <a:cubicBezTo>
                    <a:pt x="9578" y="11815"/>
                    <a:pt x="9735" y="11657"/>
                    <a:pt x="9735" y="11468"/>
                  </a:cubicBezTo>
                  <a:lnTo>
                    <a:pt x="9672" y="1733"/>
                  </a:lnTo>
                  <a:cubicBezTo>
                    <a:pt x="9672" y="1576"/>
                    <a:pt x="9609" y="1450"/>
                    <a:pt x="9452" y="1418"/>
                  </a:cubicBezTo>
                  <a:cubicBezTo>
                    <a:pt x="8885" y="1229"/>
                    <a:pt x="8443" y="788"/>
                    <a:pt x="8254" y="221"/>
                  </a:cubicBezTo>
                  <a:cubicBezTo>
                    <a:pt x="8223" y="63"/>
                    <a:pt x="8065" y="0"/>
                    <a:pt x="79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632;p51">
              <a:extLst>
                <a:ext uri="{FF2B5EF4-FFF2-40B4-BE49-F238E27FC236}">
                  <a16:creationId xmlns:a16="http://schemas.microsoft.com/office/drawing/2014/main" id="{31A9523D-64DC-4657-8E6C-00518C8E00EC}"/>
                </a:ext>
              </a:extLst>
            </p:cNvPr>
            <p:cNvSpPr/>
            <p:nvPr/>
          </p:nvSpPr>
          <p:spPr>
            <a:xfrm>
              <a:off x="-26092950" y="2797225"/>
              <a:ext cx="120525" cy="121325"/>
            </a:xfrm>
            <a:custGeom>
              <a:avLst/>
              <a:gdLst/>
              <a:ahLst/>
              <a:cxnLst/>
              <a:rect l="l" t="t" r="r" b="b"/>
              <a:pathLst>
                <a:path w="4821" h="4853" extrusionOk="0">
                  <a:moveTo>
                    <a:pt x="2742" y="694"/>
                  </a:moveTo>
                  <a:lnTo>
                    <a:pt x="2742" y="1734"/>
                  </a:lnTo>
                  <a:cubicBezTo>
                    <a:pt x="2742" y="1923"/>
                    <a:pt x="2899" y="2080"/>
                    <a:pt x="3088" y="2080"/>
                  </a:cubicBezTo>
                  <a:lnTo>
                    <a:pt x="4128" y="2080"/>
                  </a:lnTo>
                  <a:lnTo>
                    <a:pt x="4128" y="2805"/>
                  </a:lnTo>
                  <a:lnTo>
                    <a:pt x="3088" y="2805"/>
                  </a:lnTo>
                  <a:cubicBezTo>
                    <a:pt x="2899" y="2805"/>
                    <a:pt x="2742" y="2962"/>
                    <a:pt x="2742" y="3151"/>
                  </a:cubicBezTo>
                  <a:lnTo>
                    <a:pt x="2742" y="4160"/>
                  </a:lnTo>
                  <a:lnTo>
                    <a:pt x="2048" y="4160"/>
                  </a:lnTo>
                  <a:lnTo>
                    <a:pt x="2048" y="3151"/>
                  </a:lnTo>
                  <a:cubicBezTo>
                    <a:pt x="2048" y="2962"/>
                    <a:pt x="1891" y="2805"/>
                    <a:pt x="1670" y="2805"/>
                  </a:cubicBezTo>
                  <a:lnTo>
                    <a:pt x="662" y="2805"/>
                  </a:lnTo>
                  <a:lnTo>
                    <a:pt x="662" y="2080"/>
                  </a:lnTo>
                  <a:lnTo>
                    <a:pt x="1670" y="2080"/>
                  </a:lnTo>
                  <a:cubicBezTo>
                    <a:pt x="1891" y="2080"/>
                    <a:pt x="2048" y="1923"/>
                    <a:pt x="2048" y="1734"/>
                  </a:cubicBezTo>
                  <a:lnTo>
                    <a:pt x="2048" y="694"/>
                  </a:lnTo>
                  <a:close/>
                  <a:moveTo>
                    <a:pt x="1733" y="1"/>
                  </a:moveTo>
                  <a:cubicBezTo>
                    <a:pt x="1513" y="1"/>
                    <a:pt x="1355" y="158"/>
                    <a:pt x="1355" y="347"/>
                  </a:cubicBezTo>
                  <a:lnTo>
                    <a:pt x="1355" y="1387"/>
                  </a:lnTo>
                  <a:lnTo>
                    <a:pt x="347" y="1387"/>
                  </a:lnTo>
                  <a:cubicBezTo>
                    <a:pt x="158" y="1387"/>
                    <a:pt x="1" y="1545"/>
                    <a:pt x="1" y="1734"/>
                  </a:cubicBezTo>
                  <a:lnTo>
                    <a:pt x="1" y="3120"/>
                  </a:lnTo>
                  <a:cubicBezTo>
                    <a:pt x="1" y="3309"/>
                    <a:pt x="158" y="3466"/>
                    <a:pt x="347" y="3466"/>
                  </a:cubicBezTo>
                  <a:lnTo>
                    <a:pt x="1355" y="3466"/>
                  </a:lnTo>
                  <a:lnTo>
                    <a:pt x="1355" y="4475"/>
                  </a:lnTo>
                  <a:cubicBezTo>
                    <a:pt x="1355" y="4695"/>
                    <a:pt x="1513" y="4853"/>
                    <a:pt x="1733" y="4853"/>
                  </a:cubicBezTo>
                  <a:lnTo>
                    <a:pt x="3088" y="4853"/>
                  </a:lnTo>
                  <a:cubicBezTo>
                    <a:pt x="3309" y="4853"/>
                    <a:pt x="3466" y="4695"/>
                    <a:pt x="3466" y="4475"/>
                  </a:cubicBezTo>
                  <a:lnTo>
                    <a:pt x="3466" y="3466"/>
                  </a:lnTo>
                  <a:lnTo>
                    <a:pt x="4474" y="3466"/>
                  </a:lnTo>
                  <a:cubicBezTo>
                    <a:pt x="4663" y="3466"/>
                    <a:pt x="4821" y="3309"/>
                    <a:pt x="4821" y="3120"/>
                  </a:cubicBezTo>
                  <a:lnTo>
                    <a:pt x="4821" y="1734"/>
                  </a:lnTo>
                  <a:cubicBezTo>
                    <a:pt x="4821" y="1545"/>
                    <a:pt x="4663" y="1387"/>
                    <a:pt x="4474" y="1387"/>
                  </a:cubicBezTo>
                  <a:lnTo>
                    <a:pt x="3466" y="1387"/>
                  </a:lnTo>
                  <a:lnTo>
                    <a:pt x="3466" y="347"/>
                  </a:lnTo>
                  <a:cubicBezTo>
                    <a:pt x="3466" y="158"/>
                    <a:pt x="3309"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633;p51">
              <a:extLst>
                <a:ext uri="{FF2B5EF4-FFF2-40B4-BE49-F238E27FC236}">
                  <a16:creationId xmlns:a16="http://schemas.microsoft.com/office/drawing/2014/main" id="{1123FA0C-38F3-45C9-B5A5-3C37A04387FE}"/>
                </a:ext>
              </a:extLst>
            </p:cNvPr>
            <p:cNvSpPr/>
            <p:nvPr/>
          </p:nvSpPr>
          <p:spPr>
            <a:xfrm>
              <a:off x="-26094525" y="2954750"/>
              <a:ext cx="122100" cy="17350"/>
            </a:xfrm>
            <a:custGeom>
              <a:avLst/>
              <a:gdLst/>
              <a:ahLst/>
              <a:cxnLst/>
              <a:rect l="l" t="t" r="r" b="b"/>
              <a:pathLst>
                <a:path w="4884" h="694" extrusionOk="0">
                  <a:moveTo>
                    <a:pt x="379" y="1"/>
                  </a:moveTo>
                  <a:cubicBezTo>
                    <a:pt x="158" y="1"/>
                    <a:pt x="1" y="158"/>
                    <a:pt x="1" y="347"/>
                  </a:cubicBezTo>
                  <a:cubicBezTo>
                    <a:pt x="1" y="536"/>
                    <a:pt x="158" y="694"/>
                    <a:pt x="379" y="694"/>
                  </a:cubicBezTo>
                  <a:lnTo>
                    <a:pt x="4537" y="694"/>
                  </a:lnTo>
                  <a:cubicBezTo>
                    <a:pt x="4726" y="694"/>
                    <a:pt x="4884" y="536"/>
                    <a:pt x="4884" y="347"/>
                  </a:cubicBezTo>
                  <a:cubicBezTo>
                    <a:pt x="4884" y="158"/>
                    <a:pt x="4726" y="1"/>
                    <a:pt x="4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6634;p51">
            <a:extLst>
              <a:ext uri="{FF2B5EF4-FFF2-40B4-BE49-F238E27FC236}">
                <a16:creationId xmlns:a16="http://schemas.microsoft.com/office/drawing/2014/main" id="{69A46C66-6F7B-45B0-BB3A-6A6084EF4E3C}"/>
              </a:ext>
            </a:extLst>
          </p:cNvPr>
          <p:cNvGrpSpPr/>
          <p:nvPr/>
        </p:nvGrpSpPr>
        <p:grpSpPr>
          <a:xfrm>
            <a:off x="8057894" y="1789782"/>
            <a:ext cx="489198" cy="512400"/>
            <a:chOff x="-24328675" y="1971025"/>
            <a:chExt cx="282000" cy="295375"/>
          </a:xfrm>
          <a:solidFill>
            <a:srgbClr val="5C3183"/>
          </a:solidFill>
        </p:grpSpPr>
        <p:sp>
          <p:nvSpPr>
            <p:cNvPr id="307" name="Google Shape;6635;p51">
              <a:extLst>
                <a:ext uri="{FF2B5EF4-FFF2-40B4-BE49-F238E27FC236}">
                  <a16:creationId xmlns:a16="http://schemas.microsoft.com/office/drawing/2014/main" id="{4723A357-ABF7-4EA5-8C04-02B48CA614CF}"/>
                </a:ext>
              </a:extLst>
            </p:cNvPr>
            <p:cNvSpPr/>
            <p:nvPr/>
          </p:nvSpPr>
          <p:spPr>
            <a:xfrm>
              <a:off x="-24217625" y="2092325"/>
              <a:ext cx="52025" cy="51200"/>
            </a:xfrm>
            <a:custGeom>
              <a:avLst/>
              <a:gdLst/>
              <a:ahLst/>
              <a:cxnLst/>
              <a:rect l="l" t="t" r="r" b="b"/>
              <a:pathLst>
                <a:path w="2081" h="2048" extrusionOk="0">
                  <a:moveTo>
                    <a:pt x="1009" y="693"/>
                  </a:moveTo>
                  <a:cubicBezTo>
                    <a:pt x="1230" y="693"/>
                    <a:pt x="1387" y="851"/>
                    <a:pt x="1387" y="1071"/>
                  </a:cubicBezTo>
                  <a:cubicBezTo>
                    <a:pt x="1387" y="1260"/>
                    <a:pt x="1230" y="1418"/>
                    <a:pt x="1009" y="1418"/>
                  </a:cubicBezTo>
                  <a:cubicBezTo>
                    <a:pt x="820" y="1418"/>
                    <a:pt x="663" y="1260"/>
                    <a:pt x="663" y="1071"/>
                  </a:cubicBezTo>
                  <a:cubicBezTo>
                    <a:pt x="663" y="851"/>
                    <a:pt x="820" y="693"/>
                    <a:pt x="1009" y="693"/>
                  </a:cubicBezTo>
                  <a:close/>
                  <a:moveTo>
                    <a:pt x="1009" y="0"/>
                  </a:moveTo>
                  <a:cubicBezTo>
                    <a:pt x="442" y="0"/>
                    <a:pt x="1" y="473"/>
                    <a:pt x="1" y="1008"/>
                  </a:cubicBezTo>
                  <a:cubicBezTo>
                    <a:pt x="1" y="1607"/>
                    <a:pt x="474" y="2048"/>
                    <a:pt x="1009" y="2048"/>
                  </a:cubicBezTo>
                  <a:cubicBezTo>
                    <a:pt x="1576" y="2048"/>
                    <a:pt x="2049" y="1575"/>
                    <a:pt x="2049" y="1008"/>
                  </a:cubicBezTo>
                  <a:cubicBezTo>
                    <a:pt x="2080" y="473"/>
                    <a:pt x="1608"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636;p51">
              <a:extLst>
                <a:ext uri="{FF2B5EF4-FFF2-40B4-BE49-F238E27FC236}">
                  <a16:creationId xmlns:a16="http://schemas.microsoft.com/office/drawing/2014/main" id="{6DBFFE4A-B5EE-409D-A63F-B58431DF5416}"/>
                </a:ext>
              </a:extLst>
            </p:cNvPr>
            <p:cNvSpPr/>
            <p:nvPr/>
          </p:nvSpPr>
          <p:spPr>
            <a:xfrm>
              <a:off x="-24328675" y="1971025"/>
              <a:ext cx="282000" cy="295375"/>
            </a:xfrm>
            <a:custGeom>
              <a:avLst/>
              <a:gdLst/>
              <a:ahLst/>
              <a:cxnLst/>
              <a:rect l="l" t="t" r="r" b="b"/>
              <a:pathLst>
                <a:path w="11280" h="11815" extrusionOk="0">
                  <a:moveTo>
                    <a:pt x="2017" y="2080"/>
                  </a:moveTo>
                  <a:cubicBezTo>
                    <a:pt x="2206" y="2080"/>
                    <a:pt x="2364" y="2237"/>
                    <a:pt x="2364" y="2458"/>
                  </a:cubicBezTo>
                  <a:cubicBezTo>
                    <a:pt x="2364" y="2647"/>
                    <a:pt x="2206" y="2804"/>
                    <a:pt x="2017" y="2804"/>
                  </a:cubicBezTo>
                  <a:cubicBezTo>
                    <a:pt x="1797" y="2804"/>
                    <a:pt x="1639" y="2647"/>
                    <a:pt x="1639" y="2458"/>
                  </a:cubicBezTo>
                  <a:cubicBezTo>
                    <a:pt x="1639" y="2237"/>
                    <a:pt x="1797" y="2080"/>
                    <a:pt x="2017" y="2080"/>
                  </a:cubicBezTo>
                  <a:close/>
                  <a:moveTo>
                    <a:pt x="5451" y="662"/>
                  </a:moveTo>
                  <a:cubicBezTo>
                    <a:pt x="5861" y="662"/>
                    <a:pt x="6302" y="1198"/>
                    <a:pt x="6617" y="2080"/>
                  </a:cubicBezTo>
                  <a:cubicBezTo>
                    <a:pt x="6680" y="2237"/>
                    <a:pt x="6743" y="2458"/>
                    <a:pt x="6806" y="2647"/>
                  </a:cubicBezTo>
                  <a:cubicBezTo>
                    <a:pt x="6365" y="2804"/>
                    <a:pt x="5955" y="2962"/>
                    <a:pt x="5451" y="3151"/>
                  </a:cubicBezTo>
                  <a:cubicBezTo>
                    <a:pt x="5042" y="2962"/>
                    <a:pt x="4569" y="2773"/>
                    <a:pt x="4128" y="2647"/>
                  </a:cubicBezTo>
                  <a:cubicBezTo>
                    <a:pt x="4191" y="2458"/>
                    <a:pt x="4254" y="2237"/>
                    <a:pt x="4317" y="2080"/>
                  </a:cubicBezTo>
                  <a:cubicBezTo>
                    <a:pt x="4632" y="1229"/>
                    <a:pt x="5073" y="662"/>
                    <a:pt x="5451" y="662"/>
                  </a:cubicBezTo>
                  <a:close/>
                  <a:moveTo>
                    <a:pt x="3970" y="3308"/>
                  </a:moveTo>
                  <a:cubicBezTo>
                    <a:pt x="4191" y="3403"/>
                    <a:pt x="4411" y="3466"/>
                    <a:pt x="4632" y="3560"/>
                  </a:cubicBezTo>
                  <a:cubicBezTo>
                    <a:pt x="4506" y="3623"/>
                    <a:pt x="4380" y="3718"/>
                    <a:pt x="4254" y="3781"/>
                  </a:cubicBezTo>
                  <a:cubicBezTo>
                    <a:pt x="4128" y="3875"/>
                    <a:pt x="4002" y="3938"/>
                    <a:pt x="3844" y="4033"/>
                  </a:cubicBezTo>
                  <a:lnTo>
                    <a:pt x="3970" y="3308"/>
                  </a:lnTo>
                  <a:close/>
                  <a:moveTo>
                    <a:pt x="6963" y="3340"/>
                  </a:moveTo>
                  <a:lnTo>
                    <a:pt x="7089" y="4064"/>
                  </a:lnTo>
                  <a:cubicBezTo>
                    <a:pt x="6963" y="3970"/>
                    <a:pt x="6806" y="3907"/>
                    <a:pt x="6680" y="3812"/>
                  </a:cubicBezTo>
                  <a:cubicBezTo>
                    <a:pt x="6554" y="3718"/>
                    <a:pt x="6396" y="3655"/>
                    <a:pt x="6302" y="3592"/>
                  </a:cubicBezTo>
                  <a:cubicBezTo>
                    <a:pt x="6522" y="3497"/>
                    <a:pt x="6774" y="3403"/>
                    <a:pt x="6963" y="3340"/>
                  </a:cubicBezTo>
                  <a:close/>
                  <a:moveTo>
                    <a:pt x="10240" y="4285"/>
                  </a:moveTo>
                  <a:cubicBezTo>
                    <a:pt x="10271" y="4285"/>
                    <a:pt x="10366" y="4285"/>
                    <a:pt x="10397" y="4317"/>
                  </a:cubicBezTo>
                  <a:cubicBezTo>
                    <a:pt x="10460" y="4380"/>
                    <a:pt x="10523" y="4443"/>
                    <a:pt x="10555" y="4537"/>
                  </a:cubicBezTo>
                  <a:cubicBezTo>
                    <a:pt x="10586" y="4600"/>
                    <a:pt x="10555" y="4726"/>
                    <a:pt x="10492" y="4821"/>
                  </a:cubicBezTo>
                  <a:cubicBezTo>
                    <a:pt x="10452" y="4920"/>
                    <a:pt x="10336" y="4982"/>
                    <a:pt x="10225" y="4982"/>
                  </a:cubicBezTo>
                  <a:cubicBezTo>
                    <a:pt x="10160" y="4982"/>
                    <a:pt x="10097" y="4961"/>
                    <a:pt x="10051" y="4915"/>
                  </a:cubicBezTo>
                  <a:cubicBezTo>
                    <a:pt x="9956" y="4884"/>
                    <a:pt x="9925" y="4821"/>
                    <a:pt x="9893" y="4726"/>
                  </a:cubicBezTo>
                  <a:cubicBezTo>
                    <a:pt x="9830" y="4663"/>
                    <a:pt x="9893" y="4537"/>
                    <a:pt x="9925" y="4443"/>
                  </a:cubicBezTo>
                  <a:cubicBezTo>
                    <a:pt x="9988" y="4348"/>
                    <a:pt x="10114" y="4285"/>
                    <a:pt x="10240" y="4285"/>
                  </a:cubicBezTo>
                  <a:close/>
                  <a:moveTo>
                    <a:pt x="8922" y="2925"/>
                  </a:moveTo>
                  <a:cubicBezTo>
                    <a:pt x="9452" y="2925"/>
                    <a:pt x="9823" y="3054"/>
                    <a:pt x="9956" y="3277"/>
                  </a:cubicBezTo>
                  <a:cubicBezTo>
                    <a:pt x="9988" y="3340"/>
                    <a:pt x="10019" y="3466"/>
                    <a:pt x="10019" y="3592"/>
                  </a:cubicBezTo>
                  <a:cubicBezTo>
                    <a:pt x="9704" y="3623"/>
                    <a:pt x="9452" y="3812"/>
                    <a:pt x="9295" y="4096"/>
                  </a:cubicBezTo>
                  <a:cubicBezTo>
                    <a:pt x="9137" y="4317"/>
                    <a:pt x="9137" y="4600"/>
                    <a:pt x="9169" y="4884"/>
                  </a:cubicBezTo>
                  <a:cubicBezTo>
                    <a:pt x="9169" y="4978"/>
                    <a:pt x="9200" y="5010"/>
                    <a:pt x="9232" y="5041"/>
                  </a:cubicBezTo>
                  <a:cubicBezTo>
                    <a:pt x="9169" y="5167"/>
                    <a:pt x="9043" y="5293"/>
                    <a:pt x="8917" y="5388"/>
                  </a:cubicBezTo>
                  <a:cubicBezTo>
                    <a:pt x="8570" y="5073"/>
                    <a:pt x="8224" y="4821"/>
                    <a:pt x="7814" y="4537"/>
                  </a:cubicBezTo>
                  <a:cubicBezTo>
                    <a:pt x="7783" y="4033"/>
                    <a:pt x="7719" y="3560"/>
                    <a:pt x="7625" y="3119"/>
                  </a:cubicBezTo>
                  <a:cubicBezTo>
                    <a:pt x="7814" y="3088"/>
                    <a:pt x="8035" y="3025"/>
                    <a:pt x="8192" y="2993"/>
                  </a:cubicBezTo>
                  <a:cubicBezTo>
                    <a:pt x="8459" y="2947"/>
                    <a:pt x="8704" y="2925"/>
                    <a:pt x="8922" y="2925"/>
                  </a:cubicBezTo>
                  <a:close/>
                  <a:moveTo>
                    <a:pt x="2868" y="3088"/>
                  </a:moveTo>
                  <a:lnTo>
                    <a:pt x="3340" y="3182"/>
                  </a:lnTo>
                  <a:cubicBezTo>
                    <a:pt x="3246" y="3623"/>
                    <a:pt x="3183" y="4096"/>
                    <a:pt x="3151" y="4600"/>
                  </a:cubicBezTo>
                  <a:cubicBezTo>
                    <a:pt x="2742" y="4884"/>
                    <a:pt x="2364" y="5199"/>
                    <a:pt x="2049" y="5482"/>
                  </a:cubicBezTo>
                  <a:cubicBezTo>
                    <a:pt x="1891" y="5325"/>
                    <a:pt x="1765" y="5199"/>
                    <a:pt x="1639" y="5041"/>
                  </a:cubicBezTo>
                  <a:cubicBezTo>
                    <a:pt x="1009" y="4253"/>
                    <a:pt x="788" y="3623"/>
                    <a:pt x="977" y="3308"/>
                  </a:cubicBezTo>
                  <a:cubicBezTo>
                    <a:pt x="1009" y="3245"/>
                    <a:pt x="1103" y="3151"/>
                    <a:pt x="1198" y="3119"/>
                  </a:cubicBezTo>
                  <a:cubicBezTo>
                    <a:pt x="1419" y="3340"/>
                    <a:pt x="1671" y="3497"/>
                    <a:pt x="1986" y="3497"/>
                  </a:cubicBezTo>
                  <a:cubicBezTo>
                    <a:pt x="2364" y="3497"/>
                    <a:pt x="2679" y="3308"/>
                    <a:pt x="2868" y="3088"/>
                  </a:cubicBezTo>
                  <a:close/>
                  <a:moveTo>
                    <a:pt x="3057" y="5451"/>
                  </a:moveTo>
                  <a:lnTo>
                    <a:pt x="3057" y="5923"/>
                  </a:lnTo>
                  <a:lnTo>
                    <a:pt x="3057" y="6364"/>
                  </a:lnTo>
                  <a:cubicBezTo>
                    <a:pt x="2868" y="6207"/>
                    <a:pt x="2679" y="6049"/>
                    <a:pt x="2521" y="5923"/>
                  </a:cubicBezTo>
                  <a:cubicBezTo>
                    <a:pt x="2679" y="5766"/>
                    <a:pt x="2868" y="5577"/>
                    <a:pt x="3057" y="5451"/>
                  </a:cubicBezTo>
                  <a:close/>
                  <a:moveTo>
                    <a:pt x="7909" y="5451"/>
                  </a:moveTo>
                  <a:cubicBezTo>
                    <a:pt x="8098" y="5577"/>
                    <a:pt x="8318" y="5766"/>
                    <a:pt x="8476" y="5923"/>
                  </a:cubicBezTo>
                  <a:cubicBezTo>
                    <a:pt x="8318" y="6081"/>
                    <a:pt x="8098" y="6238"/>
                    <a:pt x="7909" y="6364"/>
                  </a:cubicBezTo>
                  <a:lnTo>
                    <a:pt x="7909" y="5923"/>
                  </a:lnTo>
                  <a:lnTo>
                    <a:pt x="7909" y="5451"/>
                  </a:lnTo>
                  <a:close/>
                  <a:moveTo>
                    <a:pt x="5483" y="3938"/>
                  </a:moveTo>
                  <a:cubicBezTo>
                    <a:pt x="5735" y="4096"/>
                    <a:pt x="6050" y="4253"/>
                    <a:pt x="6333" y="4411"/>
                  </a:cubicBezTo>
                  <a:cubicBezTo>
                    <a:pt x="6617" y="4569"/>
                    <a:pt x="6900" y="4758"/>
                    <a:pt x="7152" y="4915"/>
                  </a:cubicBezTo>
                  <a:cubicBezTo>
                    <a:pt x="7184" y="5230"/>
                    <a:pt x="7184" y="5545"/>
                    <a:pt x="7184" y="5923"/>
                  </a:cubicBezTo>
                  <a:cubicBezTo>
                    <a:pt x="7184" y="6238"/>
                    <a:pt x="7184" y="6585"/>
                    <a:pt x="7152" y="6900"/>
                  </a:cubicBezTo>
                  <a:cubicBezTo>
                    <a:pt x="6932" y="7057"/>
                    <a:pt x="6648" y="7246"/>
                    <a:pt x="6333" y="7404"/>
                  </a:cubicBezTo>
                  <a:cubicBezTo>
                    <a:pt x="6050" y="7562"/>
                    <a:pt x="5735" y="7719"/>
                    <a:pt x="5483" y="7877"/>
                  </a:cubicBezTo>
                  <a:cubicBezTo>
                    <a:pt x="5199" y="7719"/>
                    <a:pt x="4884" y="7562"/>
                    <a:pt x="4601" y="7404"/>
                  </a:cubicBezTo>
                  <a:cubicBezTo>
                    <a:pt x="4317" y="7246"/>
                    <a:pt x="4065" y="7057"/>
                    <a:pt x="3781" y="6900"/>
                  </a:cubicBezTo>
                  <a:cubicBezTo>
                    <a:pt x="3750" y="6585"/>
                    <a:pt x="3750" y="6238"/>
                    <a:pt x="3750" y="5923"/>
                  </a:cubicBezTo>
                  <a:cubicBezTo>
                    <a:pt x="3750" y="5577"/>
                    <a:pt x="3750" y="5230"/>
                    <a:pt x="3781" y="4915"/>
                  </a:cubicBezTo>
                  <a:cubicBezTo>
                    <a:pt x="4065" y="4726"/>
                    <a:pt x="4317" y="4569"/>
                    <a:pt x="4601" y="4411"/>
                  </a:cubicBezTo>
                  <a:cubicBezTo>
                    <a:pt x="4884" y="4253"/>
                    <a:pt x="5199" y="4096"/>
                    <a:pt x="5483" y="3938"/>
                  </a:cubicBezTo>
                  <a:close/>
                  <a:moveTo>
                    <a:pt x="3876" y="7751"/>
                  </a:moveTo>
                  <a:cubicBezTo>
                    <a:pt x="4002" y="7845"/>
                    <a:pt x="4159" y="7908"/>
                    <a:pt x="4285" y="8003"/>
                  </a:cubicBezTo>
                  <a:cubicBezTo>
                    <a:pt x="4411" y="8066"/>
                    <a:pt x="4506" y="8160"/>
                    <a:pt x="4664" y="8223"/>
                  </a:cubicBezTo>
                  <a:cubicBezTo>
                    <a:pt x="4443" y="8318"/>
                    <a:pt x="4191" y="8444"/>
                    <a:pt x="4002" y="8475"/>
                  </a:cubicBezTo>
                  <a:lnTo>
                    <a:pt x="3876" y="7751"/>
                  </a:lnTo>
                  <a:close/>
                  <a:moveTo>
                    <a:pt x="7089" y="7751"/>
                  </a:moveTo>
                  <a:lnTo>
                    <a:pt x="6963" y="8475"/>
                  </a:lnTo>
                  <a:cubicBezTo>
                    <a:pt x="6711" y="8381"/>
                    <a:pt x="6522" y="8318"/>
                    <a:pt x="6302" y="8223"/>
                  </a:cubicBezTo>
                  <a:cubicBezTo>
                    <a:pt x="6396" y="8160"/>
                    <a:pt x="6554" y="8066"/>
                    <a:pt x="6680" y="8003"/>
                  </a:cubicBezTo>
                  <a:cubicBezTo>
                    <a:pt x="6806" y="7908"/>
                    <a:pt x="6963" y="7845"/>
                    <a:pt x="7089" y="7751"/>
                  </a:cubicBezTo>
                  <a:close/>
                  <a:moveTo>
                    <a:pt x="1986" y="6396"/>
                  </a:moveTo>
                  <a:cubicBezTo>
                    <a:pt x="2364" y="6711"/>
                    <a:pt x="2710" y="6963"/>
                    <a:pt x="3088" y="7278"/>
                  </a:cubicBezTo>
                  <a:cubicBezTo>
                    <a:pt x="3151" y="7814"/>
                    <a:pt x="3214" y="8286"/>
                    <a:pt x="3309" y="8696"/>
                  </a:cubicBezTo>
                  <a:cubicBezTo>
                    <a:pt x="3088" y="8727"/>
                    <a:pt x="2931" y="8790"/>
                    <a:pt x="2742" y="8790"/>
                  </a:cubicBezTo>
                  <a:cubicBezTo>
                    <a:pt x="2475" y="8836"/>
                    <a:pt x="2230" y="8858"/>
                    <a:pt x="2011" y="8858"/>
                  </a:cubicBezTo>
                  <a:cubicBezTo>
                    <a:pt x="1482" y="8858"/>
                    <a:pt x="1111" y="8730"/>
                    <a:pt x="977" y="8507"/>
                  </a:cubicBezTo>
                  <a:cubicBezTo>
                    <a:pt x="788" y="8160"/>
                    <a:pt x="1009" y="7530"/>
                    <a:pt x="1608" y="6805"/>
                  </a:cubicBezTo>
                  <a:cubicBezTo>
                    <a:pt x="1734" y="6648"/>
                    <a:pt x="1828" y="6553"/>
                    <a:pt x="1986" y="6396"/>
                  </a:cubicBezTo>
                  <a:close/>
                  <a:moveTo>
                    <a:pt x="8980" y="6364"/>
                  </a:moveTo>
                  <a:cubicBezTo>
                    <a:pt x="9137" y="6553"/>
                    <a:pt x="9232" y="6648"/>
                    <a:pt x="9358" y="6805"/>
                  </a:cubicBezTo>
                  <a:cubicBezTo>
                    <a:pt x="9956" y="7530"/>
                    <a:pt x="10177" y="8160"/>
                    <a:pt x="9988" y="8507"/>
                  </a:cubicBezTo>
                  <a:cubicBezTo>
                    <a:pt x="9858" y="8745"/>
                    <a:pt x="9505" y="8864"/>
                    <a:pt x="9000" y="8864"/>
                  </a:cubicBezTo>
                  <a:cubicBezTo>
                    <a:pt x="8770" y="8864"/>
                    <a:pt x="8509" y="8839"/>
                    <a:pt x="8224" y="8790"/>
                  </a:cubicBezTo>
                  <a:cubicBezTo>
                    <a:pt x="8035" y="8727"/>
                    <a:pt x="7877" y="8696"/>
                    <a:pt x="7656" y="8664"/>
                  </a:cubicBezTo>
                  <a:cubicBezTo>
                    <a:pt x="7751" y="8223"/>
                    <a:pt x="7814" y="7751"/>
                    <a:pt x="7877" y="7246"/>
                  </a:cubicBezTo>
                  <a:cubicBezTo>
                    <a:pt x="8255" y="6963"/>
                    <a:pt x="8665" y="6648"/>
                    <a:pt x="8980" y="6364"/>
                  </a:cubicBezTo>
                  <a:close/>
                  <a:moveTo>
                    <a:pt x="4159" y="10334"/>
                  </a:moveTo>
                  <a:cubicBezTo>
                    <a:pt x="4285" y="10334"/>
                    <a:pt x="4411" y="10397"/>
                    <a:pt x="4474" y="10491"/>
                  </a:cubicBezTo>
                  <a:cubicBezTo>
                    <a:pt x="4537" y="10554"/>
                    <a:pt x="4537" y="10649"/>
                    <a:pt x="4537" y="10743"/>
                  </a:cubicBezTo>
                  <a:cubicBezTo>
                    <a:pt x="4474" y="10838"/>
                    <a:pt x="4443" y="10901"/>
                    <a:pt x="4380" y="10964"/>
                  </a:cubicBezTo>
                  <a:cubicBezTo>
                    <a:pt x="4319" y="10994"/>
                    <a:pt x="4259" y="11008"/>
                    <a:pt x="4200" y="11008"/>
                  </a:cubicBezTo>
                  <a:cubicBezTo>
                    <a:pt x="4076" y="11008"/>
                    <a:pt x="3962" y="10945"/>
                    <a:pt x="3876" y="10838"/>
                  </a:cubicBezTo>
                  <a:cubicBezTo>
                    <a:pt x="3844" y="10743"/>
                    <a:pt x="3844" y="10680"/>
                    <a:pt x="3844" y="10554"/>
                  </a:cubicBezTo>
                  <a:cubicBezTo>
                    <a:pt x="3876" y="10491"/>
                    <a:pt x="3939" y="10397"/>
                    <a:pt x="4002" y="10365"/>
                  </a:cubicBezTo>
                  <a:cubicBezTo>
                    <a:pt x="4033" y="10334"/>
                    <a:pt x="4128" y="10334"/>
                    <a:pt x="4159" y="10334"/>
                  </a:cubicBezTo>
                  <a:close/>
                  <a:moveTo>
                    <a:pt x="5420" y="8664"/>
                  </a:moveTo>
                  <a:cubicBezTo>
                    <a:pt x="5861" y="8853"/>
                    <a:pt x="6333" y="9042"/>
                    <a:pt x="6774" y="9168"/>
                  </a:cubicBezTo>
                  <a:cubicBezTo>
                    <a:pt x="6774" y="9326"/>
                    <a:pt x="6680" y="9515"/>
                    <a:pt x="6617" y="9735"/>
                  </a:cubicBezTo>
                  <a:cubicBezTo>
                    <a:pt x="6302" y="10586"/>
                    <a:pt x="5861" y="11153"/>
                    <a:pt x="5451" y="11153"/>
                  </a:cubicBezTo>
                  <a:cubicBezTo>
                    <a:pt x="5388" y="11153"/>
                    <a:pt x="5262" y="11090"/>
                    <a:pt x="5136" y="11059"/>
                  </a:cubicBezTo>
                  <a:cubicBezTo>
                    <a:pt x="5136" y="11027"/>
                    <a:pt x="5199" y="10996"/>
                    <a:pt x="5199" y="10933"/>
                  </a:cubicBezTo>
                  <a:cubicBezTo>
                    <a:pt x="5262" y="10680"/>
                    <a:pt x="5231" y="10397"/>
                    <a:pt x="5073" y="10145"/>
                  </a:cubicBezTo>
                  <a:cubicBezTo>
                    <a:pt x="4916" y="9830"/>
                    <a:pt x="4601" y="9704"/>
                    <a:pt x="4254" y="9641"/>
                  </a:cubicBezTo>
                  <a:cubicBezTo>
                    <a:pt x="4191" y="9483"/>
                    <a:pt x="4128" y="9326"/>
                    <a:pt x="4096" y="9168"/>
                  </a:cubicBezTo>
                  <a:cubicBezTo>
                    <a:pt x="4506" y="9011"/>
                    <a:pt x="4947" y="8853"/>
                    <a:pt x="5420" y="8664"/>
                  </a:cubicBezTo>
                  <a:close/>
                  <a:moveTo>
                    <a:pt x="5420" y="0"/>
                  </a:moveTo>
                  <a:cubicBezTo>
                    <a:pt x="4727" y="0"/>
                    <a:pt x="4096" y="662"/>
                    <a:pt x="3624" y="1859"/>
                  </a:cubicBezTo>
                  <a:cubicBezTo>
                    <a:pt x="3529" y="2048"/>
                    <a:pt x="3498" y="2237"/>
                    <a:pt x="3403" y="2458"/>
                  </a:cubicBezTo>
                  <a:cubicBezTo>
                    <a:pt x="3246" y="2395"/>
                    <a:pt x="3151" y="2363"/>
                    <a:pt x="2994" y="2363"/>
                  </a:cubicBezTo>
                  <a:cubicBezTo>
                    <a:pt x="2962" y="1828"/>
                    <a:pt x="2521" y="1418"/>
                    <a:pt x="1954" y="1418"/>
                  </a:cubicBezTo>
                  <a:cubicBezTo>
                    <a:pt x="1387" y="1418"/>
                    <a:pt x="946" y="1891"/>
                    <a:pt x="946" y="2426"/>
                  </a:cubicBezTo>
                  <a:cubicBezTo>
                    <a:pt x="662" y="2552"/>
                    <a:pt x="473" y="2710"/>
                    <a:pt x="347" y="2962"/>
                  </a:cubicBezTo>
                  <a:cubicBezTo>
                    <a:pt x="1" y="3592"/>
                    <a:pt x="221" y="4443"/>
                    <a:pt x="1072" y="5419"/>
                  </a:cubicBezTo>
                  <a:cubicBezTo>
                    <a:pt x="1166" y="5577"/>
                    <a:pt x="1324" y="5766"/>
                    <a:pt x="1482" y="5892"/>
                  </a:cubicBezTo>
                  <a:cubicBezTo>
                    <a:pt x="1324" y="6049"/>
                    <a:pt x="1229" y="6207"/>
                    <a:pt x="1072" y="6364"/>
                  </a:cubicBezTo>
                  <a:cubicBezTo>
                    <a:pt x="221" y="7372"/>
                    <a:pt x="1" y="8223"/>
                    <a:pt x="347" y="8853"/>
                  </a:cubicBezTo>
                  <a:cubicBezTo>
                    <a:pt x="631" y="9326"/>
                    <a:pt x="1166" y="9578"/>
                    <a:pt x="2017" y="9578"/>
                  </a:cubicBezTo>
                  <a:cubicBezTo>
                    <a:pt x="2269" y="9578"/>
                    <a:pt x="2553" y="9515"/>
                    <a:pt x="2868" y="9483"/>
                  </a:cubicBezTo>
                  <a:lnTo>
                    <a:pt x="3466" y="9357"/>
                  </a:lnTo>
                  <a:cubicBezTo>
                    <a:pt x="3498" y="9515"/>
                    <a:pt x="3529" y="9704"/>
                    <a:pt x="3624" y="9798"/>
                  </a:cubicBezTo>
                  <a:cubicBezTo>
                    <a:pt x="3403" y="9956"/>
                    <a:pt x="3246" y="10145"/>
                    <a:pt x="3183" y="10397"/>
                  </a:cubicBezTo>
                  <a:cubicBezTo>
                    <a:pt x="3120" y="10680"/>
                    <a:pt x="3151" y="10933"/>
                    <a:pt x="3309" y="11185"/>
                  </a:cubicBezTo>
                  <a:cubicBezTo>
                    <a:pt x="3498" y="11500"/>
                    <a:pt x="3844" y="11689"/>
                    <a:pt x="4222" y="11689"/>
                  </a:cubicBezTo>
                  <a:cubicBezTo>
                    <a:pt x="4380" y="11689"/>
                    <a:pt x="4569" y="11657"/>
                    <a:pt x="4727" y="11531"/>
                  </a:cubicBezTo>
                  <a:cubicBezTo>
                    <a:pt x="4947" y="11689"/>
                    <a:pt x="5199" y="11815"/>
                    <a:pt x="5483" y="11815"/>
                  </a:cubicBezTo>
                  <a:cubicBezTo>
                    <a:pt x="6176" y="11815"/>
                    <a:pt x="6806" y="11153"/>
                    <a:pt x="7278" y="9956"/>
                  </a:cubicBezTo>
                  <a:cubicBezTo>
                    <a:pt x="7373" y="9767"/>
                    <a:pt x="7404" y="9578"/>
                    <a:pt x="7467" y="9357"/>
                  </a:cubicBezTo>
                  <a:cubicBezTo>
                    <a:pt x="7688" y="9420"/>
                    <a:pt x="7909" y="9452"/>
                    <a:pt x="8098" y="9483"/>
                  </a:cubicBezTo>
                  <a:cubicBezTo>
                    <a:pt x="8413" y="9515"/>
                    <a:pt x="8696" y="9578"/>
                    <a:pt x="8980" y="9578"/>
                  </a:cubicBezTo>
                  <a:cubicBezTo>
                    <a:pt x="9767" y="9578"/>
                    <a:pt x="10366" y="9326"/>
                    <a:pt x="10618" y="8853"/>
                  </a:cubicBezTo>
                  <a:cubicBezTo>
                    <a:pt x="10996" y="8223"/>
                    <a:pt x="10744" y="7372"/>
                    <a:pt x="9925" y="6364"/>
                  </a:cubicBezTo>
                  <a:cubicBezTo>
                    <a:pt x="9799" y="6207"/>
                    <a:pt x="9641" y="6049"/>
                    <a:pt x="9484" y="5892"/>
                  </a:cubicBezTo>
                  <a:cubicBezTo>
                    <a:pt x="9610" y="5797"/>
                    <a:pt x="9673" y="5671"/>
                    <a:pt x="9799" y="5577"/>
                  </a:cubicBezTo>
                  <a:cubicBezTo>
                    <a:pt x="9956" y="5671"/>
                    <a:pt x="10114" y="5703"/>
                    <a:pt x="10240" y="5703"/>
                  </a:cubicBezTo>
                  <a:cubicBezTo>
                    <a:pt x="10586" y="5703"/>
                    <a:pt x="10933" y="5514"/>
                    <a:pt x="11154" y="5199"/>
                  </a:cubicBezTo>
                  <a:cubicBezTo>
                    <a:pt x="11248" y="4915"/>
                    <a:pt x="11280" y="4663"/>
                    <a:pt x="11217" y="4380"/>
                  </a:cubicBezTo>
                  <a:cubicBezTo>
                    <a:pt x="11122" y="4096"/>
                    <a:pt x="10965" y="3875"/>
                    <a:pt x="10744" y="3749"/>
                  </a:cubicBezTo>
                  <a:cubicBezTo>
                    <a:pt x="10775" y="3466"/>
                    <a:pt x="10712" y="3182"/>
                    <a:pt x="10586" y="2962"/>
                  </a:cubicBezTo>
                  <a:cubicBezTo>
                    <a:pt x="10325" y="2486"/>
                    <a:pt x="9740" y="2262"/>
                    <a:pt x="8927" y="2262"/>
                  </a:cubicBezTo>
                  <a:cubicBezTo>
                    <a:pt x="8663" y="2262"/>
                    <a:pt x="8375" y="2285"/>
                    <a:pt x="8066" y="2332"/>
                  </a:cubicBezTo>
                  <a:cubicBezTo>
                    <a:pt x="7877" y="2363"/>
                    <a:pt x="7656" y="2395"/>
                    <a:pt x="7436" y="2458"/>
                  </a:cubicBezTo>
                  <a:cubicBezTo>
                    <a:pt x="7341" y="2237"/>
                    <a:pt x="7310" y="2017"/>
                    <a:pt x="7247" y="1859"/>
                  </a:cubicBezTo>
                  <a:cubicBezTo>
                    <a:pt x="6806" y="630"/>
                    <a:pt x="6144" y="0"/>
                    <a:pt x="54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6637;p51">
            <a:extLst>
              <a:ext uri="{FF2B5EF4-FFF2-40B4-BE49-F238E27FC236}">
                <a16:creationId xmlns:a16="http://schemas.microsoft.com/office/drawing/2014/main" id="{D053050C-7884-4801-B3BF-AFCE1C241962}"/>
              </a:ext>
            </a:extLst>
          </p:cNvPr>
          <p:cNvGrpSpPr/>
          <p:nvPr/>
        </p:nvGrpSpPr>
        <p:grpSpPr>
          <a:xfrm>
            <a:off x="8061321" y="2438771"/>
            <a:ext cx="482346" cy="512400"/>
            <a:chOff x="-24330250" y="2340425"/>
            <a:chExt cx="278050" cy="295375"/>
          </a:xfrm>
          <a:solidFill>
            <a:srgbClr val="5C3183"/>
          </a:solidFill>
        </p:grpSpPr>
        <p:sp>
          <p:nvSpPr>
            <p:cNvPr id="300" name="Google Shape;6638;p51">
              <a:extLst>
                <a:ext uri="{FF2B5EF4-FFF2-40B4-BE49-F238E27FC236}">
                  <a16:creationId xmlns:a16="http://schemas.microsoft.com/office/drawing/2014/main" id="{2100766E-5EC3-4964-A739-828949669949}"/>
                </a:ext>
              </a:extLst>
            </p:cNvPr>
            <p:cNvSpPr/>
            <p:nvPr/>
          </p:nvSpPr>
          <p:spPr>
            <a:xfrm>
              <a:off x="-24330250" y="2340425"/>
              <a:ext cx="278050" cy="295375"/>
            </a:xfrm>
            <a:custGeom>
              <a:avLst/>
              <a:gdLst/>
              <a:ahLst/>
              <a:cxnLst/>
              <a:rect l="l" t="t" r="r" b="b"/>
              <a:pathLst>
                <a:path w="11122" h="11815" extrusionOk="0">
                  <a:moveTo>
                    <a:pt x="5577" y="693"/>
                  </a:moveTo>
                  <a:cubicBezTo>
                    <a:pt x="6711" y="693"/>
                    <a:pt x="7656" y="1638"/>
                    <a:pt x="7656" y="2804"/>
                  </a:cubicBezTo>
                  <a:lnTo>
                    <a:pt x="7656" y="3151"/>
                  </a:lnTo>
                  <a:cubicBezTo>
                    <a:pt x="7656" y="3340"/>
                    <a:pt x="7499" y="3497"/>
                    <a:pt x="7310" y="3497"/>
                  </a:cubicBezTo>
                  <a:lnTo>
                    <a:pt x="5924" y="3497"/>
                  </a:lnTo>
                  <a:lnTo>
                    <a:pt x="5924" y="3151"/>
                  </a:lnTo>
                  <a:cubicBezTo>
                    <a:pt x="5924" y="2962"/>
                    <a:pt x="5766" y="2804"/>
                    <a:pt x="5577" y="2804"/>
                  </a:cubicBezTo>
                  <a:cubicBezTo>
                    <a:pt x="5357" y="2804"/>
                    <a:pt x="5199" y="2962"/>
                    <a:pt x="5199" y="3151"/>
                  </a:cubicBezTo>
                  <a:lnTo>
                    <a:pt x="5199" y="3497"/>
                  </a:lnTo>
                  <a:lnTo>
                    <a:pt x="3844" y="3497"/>
                  </a:lnTo>
                  <a:cubicBezTo>
                    <a:pt x="3624" y="3497"/>
                    <a:pt x="3466" y="3340"/>
                    <a:pt x="3466" y="3151"/>
                  </a:cubicBezTo>
                  <a:lnTo>
                    <a:pt x="3466" y="2804"/>
                  </a:lnTo>
                  <a:cubicBezTo>
                    <a:pt x="3466" y="1638"/>
                    <a:pt x="4411" y="693"/>
                    <a:pt x="5577" y="693"/>
                  </a:cubicBezTo>
                  <a:close/>
                  <a:moveTo>
                    <a:pt x="8318" y="2867"/>
                  </a:moveTo>
                  <a:cubicBezTo>
                    <a:pt x="8728" y="2993"/>
                    <a:pt x="9043" y="3371"/>
                    <a:pt x="9043" y="3844"/>
                  </a:cubicBezTo>
                  <a:lnTo>
                    <a:pt x="9043" y="8727"/>
                  </a:lnTo>
                  <a:cubicBezTo>
                    <a:pt x="9043" y="9326"/>
                    <a:pt x="8570" y="9767"/>
                    <a:pt x="8003" y="9767"/>
                  </a:cubicBezTo>
                  <a:lnTo>
                    <a:pt x="5924" y="9767"/>
                  </a:lnTo>
                  <a:lnTo>
                    <a:pt x="5924" y="7309"/>
                  </a:lnTo>
                  <a:cubicBezTo>
                    <a:pt x="5924" y="7120"/>
                    <a:pt x="5766" y="6963"/>
                    <a:pt x="5577" y="6963"/>
                  </a:cubicBezTo>
                  <a:cubicBezTo>
                    <a:pt x="5357" y="6963"/>
                    <a:pt x="5199" y="7120"/>
                    <a:pt x="5199" y="7309"/>
                  </a:cubicBezTo>
                  <a:lnTo>
                    <a:pt x="5199" y="9767"/>
                  </a:lnTo>
                  <a:lnTo>
                    <a:pt x="3120" y="9767"/>
                  </a:lnTo>
                  <a:cubicBezTo>
                    <a:pt x="2521" y="9767"/>
                    <a:pt x="2112" y="9294"/>
                    <a:pt x="2112" y="8727"/>
                  </a:cubicBezTo>
                  <a:lnTo>
                    <a:pt x="2112" y="3844"/>
                  </a:lnTo>
                  <a:cubicBezTo>
                    <a:pt x="2112" y="3434"/>
                    <a:pt x="2364" y="3025"/>
                    <a:pt x="2805" y="2867"/>
                  </a:cubicBezTo>
                  <a:lnTo>
                    <a:pt x="2805" y="3151"/>
                  </a:lnTo>
                  <a:cubicBezTo>
                    <a:pt x="2805" y="3749"/>
                    <a:pt x="3277" y="4159"/>
                    <a:pt x="3844" y="4159"/>
                  </a:cubicBezTo>
                  <a:lnTo>
                    <a:pt x="7310" y="4159"/>
                  </a:lnTo>
                  <a:cubicBezTo>
                    <a:pt x="7877" y="4159"/>
                    <a:pt x="8318" y="3686"/>
                    <a:pt x="8318" y="3151"/>
                  </a:cubicBezTo>
                  <a:lnTo>
                    <a:pt x="8318" y="2867"/>
                  </a:lnTo>
                  <a:close/>
                  <a:moveTo>
                    <a:pt x="7972" y="693"/>
                  </a:moveTo>
                  <a:cubicBezTo>
                    <a:pt x="9326" y="693"/>
                    <a:pt x="10429" y="1796"/>
                    <a:pt x="10429" y="3151"/>
                  </a:cubicBezTo>
                  <a:lnTo>
                    <a:pt x="10429" y="8727"/>
                  </a:lnTo>
                  <a:lnTo>
                    <a:pt x="10397" y="8727"/>
                  </a:lnTo>
                  <a:cubicBezTo>
                    <a:pt x="10397" y="10082"/>
                    <a:pt x="9295" y="11184"/>
                    <a:pt x="7972" y="11184"/>
                  </a:cubicBezTo>
                  <a:lnTo>
                    <a:pt x="3120" y="11184"/>
                  </a:lnTo>
                  <a:cubicBezTo>
                    <a:pt x="1797" y="11184"/>
                    <a:pt x="694" y="10082"/>
                    <a:pt x="694" y="8727"/>
                  </a:cubicBezTo>
                  <a:lnTo>
                    <a:pt x="694" y="3151"/>
                  </a:lnTo>
                  <a:cubicBezTo>
                    <a:pt x="694" y="1796"/>
                    <a:pt x="1797" y="693"/>
                    <a:pt x="3120" y="693"/>
                  </a:cubicBezTo>
                  <a:lnTo>
                    <a:pt x="3718" y="693"/>
                  </a:lnTo>
                  <a:cubicBezTo>
                    <a:pt x="3277" y="1071"/>
                    <a:pt x="2994" y="1575"/>
                    <a:pt x="2868" y="2111"/>
                  </a:cubicBezTo>
                  <a:cubicBezTo>
                    <a:pt x="2017" y="2237"/>
                    <a:pt x="1387" y="2993"/>
                    <a:pt x="1387" y="3844"/>
                  </a:cubicBezTo>
                  <a:lnTo>
                    <a:pt x="1387" y="8727"/>
                  </a:lnTo>
                  <a:cubicBezTo>
                    <a:pt x="1387" y="9672"/>
                    <a:pt x="2175" y="10460"/>
                    <a:pt x="3120" y="10460"/>
                  </a:cubicBezTo>
                  <a:lnTo>
                    <a:pt x="7972" y="10460"/>
                  </a:lnTo>
                  <a:cubicBezTo>
                    <a:pt x="8917" y="10460"/>
                    <a:pt x="9704" y="9672"/>
                    <a:pt x="9704" y="8727"/>
                  </a:cubicBezTo>
                  <a:lnTo>
                    <a:pt x="9704" y="3844"/>
                  </a:lnTo>
                  <a:cubicBezTo>
                    <a:pt x="9704" y="2993"/>
                    <a:pt x="9074" y="2237"/>
                    <a:pt x="8255" y="2111"/>
                  </a:cubicBezTo>
                  <a:cubicBezTo>
                    <a:pt x="8098" y="1575"/>
                    <a:pt x="7814" y="1071"/>
                    <a:pt x="7373" y="693"/>
                  </a:cubicBezTo>
                  <a:close/>
                  <a:moveTo>
                    <a:pt x="3120" y="0"/>
                  </a:moveTo>
                  <a:cubicBezTo>
                    <a:pt x="1387" y="0"/>
                    <a:pt x="1" y="1418"/>
                    <a:pt x="1" y="3119"/>
                  </a:cubicBezTo>
                  <a:lnTo>
                    <a:pt x="1" y="8695"/>
                  </a:lnTo>
                  <a:cubicBezTo>
                    <a:pt x="1" y="10428"/>
                    <a:pt x="1418" y="11814"/>
                    <a:pt x="3120" y="11814"/>
                  </a:cubicBezTo>
                  <a:lnTo>
                    <a:pt x="7972" y="11814"/>
                  </a:lnTo>
                  <a:cubicBezTo>
                    <a:pt x="9704" y="11814"/>
                    <a:pt x="11091" y="10397"/>
                    <a:pt x="11091" y="8695"/>
                  </a:cubicBezTo>
                  <a:lnTo>
                    <a:pt x="11091" y="3119"/>
                  </a:lnTo>
                  <a:cubicBezTo>
                    <a:pt x="11122" y="1418"/>
                    <a:pt x="9704" y="0"/>
                    <a:pt x="79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39;p51">
              <a:extLst>
                <a:ext uri="{FF2B5EF4-FFF2-40B4-BE49-F238E27FC236}">
                  <a16:creationId xmlns:a16="http://schemas.microsoft.com/office/drawing/2014/main" id="{723C3BE5-C7C3-4FB1-A5BB-A814F3730E92}"/>
                </a:ext>
              </a:extLst>
            </p:cNvPr>
            <p:cNvSpPr/>
            <p:nvPr/>
          </p:nvSpPr>
          <p:spPr>
            <a:xfrm>
              <a:off x="-24225500" y="2375850"/>
              <a:ext cx="68550" cy="34700"/>
            </a:xfrm>
            <a:custGeom>
              <a:avLst/>
              <a:gdLst/>
              <a:ahLst/>
              <a:cxnLst/>
              <a:rect l="l" t="t" r="r" b="b"/>
              <a:pathLst>
                <a:path w="2742" h="1388" extrusionOk="0">
                  <a:moveTo>
                    <a:pt x="1387" y="1"/>
                  </a:moveTo>
                  <a:cubicBezTo>
                    <a:pt x="789" y="1"/>
                    <a:pt x="284" y="347"/>
                    <a:pt x="64" y="914"/>
                  </a:cubicBezTo>
                  <a:cubicBezTo>
                    <a:pt x="1" y="1103"/>
                    <a:pt x="64" y="1293"/>
                    <a:pt x="284" y="1324"/>
                  </a:cubicBezTo>
                  <a:cubicBezTo>
                    <a:pt x="330" y="1347"/>
                    <a:pt x="375" y="1357"/>
                    <a:pt x="418" y="1357"/>
                  </a:cubicBezTo>
                  <a:cubicBezTo>
                    <a:pt x="555" y="1357"/>
                    <a:pt x="670" y="1255"/>
                    <a:pt x="694" y="1135"/>
                  </a:cubicBezTo>
                  <a:cubicBezTo>
                    <a:pt x="789" y="851"/>
                    <a:pt x="1072" y="662"/>
                    <a:pt x="1387" y="662"/>
                  </a:cubicBezTo>
                  <a:cubicBezTo>
                    <a:pt x="1639" y="662"/>
                    <a:pt x="1923" y="851"/>
                    <a:pt x="2049" y="1135"/>
                  </a:cubicBezTo>
                  <a:cubicBezTo>
                    <a:pt x="2080" y="1293"/>
                    <a:pt x="2238" y="1387"/>
                    <a:pt x="2364" y="1387"/>
                  </a:cubicBezTo>
                  <a:cubicBezTo>
                    <a:pt x="2395" y="1387"/>
                    <a:pt x="2427" y="1387"/>
                    <a:pt x="2490" y="1324"/>
                  </a:cubicBezTo>
                  <a:cubicBezTo>
                    <a:pt x="2679" y="1261"/>
                    <a:pt x="2742" y="1072"/>
                    <a:pt x="2679" y="914"/>
                  </a:cubicBezTo>
                  <a:cubicBezTo>
                    <a:pt x="2490" y="347"/>
                    <a:pt x="1954"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40;p51">
              <a:extLst>
                <a:ext uri="{FF2B5EF4-FFF2-40B4-BE49-F238E27FC236}">
                  <a16:creationId xmlns:a16="http://schemas.microsoft.com/office/drawing/2014/main" id="{D271F760-AB55-49F4-A0C6-8F8E7B689B08}"/>
                </a:ext>
              </a:extLst>
            </p:cNvPr>
            <p:cNvSpPr/>
            <p:nvPr/>
          </p:nvSpPr>
          <p:spPr>
            <a:xfrm>
              <a:off x="-24260925" y="2462500"/>
              <a:ext cx="138650" cy="17350"/>
            </a:xfrm>
            <a:custGeom>
              <a:avLst/>
              <a:gdLst/>
              <a:ahLst/>
              <a:cxnLst/>
              <a:rect l="l" t="t" r="r" b="b"/>
              <a:pathLst>
                <a:path w="5546" h="694" extrusionOk="0">
                  <a:moveTo>
                    <a:pt x="347" y="0"/>
                  </a:moveTo>
                  <a:cubicBezTo>
                    <a:pt x="158" y="0"/>
                    <a:pt x="0" y="158"/>
                    <a:pt x="0" y="347"/>
                  </a:cubicBezTo>
                  <a:cubicBezTo>
                    <a:pt x="0" y="536"/>
                    <a:pt x="158" y="693"/>
                    <a:pt x="347" y="693"/>
                  </a:cubicBezTo>
                  <a:lnTo>
                    <a:pt x="5199" y="693"/>
                  </a:lnTo>
                  <a:cubicBezTo>
                    <a:pt x="5388" y="693"/>
                    <a:pt x="5545" y="536"/>
                    <a:pt x="5545" y="347"/>
                  </a:cubicBezTo>
                  <a:cubicBezTo>
                    <a:pt x="5545" y="158"/>
                    <a:pt x="5388" y="0"/>
                    <a:pt x="51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41;p51">
              <a:extLst>
                <a:ext uri="{FF2B5EF4-FFF2-40B4-BE49-F238E27FC236}">
                  <a16:creationId xmlns:a16="http://schemas.microsoft.com/office/drawing/2014/main" id="{5963A906-2F23-41C7-979A-40BDF5A61C64}"/>
                </a:ext>
              </a:extLst>
            </p:cNvPr>
            <p:cNvSpPr/>
            <p:nvPr/>
          </p:nvSpPr>
          <p:spPr>
            <a:xfrm>
              <a:off x="-24260150" y="2515275"/>
              <a:ext cx="43350" cy="18125"/>
            </a:xfrm>
            <a:custGeom>
              <a:avLst/>
              <a:gdLst/>
              <a:ahLst/>
              <a:cxnLst/>
              <a:rect l="l" t="t" r="r" b="b"/>
              <a:pathLst>
                <a:path w="1734" h="725" extrusionOk="0">
                  <a:moveTo>
                    <a:pt x="347" y="0"/>
                  </a:moveTo>
                  <a:cubicBezTo>
                    <a:pt x="158" y="0"/>
                    <a:pt x="1" y="158"/>
                    <a:pt x="1" y="378"/>
                  </a:cubicBezTo>
                  <a:cubicBezTo>
                    <a:pt x="1" y="567"/>
                    <a:pt x="158" y="725"/>
                    <a:pt x="347" y="725"/>
                  </a:cubicBezTo>
                  <a:lnTo>
                    <a:pt x="1387" y="725"/>
                  </a:lnTo>
                  <a:cubicBezTo>
                    <a:pt x="1576" y="725"/>
                    <a:pt x="1733" y="567"/>
                    <a:pt x="1733" y="378"/>
                  </a:cubicBezTo>
                  <a:cubicBezTo>
                    <a:pt x="1702" y="158"/>
                    <a:pt x="1544"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42;p51">
              <a:extLst>
                <a:ext uri="{FF2B5EF4-FFF2-40B4-BE49-F238E27FC236}">
                  <a16:creationId xmlns:a16="http://schemas.microsoft.com/office/drawing/2014/main" id="{1142E52F-7D1D-4BC0-82DB-566075A66AED}"/>
                </a:ext>
              </a:extLst>
            </p:cNvPr>
            <p:cNvSpPr/>
            <p:nvPr/>
          </p:nvSpPr>
          <p:spPr>
            <a:xfrm>
              <a:off x="-24260925" y="2549925"/>
              <a:ext cx="35450" cy="18125"/>
            </a:xfrm>
            <a:custGeom>
              <a:avLst/>
              <a:gdLst/>
              <a:ahLst/>
              <a:cxnLst/>
              <a:rect l="l" t="t" r="r" b="b"/>
              <a:pathLst>
                <a:path w="1418" h="725" extrusionOk="0">
                  <a:moveTo>
                    <a:pt x="347" y="0"/>
                  </a:moveTo>
                  <a:cubicBezTo>
                    <a:pt x="158" y="0"/>
                    <a:pt x="0" y="158"/>
                    <a:pt x="0" y="347"/>
                  </a:cubicBezTo>
                  <a:cubicBezTo>
                    <a:pt x="0" y="567"/>
                    <a:pt x="158" y="725"/>
                    <a:pt x="347" y="725"/>
                  </a:cubicBezTo>
                  <a:lnTo>
                    <a:pt x="1071" y="725"/>
                  </a:lnTo>
                  <a:cubicBezTo>
                    <a:pt x="1260" y="725"/>
                    <a:pt x="1418" y="567"/>
                    <a:pt x="1418" y="347"/>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43;p51">
              <a:extLst>
                <a:ext uri="{FF2B5EF4-FFF2-40B4-BE49-F238E27FC236}">
                  <a16:creationId xmlns:a16="http://schemas.microsoft.com/office/drawing/2014/main" id="{D036BF0A-EED0-4995-A71E-14BDC1CFAE42}"/>
                </a:ext>
              </a:extLst>
            </p:cNvPr>
            <p:cNvSpPr/>
            <p:nvPr/>
          </p:nvSpPr>
          <p:spPr>
            <a:xfrm>
              <a:off x="-24165625" y="2515275"/>
              <a:ext cx="43350" cy="18125"/>
            </a:xfrm>
            <a:custGeom>
              <a:avLst/>
              <a:gdLst/>
              <a:ahLst/>
              <a:cxnLst/>
              <a:rect l="l" t="t" r="r" b="b"/>
              <a:pathLst>
                <a:path w="1734" h="725" extrusionOk="0">
                  <a:moveTo>
                    <a:pt x="378" y="0"/>
                  </a:moveTo>
                  <a:cubicBezTo>
                    <a:pt x="158" y="0"/>
                    <a:pt x="0" y="158"/>
                    <a:pt x="0" y="378"/>
                  </a:cubicBezTo>
                  <a:cubicBezTo>
                    <a:pt x="0" y="567"/>
                    <a:pt x="158" y="725"/>
                    <a:pt x="378" y="725"/>
                  </a:cubicBezTo>
                  <a:lnTo>
                    <a:pt x="1387" y="725"/>
                  </a:lnTo>
                  <a:cubicBezTo>
                    <a:pt x="1576" y="725"/>
                    <a:pt x="1733" y="567"/>
                    <a:pt x="1733" y="378"/>
                  </a:cubicBezTo>
                  <a:cubicBezTo>
                    <a:pt x="1733" y="158"/>
                    <a:pt x="1576"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644;p51">
              <a:extLst>
                <a:ext uri="{FF2B5EF4-FFF2-40B4-BE49-F238E27FC236}">
                  <a16:creationId xmlns:a16="http://schemas.microsoft.com/office/drawing/2014/main" id="{90A279F8-0283-40F6-873E-B7EBB2C8F862}"/>
                </a:ext>
              </a:extLst>
            </p:cNvPr>
            <p:cNvSpPr/>
            <p:nvPr/>
          </p:nvSpPr>
          <p:spPr>
            <a:xfrm>
              <a:off x="-24157750" y="2549925"/>
              <a:ext cx="35475" cy="18125"/>
            </a:xfrm>
            <a:custGeom>
              <a:avLst/>
              <a:gdLst/>
              <a:ahLst/>
              <a:cxnLst/>
              <a:rect l="l" t="t" r="r" b="b"/>
              <a:pathLst>
                <a:path w="1419" h="725" extrusionOk="0">
                  <a:moveTo>
                    <a:pt x="347" y="0"/>
                  </a:moveTo>
                  <a:cubicBezTo>
                    <a:pt x="158" y="0"/>
                    <a:pt x="0" y="158"/>
                    <a:pt x="0" y="347"/>
                  </a:cubicBezTo>
                  <a:cubicBezTo>
                    <a:pt x="0" y="567"/>
                    <a:pt x="158" y="725"/>
                    <a:pt x="347"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6645;p51">
            <a:extLst>
              <a:ext uri="{FF2B5EF4-FFF2-40B4-BE49-F238E27FC236}">
                <a16:creationId xmlns:a16="http://schemas.microsoft.com/office/drawing/2014/main" id="{86FB6A5D-8103-4E27-B048-9EE35D8FE712}"/>
              </a:ext>
            </a:extLst>
          </p:cNvPr>
          <p:cNvGrpSpPr/>
          <p:nvPr/>
        </p:nvGrpSpPr>
        <p:grpSpPr>
          <a:xfrm>
            <a:off x="8046293" y="3078891"/>
            <a:ext cx="512400" cy="512400"/>
            <a:chOff x="-24338900" y="2710600"/>
            <a:chExt cx="295375" cy="295375"/>
          </a:xfrm>
          <a:solidFill>
            <a:srgbClr val="5C3183"/>
          </a:solidFill>
        </p:grpSpPr>
        <p:sp>
          <p:nvSpPr>
            <p:cNvPr id="298" name="Google Shape;6646;p51">
              <a:extLst>
                <a:ext uri="{FF2B5EF4-FFF2-40B4-BE49-F238E27FC236}">
                  <a16:creationId xmlns:a16="http://schemas.microsoft.com/office/drawing/2014/main" id="{15BC2C65-28C1-4D5D-90E1-898D81C199F8}"/>
                </a:ext>
              </a:extLst>
            </p:cNvPr>
            <p:cNvSpPr/>
            <p:nvPr/>
          </p:nvSpPr>
          <p:spPr>
            <a:xfrm>
              <a:off x="-24250700" y="2816925"/>
              <a:ext cx="123675" cy="103200"/>
            </a:xfrm>
            <a:custGeom>
              <a:avLst/>
              <a:gdLst/>
              <a:ahLst/>
              <a:cxnLst/>
              <a:rect l="l" t="t" r="r" b="b"/>
              <a:pathLst>
                <a:path w="4947" h="4128" extrusionOk="0">
                  <a:moveTo>
                    <a:pt x="3403" y="662"/>
                  </a:moveTo>
                  <a:cubicBezTo>
                    <a:pt x="3813" y="662"/>
                    <a:pt x="4128" y="977"/>
                    <a:pt x="4128" y="1387"/>
                  </a:cubicBezTo>
                  <a:cubicBezTo>
                    <a:pt x="4128" y="1922"/>
                    <a:pt x="3561" y="2363"/>
                    <a:pt x="2710" y="3025"/>
                  </a:cubicBezTo>
                  <a:cubicBezTo>
                    <a:pt x="2584" y="3119"/>
                    <a:pt x="2490" y="3182"/>
                    <a:pt x="2395" y="3309"/>
                  </a:cubicBezTo>
                  <a:cubicBezTo>
                    <a:pt x="2269" y="3214"/>
                    <a:pt x="2143" y="3151"/>
                    <a:pt x="2080" y="3025"/>
                  </a:cubicBezTo>
                  <a:cubicBezTo>
                    <a:pt x="1198" y="2363"/>
                    <a:pt x="662" y="1891"/>
                    <a:pt x="662" y="1387"/>
                  </a:cubicBezTo>
                  <a:cubicBezTo>
                    <a:pt x="662" y="946"/>
                    <a:pt x="977" y="662"/>
                    <a:pt x="1355" y="662"/>
                  </a:cubicBezTo>
                  <a:cubicBezTo>
                    <a:pt x="1860" y="662"/>
                    <a:pt x="2080" y="1229"/>
                    <a:pt x="2080" y="1261"/>
                  </a:cubicBezTo>
                  <a:cubicBezTo>
                    <a:pt x="2112" y="1418"/>
                    <a:pt x="2238" y="1481"/>
                    <a:pt x="2395" y="1481"/>
                  </a:cubicBezTo>
                  <a:cubicBezTo>
                    <a:pt x="2553" y="1481"/>
                    <a:pt x="2647" y="1355"/>
                    <a:pt x="2710" y="1261"/>
                  </a:cubicBezTo>
                  <a:cubicBezTo>
                    <a:pt x="2710" y="1229"/>
                    <a:pt x="2899" y="662"/>
                    <a:pt x="3403" y="662"/>
                  </a:cubicBezTo>
                  <a:close/>
                  <a:moveTo>
                    <a:pt x="1355" y="1"/>
                  </a:moveTo>
                  <a:cubicBezTo>
                    <a:pt x="568" y="1"/>
                    <a:pt x="1" y="631"/>
                    <a:pt x="1" y="1418"/>
                  </a:cubicBezTo>
                  <a:cubicBezTo>
                    <a:pt x="1" y="2269"/>
                    <a:pt x="694" y="2836"/>
                    <a:pt x="1671" y="3624"/>
                  </a:cubicBezTo>
                  <a:cubicBezTo>
                    <a:pt x="1828" y="3750"/>
                    <a:pt x="2049" y="3907"/>
                    <a:pt x="2238" y="4065"/>
                  </a:cubicBezTo>
                  <a:cubicBezTo>
                    <a:pt x="2301" y="4096"/>
                    <a:pt x="2395" y="4128"/>
                    <a:pt x="2458" y="4128"/>
                  </a:cubicBezTo>
                  <a:cubicBezTo>
                    <a:pt x="2553" y="4128"/>
                    <a:pt x="2616" y="4096"/>
                    <a:pt x="2710" y="4065"/>
                  </a:cubicBezTo>
                  <a:cubicBezTo>
                    <a:pt x="2899" y="3907"/>
                    <a:pt x="3057" y="3718"/>
                    <a:pt x="3246" y="3624"/>
                  </a:cubicBezTo>
                  <a:cubicBezTo>
                    <a:pt x="4254" y="2836"/>
                    <a:pt x="4947" y="2269"/>
                    <a:pt x="4947" y="1418"/>
                  </a:cubicBezTo>
                  <a:cubicBezTo>
                    <a:pt x="4821" y="599"/>
                    <a:pt x="4191" y="1"/>
                    <a:pt x="3403" y="1"/>
                  </a:cubicBezTo>
                  <a:cubicBezTo>
                    <a:pt x="3025" y="1"/>
                    <a:pt x="2616" y="158"/>
                    <a:pt x="2395" y="505"/>
                  </a:cubicBezTo>
                  <a:cubicBezTo>
                    <a:pt x="2112" y="190"/>
                    <a:pt x="1765"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647;p51">
              <a:extLst>
                <a:ext uri="{FF2B5EF4-FFF2-40B4-BE49-F238E27FC236}">
                  <a16:creationId xmlns:a16="http://schemas.microsoft.com/office/drawing/2014/main" id="{55C0338E-0253-44CA-901D-196A7EB0A8DC}"/>
                </a:ext>
              </a:extLst>
            </p:cNvPr>
            <p:cNvSpPr/>
            <p:nvPr/>
          </p:nvSpPr>
          <p:spPr>
            <a:xfrm>
              <a:off x="-24338900" y="2710600"/>
              <a:ext cx="295375" cy="295375"/>
            </a:xfrm>
            <a:custGeom>
              <a:avLst/>
              <a:gdLst/>
              <a:ahLst/>
              <a:cxnLst/>
              <a:rect l="l" t="t" r="r" b="b"/>
              <a:pathLst>
                <a:path w="11815" h="11815" extrusionOk="0">
                  <a:moveTo>
                    <a:pt x="7341" y="725"/>
                  </a:moveTo>
                  <a:cubicBezTo>
                    <a:pt x="7530" y="725"/>
                    <a:pt x="7687" y="882"/>
                    <a:pt x="7687" y="1103"/>
                  </a:cubicBezTo>
                  <a:lnTo>
                    <a:pt x="7687" y="3844"/>
                  </a:lnTo>
                  <a:cubicBezTo>
                    <a:pt x="7687" y="4033"/>
                    <a:pt x="7845" y="4222"/>
                    <a:pt x="8034" y="4222"/>
                  </a:cubicBezTo>
                  <a:lnTo>
                    <a:pt x="10806" y="4222"/>
                  </a:lnTo>
                  <a:cubicBezTo>
                    <a:pt x="10995" y="4222"/>
                    <a:pt x="11153" y="4380"/>
                    <a:pt x="11153" y="4569"/>
                  </a:cubicBezTo>
                  <a:lnTo>
                    <a:pt x="11153" y="7309"/>
                  </a:lnTo>
                  <a:cubicBezTo>
                    <a:pt x="11153" y="7530"/>
                    <a:pt x="10995" y="7688"/>
                    <a:pt x="10806" y="7688"/>
                  </a:cubicBezTo>
                  <a:lnTo>
                    <a:pt x="8034" y="7688"/>
                  </a:lnTo>
                  <a:cubicBezTo>
                    <a:pt x="7845" y="7688"/>
                    <a:pt x="7687" y="7845"/>
                    <a:pt x="7687" y="8034"/>
                  </a:cubicBezTo>
                  <a:lnTo>
                    <a:pt x="7687" y="10775"/>
                  </a:lnTo>
                  <a:cubicBezTo>
                    <a:pt x="7687" y="10996"/>
                    <a:pt x="7530" y="11153"/>
                    <a:pt x="7341" y="11153"/>
                  </a:cubicBezTo>
                  <a:lnTo>
                    <a:pt x="4568" y="11153"/>
                  </a:lnTo>
                  <a:cubicBezTo>
                    <a:pt x="4379" y="11153"/>
                    <a:pt x="4222" y="10996"/>
                    <a:pt x="4222" y="10775"/>
                  </a:cubicBezTo>
                  <a:lnTo>
                    <a:pt x="4222" y="8034"/>
                  </a:lnTo>
                  <a:cubicBezTo>
                    <a:pt x="4222" y="7845"/>
                    <a:pt x="4064" y="7688"/>
                    <a:pt x="3875" y="7688"/>
                  </a:cubicBezTo>
                  <a:lnTo>
                    <a:pt x="1103" y="7688"/>
                  </a:lnTo>
                  <a:cubicBezTo>
                    <a:pt x="914" y="7688"/>
                    <a:pt x="756" y="7530"/>
                    <a:pt x="756" y="7309"/>
                  </a:cubicBezTo>
                  <a:lnTo>
                    <a:pt x="756" y="4569"/>
                  </a:lnTo>
                  <a:cubicBezTo>
                    <a:pt x="756" y="4380"/>
                    <a:pt x="914" y="4222"/>
                    <a:pt x="1103" y="4222"/>
                  </a:cubicBezTo>
                  <a:lnTo>
                    <a:pt x="3875" y="4222"/>
                  </a:lnTo>
                  <a:cubicBezTo>
                    <a:pt x="4064" y="4222"/>
                    <a:pt x="4222" y="4033"/>
                    <a:pt x="4222" y="3844"/>
                  </a:cubicBezTo>
                  <a:lnTo>
                    <a:pt x="4222" y="1103"/>
                  </a:lnTo>
                  <a:cubicBezTo>
                    <a:pt x="4222" y="882"/>
                    <a:pt x="4379" y="725"/>
                    <a:pt x="4568" y="725"/>
                  </a:cubicBezTo>
                  <a:close/>
                  <a:moveTo>
                    <a:pt x="4537" y="0"/>
                  </a:moveTo>
                  <a:cubicBezTo>
                    <a:pt x="3938" y="0"/>
                    <a:pt x="3466" y="473"/>
                    <a:pt x="3466" y="1072"/>
                  </a:cubicBezTo>
                  <a:lnTo>
                    <a:pt x="3466" y="3466"/>
                  </a:lnTo>
                  <a:lnTo>
                    <a:pt x="1071" y="3466"/>
                  </a:lnTo>
                  <a:cubicBezTo>
                    <a:pt x="473" y="3466"/>
                    <a:pt x="0" y="3938"/>
                    <a:pt x="0" y="4537"/>
                  </a:cubicBezTo>
                  <a:lnTo>
                    <a:pt x="0" y="7278"/>
                  </a:lnTo>
                  <a:cubicBezTo>
                    <a:pt x="0" y="7877"/>
                    <a:pt x="473" y="8349"/>
                    <a:pt x="1071" y="8349"/>
                  </a:cubicBezTo>
                  <a:lnTo>
                    <a:pt x="3466" y="8349"/>
                  </a:lnTo>
                  <a:lnTo>
                    <a:pt x="3466" y="10743"/>
                  </a:lnTo>
                  <a:cubicBezTo>
                    <a:pt x="3466" y="11342"/>
                    <a:pt x="3938" y="11815"/>
                    <a:pt x="4537" y="11815"/>
                  </a:cubicBezTo>
                  <a:lnTo>
                    <a:pt x="7309" y="11815"/>
                  </a:lnTo>
                  <a:cubicBezTo>
                    <a:pt x="7876" y="11815"/>
                    <a:pt x="8349" y="11342"/>
                    <a:pt x="8349" y="10743"/>
                  </a:cubicBezTo>
                  <a:lnTo>
                    <a:pt x="8349" y="8349"/>
                  </a:lnTo>
                  <a:lnTo>
                    <a:pt x="10743" y="8349"/>
                  </a:lnTo>
                  <a:cubicBezTo>
                    <a:pt x="11342" y="8349"/>
                    <a:pt x="11815" y="7877"/>
                    <a:pt x="11815" y="7278"/>
                  </a:cubicBezTo>
                  <a:lnTo>
                    <a:pt x="11815" y="4537"/>
                  </a:lnTo>
                  <a:cubicBezTo>
                    <a:pt x="11815" y="3938"/>
                    <a:pt x="11342" y="3466"/>
                    <a:pt x="10743" y="3466"/>
                  </a:cubicBezTo>
                  <a:lnTo>
                    <a:pt x="8349" y="3466"/>
                  </a:lnTo>
                  <a:lnTo>
                    <a:pt x="8349" y="1072"/>
                  </a:lnTo>
                  <a:cubicBezTo>
                    <a:pt x="8349" y="473"/>
                    <a:pt x="7876" y="0"/>
                    <a:pt x="7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6648;p51">
            <a:extLst>
              <a:ext uri="{FF2B5EF4-FFF2-40B4-BE49-F238E27FC236}">
                <a16:creationId xmlns:a16="http://schemas.microsoft.com/office/drawing/2014/main" id="{8E14AA8D-5704-47C3-A892-170F3A891406}"/>
              </a:ext>
            </a:extLst>
          </p:cNvPr>
          <p:cNvGrpSpPr/>
          <p:nvPr/>
        </p:nvGrpSpPr>
        <p:grpSpPr>
          <a:xfrm>
            <a:off x="10644709" y="2439637"/>
            <a:ext cx="515132" cy="510665"/>
            <a:chOff x="-22859750" y="2335900"/>
            <a:chExt cx="296950" cy="294375"/>
          </a:xfrm>
          <a:solidFill>
            <a:srgbClr val="5C3183"/>
          </a:solidFill>
        </p:grpSpPr>
        <p:sp>
          <p:nvSpPr>
            <p:cNvPr id="295" name="Google Shape;6649;p51">
              <a:extLst>
                <a:ext uri="{FF2B5EF4-FFF2-40B4-BE49-F238E27FC236}">
                  <a16:creationId xmlns:a16="http://schemas.microsoft.com/office/drawing/2014/main" id="{BF802244-76FD-4C35-A18F-8C0EB827FF16}"/>
                </a:ext>
              </a:extLst>
            </p:cNvPr>
            <p:cNvSpPr/>
            <p:nvPr/>
          </p:nvSpPr>
          <p:spPr>
            <a:xfrm>
              <a:off x="-22859750" y="2335900"/>
              <a:ext cx="296950" cy="294375"/>
            </a:xfrm>
            <a:custGeom>
              <a:avLst/>
              <a:gdLst/>
              <a:ahLst/>
              <a:cxnLst/>
              <a:rect l="l" t="t" r="r" b="b"/>
              <a:pathLst>
                <a:path w="11878" h="11775" extrusionOk="0">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650;p51">
              <a:extLst>
                <a:ext uri="{FF2B5EF4-FFF2-40B4-BE49-F238E27FC236}">
                  <a16:creationId xmlns:a16="http://schemas.microsoft.com/office/drawing/2014/main" id="{B25A5BA9-9E7A-4563-A198-D8A6CC369407}"/>
                </a:ext>
              </a:extLst>
            </p:cNvPr>
            <p:cNvSpPr/>
            <p:nvPr/>
          </p:nvSpPr>
          <p:spPr>
            <a:xfrm>
              <a:off x="-22685675" y="2408150"/>
              <a:ext cx="27575" cy="66175"/>
            </a:xfrm>
            <a:custGeom>
              <a:avLst/>
              <a:gdLst/>
              <a:ahLst/>
              <a:cxnLst/>
              <a:rect l="l" t="t" r="r" b="b"/>
              <a:pathLst>
                <a:path w="1103" h="2647" extrusionOk="0">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651;p51">
              <a:extLst>
                <a:ext uri="{FF2B5EF4-FFF2-40B4-BE49-F238E27FC236}">
                  <a16:creationId xmlns:a16="http://schemas.microsoft.com/office/drawing/2014/main" id="{13213FFF-2D20-4878-B50A-61E3BBAACD66}"/>
                </a:ext>
              </a:extLst>
            </p:cNvPr>
            <p:cNvSpPr/>
            <p:nvPr/>
          </p:nvSpPr>
          <p:spPr>
            <a:xfrm>
              <a:off x="-22766800" y="2408950"/>
              <a:ext cx="27575" cy="66175"/>
            </a:xfrm>
            <a:custGeom>
              <a:avLst/>
              <a:gdLst/>
              <a:ahLst/>
              <a:cxnLst/>
              <a:rect l="l" t="t" r="r" b="b"/>
              <a:pathLst>
                <a:path w="1103" h="2647" extrusionOk="0">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6652;p51">
            <a:extLst>
              <a:ext uri="{FF2B5EF4-FFF2-40B4-BE49-F238E27FC236}">
                <a16:creationId xmlns:a16="http://schemas.microsoft.com/office/drawing/2014/main" id="{693064A0-D2B6-43E3-8D8D-C9395842F1B0}"/>
              </a:ext>
            </a:extLst>
          </p:cNvPr>
          <p:cNvGrpSpPr/>
          <p:nvPr/>
        </p:nvGrpSpPr>
        <p:grpSpPr>
          <a:xfrm>
            <a:off x="2243169" y="1789759"/>
            <a:ext cx="452291" cy="512443"/>
            <a:chOff x="-27710725" y="1959200"/>
            <a:chExt cx="260725" cy="295400"/>
          </a:xfrm>
          <a:solidFill>
            <a:srgbClr val="5C3183"/>
          </a:solidFill>
        </p:grpSpPr>
        <p:sp>
          <p:nvSpPr>
            <p:cNvPr id="293" name="Google Shape;6653;p51">
              <a:extLst>
                <a:ext uri="{FF2B5EF4-FFF2-40B4-BE49-F238E27FC236}">
                  <a16:creationId xmlns:a16="http://schemas.microsoft.com/office/drawing/2014/main" id="{D5FB4131-CB3F-4A29-BD93-DD0640D1E038}"/>
                </a:ext>
              </a:extLst>
            </p:cNvPr>
            <p:cNvSpPr/>
            <p:nvPr/>
          </p:nvSpPr>
          <p:spPr>
            <a:xfrm>
              <a:off x="-27710725" y="1959200"/>
              <a:ext cx="260725" cy="295400"/>
            </a:xfrm>
            <a:custGeom>
              <a:avLst/>
              <a:gdLst/>
              <a:ahLst/>
              <a:cxnLst/>
              <a:rect l="l" t="t" r="r" b="b"/>
              <a:pathLst>
                <a:path w="10429" h="11816" extrusionOk="0">
                  <a:moveTo>
                    <a:pt x="1072" y="3561"/>
                  </a:moveTo>
                  <a:cubicBezTo>
                    <a:pt x="1261" y="3561"/>
                    <a:pt x="1418" y="3718"/>
                    <a:pt x="1418" y="3907"/>
                  </a:cubicBezTo>
                  <a:lnTo>
                    <a:pt x="1418" y="4916"/>
                  </a:lnTo>
                  <a:lnTo>
                    <a:pt x="694" y="4916"/>
                  </a:lnTo>
                  <a:lnTo>
                    <a:pt x="694" y="3907"/>
                  </a:lnTo>
                  <a:cubicBezTo>
                    <a:pt x="694" y="3718"/>
                    <a:pt x="851" y="3561"/>
                    <a:pt x="1072" y="3561"/>
                  </a:cubicBezTo>
                  <a:close/>
                  <a:moveTo>
                    <a:pt x="5230" y="3561"/>
                  </a:moveTo>
                  <a:cubicBezTo>
                    <a:pt x="5419" y="3561"/>
                    <a:pt x="5577" y="3718"/>
                    <a:pt x="5577" y="3907"/>
                  </a:cubicBezTo>
                  <a:lnTo>
                    <a:pt x="5577" y="4916"/>
                  </a:lnTo>
                  <a:lnTo>
                    <a:pt x="4884" y="4916"/>
                  </a:lnTo>
                  <a:lnTo>
                    <a:pt x="4884" y="3907"/>
                  </a:lnTo>
                  <a:cubicBezTo>
                    <a:pt x="4884" y="3718"/>
                    <a:pt x="5041" y="3561"/>
                    <a:pt x="5230" y="3561"/>
                  </a:cubicBezTo>
                  <a:close/>
                  <a:moveTo>
                    <a:pt x="8696" y="4348"/>
                  </a:moveTo>
                  <a:cubicBezTo>
                    <a:pt x="9294" y="4348"/>
                    <a:pt x="9736" y="4821"/>
                    <a:pt x="9736" y="5357"/>
                  </a:cubicBezTo>
                  <a:cubicBezTo>
                    <a:pt x="9736" y="5924"/>
                    <a:pt x="9263" y="6396"/>
                    <a:pt x="8696" y="6396"/>
                  </a:cubicBezTo>
                  <a:cubicBezTo>
                    <a:pt x="8097" y="6396"/>
                    <a:pt x="7688" y="5924"/>
                    <a:pt x="7688" y="5357"/>
                  </a:cubicBezTo>
                  <a:cubicBezTo>
                    <a:pt x="7688" y="4821"/>
                    <a:pt x="8160" y="4348"/>
                    <a:pt x="8696" y="4348"/>
                  </a:cubicBezTo>
                  <a:close/>
                  <a:moveTo>
                    <a:pt x="5482" y="5609"/>
                  </a:moveTo>
                  <a:cubicBezTo>
                    <a:pt x="5388" y="6176"/>
                    <a:pt x="5073" y="6774"/>
                    <a:pt x="4569" y="7121"/>
                  </a:cubicBezTo>
                  <a:cubicBezTo>
                    <a:pt x="4120" y="7475"/>
                    <a:pt x="3582" y="7653"/>
                    <a:pt x="3036" y="7653"/>
                  </a:cubicBezTo>
                  <a:cubicBezTo>
                    <a:pt x="2854" y="7653"/>
                    <a:pt x="2671" y="7633"/>
                    <a:pt x="2489" y="7593"/>
                  </a:cubicBezTo>
                  <a:cubicBezTo>
                    <a:pt x="1639" y="7404"/>
                    <a:pt x="946" y="6617"/>
                    <a:pt x="757" y="5640"/>
                  </a:cubicBezTo>
                  <a:lnTo>
                    <a:pt x="1418" y="5640"/>
                  </a:lnTo>
                  <a:cubicBezTo>
                    <a:pt x="1481" y="5955"/>
                    <a:pt x="1639" y="6270"/>
                    <a:pt x="1891" y="6491"/>
                  </a:cubicBezTo>
                  <a:cubicBezTo>
                    <a:pt x="2206" y="6806"/>
                    <a:pt x="2647" y="7026"/>
                    <a:pt x="3119" y="7026"/>
                  </a:cubicBezTo>
                  <a:cubicBezTo>
                    <a:pt x="3183" y="7026"/>
                    <a:pt x="3309" y="7026"/>
                    <a:pt x="3372" y="6963"/>
                  </a:cubicBezTo>
                  <a:cubicBezTo>
                    <a:pt x="4096" y="6837"/>
                    <a:pt x="4600" y="6302"/>
                    <a:pt x="4758" y="5609"/>
                  </a:cubicBezTo>
                  <a:close/>
                  <a:moveTo>
                    <a:pt x="2426" y="1"/>
                  </a:moveTo>
                  <a:cubicBezTo>
                    <a:pt x="2237" y="1"/>
                    <a:pt x="2080" y="158"/>
                    <a:pt x="2080" y="347"/>
                  </a:cubicBezTo>
                  <a:lnTo>
                    <a:pt x="2080" y="725"/>
                  </a:lnTo>
                  <a:lnTo>
                    <a:pt x="1733" y="725"/>
                  </a:lnTo>
                  <a:cubicBezTo>
                    <a:pt x="1135" y="725"/>
                    <a:pt x="694" y="1198"/>
                    <a:pt x="694" y="1734"/>
                  </a:cubicBezTo>
                  <a:lnTo>
                    <a:pt x="694" y="2836"/>
                  </a:lnTo>
                  <a:cubicBezTo>
                    <a:pt x="316" y="2994"/>
                    <a:pt x="1" y="3340"/>
                    <a:pt x="1" y="3813"/>
                  </a:cubicBezTo>
                  <a:lnTo>
                    <a:pt x="1" y="5073"/>
                  </a:lnTo>
                  <a:lnTo>
                    <a:pt x="1" y="5231"/>
                  </a:lnTo>
                  <a:cubicBezTo>
                    <a:pt x="32" y="5924"/>
                    <a:pt x="284" y="6554"/>
                    <a:pt x="662" y="7058"/>
                  </a:cubicBezTo>
                  <a:cubicBezTo>
                    <a:pt x="1103" y="7656"/>
                    <a:pt x="1702" y="8035"/>
                    <a:pt x="2395" y="8224"/>
                  </a:cubicBezTo>
                  <a:cubicBezTo>
                    <a:pt x="2521" y="8287"/>
                    <a:pt x="2678" y="8287"/>
                    <a:pt x="2804" y="8318"/>
                  </a:cubicBezTo>
                  <a:lnTo>
                    <a:pt x="2804" y="8696"/>
                  </a:lnTo>
                  <a:cubicBezTo>
                    <a:pt x="2804" y="10429"/>
                    <a:pt x="4222" y="11815"/>
                    <a:pt x="5892" y="11815"/>
                  </a:cubicBezTo>
                  <a:cubicBezTo>
                    <a:pt x="7625" y="11815"/>
                    <a:pt x="9011" y="10397"/>
                    <a:pt x="9011" y="8696"/>
                  </a:cubicBezTo>
                  <a:lnTo>
                    <a:pt x="9011" y="6932"/>
                  </a:lnTo>
                  <a:cubicBezTo>
                    <a:pt x="9830" y="6837"/>
                    <a:pt x="10429" y="6176"/>
                    <a:pt x="10429" y="5325"/>
                  </a:cubicBezTo>
                  <a:cubicBezTo>
                    <a:pt x="10429" y="4380"/>
                    <a:pt x="9641" y="3592"/>
                    <a:pt x="8696" y="3592"/>
                  </a:cubicBezTo>
                  <a:cubicBezTo>
                    <a:pt x="7751" y="3592"/>
                    <a:pt x="6963" y="4380"/>
                    <a:pt x="6963" y="5325"/>
                  </a:cubicBezTo>
                  <a:cubicBezTo>
                    <a:pt x="6963" y="6144"/>
                    <a:pt x="7562" y="6837"/>
                    <a:pt x="8349" y="7026"/>
                  </a:cubicBezTo>
                  <a:lnTo>
                    <a:pt x="8349" y="8791"/>
                  </a:lnTo>
                  <a:cubicBezTo>
                    <a:pt x="8349" y="10114"/>
                    <a:pt x="7247" y="11216"/>
                    <a:pt x="5892" y="11216"/>
                  </a:cubicBezTo>
                  <a:cubicBezTo>
                    <a:pt x="4569" y="11216"/>
                    <a:pt x="3466" y="10114"/>
                    <a:pt x="3466" y="8791"/>
                  </a:cubicBezTo>
                  <a:lnTo>
                    <a:pt x="3466" y="8350"/>
                  </a:lnTo>
                  <a:cubicBezTo>
                    <a:pt x="4065" y="8287"/>
                    <a:pt x="4600" y="8066"/>
                    <a:pt x="5073" y="7688"/>
                  </a:cubicBezTo>
                  <a:cubicBezTo>
                    <a:pt x="5829" y="7089"/>
                    <a:pt x="6270" y="6176"/>
                    <a:pt x="6270" y="5231"/>
                  </a:cubicBezTo>
                  <a:lnTo>
                    <a:pt x="6270" y="3876"/>
                  </a:lnTo>
                  <a:cubicBezTo>
                    <a:pt x="6270" y="3435"/>
                    <a:pt x="5986" y="3025"/>
                    <a:pt x="5545" y="2868"/>
                  </a:cubicBezTo>
                  <a:lnTo>
                    <a:pt x="5545" y="1765"/>
                  </a:lnTo>
                  <a:cubicBezTo>
                    <a:pt x="5545" y="1198"/>
                    <a:pt x="5073" y="757"/>
                    <a:pt x="4537" y="757"/>
                  </a:cubicBezTo>
                  <a:lnTo>
                    <a:pt x="4159" y="757"/>
                  </a:lnTo>
                  <a:lnTo>
                    <a:pt x="4159" y="410"/>
                  </a:lnTo>
                  <a:cubicBezTo>
                    <a:pt x="4159" y="190"/>
                    <a:pt x="4002" y="32"/>
                    <a:pt x="3813" y="32"/>
                  </a:cubicBezTo>
                  <a:cubicBezTo>
                    <a:pt x="3624" y="32"/>
                    <a:pt x="3466" y="190"/>
                    <a:pt x="3466" y="410"/>
                  </a:cubicBezTo>
                  <a:lnTo>
                    <a:pt x="3466" y="1765"/>
                  </a:lnTo>
                  <a:cubicBezTo>
                    <a:pt x="3466" y="1986"/>
                    <a:pt x="3624" y="2143"/>
                    <a:pt x="3813" y="2143"/>
                  </a:cubicBezTo>
                  <a:cubicBezTo>
                    <a:pt x="4002" y="2143"/>
                    <a:pt x="4159" y="1986"/>
                    <a:pt x="4159" y="1765"/>
                  </a:cubicBezTo>
                  <a:lnTo>
                    <a:pt x="4159" y="1418"/>
                  </a:lnTo>
                  <a:lnTo>
                    <a:pt x="4537" y="1418"/>
                  </a:lnTo>
                  <a:cubicBezTo>
                    <a:pt x="4726" y="1418"/>
                    <a:pt x="4884" y="1576"/>
                    <a:pt x="4884" y="1765"/>
                  </a:cubicBezTo>
                  <a:lnTo>
                    <a:pt x="4884" y="2868"/>
                  </a:lnTo>
                  <a:cubicBezTo>
                    <a:pt x="4474" y="3025"/>
                    <a:pt x="4159" y="3403"/>
                    <a:pt x="4159" y="3876"/>
                  </a:cubicBezTo>
                  <a:lnTo>
                    <a:pt x="4159" y="5168"/>
                  </a:lnTo>
                  <a:cubicBezTo>
                    <a:pt x="4159" y="5703"/>
                    <a:pt x="3813" y="6176"/>
                    <a:pt x="3309" y="6270"/>
                  </a:cubicBezTo>
                  <a:lnTo>
                    <a:pt x="3151" y="6270"/>
                  </a:lnTo>
                  <a:cubicBezTo>
                    <a:pt x="2867" y="6270"/>
                    <a:pt x="2584" y="6144"/>
                    <a:pt x="2395" y="5955"/>
                  </a:cubicBezTo>
                  <a:cubicBezTo>
                    <a:pt x="2206" y="5766"/>
                    <a:pt x="2080" y="5483"/>
                    <a:pt x="2080" y="5199"/>
                  </a:cubicBezTo>
                  <a:lnTo>
                    <a:pt x="2080" y="3813"/>
                  </a:lnTo>
                  <a:cubicBezTo>
                    <a:pt x="2080" y="3403"/>
                    <a:pt x="1796" y="2994"/>
                    <a:pt x="1387" y="2836"/>
                  </a:cubicBezTo>
                  <a:lnTo>
                    <a:pt x="1387" y="1734"/>
                  </a:lnTo>
                  <a:cubicBezTo>
                    <a:pt x="1387" y="1545"/>
                    <a:pt x="1544" y="1387"/>
                    <a:pt x="1733" y="1387"/>
                  </a:cubicBezTo>
                  <a:lnTo>
                    <a:pt x="2080" y="1387"/>
                  </a:lnTo>
                  <a:lnTo>
                    <a:pt x="2080" y="1734"/>
                  </a:lnTo>
                  <a:cubicBezTo>
                    <a:pt x="2080" y="1923"/>
                    <a:pt x="2237" y="2080"/>
                    <a:pt x="2426" y="2080"/>
                  </a:cubicBezTo>
                  <a:cubicBezTo>
                    <a:pt x="2647" y="2080"/>
                    <a:pt x="2804" y="1923"/>
                    <a:pt x="2804" y="1734"/>
                  </a:cubicBezTo>
                  <a:lnTo>
                    <a:pt x="2804" y="347"/>
                  </a:lnTo>
                  <a:cubicBezTo>
                    <a:pt x="2804" y="158"/>
                    <a:pt x="2647"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654;p51">
              <a:extLst>
                <a:ext uri="{FF2B5EF4-FFF2-40B4-BE49-F238E27FC236}">
                  <a16:creationId xmlns:a16="http://schemas.microsoft.com/office/drawing/2014/main" id="{A743FE8E-0F2E-4E73-83D8-58F0265CBC04}"/>
                </a:ext>
              </a:extLst>
            </p:cNvPr>
            <p:cNvSpPr/>
            <p:nvPr/>
          </p:nvSpPr>
          <p:spPr>
            <a:xfrm>
              <a:off x="-27502000" y="208445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6655;p51">
            <a:extLst>
              <a:ext uri="{FF2B5EF4-FFF2-40B4-BE49-F238E27FC236}">
                <a16:creationId xmlns:a16="http://schemas.microsoft.com/office/drawing/2014/main" id="{C3F85700-0E20-41AA-812C-E44100F8BD61}"/>
              </a:ext>
            </a:extLst>
          </p:cNvPr>
          <p:cNvGrpSpPr/>
          <p:nvPr/>
        </p:nvGrpSpPr>
        <p:grpSpPr>
          <a:xfrm>
            <a:off x="2211054" y="2527568"/>
            <a:ext cx="516521" cy="334805"/>
            <a:chOff x="-27728850" y="2382950"/>
            <a:chExt cx="297750" cy="193000"/>
          </a:xfrm>
          <a:solidFill>
            <a:srgbClr val="5C3183"/>
          </a:solidFill>
        </p:grpSpPr>
        <p:sp>
          <p:nvSpPr>
            <p:cNvPr id="290" name="Google Shape;6656;p51">
              <a:extLst>
                <a:ext uri="{FF2B5EF4-FFF2-40B4-BE49-F238E27FC236}">
                  <a16:creationId xmlns:a16="http://schemas.microsoft.com/office/drawing/2014/main" id="{07B258AF-5ED5-471E-B4A2-4D847E07C1EF}"/>
                </a:ext>
              </a:extLst>
            </p:cNvPr>
            <p:cNvSpPr/>
            <p:nvPr/>
          </p:nvSpPr>
          <p:spPr>
            <a:xfrm>
              <a:off x="-27606750" y="2453825"/>
              <a:ext cx="35450" cy="35475"/>
            </a:xfrm>
            <a:custGeom>
              <a:avLst/>
              <a:gdLst/>
              <a:ahLst/>
              <a:cxnLst/>
              <a:rect l="l" t="t" r="r" b="b"/>
              <a:pathLst>
                <a:path w="1418" h="1419" extrusionOk="0">
                  <a:moveTo>
                    <a:pt x="725" y="1"/>
                  </a:moveTo>
                  <a:cubicBezTo>
                    <a:pt x="315" y="1"/>
                    <a:pt x="0" y="316"/>
                    <a:pt x="0" y="694"/>
                  </a:cubicBezTo>
                  <a:cubicBezTo>
                    <a:pt x="0" y="1103"/>
                    <a:pt x="315" y="1419"/>
                    <a:pt x="725" y="1419"/>
                  </a:cubicBezTo>
                  <a:cubicBezTo>
                    <a:pt x="1103" y="1419"/>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657;p51">
              <a:extLst>
                <a:ext uri="{FF2B5EF4-FFF2-40B4-BE49-F238E27FC236}">
                  <a16:creationId xmlns:a16="http://schemas.microsoft.com/office/drawing/2014/main" id="{C8B61379-9BA3-4D09-BA5B-7094C70F2B86}"/>
                </a:ext>
              </a:extLst>
            </p:cNvPr>
            <p:cNvSpPr/>
            <p:nvPr/>
          </p:nvSpPr>
          <p:spPr>
            <a:xfrm>
              <a:off x="-27728850" y="2382950"/>
              <a:ext cx="297750" cy="193000"/>
            </a:xfrm>
            <a:custGeom>
              <a:avLst/>
              <a:gdLst/>
              <a:ahLst/>
              <a:cxnLst/>
              <a:rect l="l" t="t" r="r" b="b"/>
              <a:pathLst>
                <a:path w="11910" h="7720" extrusionOk="0">
                  <a:moveTo>
                    <a:pt x="5955" y="756"/>
                  </a:moveTo>
                  <a:cubicBezTo>
                    <a:pt x="7405" y="756"/>
                    <a:pt x="8791" y="1670"/>
                    <a:pt x="9673" y="2426"/>
                  </a:cubicBezTo>
                  <a:cubicBezTo>
                    <a:pt x="10335" y="3025"/>
                    <a:pt x="10839" y="3592"/>
                    <a:pt x="11091" y="3938"/>
                  </a:cubicBezTo>
                  <a:cubicBezTo>
                    <a:pt x="10524" y="4632"/>
                    <a:pt x="8413" y="7026"/>
                    <a:pt x="5955" y="7026"/>
                  </a:cubicBezTo>
                  <a:cubicBezTo>
                    <a:pt x="4506" y="7026"/>
                    <a:pt x="3120" y="6144"/>
                    <a:pt x="2269" y="5388"/>
                  </a:cubicBezTo>
                  <a:cubicBezTo>
                    <a:pt x="1576" y="4789"/>
                    <a:pt x="1072" y="4190"/>
                    <a:pt x="852" y="3875"/>
                  </a:cubicBezTo>
                  <a:cubicBezTo>
                    <a:pt x="1419" y="3182"/>
                    <a:pt x="3529" y="788"/>
                    <a:pt x="5955" y="756"/>
                  </a:cubicBezTo>
                  <a:close/>
                  <a:moveTo>
                    <a:pt x="5955" y="0"/>
                  </a:moveTo>
                  <a:cubicBezTo>
                    <a:pt x="5199" y="0"/>
                    <a:pt x="4412" y="189"/>
                    <a:pt x="3624" y="567"/>
                  </a:cubicBezTo>
                  <a:cubicBezTo>
                    <a:pt x="2994" y="882"/>
                    <a:pt x="2364" y="1324"/>
                    <a:pt x="1797" y="1828"/>
                  </a:cubicBezTo>
                  <a:cubicBezTo>
                    <a:pt x="757" y="2741"/>
                    <a:pt x="127" y="3623"/>
                    <a:pt x="95" y="3655"/>
                  </a:cubicBezTo>
                  <a:cubicBezTo>
                    <a:pt x="1" y="3781"/>
                    <a:pt x="1" y="3938"/>
                    <a:pt x="95" y="4033"/>
                  </a:cubicBezTo>
                  <a:cubicBezTo>
                    <a:pt x="127" y="4096"/>
                    <a:pt x="757" y="4978"/>
                    <a:pt x="1797" y="5860"/>
                  </a:cubicBezTo>
                  <a:cubicBezTo>
                    <a:pt x="2427" y="6396"/>
                    <a:pt x="2994" y="6805"/>
                    <a:pt x="3624" y="7120"/>
                  </a:cubicBezTo>
                  <a:cubicBezTo>
                    <a:pt x="4412" y="7499"/>
                    <a:pt x="5199" y="7719"/>
                    <a:pt x="5955" y="7719"/>
                  </a:cubicBezTo>
                  <a:cubicBezTo>
                    <a:pt x="6711" y="7719"/>
                    <a:pt x="7499" y="7499"/>
                    <a:pt x="8287" y="7120"/>
                  </a:cubicBezTo>
                  <a:cubicBezTo>
                    <a:pt x="8917" y="6805"/>
                    <a:pt x="9547" y="6364"/>
                    <a:pt x="10145" y="5860"/>
                  </a:cubicBezTo>
                  <a:cubicBezTo>
                    <a:pt x="11154" y="4947"/>
                    <a:pt x="11784" y="4096"/>
                    <a:pt x="11815" y="4033"/>
                  </a:cubicBezTo>
                  <a:cubicBezTo>
                    <a:pt x="11910" y="3938"/>
                    <a:pt x="11910" y="3781"/>
                    <a:pt x="11815" y="3655"/>
                  </a:cubicBezTo>
                  <a:cubicBezTo>
                    <a:pt x="11784" y="3623"/>
                    <a:pt x="11154" y="2710"/>
                    <a:pt x="10145" y="1828"/>
                  </a:cubicBezTo>
                  <a:cubicBezTo>
                    <a:pt x="9515" y="1292"/>
                    <a:pt x="8917" y="882"/>
                    <a:pt x="8287" y="567"/>
                  </a:cubicBezTo>
                  <a:cubicBezTo>
                    <a:pt x="7499" y="189"/>
                    <a:pt x="6711"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658;p51">
              <a:extLst>
                <a:ext uri="{FF2B5EF4-FFF2-40B4-BE49-F238E27FC236}">
                  <a16:creationId xmlns:a16="http://schemas.microsoft.com/office/drawing/2014/main" id="{81559C15-A59E-4089-AC64-BF6AFC924155}"/>
                </a:ext>
              </a:extLst>
            </p:cNvPr>
            <p:cNvSpPr/>
            <p:nvPr/>
          </p:nvSpPr>
          <p:spPr>
            <a:xfrm>
              <a:off x="-27640625" y="2419175"/>
              <a:ext cx="122100" cy="122100"/>
            </a:xfrm>
            <a:custGeom>
              <a:avLst/>
              <a:gdLst/>
              <a:ahLst/>
              <a:cxnLst/>
              <a:rect l="l" t="t" r="r" b="b"/>
              <a:pathLst>
                <a:path w="4884" h="4884" extrusionOk="0">
                  <a:moveTo>
                    <a:pt x="2426" y="694"/>
                  </a:moveTo>
                  <a:cubicBezTo>
                    <a:pt x="3403" y="694"/>
                    <a:pt x="4159" y="1481"/>
                    <a:pt x="4159" y="2426"/>
                  </a:cubicBezTo>
                  <a:cubicBezTo>
                    <a:pt x="4159" y="3372"/>
                    <a:pt x="3371" y="4159"/>
                    <a:pt x="2426" y="4159"/>
                  </a:cubicBezTo>
                  <a:cubicBezTo>
                    <a:pt x="1481" y="4159"/>
                    <a:pt x="694" y="3372"/>
                    <a:pt x="694" y="2426"/>
                  </a:cubicBezTo>
                  <a:cubicBezTo>
                    <a:pt x="694" y="1481"/>
                    <a:pt x="1481" y="694"/>
                    <a:pt x="2426" y="694"/>
                  </a:cubicBezTo>
                  <a:close/>
                  <a:moveTo>
                    <a:pt x="2426" y="1"/>
                  </a:moveTo>
                  <a:cubicBezTo>
                    <a:pt x="1103" y="1"/>
                    <a:pt x="0" y="1103"/>
                    <a:pt x="0" y="2426"/>
                  </a:cubicBezTo>
                  <a:cubicBezTo>
                    <a:pt x="0" y="3781"/>
                    <a:pt x="1103" y="4884"/>
                    <a:pt x="2426" y="4884"/>
                  </a:cubicBezTo>
                  <a:cubicBezTo>
                    <a:pt x="3781" y="4884"/>
                    <a:pt x="4884" y="3781"/>
                    <a:pt x="4884" y="2426"/>
                  </a:cubicBezTo>
                  <a:cubicBezTo>
                    <a:pt x="4884" y="1103"/>
                    <a:pt x="378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6659;p51">
            <a:extLst>
              <a:ext uri="{FF2B5EF4-FFF2-40B4-BE49-F238E27FC236}">
                <a16:creationId xmlns:a16="http://schemas.microsoft.com/office/drawing/2014/main" id="{78002FAB-40FE-46B4-A0F3-D83D2CCA0631}"/>
              </a:ext>
            </a:extLst>
          </p:cNvPr>
          <p:cNvSpPr/>
          <p:nvPr/>
        </p:nvSpPr>
        <p:spPr>
          <a:xfrm>
            <a:off x="2212159" y="3088048"/>
            <a:ext cx="515175" cy="493968"/>
          </a:xfrm>
          <a:custGeom>
            <a:avLst/>
            <a:gdLst/>
            <a:ahLst/>
            <a:cxnLst/>
            <a:rect l="l" t="t" r="r" b="b"/>
            <a:pathLst>
              <a:path w="11879" h="11390" extrusionOk="0">
                <a:moveTo>
                  <a:pt x="10047" y="655"/>
                </a:moveTo>
                <a:cubicBezTo>
                  <a:pt x="10369" y="655"/>
                  <a:pt x="10689" y="746"/>
                  <a:pt x="10965" y="930"/>
                </a:cubicBezTo>
                <a:lnTo>
                  <a:pt x="7499" y="4490"/>
                </a:lnTo>
                <a:cubicBezTo>
                  <a:pt x="7468" y="4427"/>
                  <a:pt x="7468" y="4396"/>
                  <a:pt x="7405" y="4364"/>
                </a:cubicBezTo>
                <a:lnTo>
                  <a:pt x="7090" y="4049"/>
                </a:lnTo>
                <a:cubicBezTo>
                  <a:pt x="7058" y="3986"/>
                  <a:pt x="7026" y="3954"/>
                  <a:pt x="6995" y="3954"/>
                </a:cubicBezTo>
                <a:lnTo>
                  <a:pt x="7216" y="3734"/>
                </a:lnTo>
                <a:cubicBezTo>
                  <a:pt x="7405" y="3545"/>
                  <a:pt x="7531" y="3261"/>
                  <a:pt x="7531" y="2978"/>
                </a:cubicBezTo>
                <a:cubicBezTo>
                  <a:pt x="7531" y="2820"/>
                  <a:pt x="7499" y="2663"/>
                  <a:pt x="7405" y="2537"/>
                </a:cubicBezTo>
                <a:lnTo>
                  <a:pt x="8791" y="1182"/>
                </a:lnTo>
                <a:cubicBezTo>
                  <a:pt x="9140" y="833"/>
                  <a:pt x="9596" y="655"/>
                  <a:pt x="10047" y="655"/>
                </a:cubicBezTo>
                <a:close/>
                <a:moveTo>
                  <a:pt x="6365" y="4427"/>
                </a:moveTo>
                <a:cubicBezTo>
                  <a:pt x="6428" y="4427"/>
                  <a:pt x="6554" y="4490"/>
                  <a:pt x="6585" y="4553"/>
                </a:cubicBezTo>
                <a:lnTo>
                  <a:pt x="6900" y="4868"/>
                </a:lnTo>
                <a:cubicBezTo>
                  <a:pt x="7058" y="4994"/>
                  <a:pt x="7058" y="5183"/>
                  <a:pt x="6932" y="5341"/>
                </a:cubicBezTo>
                <a:lnTo>
                  <a:pt x="6365" y="5971"/>
                </a:lnTo>
                <a:lnTo>
                  <a:pt x="5483" y="5120"/>
                </a:lnTo>
                <a:lnTo>
                  <a:pt x="6113" y="4522"/>
                </a:lnTo>
                <a:cubicBezTo>
                  <a:pt x="6207" y="4490"/>
                  <a:pt x="6270" y="4427"/>
                  <a:pt x="6365" y="4427"/>
                </a:cubicBezTo>
                <a:close/>
                <a:moveTo>
                  <a:pt x="4947" y="5624"/>
                </a:moveTo>
                <a:lnTo>
                  <a:pt x="5829" y="6538"/>
                </a:lnTo>
                <a:lnTo>
                  <a:pt x="5388" y="7042"/>
                </a:lnTo>
                <a:lnTo>
                  <a:pt x="5136" y="6790"/>
                </a:lnTo>
                <a:cubicBezTo>
                  <a:pt x="5073" y="6743"/>
                  <a:pt x="4987" y="6719"/>
                  <a:pt x="4900" y="6719"/>
                </a:cubicBezTo>
                <a:cubicBezTo>
                  <a:pt x="4813" y="6719"/>
                  <a:pt x="4727" y="6743"/>
                  <a:pt x="4664" y="6790"/>
                </a:cubicBezTo>
                <a:cubicBezTo>
                  <a:pt x="4538" y="6916"/>
                  <a:pt x="4538" y="7168"/>
                  <a:pt x="4664" y="7262"/>
                </a:cubicBezTo>
                <a:lnTo>
                  <a:pt x="4947" y="7546"/>
                </a:lnTo>
                <a:lnTo>
                  <a:pt x="4475" y="8050"/>
                </a:lnTo>
                <a:lnTo>
                  <a:pt x="4128" y="7704"/>
                </a:lnTo>
                <a:cubicBezTo>
                  <a:pt x="4065" y="7641"/>
                  <a:pt x="3971" y="7609"/>
                  <a:pt x="3880" y="7609"/>
                </a:cubicBezTo>
                <a:cubicBezTo>
                  <a:pt x="3789" y="7609"/>
                  <a:pt x="3703" y="7641"/>
                  <a:pt x="3655" y="7704"/>
                </a:cubicBezTo>
                <a:cubicBezTo>
                  <a:pt x="3529" y="7830"/>
                  <a:pt x="3529" y="8050"/>
                  <a:pt x="3655" y="8176"/>
                </a:cubicBezTo>
                <a:lnTo>
                  <a:pt x="4034" y="8586"/>
                </a:lnTo>
                <a:lnTo>
                  <a:pt x="3561" y="9090"/>
                </a:lnTo>
                <a:lnTo>
                  <a:pt x="3088" y="8617"/>
                </a:lnTo>
                <a:cubicBezTo>
                  <a:pt x="3025" y="8554"/>
                  <a:pt x="2939" y="8523"/>
                  <a:pt x="2852" y="8523"/>
                </a:cubicBezTo>
                <a:cubicBezTo>
                  <a:pt x="2765" y="8523"/>
                  <a:pt x="2679" y="8554"/>
                  <a:pt x="2616" y="8617"/>
                </a:cubicBezTo>
                <a:cubicBezTo>
                  <a:pt x="2490" y="8743"/>
                  <a:pt x="2490" y="8964"/>
                  <a:pt x="2616" y="9090"/>
                </a:cubicBezTo>
                <a:lnTo>
                  <a:pt x="3120" y="9594"/>
                </a:lnTo>
                <a:lnTo>
                  <a:pt x="2647" y="10098"/>
                </a:lnTo>
                <a:lnTo>
                  <a:pt x="2080" y="9531"/>
                </a:lnTo>
                <a:cubicBezTo>
                  <a:pt x="2017" y="9468"/>
                  <a:pt x="1923" y="9436"/>
                  <a:pt x="1832" y="9436"/>
                </a:cubicBezTo>
                <a:cubicBezTo>
                  <a:pt x="1742" y="9436"/>
                  <a:pt x="1655" y="9468"/>
                  <a:pt x="1608" y="9531"/>
                </a:cubicBezTo>
                <a:cubicBezTo>
                  <a:pt x="1482" y="9625"/>
                  <a:pt x="1482" y="9877"/>
                  <a:pt x="1608" y="10003"/>
                </a:cubicBezTo>
                <a:lnTo>
                  <a:pt x="2175" y="10570"/>
                </a:lnTo>
                <a:cubicBezTo>
                  <a:pt x="2017" y="10696"/>
                  <a:pt x="1860" y="10728"/>
                  <a:pt x="1702" y="10728"/>
                </a:cubicBezTo>
                <a:cubicBezTo>
                  <a:pt x="1419" y="10728"/>
                  <a:pt x="1198" y="10665"/>
                  <a:pt x="1009" y="10476"/>
                </a:cubicBezTo>
                <a:cubicBezTo>
                  <a:pt x="789" y="10255"/>
                  <a:pt x="726" y="10035"/>
                  <a:pt x="726" y="9751"/>
                </a:cubicBezTo>
                <a:cubicBezTo>
                  <a:pt x="726" y="9468"/>
                  <a:pt x="852" y="9247"/>
                  <a:pt x="1041" y="9090"/>
                </a:cubicBezTo>
                <a:lnTo>
                  <a:pt x="4947" y="5624"/>
                </a:lnTo>
                <a:close/>
                <a:moveTo>
                  <a:pt x="10035" y="1"/>
                </a:moveTo>
                <a:cubicBezTo>
                  <a:pt x="9413" y="1"/>
                  <a:pt x="8791" y="237"/>
                  <a:pt x="8318" y="709"/>
                </a:cubicBezTo>
                <a:lnTo>
                  <a:pt x="6743" y="2285"/>
                </a:lnTo>
                <a:cubicBezTo>
                  <a:pt x="6680" y="2348"/>
                  <a:pt x="6617" y="2442"/>
                  <a:pt x="6617" y="2505"/>
                </a:cubicBezTo>
                <a:cubicBezTo>
                  <a:pt x="6617" y="2600"/>
                  <a:pt x="6680" y="2694"/>
                  <a:pt x="6743" y="2757"/>
                </a:cubicBezTo>
                <a:cubicBezTo>
                  <a:pt x="6837" y="2820"/>
                  <a:pt x="6869" y="2915"/>
                  <a:pt x="6869" y="2978"/>
                </a:cubicBezTo>
                <a:cubicBezTo>
                  <a:pt x="6869" y="3041"/>
                  <a:pt x="6837" y="3167"/>
                  <a:pt x="6743" y="3198"/>
                </a:cubicBezTo>
                <a:lnTo>
                  <a:pt x="6207" y="3765"/>
                </a:lnTo>
                <a:cubicBezTo>
                  <a:pt x="5987" y="3797"/>
                  <a:pt x="5798" y="3891"/>
                  <a:pt x="5640" y="3986"/>
                </a:cubicBezTo>
                <a:lnTo>
                  <a:pt x="568" y="8523"/>
                </a:lnTo>
                <a:cubicBezTo>
                  <a:pt x="221" y="8838"/>
                  <a:pt x="1" y="9247"/>
                  <a:pt x="1" y="9720"/>
                </a:cubicBezTo>
                <a:cubicBezTo>
                  <a:pt x="1" y="10192"/>
                  <a:pt x="158" y="10633"/>
                  <a:pt x="473" y="10917"/>
                </a:cubicBezTo>
                <a:cubicBezTo>
                  <a:pt x="789" y="11264"/>
                  <a:pt x="1230" y="11390"/>
                  <a:pt x="1671" y="11390"/>
                </a:cubicBezTo>
                <a:lnTo>
                  <a:pt x="1702" y="11390"/>
                </a:lnTo>
                <a:cubicBezTo>
                  <a:pt x="2143" y="11390"/>
                  <a:pt x="2584" y="11169"/>
                  <a:pt x="2899" y="10854"/>
                </a:cubicBezTo>
                <a:lnTo>
                  <a:pt x="7405" y="5782"/>
                </a:lnTo>
                <a:cubicBezTo>
                  <a:pt x="7562" y="5624"/>
                  <a:pt x="7657" y="5404"/>
                  <a:pt x="7657" y="5215"/>
                </a:cubicBezTo>
                <a:lnTo>
                  <a:pt x="11752" y="1119"/>
                </a:lnTo>
                <a:cubicBezTo>
                  <a:pt x="11878" y="1088"/>
                  <a:pt x="11878" y="1025"/>
                  <a:pt x="11878" y="930"/>
                </a:cubicBezTo>
                <a:cubicBezTo>
                  <a:pt x="11878" y="867"/>
                  <a:pt x="11815" y="741"/>
                  <a:pt x="11752" y="709"/>
                </a:cubicBezTo>
                <a:cubicBezTo>
                  <a:pt x="11280" y="237"/>
                  <a:pt x="10657" y="1"/>
                  <a:pt x="1003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660;p51">
            <a:extLst>
              <a:ext uri="{FF2B5EF4-FFF2-40B4-BE49-F238E27FC236}">
                <a16:creationId xmlns:a16="http://schemas.microsoft.com/office/drawing/2014/main" id="{2DE020AC-C644-424F-A532-F22BAD14B826}"/>
              </a:ext>
            </a:extLst>
          </p:cNvPr>
          <p:cNvSpPr/>
          <p:nvPr/>
        </p:nvSpPr>
        <p:spPr>
          <a:xfrm>
            <a:off x="5448733" y="1789044"/>
            <a:ext cx="513788" cy="513788"/>
          </a:xfrm>
          <a:custGeom>
            <a:avLst/>
            <a:gdLst/>
            <a:ahLst/>
            <a:cxnLst/>
            <a:rect l="l" t="t" r="r" b="b"/>
            <a:pathLst>
              <a:path w="11847" h="11847" extrusionOk="0">
                <a:moveTo>
                  <a:pt x="5546" y="662"/>
                </a:moveTo>
                <a:lnTo>
                  <a:pt x="5546" y="2741"/>
                </a:lnTo>
                <a:lnTo>
                  <a:pt x="4821" y="2741"/>
                </a:lnTo>
                <a:lnTo>
                  <a:pt x="4821" y="1040"/>
                </a:lnTo>
                <a:cubicBezTo>
                  <a:pt x="4821" y="819"/>
                  <a:pt x="4979" y="662"/>
                  <a:pt x="5199" y="662"/>
                </a:cubicBezTo>
                <a:close/>
                <a:moveTo>
                  <a:pt x="6932" y="662"/>
                </a:moveTo>
                <a:lnTo>
                  <a:pt x="6932" y="2773"/>
                </a:lnTo>
                <a:lnTo>
                  <a:pt x="6207" y="2773"/>
                </a:lnTo>
                <a:lnTo>
                  <a:pt x="6207" y="662"/>
                </a:lnTo>
                <a:close/>
                <a:moveTo>
                  <a:pt x="8350" y="662"/>
                </a:moveTo>
                <a:lnTo>
                  <a:pt x="8350" y="2773"/>
                </a:lnTo>
                <a:lnTo>
                  <a:pt x="7625" y="2773"/>
                </a:lnTo>
                <a:lnTo>
                  <a:pt x="7625" y="662"/>
                </a:lnTo>
                <a:close/>
                <a:moveTo>
                  <a:pt x="9704" y="662"/>
                </a:moveTo>
                <a:lnTo>
                  <a:pt x="9704" y="2773"/>
                </a:lnTo>
                <a:lnTo>
                  <a:pt x="9011" y="2773"/>
                </a:lnTo>
                <a:lnTo>
                  <a:pt x="9011" y="662"/>
                </a:lnTo>
                <a:close/>
                <a:moveTo>
                  <a:pt x="10744" y="662"/>
                </a:moveTo>
                <a:cubicBezTo>
                  <a:pt x="10933" y="662"/>
                  <a:pt x="11090" y="819"/>
                  <a:pt x="11090" y="1040"/>
                </a:cubicBezTo>
                <a:lnTo>
                  <a:pt x="11090" y="2773"/>
                </a:lnTo>
                <a:lnTo>
                  <a:pt x="10397" y="2773"/>
                </a:lnTo>
                <a:lnTo>
                  <a:pt x="10397" y="662"/>
                </a:lnTo>
                <a:close/>
                <a:moveTo>
                  <a:pt x="6270" y="5577"/>
                </a:moveTo>
                <a:lnTo>
                  <a:pt x="6270" y="9074"/>
                </a:lnTo>
                <a:lnTo>
                  <a:pt x="5546" y="9074"/>
                </a:lnTo>
                <a:lnTo>
                  <a:pt x="5546" y="5577"/>
                </a:lnTo>
                <a:close/>
                <a:moveTo>
                  <a:pt x="10397" y="5640"/>
                </a:moveTo>
                <a:lnTo>
                  <a:pt x="10397" y="6270"/>
                </a:lnTo>
                <a:lnTo>
                  <a:pt x="9358" y="6270"/>
                </a:lnTo>
                <a:cubicBezTo>
                  <a:pt x="9169" y="6270"/>
                  <a:pt x="9011" y="6427"/>
                  <a:pt x="9011" y="6616"/>
                </a:cubicBezTo>
                <a:cubicBezTo>
                  <a:pt x="9011" y="6805"/>
                  <a:pt x="9169" y="6963"/>
                  <a:pt x="9358" y="6963"/>
                </a:cubicBezTo>
                <a:lnTo>
                  <a:pt x="10397" y="6963"/>
                </a:lnTo>
                <a:lnTo>
                  <a:pt x="10397" y="7688"/>
                </a:lnTo>
                <a:lnTo>
                  <a:pt x="9358" y="7688"/>
                </a:lnTo>
                <a:cubicBezTo>
                  <a:pt x="9169" y="7688"/>
                  <a:pt x="9011" y="7845"/>
                  <a:pt x="9011" y="8034"/>
                </a:cubicBezTo>
                <a:cubicBezTo>
                  <a:pt x="9011" y="8223"/>
                  <a:pt x="9169" y="8381"/>
                  <a:pt x="9358" y="8381"/>
                </a:cubicBezTo>
                <a:lnTo>
                  <a:pt x="10397" y="8381"/>
                </a:lnTo>
                <a:lnTo>
                  <a:pt x="10397" y="9105"/>
                </a:lnTo>
                <a:lnTo>
                  <a:pt x="8287" y="9105"/>
                </a:lnTo>
                <a:lnTo>
                  <a:pt x="8287" y="5640"/>
                </a:lnTo>
                <a:close/>
                <a:moveTo>
                  <a:pt x="2080" y="7688"/>
                </a:moveTo>
                <a:cubicBezTo>
                  <a:pt x="2301" y="7688"/>
                  <a:pt x="2521" y="7719"/>
                  <a:pt x="2710" y="7845"/>
                </a:cubicBezTo>
                <a:cubicBezTo>
                  <a:pt x="2427" y="7971"/>
                  <a:pt x="2206" y="8129"/>
                  <a:pt x="1954" y="8318"/>
                </a:cubicBezTo>
                <a:lnTo>
                  <a:pt x="1923" y="8349"/>
                </a:lnTo>
                <a:cubicBezTo>
                  <a:pt x="1576" y="8696"/>
                  <a:pt x="1355" y="9200"/>
                  <a:pt x="1355" y="9767"/>
                </a:cubicBezTo>
                <a:cubicBezTo>
                  <a:pt x="1355" y="9956"/>
                  <a:pt x="1418" y="10113"/>
                  <a:pt x="1450" y="10302"/>
                </a:cubicBezTo>
                <a:cubicBezTo>
                  <a:pt x="977" y="10050"/>
                  <a:pt x="694" y="9578"/>
                  <a:pt x="694" y="9074"/>
                </a:cubicBezTo>
                <a:cubicBezTo>
                  <a:pt x="694" y="8318"/>
                  <a:pt x="1324" y="7688"/>
                  <a:pt x="2080" y="7688"/>
                </a:cubicBezTo>
                <a:close/>
                <a:moveTo>
                  <a:pt x="3403" y="8318"/>
                </a:moveTo>
                <a:cubicBezTo>
                  <a:pt x="4191" y="8349"/>
                  <a:pt x="4821" y="8979"/>
                  <a:pt x="4821" y="9735"/>
                </a:cubicBezTo>
                <a:cubicBezTo>
                  <a:pt x="4821" y="9987"/>
                  <a:pt x="4758" y="10239"/>
                  <a:pt x="4600" y="10491"/>
                </a:cubicBezTo>
                <a:lnTo>
                  <a:pt x="2679" y="8538"/>
                </a:lnTo>
                <a:cubicBezTo>
                  <a:pt x="2868" y="8381"/>
                  <a:pt x="3151" y="8318"/>
                  <a:pt x="3403" y="8318"/>
                </a:cubicBezTo>
                <a:close/>
                <a:moveTo>
                  <a:pt x="2238" y="9074"/>
                </a:moveTo>
                <a:lnTo>
                  <a:pt x="4128" y="10964"/>
                </a:lnTo>
                <a:cubicBezTo>
                  <a:pt x="3939" y="11059"/>
                  <a:pt x="3687" y="11122"/>
                  <a:pt x="3466" y="11122"/>
                </a:cubicBezTo>
                <a:cubicBezTo>
                  <a:pt x="3448" y="11122"/>
                  <a:pt x="3430" y="11123"/>
                  <a:pt x="3412" y="11123"/>
                </a:cubicBezTo>
                <a:cubicBezTo>
                  <a:pt x="2680" y="11123"/>
                  <a:pt x="2080" y="10504"/>
                  <a:pt x="2080" y="9735"/>
                </a:cubicBezTo>
                <a:cubicBezTo>
                  <a:pt x="2080" y="9483"/>
                  <a:pt x="2143" y="9263"/>
                  <a:pt x="2238" y="9074"/>
                </a:cubicBezTo>
                <a:close/>
                <a:moveTo>
                  <a:pt x="10334" y="3466"/>
                </a:moveTo>
                <a:lnTo>
                  <a:pt x="10334" y="4884"/>
                </a:lnTo>
                <a:lnTo>
                  <a:pt x="7940" y="4884"/>
                </a:lnTo>
                <a:cubicBezTo>
                  <a:pt x="7751" y="4884"/>
                  <a:pt x="7593" y="5041"/>
                  <a:pt x="7593" y="5230"/>
                </a:cubicBezTo>
                <a:lnTo>
                  <a:pt x="7593" y="9420"/>
                </a:lnTo>
                <a:cubicBezTo>
                  <a:pt x="7593" y="9609"/>
                  <a:pt x="7751" y="9767"/>
                  <a:pt x="7940" y="9767"/>
                </a:cubicBezTo>
                <a:lnTo>
                  <a:pt x="10397" y="9767"/>
                </a:lnTo>
                <a:lnTo>
                  <a:pt x="10397" y="10806"/>
                </a:lnTo>
                <a:cubicBezTo>
                  <a:pt x="10397" y="10996"/>
                  <a:pt x="10240" y="11153"/>
                  <a:pt x="10019" y="11153"/>
                </a:cubicBezTo>
                <a:lnTo>
                  <a:pt x="5861" y="11153"/>
                </a:lnTo>
                <a:cubicBezTo>
                  <a:pt x="5672" y="11153"/>
                  <a:pt x="5514" y="10996"/>
                  <a:pt x="5514" y="10806"/>
                </a:cubicBezTo>
                <a:lnTo>
                  <a:pt x="5514" y="9767"/>
                </a:lnTo>
                <a:lnTo>
                  <a:pt x="6522" y="9767"/>
                </a:lnTo>
                <a:cubicBezTo>
                  <a:pt x="6711" y="9767"/>
                  <a:pt x="6869" y="9609"/>
                  <a:pt x="6869" y="9420"/>
                </a:cubicBezTo>
                <a:lnTo>
                  <a:pt x="6869" y="5230"/>
                </a:lnTo>
                <a:cubicBezTo>
                  <a:pt x="6869" y="5041"/>
                  <a:pt x="6711" y="4884"/>
                  <a:pt x="6522" y="4884"/>
                </a:cubicBezTo>
                <a:lnTo>
                  <a:pt x="5514" y="4884"/>
                </a:lnTo>
                <a:lnTo>
                  <a:pt x="5514" y="3466"/>
                </a:lnTo>
                <a:close/>
                <a:moveTo>
                  <a:pt x="5199" y="0"/>
                </a:moveTo>
                <a:cubicBezTo>
                  <a:pt x="4600" y="0"/>
                  <a:pt x="4159" y="473"/>
                  <a:pt x="4159" y="1040"/>
                </a:cubicBezTo>
                <a:lnTo>
                  <a:pt x="4159" y="3119"/>
                </a:lnTo>
                <a:cubicBezTo>
                  <a:pt x="4159" y="3308"/>
                  <a:pt x="4317" y="3466"/>
                  <a:pt x="4506" y="3466"/>
                </a:cubicBezTo>
                <a:lnTo>
                  <a:pt x="4884" y="3466"/>
                </a:lnTo>
                <a:lnTo>
                  <a:pt x="4884" y="8192"/>
                </a:lnTo>
                <a:cubicBezTo>
                  <a:pt x="4569" y="7908"/>
                  <a:pt x="4128" y="7719"/>
                  <a:pt x="3655" y="7688"/>
                </a:cubicBezTo>
                <a:cubicBezTo>
                  <a:pt x="3277" y="7246"/>
                  <a:pt x="2710" y="6963"/>
                  <a:pt x="2080" y="6963"/>
                </a:cubicBezTo>
                <a:cubicBezTo>
                  <a:pt x="946" y="6963"/>
                  <a:pt x="1" y="7908"/>
                  <a:pt x="1" y="9074"/>
                </a:cubicBezTo>
                <a:cubicBezTo>
                  <a:pt x="1" y="10176"/>
                  <a:pt x="820" y="11027"/>
                  <a:pt x="1923" y="11153"/>
                </a:cubicBezTo>
                <a:cubicBezTo>
                  <a:pt x="2332" y="11594"/>
                  <a:pt x="2868" y="11846"/>
                  <a:pt x="3498" y="11846"/>
                </a:cubicBezTo>
                <a:cubicBezTo>
                  <a:pt x="4065" y="11846"/>
                  <a:pt x="4506" y="11657"/>
                  <a:pt x="4916" y="11311"/>
                </a:cubicBezTo>
                <a:cubicBezTo>
                  <a:pt x="4916" y="11311"/>
                  <a:pt x="4979" y="11279"/>
                  <a:pt x="4979" y="11216"/>
                </a:cubicBezTo>
                <a:cubicBezTo>
                  <a:pt x="5136" y="11594"/>
                  <a:pt x="5514" y="11846"/>
                  <a:pt x="5924" y="11846"/>
                </a:cubicBezTo>
                <a:lnTo>
                  <a:pt x="10114" y="11846"/>
                </a:lnTo>
                <a:cubicBezTo>
                  <a:pt x="10712" y="11846"/>
                  <a:pt x="11122" y="11374"/>
                  <a:pt x="11122" y="10838"/>
                </a:cubicBezTo>
                <a:lnTo>
                  <a:pt x="11122" y="3497"/>
                </a:lnTo>
                <a:lnTo>
                  <a:pt x="11500" y="3497"/>
                </a:lnTo>
                <a:cubicBezTo>
                  <a:pt x="11689" y="3497"/>
                  <a:pt x="11847" y="3340"/>
                  <a:pt x="11847" y="3151"/>
                </a:cubicBezTo>
                <a:lnTo>
                  <a:pt x="11847" y="1072"/>
                </a:lnTo>
                <a:cubicBezTo>
                  <a:pt x="11752" y="441"/>
                  <a:pt x="11343" y="0"/>
                  <a:pt x="1074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6661;p51">
            <a:extLst>
              <a:ext uri="{FF2B5EF4-FFF2-40B4-BE49-F238E27FC236}">
                <a16:creationId xmlns:a16="http://schemas.microsoft.com/office/drawing/2014/main" id="{172B3797-B9C2-41E3-A9B8-BAE06090DEFF}"/>
              </a:ext>
            </a:extLst>
          </p:cNvPr>
          <p:cNvGrpSpPr/>
          <p:nvPr/>
        </p:nvGrpSpPr>
        <p:grpSpPr>
          <a:xfrm>
            <a:off x="5448331" y="2452432"/>
            <a:ext cx="513788" cy="485078"/>
            <a:chOff x="-25844850" y="2357750"/>
            <a:chExt cx="296175" cy="279625"/>
          </a:xfrm>
          <a:solidFill>
            <a:srgbClr val="5C3183"/>
          </a:solidFill>
        </p:grpSpPr>
        <p:sp>
          <p:nvSpPr>
            <p:cNvPr id="284" name="Google Shape;6662;p51">
              <a:extLst>
                <a:ext uri="{FF2B5EF4-FFF2-40B4-BE49-F238E27FC236}">
                  <a16:creationId xmlns:a16="http://schemas.microsoft.com/office/drawing/2014/main" id="{CC37EB6E-479B-4A8E-A6F2-6F56EBAF13C1}"/>
                </a:ext>
              </a:extLst>
            </p:cNvPr>
            <p:cNvSpPr/>
            <p:nvPr/>
          </p:nvSpPr>
          <p:spPr>
            <a:xfrm>
              <a:off x="-25792075" y="2428625"/>
              <a:ext cx="191425" cy="208750"/>
            </a:xfrm>
            <a:custGeom>
              <a:avLst/>
              <a:gdLst/>
              <a:ahLst/>
              <a:cxnLst/>
              <a:rect l="l" t="t" r="r" b="b"/>
              <a:pathLst>
                <a:path w="7657" h="8350" extrusionOk="0">
                  <a:moveTo>
                    <a:pt x="3781" y="2773"/>
                  </a:moveTo>
                  <a:cubicBezTo>
                    <a:pt x="3970" y="2773"/>
                    <a:pt x="4128" y="2931"/>
                    <a:pt x="4128" y="3120"/>
                  </a:cubicBezTo>
                  <a:cubicBezTo>
                    <a:pt x="4128" y="3309"/>
                    <a:pt x="3970" y="3466"/>
                    <a:pt x="3781" y="3466"/>
                  </a:cubicBezTo>
                  <a:cubicBezTo>
                    <a:pt x="3592" y="3466"/>
                    <a:pt x="3435" y="3309"/>
                    <a:pt x="3435" y="3120"/>
                  </a:cubicBezTo>
                  <a:cubicBezTo>
                    <a:pt x="3435" y="2931"/>
                    <a:pt x="3592" y="2773"/>
                    <a:pt x="3781" y="2773"/>
                  </a:cubicBezTo>
                  <a:close/>
                  <a:moveTo>
                    <a:pt x="3813" y="694"/>
                  </a:moveTo>
                  <a:cubicBezTo>
                    <a:pt x="5167" y="694"/>
                    <a:pt x="6270" y="1796"/>
                    <a:pt x="6270" y="3120"/>
                  </a:cubicBezTo>
                  <a:lnTo>
                    <a:pt x="6270" y="6239"/>
                  </a:lnTo>
                  <a:lnTo>
                    <a:pt x="4191" y="6239"/>
                  </a:lnTo>
                  <a:lnTo>
                    <a:pt x="4191" y="4096"/>
                  </a:lnTo>
                  <a:cubicBezTo>
                    <a:pt x="4569" y="3939"/>
                    <a:pt x="4884" y="3592"/>
                    <a:pt x="4884" y="3120"/>
                  </a:cubicBezTo>
                  <a:cubicBezTo>
                    <a:pt x="4884" y="2521"/>
                    <a:pt x="4411" y="2111"/>
                    <a:pt x="3876" y="2111"/>
                  </a:cubicBezTo>
                  <a:cubicBezTo>
                    <a:pt x="3277" y="2111"/>
                    <a:pt x="2836" y="2584"/>
                    <a:pt x="2836" y="3120"/>
                  </a:cubicBezTo>
                  <a:cubicBezTo>
                    <a:pt x="2836" y="3561"/>
                    <a:pt x="3120" y="3939"/>
                    <a:pt x="3561" y="4096"/>
                  </a:cubicBezTo>
                  <a:lnTo>
                    <a:pt x="3561" y="6239"/>
                  </a:lnTo>
                  <a:lnTo>
                    <a:pt x="1450" y="6239"/>
                  </a:lnTo>
                  <a:lnTo>
                    <a:pt x="1450" y="3120"/>
                  </a:lnTo>
                  <a:lnTo>
                    <a:pt x="1387" y="3120"/>
                  </a:lnTo>
                  <a:cubicBezTo>
                    <a:pt x="1387" y="1796"/>
                    <a:pt x="2489" y="694"/>
                    <a:pt x="3813" y="694"/>
                  </a:cubicBezTo>
                  <a:close/>
                  <a:moveTo>
                    <a:pt x="6585" y="6932"/>
                  </a:moveTo>
                  <a:cubicBezTo>
                    <a:pt x="6774" y="6932"/>
                    <a:pt x="6932" y="7089"/>
                    <a:pt x="6932" y="7310"/>
                  </a:cubicBezTo>
                  <a:lnTo>
                    <a:pt x="6932" y="7625"/>
                  </a:lnTo>
                  <a:lnTo>
                    <a:pt x="662" y="7625"/>
                  </a:lnTo>
                  <a:lnTo>
                    <a:pt x="662" y="7310"/>
                  </a:lnTo>
                  <a:cubicBezTo>
                    <a:pt x="662" y="7089"/>
                    <a:pt x="820" y="6932"/>
                    <a:pt x="1040" y="6932"/>
                  </a:cubicBezTo>
                  <a:close/>
                  <a:moveTo>
                    <a:pt x="3813" y="1"/>
                  </a:moveTo>
                  <a:cubicBezTo>
                    <a:pt x="2080" y="1"/>
                    <a:pt x="725" y="1418"/>
                    <a:pt x="725" y="3120"/>
                  </a:cubicBezTo>
                  <a:lnTo>
                    <a:pt x="725" y="6302"/>
                  </a:lnTo>
                  <a:cubicBezTo>
                    <a:pt x="316" y="6459"/>
                    <a:pt x="1" y="6837"/>
                    <a:pt x="1" y="7310"/>
                  </a:cubicBezTo>
                  <a:lnTo>
                    <a:pt x="1" y="8003"/>
                  </a:lnTo>
                  <a:cubicBezTo>
                    <a:pt x="1" y="8192"/>
                    <a:pt x="158" y="8349"/>
                    <a:pt x="347" y="8349"/>
                  </a:cubicBezTo>
                  <a:lnTo>
                    <a:pt x="7278" y="8349"/>
                  </a:lnTo>
                  <a:cubicBezTo>
                    <a:pt x="7499" y="8349"/>
                    <a:pt x="7656" y="8192"/>
                    <a:pt x="7656" y="8003"/>
                  </a:cubicBezTo>
                  <a:lnTo>
                    <a:pt x="7656" y="7310"/>
                  </a:lnTo>
                  <a:cubicBezTo>
                    <a:pt x="7593" y="6837"/>
                    <a:pt x="7341" y="6428"/>
                    <a:pt x="6932" y="6302"/>
                  </a:cubicBezTo>
                  <a:lnTo>
                    <a:pt x="6932" y="3120"/>
                  </a:lnTo>
                  <a:cubicBezTo>
                    <a:pt x="6932" y="1387"/>
                    <a:pt x="5514"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663;p51">
              <a:extLst>
                <a:ext uri="{FF2B5EF4-FFF2-40B4-BE49-F238E27FC236}">
                  <a16:creationId xmlns:a16="http://schemas.microsoft.com/office/drawing/2014/main" id="{35E316B6-FE5A-458D-9CDF-FB8923A8D915}"/>
                </a:ext>
              </a:extLst>
            </p:cNvPr>
            <p:cNvSpPr/>
            <p:nvPr/>
          </p:nvSpPr>
          <p:spPr>
            <a:xfrm>
              <a:off x="-25602250" y="2497950"/>
              <a:ext cx="53575" cy="17350"/>
            </a:xfrm>
            <a:custGeom>
              <a:avLst/>
              <a:gdLst/>
              <a:ahLst/>
              <a:cxnLst/>
              <a:rect l="l" t="t" r="r" b="b"/>
              <a:pathLst>
                <a:path w="2143" h="694" extrusionOk="0">
                  <a:moveTo>
                    <a:pt x="378" y="0"/>
                  </a:moveTo>
                  <a:cubicBezTo>
                    <a:pt x="158" y="0"/>
                    <a:pt x="0" y="158"/>
                    <a:pt x="0" y="347"/>
                  </a:cubicBezTo>
                  <a:cubicBezTo>
                    <a:pt x="0" y="536"/>
                    <a:pt x="158" y="693"/>
                    <a:pt x="378" y="693"/>
                  </a:cubicBezTo>
                  <a:lnTo>
                    <a:pt x="1796" y="693"/>
                  </a:lnTo>
                  <a:cubicBezTo>
                    <a:pt x="1985" y="693"/>
                    <a:pt x="2143" y="536"/>
                    <a:pt x="2143" y="347"/>
                  </a:cubicBezTo>
                  <a:cubicBezTo>
                    <a:pt x="2143" y="158"/>
                    <a:pt x="1985"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664;p51">
              <a:extLst>
                <a:ext uri="{FF2B5EF4-FFF2-40B4-BE49-F238E27FC236}">
                  <a16:creationId xmlns:a16="http://schemas.microsoft.com/office/drawing/2014/main" id="{8CBBE757-C993-4A97-A185-AAD831E35804}"/>
                </a:ext>
              </a:extLst>
            </p:cNvPr>
            <p:cNvSpPr/>
            <p:nvPr/>
          </p:nvSpPr>
          <p:spPr>
            <a:xfrm>
              <a:off x="-25844850" y="2497950"/>
              <a:ext cx="52800" cy="17350"/>
            </a:xfrm>
            <a:custGeom>
              <a:avLst/>
              <a:gdLst/>
              <a:ahLst/>
              <a:cxnLst/>
              <a:rect l="l" t="t" r="r" b="b"/>
              <a:pathLst>
                <a:path w="2112" h="694" extrusionOk="0">
                  <a:moveTo>
                    <a:pt x="347" y="0"/>
                  </a:moveTo>
                  <a:cubicBezTo>
                    <a:pt x="158" y="0"/>
                    <a:pt x="1" y="158"/>
                    <a:pt x="1" y="347"/>
                  </a:cubicBezTo>
                  <a:cubicBezTo>
                    <a:pt x="1" y="536"/>
                    <a:pt x="158" y="693"/>
                    <a:pt x="347" y="693"/>
                  </a:cubicBezTo>
                  <a:lnTo>
                    <a:pt x="1765" y="693"/>
                  </a:lnTo>
                  <a:cubicBezTo>
                    <a:pt x="1954" y="693"/>
                    <a:pt x="2112" y="536"/>
                    <a:pt x="2112" y="347"/>
                  </a:cubicBezTo>
                  <a:cubicBezTo>
                    <a:pt x="2080" y="158"/>
                    <a:pt x="1923"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665;p51">
              <a:extLst>
                <a:ext uri="{FF2B5EF4-FFF2-40B4-BE49-F238E27FC236}">
                  <a16:creationId xmlns:a16="http://schemas.microsoft.com/office/drawing/2014/main" id="{4B7E4356-EE12-43AF-8E01-BE96664C0E63}"/>
                </a:ext>
              </a:extLst>
            </p:cNvPr>
            <p:cNvSpPr/>
            <p:nvPr/>
          </p:nvSpPr>
          <p:spPr>
            <a:xfrm>
              <a:off x="-25706225" y="2357750"/>
              <a:ext cx="17350" cy="53575"/>
            </a:xfrm>
            <a:custGeom>
              <a:avLst/>
              <a:gdLst/>
              <a:ahLst/>
              <a:cxnLst/>
              <a:rect l="l" t="t" r="r" b="b"/>
              <a:pathLst>
                <a:path w="694" h="2143" extrusionOk="0">
                  <a:moveTo>
                    <a:pt x="347" y="0"/>
                  </a:moveTo>
                  <a:cubicBezTo>
                    <a:pt x="158" y="0"/>
                    <a:pt x="1" y="158"/>
                    <a:pt x="1" y="347"/>
                  </a:cubicBezTo>
                  <a:lnTo>
                    <a:pt x="1" y="1764"/>
                  </a:lnTo>
                  <a:cubicBezTo>
                    <a:pt x="1" y="1985"/>
                    <a:pt x="158" y="2143"/>
                    <a:pt x="347" y="2143"/>
                  </a:cubicBezTo>
                  <a:cubicBezTo>
                    <a:pt x="536" y="2143"/>
                    <a:pt x="694" y="1985"/>
                    <a:pt x="694" y="1764"/>
                  </a:cubicBezTo>
                  <a:lnTo>
                    <a:pt x="694" y="347"/>
                  </a:ln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666;p51">
              <a:extLst>
                <a:ext uri="{FF2B5EF4-FFF2-40B4-BE49-F238E27FC236}">
                  <a16:creationId xmlns:a16="http://schemas.microsoft.com/office/drawing/2014/main" id="{72A1AB1A-D851-47A5-8EA0-B82C36C5DE8D}"/>
                </a:ext>
              </a:extLst>
            </p:cNvPr>
            <p:cNvSpPr/>
            <p:nvPr/>
          </p:nvSpPr>
          <p:spPr>
            <a:xfrm>
              <a:off x="-25804675" y="2400275"/>
              <a:ext cx="42550" cy="41775"/>
            </a:xfrm>
            <a:custGeom>
              <a:avLst/>
              <a:gdLst/>
              <a:ahLst/>
              <a:cxnLst/>
              <a:rect l="l" t="t" r="r" b="b"/>
              <a:pathLst>
                <a:path w="1702" h="1671" extrusionOk="0">
                  <a:moveTo>
                    <a:pt x="351" y="0"/>
                  </a:moveTo>
                  <a:cubicBezTo>
                    <a:pt x="260" y="0"/>
                    <a:pt x="174" y="32"/>
                    <a:pt x="127" y="95"/>
                  </a:cubicBezTo>
                  <a:cubicBezTo>
                    <a:pt x="0" y="189"/>
                    <a:pt x="0" y="442"/>
                    <a:pt x="127" y="568"/>
                  </a:cubicBezTo>
                  <a:lnTo>
                    <a:pt x="1103" y="1544"/>
                  </a:lnTo>
                  <a:cubicBezTo>
                    <a:pt x="1166" y="1607"/>
                    <a:pt x="1261" y="1670"/>
                    <a:pt x="1324" y="1670"/>
                  </a:cubicBezTo>
                  <a:cubicBezTo>
                    <a:pt x="1418" y="1670"/>
                    <a:pt x="1544" y="1607"/>
                    <a:pt x="1576" y="1544"/>
                  </a:cubicBezTo>
                  <a:cubicBezTo>
                    <a:pt x="1702" y="1418"/>
                    <a:pt x="1702" y="1198"/>
                    <a:pt x="1576" y="1072"/>
                  </a:cubicBezTo>
                  <a:lnTo>
                    <a:pt x="599" y="95"/>
                  </a:lnTo>
                  <a:cubicBezTo>
                    <a:pt x="536" y="32"/>
                    <a:pt x="442" y="0"/>
                    <a:pt x="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667;p51">
              <a:extLst>
                <a:ext uri="{FF2B5EF4-FFF2-40B4-BE49-F238E27FC236}">
                  <a16:creationId xmlns:a16="http://schemas.microsoft.com/office/drawing/2014/main" id="{FC2E4AA6-CFEF-4F42-982B-72109AC44AE8}"/>
                </a:ext>
              </a:extLst>
            </p:cNvPr>
            <p:cNvSpPr/>
            <p:nvPr/>
          </p:nvSpPr>
          <p:spPr>
            <a:xfrm>
              <a:off x="-25632175" y="2400275"/>
              <a:ext cx="41750" cy="41775"/>
            </a:xfrm>
            <a:custGeom>
              <a:avLst/>
              <a:gdLst/>
              <a:ahLst/>
              <a:cxnLst/>
              <a:rect l="l" t="t" r="r" b="b"/>
              <a:pathLst>
                <a:path w="1670" h="1671" extrusionOk="0">
                  <a:moveTo>
                    <a:pt x="1327" y="0"/>
                  </a:moveTo>
                  <a:cubicBezTo>
                    <a:pt x="1237" y="0"/>
                    <a:pt x="1150" y="32"/>
                    <a:pt x="1103" y="95"/>
                  </a:cubicBezTo>
                  <a:lnTo>
                    <a:pt x="95" y="1072"/>
                  </a:lnTo>
                  <a:cubicBezTo>
                    <a:pt x="0" y="1198"/>
                    <a:pt x="0" y="1418"/>
                    <a:pt x="95" y="1544"/>
                  </a:cubicBezTo>
                  <a:cubicBezTo>
                    <a:pt x="158" y="1607"/>
                    <a:pt x="252" y="1670"/>
                    <a:pt x="347" y="1670"/>
                  </a:cubicBezTo>
                  <a:cubicBezTo>
                    <a:pt x="410" y="1670"/>
                    <a:pt x="536" y="1607"/>
                    <a:pt x="567" y="1544"/>
                  </a:cubicBezTo>
                  <a:lnTo>
                    <a:pt x="1575" y="568"/>
                  </a:lnTo>
                  <a:cubicBezTo>
                    <a:pt x="1670" y="442"/>
                    <a:pt x="1670" y="189"/>
                    <a:pt x="1575" y="95"/>
                  </a:cubicBezTo>
                  <a:cubicBezTo>
                    <a:pt x="1512" y="32"/>
                    <a:pt x="1418" y="0"/>
                    <a:pt x="13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6668;p51">
            <a:extLst>
              <a:ext uri="{FF2B5EF4-FFF2-40B4-BE49-F238E27FC236}">
                <a16:creationId xmlns:a16="http://schemas.microsoft.com/office/drawing/2014/main" id="{214DE97D-83EC-4E63-9240-88CC9BD95790}"/>
              </a:ext>
            </a:extLst>
          </p:cNvPr>
          <p:cNvSpPr/>
          <p:nvPr/>
        </p:nvSpPr>
        <p:spPr>
          <a:xfrm>
            <a:off x="5445329" y="3078313"/>
            <a:ext cx="520597" cy="513442"/>
          </a:xfrm>
          <a:custGeom>
            <a:avLst/>
            <a:gdLst/>
            <a:ahLst/>
            <a:cxnLst/>
            <a:rect l="l" t="t" r="r" b="b"/>
            <a:pathLst>
              <a:path w="12004" h="11839" extrusionOk="0">
                <a:moveTo>
                  <a:pt x="7435" y="685"/>
                </a:moveTo>
                <a:cubicBezTo>
                  <a:pt x="7530" y="685"/>
                  <a:pt x="7656" y="748"/>
                  <a:pt x="7687" y="811"/>
                </a:cubicBezTo>
                <a:lnTo>
                  <a:pt x="11121" y="4246"/>
                </a:lnTo>
                <a:cubicBezTo>
                  <a:pt x="11279" y="4372"/>
                  <a:pt x="11279" y="4592"/>
                  <a:pt x="11121" y="4718"/>
                </a:cubicBezTo>
                <a:cubicBezTo>
                  <a:pt x="11058" y="4781"/>
                  <a:pt x="10964" y="4813"/>
                  <a:pt x="10873" y="4813"/>
                </a:cubicBezTo>
                <a:cubicBezTo>
                  <a:pt x="10783" y="4813"/>
                  <a:pt x="10696" y="4781"/>
                  <a:pt x="10649" y="4718"/>
                </a:cubicBezTo>
                <a:lnTo>
                  <a:pt x="7215" y="1284"/>
                </a:lnTo>
                <a:cubicBezTo>
                  <a:pt x="7089" y="1158"/>
                  <a:pt x="7089" y="938"/>
                  <a:pt x="7215" y="811"/>
                </a:cubicBezTo>
                <a:cubicBezTo>
                  <a:pt x="7278" y="748"/>
                  <a:pt x="7372" y="685"/>
                  <a:pt x="7435" y="685"/>
                </a:cubicBezTo>
                <a:close/>
                <a:moveTo>
                  <a:pt x="7971" y="2985"/>
                </a:moveTo>
                <a:lnTo>
                  <a:pt x="8948" y="3962"/>
                </a:lnTo>
                <a:lnTo>
                  <a:pt x="7404" y="5506"/>
                </a:lnTo>
                <a:lnTo>
                  <a:pt x="6427" y="4529"/>
                </a:lnTo>
                <a:lnTo>
                  <a:pt x="7971" y="2985"/>
                </a:lnTo>
                <a:close/>
                <a:moveTo>
                  <a:pt x="5923" y="5033"/>
                </a:moveTo>
                <a:lnTo>
                  <a:pt x="6900" y="6010"/>
                </a:lnTo>
                <a:lnTo>
                  <a:pt x="6459" y="6451"/>
                </a:lnTo>
                <a:cubicBezTo>
                  <a:pt x="6135" y="6775"/>
                  <a:pt x="5672" y="6937"/>
                  <a:pt x="5229" y="6937"/>
                </a:cubicBezTo>
                <a:cubicBezTo>
                  <a:pt x="5155" y="6937"/>
                  <a:pt x="5082" y="6932"/>
                  <a:pt x="5010" y="6923"/>
                </a:cubicBezTo>
                <a:cubicBezTo>
                  <a:pt x="4946" y="6356"/>
                  <a:pt x="5136" y="5821"/>
                  <a:pt x="5482" y="5474"/>
                </a:cubicBezTo>
                <a:lnTo>
                  <a:pt x="5923" y="5033"/>
                </a:lnTo>
                <a:close/>
                <a:moveTo>
                  <a:pt x="6931" y="1946"/>
                </a:moveTo>
                <a:lnTo>
                  <a:pt x="7404" y="2418"/>
                </a:lnTo>
                <a:lnTo>
                  <a:pt x="4978" y="4876"/>
                </a:lnTo>
                <a:cubicBezTo>
                  <a:pt x="4379" y="5443"/>
                  <a:pt x="4127" y="6230"/>
                  <a:pt x="4285" y="7081"/>
                </a:cubicBezTo>
                <a:lnTo>
                  <a:pt x="4348" y="7175"/>
                </a:lnTo>
                <a:cubicBezTo>
                  <a:pt x="4379" y="7301"/>
                  <a:pt x="4442" y="7427"/>
                  <a:pt x="4600" y="7459"/>
                </a:cubicBezTo>
                <a:lnTo>
                  <a:pt x="4726" y="7491"/>
                </a:lnTo>
                <a:cubicBezTo>
                  <a:pt x="4883" y="7554"/>
                  <a:pt x="5041" y="7554"/>
                  <a:pt x="5199" y="7554"/>
                </a:cubicBezTo>
                <a:cubicBezTo>
                  <a:pt x="5829" y="7554"/>
                  <a:pt x="6459" y="7301"/>
                  <a:pt x="6931" y="6829"/>
                </a:cubicBezTo>
                <a:lnTo>
                  <a:pt x="9389" y="4403"/>
                </a:lnTo>
                <a:lnTo>
                  <a:pt x="9861" y="4876"/>
                </a:lnTo>
                <a:lnTo>
                  <a:pt x="7687" y="7207"/>
                </a:lnTo>
                <a:cubicBezTo>
                  <a:pt x="6964" y="7905"/>
                  <a:pt x="6050" y="8306"/>
                  <a:pt x="5066" y="8306"/>
                </a:cubicBezTo>
                <a:cubicBezTo>
                  <a:pt x="4851" y="8306"/>
                  <a:pt x="4632" y="8286"/>
                  <a:pt x="4411" y="8247"/>
                </a:cubicBezTo>
                <a:lnTo>
                  <a:pt x="4348" y="8247"/>
                </a:lnTo>
                <a:cubicBezTo>
                  <a:pt x="4222" y="8247"/>
                  <a:pt x="4096" y="8310"/>
                  <a:pt x="4033" y="8341"/>
                </a:cubicBezTo>
                <a:lnTo>
                  <a:pt x="2080" y="10263"/>
                </a:lnTo>
                <a:lnTo>
                  <a:pt x="1607" y="9790"/>
                </a:lnTo>
                <a:lnTo>
                  <a:pt x="3560" y="7869"/>
                </a:lnTo>
                <a:cubicBezTo>
                  <a:pt x="3623" y="7774"/>
                  <a:pt x="3655" y="7680"/>
                  <a:pt x="3623" y="7554"/>
                </a:cubicBezTo>
                <a:lnTo>
                  <a:pt x="3623" y="7459"/>
                </a:lnTo>
                <a:cubicBezTo>
                  <a:pt x="3466" y="6293"/>
                  <a:pt x="3875" y="5065"/>
                  <a:pt x="4694" y="4214"/>
                </a:cubicBezTo>
                <a:lnTo>
                  <a:pt x="6931" y="1946"/>
                </a:lnTo>
                <a:close/>
                <a:moveTo>
                  <a:pt x="1103" y="10357"/>
                </a:moveTo>
                <a:lnTo>
                  <a:pt x="1575" y="10830"/>
                </a:lnTo>
                <a:lnTo>
                  <a:pt x="1355" y="11051"/>
                </a:lnTo>
                <a:cubicBezTo>
                  <a:pt x="1292" y="11114"/>
                  <a:pt x="1213" y="11145"/>
                  <a:pt x="1130" y="11145"/>
                </a:cubicBezTo>
                <a:cubicBezTo>
                  <a:pt x="1048" y="11145"/>
                  <a:pt x="961" y="11114"/>
                  <a:pt x="882" y="11051"/>
                </a:cubicBezTo>
                <a:cubicBezTo>
                  <a:pt x="756" y="10925"/>
                  <a:pt x="756" y="10704"/>
                  <a:pt x="882" y="10578"/>
                </a:cubicBezTo>
                <a:lnTo>
                  <a:pt x="1103" y="10357"/>
                </a:lnTo>
                <a:close/>
                <a:moveTo>
                  <a:pt x="7479" y="0"/>
                </a:moveTo>
                <a:cubicBezTo>
                  <a:pt x="7215" y="0"/>
                  <a:pt x="6947" y="103"/>
                  <a:pt x="6742" y="307"/>
                </a:cubicBezTo>
                <a:cubicBezTo>
                  <a:pt x="6427" y="622"/>
                  <a:pt x="6364" y="1095"/>
                  <a:pt x="6553" y="1473"/>
                </a:cubicBezTo>
                <a:lnTo>
                  <a:pt x="4253" y="3773"/>
                </a:lnTo>
                <a:cubicBezTo>
                  <a:pt x="3277" y="4750"/>
                  <a:pt x="2804" y="6136"/>
                  <a:pt x="2962" y="7522"/>
                </a:cubicBezTo>
                <a:lnTo>
                  <a:pt x="410" y="10074"/>
                </a:lnTo>
                <a:cubicBezTo>
                  <a:pt x="0" y="10452"/>
                  <a:pt x="0" y="11145"/>
                  <a:pt x="410" y="11523"/>
                </a:cubicBezTo>
                <a:cubicBezTo>
                  <a:pt x="599" y="11712"/>
                  <a:pt x="882" y="11838"/>
                  <a:pt x="1134" y="11838"/>
                </a:cubicBezTo>
                <a:cubicBezTo>
                  <a:pt x="1418" y="11838"/>
                  <a:pt x="1701" y="11712"/>
                  <a:pt x="1891" y="11523"/>
                </a:cubicBezTo>
                <a:lnTo>
                  <a:pt x="4442" y="8971"/>
                </a:lnTo>
                <a:cubicBezTo>
                  <a:pt x="4618" y="8991"/>
                  <a:pt x="4793" y="9001"/>
                  <a:pt x="4968" y="9001"/>
                </a:cubicBezTo>
                <a:cubicBezTo>
                  <a:pt x="6173" y="9001"/>
                  <a:pt x="7338" y="8533"/>
                  <a:pt x="8192" y="7680"/>
                </a:cubicBezTo>
                <a:lnTo>
                  <a:pt x="10491" y="5380"/>
                </a:lnTo>
                <a:cubicBezTo>
                  <a:pt x="10649" y="5443"/>
                  <a:pt x="10743" y="5506"/>
                  <a:pt x="10901" y="5506"/>
                </a:cubicBezTo>
                <a:cubicBezTo>
                  <a:pt x="11184" y="5506"/>
                  <a:pt x="11468" y="5380"/>
                  <a:pt x="11657" y="5191"/>
                </a:cubicBezTo>
                <a:cubicBezTo>
                  <a:pt x="12004" y="4781"/>
                  <a:pt x="12004" y="4119"/>
                  <a:pt x="11626" y="3741"/>
                </a:cubicBezTo>
                <a:lnTo>
                  <a:pt x="8192" y="307"/>
                </a:lnTo>
                <a:cubicBezTo>
                  <a:pt x="8002" y="103"/>
                  <a:pt x="7743" y="0"/>
                  <a:pt x="747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6669;p51">
            <a:extLst>
              <a:ext uri="{FF2B5EF4-FFF2-40B4-BE49-F238E27FC236}">
                <a16:creationId xmlns:a16="http://schemas.microsoft.com/office/drawing/2014/main" id="{5F13971F-DA74-4BB3-ACEA-925C437E5807}"/>
              </a:ext>
            </a:extLst>
          </p:cNvPr>
          <p:cNvGrpSpPr/>
          <p:nvPr/>
        </p:nvGrpSpPr>
        <p:grpSpPr>
          <a:xfrm>
            <a:off x="8783981" y="1789760"/>
            <a:ext cx="332073" cy="512443"/>
            <a:chOff x="-23917525" y="1970225"/>
            <a:chExt cx="191425" cy="295400"/>
          </a:xfrm>
          <a:solidFill>
            <a:srgbClr val="5C3183"/>
          </a:solidFill>
        </p:grpSpPr>
        <p:sp>
          <p:nvSpPr>
            <p:cNvPr id="281" name="Google Shape;6670;p51">
              <a:extLst>
                <a:ext uri="{FF2B5EF4-FFF2-40B4-BE49-F238E27FC236}">
                  <a16:creationId xmlns:a16="http://schemas.microsoft.com/office/drawing/2014/main" id="{99845F10-C8DA-44CD-A27B-C537D5DC25D7}"/>
                </a:ext>
              </a:extLst>
            </p:cNvPr>
            <p:cNvSpPr/>
            <p:nvPr/>
          </p:nvSpPr>
          <p:spPr>
            <a:xfrm>
              <a:off x="-23917525" y="1970225"/>
              <a:ext cx="191425" cy="295400"/>
            </a:xfrm>
            <a:custGeom>
              <a:avLst/>
              <a:gdLst/>
              <a:ahLst/>
              <a:cxnLst/>
              <a:rect l="l" t="t" r="r" b="b"/>
              <a:pathLst>
                <a:path w="7657" h="11816" extrusionOk="0">
                  <a:moveTo>
                    <a:pt x="6616" y="694"/>
                  </a:moveTo>
                  <a:cubicBezTo>
                    <a:pt x="6805" y="694"/>
                    <a:pt x="6963" y="851"/>
                    <a:pt x="6963" y="1072"/>
                  </a:cubicBezTo>
                  <a:lnTo>
                    <a:pt x="6963" y="1450"/>
                  </a:lnTo>
                  <a:lnTo>
                    <a:pt x="725" y="1450"/>
                  </a:lnTo>
                  <a:lnTo>
                    <a:pt x="725" y="1072"/>
                  </a:lnTo>
                  <a:cubicBezTo>
                    <a:pt x="725" y="851"/>
                    <a:pt x="883" y="694"/>
                    <a:pt x="1072" y="694"/>
                  </a:cubicBezTo>
                  <a:close/>
                  <a:moveTo>
                    <a:pt x="6994" y="2175"/>
                  </a:moveTo>
                  <a:lnTo>
                    <a:pt x="6994" y="8413"/>
                  </a:lnTo>
                  <a:lnTo>
                    <a:pt x="725" y="8413"/>
                  </a:lnTo>
                  <a:lnTo>
                    <a:pt x="725" y="2175"/>
                  </a:lnTo>
                  <a:close/>
                  <a:moveTo>
                    <a:pt x="6931" y="9106"/>
                  </a:moveTo>
                  <a:lnTo>
                    <a:pt x="6931" y="10838"/>
                  </a:lnTo>
                  <a:cubicBezTo>
                    <a:pt x="6931" y="11028"/>
                    <a:pt x="6774" y="11185"/>
                    <a:pt x="6585" y="11185"/>
                  </a:cubicBezTo>
                  <a:lnTo>
                    <a:pt x="1040" y="11185"/>
                  </a:lnTo>
                  <a:cubicBezTo>
                    <a:pt x="819" y="11185"/>
                    <a:pt x="662" y="11028"/>
                    <a:pt x="662" y="10838"/>
                  </a:cubicBezTo>
                  <a:lnTo>
                    <a:pt x="662" y="9106"/>
                  </a:lnTo>
                  <a:close/>
                  <a:moveTo>
                    <a:pt x="1040" y="1"/>
                  </a:moveTo>
                  <a:cubicBezTo>
                    <a:pt x="441" y="1"/>
                    <a:pt x="0" y="473"/>
                    <a:pt x="0" y="1009"/>
                  </a:cubicBezTo>
                  <a:lnTo>
                    <a:pt x="0" y="10775"/>
                  </a:lnTo>
                  <a:cubicBezTo>
                    <a:pt x="0" y="11374"/>
                    <a:pt x="473" y="11815"/>
                    <a:pt x="1040" y="11815"/>
                  </a:cubicBezTo>
                  <a:lnTo>
                    <a:pt x="6585" y="11815"/>
                  </a:lnTo>
                  <a:cubicBezTo>
                    <a:pt x="7184" y="11815"/>
                    <a:pt x="7593" y="11343"/>
                    <a:pt x="7593" y="10775"/>
                  </a:cubicBezTo>
                  <a:lnTo>
                    <a:pt x="7593" y="1009"/>
                  </a:lnTo>
                  <a:cubicBezTo>
                    <a:pt x="7656" y="473"/>
                    <a:pt x="7184"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671;p51">
              <a:extLst>
                <a:ext uri="{FF2B5EF4-FFF2-40B4-BE49-F238E27FC236}">
                  <a16:creationId xmlns:a16="http://schemas.microsoft.com/office/drawing/2014/main" id="{EAA83796-03C7-4969-94C9-62845AC4BC2C}"/>
                </a:ext>
              </a:extLst>
            </p:cNvPr>
            <p:cNvSpPr/>
            <p:nvPr/>
          </p:nvSpPr>
          <p:spPr>
            <a:xfrm>
              <a:off x="-23882075" y="2041125"/>
              <a:ext cx="121300" cy="121325"/>
            </a:xfrm>
            <a:custGeom>
              <a:avLst/>
              <a:gdLst/>
              <a:ahLst/>
              <a:cxnLst/>
              <a:rect l="l" t="t" r="r" b="b"/>
              <a:pathLst>
                <a:path w="4852" h="4853" extrusionOk="0">
                  <a:moveTo>
                    <a:pt x="2773" y="662"/>
                  </a:moveTo>
                  <a:lnTo>
                    <a:pt x="2773" y="1702"/>
                  </a:lnTo>
                  <a:cubicBezTo>
                    <a:pt x="2773" y="1891"/>
                    <a:pt x="2930" y="2048"/>
                    <a:pt x="3119" y="2048"/>
                  </a:cubicBezTo>
                  <a:lnTo>
                    <a:pt x="4127" y="2048"/>
                  </a:lnTo>
                  <a:lnTo>
                    <a:pt x="4127" y="2773"/>
                  </a:lnTo>
                  <a:lnTo>
                    <a:pt x="3119" y="2773"/>
                  </a:lnTo>
                  <a:cubicBezTo>
                    <a:pt x="2930" y="2773"/>
                    <a:pt x="2773" y="2962"/>
                    <a:pt x="2773" y="3151"/>
                  </a:cubicBezTo>
                  <a:lnTo>
                    <a:pt x="2773" y="4159"/>
                  </a:lnTo>
                  <a:lnTo>
                    <a:pt x="2048" y="4159"/>
                  </a:lnTo>
                  <a:lnTo>
                    <a:pt x="2048" y="3119"/>
                  </a:lnTo>
                  <a:cubicBezTo>
                    <a:pt x="2048" y="2899"/>
                    <a:pt x="1890" y="2741"/>
                    <a:pt x="1701" y="2741"/>
                  </a:cubicBezTo>
                  <a:lnTo>
                    <a:pt x="662" y="2741"/>
                  </a:lnTo>
                  <a:lnTo>
                    <a:pt x="662" y="2048"/>
                  </a:lnTo>
                  <a:lnTo>
                    <a:pt x="1701" y="2048"/>
                  </a:lnTo>
                  <a:cubicBezTo>
                    <a:pt x="1890" y="2048"/>
                    <a:pt x="2048" y="1891"/>
                    <a:pt x="2048" y="1702"/>
                  </a:cubicBezTo>
                  <a:lnTo>
                    <a:pt x="2048" y="662"/>
                  </a:lnTo>
                  <a:close/>
                  <a:moveTo>
                    <a:pt x="1733" y="0"/>
                  </a:moveTo>
                  <a:cubicBezTo>
                    <a:pt x="1544" y="0"/>
                    <a:pt x="1386" y="158"/>
                    <a:pt x="1386" y="347"/>
                  </a:cubicBezTo>
                  <a:lnTo>
                    <a:pt x="1386" y="1386"/>
                  </a:lnTo>
                  <a:lnTo>
                    <a:pt x="347" y="1386"/>
                  </a:lnTo>
                  <a:cubicBezTo>
                    <a:pt x="158" y="1386"/>
                    <a:pt x="0" y="1544"/>
                    <a:pt x="0" y="1733"/>
                  </a:cubicBezTo>
                  <a:lnTo>
                    <a:pt x="0" y="3119"/>
                  </a:lnTo>
                  <a:cubicBezTo>
                    <a:pt x="0" y="3308"/>
                    <a:pt x="158" y="3466"/>
                    <a:pt x="347" y="3466"/>
                  </a:cubicBezTo>
                  <a:lnTo>
                    <a:pt x="1386" y="3466"/>
                  </a:lnTo>
                  <a:lnTo>
                    <a:pt x="1386" y="4474"/>
                  </a:lnTo>
                  <a:cubicBezTo>
                    <a:pt x="1386" y="4694"/>
                    <a:pt x="1544" y="4852"/>
                    <a:pt x="1733" y="4852"/>
                  </a:cubicBezTo>
                  <a:lnTo>
                    <a:pt x="3119" y="4852"/>
                  </a:lnTo>
                  <a:cubicBezTo>
                    <a:pt x="3308" y="4852"/>
                    <a:pt x="3466" y="4694"/>
                    <a:pt x="3466" y="4474"/>
                  </a:cubicBezTo>
                  <a:lnTo>
                    <a:pt x="3466" y="3466"/>
                  </a:lnTo>
                  <a:lnTo>
                    <a:pt x="4505" y="3466"/>
                  </a:lnTo>
                  <a:cubicBezTo>
                    <a:pt x="4694" y="3466"/>
                    <a:pt x="4852" y="3308"/>
                    <a:pt x="4852" y="3119"/>
                  </a:cubicBezTo>
                  <a:lnTo>
                    <a:pt x="4852" y="1733"/>
                  </a:lnTo>
                  <a:cubicBezTo>
                    <a:pt x="4852" y="1544"/>
                    <a:pt x="4694" y="1386"/>
                    <a:pt x="4505" y="1386"/>
                  </a:cubicBezTo>
                  <a:lnTo>
                    <a:pt x="3466" y="1386"/>
                  </a:lnTo>
                  <a:lnTo>
                    <a:pt x="3466" y="347"/>
                  </a:lnTo>
                  <a:cubicBezTo>
                    <a:pt x="3466" y="158"/>
                    <a:pt x="3308" y="0"/>
                    <a:pt x="31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672;p51">
              <a:extLst>
                <a:ext uri="{FF2B5EF4-FFF2-40B4-BE49-F238E27FC236}">
                  <a16:creationId xmlns:a16="http://schemas.microsoft.com/office/drawing/2014/main" id="{7A3840A1-E41A-4CFC-964A-59826051D1DC}"/>
                </a:ext>
              </a:extLst>
            </p:cNvPr>
            <p:cNvSpPr/>
            <p:nvPr/>
          </p:nvSpPr>
          <p:spPr>
            <a:xfrm>
              <a:off x="-23839550" y="2214400"/>
              <a:ext cx="35475" cy="17350"/>
            </a:xfrm>
            <a:custGeom>
              <a:avLst/>
              <a:gdLst/>
              <a:ahLst/>
              <a:cxnLst/>
              <a:rect l="l" t="t" r="r" b="b"/>
              <a:pathLst>
                <a:path w="1419" h="694" extrusionOk="0">
                  <a:moveTo>
                    <a:pt x="347" y="0"/>
                  </a:moveTo>
                  <a:cubicBezTo>
                    <a:pt x="158" y="0"/>
                    <a:pt x="0" y="158"/>
                    <a:pt x="0" y="347"/>
                  </a:cubicBezTo>
                  <a:cubicBezTo>
                    <a:pt x="0" y="536"/>
                    <a:pt x="158" y="693"/>
                    <a:pt x="347" y="693"/>
                  </a:cubicBezTo>
                  <a:lnTo>
                    <a:pt x="1072" y="693"/>
                  </a:lnTo>
                  <a:cubicBezTo>
                    <a:pt x="1261" y="693"/>
                    <a:pt x="1418" y="536"/>
                    <a:pt x="1418" y="347"/>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6673;p51">
            <a:extLst>
              <a:ext uri="{FF2B5EF4-FFF2-40B4-BE49-F238E27FC236}">
                <a16:creationId xmlns:a16="http://schemas.microsoft.com/office/drawing/2014/main" id="{43EA5B44-DCA5-4B15-A354-A666CA615779}"/>
              </a:ext>
            </a:extLst>
          </p:cNvPr>
          <p:cNvGrpSpPr/>
          <p:nvPr/>
        </p:nvGrpSpPr>
        <p:grpSpPr>
          <a:xfrm>
            <a:off x="8719102" y="2438099"/>
            <a:ext cx="461832" cy="513744"/>
            <a:chOff x="-23952175" y="2340425"/>
            <a:chExt cx="266225" cy="296150"/>
          </a:xfrm>
          <a:solidFill>
            <a:srgbClr val="5C3183"/>
          </a:solidFill>
        </p:grpSpPr>
        <p:sp>
          <p:nvSpPr>
            <p:cNvPr id="279" name="Google Shape;6674;p51">
              <a:extLst>
                <a:ext uri="{FF2B5EF4-FFF2-40B4-BE49-F238E27FC236}">
                  <a16:creationId xmlns:a16="http://schemas.microsoft.com/office/drawing/2014/main" id="{FC1D2BBF-5A84-4197-A8C3-48926A77CBFB}"/>
                </a:ext>
              </a:extLst>
            </p:cNvPr>
            <p:cNvSpPr/>
            <p:nvPr/>
          </p:nvSpPr>
          <p:spPr>
            <a:xfrm>
              <a:off x="-23952175" y="2340425"/>
              <a:ext cx="266225" cy="296150"/>
            </a:xfrm>
            <a:custGeom>
              <a:avLst/>
              <a:gdLst/>
              <a:ahLst/>
              <a:cxnLst/>
              <a:rect l="l" t="t" r="r" b="b"/>
              <a:pathLst>
                <a:path w="10649" h="11846" extrusionOk="0">
                  <a:moveTo>
                    <a:pt x="3844" y="693"/>
                  </a:moveTo>
                  <a:cubicBezTo>
                    <a:pt x="4033" y="693"/>
                    <a:pt x="4190" y="851"/>
                    <a:pt x="4190" y="1040"/>
                  </a:cubicBezTo>
                  <a:lnTo>
                    <a:pt x="4190" y="1449"/>
                  </a:lnTo>
                  <a:lnTo>
                    <a:pt x="2804" y="1449"/>
                  </a:lnTo>
                  <a:lnTo>
                    <a:pt x="2804" y="1040"/>
                  </a:lnTo>
                  <a:lnTo>
                    <a:pt x="2773" y="1040"/>
                  </a:lnTo>
                  <a:cubicBezTo>
                    <a:pt x="2773" y="851"/>
                    <a:pt x="2930" y="693"/>
                    <a:pt x="3119" y="693"/>
                  </a:cubicBezTo>
                  <a:close/>
                  <a:moveTo>
                    <a:pt x="5230" y="2111"/>
                  </a:moveTo>
                  <a:cubicBezTo>
                    <a:pt x="5608" y="2111"/>
                    <a:pt x="5955" y="2363"/>
                    <a:pt x="6175" y="2710"/>
                  </a:cubicBezTo>
                  <a:cubicBezTo>
                    <a:pt x="5703" y="2993"/>
                    <a:pt x="5387" y="3497"/>
                    <a:pt x="5387" y="4096"/>
                  </a:cubicBezTo>
                  <a:cubicBezTo>
                    <a:pt x="5387" y="4442"/>
                    <a:pt x="5482" y="4726"/>
                    <a:pt x="5640" y="4946"/>
                  </a:cubicBezTo>
                  <a:cubicBezTo>
                    <a:pt x="5547" y="4960"/>
                    <a:pt x="5454" y="4966"/>
                    <a:pt x="5362" y="4966"/>
                  </a:cubicBezTo>
                  <a:cubicBezTo>
                    <a:pt x="4796" y="4966"/>
                    <a:pt x="4246" y="4723"/>
                    <a:pt x="3812" y="4316"/>
                  </a:cubicBezTo>
                  <a:lnTo>
                    <a:pt x="3718" y="4253"/>
                  </a:lnTo>
                  <a:cubicBezTo>
                    <a:pt x="3245" y="3812"/>
                    <a:pt x="2647" y="3529"/>
                    <a:pt x="2016" y="3466"/>
                  </a:cubicBezTo>
                  <a:cubicBezTo>
                    <a:pt x="1874" y="3433"/>
                    <a:pt x="1727" y="3419"/>
                    <a:pt x="1578" y="3419"/>
                  </a:cubicBezTo>
                  <a:cubicBezTo>
                    <a:pt x="1299" y="3419"/>
                    <a:pt x="1012" y="3467"/>
                    <a:pt x="725" y="3529"/>
                  </a:cubicBezTo>
                  <a:lnTo>
                    <a:pt x="725" y="3151"/>
                  </a:lnTo>
                  <a:cubicBezTo>
                    <a:pt x="693" y="2583"/>
                    <a:pt x="1166" y="2111"/>
                    <a:pt x="1733" y="2111"/>
                  </a:cubicBezTo>
                  <a:close/>
                  <a:moveTo>
                    <a:pt x="8979" y="3182"/>
                  </a:moveTo>
                  <a:cubicBezTo>
                    <a:pt x="9515" y="3182"/>
                    <a:pt x="9924" y="3623"/>
                    <a:pt x="9924" y="4127"/>
                  </a:cubicBezTo>
                  <a:cubicBezTo>
                    <a:pt x="9924" y="4568"/>
                    <a:pt x="9546" y="4883"/>
                    <a:pt x="9137" y="5198"/>
                  </a:cubicBezTo>
                  <a:cubicBezTo>
                    <a:pt x="9074" y="5230"/>
                    <a:pt x="8097" y="6112"/>
                    <a:pt x="7971" y="6207"/>
                  </a:cubicBezTo>
                  <a:cubicBezTo>
                    <a:pt x="7845" y="6144"/>
                    <a:pt x="6679" y="5104"/>
                    <a:pt x="6679" y="5104"/>
                  </a:cubicBezTo>
                  <a:cubicBezTo>
                    <a:pt x="6270" y="4757"/>
                    <a:pt x="5986" y="4505"/>
                    <a:pt x="5986" y="4127"/>
                  </a:cubicBezTo>
                  <a:cubicBezTo>
                    <a:pt x="5986" y="3623"/>
                    <a:pt x="6427" y="3182"/>
                    <a:pt x="6931" y="3182"/>
                  </a:cubicBezTo>
                  <a:cubicBezTo>
                    <a:pt x="7215" y="3182"/>
                    <a:pt x="7498" y="3308"/>
                    <a:pt x="7687" y="3529"/>
                  </a:cubicBezTo>
                  <a:cubicBezTo>
                    <a:pt x="7782" y="3623"/>
                    <a:pt x="7845" y="3686"/>
                    <a:pt x="7971" y="3686"/>
                  </a:cubicBezTo>
                  <a:cubicBezTo>
                    <a:pt x="8097" y="3686"/>
                    <a:pt x="8160" y="3655"/>
                    <a:pt x="8254" y="3529"/>
                  </a:cubicBezTo>
                  <a:cubicBezTo>
                    <a:pt x="8443" y="3308"/>
                    <a:pt x="8664" y="3182"/>
                    <a:pt x="8979" y="3182"/>
                  </a:cubicBezTo>
                  <a:close/>
                  <a:moveTo>
                    <a:pt x="1561" y="4127"/>
                  </a:moveTo>
                  <a:cubicBezTo>
                    <a:pt x="2142" y="4127"/>
                    <a:pt x="2710" y="4337"/>
                    <a:pt x="3151" y="4757"/>
                  </a:cubicBezTo>
                  <a:lnTo>
                    <a:pt x="3245" y="4820"/>
                  </a:lnTo>
                  <a:cubicBezTo>
                    <a:pt x="3844" y="5356"/>
                    <a:pt x="4568" y="5671"/>
                    <a:pt x="5324" y="5671"/>
                  </a:cubicBezTo>
                  <a:cubicBezTo>
                    <a:pt x="5608" y="5671"/>
                    <a:pt x="5860" y="5639"/>
                    <a:pt x="6112" y="5545"/>
                  </a:cubicBezTo>
                  <a:cubicBezTo>
                    <a:pt x="6144" y="5545"/>
                    <a:pt x="6144" y="5576"/>
                    <a:pt x="6207" y="5576"/>
                  </a:cubicBezTo>
                  <a:lnTo>
                    <a:pt x="6207" y="7278"/>
                  </a:lnTo>
                  <a:cubicBezTo>
                    <a:pt x="6207" y="7876"/>
                    <a:pt x="5734" y="8286"/>
                    <a:pt x="5167" y="8286"/>
                  </a:cubicBezTo>
                  <a:lnTo>
                    <a:pt x="1701" y="8286"/>
                  </a:lnTo>
                  <a:cubicBezTo>
                    <a:pt x="1655" y="8294"/>
                    <a:pt x="1610" y="8298"/>
                    <a:pt x="1565" y="8298"/>
                  </a:cubicBezTo>
                  <a:cubicBezTo>
                    <a:pt x="1088" y="8298"/>
                    <a:pt x="693" y="7856"/>
                    <a:pt x="693" y="7309"/>
                  </a:cubicBezTo>
                  <a:lnTo>
                    <a:pt x="693" y="4285"/>
                  </a:lnTo>
                  <a:cubicBezTo>
                    <a:pt x="977" y="4180"/>
                    <a:pt x="1271" y="4127"/>
                    <a:pt x="1561" y="4127"/>
                  </a:cubicBezTo>
                  <a:close/>
                  <a:moveTo>
                    <a:pt x="3844" y="9105"/>
                  </a:moveTo>
                  <a:lnTo>
                    <a:pt x="3844" y="9452"/>
                  </a:lnTo>
                  <a:cubicBezTo>
                    <a:pt x="3844" y="9641"/>
                    <a:pt x="3686" y="9798"/>
                    <a:pt x="3466" y="9798"/>
                  </a:cubicBezTo>
                  <a:cubicBezTo>
                    <a:pt x="3277" y="9798"/>
                    <a:pt x="3119" y="9641"/>
                    <a:pt x="3119" y="9452"/>
                  </a:cubicBezTo>
                  <a:lnTo>
                    <a:pt x="3119" y="9105"/>
                  </a:lnTo>
                  <a:close/>
                  <a:moveTo>
                    <a:pt x="6994" y="6207"/>
                  </a:moveTo>
                  <a:cubicBezTo>
                    <a:pt x="7057" y="6301"/>
                    <a:pt x="7530" y="6679"/>
                    <a:pt x="7687" y="6805"/>
                  </a:cubicBezTo>
                  <a:lnTo>
                    <a:pt x="7687" y="10082"/>
                  </a:lnTo>
                  <a:cubicBezTo>
                    <a:pt x="7656" y="10680"/>
                    <a:pt x="7183" y="11153"/>
                    <a:pt x="6585" y="11153"/>
                  </a:cubicBezTo>
                  <a:lnTo>
                    <a:pt x="4852" y="11153"/>
                  </a:lnTo>
                  <a:cubicBezTo>
                    <a:pt x="4379" y="11153"/>
                    <a:pt x="4001" y="10838"/>
                    <a:pt x="3875" y="10397"/>
                  </a:cubicBezTo>
                  <a:cubicBezTo>
                    <a:pt x="4253" y="10239"/>
                    <a:pt x="4537" y="9893"/>
                    <a:pt x="4537" y="9420"/>
                  </a:cubicBezTo>
                  <a:lnTo>
                    <a:pt x="4537" y="9042"/>
                  </a:lnTo>
                  <a:lnTo>
                    <a:pt x="5261" y="9042"/>
                  </a:lnTo>
                  <a:cubicBezTo>
                    <a:pt x="6207" y="9042"/>
                    <a:pt x="6994" y="8254"/>
                    <a:pt x="6994" y="7309"/>
                  </a:cubicBezTo>
                  <a:lnTo>
                    <a:pt x="6994" y="6207"/>
                  </a:lnTo>
                  <a:close/>
                  <a:moveTo>
                    <a:pt x="3119" y="0"/>
                  </a:moveTo>
                  <a:cubicBezTo>
                    <a:pt x="2521" y="0"/>
                    <a:pt x="2111" y="473"/>
                    <a:pt x="2111" y="1008"/>
                  </a:cubicBezTo>
                  <a:lnTo>
                    <a:pt x="2111" y="1418"/>
                  </a:lnTo>
                  <a:lnTo>
                    <a:pt x="1733" y="1418"/>
                  </a:lnTo>
                  <a:cubicBezTo>
                    <a:pt x="788" y="1418"/>
                    <a:pt x="0" y="2205"/>
                    <a:pt x="0" y="3151"/>
                  </a:cubicBezTo>
                  <a:lnTo>
                    <a:pt x="0" y="7309"/>
                  </a:lnTo>
                  <a:cubicBezTo>
                    <a:pt x="0" y="8254"/>
                    <a:pt x="788" y="9042"/>
                    <a:pt x="1733" y="9042"/>
                  </a:cubicBezTo>
                  <a:lnTo>
                    <a:pt x="2458" y="9042"/>
                  </a:lnTo>
                  <a:lnTo>
                    <a:pt x="2458" y="9420"/>
                  </a:lnTo>
                  <a:cubicBezTo>
                    <a:pt x="2458" y="9893"/>
                    <a:pt x="2773" y="10271"/>
                    <a:pt x="3182" y="10397"/>
                  </a:cubicBezTo>
                  <a:cubicBezTo>
                    <a:pt x="3340" y="11216"/>
                    <a:pt x="4033" y="11846"/>
                    <a:pt x="4852" y="11846"/>
                  </a:cubicBezTo>
                  <a:lnTo>
                    <a:pt x="6585" y="11846"/>
                  </a:lnTo>
                  <a:cubicBezTo>
                    <a:pt x="7530" y="11846"/>
                    <a:pt x="8317" y="11058"/>
                    <a:pt x="8317" y="10113"/>
                  </a:cubicBezTo>
                  <a:lnTo>
                    <a:pt x="8317" y="6837"/>
                  </a:lnTo>
                  <a:cubicBezTo>
                    <a:pt x="8443" y="6742"/>
                    <a:pt x="9546" y="5797"/>
                    <a:pt x="9578" y="5734"/>
                  </a:cubicBezTo>
                  <a:cubicBezTo>
                    <a:pt x="10050" y="5356"/>
                    <a:pt x="10617" y="4883"/>
                    <a:pt x="10617" y="4127"/>
                  </a:cubicBezTo>
                  <a:cubicBezTo>
                    <a:pt x="10649" y="3214"/>
                    <a:pt x="9893" y="2489"/>
                    <a:pt x="9011" y="2489"/>
                  </a:cubicBezTo>
                  <a:cubicBezTo>
                    <a:pt x="8601" y="2489"/>
                    <a:pt x="8254" y="2583"/>
                    <a:pt x="7971" y="2836"/>
                  </a:cubicBezTo>
                  <a:cubicBezTo>
                    <a:pt x="7687" y="2583"/>
                    <a:pt x="7341" y="2489"/>
                    <a:pt x="6963" y="2489"/>
                  </a:cubicBezTo>
                  <a:lnTo>
                    <a:pt x="6805" y="2489"/>
                  </a:lnTo>
                  <a:cubicBezTo>
                    <a:pt x="6522" y="1859"/>
                    <a:pt x="5892" y="1418"/>
                    <a:pt x="5230" y="1418"/>
                  </a:cubicBezTo>
                  <a:lnTo>
                    <a:pt x="4852" y="1418"/>
                  </a:lnTo>
                  <a:lnTo>
                    <a:pt x="4852" y="1008"/>
                  </a:lnTo>
                  <a:cubicBezTo>
                    <a:pt x="4852" y="441"/>
                    <a:pt x="4379" y="0"/>
                    <a:pt x="3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675;p51">
              <a:extLst>
                <a:ext uri="{FF2B5EF4-FFF2-40B4-BE49-F238E27FC236}">
                  <a16:creationId xmlns:a16="http://schemas.microsoft.com/office/drawing/2014/main" id="{5B58E6E1-BE61-4F5F-93F9-48B1DDBB2223}"/>
                </a:ext>
              </a:extLst>
            </p:cNvPr>
            <p:cNvSpPr/>
            <p:nvPr/>
          </p:nvSpPr>
          <p:spPr>
            <a:xfrm>
              <a:off x="-23918325" y="2479025"/>
              <a:ext cx="53600" cy="52375"/>
            </a:xfrm>
            <a:custGeom>
              <a:avLst/>
              <a:gdLst/>
              <a:ahLst/>
              <a:cxnLst/>
              <a:rect l="l" t="t" r="r" b="b"/>
              <a:pathLst>
                <a:path w="2144" h="2095" extrusionOk="0">
                  <a:moveTo>
                    <a:pt x="347" y="1"/>
                  </a:moveTo>
                  <a:cubicBezTo>
                    <a:pt x="158" y="1"/>
                    <a:pt x="1" y="158"/>
                    <a:pt x="1" y="347"/>
                  </a:cubicBezTo>
                  <a:lnTo>
                    <a:pt x="1" y="1072"/>
                  </a:lnTo>
                  <a:cubicBezTo>
                    <a:pt x="1" y="1671"/>
                    <a:pt x="473" y="2080"/>
                    <a:pt x="1009" y="2080"/>
                  </a:cubicBezTo>
                  <a:lnTo>
                    <a:pt x="1734" y="2080"/>
                  </a:lnTo>
                  <a:cubicBezTo>
                    <a:pt x="1767" y="2090"/>
                    <a:pt x="1800" y="2094"/>
                    <a:pt x="1831" y="2094"/>
                  </a:cubicBezTo>
                  <a:cubicBezTo>
                    <a:pt x="2007" y="2094"/>
                    <a:pt x="2143" y="1952"/>
                    <a:pt x="2143" y="1765"/>
                  </a:cubicBezTo>
                  <a:cubicBezTo>
                    <a:pt x="2143" y="1576"/>
                    <a:pt x="1954" y="1419"/>
                    <a:pt x="1765" y="1419"/>
                  </a:cubicBezTo>
                  <a:lnTo>
                    <a:pt x="1072" y="1419"/>
                  </a:lnTo>
                  <a:cubicBezTo>
                    <a:pt x="851" y="1419"/>
                    <a:pt x="694" y="1261"/>
                    <a:pt x="694" y="1072"/>
                  </a:cubicBezTo>
                  <a:lnTo>
                    <a:pt x="694" y="347"/>
                  </a:ln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6676;p51">
            <a:extLst>
              <a:ext uri="{FF2B5EF4-FFF2-40B4-BE49-F238E27FC236}">
                <a16:creationId xmlns:a16="http://schemas.microsoft.com/office/drawing/2014/main" id="{AEA460FF-4A2B-45BF-8664-A5BC22770E50}"/>
              </a:ext>
            </a:extLst>
          </p:cNvPr>
          <p:cNvSpPr/>
          <p:nvPr/>
        </p:nvSpPr>
        <p:spPr>
          <a:xfrm>
            <a:off x="8679837" y="3079331"/>
            <a:ext cx="541110" cy="511403"/>
          </a:xfrm>
          <a:custGeom>
            <a:avLst/>
            <a:gdLst/>
            <a:ahLst/>
            <a:cxnLst/>
            <a:rect l="l" t="t" r="r" b="b"/>
            <a:pathLst>
              <a:path w="12477" h="11792" extrusionOk="0">
                <a:moveTo>
                  <a:pt x="10845" y="690"/>
                </a:moveTo>
                <a:cubicBezTo>
                  <a:pt x="11072" y="690"/>
                  <a:pt x="11264" y="705"/>
                  <a:pt x="11406" y="733"/>
                </a:cubicBezTo>
                <a:cubicBezTo>
                  <a:pt x="11469" y="1049"/>
                  <a:pt x="11469" y="1616"/>
                  <a:pt x="11374" y="2246"/>
                </a:cubicBezTo>
                <a:lnTo>
                  <a:pt x="9894" y="765"/>
                </a:lnTo>
                <a:cubicBezTo>
                  <a:pt x="10240" y="713"/>
                  <a:pt x="10568" y="690"/>
                  <a:pt x="10845" y="690"/>
                </a:cubicBezTo>
                <a:close/>
                <a:moveTo>
                  <a:pt x="9106" y="923"/>
                </a:moveTo>
                <a:lnTo>
                  <a:pt x="11280" y="3096"/>
                </a:lnTo>
                <a:cubicBezTo>
                  <a:pt x="11185" y="3317"/>
                  <a:pt x="11091" y="3569"/>
                  <a:pt x="10996" y="3789"/>
                </a:cubicBezTo>
                <a:lnTo>
                  <a:pt x="8350" y="1143"/>
                </a:lnTo>
                <a:cubicBezTo>
                  <a:pt x="8602" y="1049"/>
                  <a:pt x="8822" y="954"/>
                  <a:pt x="9106" y="923"/>
                </a:cubicBezTo>
                <a:close/>
                <a:moveTo>
                  <a:pt x="7720" y="1458"/>
                </a:moveTo>
                <a:lnTo>
                  <a:pt x="10618" y="4388"/>
                </a:lnTo>
                <a:cubicBezTo>
                  <a:pt x="10555" y="4451"/>
                  <a:pt x="10461" y="4577"/>
                  <a:pt x="10398" y="4672"/>
                </a:cubicBezTo>
                <a:cubicBezTo>
                  <a:pt x="10303" y="4766"/>
                  <a:pt x="10240" y="4861"/>
                  <a:pt x="10114" y="4892"/>
                </a:cubicBezTo>
                <a:lnTo>
                  <a:pt x="7216" y="1994"/>
                </a:lnTo>
                <a:cubicBezTo>
                  <a:pt x="7279" y="1899"/>
                  <a:pt x="7373" y="1773"/>
                  <a:pt x="7436" y="1710"/>
                </a:cubicBezTo>
                <a:cubicBezTo>
                  <a:pt x="7531" y="1616"/>
                  <a:pt x="7594" y="1553"/>
                  <a:pt x="7720" y="1458"/>
                </a:cubicBezTo>
                <a:close/>
                <a:moveTo>
                  <a:pt x="6901" y="2655"/>
                </a:moveTo>
                <a:lnTo>
                  <a:pt x="9515" y="5270"/>
                </a:lnTo>
                <a:cubicBezTo>
                  <a:pt x="9263" y="5365"/>
                  <a:pt x="9011" y="5459"/>
                  <a:pt x="8791" y="5522"/>
                </a:cubicBezTo>
                <a:lnTo>
                  <a:pt x="6649" y="3411"/>
                </a:lnTo>
                <a:cubicBezTo>
                  <a:pt x="6680" y="3159"/>
                  <a:pt x="6775" y="2876"/>
                  <a:pt x="6901" y="2655"/>
                </a:cubicBezTo>
                <a:close/>
                <a:moveTo>
                  <a:pt x="6491" y="4231"/>
                </a:moveTo>
                <a:lnTo>
                  <a:pt x="7877" y="5617"/>
                </a:lnTo>
                <a:cubicBezTo>
                  <a:pt x="7638" y="5643"/>
                  <a:pt x="7409" y="5653"/>
                  <a:pt x="7204" y="5653"/>
                </a:cubicBezTo>
                <a:cubicBezTo>
                  <a:pt x="6923" y="5653"/>
                  <a:pt x="6686" y="5635"/>
                  <a:pt x="6523" y="5617"/>
                </a:cubicBezTo>
                <a:cubicBezTo>
                  <a:pt x="6491" y="5333"/>
                  <a:pt x="6460" y="4829"/>
                  <a:pt x="6491" y="4231"/>
                </a:cubicBezTo>
                <a:close/>
                <a:moveTo>
                  <a:pt x="4982" y="6171"/>
                </a:moveTo>
                <a:cubicBezTo>
                  <a:pt x="5371" y="6171"/>
                  <a:pt x="5708" y="6201"/>
                  <a:pt x="5892" y="6247"/>
                </a:cubicBezTo>
                <a:cubicBezTo>
                  <a:pt x="5955" y="6499"/>
                  <a:pt x="5987" y="7034"/>
                  <a:pt x="5955" y="7602"/>
                </a:cubicBezTo>
                <a:lnTo>
                  <a:pt x="4538" y="6184"/>
                </a:lnTo>
                <a:cubicBezTo>
                  <a:pt x="4690" y="6175"/>
                  <a:pt x="4839" y="6171"/>
                  <a:pt x="4982" y="6171"/>
                </a:cubicBezTo>
                <a:close/>
                <a:moveTo>
                  <a:pt x="3719" y="6310"/>
                </a:moveTo>
                <a:lnTo>
                  <a:pt x="5829" y="8452"/>
                </a:lnTo>
                <a:cubicBezTo>
                  <a:pt x="5798" y="8673"/>
                  <a:pt x="5703" y="8956"/>
                  <a:pt x="5609" y="9177"/>
                </a:cubicBezTo>
                <a:lnTo>
                  <a:pt x="2962" y="6562"/>
                </a:lnTo>
                <a:cubicBezTo>
                  <a:pt x="3183" y="6436"/>
                  <a:pt x="3435" y="6341"/>
                  <a:pt x="3719" y="6310"/>
                </a:cubicBezTo>
                <a:close/>
                <a:moveTo>
                  <a:pt x="2332" y="6908"/>
                </a:moveTo>
                <a:lnTo>
                  <a:pt x="5231" y="9807"/>
                </a:lnTo>
                <a:cubicBezTo>
                  <a:pt x="5168" y="9901"/>
                  <a:pt x="5073" y="10027"/>
                  <a:pt x="5010" y="10090"/>
                </a:cubicBezTo>
                <a:cubicBezTo>
                  <a:pt x="4916" y="10185"/>
                  <a:pt x="4853" y="10248"/>
                  <a:pt x="4727" y="10342"/>
                </a:cubicBezTo>
                <a:lnTo>
                  <a:pt x="1797" y="7412"/>
                </a:lnTo>
                <a:cubicBezTo>
                  <a:pt x="1891" y="7349"/>
                  <a:pt x="1954" y="7223"/>
                  <a:pt x="2049" y="7129"/>
                </a:cubicBezTo>
                <a:cubicBezTo>
                  <a:pt x="2112" y="7066"/>
                  <a:pt x="2206" y="6971"/>
                  <a:pt x="2332" y="6908"/>
                </a:cubicBezTo>
                <a:close/>
                <a:moveTo>
                  <a:pt x="1450" y="8011"/>
                </a:moveTo>
                <a:lnTo>
                  <a:pt x="4097" y="10657"/>
                </a:lnTo>
                <a:cubicBezTo>
                  <a:pt x="3908" y="10752"/>
                  <a:pt x="3624" y="10847"/>
                  <a:pt x="3372" y="10910"/>
                </a:cubicBezTo>
                <a:lnTo>
                  <a:pt x="1230" y="8767"/>
                </a:lnTo>
                <a:cubicBezTo>
                  <a:pt x="1293" y="8515"/>
                  <a:pt x="1387" y="8232"/>
                  <a:pt x="1450" y="8011"/>
                </a:cubicBezTo>
                <a:close/>
                <a:moveTo>
                  <a:pt x="1072" y="9586"/>
                </a:moveTo>
                <a:lnTo>
                  <a:pt x="2553" y="11067"/>
                </a:lnTo>
                <a:cubicBezTo>
                  <a:pt x="2175" y="11124"/>
                  <a:pt x="1831" y="11135"/>
                  <a:pt x="1534" y="11135"/>
                </a:cubicBezTo>
                <a:cubicBezTo>
                  <a:pt x="1337" y="11135"/>
                  <a:pt x="1160" y="11130"/>
                  <a:pt x="1009" y="11130"/>
                </a:cubicBezTo>
                <a:cubicBezTo>
                  <a:pt x="978" y="10815"/>
                  <a:pt x="978" y="10216"/>
                  <a:pt x="1072" y="9586"/>
                </a:cubicBezTo>
                <a:close/>
                <a:moveTo>
                  <a:pt x="10872" y="1"/>
                </a:moveTo>
                <a:cubicBezTo>
                  <a:pt x="9797" y="1"/>
                  <a:pt x="8028" y="173"/>
                  <a:pt x="6964" y="1238"/>
                </a:cubicBezTo>
                <a:cubicBezTo>
                  <a:pt x="6775" y="1427"/>
                  <a:pt x="6617" y="1616"/>
                  <a:pt x="6491" y="1836"/>
                </a:cubicBezTo>
                <a:cubicBezTo>
                  <a:pt x="5735" y="3033"/>
                  <a:pt x="5735" y="4703"/>
                  <a:pt x="5829" y="5491"/>
                </a:cubicBezTo>
                <a:cubicBezTo>
                  <a:pt x="5619" y="5469"/>
                  <a:pt x="5344" y="5450"/>
                  <a:pt x="5031" y="5450"/>
                </a:cubicBezTo>
                <a:cubicBezTo>
                  <a:pt x="3989" y="5450"/>
                  <a:pt x="2521" y="5655"/>
                  <a:pt x="1576" y="6625"/>
                </a:cubicBezTo>
                <a:cubicBezTo>
                  <a:pt x="1" y="8200"/>
                  <a:pt x="348" y="11319"/>
                  <a:pt x="379" y="11445"/>
                </a:cubicBezTo>
                <a:cubicBezTo>
                  <a:pt x="442" y="11603"/>
                  <a:pt x="568" y="11697"/>
                  <a:pt x="726" y="11760"/>
                </a:cubicBezTo>
                <a:cubicBezTo>
                  <a:pt x="757" y="11760"/>
                  <a:pt x="1135" y="11792"/>
                  <a:pt x="1671" y="11792"/>
                </a:cubicBezTo>
                <a:cubicBezTo>
                  <a:pt x="2710" y="11792"/>
                  <a:pt x="4443" y="11603"/>
                  <a:pt x="5514" y="10531"/>
                </a:cubicBezTo>
                <a:cubicBezTo>
                  <a:pt x="6775" y="9271"/>
                  <a:pt x="6743" y="7192"/>
                  <a:pt x="6649" y="6278"/>
                </a:cubicBezTo>
                <a:cubicBezTo>
                  <a:pt x="6869" y="6278"/>
                  <a:pt x="7121" y="6310"/>
                  <a:pt x="7405" y="6310"/>
                </a:cubicBezTo>
                <a:cubicBezTo>
                  <a:pt x="8476" y="6310"/>
                  <a:pt x="9925" y="6121"/>
                  <a:pt x="10902" y="5144"/>
                </a:cubicBezTo>
                <a:cubicBezTo>
                  <a:pt x="12477" y="3600"/>
                  <a:pt x="12099" y="481"/>
                  <a:pt x="12099" y="355"/>
                </a:cubicBezTo>
                <a:cubicBezTo>
                  <a:pt x="12036" y="198"/>
                  <a:pt x="11941" y="103"/>
                  <a:pt x="11784" y="40"/>
                </a:cubicBezTo>
                <a:cubicBezTo>
                  <a:pt x="11743" y="40"/>
                  <a:pt x="11387" y="1"/>
                  <a:pt x="10872"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6677;p51">
            <a:extLst>
              <a:ext uri="{FF2B5EF4-FFF2-40B4-BE49-F238E27FC236}">
                <a16:creationId xmlns:a16="http://schemas.microsoft.com/office/drawing/2014/main" id="{92FDB180-42E8-4EE9-AAFC-762173117F87}"/>
              </a:ext>
            </a:extLst>
          </p:cNvPr>
          <p:cNvGrpSpPr/>
          <p:nvPr/>
        </p:nvGrpSpPr>
        <p:grpSpPr>
          <a:xfrm>
            <a:off x="10728736" y="3076831"/>
            <a:ext cx="347079" cy="516521"/>
            <a:chOff x="-22811700" y="2700350"/>
            <a:chExt cx="200075" cy="297750"/>
          </a:xfrm>
          <a:solidFill>
            <a:srgbClr val="5C3183"/>
          </a:solidFill>
        </p:grpSpPr>
        <p:sp>
          <p:nvSpPr>
            <p:cNvPr id="276" name="Google Shape;6678;p51">
              <a:extLst>
                <a:ext uri="{FF2B5EF4-FFF2-40B4-BE49-F238E27FC236}">
                  <a16:creationId xmlns:a16="http://schemas.microsoft.com/office/drawing/2014/main" id="{6F16E6FC-357C-4948-89A7-E3F74A514717}"/>
                </a:ext>
              </a:extLst>
            </p:cNvPr>
            <p:cNvSpPr/>
            <p:nvPr/>
          </p:nvSpPr>
          <p:spPr>
            <a:xfrm>
              <a:off x="-22811700" y="2700350"/>
              <a:ext cx="86650" cy="296975"/>
            </a:xfrm>
            <a:custGeom>
              <a:avLst/>
              <a:gdLst/>
              <a:ahLst/>
              <a:cxnLst/>
              <a:rect l="l" t="t" r="r" b="b"/>
              <a:pathLst>
                <a:path w="3466" h="11879" extrusionOk="0">
                  <a:moveTo>
                    <a:pt x="1702" y="725"/>
                  </a:moveTo>
                  <a:cubicBezTo>
                    <a:pt x="2269" y="725"/>
                    <a:pt x="2710" y="1198"/>
                    <a:pt x="2710" y="1734"/>
                  </a:cubicBezTo>
                  <a:cubicBezTo>
                    <a:pt x="2710" y="2332"/>
                    <a:pt x="2237" y="2773"/>
                    <a:pt x="1702" y="2773"/>
                  </a:cubicBezTo>
                  <a:cubicBezTo>
                    <a:pt x="1684" y="2774"/>
                    <a:pt x="1666" y="2775"/>
                    <a:pt x="1648" y="2775"/>
                  </a:cubicBezTo>
                  <a:cubicBezTo>
                    <a:pt x="1105" y="2775"/>
                    <a:pt x="662" y="2313"/>
                    <a:pt x="662" y="1734"/>
                  </a:cubicBezTo>
                  <a:cubicBezTo>
                    <a:pt x="662" y="1166"/>
                    <a:pt x="1135" y="725"/>
                    <a:pt x="1702" y="725"/>
                  </a:cubicBezTo>
                  <a:close/>
                  <a:moveTo>
                    <a:pt x="1765" y="5609"/>
                  </a:moveTo>
                  <a:cubicBezTo>
                    <a:pt x="1954" y="5609"/>
                    <a:pt x="2080" y="5766"/>
                    <a:pt x="2111" y="5924"/>
                  </a:cubicBezTo>
                  <a:lnTo>
                    <a:pt x="2111" y="6302"/>
                  </a:lnTo>
                  <a:lnTo>
                    <a:pt x="1324" y="6302"/>
                  </a:lnTo>
                  <a:lnTo>
                    <a:pt x="1324" y="5955"/>
                  </a:lnTo>
                  <a:cubicBezTo>
                    <a:pt x="1324" y="5766"/>
                    <a:pt x="1481" y="5609"/>
                    <a:pt x="1702" y="5609"/>
                  </a:cubicBezTo>
                  <a:close/>
                  <a:moveTo>
                    <a:pt x="2174" y="7026"/>
                  </a:moveTo>
                  <a:lnTo>
                    <a:pt x="2332" y="9767"/>
                  </a:lnTo>
                  <a:lnTo>
                    <a:pt x="1261" y="9767"/>
                  </a:lnTo>
                  <a:lnTo>
                    <a:pt x="1324" y="7026"/>
                  </a:lnTo>
                  <a:close/>
                  <a:moveTo>
                    <a:pt x="2363" y="10523"/>
                  </a:moveTo>
                  <a:lnTo>
                    <a:pt x="2363" y="10586"/>
                  </a:lnTo>
                  <a:cubicBezTo>
                    <a:pt x="2363" y="10712"/>
                    <a:pt x="2332" y="10870"/>
                    <a:pt x="2206" y="10996"/>
                  </a:cubicBezTo>
                  <a:cubicBezTo>
                    <a:pt x="2080" y="11122"/>
                    <a:pt x="1985" y="11185"/>
                    <a:pt x="1796" y="11185"/>
                  </a:cubicBezTo>
                  <a:cubicBezTo>
                    <a:pt x="1639" y="11185"/>
                    <a:pt x="1481" y="11122"/>
                    <a:pt x="1418" y="11027"/>
                  </a:cubicBezTo>
                  <a:cubicBezTo>
                    <a:pt x="1292" y="10933"/>
                    <a:pt x="1261" y="10807"/>
                    <a:pt x="1261" y="10649"/>
                  </a:cubicBezTo>
                  <a:lnTo>
                    <a:pt x="1261" y="10523"/>
                  </a:lnTo>
                  <a:close/>
                  <a:moveTo>
                    <a:pt x="1733" y="1"/>
                  </a:moveTo>
                  <a:cubicBezTo>
                    <a:pt x="788" y="1"/>
                    <a:pt x="0" y="788"/>
                    <a:pt x="0" y="1734"/>
                  </a:cubicBezTo>
                  <a:cubicBezTo>
                    <a:pt x="0" y="2584"/>
                    <a:pt x="599" y="3277"/>
                    <a:pt x="1387" y="3435"/>
                  </a:cubicBezTo>
                  <a:lnTo>
                    <a:pt x="1387" y="4979"/>
                  </a:lnTo>
                  <a:cubicBezTo>
                    <a:pt x="977" y="5105"/>
                    <a:pt x="662" y="5483"/>
                    <a:pt x="662" y="5924"/>
                  </a:cubicBezTo>
                  <a:lnTo>
                    <a:pt x="536" y="10555"/>
                  </a:lnTo>
                  <a:cubicBezTo>
                    <a:pt x="536" y="10933"/>
                    <a:pt x="662" y="11248"/>
                    <a:pt x="914" y="11469"/>
                  </a:cubicBezTo>
                  <a:cubicBezTo>
                    <a:pt x="1135" y="11721"/>
                    <a:pt x="1450" y="11878"/>
                    <a:pt x="1796" y="11878"/>
                  </a:cubicBezTo>
                  <a:cubicBezTo>
                    <a:pt x="2174" y="11878"/>
                    <a:pt x="2489" y="11721"/>
                    <a:pt x="2710" y="11469"/>
                  </a:cubicBezTo>
                  <a:cubicBezTo>
                    <a:pt x="2962" y="11248"/>
                    <a:pt x="3056" y="10870"/>
                    <a:pt x="3056" y="10523"/>
                  </a:cubicBezTo>
                  <a:lnTo>
                    <a:pt x="2836" y="5924"/>
                  </a:lnTo>
                  <a:cubicBezTo>
                    <a:pt x="2804" y="5483"/>
                    <a:pt x="2521" y="5136"/>
                    <a:pt x="2080" y="4979"/>
                  </a:cubicBezTo>
                  <a:lnTo>
                    <a:pt x="2080" y="3466"/>
                  </a:lnTo>
                  <a:cubicBezTo>
                    <a:pt x="2836" y="3277"/>
                    <a:pt x="3466" y="2616"/>
                    <a:pt x="3466" y="1734"/>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679;p51">
              <a:extLst>
                <a:ext uri="{FF2B5EF4-FFF2-40B4-BE49-F238E27FC236}">
                  <a16:creationId xmlns:a16="http://schemas.microsoft.com/office/drawing/2014/main" id="{2D8B9D68-EB81-4DFA-B7A5-D710CAAA85AC}"/>
                </a:ext>
              </a:extLst>
            </p:cNvPr>
            <p:cNvSpPr/>
            <p:nvPr/>
          </p:nvSpPr>
          <p:spPr>
            <a:xfrm>
              <a:off x="-22693550" y="2701225"/>
              <a:ext cx="81925" cy="296875"/>
            </a:xfrm>
            <a:custGeom>
              <a:avLst/>
              <a:gdLst/>
              <a:ahLst/>
              <a:cxnLst/>
              <a:rect l="l" t="t" r="r" b="b"/>
              <a:pathLst>
                <a:path w="3277" h="11875" extrusionOk="0">
                  <a:moveTo>
                    <a:pt x="1229" y="5574"/>
                  </a:moveTo>
                  <a:cubicBezTo>
                    <a:pt x="1418" y="5574"/>
                    <a:pt x="1544" y="5731"/>
                    <a:pt x="1575" y="5889"/>
                  </a:cubicBezTo>
                  <a:lnTo>
                    <a:pt x="1575" y="6267"/>
                  </a:lnTo>
                  <a:lnTo>
                    <a:pt x="788" y="6267"/>
                  </a:lnTo>
                  <a:lnTo>
                    <a:pt x="788" y="5920"/>
                  </a:lnTo>
                  <a:cubicBezTo>
                    <a:pt x="788" y="5731"/>
                    <a:pt x="945" y="5574"/>
                    <a:pt x="1134" y="5574"/>
                  </a:cubicBezTo>
                  <a:close/>
                  <a:moveTo>
                    <a:pt x="1575" y="6991"/>
                  </a:moveTo>
                  <a:lnTo>
                    <a:pt x="1733" y="9732"/>
                  </a:lnTo>
                  <a:lnTo>
                    <a:pt x="662" y="9732"/>
                  </a:lnTo>
                  <a:lnTo>
                    <a:pt x="756" y="6991"/>
                  </a:lnTo>
                  <a:close/>
                  <a:moveTo>
                    <a:pt x="1764" y="10488"/>
                  </a:moveTo>
                  <a:lnTo>
                    <a:pt x="1764" y="10551"/>
                  </a:lnTo>
                  <a:cubicBezTo>
                    <a:pt x="1796" y="10677"/>
                    <a:pt x="1733" y="10835"/>
                    <a:pt x="1607" y="10961"/>
                  </a:cubicBezTo>
                  <a:cubicBezTo>
                    <a:pt x="1481" y="11087"/>
                    <a:pt x="1386" y="11150"/>
                    <a:pt x="1229" y="11150"/>
                  </a:cubicBezTo>
                  <a:cubicBezTo>
                    <a:pt x="1071" y="11150"/>
                    <a:pt x="914" y="11087"/>
                    <a:pt x="819" y="10992"/>
                  </a:cubicBezTo>
                  <a:cubicBezTo>
                    <a:pt x="693" y="10898"/>
                    <a:pt x="662" y="10772"/>
                    <a:pt x="662" y="10614"/>
                  </a:cubicBezTo>
                  <a:lnTo>
                    <a:pt x="662" y="10488"/>
                  </a:lnTo>
                  <a:close/>
                  <a:moveTo>
                    <a:pt x="2885" y="1"/>
                  </a:moveTo>
                  <a:cubicBezTo>
                    <a:pt x="2797" y="1"/>
                    <a:pt x="2713" y="40"/>
                    <a:pt x="2646" y="123"/>
                  </a:cubicBezTo>
                  <a:lnTo>
                    <a:pt x="914" y="2234"/>
                  </a:lnTo>
                  <a:cubicBezTo>
                    <a:pt x="882" y="2297"/>
                    <a:pt x="819" y="2392"/>
                    <a:pt x="819" y="2455"/>
                  </a:cubicBezTo>
                  <a:lnTo>
                    <a:pt x="819" y="4975"/>
                  </a:lnTo>
                  <a:cubicBezTo>
                    <a:pt x="441" y="5101"/>
                    <a:pt x="126" y="5479"/>
                    <a:pt x="126" y="5920"/>
                  </a:cubicBezTo>
                  <a:lnTo>
                    <a:pt x="0" y="10583"/>
                  </a:lnTo>
                  <a:cubicBezTo>
                    <a:pt x="0" y="10929"/>
                    <a:pt x="126" y="11245"/>
                    <a:pt x="347" y="11465"/>
                  </a:cubicBezTo>
                  <a:cubicBezTo>
                    <a:pt x="599" y="11717"/>
                    <a:pt x="914" y="11875"/>
                    <a:pt x="1260" y="11875"/>
                  </a:cubicBezTo>
                  <a:cubicBezTo>
                    <a:pt x="1607" y="11875"/>
                    <a:pt x="1922" y="11717"/>
                    <a:pt x="2174" y="11465"/>
                  </a:cubicBezTo>
                  <a:cubicBezTo>
                    <a:pt x="2394" y="11245"/>
                    <a:pt x="2520" y="10898"/>
                    <a:pt x="2520" y="10520"/>
                  </a:cubicBezTo>
                  <a:lnTo>
                    <a:pt x="2300" y="5920"/>
                  </a:lnTo>
                  <a:cubicBezTo>
                    <a:pt x="2237" y="5479"/>
                    <a:pt x="1985" y="5133"/>
                    <a:pt x="1544" y="4975"/>
                  </a:cubicBezTo>
                  <a:lnTo>
                    <a:pt x="1544" y="2581"/>
                  </a:lnTo>
                  <a:lnTo>
                    <a:pt x="3151" y="564"/>
                  </a:lnTo>
                  <a:cubicBezTo>
                    <a:pt x="3277" y="407"/>
                    <a:pt x="3277" y="218"/>
                    <a:pt x="3119" y="92"/>
                  </a:cubicBezTo>
                  <a:cubicBezTo>
                    <a:pt x="3045" y="32"/>
                    <a:pt x="2963" y="1"/>
                    <a:pt x="28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680;p51">
              <a:extLst>
                <a:ext uri="{FF2B5EF4-FFF2-40B4-BE49-F238E27FC236}">
                  <a16:creationId xmlns:a16="http://schemas.microsoft.com/office/drawing/2014/main" id="{3E7562E4-A34C-43AB-9311-BD1B3C20DCC5}"/>
                </a:ext>
              </a:extLst>
            </p:cNvPr>
            <p:cNvSpPr/>
            <p:nvPr/>
          </p:nvSpPr>
          <p:spPr>
            <a:xfrm>
              <a:off x="-22778625" y="2735025"/>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6681;p51">
            <a:extLst>
              <a:ext uri="{FF2B5EF4-FFF2-40B4-BE49-F238E27FC236}">
                <a16:creationId xmlns:a16="http://schemas.microsoft.com/office/drawing/2014/main" id="{762A533D-978E-454A-A11B-950AB9D99474}"/>
              </a:ext>
            </a:extLst>
          </p:cNvPr>
          <p:cNvGrpSpPr/>
          <p:nvPr/>
        </p:nvGrpSpPr>
        <p:grpSpPr>
          <a:xfrm>
            <a:off x="2862698" y="1789087"/>
            <a:ext cx="515132" cy="513788"/>
            <a:chOff x="-27358650" y="1961575"/>
            <a:chExt cx="296950" cy="296175"/>
          </a:xfrm>
          <a:solidFill>
            <a:srgbClr val="5C3183"/>
          </a:solidFill>
        </p:grpSpPr>
        <p:sp>
          <p:nvSpPr>
            <p:cNvPr id="274" name="Google Shape;6682;p51">
              <a:extLst>
                <a:ext uri="{FF2B5EF4-FFF2-40B4-BE49-F238E27FC236}">
                  <a16:creationId xmlns:a16="http://schemas.microsoft.com/office/drawing/2014/main" id="{19D2BA2C-0546-4901-8396-A317F96B23F9}"/>
                </a:ext>
              </a:extLst>
            </p:cNvPr>
            <p:cNvSpPr/>
            <p:nvPr/>
          </p:nvSpPr>
          <p:spPr>
            <a:xfrm>
              <a:off x="-27358650" y="1961575"/>
              <a:ext cx="296950" cy="296175"/>
            </a:xfrm>
            <a:custGeom>
              <a:avLst/>
              <a:gdLst/>
              <a:ahLst/>
              <a:cxnLst/>
              <a:rect l="l" t="t" r="r" b="b"/>
              <a:pathLst>
                <a:path w="11878" h="11847" extrusionOk="0">
                  <a:moveTo>
                    <a:pt x="7719" y="2080"/>
                  </a:moveTo>
                  <a:lnTo>
                    <a:pt x="7719" y="2836"/>
                  </a:lnTo>
                  <a:lnTo>
                    <a:pt x="4222" y="2836"/>
                  </a:lnTo>
                  <a:lnTo>
                    <a:pt x="4222" y="2080"/>
                  </a:lnTo>
                  <a:close/>
                  <a:moveTo>
                    <a:pt x="8034" y="693"/>
                  </a:moveTo>
                  <a:cubicBezTo>
                    <a:pt x="8633" y="693"/>
                    <a:pt x="9074" y="1166"/>
                    <a:pt x="9074" y="1733"/>
                  </a:cubicBezTo>
                  <a:lnTo>
                    <a:pt x="9074" y="2836"/>
                  </a:lnTo>
                  <a:lnTo>
                    <a:pt x="8349" y="2836"/>
                  </a:lnTo>
                  <a:lnTo>
                    <a:pt x="8349" y="1733"/>
                  </a:lnTo>
                  <a:cubicBezTo>
                    <a:pt x="8349" y="1513"/>
                    <a:pt x="8192" y="1355"/>
                    <a:pt x="8002" y="1355"/>
                  </a:cubicBezTo>
                  <a:lnTo>
                    <a:pt x="3781" y="1355"/>
                  </a:lnTo>
                  <a:cubicBezTo>
                    <a:pt x="3592" y="1355"/>
                    <a:pt x="3434" y="1513"/>
                    <a:pt x="3434" y="1733"/>
                  </a:cubicBezTo>
                  <a:lnTo>
                    <a:pt x="3434" y="2836"/>
                  </a:lnTo>
                  <a:lnTo>
                    <a:pt x="2741" y="2836"/>
                  </a:lnTo>
                  <a:lnTo>
                    <a:pt x="2741" y="1733"/>
                  </a:lnTo>
                  <a:lnTo>
                    <a:pt x="2804" y="1733"/>
                  </a:lnTo>
                  <a:cubicBezTo>
                    <a:pt x="2804" y="1134"/>
                    <a:pt x="3277" y="693"/>
                    <a:pt x="3844" y="693"/>
                  </a:cubicBezTo>
                  <a:close/>
                  <a:moveTo>
                    <a:pt x="10176" y="3497"/>
                  </a:moveTo>
                  <a:cubicBezTo>
                    <a:pt x="10617" y="3497"/>
                    <a:pt x="10995" y="3781"/>
                    <a:pt x="11153" y="4190"/>
                  </a:cubicBezTo>
                  <a:lnTo>
                    <a:pt x="851" y="4190"/>
                  </a:lnTo>
                  <a:cubicBezTo>
                    <a:pt x="914" y="3812"/>
                    <a:pt x="1323" y="3497"/>
                    <a:pt x="1796" y="3497"/>
                  </a:cubicBezTo>
                  <a:close/>
                  <a:moveTo>
                    <a:pt x="11153" y="4915"/>
                  </a:moveTo>
                  <a:lnTo>
                    <a:pt x="11153" y="6301"/>
                  </a:lnTo>
                  <a:lnTo>
                    <a:pt x="10460" y="6301"/>
                  </a:lnTo>
                  <a:lnTo>
                    <a:pt x="10460" y="5923"/>
                  </a:lnTo>
                  <a:cubicBezTo>
                    <a:pt x="10491" y="5734"/>
                    <a:pt x="10334" y="5577"/>
                    <a:pt x="10145" y="5577"/>
                  </a:cubicBezTo>
                  <a:lnTo>
                    <a:pt x="8759" y="5577"/>
                  </a:lnTo>
                  <a:cubicBezTo>
                    <a:pt x="8570" y="5577"/>
                    <a:pt x="8412" y="5734"/>
                    <a:pt x="8412" y="5923"/>
                  </a:cubicBezTo>
                  <a:lnTo>
                    <a:pt x="8412" y="6301"/>
                  </a:lnTo>
                  <a:lnTo>
                    <a:pt x="3529" y="6301"/>
                  </a:lnTo>
                  <a:lnTo>
                    <a:pt x="3529" y="5923"/>
                  </a:lnTo>
                  <a:cubicBezTo>
                    <a:pt x="3529" y="5734"/>
                    <a:pt x="3371" y="5577"/>
                    <a:pt x="3151" y="5577"/>
                  </a:cubicBezTo>
                  <a:lnTo>
                    <a:pt x="1796" y="5577"/>
                  </a:lnTo>
                  <a:cubicBezTo>
                    <a:pt x="1575" y="5577"/>
                    <a:pt x="1418" y="5734"/>
                    <a:pt x="1418" y="5923"/>
                  </a:cubicBezTo>
                  <a:lnTo>
                    <a:pt x="1418" y="6301"/>
                  </a:lnTo>
                  <a:lnTo>
                    <a:pt x="725" y="6301"/>
                  </a:lnTo>
                  <a:lnTo>
                    <a:pt x="725" y="4915"/>
                  </a:lnTo>
                  <a:close/>
                  <a:moveTo>
                    <a:pt x="2836" y="6301"/>
                  </a:moveTo>
                  <a:lnTo>
                    <a:pt x="2836" y="8034"/>
                  </a:lnTo>
                  <a:cubicBezTo>
                    <a:pt x="2836" y="8223"/>
                    <a:pt x="2678" y="8381"/>
                    <a:pt x="2489" y="8381"/>
                  </a:cubicBezTo>
                  <a:cubicBezTo>
                    <a:pt x="2300" y="8381"/>
                    <a:pt x="2143" y="8223"/>
                    <a:pt x="2143" y="8034"/>
                  </a:cubicBezTo>
                  <a:lnTo>
                    <a:pt x="2143" y="6301"/>
                  </a:lnTo>
                  <a:close/>
                  <a:moveTo>
                    <a:pt x="9830" y="6301"/>
                  </a:moveTo>
                  <a:lnTo>
                    <a:pt x="9830" y="8034"/>
                  </a:lnTo>
                  <a:cubicBezTo>
                    <a:pt x="9830" y="8223"/>
                    <a:pt x="9672" y="8381"/>
                    <a:pt x="9452" y="8381"/>
                  </a:cubicBezTo>
                  <a:cubicBezTo>
                    <a:pt x="9263" y="8381"/>
                    <a:pt x="9105" y="8223"/>
                    <a:pt x="9105" y="8034"/>
                  </a:cubicBezTo>
                  <a:lnTo>
                    <a:pt x="9105" y="6301"/>
                  </a:lnTo>
                  <a:close/>
                  <a:moveTo>
                    <a:pt x="11121" y="6994"/>
                  </a:moveTo>
                  <a:lnTo>
                    <a:pt x="11121" y="10113"/>
                  </a:lnTo>
                  <a:cubicBezTo>
                    <a:pt x="11184" y="10649"/>
                    <a:pt x="10712" y="11121"/>
                    <a:pt x="10145" y="11121"/>
                  </a:cubicBezTo>
                  <a:lnTo>
                    <a:pt x="1733" y="11121"/>
                  </a:lnTo>
                  <a:cubicBezTo>
                    <a:pt x="1166" y="11121"/>
                    <a:pt x="725" y="10649"/>
                    <a:pt x="725" y="10113"/>
                  </a:cubicBezTo>
                  <a:lnTo>
                    <a:pt x="725" y="6994"/>
                  </a:lnTo>
                  <a:lnTo>
                    <a:pt x="1418" y="6994"/>
                  </a:lnTo>
                  <a:lnTo>
                    <a:pt x="1418" y="8034"/>
                  </a:lnTo>
                  <a:cubicBezTo>
                    <a:pt x="1418" y="8601"/>
                    <a:pt x="1891" y="9042"/>
                    <a:pt x="2458" y="9042"/>
                  </a:cubicBezTo>
                  <a:cubicBezTo>
                    <a:pt x="2993" y="9042"/>
                    <a:pt x="3466" y="8570"/>
                    <a:pt x="3466" y="8034"/>
                  </a:cubicBezTo>
                  <a:lnTo>
                    <a:pt x="3466" y="6994"/>
                  </a:lnTo>
                  <a:lnTo>
                    <a:pt x="8349" y="6994"/>
                  </a:lnTo>
                  <a:lnTo>
                    <a:pt x="8349" y="8034"/>
                  </a:lnTo>
                  <a:cubicBezTo>
                    <a:pt x="8349" y="8601"/>
                    <a:pt x="8822" y="9042"/>
                    <a:pt x="9389" y="9042"/>
                  </a:cubicBezTo>
                  <a:cubicBezTo>
                    <a:pt x="9924" y="9042"/>
                    <a:pt x="10397" y="8570"/>
                    <a:pt x="10397" y="8034"/>
                  </a:cubicBezTo>
                  <a:lnTo>
                    <a:pt x="10397" y="6994"/>
                  </a:lnTo>
                  <a:close/>
                  <a:moveTo>
                    <a:pt x="3844" y="0"/>
                  </a:moveTo>
                  <a:cubicBezTo>
                    <a:pt x="2899" y="0"/>
                    <a:pt x="2111" y="788"/>
                    <a:pt x="2111" y="1733"/>
                  </a:cubicBezTo>
                  <a:lnTo>
                    <a:pt x="2111" y="2836"/>
                  </a:lnTo>
                  <a:lnTo>
                    <a:pt x="1733" y="2836"/>
                  </a:lnTo>
                  <a:cubicBezTo>
                    <a:pt x="788" y="2836"/>
                    <a:pt x="0" y="3623"/>
                    <a:pt x="0" y="4568"/>
                  </a:cubicBezTo>
                  <a:lnTo>
                    <a:pt x="0" y="10113"/>
                  </a:lnTo>
                  <a:cubicBezTo>
                    <a:pt x="0" y="11058"/>
                    <a:pt x="788" y="11846"/>
                    <a:pt x="1733" y="11846"/>
                  </a:cubicBezTo>
                  <a:lnTo>
                    <a:pt x="10145" y="11846"/>
                  </a:lnTo>
                  <a:cubicBezTo>
                    <a:pt x="11090" y="11846"/>
                    <a:pt x="11878" y="11058"/>
                    <a:pt x="11878" y="10113"/>
                  </a:cubicBezTo>
                  <a:lnTo>
                    <a:pt x="11878" y="4568"/>
                  </a:lnTo>
                  <a:cubicBezTo>
                    <a:pt x="11878" y="3623"/>
                    <a:pt x="11121" y="2836"/>
                    <a:pt x="10145" y="2836"/>
                  </a:cubicBezTo>
                  <a:lnTo>
                    <a:pt x="9767" y="2836"/>
                  </a:lnTo>
                  <a:lnTo>
                    <a:pt x="9767" y="1733"/>
                  </a:lnTo>
                  <a:cubicBezTo>
                    <a:pt x="9767" y="788"/>
                    <a:pt x="8979" y="0"/>
                    <a:pt x="80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683;p51">
              <a:extLst>
                <a:ext uri="{FF2B5EF4-FFF2-40B4-BE49-F238E27FC236}">
                  <a16:creationId xmlns:a16="http://schemas.microsoft.com/office/drawing/2014/main" id="{ABA73C8B-69CB-4AD1-8608-FBB10451D2F0}"/>
                </a:ext>
              </a:extLst>
            </p:cNvPr>
            <p:cNvSpPr/>
            <p:nvPr/>
          </p:nvSpPr>
          <p:spPr>
            <a:xfrm>
              <a:off x="-27246025" y="2152175"/>
              <a:ext cx="70900" cy="70900"/>
            </a:xfrm>
            <a:custGeom>
              <a:avLst/>
              <a:gdLst/>
              <a:ahLst/>
              <a:cxnLst/>
              <a:rect l="l" t="t" r="r" b="b"/>
              <a:pathLst>
                <a:path w="2836" h="2836" extrusionOk="0">
                  <a:moveTo>
                    <a:pt x="1418" y="0"/>
                  </a:moveTo>
                  <a:cubicBezTo>
                    <a:pt x="1229" y="0"/>
                    <a:pt x="1072" y="158"/>
                    <a:pt x="1072" y="347"/>
                  </a:cubicBezTo>
                  <a:lnTo>
                    <a:pt x="1072" y="1072"/>
                  </a:lnTo>
                  <a:lnTo>
                    <a:pt x="347" y="1072"/>
                  </a:lnTo>
                  <a:cubicBezTo>
                    <a:pt x="158" y="1072"/>
                    <a:pt x="0" y="1229"/>
                    <a:pt x="0" y="1418"/>
                  </a:cubicBezTo>
                  <a:cubicBezTo>
                    <a:pt x="0" y="1607"/>
                    <a:pt x="158" y="1765"/>
                    <a:pt x="347" y="1765"/>
                  </a:cubicBezTo>
                  <a:lnTo>
                    <a:pt x="1072" y="1765"/>
                  </a:lnTo>
                  <a:lnTo>
                    <a:pt x="1072" y="2489"/>
                  </a:lnTo>
                  <a:cubicBezTo>
                    <a:pt x="1072" y="2678"/>
                    <a:pt x="1229" y="2836"/>
                    <a:pt x="1418" y="2836"/>
                  </a:cubicBezTo>
                  <a:cubicBezTo>
                    <a:pt x="1607" y="2836"/>
                    <a:pt x="1765" y="2678"/>
                    <a:pt x="1765" y="2489"/>
                  </a:cubicBezTo>
                  <a:lnTo>
                    <a:pt x="1765" y="1765"/>
                  </a:lnTo>
                  <a:lnTo>
                    <a:pt x="2489" y="1765"/>
                  </a:lnTo>
                  <a:cubicBezTo>
                    <a:pt x="2678" y="1765"/>
                    <a:pt x="2836" y="1607"/>
                    <a:pt x="2836" y="1418"/>
                  </a:cubicBezTo>
                  <a:cubicBezTo>
                    <a:pt x="2836" y="1229"/>
                    <a:pt x="2678" y="1072"/>
                    <a:pt x="2489" y="1072"/>
                  </a:cubicBezTo>
                  <a:lnTo>
                    <a:pt x="1765" y="1072"/>
                  </a:lnTo>
                  <a:lnTo>
                    <a:pt x="1765" y="347"/>
                  </a:lnTo>
                  <a:cubicBezTo>
                    <a:pt x="1765" y="158"/>
                    <a:pt x="1607" y="0"/>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6684;p51">
            <a:extLst>
              <a:ext uri="{FF2B5EF4-FFF2-40B4-BE49-F238E27FC236}">
                <a16:creationId xmlns:a16="http://schemas.microsoft.com/office/drawing/2014/main" id="{9ADABE0E-2A19-4F2C-A32A-4978645A0F9A}"/>
              </a:ext>
            </a:extLst>
          </p:cNvPr>
          <p:cNvSpPr/>
          <p:nvPr/>
        </p:nvSpPr>
        <p:spPr>
          <a:xfrm>
            <a:off x="2923233" y="2438677"/>
            <a:ext cx="394915" cy="512487"/>
          </a:xfrm>
          <a:custGeom>
            <a:avLst/>
            <a:gdLst/>
            <a:ahLst/>
            <a:cxnLst/>
            <a:rect l="l" t="t" r="r" b="b"/>
            <a:pathLst>
              <a:path w="9106" h="11817" extrusionOk="0">
                <a:moveTo>
                  <a:pt x="4649" y="623"/>
                </a:moveTo>
                <a:cubicBezTo>
                  <a:pt x="5216" y="623"/>
                  <a:pt x="5756" y="897"/>
                  <a:pt x="6270" y="1325"/>
                </a:cubicBezTo>
                <a:lnTo>
                  <a:pt x="5987" y="2365"/>
                </a:lnTo>
                <a:cubicBezTo>
                  <a:pt x="5546" y="2144"/>
                  <a:pt x="5042" y="2050"/>
                  <a:pt x="4569" y="2050"/>
                </a:cubicBezTo>
                <a:cubicBezTo>
                  <a:pt x="4097" y="2050"/>
                  <a:pt x="3593" y="2144"/>
                  <a:pt x="3151" y="2365"/>
                </a:cubicBezTo>
                <a:lnTo>
                  <a:pt x="2868" y="1325"/>
                </a:lnTo>
                <a:cubicBezTo>
                  <a:pt x="3340" y="916"/>
                  <a:pt x="3939" y="664"/>
                  <a:pt x="4475" y="632"/>
                </a:cubicBezTo>
                <a:cubicBezTo>
                  <a:pt x="4533" y="626"/>
                  <a:pt x="4591" y="623"/>
                  <a:pt x="4649" y="623"/>
                </a:cubicBezTo>
                <a:close/>
                <a:moveTo>
                  <a:pt x="4601" y="4791"/>
                </a:moveTo>
                <a:cubicBezTo>
                  <a:pt x="4853" y="5074"/>
                  <a:pt x="5199" y="5358"/>
                  <a:pt x="5640" y="5610"/>
                </a:cubicBezTo>
                <a:lnTo>
                  <a:pt x="5640" y="6555"/>
                </a:lnTo>
                <a:cubicBezTo>
                  <a:pt x="5640" y="7154"/>
                  <a:pt x="5168" y="7595"/>
                  <a:pt x="4601" y="7595"/>
                </a:cubicBezTo>
                <a:cubicBezTo>
                  <a:pt x="4065" y="7595"/>
                  <a:pt x="3593" y="7122"/>
                  <a:pt x="3593" y="6555"/>
                </a:cubicBezTo>
                <a:lnTo>
                  <a:pt x="3593" y="5641"/>
                </a:lnTo>
                <a:cubicBezTo>
                  <a:pt x="3939" y="5358"/>
                  <a:pt x="4254" y="5169"/>
                  <a:pt x="4475" y="4917"/>
                </a:cubicBezTo>
                <a:lnTo>
                  <a:pt x="4601" y="4791"/>
                </a:lnTo>
                <a:close/>
                <a:moveTo>
                  <a:pt x="4569" y="2806"/>
                </a:moveTo>
                <a:cubicBezTo>
                  <a:pt x="5073" y="2806"/>
                  <a:pt x="5577" y="2964"/>
                  <a:pt x="6018" y="3216"/>
                </a:cubicBezTo>
                <a:cubicBezTo>
                  <a:pt x="6491" y="3499"/>
                  <a:pt x="6901" y="3972"/>
                  <a:pt x="7121" y="4476"/>
                </a:cubicBezTo>
                <a:lnTo>
                  <a:pt x="7877" y="6902"/>
                </a:lnTo>
                <a:lnTo>
                  <a:pt x="7877" y="6933"/>
                </a:lnTo>
                <a:cubicBezTo>
                  <a:pt x="8003" y="7217"/>
                  <a:pt x="7909" y="7469"/>
                  <a:pt x="7783" y="7626"/>
                </a:cubicBezTo>
                <a:cubicBezTo>
                  <a:pt x="7562" y="8036"/>
                  <a:pt x="7090" y="8319"/>
                  <a:pt x="6617" y="8351"/>
                </a:cubicBezTo>
                <a:cubicBezTo>
                  <a:pt x="6270" y="8351"/>
                  <a:pt x="5955" y="8162"/>
                  <a:pt x="5766" y="7878"/>
                </a:cubicBezTo>
                <a:cubicBezTo>
                  <a:pt x="6081" y="7563"/>
                  <a:pt x="6302" y="7122"/>
                  <a:pt x="6302" y="6618"/>
                </a:cubicBezTo>
                <a:lnTo>
                  <a:pt x="6302" y="6114"/>
                </a:lnTo>
                <a:cubicBezTo>
                  <a:pt x="6333" y="6145"/>
                  <a:pt x="6428" y="6177"/>
                  <a:pt x="6459" y="6208"/>
                </a:cubicBezTo>
                <a:cubicBezTo>
                  <a:pt x="6554" y="6272"/>
                  <a:pt x="6585" y="6272"/>
                  <a:pt x="6648" y="6272"/>
                </a:cubicBezTo>
                <a:cubicBezTo>
                  <a:pt x="6775" y="6272"/>
                  <a:pt x="6901" y="6208"/>
                  <a:pt x="6932" y="6114"/>
                </a:cubicBezTo>
                <a:cubicBezTo>
                  <a:pt x="7058" y="5956"/>
                  <a:pt x="6995" y="5704"/>
                  <a:pt x="6869" y="5641"/>
                </a:cubicBezTo>
                <a:cubicBezTo>
                  <a:pt x="6617" y="5484"/>
                  <a:pt x="6428" y="5358"/>
                  <a:pt x="6239" y="5232"/>
                </a:cubicBezTo>
                <a:cubicBezTo>
                  <a:pt x="6176" y="5200"/>
                  <a:pt x="6144" y="5169"/>
                  <a:pt x="6113" y="5169"/>
                </a:cubicBezTo>
                <a:cubicBezTo>
                  <a:pt x="5199" y="4570"/>
                  <a:pt x="4979" y="4381"/>
                  <a:pt x="4979" y="3814"/>
                </a:cubicBezTo>
                <a:cubicBezTo>
                  <a:pt x="4979" y="3625"/>
                  <a:pt x="4821" y="3468"/>
                  <a:pt x="4601" y="3468"/>
                </a:cubicBezTo>
                <a:cubicBezTo>
                  <a:pt x="4412" y="3468"/>
                  <a:pt x="4254" y="3625"/>
                  <a:pt x="4254" y="3814"/>
                </a:cubicBezTo>
                <a:cubicBezTo>
                  <a:pt x="4254" y="4381"/>
                  <a:pt x="4034" y="4570"/>
                  <a:pt x="3120" y="5169"/>
                </a:cubicBezTo>
                <a:cubicBezTo>
                  <a:pt x="3057" y="5169"/>
                  <a:pt x="3025" y="5200"/>
                  <a:pt x="2994" y="5232"/>
                </a:cubicBezTo>
                <a:cubicBezTo>
                  <a:pt x="2805" y="5358"/>
                  <a:pt x="2584" y="5484"/>
                  <a:pt x="2364" y="5641"/>
                </a:cubicBezTo>
                <a:cubicBezTo>
                  <a:pt x="2206" y="5736"/>
                  <a:pt x="2175" y="5956"/>
                  <a:pt x="2269" y="6114"/>
                </a:cubicBezTo>
                <a:cubicBezTo>
                  <a:pt x="2343" y="6206"/>
                  <a:pt x="2448" y="6255"/>
                  <a:pt x="2548" y="6255"/>
                </a:cubicBezTo>
                <a:cubicBezTo>
                  <a:pt x="2620" y="6255"/>
                  <a:pt x="2689" y="6230"/>
                  <a:pt x="2742" y="6177"/>
                </a:cubicBezTo>
                <a:cubicBezTo>
                  <a:pt x="2805" y="6145"/>
                  <a:pt x="2868" y="6114"/>
                  <a:pt x="2899" y="6051"/>
                </a:cubicBezTo>
                <a:lnTo>
                  <a:pt x="2899" y="6587"/>
                </a:lnTo>
                <a:cubicBezTo>
                  <a:pt x="2899" y="7059"/>
                  <a:pt x="3120" y="7532"/>
                  <a:pt x="3466" y="7847"/>
                </a:cubicBezTo>
                <a:cubicBezTo>
                  <a:pt x="3277" y="8099"/>
                  <a:pt x="2962" y="8319"/>
                  <a:pt x="2616" y="8319"/>
                </a:cubicBezTo>
                <a:cubicBezTo>
                  <a:pt x="2143" y="8256"/>
                  <a:pt x="1671" y="8004"/>
                  <a:pt x="1419" y="7595"/>
                </a:cubicBezTo>
                <a:cubicBezTo>
                  <a:pt x="1230" y="7437"/>
                  <a:pt x="1135" y="7217"/>
                  <a:pt x="1261" y="6933"/>
                </a:cubicBezTo>
                <a:lnTo>
                  <a:pt x="2017" y="4476"/>
                </a:lnTo>
                <a:cubicBezTo>
                  <a:pt x="2238" y="3940"/>
                  <a:pt x="2647" y="3499"/>
                  <a:pt x="3120" y="3216"/>
                </a:cubicBezTo>
                <a:cubicBezTo>
                  <a:pt x="3529" y="2964"/>
                  <a:pt x="4065" y="2806"/>
                  <a:pt x="4569" y="2806"/>
                </a:cubicBezTo>
                <a:close/>
                <a:moveTo>
                  <a:pt x="5231" y="8225"/>
                </a:moveTo>
                <a:cubicBezTo>
                  <a:pt x="5325" y="8382"/>
                  <a:pt x="5420" y="8508"/>
                  <a:pt x="5577" y="8634"/>
                </a:cubicBezTo>
                <a:lnTo>
                  <a:pt x="4569" y="9580"/>
                </a:lnTo>
                <a:lnTo>
                  <a:pt x="3624" y="8634"/>
                </a:lnTo>
                <a:cubicBezTo>
                  <a:pt x="3750" y="8508"/>
                  <a:pt x="3845" y="8382"/>
                  <a:pt x="3971" y="8225"/>
                </a:cubicBezTo>
                <a:cubicBezTo>
                  <a:pt x="4160" y="8319"/>
                  <a:pt x="4380" y="8351"/>
                  <a:pt x="4601" y="8351"/>
                </a:cubicBezTo>
                <a:cubicBezTo>
                  <a:pt x="4853" y="8351"/>
                  <a:pt x="5042" y="8319"/>
                  <a:pt x="5231" y="8225"/>
                </a:cubicBezTo>
                <a:close/>
                <a:moveTo>
                  <a:pt x="2994" y="8949"/>
                </a:moveTo>
                <a:lnTo>
                  <a:pt x="4254" y="10210"/>
                </a:lnTo>
                <a:lnTo>
                  <a:pt x="4254" y="11092"/>
                </a:lnTo>
                <a:lnTo>
                  <a:pt x="789" y="11092"/>
                </a:lnTo>
                <a:lnTo>
                  <a:pt x="789" y="10745"/>
                </a:lnTo>
                <a:cubicBezTo>
                  <a:pt x="789" y="9800"/>
                  <a:pt x="1576" y="9012"/>
                  <a:pt x="2521" y="9012"/>
                </a:cubicBezTo>
                <a:cubicBezTo>
                  <a:pt x="2679" y="9012"/>
                  <a:pt x="2836" y="8981"/>
                  <a:pt x="2994" y="8949"/>
                </a:cubicBezTo>
                <a:close/>
                <a:moveTo>
                  <a:pt x="6176" y="8949"/>
                </a:moveTo>
                <a:cubicBezTo>
                  <a:pt x="6333" y="8981"/>
                  <a:pt x="6491" y="9012"/>
                  <a:pt x="6648" y="9012"/>
                </a:cubicBezTo>
                <a:cubicBezTo>
                  <a:pt x="7594" y="9012"/>
                  <a:pt x="8381" y="9800"/>
                  <a:pt x="8381" y="10745"/>
                </a:cubicBezTo>
                <a:lnTo>
                  <a:pt x="8381" y="11092"/>
                </a:lnTo>
                <a:lnTo>
                  <a:pt x="4916" y="11092"/>
                </a:lnTo>
                <a:lnTo>
                  <a:pt x="4916" y="10210"/>
                </a:lnTo>
                <a:lnTo>
                  <a:pt x="6176" y="8949"/>
                </a:lnTo>
                <a:close/>
                <a:moveTo>
                  <a:pt x="4553" y="0"/>
                </a:moveTo>
                <a:cubicBezTo>
                  <a:pt x="4517" y="0"/>
                  <a:pt x="4480" y="1"/>
                  <a:pt x="4443" y="2"/>
                </a:cubicBezTo>
                <a:cubicBezTo>
                  <a:pt x="3656" y="34"/>
                  <a:pt x="2836" y="380"/>
                  <a:pt x="2206" y="1010"/>
                </a:cubicBezTo>
                <a:cubicBezTo>
                  <a:pt x="2143" y="1105"/>
                  <a:pt x="2080" y="1231"/>
                  <a:pt x="2143" y="1325"/>
                </a:cubicBezTo>
                <a:lnTo>
                  <a:pt x="2490" y="2743"/>
                </a:lnTo>
                <a:cubicBezTo>
                  <a:pt x="1986" y="3121"/>
                  <a:pt x="1576" y="3625"/>
                  <a:pt x="1293" y="4224"/>
                </a:cubicBezTo>
                <a:lnTo>
                  <a:pt x="1293" y="4255"/>
                </a:lnTo>
                <a:lnTo>
                  <a:pt x="568" y="6650"/>
                </a:lnTo>
                <a:cubicBezTo>
                  <a:pt x="411" y="7091"/>
                  <a:pt x="442" y="7563"/>
                  <a:pt x="663" y="8004"/>
                </a:cubicBezTo>
                <a:cubicBezTo>
                  <a:pt x="820" y="8225"/>
                  <a:pt x="1041" y="8477"/>
                  <a:pt x="1261" y="8634"/>
                </a:cubicBezTo>
                <a:cubicBezTo>
                  <a:pt x="505" y="9012"/>
                  <a:pt x="1" y="9832"/>
                  <a:pt x="1" y="10745"/>
                </a:cubicBezTo>
                <a:lnTo>
                  <a:pt x="1" y="11470"/>
                </a:lnTo>
                <a:cubicBezTo>
                  <a:pt x="1" y="11659"/>
                  <a:pt x="158" y="11816"/>
                  <a:pt x="347" y="11816"/>
                </a:cubicBezTo>
                <a:lnTo>
                  <a:pt x="8665" y="11816"/>
                </a:lnTo>
                <a:cubicBezTo>
                  <a:pt x="8854" y="11816"/>
                  <a:pt x="9011" y="11659"/>
                  <a:pt x="9011" y="11470"/>
                </a:cubicBezTo>
                <a:lnTo>
                  <a:pt x="9011" y="10745"/>
                </a:lnTo>
                <a:cubicBezTo>
                  <a:pt x="9106" y="9832"/>
                  <a:pt x="8570" y="9012"/>
                  <a:pt x="7783" y="8634"/>
                </a:cubicBezTo>
                <a:cubicBezTo>
                  <a:pt x="8035" y="8477"/>
                  <a:pt x="8255" y="8225"/>
                  <a:pt x="8381" y="8004"/>
                </a:cubicBezTo>
                <a:cubicBezTo>
                  <a:pt x="8665" y="7563"/>
                  <a:pt x="8696" y="7091"/>
                  <a:pt x="8507" y="6650"/>
                </a:cubicBezTo>
                <a:lnTo>
                  <a:pt x="7751" y="4255"/>
                </a:lnTo>
                <a:lnTo>
                  <a:pt x="7751" y="4224"/>
                </a:lnTo>
                <a:cubicBezTo>
                  <a:pt x="7531" y="3625"/>
                  <a:pt x="7090" y="3121"/>
                  <a:pt x="6585" y="2743"/>
                </a:cubicBezTo>
                <a:lnTo>
                  <a:pt x="6932" y="1325"/>
                </a:lnTo>
                <a:cubicBezTo>
                  <a:pt x="6964" y="1231"/>
                  <a:pt x="6932" y="1105"/>
                  <a:pt x="6838" y="1010"/>
                </a:cubicBezTo>
                <a:cubicBezTo>
                  <a:pt x="6173" y="346"/>
                  <a:pt x="5393" y="0"/>
                  <a:pt x="4553"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685;p51">
            <a:extLst>
              <a:ext uri="{FF2B5EF4-FFF2-40B4-BE49-F238E27FC236}">
                <a16:creationId xmlns:a16="http://schemas.microsoft.com/office/drawing/2014/main" id="{44B4FA58-C622-4E3C-94D4-DE7A8B392985}"/>
              </a:ext>
            </a:extLst>
          </p:cNvPr>
          <p:cNvSpPr/>
          <p:nvPr/>
        </p:nvSpPr>
        <p:spPr>
          <a:xfrm>
            <a:off x="2863125" y="3078138"/>
            <a:ext cx="515132" cy="513788"/>
          </a:xfrm>
          <a:custGeom>
            <a:avLst/>
            <a:gdLst/>
            <a:ahLst/>
            <a:cxnLst/>
            <a:rect l="l" t="t" r="r" b="b"/>
            <a:pathLst>
              <a:path w="11878" h="11847" extrusionOk="0">
                <a:moveTo>
                  <a:pt x="10523" y="694"/>
                </a:moveTo>
                <a:cubicBezTo>
                  <a:pt x="10680" y="694"/>
                  <a:pt x="10901" y="788"/>
                  <a:pt x="10995" y="883"/>
                </a:cubicBezTo>
                <a:cubicBezTo>
                  <a:pt x="11121" y="1009"/>
                  <a:pt x="11184" y="1198"/>
                  <a:pt x="11184" y="1356"/>
                </a:cubicBezTo>
                <a:cubicBezTo>
                  <a:pt x="11184" y="1576"/>
                  <a:pt x="11121" y="1734"/>
                  <a:pt x="10995" y="1828"/>
                </a:cubicBezTo>
                <a:lnTo>
                  <a:pt x="9389" y="3466"/>
                </a:lnTo>
                <a:cubicBezTo>
                  <a:pt x="9105" y="3718"/>
                  <a:pt x="8948" y="4096"/>
                  <a:pt x="8916" y="4443"/>
                </a:cubicBezTo>
                <a:lnTo>
                  <a:pt x="7467" y="2994"/>
                </a:lnTo>
                <a:cubicBezTo>
                  <a:pt x="7813" y="2931"/>
                  <a:pt x="8160" y="2773"/>
                  <a:pt x="8444" y="2521"/>
                </a:cubicBezTo>
                <a:lnTo>
                  <a:pt x="10050" y="883"/>
                </a:lnTo>
                <a:cubicBezTo>
                  <a:pt x="10176" y="788"/>
                  <a:pt x="10365" y="694"/>
                  <a:pt x="10523" y="694"/>
                </a:cubicBezTo>
                <a:close/>
                <a:moveTo>
                  <a:pt x="5766" y="2427"/>
                </a:moveTo>
                <a:cubicBezTo>
                  <a:pt x="5860" y="2427"/>
                  <a:pt x="5955" y="2458"/>
                  <a:pt x="6018" y="2553"/>
                </a:cubicBezTo>
                <a:lnTo>
                  <a:pt x="9420" y="5987"/>
                </a:lnTo>
                <a:cubicBezTo>
                  <a:pt x="9515" y="6050"/>
                  <a:pt x="9546" y="6144"/>
                  <a:pt x="9546" y="6207"/>
                </a:cubicBezTo>
                <a:cubicBezTo>
                  <a:pt x="9452" y="6239"/>
                  <a:pt x="9452" y="6333"/>
                  <a:pt x="9389" y="6396"/>
                </a:cubicBezTo>
                <a:cubicBezTo>
                  <a:pt x="9326" y="6459"/>
                  <a:pt x="9239" y="6491"/>
                  <a:pt x="9152" y="6491"/>
                </a:cubicBezTo>
                <a:cubicBezTo>
                  <a:pt x="9066" y="6491"/>
                  <a:pt x="8979" y="6459"/>
                  <a:pt x="8916" y="6396"/>
                </a:cubicBezTo>
                <a:lnTo>
                  <a:pt x="8444" y="5924"/>
                </a:lnTo>
                <a:lnTo>
                  <a:pt x="6018" y="3498"/>
                </a:lnTo>
                <a:lnTo>
                  <a:pt x="5545" y="3025"/>
                </a:lnTo>
                <a:cubicBezTo>
                  <a:pt x="5419" y="2899"/>
                  <a:pt x="5419" y="2679"/>
                  <a:pt x="5545" y="2553"/>
                </a:cubicBezTo>
                <a:cubicBezTo>
                  <a:pt x="5608" y="2458"/>
                  <a:pt x="5703" y="2427"/>
                  <a:pt x="5766" y="2427"/>
                </a:cubicBezTo>
                <a:close/>
                <a:moveTo>
                  <a:pt x="5734" y="4159"/>
                </a:moveTo>
                <a:lnTo>
                  <a:pt x="7687" y="6144"/>
                </a:lnTo>
                <a:lnTo>
                  <a:pt x="7183" y="6648"/>
                </a:lnTo>
                <a:lnTo>
                  <a:pt x="6427" y="5892"/>
                </a:lnTo>
                <a:cubicBezTo>
                  <a:pt x="6364" y="5829"/>
                  <a:pt x="6278" y="5798"/>
                  <a:pt x="6191" y="5798"/>
                </a:cubicBezTo>
                <a:cubicBezTo>
                  <a:pt x="6104" y="5798"/>
                  <a:pt x="6018" y="5829"/>
                  <a:pt x="5955" y="5892"/>
                </a:cubicBezTo>
                <a:cubicBezTo>
                  <a:pt x="5829" y="6018"/>
                  <a:pt x="5829" y="6239"/>
                  <a:pt x="5955" y="6365"/>
                </a:cubicBezTo>
                <a:lnTo>
                  <a:pt x="6711" y="7121"/>
                </a:lnTo>
                <a:lnTo>
                  <a:pt x="6238" y="7593"/>
                </a:lnTo>
                <a:lnTo>
                  <a:pt x="4253" y="5609"/>
                </a:lnTo>
                <a:lnTo>
                  <a:pt x="5734" y="4159"/>
                </a:lnTo>
                <a:close/>
                <a:moveTo>
                  <a:pt x="3718" y="6176"/>
                </a:moveTo>
                <a:lnTo>
                  <a:pt x="5703" y="8129"/>
                </a:lnTo>
                <a:lnTo>
                  <a:pt x="5230" y="8602"/>
                </a:lnTo>
                <a:lnTo>
                  <a:pt x="4474" y="7877"/>
                </a:lnTo>
                <a:cubicBezTo>
                  <a:pt x="4411" y="7814"/>
                  <a:pt x="4324" y="7782"/>
                  <a:pt x="4238" y="7782"/>
                </a:cubicBezTo>
                <a:cubicBezTo>
                  <a:pt x="4151" y="7782"/>
                  <a:pt x="4064" y="7814"/>
                  <a:pt x="4001" y="7877"/>
                </a:cubicBezTo>
                <a:cubicBezTo>
                  <a:pt x="3875" y="7972"/>
                  <a:pt x="3875" y="8224"/>
                  <a:pt x="4001" y="8350"/>
                </a:cubicBezTo>
                <a:lnTo>
                  <a:pt x="4694" y="9043"/>
                </a:lnTo>
                <a:cubicBezTo>
                  <a:pt x="4537" y="9169"/>
                  <a:pt x="4379" y="9232"/>
                  <a:pt x="4190" y="9295"/>
                </a:cubicBezTo>
                <a:cubicBezTo>
                  <a:pt x="3119" y="9547"/>
                  <a:pt x="2332" y="9988"/>
                  <a:pt x="1733" y="10586"/>
                </a:cubicBezTo>
                <a:lnTo>
                  <a:pt x="1355" y="10964"/>
                </a:lnTo>
                <a:cubicBezTo>
                  <a:pt x="1292" y="11027"/>
                  <a:pt x="1205" y="11059"/>
                  <a:pt x="1119" y="11059"/>
                </a:cubicBezTo>
                <a:cubicBezTo>
                  <a:pt x="1032" y="11059"/>
                  <a:pt x="945" y="11027"/>
                  <a:pt x="882" y="10964"/>
                </a:cubicBezTo>
                <a:cubicBezTo>
                  <a:pt x="819" y="10901"/>
                  <a:pt x="756" y="10807"/>
                  <a:pt x="756" y="10744"/>
                </a:cubicBezTo>
                <a:cubicBezTo>
                  <a:pt x="756" y="10649"/>
                  <a:pt x="788" y="10555"/>
                  <a:pt x="882" y="10492"/>
                </a:cubicBezTo>
                <a:lnTo>
                  <a:pt x="1260" y="10114"/>
                </a:lnTo>
                <a:cubicBezTo>
                  <a:pt x="1859" y="9515"/>
                  <a:pt x="2300" y="8696"/>
                  <a:pt x="2584" y="7656"/>
                </a:cubicBezTo>
                <a:cubicBezTo>
                  <a:pt x="2647" y="7404"/>
                  <a:pt x="2804" y="7121"/>
                  <a:pt x="3025" y="6869"/>
                </a:cubicBezTo>
                <a:lnTo>
                  <a:pt x="3718" y="6176"/>
                </a:lnTo>
                <a:close/>
                <a:moveTo>
                  <a:pt x="10491" y="1"/>
                </a:moveTo>
                <a:cubicBezTo>
                  <a:pt x="10145" y="1"/>
                  <a:pt x="9767" y="158"/>
                  <a:pt x="9515" y="379"/>
                </a:cubicBezTo>
                <a:lnTo>
                  <a:pt x="7876" y="1986"/>
                </a:lnTo>
                <a:cubicBezTo>
                  <a:pt x="7687" y="2190"/>
                  <a:pt x="7428" y="2293"/>
                  <a:pt x="7164" y="2293"/>
                </a:cubicBezTo>
                <a:cubicBezTo>
                  <a:pt x="6900" y="2293"/>
                  <a:pt x="6632" y="2190"/>
                  <a:pt x="6427" y="1986"/>
                </a:cubicBezTo>
                <a:cubicBezTo>
                  <a:pt x="6238" y="1797"/>
                  <a:pt x="5978" y="1702"/>
                  <a:pt x="5714" y="1702"/>
                </a:cubicBezTo>
                <a:cubicBezTo>
                  <a:pt x="5451" y="1702"/>
                  <a:pt x="5183" y="1797"/>
                  <a:pt x="4978" y="1986"/>
                </a:cubicBezTo>
                <a:cubicBezTo>
                  <a:pt x="4600" y="2395"/>
                  <a:pt x="4600" y="3057"/>
                  <a:pt x="4978" y="3435"/>
                </a:cubicBezTo>
                <a:lnTo>
                  <a:pt x="5199" y="3687"/>
                </a:lnTo>
                <a:lnTo>
                  <a:pt x="3466" y="5420"/>
                </a:lnTo>
                <a:lnTo>
                  <a:pt x="2489" y="6396"/>
                </a:lnTo>
                <a:cubicBezTo>
                  <a:pt x="2174" y="6711"/>
                  <a:pt x="1985" y="7058"/>
                  <a:pt x="1859" y="7499"/>
                </a:cubicBezTo>
                <a:cubicBezTo>
                  <a:pt x="1638" y="8413"/>
                  <a:pt x="1229" y="9106"/>
                  <a:pt x="725" y="9641"/>
                </a:cubicBezTo>
                <a:lnTo>
                  <a:pt x="315" y="10019"/>
                </a:lnTo>
                <a:cubicBezTo>
                  <a:pt x="126" y="10240"/>
                  <a:pt x="0" y="10492"/>
                  <a:pt x="0" y="10775"/>
                </a:cubicBezTo>
                <a:cubicBezTo>
                  <a:pt x="0" y="11059"/>
                  <a:pt x="126" y="11343"/>
                  <a:pt x="315" y="11532"/>
                </a:cubicBezTo>
                <a:cubicBezTo>
                  <a:pt x="536" y="11721"/>
                  <a:pt x="788" y="11847"/>
                  <a:pt x="1071" y="11847"/>
                </a:cubicBezTo>
                <a:cubicBezTo>
                  <a:pt x="1355" y="11847"/>
                  <a:pt x="1638" y="11721"/>
                  <a:pt x="1828" y="11532"/>
                </a:cubicBezTo>
                <a:lnTo>
                  <a:pt x="2237" y="11122"/>
                </a:lnTo>
                <a:cubicBezTo>
                  <a:pt x="2741" y="10618"/>
                  <a:pt x="3434" y="10240"/>
                  <a:pt x="4348" y="9988"/>
                </a:cubicBezTo>
                <a:cubicBezTo>
                  <a:pt x="4757" y="9862"/>
                  <a:pt x="5136" y="9673"/>
                  <a:pt x="5419" y="9389"/>
                </a:cubicBezTo>
                <a:lnTo>
                  <a:pt x="6396" y="8413"/>
                </a:lnTo>
                <a:lnTo>
                  <a:pt x="7372" y="7436"/>
                </a:lnTo>
                <a:lnTo>
                  <a:pt x="8129" y="6680"/>
                </a:lnTo>
                <a:lnTo>
                  <a:pt x="8349" y="6932"/>
                </a:lnTo>
                <a:cubicBezTo>
                  <a:pt x="8570" y="7121"/>
                  <a:pt x="8822" y="7247"/>
                  <a:pt x="9105" y="7247"/>
                </a:cubicBezTo>
                <a:cubicBezTo>
                  <a:pt x="9389" y="7247"/>
                  <a:pt x="9672" y="7121"/>
                  <a:pt x="9861" y="6932"/>
                </a:cubicBezTo>
                <a:cubicBezTo>
                  <a:pt x="10050" y="6711"/>
                  <a:pt x="10176" y="6459"/>
                  <a:pt x="10176" y="6176"/>
                </a:cubicBezTo>
                <a:cubicBezTo>
                  <a:pt x="10176" y="5892"/>
                  <a:pt x="10050" y="5609"/>
                  <a:pt x="9861" y="5420"/>
                </a:cubicBezTo>
                <a:cubicBezTo>
                  <a:pt x="9672" y="5231"/>
                  <a:pt x="9546" y="4947"/>
                  <a:pt x="9546" y="4664"/>
                </a:cubicBezTo>
                <a:cubicBezTo>
                  <a:pt x="9546" y="4380"/>
                  <a:pt x="9672" y="4128"/>
                  <a:pt x="9861" y="3907"/>
                </a:cubicBezTo>
                <a:lnTo>
                  <a:pt x="11468" y="2364"/>
                </a:lnTo>
                <a:cubicBezTo>
                  <a:pt x="11752" y="2080"/>
                  <a:pt x="11878" y="1734"/>
                  <a:pt x="11878" y="1356"/>
                </a:cubicBezTo>
                <a:cubicBezTo>
                  <a:pt x="11878" y="1009"/>
                  <a:pt x="11720" y="662"/>
                  <a:pt x="11468" y="379"/>
                </a:cubicBezTo>
                <a:cubicBezTo>
                  <a:pt x="11184" y="95"/>
                  <a:pt x="10838" y="1"/>
                  <a:pt x="1049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686;p51">
            <a:extLst>
              <a:ext uri="{FF2B5EF4-FFF2-40B4-BE49-F238E27FC236}">
                <a16:creationId xmlns:a16="http://schemas.microsoft.com/office/drawing/2014/main" id="{7EBC94DD-5EF6-4C1C-85EE-46761A3D3FC5}"/>
              </a:ext>
            </a:extLst>
          </p:cNvPr>
          <p:cNvSpPr/>
          <p:nvPr/>
        </p:nvSpPr>
        <p:spPr>
          <a:xfrm>
            <a:off x="6129612" y="1790411"/>
            <a:ext cx="467341" cy="511056"/>
          </a:xfrm>
          <a:custGeom>
            <a:avLst/>
            <a:gdLst/>
            <a:ahLst/>
            <a:cxnLst/>
            <a:rect l="l" t="t" r="r" b="b"/>
            <a:pathLst>
              <a:path w="10776" h="11784" extrusionOk="0">
                <a:moveTo>
                  <a:pt x="5388" y="662"/>
                </a:moveTo>
                <a:cubicBezTo>
                  <a:pt x="6144" y="662"/>
                  <a:pt x="6774" y="1355"/>
                  <a:pt x="6774" y="2080"/>
                </a:cubicBezTo>
                <a:cubicBezTo>
                  <a:pt x="6774" y="2206"/>
                  <a:pt x="6711" y="2332"/>
                  <a:pt x="6680" y="2489"/>
                </a:cubicBezTo>
                <a:cubicBezTo>
                  <a:pt x="6333" y="2206"/>
                  <a:pt x="5861" y="2017"/>
                  <a:pt x="5388" y="2017"/>
                </a:cubicBezTo>
                <a:cubicBezTo>
                  <a:pt x="4915" y="2017"/>
                  <a:pt x="4443" y="2174"/>
                  <a:pt x="4096" y="2489"/>
                </a:cubicBezTo>
                <a:cubicBezTo>
                  <a:pt x="4033" y="2332"/>
                  <a:pt x="4002" y="2206"/>
                  <a:pt x="4002" y="2080"/>
                </a:cubicBezTo>
                <a:cubicBezTo>
                  <a:pt x="4002" y="1355"/>
                  <a:pt x="4632" y="662"/>
                  <a:pt x="5388" y="662"/>
                </a:cubicBezTo>
                <a:close/>
                <a:moveTo>
                  <a:pt x="5388" y="2710"/>
                </a:moveTo>
                <a:cubicBezTo>
                  <a:pt x="5766" y="2710"/>
                  <a:pt x="6144" y="2867"/>
                  <a:pt x="6365" y="3151"/>
                </a:cubicBezTo>
                <a:cubicBezTo>
                  <a:pt x="6176" y="3592"/>
                  <a:pt x="5829" y="4096"/>
                  <a:pt x="5419" y="4663"/>
                </a:cubicBezTo>
                <a:cubicBezTo>
                  <a:pt x="5293" y="4506"/>
                  <a:pt x="5230" y="4380"/>
                  <a:pt x="5104" y="4253"/>
                </a:cubicBezTo>
                <a:cubicBezTo>
                  <a:pt x="4852" y="3812"/>
                  <a:pt x="4600" y="3466"/>
                  <a:pt x="4411" y="3151"/>
                </a:cubicBezTo>
                <a:cubicBezTo>
                  <a:pt x="4663" y="2867"/>
                  <a:pt x="5041" y="2710"/>
                  <a:pt x="5388" y="2710"/>
                </a:cubicBezTo>
                <a:close/>
                <a:moveTo>
                  <a:pt x="7404" y="1576"/>
                </a:moveTo>
                <a:lnTo>
                  <a:pt x="7404" y="1576"/>
                </a:lnTo>
                <a:cubicBezTo>
                  <a:pt x="7908" y="2048"/>
                  <a:pt x="8192" y="2773"/>
                  <a:pt x="8192" y="3497"/>
                </a:cubicBezTo>
                <a:cubicBezTo>
                  <a:pt x="8192" y="4222"/>
                  <a:pt x="7719" y="5230"/>
                  <a:pt x="6806" y="6490"/>
                </a:cubicBezTo>
                <a:cubicBezTo>
                  <a:pt x="6459" y="6081"/>
                  <a:pt x="6144" y="5640"/>
                  <a:pt x="5829" y="5230"/>
                </a:cubicBezTo>
                <a:cubicBezTo>
                  <a:pt x="6050" y="4915"/>
                  <a:pt x="6428" y="4443"/>
                  <a:pt x="6743" y="3938"/>
                </a:cubicBezTo>
                <a:cubicBezTo>
                  <a:pt x="7215" y="3151"/>
                  <a:pt x="7467" y="2552"/>
                  <a:pt x="7467" y="2143"/>
                </a:cubicBezTo>
                <a:cubicBezTo>
                  <a:pt x="7467" y="1922"/>
                  <a:pt x="7436" y="1733"/>
                  <a:pt x="7404" y="1576"/>
                </a:cubicBezTo>
                <a:close/>
                <a:moveTo>
                  <a:pt x="3970" y="7593"/>
                </a:moveTo>
                <a:cubicBezTo>
                  <a:pt x="4002" y="7656"/>
                  <a:pt x="4033" y="7688"/>
                  <a:pt x="4033" y="7719"/>
                </a:cubicBezTo>
                <a:lnTo>
                  <a:pt x="4947" y="8853"/>
                </a:lnTo>
                <a:lnTo>
                  <a:pt x="3151" y="11153"/>
                </a:lnTo>
                <a:lnTo>
                  <a:pt x="1135" y="11153"/>
                </a:lnTo>
                <a:cubicBezTo>
                  <a:pt x="2300" y="9641"/>
                  <a:pt x="3214" y="8538"/>
                  <a:pt x="3876" y="7719"/>
                </a:cubicBezTo>
                <a:lnTo>
                  <a:pt x="3970" y="7593"/>
                </a:lnTo>
                <a:close/>
                <a:moveTo>
                  <a:pt x="3435" y="1576"/>
                </a:moveTo>
                <a:lnTo>
                  <a:pt x="3435" y="1576"/>
                </a:lnTo>
                <a:cubicBezTo>
                  <a:pt x="3372" y="1765"/>
                  <a:pt x="3340" y="1922"/>
                  <a:pt x="3340" y="2143"/>
                </a:cubicBezTo>
                <a:cubicBezTo>
                  <a:pt x="3340" y="2710"/>
                  <a:pt x="3687" y="3466"/>
                  <a:pt x="4569" y="4663"/>
                </a:cubicBezTo>
                <a:cubicBezTo>
                  <a:pt x="4726" y="4884"/>
                  <a:pt x="5167" y="5482"/>
                  <a:pt x="5199" y="5482"/>
                </a:cubicBezTo>
                <a:cubicBezTo>
                  <a:pt x="5892" y="6396"/>
                  <a:pt x="6774" y="7498"/>
                  <a:pt x="7782" y="8759"/>
                </a:cubicBezTo>
                <a:cubicBezTo>
                  <a:pt x="8381" y="9452"/>
                  <a:pt x="9011" y="10239"/>
                  <a:pt x="9673" y="11122"/>
                </a:cubicBezTo>
                <a:lnTo>
                  <a:pt x="7656" y="11122"/>
                </a:lnTo>
                <a:lnTo>
                  <a:pt x="7656" y="11153"/>
                </a:lnTo>
                <a:lnTo>
                  <a:pt x="5672" y="8633"/>
                </a:lnTo>
                <a:lnTo>
                  <a:pt x="4600" y="7278"/>
                </a:lnTo>
                <a:cubicBezTo>
                  <a:pt x="4474" y="7120"/>
                  <a:pt x="4380" y="7026"/>
                  <a:pt x="4254" y="6868"/>
                </a:cubicBezTo>
                <a:lnTo>
                  <a:pt x="4254" y="6805"/>
                </a:lnTo>
                <a:cubicBezTo>
                  <a:pt x="3214" y="5451"/>
                  <a:pt x="2647" y="4253"/>
                  <a:pt x="2647" y="3497"/>
                </a:cubicBezTo>
                <a:cubicBezTo>
                  <a:pt x="2647" y="2773"/>
                  <a:pt x="2899" y="2048"/>
                  <a:pt x="3435" y="1576"/>
                </a:cubicBezTo>
                <a:close/>
                <a:moveTo>
                  <a:pt x="5388" y="0"/>
                </a:moveTo>
                <a:cubicBezTo>
                  <a:pt x="4474" y="0"/>
                  <a:pt x="3592" y="347"/>
                  <a:pt x="2962" y="1009"/>
                </a:cubicBezTo>
                <a:cubicBezTo>
                  <a:pt x="2269" y="1702"/>
                  <a:pt x="1922" y="2552"/>
                  <a:pt x="1922" y="3497"/>
                </a:cubicBezTo>
                <a:cubicBezTo>
                  <a:pt x="1922" y="4569"/>
                  <a:pt x="2710" y="5892"/>
                  <a:pt x="3498" y="6994"/>
                </a:cubicBezTo>
                <a:lnTo>
                  <a:pt x="3309" y="7246"/>
                </a:lnTo>
                <a:cubicBezTo>
                  <a:pt x="2553" y="8192"/>
                  <a:pt x="1544" y="9452"/>
                  <a:pt x="127" y="11216"/>
                </a:cubicBezTo>
                <a:cubicBezTo>
                  <a:pt x="32" y="11342"/>
                  <a:pt x="1" y="11468"/>
                  <a:pt x="64" y="11563"/>
                </a:cubicBezTo>
                <a:cubicBezTo>
                  <a:pt x="127" y="11689"/>
                  <a:pt x="284" y="11783"/>
                  <a:pt x="379" y="11783"/>
                </a:cubicBezTo>
                <a:lnTo>
                  <a:pt x="3277" y="11783"/>
                </a:lnTo>
                <a:cubicBezTo>
                  <a:pt x="3372" y="11783"/>
                  <a:pt x="3466" y="11720"/>
                  <a:pt x="3529" y="11657"/>
                </a:cubicBezTo>
                <a:lnTo>
                  <a:pt x="5388" y="9357"/>
                </a:lnTo>
                <a:lnTo>
                  <a:pt x="7247" y="11657"/>
                </a:lnTo>
                <a:cubicBezTo>
                  <a:pt x="7310" y="11720"/>
                  <a:pt x="7404" y="11783"/>
                  <a:pt x="7530" y="11783"/>
                </a:cubicBezTo>
                <a:lnTo>
                  <a:pt x="10397" y="11783"/>
                </a:lnTo>
                <a:cubicBezTo>
                  <a:pt x="10523" y="11783"/>
                  <a:pt x="10618" y="11689"/>
                  <a:pt x="10712" y="11563"/>
                </a:cubicBezTo>
                <a:cubicBezTo>
                  <a:pt x="10775" y="11500"/>
                  <a:pt x="10775" y="11374"/>
                  <a:pt x="10649" y="11279"/>
                </a:cubicBezTo>
                <a:cubicBezTo>
                  <a:pt x="9799" y="10208"/>
                  <a:pt x="9011" y="9231"/>
                  <a:pt x="8286" y="8349"/>
                </a:cubicBezTo>
                <a:cubicBezTo>
                  <a:pt x="7940" y="7877"/>
                  <a:pt x="7593" y="7435"/>
                  <a:pt x="7247" y="7057"/>
                </a:cubicBezTo>
                <a:cubicBezTo>
                  <a:pt x="8003" y="5986"/>
                  <a:pt x="8854" y="4600"/>
                  <a:pt x="8854" y="3497"/>
                </a:cubicBezTo>
                <a:cubicBezTo>
                  <a:pt x="8854" y="2552"/>
                  <a:pt x="8507" y="1702"/>
                  <a:pt x="7814" y="1009"/>
                </a:cubicBezTo>
                <a:cubicBezTo>
                  <a:pt x="7152" y="347"/>
                  <a:pt x="6302" y="0"/>
                  <a:pt x="538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6687;p51">
            <a:extLst>
              <a:ext uri="{FF2B5EF4-FFF2-40B4-BE49-F238E27FC236}">
                <a16:creationId xmlns:a16="http://schemas.microsoft.com/office/drawing/2014/main" id="{D8AD8501-DAB2-4F90-8E29-4108C8AAEE5B}"/>
              </a:ext>
            </a:extLst>
          </p:cNvPr>
          <p:cNvGrpSpPr/>
          <p:nvPr/>
        </p:nvGrpSpPr>
        <p:grpSpPr>
          <a:xfrm>
            <a:off x="6103953" y="2453799"/>
            <a:ext cx="517864" cy="482346"/>
            <a:chOff x="-25477800" y="2357750"/>
            <a:chExt cx="298525" cy="278050"/>
          </a:xfrm>
          <a:solidFill>
            <a:srgbClr val="5C3183"/>
          </a:solidFill>
        </p:grpSpPr>
        <p:sp>
          <p:nvSpPr>
            <p:cNvPr id="272" name="Google Shape;6688;p51">
              <a:extLst>
                <a:ext uri="{FF2B5EF4-FFF2-40B4-BE49-F238E27FC236}">
                  <a16:creationId xmlns:a16="http://schemas.microsoft.com/office/drawing/2014/main" id="{8F366418-C15A-4D6A-847B-6A097E5B63AC}"/>
                </a:ext>
              </a:extLst>
            </p:cNvPr>
            <p:cNvSpPr/>
            <p:nvPr/>
          </p:nvSpPr>
          <p:spPr>
            <a:xfrm>
              <a:off x="-25477800" y="2357750"/>
              <a:ext cx="298525" cy="278050"/>
            </a:xfrm>
            <a:custGeom>
              <a:avLst/>
              <a:gdLst/>
              <a:ahLst/>
              <a:cxnLst/>
              <a:rect l="l" t="t" r="r" b="b"/>
              <a:pathLst>
                <a:path w="11941" h="11122" extrusionOk="0">
                  <a:moveTo>
                    <a:pt x="7057" y="1229"/>
                  </a:moveTo>
                  <a:lnTo>
                    <a:pt x="7971" y="2143"/>
                  </a:lnTo>
                  <a:lnTo>
                    <a:pt x="7057" y="2143"/>
                  </a:lnTo>
                  <a:lnTo>
                    <a:pt x="7057" y="1229"/>
                  </a:lnTo>
                  <a:close/>
                  <a:moveTo>
                    <a:pt x="6333" y="756"/>
                  </a:moveTo>
                  <a:lnTo>
                    <a:pt x="6333" y="2489"/>
                  </a:lnTo>
                  <a:cubicBezTo>
                    <a:pt x="6333" y="2678"/>
                    <a:pt x="6490" y="2836"/>
                    <a:pt x="6679" y="2836"/>
                  </a:cubicBezTo>
                  <a:lnTo>
                    <a:pt x="8412" y="2836"/>
                  </a:lnTo>
                  <a:lnTo>
                    <a:pt x="8412" y="4946"/>
                  </a:lnTo>
                  <a:lnTo>
                    <a:pt x="7593" y="4946"/>
                  </a:lnTo>
                  <a:lnTo>
                    <a:pt x="7215" y="4096"/>
                  </a:lnTo>
                  <a:cubicBezTo>
                    <a:pt x="7026" y="3749"/>
                    <a:pt x="6648" y="3529"/>
                    <a:pt x="6270" y="3529"/>
                  </a:cubicBezTo>
                  <a:lnTo>
                    <a:pt x="3245" y="3529"/>
                  </a:lnTo>
                  <a:cubicBezTo>
                    <a:pt x="3119" y="3529"/>
                    <a:pt x="2993" y="3560"/>
                    <a:pt x="2867" y="3592"/>
                  </a:cubicBezTo>
                  <a:lnTo>
                    <a:pt x="2867" y="756"/>
                  </a:lnTo>
                  <a:close/>
                  <a:moveTo>
                    <a:pt x="10901" y="6994"/>
                  </a:moveTo>
                  <a:cubicBezTo>
                    <a:pt x="11027" y="6994"/>
                    <a:pt x="11090" y="7026"/>
                    <a:pt x="11184" y="7089"/>
                  </a:cubicBezTo>
                  <a:cubicBezTo>
                    <a:pt x="11247" y="7183"/>
                    <a:pt x="11247" y="7246"/>
                    <a:pt x="11247" y="7372"/>
                  </a:cubicBezTo>
                  <a:lnTo>
                    <a:pt x="10995" y="9105"/>
                  </a:lnTo>
                  <a:lnTo>
                    <a:pt x="10428" y="6994"/>
                  </a:lnTo>
                  <a:close/>
                  <a:moveTo>
                    <a:pt x="6270" y="4190"/>
                  </a:moveTo>
                  <a:cubicBezTo>
                    <a:pt x="6364" y="4190"/>
                    <a:pt x="6490" y="4253"/>
                    <a:pt x="6585" y="4379"/>
                  </a:cubicBezTo>
                  <a:lnTo>
                    <a:pt x="7089" y="5356"/>
                  </a:lnTo>
                  <a:cubicBezTo>
                    <a:pt x="7120" y="5482"/>
                    <a:pt x="7278" y="5577"/>
                    <a:pt x="7404" y="5577"/>
                  </a:cubicBezTo>
                  <a:lnTo>
                    <a:pt x="9105" y="5577"/>
                  </a:lnTo>
                  <a:cubicBezTo>
                    <a:pt x="9262" y="5577"/>
                    <a:pt x="9420" y="5671"/>
                    <a:pt x="9452" y="5829"/>
                  </a:cubicBezTo>
                  <a:lnTo>
                    <a:pt x="10586" y="10397"/>
                  </a:lnTo>
                  <a:lnTo>
                    <a:pt x="2205" y="10397"/>
                  </a:lnTo>
                  <a:lnTo>
                    <a:pt x="2205" y="10460"/>
                  </a:lnTo>
                  <a:cubicBezTo>
                    <a:pt x="2048" y="10460"/>
                    <a:pt x="1890" y="10334"/>
                    <a:pt x="1859" y="10176"/>
                  </a:cubicBezTo>
                  <a:lnTo>
                    <a:pt x="788" y="5986"/>
                  </a:lnTo>
                  <a:cubicBezTo>
                    <a:pt x="756" y="5892"/>
                    <a:pt x="788" y="5797"/>
                    <a:pt x="851" y="5734"/>
                  </a:cubicBezTo>
                  <a:cubicBezTo>
                    <a:pt x="945" y="5640"/>
                    <a:pt x="1008" y="5608"/>
                    <a:pt x="1134" y="5608"/>
                  </a:cubicBezTo>
                  <a:lnTo>
                    <a:pt x="2520" y="5608"/>
                  </a:lnTo>
                  <a:cubicBezTo>
                    <a:pt x="2709" y="5608"/>
                    <a:pt x="2867" y="5451"/>
                    <a:pt x="2867" y="5262"/>
                  </a:cubicBezTo>
                  <a:lnTo>
                    <a:pt x="2867" y="4537"/>
                  </a:lnTo>
                  <a:cubicBezTo>
                    <a:pt x="2867" y="4348"/>
                    <a:pt x="3025" y="4190"/>
                    <a:pt x="3214" y="4190"/>
                  </a:cubicBezTo>
                  <a:close/>
                  <a:moveTo>
                    <a:pt x="2489" y="0"/>
                  </a:moveTo>
                  <a:cubicBezTo>
                    <a:pt x="2268" y="0"/>
                    <a:pt x="2111" y="158"/>
                    <a:pt x="2111" y="378"/>
                  </a:cubicBezTo>
                  <a:lnTo>
                    <a:pt x="2111" y="4537"/>
                  </a:lnTo>
                  <a:lnTo>
                    <a:pt x="2111" y="4883"/>
                  </a:lnTo>
                  <a:lnTo>
                    <a:pt x="1103" y="4883"/>
                  </a:lnTo>
                  <a:cubicBezTo>
                    <a:pt x="788" y="4883"/>
                    <a:pt x="473" y="5041"/>
                    <a:pt x="284" y="5293"/>
                  </a:cubicBezTo>
                  <a:cubicBezTo>
                    <a:pt x="63" y="5514"/>
                    <a:pt x="0" y="5829"/>
                    <a:pt x="63" y="6144"/>
                  </a:cubicBezTo>
                  <a:lnTo>
                    <a:pt x="1134" y="10334"/>
                  </a:lnTo>
                  <a:cubicBezTo>
                    <a:pt x="1260" y="10806"/>
                    <a:pt x="1701" y="11121"/>
                    <a:pt x="2174" y="11121"/>
                  </a:cubicBezTo>
                  <a:lnTo>
                    <a:pt x="10995" y="11121"/>
                  </a:lnTo>
                  <a:cubicBezTo>
                    <a:pt x="11153" y="11121"/>
                    <a:pt x="11310" y="10995"/>
                    <a:pt x="11342" y="10838"/>
                  </a:cubicBezTo>
                  <a:lnTo>
                    <a:pt x="11877" y="7467"/>
                  </a:lnTo>
                  <a:cubicBezTo>
                    <a:pt x="11940" y="7152"/>
                    <a:pt x="11846" y="6868"/>
                    <a:pt x="11657" y="6616"/>
                  </a:cubicBezTo>
                  <a:cubicBezTo>
                    <a:pt x="11499" y="6427"/>
                    <a:pt x="11216" y="6301"/>
                    <a:pt x="10901" y="6301"/>
                  </a:cubicBezTo>
                  <a:lnTo>
                    <a:pt x="10239" y="6301"/>
                  </a:lnTo>
                  <a:lnTo>
                    <a:pt x="10082" y="5734"/>
                  </a:lnTo>
                  <a:cubicBezTo>
                    <a:pt x="9956" y="5262"/>
                    <a:pt x="9578" y="4946"/>
                    <a:pt x="9105" y="4883"/>
                  </a:cubicBezTo>
                  <a:lnTo>
                    <a:pt x="9105" y="2458"/>
                  </a:lnTo>
                  <a:cubicBezTo>
                    <a:pt x="9105" y="2363"/>
                    <a:pt x="9042" y="2269"/>
                    <a:pt x="8979" y="2206"/>
                  </a:cubicBezTo>
                  <a:lnTo>
                    <a:pt x="6900" y="126"/>
                  </a:lnTo>
                  <a:cubicBezTo>
                    <a:pt x="6805" y="63"/>
                    <a:pt x="6742" y="0"/>
                    <a:pt x="66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9;p51">
              <a:extLst>
                <a:ext uri="{FF2B5EF4-FFF2-40B4-BE49-F238E27FC236}">
                  <a16:creationId xmlns:a16="http://schemas.microsoft.com/office/drawing/2014/main" id="{9E6323B1-F34F-48B9-B087-2EE4421EF83F}"/>
                </a:ext>
              </a:extLst>
            </p:cNvPr>
            <p:cNvSpPr/>
            <p:nvPr/>
          </p:nvSpPr>
          <p:spPr>
            <a:xfrm>
              <a:off x="-25388025" y="2514850"/>
              <a:ext cx="104000" cy="88650"/>
            </a:xfrm>
            <a:custGeom>
              <a:avLst/>
              <a:gdLst/>
              <a:ahLst/>
              <a:cxnLst/>
              <a:rect l="l" t="t" r="r" b="b"/>
              <a:pathLst>
                <a:path w="4160" h="3546" extrusionOk="0">
                  <a:moveTo>
                    <a:pt x="1752" y="1"/>
                  </a:moveTo>
                  <a:cubicBezTo>
                    <a:pt x="1716" y="1"/>
                    <a:pt x="1678" y="6"/>
                    <a:pt x="1639" y="17"/>
                  </a:cubicBezTo>
                  <a:cubicBezTo>
                    <a:pt x="1450" y="80"/>
                    <a:pt x="1324" y="269"/>
                    <a:pt x="1418" y="458"/>
                  </a:cubicBezTo>
                  <a:lnTo>
                    <a:pt x="1639" y="1403"/>
                  </a:lnTo>
                  <a:lnTo>
                    <a:pt x="347" y="1403"/>
                  </a:lnTo>
                  <a:cubicBezTo>
                    <a:pt x="158" y="1403"/>
                    <a:pt x="1" y="1561"/>
                    <a:pt x="1" y="1750"/>
                  </a:cubicBezTo>
                  <a:cubicBezTo>
                    <a:pt x="1" y="1970"/>
                    <a:pt x="158" y="2128"/>
                    <a:pt x="347" y="2128"/>
                  </a:cubicBezTo>
                  <a:lnTo>
                    <a:pt x="1796" y="2128"/>
                  </a:lnTo>
                  <a:lnTo>
                    <a:pt x="2080" y="3262"/>
                  </a:lnTo>
                  <a:cubicBezTo>
                    <a:pt x="2111" y="3420"/>
                    <a:pt x="2269" y="3546"/>
                    <a:pt x="2426" y="3546"/>
                  </a:cubicBezTo>
                  <a:lnTo>
                    <a:pt x="2521" y="3546"/>
                  </a:lnTo>
                  <a:cubicBezTo>
                    <a:pt x="2710" y="3483"/>
                    <a:pt x="2836" y="3294"/>
                    <a:pt x="2742" y="3105"/>
                  </a:cubicBezTo>
                  <a:lnTo>
                    <a:pt x="2521" y="2159"/>
                  </a:lnTo>
                  <a:lnTo>
                    <a:pt x="3813" y="2159"/>
                  </a:lnTo>
                  <a:cubicBezTo>
                    <a:pt x="4002" y="2159"/>
                    <a:pt x="4159" y="2002"/>
                    <a:pt x="4159" y="1813"/>
                  </a:cubicBezTo>
                  <a:cubicBezTo>
                    <a:pt x="4159" y="1561"/>
                    <a:pt x="4002" y="1403"/>
                    <a:pt x="3813" y="1403"/>
                  </a:cubicBezTo>
                  <a:lnTo>
                    <a:pt x="2363" y="1403"/>
                  </a:lnTo>
                  <a:lnTo>
                    <a:pt x="2080" y="269"/>
                  </a:lnTo>
                  <a:cubicBezTo>
                    <a:pt x="2054" y="114"/>
                    <a:pt x="1921" y="1"/>
                    <a:pt x="17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6690;p51">
            <a:extLst>
              <a:ext uri="{FF2B5EF4-FFF2-40B4-BE49-F238E27FC236}">
                <a16:creationId xmlns:a16="http://schemas.microsoft.com/office/drawing/2014/main" id="{9CA6EA5E-42FF-45D0-8FD4-36E200331348}"/>
              </a:ext>
            </a:extLst>
          </p:cNvPr>
          <p:cNvSpPr/>
          <p:nvPr/>
        </p:nvSpPr>
        <p:spPr>
          <a:xfrm>
            <a:off x="6105716" y="3078724"/>
            <a:ext cx="515132" cy="512616"/>
          </a:xfrm>
          <a:custGeom>
            <a:avLst/>
            <a:gdLst/>
            <a:ahLst/>
            <a:cxnLst/>
            <a:rect l="l" t="t" r="r" b="b"/>
            <a:pathLst>
              <a:path w="11878" h="11820" extrusionOk="0">
                <a:moveTo>
                  <a:pt x="9704" y="729"/>
                </a:moveTo>
                <a:cubicBezTo>
                  <a:pt x="10019" y="729"/>
                  <a:pt x="10303" y="792"/>
                  <a:pt x="10523" y="982"/>
                </a:cubicBezTo>
                <a:cubicBezTo>
                  <a:pt x="10838" y="1234"/>
                  <a:pt x="10996" y="1612"/>
                  <a:pt x="11059" y="2021"/>
                </a:cubicBezTo>
                <a:cubicBezTo>
                  <a:pt x="11153" y="2368"/>
                  <a:pt x="11059" y="2714"/>
                  <a:pt x="10744" y="2998"/>
                </a:cubicBezTo>
                <a:lnTo>
                  <a:pt x="8255" y="5487"/>
                </a:lnTo>
                <a:lnTo>
                  <a:pt x="6270" y="3502"/>
                </a:lnTo>
                <a:lnTo>
                  <a:pt x="6743" y="3029"/>
                </a:lnTo>
                <a:lnTo>
                  <a:pt x="7499" y="3785"/>
                </a:lnTo>
                <a:cubicBezTo>
                  <a:pt x="7593" y="3880"/>
                  <a:pt x="7656" y="3911"/>
                  <a:pt x="7751" y="3911"/>
                </a:cubicBezTo>
                <a:cubicBezTo>
                  <a:pt x="7814" y="3911"/>
                  <a:pt x="7940" y="3880"/>
                  <a:pt x="7971" y="3785"/>
                </a:cubicBezTo>
                <a:cubicBezTo>
                  <a:pt x="8097" y="3659"/>
                  <a:pt x="8097" y="3439"/>
                  <a:pt x="7971" y="3313"/>
                </a:cubicBezTo>
                <a:lnTo>
                  <a:pt x="7215" y="2557"/>
                </a:lnTo>
                <a:lnTo>
                  <a:pt x="7688" y="2084"/>
                </a:lnTo>
                <a:lnTo>
                  <a:pt x="8444" y="2840"/>
                </a:lnTo>
                <a:cubicBezTo>
                  <a:pt x="8538" y="2935"/>
                  <a:pt x="8601" y="2966"/>
                  <a:pt x="8696" y="2966"/>
                </a:cubicBezTo>
                <a:cubicBezTo>
                  <a:pt x="8759" y="2966"/>
                  <a:pt x="8885" y="2935"/>
                  <a:pt x="8916" y="2840"/>
                </a:cubicBezTo>
                <a:cubicBezTo>
                  <a:pt x="9042" y="2714"/>
                  <a:pt x="9042" y="2494"/>
                  <a:pt x="8916" y="2368"/>
                </a:cubicBezTo>
                <a:lnTo>
                  <a:pt x="8160" y="1612"/>
                </a:lnTo>
                <a:lnTo>
                  <a:pt x="8601" y="1202"/>
                </a:lnTo>
                <a:cubicBezTo>
                  <a:pt x="8916" y="887"/>
                  <a:pt x="9326" y="729"/>
                  <a:pt x="9704" y="729"/>
                </a:cubicBezTo>
                <a:close/>
                <a:moveTo>
                  <a:pt x="5766" y="4132"/>
                </a:moveTo>
                <a:lnTo>
                  <a:pt x="7751" y="6117"/>
                </a:lnTo>
                <a:lnTo>
                  <a:pt x="5577" y="8196"/>
                </a:lnTo>
                <a:cubicBezTo>
                  <a:pt x="5230" y="8543"/>
                  <a:pt x="4789" y="8763"/>
                  <a:pt x="4317" y="8826"/>
                </a:cubicBezTo>
                <a:cubicBezTo>
                  <a:pt x="3687" y="8921"/>
                  <a:pt x="3088" y="9236"/>
                  <a:pt x="2678" y="9645"/>
                </a:cubicBezTo>
                <a:lnTo>
                  <a:pt x="1324" y="11000"/>
                </a:lnTo>
                <a:cubicBezTo>
                  <a:pt x="1261" y="11063"/>
                  <a:pt x="1174" y="11095"/>
                  <a:pt x="1087" y="11095"/>
                </a:cubicBezTo>
                <a:cubicBezTo>
                  <a:pt x="1001" y="11095"/>
                  <a:pt x="914" y="11063"/>
                  <a:pt x="851" y="11000"/>
                </a:cubicBezTo>
                <a:cubicBezTo>
                  <a:pt x="725" y="10874"/>
                  <a:pt x="725" y="10653"/>
                  <a:pt x="851" y="10527"/>
                </a:cubicBezTo>
                <a:lnTo>
                  <a:pt x="2206" y="9173"/>
                </a:lnTo>
                <a:cubicBezTo>
                  <a:pt x="2615" y="8763"/>
                  <a:pt x="2931" y="8165"/>
                  <a:pt x="3025" y="7535"/>
                </a:cubicBezTo>
                <a:cubicBezTo>
                  <a:pt x="3088" y="7062"/>
                  <a:pt x="3309" y="6589"/>
                  <a:pt x="3655" y="6274"/>
                </a:cubicBezTo>
                <a:lnTo>
                  <a:pt x="3876" y="6022"/>
                </a:lnTo>
                <a:lnTo>
                  <a:pt x="4632" y="6778"/>
                </a:lnTo>
                <a:cubicBezTo>
                  <a:pt x="4726" y="6873"/>
                  <a:pt x="4789" y="6904"/>
                  <a:pt x="4884" y="6904"/>
                </a:cubicBezTo>
                <a:cubicBezTo>
                  <a:pt x="4947" y="6904"/>
                  <a:pt x="5073" y="6873"/>
                  <a:pt x="5104" y="6778"/>
                </a:cubicBezTo>
                <a:cubicBezTo>
                  <a:pt x="5230" y="6652"/>
                  <a:pt x="5230" y="6432"/>
                  <a:pt x="5104" y="6306"/>
                </a:cubicBezTo>
                <a:lnTo>
                  <a:pt x="4348" y="5550"/>
                </a:lnTo>
                <a:lnTo>
                  <a:pt x="4821" y="5077"/>
                </a:lnTo>
                <a:lnTo>
                  <a:pt x="5577" y="5833"/>
                </a:lnTo>
                <a:cubicBezTo>
                  <a:pt x="5640" y="5928"/>
                  <a:pt x="5734" y="5959"/>
                  <a:pt x="5797" y="5959"/>
                </a:cubicBezTo>
                <a:cubicBezTo>
                  <a:pt x="5892" y="5959"/>
                  <a:pt x="6018" y="5928"/>
                  <a:pt x="6050" y="5833"/>
                </a:cubicBezTo>
                <a:cubicBezTo>
                  <a:pt x="6176" y="5707"/>
                  <a:pt x="6176" y="5487"/>
                  <a:pt x="6050" y="5361"/>
                </a:cubicBezTo>
                <a:lnTo>
                  <a:pt x="5293" y="4605"/>
                </a:lnTo>
                <a:lnTo>
                  <a:pt x="5766" y="4132"/>
                </a:lnTo>
                <a:close/>
                <a:moveTo>
                  <a:pt x="9769" y="1"/>
                </a:moveTo>
                <a:cubicBezTo>
                  <a:pt x="9726" y="1"/>
                  <a:pt x="9683" y="2"/>
                  <a:pt x="9641" y="5"/>
                </a:cubicBezTo>
                <a:cubicBezTo>
                  <a:pt x="9105" y="36"/>
                  <a:pt x="8601" y="288"/>
                  <a:pt x="8255" y="666"/>
                </a:cubicBezTo>
                <a:lnTo>
                  <a:pt x="3183" y="5802"/>
                </a:lnTo>
                <a:cubicBezTo>
                  <a:pt x="2741" y="6211"/>
                  <a:pt x="2426" y="6810"/>
                  <a:pt x="2363" y="7440"/>
                </a:cubicBezTo>
                <a:cubicBezTo>
                  <a:pt x="2269" y="7913"/>
                  <a:pt x="2080" y="8385"/>
                  <a:pt x="1733" y="8700"/>
                </a:cubicBezTo>
                <a:lnTo>
                  <a:pt x="379" y="10055"/>
                </a:lnTo>
                <a:cubicBezTo>
                  <a:pt x="1" y="10433"/>
                  <a:pt x="1" y="11095"/>
                  <a:pt x="379" y="11504"/>
                </a:cubicBezTo>
                <a:cubicBezTo>
                  <a:pt x="568" y="11693"/>
                  <a:pt x="851" y="11819"/>
                  <a:pt x="1135" y="11819"/>
                </a:cubicBezTo>
                <a:cubicBezTo>
                  <a:pt x="1418" y="11819"/>
                  <a:pt x="1670" y="11693"/>
                  <a:pt x="1891" y="11504"/>
                </a:cubicBezTo>
                <a:lnTo>
                  <a:pt x="3214" y="10149"/>
                </a:lnTo>
                <a:cubicBezTo>
                  <a:pt x="3561" y="9803"/>
                  <a:pt x="4002" y="9614"/>
                  <a:pt x="4474" y="9519"/>
                </a:cubicBezTo>
                <a:cubicBezTo>
                  <a:pt x="5104" y="9456"/>
                  <a:pt x="5703" y="9141"/>
                  <a:pt x="6144" y="8700"/>
                </a:cubicBezTo>
                <a:lnTo>
                  <a:pt x="11279" y="3502"/>
                </a:lnTo>
                <a:cubicBezTo>
                  <a:pt x="11657" y="3092"/>
                  <a:pt x="11878" y="2525"/>
                  <a:pt x="11846" y="1927"/>
                </a:cubicBezTo>
                <a:cubicBezTo>
                  <a:pt x="11815" y="1360"/>
                  <a:pt x="11531" y="792"/>
                  <a:pt x="11090" y="446"/>
                </a:cubicBezTo>
                <a:cubicBezTo>
                  <a:pt x="10715" y="157"/>
                  <a:pt x="10234" y="1"/>
                  <a:pt x="976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6691;p51">
            <a:extLst>
              <a:ext uri="{FF2B5EF4-FFF2-40B4-BE49-F238E27FC236}">
                <a16:creationId xmlns:a16="http://schemas.microsoft.com/office/drawing/2014/main" id="{B6ECAEDD-2C01-4823-9EBF-A4CBBEBDCA23}"/>
              </a:ext>
            </a:extLst>
          </p:cNvPr>
          <p:cNvGrpSpPr/>
          <p:nvPr/>
        </p:nvGrpSpPr>
        <p:grpSpPr>
          <a:xfrm>
            <a:off x="9346135" y="1789782"/>
            <a:ext cx="513788" cy="512400"/>
            <a:chOff x="-23599325" y="1971025"/>
            <a:chExt cx="296175" cy="295375"/>
          </a:xfrm>
          <a:solidFill>
            <a:srgbClr val="5C3183"/>
          </a:solidFill>
        </p:grpSpPr>
        <p:sp>
          <p:nvSpPr>
            <p:cNvPr id="270" name="Google Shape;6692;p51">
              <a:extLst>
                <a:ext uri="{FF2B5EF4-FFF2-40B4-BE49-F238E27FC236}">
                  <a16:creationId xmlns:a16="http://schemas.microsoft.com/office/drawing/2014/main" id="{948085D4-FBCD-4CCE-B746-753FDA0CCAF0}"/>
                </a:ext>
              </a:extLst>
            </p:cNvPr>
            <p:cNvSpPr/>
            <p:nvPr/>
          </p:nvSpPr>
          <p:spPr>
            <a:xfrm>
              <a:off x="-23599325" y="1971025"/>
              <a:ext cx="296175" cy="295375"/>
            </a:xfrm>
            <a:custGeom>
              <a:avLst/>
              <a:gdLst/>
              <a:ahLst/>
              <a:cxnLst/>
              <a:rect l="l" t="t" r="r" b="b"/>
              <a:pathLst>
                <a:path w="11847" h="11815" extrusionOk="0">
                  <a:moveTo>
                    <a:pt x="7656" y="662"/>
                  </a:moveTo>
                  <a:lnTo>
                    <a:pt x="7656" y="4190"/>
                  </a:lnTo>
                  <a:lnTo>
                    <a:pt x="4159" y="4190"/>
                  </a:lnTo>
                  <a:lnTo>
                    <a:pt x="4159" y="662"/>
                  </a:lnTo>
                  <a:close/>
                  <a:moveTo>
                    <a:pt x="5577" y="4884"/>
                  </a:moveTo>
                  <a:lnTo>
                    <a:pt x="5577" y="5577"/>
                  </a:lnTo>
                  <a:lnTo>
                    <a:pt x="4222" y="5577"/>
                  </a:lnTo>
                  <a:lnTo>
                    <a:pt x="4222" y="4884"/>
                  </a:lnTo>
                  <a:close/>
                  <a:moveTo>
                    <a:pt x="7625" y="4884"/>
                  </a:moveTo>
                  <a:lnTo>
                    <a:pt x="7625" y="5608"/>
                  </a:lnTo>
                  <a:lnTo>
                    <a:pt x="6270" y="5608"/>
                  </a:lnTo>
                  <a:lnTo>
                    <a:pt x="6270" y="4884"/>
                  </a:lnTo>
                  <a:close/>
                  <a:moveTo>
                    <a:pt x="2111" y="5577"/>
                  </a:moveTo>
                  <a:lnTo>
                    <a:pt x="2111" y="6301"/>
                  </a:lnTo>
                  <a:lnTo>
                    <a:pt x="693" y="6301"/>
                  </a:lnTo>
                  <a:lnTo>
                    <a:pt x="693" y="5923"/>
                  </a:lnTo>
                  <a:cubicBezTo>
                    <a:pt x="693" y="5766"/>
                    <a:pt x="851" y="5577"/>
                    <a:pt x="1072" y="5577"/>
                  </a:cubicBezTo>
                  <a:close/>
                  <a:moveTo>
                    <a:pt x="10775" y="5577"/>
                  </a:moveTo>
                  <a:cubicBezTo>
                    <a:pt x="10996" y="5577"/>
                    <a:pt x="11153" y="5766"/>
                    <a:pt x="11153" y="5955"/>
                  </a:cubicBezTo>
                  <a:lnTo>
                    <a:pt x="11153" y="6301"/>
                  </a:lnTo>
                  <a:lnTo>
                    <a:pt x="9735" y="6301"/>
                  </a:lnTo>
                  <a:lnTo>
                    <a:pt x="9735" y="5577"/>
                  </a:lnTo>
                  <a:close/>
                  <a:moveTo>
                    <a:pt x="5545" y="6270"/>
                  </a:moveTo>
                  <a:lnTo>
                    <a:pt x="5545" y="6963"/>
                  </a:lnTo>
                  <a:lnTo>
                    <a:pt x="4159" y="6963"/>
                  </a:lnTo>
                  <a:lnTo>
                    <a:pt x="4159" y="6270"/>
                  </a:lnTo>
                  <a:close/>
                  <a:moveTo>
                    <a:pt x="7625" y="6270"/>
                  </a:moveTo>
                  <a:lnTo>
                    <a:pt x="7625" y="6963"/>
                  </a:lnTo>
                  <a:lnTo>
                    <a:pt x="6270" y="6963"/>
                  </a:lnTo>
                  <a:lnTo>
                    <a:pt x="6270" y="6270"/>
                  </a:lnTo>
                  <a:close/>
                  <a:moveTo>
                    <a:pt x="2111" y="6931"/>
                  </a:moveTo>
                  <a:lnTo>
                    <a:pt x="2111" y="7656"/>
                  </a:lnTo>
                  <a:lnTo>
                    <a:pt x="693" y="7656"/>
                  </a:lnTo>
                  <a:lnTo>
                    <a:pt x="693" y="6931"/>
                  </a:lnTo>
                  <a:close/>
                  <a:moveTo>
                    <a:pt x="11153" y="6963"/>
                  </a:moveTo>
                  <a:lnTo>
                    <a:pt x="11153" y="7688"/>
                  </a:lnTo>
                  <a:lnTo>
                    <a:pt x="9735" y="7688"/>
                  </a:lnTo>
                  <a:lnTo>
                    <a:pt x="9735" y="6963"/>
                  </a:lnTo>
                  <a:close/>
                  <a:moveTo>
                    <a:pt x="5545" y="7625"/>
                  </a:moveTo>
                  <a:lnTo>
                    <a:pt x="5545" y="8349"/>
                  </a:lnTo>
                  <a:lnTo>
                    <a:pt x="4159" y="8349"/>
                  </a:lnTo>
                  <a:lnTo>
                    <a:pt x="4159" y="7625"/>
                  </a:lnTo>
                  <a:close/>
                  <a:moveTo>
                    <a:pt x="7625" y="7656"/>
                  </a:moveTo>
                  <a:lnTo>
                    <a:pt x="7625" y="8349"/>
                  </a:lnTo>
                  <a:lnTo>
                    <a:pt x="6270" y="8349"/>
                  </a:lnTo>
                  <a:lnTo>
                    <a:pt x="6270" y="7656"/>
                  </a:lnTo>
                  <a:close/>
                  <a:moveTo>
                    <a:pt x="2111" y="8349"/>
                  </a:moveTo>
                  <a:lnTo>
                    <a:pt x="2111" y="9074"/>
                  </a:lnTo>
                  <a:lnTo>
                    <a:pt x="693" y="9074"/>
                  </a:lnTo>
                  <a:lnTo>
                    <a:pt x="693" y="8349"/>
                  </a:lnTo>
                  <a:close/>
                  <a:moveTo>
                    <a:pt x="11153" y="8349"/>
                  </a:moveTo>
                  <a:lnTo>
                    <a:pt x="11153" y="9074"/>
                  </a:lnTo>
                  <a:lnTo>
                    <a:pt x="9735" y="9074"/>
                  </a:lnTo>
                  <a:lnTo>
                    <a:pt x="9735" y="8349"/>
                  </a:lnTo>
                  <a:close/>
                  <a:moveTo>
                    <a:pt x="2111" y="9735"/>
                  </a:moveTo>
                  <a:lnTo>
                    <a:pt x="2111" y="11090"/>
                  </a:lnTo>
                  <a:lnTo>
                    <a:pt x="693" y="11090"/>
                  </a:lnTo>
                  <a:lnTo>
                    <a:pt x="693" y="9735"/>
                  </a:lnTo>
                  <a:close/>
                  <a:moveTo>
                    <a:pt x="8759" y="2048"/>
                  </a:moveTo>
                  <a:cubicBezTo>
                    <a:pt x="8948" y="2048"/>
                    <a:pt x="9105" y="2206"/>
                    <a:pt x="9105" y="2395"/>
                  </a:cubicBezTo>
                  <a:lnTo>
                    <a:pt x="9105" y="11090"/>
                  </a:lnTo>
                  <a:lnTo>
                    <a:pt x="7719" y="11090"/>
                  </a:lnTo>
                  <a:lnTo>
                    <a:pt x="7719" y="10082"/>
                  </a:lnTo>
                  <a:cubicBezTo>
                    <a:pt x="7719" y="9893"/>
                    <a:pt x="7562" y="9735"/>
                    <a:pt x="7373" y="9735"/>
                  </a:cubicBezTo>
                  <a:lnTo>
                    <a:pt x="4600" y="9735"/>
                  </a:lnTo>
                  <a:cubicBezTo>
                    <a:pt x="4411" y="9735"/>
                    <a:pt x="4254" y="9893"/>
                    <a:pt x="4254" y="10082"/>
                  </a:cubicBezTo>
                  <a:lnTo>
                    <a:pt x="4254" y="11090"/>
                  </a:lnTo>
                  <a:lnTo>
                    <a:pt x="2867" y="11090"/>
                  </a:lnTo>
                  <a:lnTo>
                    <a:pt x="2867" y="2395"/>
                  </a:lnTo>
                  <a:lnTo>
                    <a:pt x="2804" y="2395"/>
                  </a:lnTo>
                  <a:cubicBezTo>
                    <a:pt x="2804" y="2206"/>
                    <a:pt x="2962" y="2048"/>
                    <a:pt x="3151" y="2048"/>
                  </a:cubicBezTo>
                  <a:lnTo>
                    <a:pt x="3497" y="2048"/>
                  </a:lnTo>
                  <a:lnTo>
                    <a:pt x="3497" y="8696"/>
                  </a:lnTo>
                  <a:cubicBezTo>
                    <a:pt x="3497" y="8916"/>
                    <a:pt x="3655" y="9074"/>
                    <a:pt x="3875" y="9074"/>
                  </a:cubicBezTo>
                  <a:lnTo>
                    <a:pt x="8034" y="9074"/>
                  </a:lnTo>
                  <a:cubicBezTo>
                    <a:pt x="8223" y="9074"/>
                    <a:pt x="8381" y="8916"/>
                    <a:pt x="8381" y="8696"/>
                  </a:cubicBezTo>
                  <a:lnTo>
                    <a:pt x="8381" y="2048"/>
                  </a:lnTo>
                  <a:close/>
                  <a:moveTo>
                    <a:pt x="6963" y="10428"/>
                  </a:moveTo>
                  <a:lnTo>
                    <a:pt x="6963" y="11153"/>
                  </a:lnTo>
                  <a:lnTo>
                    <a:pt x="4884" y="11153"/>
                  </a:lnTo>
                  <a:lnTo>
                    <a:pt x="4884" y="10428"/>
                  </a:lnTo>
                  <a:close/>
                  <a:moveTo>
                    <a:pt x="11153" y="9767"/>
                  </a:moveTo>
                  <a:lnTo>
                    <a:pt x="11153" y="11153"/>
                  </a:lnTo>
                  <a:lnTo>
                    <a:pt x="9735" y="11153"/>
                  </a:lnTo>
                  <a:lnTo>
                    <a:pt x="9735" y="9767"/>
                  </a:lnTo>
                  <a:close/>
                  <a:moveTo>
                    <a:pt x="3812" y="0"/>
                  </a:moveTo>
                  <a:cubicBezTo>
                    <a:pt x="3623" y="0"/>
                    <a:pt x="3466" y="158"/>
                    <a:pt x="3466" y="347"/>
                  </a:cubicBezTo>
                  <a:lnTo>
                    <a:pt x="3466" y="1387"/>
                  </a:lnTo>
                  <a:lnTo>
                    <a:pt x="3119" y="1387"/>
                  </a:lnTo>
                  <a:cubicBezTo>
                    <a:pt x="2521" y="1387"/>
                    <a:pt x="2080" y="1859"/>
                    <a:pt x="2080" y="2395"/>
                  </a:cubicBezTo>
                  <a:lnTo>
                    <a:pt x="2080" y="4884"/>
                  </a:lnTo>
                  <a:lnTo>
                    <a:pt x="1009" y="4884"/>
                  </a:lnTo>
                  <a:cubicBezTo>
                    <a:pt x="441" y="4884"/>
                    <a:pt x="0" y="5356"/>
                    <a:pt x="0" y="5923"/>
                  </a:cubicBezTo>
                  <a:lnTo>
                    <a:pt x="0" y="11468"/>
                  </a:lnTo>
                  <a:cubicBezTo>
                    <a:pt x="0" y="11657"/>
                    <a:pt x="158" y="11815"/>
                    <a:pt x="347" y="11815"/>
                  </a:cubicBezTo>
                  <a:lnTo>
                    <a:pt x="11468" y="11815"/>
                  </a:lnTo>
                  <a:cubicBezTo>
                    <a:pt x="11657" y="11815"/>
                    <a:pt x="11815" y="11657"/>
                    <a:pt x="11815" y="11468"/>
                  </a:cubicBezTo>
                  <a:lnTo>
                    <a:pt x="11815" y="5923"/>
                  </a:lnTo>
                  <a:cubicBezTo>
                    <a:pt x="11846" y="5356"/>
                    <a:pt x="11374" y="4884"/>
                    <a:pt x="10775" y="4884"/>
                  </a:cubicBezTo>
                  <a:lnTo>
                    <a:pt x="9735" y="4884"/>
                  </a:lnTo>
                  <a:lnTo>
                    <a:pt x="9735" y="2395"/>
                  </a:lnTo>
                  <a:cubicBezTo>
                    <a:pt x="9735" y="1828"/>
                    <a:pt x="9263" y="1387"/>
                    <a:pt x="8696" y="1387"/>
                  </a:cubicBezTo>
                  <a:lnTo>
                    <a:pt x="8349" y="1387"/>
                  </a:lnTo>
                  <a:lnTo>
                    <a:pt x="8349" y="347"/>
                  </a:lnTo>
                  <a:cubicBezTo>
                    <a:pt x="8349" y="158"/>
                    <a:pt x="8192" y="0"/>
                    <a:pt x="80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93;p51">
              <a:extLst>
                <a:ext uri="{FF2B5EF4-FFF2-40B4-BE49-F238E27FC236}">
                  <a16:creationId xmlns:a16="http://schemas.microsoft.com/office/drawing/2014/main" id="{965D2D8B-6130-450A-92C7-65C7592DB8B4}"/>
                </a:ext>
              </a:extLst>
            </p:cNvPr>
            <p:cNvSpPr/>
            <p:nvPr/>
          </p:nvSpPr>
          <p:spPr>
            <a:xfrm>
              <a:off x="-23477250" y="2004100"/>
              <a:ext cx="53575" cy="53575"/>
            </a:xfrm>
            <a:custGeom>
              <a:avLst/>
              <a:gdLst/>
              <a:ahLst/>
              <a:cxnLst/>
              <a:rect l="l" t="t" r="r" b="b"/>
              <a:pathLst>
                <a:path w="2143" h="2143" extrusionOk="0">
                  <a:moveTo>
                    <a:pt x="1072" y="1"/>
                  </a:moveTo>
                  <a:cubicBezTo>
                    <a:pt x="851" y="1"/>
                    <a:pt x="694" y="158"/>
                    <a:pt x="694" y="379"/>
                  </a:cubicBezTo>
                  <a:lnTo>
                    <a:pt x="694" y="725"/>
                  </a:lnTo>
                  <a:lnTo>
                    <a:pt x="347" y="725"/>
                  </a:lnTo>
                  <a:cubicBezTo>
                    <a:pt x="158" y="725"/>
                    <a:pt x="1" y="883"/>
                    <a:pt x="1" y="1072"/>
                  </a:cubicBezTo>
                  <a:cubicBezTo>
                    <a:pt x="1" y="1292"/>
                    <a:pt x="158" y="1450"/>
                    <a:pt x="347" y="1450"/>
                  </a:cubicBezTo>
                  <a:lnTo>
                    <a:pt x="694" y="1450"/>
                  </a:lnTo>
                  <a:lnTo>
                    <a:pt x="694" y="1796"/>
                  </a:lnTo>
                  <a:cubicBezTo>
                    <a:pt x="694" y="1985"/>
                    <a:pt x="851" y="2143"/>
                    <a:pt x="1072" y="2143"/>
                  </a:cubicBezTo>
                  <a:cubicBezTo>
                    <a:pt x="1261" y="2143"/>
                    <a:pt x="1418" y="1985"/>
                    <a:pt x="1418" y="1796"/>
                  </a:cubicBezTo>
                  <a:lnTo>
                    <a:pt x="1418" y="1450"/>
                  </a:lnTo>
                  <a:lnTo>
                    <a:pt x="1765" y="1450"/>
                  </a:lnTo>
                  <a:cubicBezTo>
                    <a:pt x="1985" y="1450"/>
                    <a:pt x="2143" y="1292"/>
                    <a:pt x="2143" y="1072"/>
                  </a:cubicBezTo>
                  <a:cubicBezTo>
                    <a:pt x="2143" y="883"/>
                    <a:pt x="1985" y="725"/>
                    <a:pt x="1765" y="725"/>
                  </a:cubicBezTo>
                  <a:lnTo>
                    <a:pt x="1418" y="725"/>
                  </a:lnTo>
                  <a:lnTo>
                    <a:pt x="1418" y="379"/>
                  </a:ln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6694;p51">
            <a:extLst>
              <a:ext uri="{FF2B5EF4-FFF2-40B4-BE49-F238E27FC236}">
                <a16:creationId xmlns:a16="http://schemas.microsoft.com/office/drawing/2014/main" id="{C65A53B4-7EB3-400F-9A51-7348240522D9}"/>
              </a:ext>
            </a:extLst>
          </p:cNvPr>
          <p:cNvSpPr/>
          <p:nvPr/>
        </p:nvSpPr>
        <p:spPr>
          <a:xfrm>
            <a:off x="9347196" y="2437353"/>
            <a:ext cx="512400" cy="515132"/>
          </a:xfrm>
          <a:custGeom>
            <a:avLst/>
            <a:gdLst/>
            <a:ahLst/>
            <a:cxnLst/>
            <a:rect l="l" t="t" r="r" b="b"/>
            <a:pathLst>
              <a:path w="11815" h="11878" extrusionOk="0">
                <a:moveTo>
                  <a:pt x="6301" y="725"/>
                </a:moveTo>
                <a:lnTo>
                  <a:pt x="6301" y="1670"/>
                </a:lnTo>
                <a:cubicBezTo>
                  <a:pt x="6301" y="2143"/>
                  <a:pt x="6490" y="2584"/>
                  <a:pt x="6805" y="2899"/>
                </a:cubicBezTo>
                <a:lnTo>
                  <a:pt x="7120" y="3214"/>
                </a:lnTo>
                <a:cubicBezTo>
                  <a:pt x="7026" y="3340"/>
                  <a:pt x="6868" y="3529"/>
                  <a:pt x="6742" y="3781"/>
                </a:cubicBezTo>
                <a:lnTo>
                  <a:pt x="6648" y="3781"/>
                </a:lnTo>
                <a:cubicBezTo>
                  <a:pt x="6459" y="3576"/>
                  <a:pt x="6191" y="3474"/>
                  <a:pt x="5923" y="3474"/>
                </a:cubicBezTo>
                <a:cubicBezTo>
                  <a:pt x="5656" y="3474"/>
                  <a:pt x="5388" y="3576"/>
                  <a:pt x="5199" y="3781"/>
                </a:cubicBezTo>
                <a:lnTo>
                  <a:pt x="5167" y="3813"/>
                </a:lnTo>
                <a:cubicBezTo>
                  <a:pt x="5167" y="3813"/>
                  <a:pt x="5167" y="3781"/>
                  <a:pt x="5136" y="3781"/>
                </a:cubicBezTo>
                <a:cubicBezTo>
                  <a:pt x="5010" y="3529"/>
                  <a:pt x="4884" y="3372"/>
                  <a:pt x="4758" y="3214"/>
                </a:cubicBezTo>
                <a:lnTo>
                  <a:pt x="5073" y="2899"/>
                </a:lnTo>
                <a:cubicBezTo>
                  <a:pt x="5388" y="2584"/>
                  <a:pt x="5608" y="2143"/>
                  <a:pt x="5608" y="1670"/>
                </a:cubicBezTo>
                <a:lnTo>
                  <a:pt x="5608" y="725"/>
                </a:lnTo>
                <a:close/>
                <a:moveTo>
                  <a:pt x="3970" y="3529"/>
                </a:moveTo>
                <a:cubicBezTo>
                  <a:pt x="4159" y="3529"/>
                  <a:pt x="4348" y="3687"/>
                  <a:pt x="4506" y="4002"/>
                </a:cubicBezTo>
                <a:cubicBezTo>
                  <a:pt x="4569" y="4128"/>
                  <a:pt x="4600" y="4285"/>
                  <a:pt x="4663" y="4474"/>
                </a:cubicBezTo>
                <a:cubicBezTo>
                  <a:pt x="4758" y="4852"/>
                  <a:pt x="4821" y="5293"/>
                  <a:pt x="4852" y="5829"/>
                </a:cubicBezTo>
                <a:lnTo>
                  <a:pt x="3812" y="6837"/>
                </a:lnTo>
                <a:lnTo>
                  <a:pt x="3340" y="6396"/>
                </a:lnTo>
                <a:cubicBezTo>
                  <a:pt x="3293" y="6333"/>
                  <a:pt x="3206" y="6302"/>
                  <a:pt x="3115" y="6302"/>
                </a:cubicBezTo>
                <a:cubicBezTo>
                  <a:pt x="3025" y="6302"/>
                  <a:pt x="2930" y="6333"/>
                  <a:pt x="2867" y="6396"/>
                </a:cubicBezTo>
                <a:cubicBezTo>
                  <a:pt x="2804" y="6491"/>
                  <a:pt x="2804" y="6554"/>
                  <a:pt x="2804" y="6648"/>
                </a:cubicBezTo>
                <a:cubicBezTo>
                  <a:pt x="2804" y="6711"/>
                  <a:pt x="2836" y="6837"/>
                  <a:pt x="2930" y="6869"/>
                </a:cubicBezTo>
                <a:lnTo>
                  <a:pt x="3340" y="7310"/>
                </a:lnTo>
                <a:lnTo>
                  <a:pt x="2206" y="8444"/>
                </a:lnTo>
                <a:cubicBezTo>
                  <a:pt x="2080" y="8570"/>
                  <a:pt x="2080" y="8822"/>
                  <a:pt x="2206" y="8916"/>
                </a:cubicBezTo>
                <a:cubicBezTo>
                  <a:pt x="2300" y="9011"/>
                  <a:pt x="2363" y="9042"/>
                  <a:pt x="2458" y="9042"/>
                </a:cubicBezTo>
                <a:cubicBezTo>
                  <a:pt x="2521" y="9042"/>
                  <a:pt x="2647" y="9011"/>
                  <a:pt x="2678" y="8916"/>
                </a:cubicBezTo>
                <a:lnTo>
                  <a:pt x="4852" y="6743"/>
                </a:lnTo>
                <a:lnTo>
                  <a:pt x="4852" y="6806"/>
                </a:lnTo>
                <a:cubicBezTo>
                  <a:pt x="4758" y="7971"/>
                  <a:pt x="4569" y="8979"/>
                  <a:pt x="4254" y="9358"/>
                </a:cubicBezTo>
                <a:cubicBezTo>
                  <a:pt x="3970" y="9767"/>
                  <a:pt x="3529" y="9988"/>
                  <a:pt x="3056" y="10271"/>
                </a:cubicBezTo>
                <a:cubicBezTo>
                  <a:pt x="2867" y="10397"/>
                  <a:pt x="2710" y="10492"/>
                  <a:pt x="2521" y="10618"/>
                </a:cubicBezTo>
                <a:cubicBezTo>
                  <a:pt x="2111" y="10901"/>
                  <a:pt x="1702" y="11185"/>
                  <a:pt x="1292" y="11185"/>
                </a:cubicBezTo>
                <a:cubicBezTo>
                  <a:pt x="851" y="11122"/>
                  <a:pt x="662" y="10712"/>
                  <a:pt x="693" y="9862"/>
                </a:cubicBezTo>
                <a:cubicBezTo>
                  <a:pt x="756" y="8759"/>
                  <a:pt x="1261" y="7152"/>
                  <a:pt x="1954" y="5766"/>
                </a:cubicBezTo>
                <a:cubicBezTo>
                  <a:pt x="2332" y="5104"/>
                  <a:pt x="2710" y="4506"/>
                  <a:pt x="3056" y="4128"/>
                </a:cubicBezTo>
                <a:cubicBezTo>
                  <a:pt x="3434" y="3781"/>
                  <a:pt x="3749" y="3529"/>
                  <a:pt x="3970" y="3529"/>
                </a:cubicBezTo>
                <a:close/>
                <a:moveTo>
                  <a:pt x="7845" y="3624"/>
                </a:moveTo>
                <a:cubicBezTo>
                  <a:pt x="8066" y="3624"/>
                  <a:pt x="8381" y="3813"/>
                  <a:pt x="8759" y="4191"/>
                </a:cubicBezTo>
                <a:cubicBezTo>
                  <a:pt x="9105" y="4600"/>
                  <a:pt x="9483" y="5136"/>
                  <a:pt x="9861" y="5860"/>
                </a:cubicBezTo>
                <a:cubicBezTo>
                  <a:pt x="10555" y="7247"/>
                  <a:pt x="11059" y="8853"/>
                  <a:pt x="11122" y="9956"/>
                </a:cubicBezTo>
                <a:cubicBezTo>
                  <a:pt x="11153" y="10744"/>
                  <a:pt x="10933" y="11185"/>
                  <a:pt x="10523" y="11185"/>
                </a:cubicBezTo>
                <a:cubicBezTo>
                  <a:pt x="10504" y="11186"/>
                  <a:pt x="10485" y="11187"/>
                  <a:pt x="10466" y="11187"/>
                </a:cubicBezTo>
                <a:cubicBezTo>
                  <a:pt x="10072" y="11187"/>
                  <a:pt x="9655" y="10888"/>
                  <a:pt x="9294" y="10618"/>
                </a:cubicBezTo>
                <a:cubicBezTo>
                  <a:pt x="9105" y="10492"/>
                  <a:pt x="8948" y="10397"/>
                  <a:pt x="8727" y="10271"/>
                </a:cubicBezTo>
                <a:cubicBezTo>
                  <a:pt x="8286" y="9988"/>
                  <a:pt x="7845" y="9767"/>
                  <a:pt x="7562" y="9358"/>
                </a:cubicBezTo>
                <a:cubicBezTo>
                  <a:pt x="7278" y="8979"/>
                  <a:pt x="7057" y="7971"/>
                  <a:pt x="6963" y="6869"/>
                </a:cubicBezTo>
                <a:lnTo>
                  <a:pt x="6963" y="6837"/>
                </a:lnTo>
                <a:lnTo>
                  <a:pt x="9137" y="9011"/>
                </a:lnTo>
                <a:cubicBezTo>
                  <a:pt x="9200" y="9074"/>
                  <a:pt x="9294" y="9137"/>
                  <a:pt x="9357" y="9137"/>
                </a:cubicBezTo>
                <a:cubicBezTo>
                  <a:pt x="9452" y="9137"/>
                  <a:pt x="9578" y="9074"/>
                  <a:pt x="9609" y="9011"/>
                </a:cubicBezTo>
                <a:cubicBezTo>
                  <a:pt x="9735" y="8885"/>
                  <a:pt x="9735" y="8633"/>
                  <a:pt x="9609" y="8538"/>
                </a:cubicBezTo>
                <a:lnTo>
                  <a:pt x="8475" y="7404"/>
                </a:lnTo>
                <a:lnTo>
                  <a:pt x="8885" y="6963"/>
                </a:lnTo>
                <a:cubicBezTo>
                  <a:pt x="9011" y="6837"/>
                  <a:pt x="9011" y="6617"/>
                  <a:pt x="8885" y="6491"/>
                </a:cubicBezTo>
                <a:cubicBezTo>
                  <a:pt x="8838" y="6428"/>
                  <a:pt x="8751" y="6396"/>
                  <a:pt x="8660" y="6396"/>
                </a:cubicBezTo>
                <a:cubicBezTo>
                  <a:pt x="8570" y="6396"/>
                  <a:pt x="8475" y="6428"/>
                  <a:pt x="8412" y="6491"/>
                </a:cubicBezTo>
                <a:lnTo>
                  <a:pt x="8003" y="6932"/>
                </a:lnTo>
                <a:lnTo>
                  <a:pt x="6963" y="5892"/>
                </a:lnTo>
                <a:cubicBezTo>
                  <a:pt x="6994" y="5388"/>
                  <a:pt x="7057" y="4915"/>
                  <a:pt x="7152" y="4569"/>
                </a:cubicBezTo>
                <a:cubicBezTo>
                  <a:pt x="7215" y="4411"/>
                  <a:pt x="7278" y="4222"/>
                  <a:pt x="7310" y="4096"/>
                </a:cubicBezTo>
                <a:cubicBezTo>
                  <a:pt x="7499" y="3781"/>
                  <a:pt x="7656" y="3624"/>
                  <a:pt x="7845" y="3624"/>
                </a:cubicBezTo>
                <a:close/>
                <a:moveTo>
                  <a:pt x="5230" y="1"/>
                </a:moveTo>
                <a:cubicBezTo>
                  <a:pt x="5041" y="1"/>
                  <a:pt x="4884" y="158"/>
                  <a:pt x="4884" y="347"/>
                </a:cubicBezTo>
                <a:lnTo>
                  <a:pt x="4884" y="1639"/>
                </a:lnTo>
                <a:cubicBezTo>
                  <a:pt x="4884" y="1922"/>
                  <a:pt x="4758" y="2206"/>
                  <a:pt x="4569" y="2395"/>
                </a:cubicBezTo>
                <a:lnTo>
                  <a:pt x="4096" y="2868"/>
                </a:lnTo>
                <a:lnTo>
                  <a:pt x="4002" y="2868"/>
                </a:lnTo>
                <a:cubicBezTo>
                  <a:pt x="3991" y="2867"/>
                  <a:pt x="3981" y="2867"/>
                  <a:pt x="3970" y="2867"/>
                </a:cubicBezTo>
                <a:cubicBezTo>
                  <a:pt x="2880" y="2867"/>
                  <a:pt x="1886" y="4484"/>
                  <a:pt x="1387" y="5451"/>
                </a:cubicBezTo>
                <a:cubicBezTo>
                  <a:pt x="599" y="6963"/>
                  <a:pt x="63" y="8601"/>
                  <a:pt x="32" y="9862"/>
                </a:cubicBezTo>
                <a:cubicBezTo>
                  <a:pt x="0" y="10429"/>
                  <a:pt x="63" y="10901"/>
                  <a:pt x="284" y="11216"/>
                </a:cubicBezTo>
                <a:cubicBezTo>
                  <a:pt x="473" y="11657"/>
                  <a:pt x="820" y="11878"/>
                  <a:pt x="1292" y="11878"/>
                </a:cubicBezTo>
                <a:lnTo>
                  <a:pt x="1387" y="11878"/>
                </a:lnTo>
                <a:cubicBezTo>
                  <a:pt x="1954" y="11878"/>
                  <a:pt x="2489" y="11531"/>
                  <a:pt x="2962" y="11216"/>
                </a:cubicBezTo>
                <a:cubicBezTo>
                  <a:pt x="3119" y="11090"/>
                  <a:pt x="3277" y="10964"/>
                  <a:pt x="3434" y="10901"/>
                </a:cubicBezTo>
                <a:cubicBezTo>
                  <a:pt x="3970" y="10586"/>
                  <a:pt x="4474" y="10303"/>
                  <a:pt x="4852" y="9799"/>
                </a:cubicBezTo>
                <a:cubicBezTo>
                  <a:pt x="5199" y="9263"/>
                  <a:pt x="5482" y="8223"/>
                  <a:pt x="5545" y="6963"/>
                </a:cubicBezTo>
                <a:cubicBezTo>
                  <a:pt x="5545" y="6648"/>
                  <a:pt x="5577" y="6365"/>
                  <a:pt x="5545" y="6081"/>
                </a:cubicBezTo>
                <a:lnTo>
                  <a:pt x="5545" y="5987"/>
                </a:lnTo>
                <a:cubicBezTo>
                  <a:pt x="5545" y="5451"/>
                  <a:pt x="5482" y="4978"/>
                  <a:pt x="5388" y="4569"/>
                </a:cubicBezTo>
                <a:lnTo>
                  <a:pt x="5671" y="4285"/>
                </a:lnTo>
                <a:cubicBezTo>
                  <a:pt x="5734" y="4222"/>
                  <a:pt x="5821" y="4191"/>
                  <a:pt x="5908" y="4191"/>
                </a:cubicBezTo>
                <a:cubicBezTo>
                  <a:pt x="5994" y="4191"/>
                  <a:pt x="6081" y="4222"/>
                  <a:pt x="6144" y="4285"/>
                </a:cubicBezTo>
                <a:lnTo>
                  <a:pt x="6427" y="4569"/>
                </a:lnTo>
                <a:cubicBezTo>
                  <a:pt x="6270" y="5230"/>
                  <a:pt x="6207" y="6050"/>
                  <a:pt x="6270" y="6963"/>
                </a:cubicBezTo>
                <a:cubicBezTo>
                  <a:pt x="6333" y="8223"/>
                  <a:pt x="6616" y="9295"/>
                  <a:pt x="6963" y="9799"/>
                </a:cubicBezTo>
                <a:cubicBezTo>
                  <a:pt x="7310" y="10303"/>
                  <a:pt x="7845" y="10618"/>
                  <a:pt x="8381" y="10901"/>
                </a:cubicBezTo>
                <a:cubicBezTo>
                  <a:pt x="8538" y="10964"/>
                  <a:pt x="8696" y="11090"/>
                  <a:pt x="8853" y="11216"/>
                </a:cubicBezTo>
                <a:cubicBezTo>
                  <a:pt x="9326" y="11531"/>
                  <a:pt x="9830" y="11878"/>
                  <a:pt x="10429" y="11878"/>
                </a:cubicBezTo>
                <a:lnTo>
                  <a:pt x="10523" y="11878"/>
                </a:lnTo>
                <a:cubicBezTo>
                  <a:pt x="10996" y="11846"/>
                  <a:pt x="11342" y="11594"/>
                  <a:pt x="11531" y="11216"/>
                </a:cubicBezTo>
                <a:cubicBezTo>
                  <a:pt x="11720" y="10870"/>
                  <a:pt x="11815" y="10429"/>
                  <a:pt x="11783" y="9862"/>
                </a:cubicBezTo>
                <a:cubicBezTo>
                  <a:pt x="11720" y="8664"/>
                  <a:pt x="11216" y="6963"/>
                  <a:pt x="10429" y="5451"/>
                </a:cubicBezTo>
                <a:cubicBezTo>
                  <a:pt x="9924" y="4474"/>
                  <a:pt x="8885" y="2868"/>
                  <a:pt x="7782" y="2868"/>
                </a:cubicBezTo>
                <a:lnTo>
                  <a:pt x="7751" y="2868"/>
                </a:lnTo>
                <a:lnTo>
                  <a:pt x="7278" y="2395"/>
                </a:lnTo>
                <a:cubicBezTo>
                  <a:pt x="7089" y="2206"/>
                  <a:pt x="6963" y="1922"/>
                  <a:pt x="6963" y="1639"/>
                </a:cubicBezTo>
                <a:lnTo>
                  <a:pt x="6963" y="347"/>
                </a:lnTo>
                <a:cubicBezTo>
                  <a:pt x="6963" y="158"/>
                  <a:pt x="6805" y="1"/>
                  <a:pt x="661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95;p51">
            <a:extLst>
              <a:ext uri="{FF2B5EF4-FFF2-40B4-BE49-F238E27FC236}">
                <a16:creationId xmlns:a16="http://schemas.microsoft.com/office/drawing/2014/main" id="{202ABAEC-E2D7-4D30-B0EB-FA60ED69312B}"/>
              </a:ext>
            </a:extLst>
          </p:cNvPr>
          <p:cNvSpPr/>
          <p:nvPr/>
        </p:nvSpPr>
        <p:spPr>
          <a:xfrm>
            <a:off x="9343771" y="3094531"/>
            <a:ext cx="519253" cy="481002"/>
          </a:xfrm>
          <a:custGeom>
            <a:avLst/>
            <a:gdLst/>
            <a:ahLst/>
            <a:cxnLst/>
            <a:rect l="l" t="t" r="r" b="b"/>
            <a:pathLst>
              <a:path w="11973" h="11091" extrusionOk="0">
                <a:moveTo>
                  <a:pt x="2143" y="694"/>
                </a:moveTo>
                <a:cubicBezTo>
                  <a:pt x="2206" y="694"/>
                  <a:pt x="2332" y="726"/>
                  <a:pt x="2363" y="820"/>
                </a:cubicBezTo>
                <a:cubicBezTo>
                  <a:pt x="2489" y="915"/>
                  <a:pt x="2489" y="1167"/>
                  <a:pt x="2363" y="1293"/>
                </a:cubicBezTo>
                <a:lnTo>
                  <a:pt x="1387" y="2269"/>
                </a:lnTo>
                <a:cubicBezTo>
                  <a:pt x="1324" y="2332"/>
                  <a:pt x="1229" y="2395"/>
                  <a:pt x="1135" y="2395"/>
                </a:cubicBezTo>
                <a:cubicBezTo>
                  <a:pt x="1072" y="2395"/>
                  <a:pt x="977" y="2332"/>
                  <a:pt x="914" y="2269"/>
                </a:cubicBezTo>
                <a:cubicBezTo>
                  <a:pt x="788" y="2143"/>
                  <a:pt x="788" y="1923"/>
                  <a:pt x="914" y="1797"/>
                </a:cubicBezTo>
                <a:lnTo>
                  <a:pt x="1891" y="820"/>
                </a:lnTo>
                <a:cubicBezTo>
                  <a:pt x="1985" y="726"/>
                  <a:pt x="2048" y="694"/>
                  <a:pt x="2143" y="694"/>
                </a:cubicBezTo>
                <a:close/>
                <a:moveTo>
                  <a:pt x="2647" y="2017"/>
                </a:moveTo>
                <a:lnTo>
                  <a:pt x="5325" y="4191"/>
                </a:lnTo>
                <a:lnTo>
                  <a:pt x="3151" y="4191"/>
                </a:lnTo>
                <a:lnTo>
                  <a:pt x="2111" y="2584"/>
                </a:lnTo>
                <a:lnTo>
                  <a:pt x="2647" y="2017"/>
                </a:lnTo>
                <a:close/>
                <a:moveTo>
                  <a:pt x="10555" y="2805"/>
                </a:moveTo>
                <a:lnTo>
                  <a:pt x="10555" y="2805"/>
                </a:lnTo>
                <a:cubicBezTo>
                  <a:pt x="10523" y="3277"/>
                  <a:pt x="10334" y="3750"/>
                  <a:pt x="10050" y="4191"/>
                </a:cubicBezTo>
                <a:lnTo>
                  <a:pt x="8318" y="4191"/>
                </a:lnTo>
                <a:cubicBezTo>
                  <a:pt x="8822" y="3403"/>
                  <a:pt x="9641" y="2931"/>
                  <a:pt x="10555" y="2805"/>
                </a:cubicBezTo>
                <a:close/>
                <a:moveTo>
                  <a:pt x="10964" y="4853"/>
                </a:moveTo>
                <a:cubicBezTo>
                  <a:pt x="11153" y="4853"/>
                  <a:pt x="11311" y="5010"/>
                  <a:pt x="11311" y="5231"/>
                </a:cubicBezTo>
                <a:cubicBezTo>
                  <a:pt x="11279" y="5294"/>
                  <a:pt x="11279" y="5388"/>
                  <a:pt x="11185" y="5420"/>
                </a:cubicBezTo>
                <a:cubicBezTo>
                  <a:pt x="11122" y="5483"/>
                  <a:pt x="11027" y="5577"/>
                  <a:pt x="10933" y="5577"/>
                </a:cubicBezTo>
                <a:lnTo>
                  <a:pt x="1198" y="5577"/>
                </a:lnTo>
                <a:cubicBezTo>
                  <a:pt x="1072" y="5577"/>
                  <a:pt x="1009" y="5546"/>
                  <a:pt x="914" y="5420"/>
                </a:cubicBezTo>
                <a:cubicBezTo>
                  <a:pt x="882" y="5325"/>
                  <a:pt x="851" y="5294"/>
                  <a:pt x="851" y="5231"/>
                </a:cubicBezTo>
                <a:cubicBezTo>
                  <a:pt x="851" y="5010"/>
                  <a:pt x="1009" y="4853"/>
                  <a:pt x="1198" y="4853"/>
                </a:cubicBezTo>
                <a:close/>
                <a:moveTo>
                  <a:pt x="10555" y="6239"/>
                </a:moveTo>
                <a:cubicBezTo>
                  <a:pt x="10428" y="7058"/>
                  <a:pt x="10082" y="8098"/>
                  <a:pt x="8759" y="9043"/>
                </a:cubicBezTo>
                <a:lnTo>
                  <a:pt x="3340" y="9043"/>
                </a:lnTo>
                <a:cubicBezTo>
                  <a:pt x="2363" y="8381"/>
                  <a:pt x="1765" y="7657"/>
                  <a:pt x="1576" y="6270"/>
                </a:cubicBezTo>
                <a:lnTo>
                  <a:pt x="9137" y="6270"/>
                </a:lnTo>
                <a:cubicBezTo>
                  <a:pt x="9074" y="6711"/>
                  <a:pt x="8822" y="7216"/>
                  <a:pt x="8192" y="7751"/>
                </a:cubicBezTo>
                <a:cubicBezTo>
                  <a:pt x="8034" y="7846"/>
                  <a:pt x="8034" y="8098"/>
                  <a:pt x="8160" y="8224"/>
                </a:cubicBezTo>
                <a:cubicBezTo>
                  <a:pt x="8223" y="8287"/>
                  <a:pt x="8318" y="8318"/>
                  <a:pt x="8444" y="8318"/>
                </a:cubicBezTo>
                <a:cubicBezTo>
                  <a:pt x="8507" y="8318"/>
                  <a:pt x="8601" y="8287"/>
                  <a:pt x="8633" y="8255"/>
                </a:cubicBezTo>
                <a:cubicBezTo>
                  <a:pt x="9483" y="7531"/>
                  <a:pt x="9767" y="6838"/>
                  <a:pt x="9861" y="6239"/>
                </a:cubicBezTo>
                <a:close/>
                <a:moveTo>
                  <a:pt x="8475" y="9704"/>
                </a:moveTo>
                <a:lnTo>
                  <a:pt x="8475" y="10051"/>
                </a:lnTo>
                <a:cubicBezTo>
                  <a:pt x="8507" y="10272"/>
                  <a:pt x="8349" y="10429"/>
                  <a:pt x="8160" y="10429"/>
                </a:cubicBezTo>
                <a:lnTo>
                  <a:pt x="3938" y="10429"/>
                </a:lnTo>
                <a:cubicBezTo>
                  <a:pt x="3749" y="10429"/>
                  <a:pt x="3592" y="10272"/>
                  <a:pt x="3592" y="10051"/>
                </a:cubicBezTo>
                <a:lnTo>
                  <a:pt x="3592" y="9704"/>
                </a:lnTo>
                <a:close/>
                <a:moveTo>
                  <a:pt x="2143" y="1"/>
                </a:moveTo>
                <a:cubicBezTo>
                  <a:pt x="1859" y="1"/>
                  <a:pt x="1576" y="127"/>
                  <a:pt x="1387" y="348"/>
                </a:cubicBezTo>
                <a:lnTo>
                  <a:pt x="410" y="1324"/>
                </a:lnTo>
                <a:cubicBezTo>
                  <a:pt x="0" y="1702"/>
                  <a:pt x="0" y="2364"/>
                  <a:pt x="410" y="2773"/>
                </a:cubicBezTo>
                <a:cubicBezTo>
                  <a:pt x="599" y="2962"/>
                  <a:pt x="882" y="3088"/>
                  <a:pt x="1135" y="3088"/>
                </a:cubicBezTo>
                <a:cubicBezTo>
                  <a:pt x="1261" y="3088"/>
                  <a:pt x="1418" y="3057"/>
                  <a:pt x="1544" y="3025"/>
                </a:cubicBezTo>
                <a:lnTo>
                  <a:pt x="2332" y="4191"/>
                </a:lnTo>
                <a:lnTo>
                  <a:pt x="1198" y="4191"/>
                </a:lnTo>
                <a:cubicBezTo>
                  <a:pt x="599" y="4191"/>
                  <a:pt x="158" y="4664"/>
                  <a:pt x="158" y="5231"/>
                </a:cubicBezTo>
                <a:cubicBezTo>
                  <a:pt x="158" y="5451"/>
                  <a:pt x="252" y="5640"/>
                  <a:pt x="347" y="5861"/>
                </a:cubicBezTo>
                <a:cubicBezTo>
                  <a:pt x="473" y="6050"/>
                  <a:pt x="662" y="6176"/>
                  <a:pt x="914" y="6207"/>
                </a:cubicBezTo>
                <a:cubicBezTo>
                  <a:pt x="977" y="6995"/>
                  <a:pt x="1229" y="7625"/>
                  <a:pt x="1544" y="8161"/>
                </a:cubicBezTo>
                <a:cubicBezTo>
                  <a:pt x="1859" y="8696"/>
                  <a:pt x="2300" y="9106"/>
                  <a:pt x="2930" y="9547"/>
                </a:cubicBezTo>
                <a:lnTo>
                  <a:pt x="2930" y="10051"/>
                </a:lnTo>
                <a:cubicBezTo>
                  <a:pt x="2930" y="10650"/>
                  <a:pt x="3403" y="11091"/>
                  <a:pt x="3938" y="11091"/>
                </a:cubicBezTo>
                <a:lnTo>
                  <a:pt x="8160" y="11091"/>
                </a:lnTo>
                <a:cubicBezTo>
                  <a:pt x="8759" y="11091"/>
                  <a:pt x="9168" y="10618"/>
                  <a:pt x="9168" y="10051"/>
                </a:cubicBezTo>
                <a:lnTo>
                  <a:pt x="9168" y="9547"/>
                </a:lnTo>
                <a:cubicBezTo>
                  <a:pt x="10428" y="8696"/>
                  <a:pt x="11122" y="7594"/>
                  <a:pt x="11216" y="6207"/>
                </a:cubicBezTo>
                <a:cubicBezTo>
                  <a:pt x="11437" y="6113"/>
                  <a:pt x="11626" y="6018"/>
                  <a:pt x="11752" y="5861"/>
                </a:cubicBezTo>
                <a:cubicBezTo>
                  <a:pt x="11846" y="5640"/>
                  <a:pt x="11941" y="5451"/>
                  <a:pt x="11941" y="5231"/>
                </a:cubicBezTo>
                <a:cubicBezTo>
                  <a:pt x="11972" y="4632"/>
                  <a:pt x="11500" y="4191"/>
                  <a:pt x="10901" y="4191"/>
                </a:cubicBezTo>
                <a:lnTo>
                  <a:pt x="10838" y="4191"/>
                </a:lnTo>
                <a:cubicBezTo>
                  <a:pt x="11122" y="3656"/>
                  <a:pt x="11279" y="3057"/>
                  <a:pt x="11279" y="2458"/>
                </a:cubicBezTo>
                <a:cubicBezTo>
                  <a:pt x="11279" y="2269"/>
                  <a:pt x="11122" y="2112"/>
                  <a:pt x="10901" y="2112"/>
                </a:cubicBezTo>
                <a:cubicBezTo>
                  <a:pt x="9452" y="2112"/>
                  <a:pt x="8160" y="2931"/>
                  <a:pt x="7530" y="4191"/>
                </a:cubicBezTo>
                <a:lnTo>
                  <a:pt x="6427" y="4191"/>
                </a:lnTo>
                <a:lnTo>
                  <a:pt x="3088" y="1482"/>
                </a:lnTo>
                <a:cubicBezTo>
                  <a:pt x="3245" y="1072"/>
                  <a:pt x="3151" y="663"/>
                  <a:pt x="2867" y="348"/>
                </a:cubicBezTo>
                <a:cubicBezTo>
                  <a:pt x="2678" y="127"/>
                  <a:pt x="2395" y="1"/>
                  <a:pt x="2143"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96;p51">
            <a:extLst>
              <a:ext uri="{FF2B5EF4-FFF2-40B4-BE49-F238E27FC236}">
                <a16:creationId xmlns:a16="http://schemas.microsoft.com/office/drawing/2014/main" id="{C96722D5-B152-42D4-900D-C298FEC6DE38}"/>
              </a:ext>
            </a:extLst>
          </p:cNvPr>
          <p:cNvSpPr/>
          <p:nvPr/>
        </p:nvSpPr>
        <p:spPr>
          <a:xfrm>
            <a:off x="11288704" y="1789044"/>
            <a:ext cx="516521" cy="513788"/>
          </a:xfrm>
          <a:custGeom>
            <a:avLst/>
            <a:gdLst/>
            <a:ahLst/>
            <a:cxnLst/>
            <a:rect l="l" t="t" r="r" b="b"/>
            <a:pathLst>
              <a:path w="11910" h="11847" extrusionOk="0">
                <a:moveTo>
                  <a:pt x="1104" y="693"/>
                </a:moveTo>
                <a:cubicBezTo>
                  <a:pt x="2521" y="693"/>
                  <a:pt x="3592" y="1702"/>
                  <a:pt x="3813" y="3371"/>
                </a:cubicBezTo>
                <a:lnTo>
                  <a:pt x="3939" y="4190"/>
                </a:lnTo>
                <a:lnTo>
                  <a:pt x="3781" y="4190"/>
                </a:lnTo>
                <a:cubicBezTo>
                  <a:pt x="3592" y="4190"/>
                  <a:pt x="3435" y="4190"/>
                  <a:pt x="3246" y="4222"/>
                </a:cubicBezTo>
                <a:lnTo>
                  <a:pt x="3151" y="3497"/>
                </a:lnTo>
                <a:cubicBezTo>
                  <a:pt x="2962" y="2143"/>
                  <a:pt x="2206" y="1418"/>
                  <a:pt x="1104" y="1418"/>
                </a:cubicBezTo>
                <a:cubicBezTo>
                  <a:pt x="915" y="1418"/>
                  <a:pt x="757" y="1260"/>
                  <a:pt x="757" y="1040"/>
                </a:cubicBezTo>
                <a:cubicBezTo>
                  <a:pt x="757" y="851"/>
                  <a:pt x="915" y="693"/>
                  <a:pt x="1104" y="693"/>
                </a:cubicBezTo>
                <a:close/>
                <a:moveTo>
                  <a:pt x="6617" y="3529"/>
                </a:moveTo>
                <a:cubicBezTo>
                  <a:pt x="7184" y="3529"/>
                  <a:pt x="7657" y="4001"/>
                  <a:pt x="7657" y="4568"/>
                </a:cubicBezTo>
                <a:lnTo>
                  <a:pt x="7657" y="5577"/>
                </a:lnTo>
                <a:lnTo>
                  <a:pt x="6774" y="5577"/>
                </a:lnTo>
                <a:lnTo>
                  <a:pt x="6554" y="5356"/>
                </a:lnTo>
                <a:lnTo>
                  <a:pt x="6522" y="5293"/>
                </a:lnTo>
                <a:cubicBezTo>
                  <a:pt x="6050" y="4820"/>
                  <a:pt x="5388" y="4474"/>
                  <a:pt x="4695" y="4316"/>
                </a:cubicBezTo>
                <a:lnTo>
                  <a:pt x="4569" y="3529"/>
                </a:lnTo>
                <a:close/>
                <a:moveTo>
                  <a:pt x="3466" y="4915"/>
                </a:moveTo>
                <a:lnTo>
                  <a:pt x="3466" y="5608"/>
                </a:lnTo>
                <a:cubicBezTo>
                  <a:pt x="3088" y="5671"/>
                  <a:pt x="2679" y="5860"/>
                  <a:pt x="2364" y="6081"/>
                </a:cubicBezTo>
                <a:lnTo>
                  <a:pt x="1860" y="5577"/>
                </a:lnTo>
                <a:cubicBezTo>
                  <a:pt x="2332" y="5230"/>
                  <a:pt x="2868" y="4978"/>
                  <a:pt x="3466" y="4915"/>
                </a:cubicBezTo>
                <a:close/>
                <a:moveTo>
                  <a:pt x="4191" y="4915"/>
                </a:moveTo>
                <a:cubicBezTo>
                  <a:pt x="4790" y="4978"/>
                  <a:pt x="5325" y="5230"/>
                  <a:pt x="5798" y="5577"/>
                </a:cubicBezTo>
                <a:lnTo>
                  <a:pt x="5294" y="6081"/>
                </a:lnTo>
                <a:cubicBezTo>
                  <a:pt x="4979" y="5860"/>
                  <a:pt x="4569" y="5703"/>
                  <a:pt x="4191" y="5608"/>
                </a:cubicBezTo>
                <a:lnTo>
                  <a:pt x="4191" y="4915"/>
                </a:lnTo>
                <a:close/>
                <a:moveTo>
                  <a:pt x="6270" y="6049"/>
                </a:moveTo>
                <a:cubicBezTo>
                  <a:pt x="6617" y="6522"/>
                  <a:pt x="6869" y="7057"/>
                  <a:pt x="6932" y="7656"/>
                </a:cubicBezTo>
                <a:lnTo>
                  <a:pt x="6239" y="7656"/>
                </a:lnTo>
                <a:cubicBezTo>
                  <a:pt x="6176" y="7278"/>
                  <a:pt x="5987" y="6868"/>
                  <a:pt x="5766" y="6553"/>
                </a:cubicBezTo>
                <a:lnTo>
                  <a:pt x="6270" y="6049"/>
                </a:lnTo>
                <a:close/>
                <a:moveTo>
                  <a:pt x="1387" y="6081"/>
                </a:moveTo>
                <a:lnTo>
                  <a:pt x="1891" y="6616"/>
                </a:lnTo>
                <a:cubicBezTo>
                  <a:pt x="1671" y="6931"/>
                  <a:pt x="1513" y="7309"/>
                  <a:pt x="1419" y="7719"/>
                </a:cubicBezTo>
                <a:lnTo>
                  <a:pt x="725" y="7719"/>
                </a:lnTo>
                <a:cubicBezTo>
                  <a:pt x="788" y="7057"/>
                  <a:pt x="1041" y="6522"/>
                  <a:pt x="1387" y="6081"/>
                </a:cubicBezTo>
                <a:close/>
                <a:moveTo>
                  <a:pt x="8792" y="6327"/>
                </a:moveTo>
                <a:cubicBezTo>
                  <a:pt x="9316" y="6327"/>
                  <a:pt x="9736" y="6806"/>
                  <a:pt x="9736" y="7341"/>
                </a:cubicBezTo>
                <a:lnTo>
                  <a:pt x="9736" y="7719"/>
                </a:lnTo>
                <a:lnTo>
                  <a:pt x="7657" y="7719"/>
                </a:lnTo>
                <a:cubicBezTo>
                  <a:pt x="7594" y="7183"/>
                  <a:pt x="7436" y="6774"/>
                  <a:pt x="7247" y="6333"/>
                </a:cubicBezTo>
                <a:lnTo>
                  <a:pt x="8696" y="6333"/>
                </a:lnTo>
                <a:cubicBezTo>
                  <a:pt x="8729" y="6329"/>
                  <a:pt x="8761" y="6327"/>
                  <a:pt x="8792" y="6327"/>
                </a:cubicBezTo>
                <a:close/>
                <a:moveTo>
                  <a:pt x="3813" y="6270"/>
                </a:moveTo>
                <a:cubicBezTo>
                  <a:pt x="4790" y="6270"/>
                  <a:pt x="5577" y="7057"/>
                  <a:pt x="5577" y="8034"/>
                </a:cubicBezTo>
                <a:cubicBezTo>
                  <a:pt x="5577" y="8979"/>
                  <a:pt x="4790" y="9767"/>
                  <a:pt x="3813" y="9767"/>
                </a:cubicBezTo>
                <a:cubicBezTo>
                  <a:pt x="2868" y="9767"/>
                  <a:pt x="2080" y="8979"/>
                  <a:pt x="2080" y="8034"/>
                </a:cubicBezTo>
                <a:cubicBezTo>
                  <a:pt x="2080" y="7057"/>
                  <a:pt x="2868" y="6270"/>
                  <a:pt x="3813" y="6270"/>
                </a:cubicBezTo>
                <a:close/>
                <a:moveTo>
                  <a:pt x="1419" y="8381"/>
                </a:moveTo>
                <a:cubicBezTo>
                  <a:pt x="1450" y="8759"/>
                  <a:pt x="1671" y="9168"/>
                  <a:pt x="1891" y="9483"/>
                </a:cubicBezTo>
                <a:lnTo>
                  <a:pt x="1387" y="9987"/>
                </a:lnTo>
                <a:cubicBezTo>
                  <a:pt x="1041" y="9515"/>
                  <a:pt x="788" y="8979"/>
                  <a:pt x="725" y="8381"/>
                </a:cubicBezTo>
                <a:close/>
                <a:moveTo>
                  <a:pt x="6932" y="8381"/>
                </a:moveTo>
                <a:cubicBezTo>
                  <a:pt x="6869" y="8979"/>
                  <a:pt x="6617" y="9515"/>
                  <a:pt x="6270" y="9987"/>
                </a:cubicBezTo>
                <a:lnTo>
                  <a:pt x="5766" y="9483"/>
                </a:lnTo>
                <a:cubicBezTo>
                  <a:pt x="5987" y="9168"/>
                  <a:pt x="6144" y="8759"/>
                  <a:pt x="6239" y="8381"/>
                </a:cubicBezTo>
                <a:close/>
                <a:moveTo>
                  <a:pt x="5294" y="9956"/>
                </a:moveTo>
                <a:lnTo>
                  <a:pt x="5798" y="10460"/>
                </a:lnTo>
                <a:cubicBezTo>
                  <a:pt x="5357" y="10806"/>
                  <a:pt x="4821" y="11058"/>
                  <a:pt x="4191" y="11121"/>
                </a:cubicBezTo>
                <a:lnTo>
                  <a:pt x="4191" y="10428"/>
                </a:lnTo>
                <a:cubicBezTo>
                  <a:pt x="4569" y="10397"/>
                  <a:pt x="4979" y="10176"/>
                  <a:pt x="5294" y="9956"/>
                </a:cubicBezTo>
                <a:close/>
                <a:moveTo>
                  <a:pt x="2364" y="9987"/>
                </a:moveTo>
                <a:cubicBezTo>
                  <a:pt x="2679" y="10208"/>
                  <a:pt x="3088" y="10397"/>
                  <a:pt x="3466" y="10460"/>
                </a:cubicBezTo>
                <a:lnTo>
                  <a:pt x="3466" y="11184"/>
                </a:lnTo>
                <a:cubicBezTo>
                  <a:pt x="2868" y="11090"/>
                  <a:pt x="2332" y="10838"/>
                  <a:pt x="1860" y="10491"/>
                </a:cubicBezTo>
                <a:lnTo>
                  <a:pt x="2364" y="9987"/>
                </a:lnTo>
                <a:close/>
                <a:moveTo>
                  <a:pt x="9389" y="10460"/>
                </a:moveTo>
                <a:cubicBezTo>
                  <a:pt x="9578" y="10460"/>
                  <a:pt x="9736" y="10617"/>
                  <a:pt x="9736" y="10806"/>
                </a:cubicBezTo>
                <a:cubicBezTo>
                  <a:pt x="9736" y="10995"/>
                  <a:pt x="9578" y="11184"/>
                  <a:pt x="9389" y="11184"/>
                </a:cubicBezTo>
                <a:cubicBezTo>
                  <a:pt x="9169" y="11184"/>
                  <a:pt x="9011" y="10995"/>
                  <a:pt x="9011" y="10806"/>
                </a:cubicBezTo>
                <a:cubicBezTo>
                  <a:pt x="9011" y="10617"/>
                  <a:pt x="9169" y="10460"/>
                  <a:pt x="9389" y="10460"/>
                </a:cubicBezTo>
                <a:close/>
                <a:moveTo>
                  <a:pt x="1104" y="0"/>
                </a:moveTo>
                <a:cubicBezTo>
                  <a:pt x="505" y="0"/>
                  <a:pt x="95" y="473"/>
                  <a:pt x="95" y="1008"/>
                </a:cubicBezTo>
                <a:cubicBezTo>
                  <a:pt x="95" y="1544"/>
                  <a:pt x="568" y="2048"/>
                  <a:pt x="1104" y="2048"/>
                </a:cubicBezTo>
                <a:cubicBezTo>
                  <a:pt x="2049" y="2048"/>
                  <a:pt x="2364" y="2867"/>
                  <a:pt x="2490" y="3529"/>
                </a:cubicBezTo>
                <a:lnTo>
                  <a:pt x="2616" y="4348"/>
                </a:lnTo>
                <a:cubicBezTo>
                  <a:pt x="2049" y="4537"/>
                  <a:pt x="1576" y="4852"/>
                  <a:pt x="1167" y="5262"/>
                </a:cubicBezTo>
                <a:lnTo>
                  <a:pt x="1104" y="5293"/>
                </a:lnTo>
                <a:cubicBezTo>
                  <a:pt x="442" y="5955"/>
                  <a:pt x="1" y="6900"/>
                  <a:pt x="1" y="7971"/>
                </a:cubicBezTo>
                <a:cubicBezTo>
                  <a:pt x="1" y="9011"/>
                  <a:pt x="442" y="9956"/>
                  <a:pt x="1104" y="10649"/>
                </a:cubicBezTo>
                <a:lnTo>
                  <a:pt x="1167" y="10680"/>
                </a:lnTo>
                <a:lnTo>
                  <a:pt x="1198" y="10743"/>
                </a:lnTo>
                <a:cubicBezTo>
                  <a:pt x="1860" y="11405"/>
                  <a:pt x="2805" y="11846"/>
                  <a:pt x="3876" y="11846"/>
                </a:cubicBezTo>
                <a:cubicBezTo>
                  <a:pt x="4884" y="11846"/>
                  <a:pt x="5829" y="11405"/>
                  <a:pt x="6554" y="10743"/>
                </a:cubicBezTo>
                <a:lnTo>
                  <a:pt x="6585" y="10680"/>
                </a:lnTo>
                <a:lnTo>
                  <a:pt x="6617" y="10649"/>
                </a:lnTo>
                <a:cubicBezTo>
                  <a:pt x="7216" y="10019"/>
                  <a:pt x="7625" y="9231"/>
                  <a:pt x="7688" y="8318"/>
                </a:cubicBezTo>
                <a:lnTo>
                  <a:pt x="9106" y="8318"/>
                </a:lnTo>
                <a:lnTo>
                  <a:pt x="9106" y="9798"/>
                </a:lnTo>
                <a:cubicBezTo>
                  <a:pt x="8728" y="9956"/>
                  <a:pt x="8381" y="10302"/>
                  <a:pt x="8381" y="10775"/>
                </a:cubicBezTo>
                <a:cubicBezTo>
                  <a:pt x="8381" y="11373"/>
                  <a:pt x="8854" y="11783"/>
                  <a:pt x="9421" y="11783"/>
                </a:cubicBezTo>
                <a:cubicBezTo>
                  <a:pt x="9862" y="11783"/>
                  <a:pt x="10240" y="11531"/>
                  <a:pt x="10398" y="11090"/>
                </a:cubicBezTo>
                <a:lnTo>
                  <a:pt x="11532" y="11090"/>
                </a:lnTo>
                <a:cubicBezTo>
                  <a:pt x="11752" y="11090"/>
                  <a:pt x="11910" y="10932"/>
                  <a:pt x="11910" y="10743"/>
                </a:cubicBezTo>
                <a:cubicBezTo>
                  <a:pt x="11910" y="10523"/>
                  <a:pt x="11689" y="10460"/>
                  <a:pt x="11500" y="10460"/>
                </a:cubicBezTo>
                <a:lnTo>
                  <a:pt x="10366" y="10460"/>
                </a:lnTo>
                <a:cubicBezTo>
                  <a:pt x="10240" y="10176"/>
                  <a:pt x="10019" y="9956"/>
                  <a:pt x="9736" y="9830"/>
                </a:cubicBezTo>
                <a:lnTo>
                  <a:pt x="9736" y="8381"/>
                </a:lnTo>
                <a:lnTo>
                  <a:pt x="10807" y="8381"/>
                </a:lnTo>
                <a:cubicBezTo>
                  <a:pt x="10996" y="8381"/>
                  <a:pt x="11154" y="8223"/>
                  <a:pt x="11154" y="8034"/>
                </a:cubicBezTo>
                <a:cubicBezTo>
                  <a:pt x="11154" y="7813"/>
                  <a:pt x="10996" y="7656"/>
                  <a:pt x="10807" y="7656"/>
                </a:cubicBezTo>
                <a:lnTo>
                  <a:pt x="10461" y="7656"/>
                </a:lnTo>
                <a:lnTo>
                  <a:pt x="10461" y="7309"/>
                </a:lnTo>
                <a:cubicBezTo>
                  <a:pt x="10461" y="6364"/>
                  <a:pt x="9673" y="5577"/>
                  <a:pt x="8728" y="5577"/>
                </a:cubicBezTo>
                <a:lnTo>
                  <a:pt x="8350" y="5577"/>
                </a:lnTo>
                <a:lnTo>
                  <a:pt x="8350" y="4568"/>
                </a:lnTo>
                <a:cubicBezTo>
                  <a:pt x="8350" y="3623"/>
                  <a:pt x="7562" y="2836"/>
                  <a:pt x="6617" y="2836"/>
                </a:cubicBezTo>
                <a:lnTo>
                  <a:pt x="4443" y="2836"/>
                </a:lnTo>
                <a:cubicBezTo>
                  <a:pt x="4254" y="2048"/>
                  <a:pt x="3907" y="1418"/>
                  <a:pt x="3403" y="882"/>
                </a:cubicBezTo>
                <a:cubicBezTo>
                  <a:pt x="2773" y="315"/>
                  <a:pt x="1986" y="0"/>
                  <a:pt x="110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6697;p51">
            <a:extLst>
              <a:ext uri="{FF2B5EF4-FFF2-40B4-BE49-F238E27FC236}">
                <a16:creationId xmlns:a16="http://schemas.microsoft.com/office/drawing/2014/main" id="{023931AC-822F-45DF-89DA-8C4A1F52D9C3}"/>
              </a:ext>
            </a:extLst>
          </p:cNvPr>
          <p:cNvGrpSpPr/>
          <p:nvPr/>
        </p:nvGrpSpPr>
        <p:grpSpPr>
          <a:xfrm>
            <a:off x="3505431" y="1789260"/>
            <a:ext cx="523329" cy="513442"/>
            <a:chOff x="-26993200" y="1961775"/>
            <a:chExt cx="301675" cy="295975"/>
          </a:xfrm>
          <a:solidFill>
            <a:srgbClr val="5C3183"/>
          </a:solidFill>
        </p:grpSpPr>
        <p:sp>
          <p:nvSpPr>
            <p:cNvPr id="267" name="Google Shape;6698;p51">
              <a:extLst>
                <a:ext uri="{FF2B5EF4-FFF2-40B4-BE49-F238E27FC236}">
                  <a16:creationId xmlns:a16="http://schemas.microsoft.com/office/drawing/2014/main" id="{74E4B611-A6E9-4070-9A1B-8ED5F40B4ADA}"/>
                </a:ext>
              </a:extLst>
            </p:cNvPr>
            <p:cNvSpPr/>
            <p:nvPr/>
          </p:nvSpPr>
          <p:spPr>
            <a:xfrm>
              <a:off x="-26993200" y="1961775"/>
              <a:ext cx="301675" cy="295975"/>
            </a:xfrm>
            <a:custGeom>
              <a:avLst/>
              <a:gdLst/>
              <a:ahLst/>
              <a:cxnLst/>
              <a:rect l="l" t="t" r="r" b="b"/>
              <a:pathLst>
                <a:path w="12067" h="11839" extrusionOk="0">
                  <a:moveTo>
                    <a:pt x="8601" y="685"/>
                  </a:moveTo>
                  <a:cubicBezTo>
                    <a:pt x="8664" y="685"/>
                    <a:pt x="8790" y="717"/>
                    <a:pt x="8822" y="811"/>
                  </a:cubicBezTo>
                  <a:lnTo>
                    <a:pt x="11279" y="3237"/>
                  </a:lnTo>
                  <a:cubicBezTo>
                    <a:pt x="11342" y="3332"/>
                    <a:pt x="11374" y="3395"/>
                    <a:pt x="11374" y="3489"/>
                  </a:cubicBezTo>
                  <a:cubicBezTo>
                    <a:pt x="11374" y="3552"/>
                    <a:pt x="11342" y="3647"/>
                    <a:pt x="11279" y="3710"/>
                  </a:cubicBezTo>
                  <a:cubicBezTo>
                    <a:pt x="11216" y="3773"/>
                    <a:pt x="11122" y="3804"/>
                    <a:pt x="11031" y="3804"/>
                  </a:cubicBezTo>
                  <a:cubicBezTo>
                    <a:pt x="10941" y="3804"/>
                    <a:pt x="10854" y="3773"/>
                    <a:pt x="10807" y="3710"/>
                  </a:cubicBezTo>
                  <a:lnTo>
                    <a:pt x="8349" y="1284"/>
                  </a:lnTo>
                  <a:cubicBezTo>
                    <a:pt x="8286" y="1189"/>
                    <a:pt x="8223" y="1126"/>
                    <a:pt x="8223" y="1032"/>
                  </a:cubicBezTo>
                  <a:cubicBezTo>
                    <a:pt x="8223" y="969"/>
                    <a:pt x="8286" y="843"/>
                    <a:pt x="8349" y="811"/>
                  </a:cubicBezTo>
                  <a:cubicBezTo>
                    <a:pt x="8444" y="717"/>
                    <a:pt x="8507" y="685"/>
                    <a:pt x="8601" y="685"/>
                  </a:cubicBezTo>
                  <a:close/>
                  <a:moveTo>
                    <a:pt x="7971" y="2103"/>
                  </a:moveTo>
                  <a:lnTo>
                    <a:pt x="8759" y="2891"/>
                  </a:lnTo>
                  <a:lnTo>
                    <a:pt x="9925" y="4056"/>
                  </a:lnTo>
                  <a:lnTo>
                    <a:pt x="7058" y="6955"/>
                  </a:lnTo>
                  <a:cubicBezTo>
                    <a:pt x="6617" y="6545"/>
                    <a:pt x="5986" y="6356"/>
                    <a:pt x="5325" y="6356"/>
                  </a:cubicBezTo>
                  <a:lnTo>
                    <a:pt x="5293" y="6356"/>
                  </a:lnTo>
                  <a:cubicBezTo>
                    <a:pt x="5256" y="6359"/>
                    <a:pt x="5219" y="6360"/>
                    <a:pt x="5182" y="6360"/>
                  </a:cubicBezTo>
                  <a:cubicBezTo>
                    <a:pt x="4779" y="6360"/>
                    <a:pt x="4385" y="6206"/>
                    <a:pt x="4096" y="5947"/>
                  </a:cubicBezTo>
                  <a:lnTo>
                    <a:pt x="5136" y="4939"/>
                  </a:lnTo>
                  <a:lnTo>
                    <a:pt x="5356" y="5159"/>
                  </a:lnTo>
                  <a:cubicBezTo>
                    <a:pt x="5451" y="5254"/>
                    <a:pt x="5514" y="5285"/>
                    <a:pt x="5608" y="5285"/>
                  </a:cubicBezTo>
                  <a:cubicBezTo>
                    <a:pt x="5671" y="5285"/>
                    <a:pt x="5797" y="5254"/>
                    <a:pt x="5829" y="5159"/>
                  </a:cubicBezTo>
                  <a:cubicBezTo>
                    <a:pt x="5955" y="5065"/>
                    <a:pt x="5955" y="4813"/>
                    <a:pt x="5829" y="4687"/>
                  </a:cubicBezTo>
                  <a:lnTo>
                    <a:pt x="5608" y="4466"/>
                  </a:lnTo>
                  <a:lnTo>
                    <a:pt x="6081" y="3993"/>
                  </a:lnTo>
                  <a:lnTo>
                    <a:pt x="6302" y="4214"/>
                  </a:lnTo>
                  <a:cubicBezTo>
                    <a:pt x="6396" y="4308"/>
                    <a:pt x="6459" y="4340"/>
                    <a:pt x="6554" y="4340"/>
                  </a:cubicBezTo>
                  <a:cubicBezTo>
                    <a:pt x="6617" y="4340"/>
                    <a:pt x="6743" y="4308"/>
                    <a:pt x="6774" y="4214"/>
                  </a:cubicBezTo>
                  <a:cubicBezTo>
                    <a:pt x="6900" y="4119"/>
                    <a:pt x="6900" y="3867"/>
                    <a:pt x="6774" y="3741"/>
                  </a:cubicBezTo>
                  <a:lnTo>
                    <a:pt x="6554" y="3521"/>
                  </a:lnTo>
                  <a:lnTo>
                    <a:pt x="7026" y="3048"/>
                  </a:lnTo>
                  <a:lnTo>
                    <a:pt x="7247" y="3269"/>
                  </a:lnTo>
                  <a:cubicBezTo>
                    <a:pt x="7341" y="3363"/>
                    <a:pt x="7404" y="3395"/>
                    <a:pt x="7499" y="3395"/>
                  </a:cubicBezTo>
                  <a:cubicBezTo>
                    <a:pt x="7562" y="3395"/>
                    <a:pt x="7688" y="3363"/>
                    <a:pt x="7719" y="3269"/>
                  </a:cubicBezTo>
                  <a:cubicBezTo>
                    <a:pt x="7845" y="3174"/>
                    <a:pt x="7845" y="2922"/>
                    <a:pt x="7719" y="2796"/>
                  </a:cubicBezTo>
                  <a:lnTo>
                    <a:pt x="7499" y="2576"/>
                  </a:lnTo>
                  <a:lnTo>
                    <a:pt x="7971" y="2103"/>
                  </a:lnTo>
                  <a:close/>
                  <a:moveTo>
                    <a:pt x="3592" y="6482"/>
                  </a:moveTo>
                  <a:cubicBezTo>
                    <a:pt x="4038" y="6839"/>
                    <a:pt x="4596" y="7084"/>
                    <a:pt x="5213" y="7084"/>
                  </a:cubicBezTo>
                  <a:cubicBezTo>
                    <a:pt x="5250" y="7084"/>
                    <a:pt x="5288" y="7083"/>
                    <a:pt x="5325" y="7081"/>
                  </a:cubicBezTo>
                  <a:cubicBezTo>
                    <a:pt x="5797" y="7081"/>
                    <a:pt x="6239" y="7175"/>
                    <a:pt x="6554" y="7459"/>
                  </a:cubicBezTo>
                  <a:lnTo>
                    <a:pt x="3277" y="10735"/>
                  </a:lnTo>
                  <a:cubicBezTo>
                    <a:pt x="2993" y="11003"/>
                    <a:pt x="2639" y="11137"/>
                    <a:pt x="2285" y="11137"/>
                  </a:cubicBezTo>
                  <a:cubicBezTo>
                    <a:pt x="1930" y="11137"/>
                    <a:pt x="1576" y="11003"/>
                    <a:pt x="1292" y="10735"/>
                  </a:cubicBezTo>
                  <a:cubicBezTo>
                    <a:pt x="757" y="10168"/>
                    <a:pt x="757" y="9318"/>
                    <a:pt x="1292" y="8751"/>
                  </a:cubicBezTo>
                  <a:lnTo>
                    <a:pt x="3592" y="6482"/>
                  </a:lnTo>
                  <a:close/>
                  <a:moveTo>
                    <a:pt x="8582" y="0"/>
                  </a:moveTo>
                  <a:cubicBezTo>
                    <a:pt x="8318" y="0"/>
                    <a:pt x="8050" y="103"/>
                    <a:pt x="7845" y="307"/>
                  </a:cubicBezTo>
                  <a:cubicBezTo>
                    <a:pt x="7656" y="496"/>
                    <a:pt x="7530" y="780"/>
                    <a:pt x="7530" y="1032"/>
                  </a:cubicBezTo>
                  <a:cubicBezTo>
                    <a:pt x="7530" y="1189"/>
                    <a:pt x="7562" y="1347"/>
                    <a:pt x="7656" y="1473"/>
                  </a:cubicBezTo>
                  <a:lnTo>
                    <a:pt x="6869" y="2261"/>
                  </a:lnTo>
                  <a:lnTo>
                    <a:pt x="4884" y="4245"/>
                  </a:lnTo>
                  <a:lnTo>
                    <a:pt x="820" y="8278"/>
                  </a:lnTo>
                  <a:cubicBezTo>
                    <a:pt x="1" y="9097"/>
                    <a:pt x="1" y="10420"/>
                    <a:pt x="820" y="11240"/>
                  </a:cubicBezTo>
                  <a:cubicBezTo>
                    <a:pt x="1229" y="11649"/>
                    <a:pt x="1796" y="11838"/>
                    <a:pt x="2300" y="11838"/>
                  </a:cubicBezTo>
                  <a:cubicBezTo>
                    <a:pt x="2836" y="11838"/>
                    <a:pt x="3340" y="11649"/>
                    <a:pt x="3750" y="11240"/>
                  </a:cubicBezTo>
                  <a:lnTo>
                    <a:pt x="10555" y="4434"/>
                  </a:lnTo>
                  <a:cubicBezTo>
                    <a:pt x="10712" y="4497"/>
                    <a:pt x="10838" y="4560"/>
                    <a:pt x="10996" y="4560"/>
                  </a:cubicBezTo>
                  <a:cubicBezTo>
                    <a:pt x="11279" y="4560"/>
                    <a:pt x="11531" y="4434"/>
                    <a:pt x="11752" y="4245"/>
                  </a:cubicBezTo>
                  <a:cubicBezTo>
                    <a:pt x="11941" y="4025"/>
                    <a:pt x="12067" y="3773"/>
                    <a:pt x="12067" y="3489"/>
                  </a:cubicBezTo>
                  <a:cubicBezTo>
                    <a:pt x="12067" y="3206"/>
                    <a:pt x="11941" y="2922"/>
                    <a:pt x="11752" y="2733"/>
                  </a:cubicBezTo>
                  <a:lnTo>
                    <a:pt x="9294" y="307"/>
                  </a:lnTo>
                  <a:cubicBezTo>
                    <a:pt x="9105" y="103"/>
                    <a:pt x="8846"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99;p51">
              <a:extLst>
                <a:ext uri="{FF2B5EF4-FFF2-40B4-BE49-F238E27FC236}">
                  <a16:creationId xmlns:a16="http://schemas.microsoft.com/office/drawing/2014/main" id="{A684622B-1B5D-4317-A4B6-64C52061B973}"/>
                </a:ext>
              </a:extLst>
            </p:cNvPr>
            <p:cNvSpPr/>
            <p:nvPr/>
          </p:nvSpPr>
          <p:spPr>
            <a:xfrm>
              <a:off x="-26900250" y="216477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700;p51">
              <a:extLst>
                <a:ext uri="{FF2B5EF4-FFF2-40B4-BE49-F238E27FC236}">
                  <a16:creationId xmlns:a16="http://schemas.microsoft.com/office/drawing/2014/main" id="{A632AF22-45F2-4EF8-BFC0-43B43D3B9543}"/>
                </a:ext>
              </a:extLst>
            </p:cNvPr>
            <p:cNvSpPr/>
            <p:nvPr/>
          </p:nvSpPr>
          <p:spPr>
            <a:xfrm>
              <a:off x="-26938075" y="2177375"/>
              <a:ext cx="18150" cy="16575"/>
            </a:xfrm>
            <a:custGeom>
              <a:avLst/>
              <a:gdLst/>
              <a:ahLst/>
              <a:cxnLst/>
              <a:rect l="l" t="t" r="r" b="b"/>
              <a:pathLst>
                <a:path w="726" h="663" extrusionOk="0">
                  <a:moveTo>
                    <a:pt x="375" y="1"/>
                  </a:moveTo>
                  <a:cubicBezTo>
                    <a:pt x="292" y="1"/>
                    <a:pt x="206" y="32"/>
                    <a:pt x="127" y="95"/>
                  </a:cubicBezTo>
                  <a:cubicBezTo>
                    <a:pt x="1" y="221"/>
                    <a:pt x="1" y="442"/>
                    <a:pt x="127" y="568"/>
                  </a:cubicBezTo>
                  <a:cubicBezTo>
                    <a:pt x="190" y="631"/>
                    <a:pt x="277" y="662"/>
                    <a:pt x="363" y="662"/>
                  </a:cubicBezTo>
                  <a:cubicBezTo>
                    <a:pt x="450" y="662"/>
                    <a:pt x="536" y="631"/>
                    <a:pt x="599" y="568"/>
                  </a:cubicBezTo>
                  <a:cubicBezTo>
                    <a:pt x="725" y="442"/>
                    <a:pt x="725" y="221"/>
                    <a:pt x="599" y="95"/>
                  </a:cubicBezTo>
                  <a:cubicBezTo>
                    <a:pt x="536" y="32"/>
                    <a:pt x="458" y="1"/>
                    <a:pt x="3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6701;p51">
            <a:extLst>
              <a:ext uri="{FF2B5EF4-FFF2-40B4-BE49-F238E27FC236}">
                <a16:creationId xmlns:a16="http://schemas.microsoft.com/office/drawing/2014/main" id="{9930F90A-05A9-4FC9-B764-8C01E3564558}"/>
              </a:ext>
            </a:extLst>
          </p:cNvPr>
          <p:cNvGrpSpPr/>
          <p:nvPr/>
        </p:nvGrpSpPr>
        <p:grpSpPr>
          <a:xfrm>
            <a:off x="3541643" y="2438771"/>
            <a:ext cx="450903" cy="512400"/>
            <a:chOff x="-26970350" y="2332550"/>
            <a:chExt cx="259925" cy="295375"/>
          </a:xfrm>
          <a:solidFill>
            <a:srgbClr val="5C3183"/>
          </a:solidFill>
        </p:grpSpPr>
        <p:sp>
          <p:nvSpPr>
            <p:cNvPr id="265" name="Google Shape;6702;p51">
              <a:extLst>
                <a:ext uri="{FF2B5EF4-FFF2-40B4-BE49-F238E27FC236}">
                  <a16:creationId xmlns:a16="http://schemas.microsoft.com/office/drawing/2014/main" id="{403F4EAF-9756-4EBE-9A6E-61906654FC2B}"/>
                </a:ext>
              </a:extLst>
            </p:cNvPr>
            <p:cNvSpPr/>
            <p:nvPr/>
          </p:nvSpPr>
          <p:spPr>
            <a:xfrm>
              <a:off x="-26970350" y="2332550"/>
              <a:ext cx="259925" cy="295375"/>
            </a:xfrm>
            <a:custGeom>
              <a:avLst/>
              <a:gdLst/>
              <a:ahLst/>
              <a:cxnLst/>
              <a:rect l="l" t="t" r="r" b="b"/>
              <a:pathLst>
                <a:path w="10397" h="11815" extrusionOk="0">
                  <a:moveTo>
                    <a:pt x="6963" y="662"/>
                  </a:moveTo>
                  <a:cubicBezTo>
                    <a:pt x="7152" y="662"/>
                    <a:pt x="7404" y="693"/>
                    <a:pt x="7593" y="756"/>
                  </a:cubicBezTo>
                  <a:cubicBezTo>
                    <a:pt x="8538" y="977"/>
                    <a:pt x="9294" y="1733"/>
                    <a:pt x="9515" y="2646"/>
                  </a:cubicBezTo>
                  <a:cubicBezTo>
                    <a:pt x="9672" y="3466"/>
                    <a:pt x="9483" y="4285"/>
                    <a:pt x="8979" y="4946"/>
                  </a:cubicBezTo>
                  <a:cubicBezTo>
                    <a:pt x="8475" y="5639"/>
                    <a:pt x="8160" y="6522"/>
                    <a:pt x="8160" y="7467"/>
                  </a:cubicBezTo>
                  <a:lnTo>
                    <a:pt x="8160" y="10208"/>
                  </a:lnTo>
                  <a:cubicBezTo>
                    <a:pt x="8160" y="10712"/>
                    <a:pt x="7719" y="11090"/>
                    <a:pt x="7246" y="11090"/>
                  </a:cubicBezTo>
                  <a:cubicBezTo>
                    <a:pt x="6742" y="11090"/>
                    <a:pt x="6333" y="10680"/>
                    <a:pt x="6333" y="10208"/>
                  </a:cubicBezTo>
                  <a:lnTo>
                    <a:pt x="6333" y="8538"/>
                  </a:lnTo>
                  <a:cubicBezTo>
                    <a:pt x="6333" y="7908"/>
                    <a:pt x="5829" y="7404"/>
                    <a:pt x="5198" y="7404"/>
                  </a:cubicBezTo>
                  <a:cubicBezTo>
                    <a:pt x="4568" y="7404"/>
                    <a:pt x="4064" y="7908"/>
                    <a:pt x="4064" y="8538"/>
                  </a:cubicBezTo>
                  <a:lnTo>
                    <a:pt x="4064" y="10208"/>
                  </a:lnTo>
                  <a:cubicBezTo>
                    <a:pt x="4064" y="10712"/>
                    <a:pt x="3623" y="11090"/>
                    <a:pt x="3151" y="11090"/>
                  </a:cubicBezTo>
                  <a:cubicBezTo>
                    <a:pt x="2647" y="11090"/>
                    <a:pt x="2237" y="10680"/>
                    <a:pt x="2237" y="10208"/>
                  </a:cubicBezTo>
                  <a:lnTo>
                    <a:pt x="2237" y="7467"/>
                  </a:lnTo>
                  <a:cubicBezTo>
                    <a:pt x="2237" y="6522"/>
                    <a:pt x="1953" y="5639"/>
                    <a:pt x="1418" y="4946"/>
                  </a:cubicBezTo>
                  <a:cubicBezTo>
                    <a:pt x="914" y="4285"/>
                    <a:pt x="756" y="3466"/>
                    <a:pt x="945" y="2646"/>
                  </a:cubicBezTo>
                  <a:cubicBezTo>
                    <a:pt x="1166" y="1701"/>
                    <a:pt x="1922" y="945"/>
                    <a:pt x="2867" y="756"/>
                  </a:cubicBezTo>
                  <a:cubicBezTo>
                    <a:pt x="3056" y="693"/>
                    <a:pt x="3308" y="662"/>
                    <a:pt x="3497" y="662"/>
                  </a:cubicBezTo>
                  <a:cubicBezTo>
                    <a:pt x="4064" y="662"/>
                    <a:pt x="4600" y="819"/>
                    <a:pt x="5041" y="1134"/>
                  </a:cubicBezTo>
                  <a:cubicBezTo>
                    <a:pt x="5104" y="1166"/>
                    <a:pt x="5175" y="1181"/>
                    <a:pt x="5242" y="1181"/>
                  </a:cubicBezTo>
                  <a:cubicBezTo>
                    <a:pt x="5309" y="1181"/>
                    <a:pt x="5372" y="1166"/>
                    <a:pt x="5419" y="1134"/>
                  </a:cubicBezTo>
                  <a:cubicBezTo>
                    <a:pt x="5860" y="819"/>
                    <a:pt x="6427" y="662"/>
                    <a:pt x="6963" y="662"/>
                  </a:cubicBezTo>
                  <a:close/>
                  <a:moveTo>
                    <a:pt x="3466" y="0"/>
                  </a:moveTo>
                  <a:cubicBezTo>
                    <a:pt x="3182" y="0"/>
                    <a:pt x="2899" y="32"/>
                    <a:pt x="2678" y="63"/>
                  </a:cubicBezTo>
                  <a:cubicBezTo>
                    <a:pt x="1481" y="347"/>
                    <a:pt x="504" y="1292"/>
                    <a:pt x="221" y="2489"/>
                  </a:cubicBezTo>
                  <a:cubicBezTo>
                    <a:pt x="0" y="3497"/>
                    <a:pt x="189" y="4568"/>
                    <a:pt x="851" y="5387"/>
                  </a:cubicBezTo>
                  <a:cubicBezTo>
                    <a:pt x="1292" y="5954"/>
                    <a:pt x="1544" y="6679"/>
                    <a:pt x="1544" y="7467"/>
                  </a:cubicBezTo>
                  <a:lnTo>
                    <a:pt x="1544" y="10208"/>
                  </a:lnTo>
                  <a:cubicBezTo>
                    <a:pt x="1544" y="11090"/>
                    <a:pt x="2237" y="11814"/>
                    <a:pt x="3151" y="11814"/>
                  </a:cubicBezTo>
                  <a:cubicBezTo>
                    <a:pt x="4064" y="11814"/>
                    <a:pt x="4757" y="11090"/>
                    <a:pt x="4757" y="10208"/>
                  </a:cubicBezTo>
                  <a:lnTo>
                    <a:pt x="4757" y="8538"/>
                  </a:lnTo>
                  <a:cubicBezTo>
                    <a:pt x="4757" y="8317"/>
                    <a:pt x="4946" y="8065"/>
                    <a:pt x="5230" y="8065"/>
                  </a:cubicBezTo>
                  <a:cubicBezTo>
                    <a:pt x="5482" y="8065"/>
                    <a:pt x="5703" y="8254"/>
                    <a:pt x="5703" y="8538"/>
                  </a:cubicBezTo>
                  <a:lnTo>
                    <a:pt x="5703" y="10208"/>
                  </a:lnTo>
                  <a:cubicBezTo>
                    <a:pt x="5703" y="11090"/>
                    <a:pt x="6427" y="11814"/>
                    <a:pt x="7309" y="11814"/>
                  </a:cubicBezTo>
                  <a:cubicBezTo>
                    <a:pt x="8223" y="11814"/>
                    <a:pt x="8948" y="11090"/>
                    <a:pt x="8948" y="10208"/>
                  </a:cubicBezTo>
                  <a:lnTo>
                    <a:pt x="8948" y="7467"/>
                  </a:lnTo>
                  <a:cubicBezTo>
                    <a:pt x="8948" y="6679"/>
                    <a:pt x="9168" y="5954"/>
                    <a:pt x="9609" y="5387"/>
                  </a:cubicBezTo>
                  <a:cubicBezTo>
                    <a:pt x="10145" y="4568"/>
                    <a:pt x="10397" y="3497"/>
                    <a:pt x="10145" y="2489"/>
                  </a:cubicBezTo>
                  <a:cubicBezTo>
                    <a:pt x="9893" y="1292"/>
                    <a:pt x="8885" y="347"/>
                    <a:pt x="7719" y="63"/>
                  </a:cubicBezTo>
                  <a:cubicBezTo>
                    <a:pt x="7435" y="0"/>
                    <a:pt x="7152" y="0"/>
                    <a:pt x="6931" y="0"/>
                  </a:cubicBezTo>
                  <a:cubicBezTo>
                    <a:pt x="6333" y="0"/>
                    <a:pt x="5703" y="158"/>
                    <a:pt x="5198" y="473"/>
                  </a:cubicBezTo>
                  <a:cubicBezTo>
                    <a:pt x="4694" y="158"/>
                    <a:pt x="4064" y="0"/>
                    <a:pt x="3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703;p51">
              <a:extLst>
                <a:ext uri="{FF2B5EF4-FFF2-40B4-BE49-F238E27FC236}">
                  <a16:creationId xmlns:a16="http://schemas.microsoft.com/office/drawing/2014/main" id="{0AF99F1B-44DD-47E3-8371-C49542ACC1B5}"/>
                </a:ext>
              </a:extLst>
            </p:cNvPr>
            <p:cNvSpPr/>
            <p:nvPr/>
          </p:nvSpPr>
          <p:spPr>
            <a:xfrm>
              <a:off x="-26831725" y="2365650"/>
              <a:ext cx="82700" cy="81900"/>
            </a:xfrm>
            <a:custGeom>
              <a:avLst/>
              <a:gdLst/>
              <a:ahLst/>
              <a:cxnLst/>
              <a:rect l="l" t="t" r="r" b="b"/>
              <a:pathLst>
                <a:path w="3308" h="3276" extrusionOk="0">
                  <a:moveTo>
                    <a:pt x="1335" y="0"/>
                  </a:moveTo>
                  <a:cubicBezTo>
                    <a:pt x="937" y="0"/>
                    <a:pt x="544" y="121"/>
                    <a:pt x="189" y="377"/>
                  </a:cubicBezTo>
                  <a:cubicBezTo>
                    <a:pt x="32" y="472"/>
                    <a:pt x="0" y="692"/>
                    <a:pt x="126" y="818"/>
                  </a:cubicBezTo>
                  <a:cubicBezTo>
                    <a:pt x="202" y="932"/>
                    <a:pt x="300" y="989"/>
                    <a:pt x="401" y="989"/>
                  </a:cubicBezTo>
                  <a:cubicBezTo>
                    <a:pt x="468" y="989"/>
                    <a:pt x="536" y="963"/>
                    <a:pt x="599" y="913"/>
                  </a:cubicBezTo>
                  <a:cubicBezTo>
                    <a:pt x="818" y="753"/>
                    <a:pt x="1075" y="669"/>
                    <a:pt x="1331" y="669"/>
                  </a:cubicBezTo>
                  <a:cubicBezTo>
                    <a:pt x="1479" y="669"/>
                    <a:pt x="1626" y="698"/>
                    <a:pt x="1764" y="755"/>
                  </a:cubicBezTo>
                  <a:cubicBezTo>
                    <a:pt x="2174" y="913"/>
                    <a:pt x="2457" y="1196"/>
                    <a:pt x="2520" y="1574"/>
                  </a:cubicBezTo>
                  <a:cubicBezTo>
                    <a:pt x="2646" y="1984"/>
                    <a:pt x="2520" y="2394"/>
                    <a:pt x="2300" y="2709"/>
                  </a:cubicBezTo>
                  <a:cubicBezTo>
                    <a:pt x="2174" y="2866"/>
                    <a:pt x="2205" y="3087"/>
                    <a:pt x="2331" y="3181"/>
                  </a:cubicBezTo>
                  <a:cubicBezTo>
                    <a:pt x="2394" y="3244"/>
                    <a:pt x="2489" y="3276"/>
                    <a:pt x="2520" y="3276"/>
                  </a:cubicBezTo>
                  <a:cubicBezTo>
                    <a:pt x="2646" y="3276"/>
                    <a:pt x="2709" y="3244"/>
                    <a:pt x="2804" y="3150"/>
                  </a:cubicBezTo>
                  <a:cubicBezTo>
                    <a:pt x="3182" y="2677"/>
                    <a:pt x="3308" y="2047"/>
                    <a:pt x="3151" y="1417"/>
                  </a:cubicBezTo>
                  <a:cubicBezTo>
                    <a:pt x="3119" y="818"/>
                    <a:pt x="2646" y="377"/>
                    <a:pt x="2048" y="125"/>
                  </a:cubicBezTo>
                  <a:cubicBezTo>
                    <a:pt x="1813" y="43"/>
                    <a:pt x="1573" y="0"/>
                    <a:pt x="13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6704;p51">
            <a:extLst>
              <a:ext uri="{FF2B5EF4-FFF2-40B4-BE49-F238E27FC236}">
                <a16:creationId xmlns:a16="http://schemas.microsoft.com/office/drawing/2014/main" id="{E28CF04F-01E3-4BD0-A264-1F62F4AAF9DE}"/>
              </a:ext>
            </a:extLst>
          </p:cNvPr>
          <p:cNvGrpSpPr/>
          <p:nvPr/>
        </p:nvGrpSpPr>
        <p:grpSpPr>
          <a:xfrm>
            <a:off x="3511589" y="3124667"/>
            <a:ext cx="511012" cy="420849"/>
            <a:chOff x="-26986100" y="2735800"/>
            <a:chExt cx="294575" cy="242600"/>
          </a:xfrm>
          <a:solidFill>
            <a:srgbClr val="5C3183"/>
          </a:solidFill>
        </p:grpSpPr>
        <p:sp>
          <p:nvSpPr>
            <p:cNvPr id="263" name="Google Shape;6705;p51">
              <a:extLst>
                <a:ext uri="{FF2B5EF4-FFF2-40B4-BE49-F238E27FC236}">
                  <a16:creationId xmlns:a16="http://schemas.microsoft.com/office/drawing/2014/main" id="{6E8BDA41-B4EB-4C50-BCF9-DD4A3FBD72A9}"/>
                </a:ext>
              </a:extLst>
            </p:cNvPr>
            <p:cNvSpPr/>
            <p:nvPr/>
          </p:nvSpPr>
          <p:spPr>
            <a:xfrm>
              <a:off x="-26986100" y="2735800"/>
              <a:ext cx="294575" cy="242600"/>
            </a:xfrm>
            <a:custGeom>
              <a:avLst/>
              <a:gdLst/>
              <a:ahLst/>
              <a:cxnLst/>
              <a:rect l="l" t="t" r="r" b="b"/>
              <a:pathLst>
                <a:path w="11783" h="9704" extrusionOk="0">
                  <a:moveTo>
                    <a:pt x="3781" y="757"/>
                  </a:moveTo>
                  <a:cubicBezTo>
                    <a:pt x="3970" y="757"/>
                    <a:pt x="4127" y="914"/>
                    <a:pt x="4127" y="1103"/>
                  </a:cubicBezTo>
                  <a:lnTo>
                    <a:pt x="4127" y="1481"/>
                  </a:lnTo>
                  <a:lnTo>
                    <a:pt x="3434" y="1481"/>
                  </a:lnTo>
                  <a:lnTo>
                    <a:pt x="3434" y="1103"/>
                  </a:lnTo>
                  <a:cubicBezTo>
                    <a:pt x="3434" y="914"/>
                    <a:pt x="3592" y="757"/>
                    <a:pt x="3781" y="757"/>
                  </a:cubicBezTo>
                  <a:close/>
                  <a:moveTo>
                    <a:pt x="9137" y="2804"/>
                  </a:moveTo>
                  <a:cubicBezTo>
                    <a:pt x="9515" y="2836"/>
                    <a:pt x="9924" y="3088"/>
                    <a:pt x="10082" y="3466"/>
                  </a:cubicBezTo>
                  <a:lnTo>
                    <a:pt x="10932" y="5608"/>
                  </a:lnTo>
                  <a:lnTo>
                    <a:pt x="9357" y="5608"/>
                  </a:lnTo>
                  <a:cubicBezTo>
                    <a:pt x="9168" y="5608"/>
                    <a:pt x="9010" y="5451"/>
                    <a:pt x="9010" y="5262"/>
                  </a:cubicBezTo>
                  <a:lnTo>
                    <a:pt x="9010" y="2804"/>
                  </a:lnTo>
                  <a:close/>
                  <a:moveTo>
                    <a:pt x="6522" y="2143"/>
                  </a:moveTo>
                  <a:cubicBezTo>
                    <a:pt x="6742" y="2143"/>
                    <a:pt x="6900" y="2300"/>
                    <a:pt x="6900" y="2489"/>
                  </a:cubicBezTo>
                  <a:lnTo>
                    <a:pt x="6900" y="6301"/>
                  </a:lnTo>
                  <a:lnTo>
                    <a:pt x="630" y="6301"/>
                  </a:lnTo>
                  <a:lnTo>
                    <a:pt x="630" y="2489"/>
                  </a:lnTo>
                  <a:cubicBezTo>
                    <a:pt x="630" y="2300"/>
                    <a:pt x="788" y="2143"/>
                    <a:pt x="977" y="2143"/>
                  </a:cubicBezTo>
                  <a:close/>
                  <a:moveTo>
                    <a:pt x="6900" y="7026"/>
                  </a:moveTo>
                  <a:lnTo>
                    <a:pt x="6900" y="8412"/>
                  </a:lnTo>
                  <a:lnTo>
                    <a:pt x="3340" y="8412"/>
                  </a:lnTo>
                  <a:cubicBezTo>
                    <a:pt x="3182" y="8003"/>
                    <a:pt x="2836" y="7688"/>
                    <a:pt x="2363" y="7688"/>
                  </a:cubicBezTo>
                  <a:cubicBezTo>
                    <a:pt x="1890" y="7688"/>
                    <a:pt x="1544" y="7971"/>
                    <a:pt x="1386" y="8412"/>
                  </a:cubicBezTo>
                  <a:lnTo>
                    <a:pt x="977" y="8412"/>
                  </a:lnTo>
                  <a:cubicBezTo>
                    <a:pt x="788" y="8412"/>
                    <a:pt x="630" y="8255"/>
                    <a:pt x="630" y="8034"/>
                  </a:cubicBezTo>
                  <a:lnTo>
                    <a:pt x="630" y="7026"/>
                  </a:lnTo>
                  <a:close/>
                  <a:moveTo>
                    <a:pt x="8349" y="2836"/>
                  </a:moveTo>
                  <a:lnTo>
                    <a:pt x="8349" y="5293"/>
                  </a:lnTo>
                  <a:cubicBezTo>
                    <a:pt x="8349" y="5892"/>
                    <a:pt x="8821" y="6301"/>
                    <a:pt x="9357" y="6301"/>
                  </a:cubicBezTo>
                  <a:lnTo>
                    <a:pt x="11090" y="6301"/>
                  </a:lnTo>
                  <a:lnTo>
                    <a:pt x="11090" y="7026"/>
                  </a:lnTo>
                  <a:lnTo>
                    <a:pt x="10743" y="7026"/>
                  </a:lnTo>
                  <a:cubicBezTo>
                    <a:pt x="10554" y="7026"/>
                    <a:pt x="10397" y="7184"/>
                    <a:pt x="10397" y="7373"/>
                  </a:cubicBezTo>
                  <a:cubicBezTo>
                    <a:pt x="10397" y="7562"/>
                    <a:pt x="10554" y="7719"/>
                    <a:pt x="10743" y="7719"/>
                  </a:cubicBezTo>
                  <a:lnTo>
                    <a:pt x="11090" y="7719"/>
                  </a:lnTo>
                  <a:lnTo>
                    <a:pt x="11090" y="8097"/>
                  </a:lnTo>
                  <a:cubicBezTo>
                    <a:pt x="11090" y="8255"/>
                    <a:pt x="10932" y="8412"/>
                    <a:pt x="10743" y="8412"/>
                  </a:cubicBezTo>
                  <a:lnTo>
                    <a:pt x="10365" y="8412"/>
                  </a:lnTo>
                  <a:cubicBezTo>
                    <a:pt x="10208" y="8003"/>
                    <a:pt x="9830" y="7688"/>
                    <a:pt x="9357" y="7688"/>
                  </a:cubicBezTo>
                  <a:cubicBezTo>
                    <a:pt x="8947" y="7688"/>
                    <a:pt x="8538" y="7971"/>
                    <a:pt x="8380" y="8412"/>
                  </a:cubicBezTo>
                  <a:lnTo>
                    <a:pt x="7593" y="8412"/>
                  </a:lnTo>
                  <a:lnTo>
                    <a:pt x="7593" y="2836"/>
                  </a:lnTo>
                  <a:close/>
                  <a:moveTo>
                    <a:pt x="2363" y="8349"/>
                  </a:moveTo>
                  <a:cubicBezTo>
                    <a:pt x="2552" y="8349"/>
                    <a:pt x="2709" y="8507"/>
                    <a:pt x="2709" y="8727"/>
                  </a:cubicBezTo>
                  <a:cubicBezTo>
                    <a:pt x="2709" y="8916"/>
                    <a:pt x="2552" y="9074"/>
                    <a:pt x="2363" y="9074"/>
                  </a:cubicBezTo>
                  <a:cubicBezTo>
                    <a:pt x="2174" y="9074"/>
                    <a:pt x="2016" y="8916"/>
                    <a:pt x="2016" y="8727"/>
                  </a:cubicBezTo>
                  <a:cubicBezTo>
                    <a:pt x="2016" y="8507"/>
                    <a:pt x="2174" y="8349"/>
                    <a:pt x="2363" y="8349"/>
                  </a:cubicBezTo>
                  <a:close/>
                  <a:moveTo>
                    <a:pt x="9326" y="8349"/>
                  </a:moveTo>
                  <a:cubicBezTo>
                    <a:pt x="9515" y="8349"/>
                    <a:pt x="9672" y="8507"/>
                    <a:pt x="9672" y="8727"/>
                  </a:cubicBezTo>
                  <a:cubicBezTo>
                    <a:pt x="9672" y="8916"/>
                    <a:pt x="9515" y="9074"/>
                    <a:pt x="9326" y="9074"/>
                  </a:cubicBezTo>
                  <a:cubicBezTo>
                    <a:pt x="9137" y="9074"/>
                    <a:pt x="8979" y="8916"/>
                    <a:pt x="8979" y="8727"/>
                  </a:cubicBezTo>
                  <a:cubicBezTo>
                    <a:pt x="8979" y="8507"/>
                    <a:pt x="9137" y="8349"/>
                    <a:pt x="9326" y="8349"/>
                  </a:cubicBezTo>
                  <a:close/>
                  <a:moveTo>
                    <a:pt x="3781" y="1"/>
                  </a:moveTo>
                  <a:cubicBezTo>
                    <a:pt x="3182" y="1"/>
                    <a:pt x="2741" y="473"/>
                    <a:pt x="2741" y="1040"/>
                  </a:cubicBezTo>
                  <a:lnTo>
                    <a:pt x="2741" y="1387"/>
                  </a:lnTo>
                  <a:lnTo>
                    <a:pt x="1008" y="1387"/>
                  </a:lnTo>
                  <a:cubicBezTo>
                    <a:pt x="441" y="1387"/>
                    <a:pt x="0" y="1859"/>
                    <a:pt x="0" y="2395"/>
                  </a:cubicBezTo>
                  <a:lnTo>
                    <a:pt x="0" y="7971"/>
                  </a:lnTo>
                  <a:cubicBezTo>
                    <a:pt x="0" y="8538"/>
                    <a:pt x="473" y="8979"/>
                    <a:pt x="1008" y="8979"/>
                  </a:cubicBezTo>
                  <a:lnTo>
                    <a:pt x="1418" y="8979"/>
                  </a:lnTo>
                  <a:cubicBezTo>
                    <a:pt x="1575" y="9389"/>
                    <a:pt x="1922" y="9704"/>
                    <a:pt x="2394" y="9704"/>
                  </a:cubicBezTo>
                  <a:cubicBezTo>
                    <a:pt x="2867" y="9704"/>
                    <a:pt x="3214" y="9420"/>
                    <a:pt x="3371" y="8979"/>
                  </a:cubicBezTo>
                  <a:lnTo>
                    <a:pt x="8380" y="8979"/>
                  </a:lnTo>
                  <a:cubicBezTo>
                    <a:pt x="8538" y="9389"/>
                    <a:pt x="8916" y="9704"/>
                    <a:pt x="9389" y="9704"/>
                  </a:cubicBezTo>
                  <a:cubicBezTo>
                    <a:pt x="9798" y="9704"/>
                    <a:pt x="10208" y="9420"/>
                    <a:pt x="10365" y="8979"/>
                  </a:cubicBezTo>
                  <a:lnTo>
                    <a:pt x="10743" y="8979"/>
                  </a:lnTo>
                  <a:cubicBezTo>
                    <a:pt x="11342" y="8979"/>
                    <a:pt x="11783" y="8507"/>
                    <a:pt x="11783" y="7971"/>
                  </a:cubicBezTo>
                  <a:lnTo>
                    <a:pt x="11783" y="6144"/>
                  </a:lnTo>
                  <a:cubicBezTo>
                    <a:pt x="11783" y="6112"/>
                    <a:pt x="11783" y="5986"/>
                    <a:pt x="11720" y="5892"/>
                  </a:cubicBezTo>
                  <a:cubicBezTo>
                    <a:pt x="11688" y="5766"/>
                    <a:pt x="11688" y="5671"/>
                    <a:pt x="11657" y="5577"/>
                  </a:cubicBezTo>
                  <a:lnTo>
                    <a:pt x="10712" y="3214"/>
                  </a:lnTo>
                  <a:cubicBezTo>
                    <a:pt x="10428" y="2521"/>
                    <a:pt x="9798" y="2080"/>
                    <a:pt x="9105" y="2080"/>
                  </a:cubicBezTo>
                  <a:lnTo>
                    <a:pt x="7530" y="2080"/>
                  </a:lnTo>
                  <a:cubicBezTo>
                    <a:pt x="7372" y="1702"/>
                    <a:pt x="6994" y="1387"/>
                    <a:pt x="6522" y="1387"/>
                  </a:cubicBezTo>
                  <a:lnTo>
                    <a:pt x="4789" y="1387"/>
                  </a:lnTo>
                  <a:lnTo>
                    <a:pt x="4789" y="1040"/>
                  </a:lnTo>
                  <a:cubicBezTo>
                    <a:pt x="4789" y="442"/>
                    <a:pt x="4316"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706;p51">
              <a:extLst>
                <a:ext uri="{FF2B5EF4-FFF2-40B4-BE49-F238E27FC236}">
                  <a16:creationId xmlns:a16="http://schemas.microsoft.com/office/drawing/2014/main" id="{42A80CAC-C06C-45BA-B825-E1628BDF2111}"/>
                </a:ext>
              </a:extLst>
            </p:cNvPr>
            <p:cNvSpPr/>
            <p:nvPr/>
          </p:nvSpPr>
          <p:spPr>
            <a:xfrm>
              <a:off x="-26927050" y="2805900"/>
              <a:ext cx="70925" cy="70900"/>
            </a:xfrm>
            <a:custGeom>
              <a:avLst/>
              <a:gdLst/>
              <a:ahLst/>
              <a:cxnLst/>
              <a:rect l="l" t="t" r="r" b="b"/>
              <a:pathLst>
                <a:path w="2837" h="2836" extrusionOk="0">
                  <a:moveTo>
                    <a:pt x="1419" y="0"/>
                  </a:moveTo>
                  <a:cubicBezTo>
                    <a:pt x="1230" y="0"/>
                    <a:pt x="1072" y="158"/>
                    <a:pt x="1072" y="347"/>
                  </a:cubicBezTo>
                  <a:lnTo>
                    <a:pt x="1072" y="1072"/>
                  </a:lnTo>
                  <a:lnTo>
                    <a:pt x="347" y="1072"/>
                  </a:lnTo>
                  <a:cubicBezTo>
                    <a:pt x="158" y="1072"/>
                    <a:pt x="1" y="1229"/>
                    <a:pt x="1" y="1418"/>
                  </a:cubicBezTo>
                  <a:cubicBezTo>
                    <a:pt x="1" y="1607"/>
                    <a:pt x="158" y="1765"/>
                    <a:pt x="347" y="1765"/>
                  </a:cubicBezTo>
                  <a:lnTo>
                    <a:pt x="1072" y="1765"/>
                  </a:lnTo>
                  <a:lnTo>
                    <a:pt x="1072" y="2489"/>
                  </a:lnTo>
                  <a:cubicBezTo>
                    <a:pt x="1072" y="2678"/>
                    <a:pt x="1230" y="2836"/>
                    <a:pt x="1419" y="2836"/>
                  </a:cubicBezTo>
                  <a:cubicBezTo>
                    <a:pt x="1608" y="2836"/>
                    <a:pt x="1765" y="2678"/>
                    <a:pt x="1765" y="2489"/>
                  </a:cubicBezTo>
                  <a:lnTo>
                    <a:pt x="1765" y="1765"/>
                  </a:lnTo>
                  <a:lnTo>
                    <a:pt x="2490" y="1765"/>
                  </a:lnTo>
                  <a:cubicBezTo>
                    <a:pt x="2679" y="1765"/>
                    <a:pt x="2836" y="1607"/>
                    <a:pt x="2836" y="1418"/>
                  </a:cubicBezTo>
                  <a:cubicBezTo>
                    <a:pt x="2836" y="1229"/>
                    <a:pt x="2679" y="1072"/>
                    <a:pt x="2490" y="1072"/>
                  </a:cubicBezTo>
                  <a:lnTo>
                    <a:pt x="1765" y="1072"/>
                  </a:lnTo>
                  <a:lnTo>
                    <a:pt x="1765" y="347"/>
                  </a:lnTo>
                  <a:cubicBezTo>
                    <a:pt x="1765" y="158"/>
                    <a:pt x="1608" y="0"/>
                    <a:pt x="1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6707;p51">
            <a:extLst>
              <a:ext uri="{FF2B5EF4-FFF2-40B4-BE49-F238E27FC236}">
                <a16:creationId xmlns:a16="http://schemas.microsoft.com/office/drawing/2014/main" id="{117BECBE-EED3-4E31-94BF-D32FF919B34F}"/>
              </a:ext>
            </a:extLst>
          </p:cNvPr>
          <p:cNvSpPr/>
          <p:nvPr/>
        </p:nvSpPr>
        <p:spPr>
          <a:xfrm>
            <a:off x="6746525" y="1789739"/>
            <a:ext cx="512400" cy="512400"/>
          </a:xfrm>
          <a:custGeom>
            <a:avLst/>
            <a:gdLst/>
            <a:ahLst/>
            <a:cxnLst/>
            <a:rect l="l" t="t" r="r" b="b"/>
            <a:pathLst>
              <a:path w="11815" h="11815" extrusionOk="0">
                <a:moveTo>
                  <a:pt x="6270" y="662"/>
                </a:moveTo>
                <a:lnTo>
                  <a:pt x="6270" y="2048"/>
                </a:lnTo>
                <a:cubicBezTo>
                  <a:pt x="6270" y="2678"/>
                  <a:pt x="6616" y="3245"/>
                  <a:pt x="7247" y="3497"/>
                </a:cubicBezTo>
                <a:cubicBezTo>
                  <a:pt x="7467" y="3623"/>
                  <a:pt x="7625" y="3875"/>
                  <a:pt x="7625" y="4127"/>
                </a:cubicBezTo>
                <a:cubicBezTo>
                  <a:pt x="7625" y="4537"/>
                  <a:pt x="7310" y="4852"/>
                  <a:pt x="6931" y="4852"/>
                </a:cubicBezTo>
                <a:cubicBezTo>
                  <a:pt x="6711" y="4852"/>
                  <a:pt x="6522" y="4758"/>
                  <a:pt x="6396" y="4600"/>
                </a:cubicBezTo>
                <a:cubicBezTo>
                  <a:pt x="6301" y="4443"/>
                  <a:pt x="6081" y="4380"/>
                  <a:pt x="5892" y="4380"/>
                </a:cubicBezTo>
                <a:cubicBezTo>
                  <a:pt x="5703" y="4380"/>
                  <a:pt x="5514" y="4443"/>
                  <a:pt x="5388" y="4600"/>
                </a:cubicBezTo>
                <a:cubicBezTo>
                  <a:pt x="5262" y="4758"/>
                  <a:pt x="5073" y="4852"/>
                  <a:pt x="4884" y="4852"/>
                </a:cubicBezTo>
                <a:cubicBezTo>
                  <a:pt x="4663" y="4852"/>
                  <a:pt x="4474" y="4758"/>
                  <a:pt x="4348" y="4600"/>
                </a:cubicBezTo>
                <a:cubicBezTo>
                  <a:pt x="4254" y="4443"/>
                  <a:pt x="4159" y="4285"/>
                  <a:pt x="4159" y="4096"/>
                </a:cubicBezTo>
                <a:cubicBezTo>
                  <a:pt x="4159" y="3875"/>
                  <a:pt x="4348" y="3623"/>
                  <a:pt x="4600" y="3497"/>
                </a:cubicBezTo>
                <a:cubicBezTo>
                  <a:pt x="5136" y="3277"/>
                  <a:pt x="5545" y="2647"/>
                  <a:pt x="5545" y="1922"/>
                </a:cubicBezTo>
                <a:lnTo>
                  <a:pt x="5545" y="662"/>
                </a:lnTo>
                <a:close/>
                <a:moveTo>
                  <a:pt x="6963" y="788"/>
                </a:moveTo>
                <a:cubicBezTo>
                  <a:pt x="7940" y="977"/>
                  <a:pt x="8885" y="1513"/>
                  <a:pt x="9609" y="2206"/>
                </a:cubicBezTo>
                <a:cubicBezTo>
                  <a:pt x="10586" y="3182"/>
                  <a:pt x="11153" y="4506"/>
                  <a:pt x="11153" y="5923"/>
                </a:cubicBezTo>
                <a:cubicBezTo>
                  <a:pt x="11122" y="7278"/>
                  <a:pt x="10586" y="8633"/>
                  <a:pt x="9609" y="9609"/>
                </a:cubicBezTo>
                <a:cubicBezTo>
                  <a:pt x="8853" y="10365"/>
                  <a:pt x="7940" y="10838"/>
                  <a:pt x="6963" y="11027"/>
                </a:cubicBezTo>
                <a:lnTo>
                  <a:pt x="6963" y="9735"/>
                </a:lnTo>
                <a:cubicBezTo>
                  <a:pt x="6963" y="9357"/>
                  <a:pt x="7215" y="9074"/>
                  <a:pt x="7562" y="8916"/>
                </a:cubicBezTo>
                <a:cubicBezTo>
                  <a:pt x="8034" y="8664"/>
                  <a:pt x="8349" y="8192"/>
                  <a:pt x="8349" y="7656"/>
                </a:cubicBezTo>
                <a:cubicBezTo>
                  <a:pt x="8349" y="6900"/>
                  <a:pt x="7719" y="6270"/>
                  <a:pt x="6963" y="6270"/>
                </a:cubicBezTo>
                <a:cubicBezTo>
                  <a:pt x="6585" y="6270"/>
                  <a:pt x="6175" y="6427"/>
                  <a:pt x="5955" y="6742"/>
                </a:cubicBezTo>
                <a:cubicBezTo>
                  <a:pt x="5671" y="6427"/>
                  <a:pt x="5325" y="6270"/>
                  <a:pt x="4915" y="6270"/>
                </a:cubicBezTo>
                <a:cubicBezTo>
                  <a:pt x="4537" y="6270"/>
                  <a:pt x="4159" y="6427"/>
                  <a:pt x="3907" y="6711"/>
                </a:cubicBezTo>
                <a:cubicBezTo>
                  <a:pt x="3623" y="6963"/>
                  <a:pt x="3497" y="7372"/>
                  <a:pt x="3529" y="7751"/>
                </a:cubicBezTo>
                <a:cubicBezTo>
                  <a:pt x="3592" y="8286"/>
                  <a:pt x="3907" y="8696"/>
                  <a:pt x="4380" y="8948"/>
                </a:cubicBezTo>
                <a:cubicBezTo>
                  <a:pt x="4695" y="9105"/>
                  <a:pt x="4915" y="9483"/>
                  <a:pt x="4915" y="9924"/>
                </a:cubicBezTo>
                <a:lnTo>
                  <a:pt x="4915" y="11059"/>
                </a:lnTo>
                <a:cubicBezTo>
                  <a:pt x="3939" y="10870"/>
                  <a:pt x="2993" y="10365"/>
                  <a:pt x="2269" y="9641"/>
                </a:cubicBezTo>
                <a:cubicBezTo>
                  <a:pt x="1292" y="8664"/>
                  <a:pt x="757" y="7372"/>
                  <a:pt x="757" y="5955"/>
                </a:cubicBezTo>
                <a:cubicBezTo>
                  <a:pt x="757" y="4569"/>
                  <a:pt x="1292" y="3214"/>
                  <a:pt x="2269" y="2237"/>
                </a:cubicBezTo>
                <a:cubicBezTo>
                  <a:pt x="3025" y="1481"/>
                  <a:pt x="3939" y="1040"/>
                  <a:pt x="4915" y="819"/>
                </a:cubicBezTo>
                <a:lnTo>
                  <a:pt x="4915" y="1985"/>
                </a:lnTo>
                <a:cubicBezTo>
                  <a:pt x="4915" y="2395"/>
                  <a:pt x="4695" y="2804"/>
                  <a:pt x="4380" y="2962"/>
                </a:cubicBezTo>
                <a:cubicBezTo>
                  <a:pt x="3907" y="3151"/>
                  <a:pt x="3592" y="3623"/>
                  <a:pt x="3529" y="4127"/>
                </a:cubicBezTo>
                <a:cubicBezTo>
                  <a:pt x="3497" y="4537"/>
                  <a:pt x="3655" y="4884"/>
                  <a:pt x="3907" y="5199"/>
                </a:cubicBezTo>
                <a:cubicBezTo>
                  <a:pt x="4159" y="5482"/>
                  <a:pt x="4537" y="5640"/>
                  <a:pt x="4915" y="5640"/>
                </a:cubicBezTo>
                <a:cubicBezTo>
                  <a:pt x="5325" y="5640"/>
                  <a:pt x="5703" y="5482"/>
                  <a:pt x="5955" y="5167"/>
                </a:cubicBezTo>
                <a:cubicBezTo>
                  <a:pt x="6207" y="5482"/>
                  <a:pt x="6585" y="5640"/>
                  <a:pt x="6963" y="5640"/>
                </a:cubicBezTo>
                <a:cubicBezTo>
                  <a:pt x="7719" y="5640"/>
                  <a:pt x="8349" y="5010"/>
                  <a:pt x="8349" y="4253"/>
                </a:cubicBezTo>
                <a:cubicBezTo>
                  <a:pt x="8349" y="3749"/>
                  <a:pt x="8034" y="3245"/>
                  <a:pt x="7562" y="2993"/>
                </a:cubicBezTo>
                <a:cubicBezTo>
                  <a:pt x="7152" y="2804"/>
                  <a:pt x="6963" y="2489"/>
                  <a:pt x="6963" y="2174"/>
                </a:cubicBezTo>
                <a:lnTo>
                  <a:pt x="6963" y="788"/>
                </a:lnTo>
                <a:close/>
                <a:moveTo>
                  <a:pt x="6931" y="6900"/>
                </a:moveTo>
                <a:cubicBezTo>
                  <a:pt x="7310" y="6900"/>
                  <a:pt x="7625" y="7215"/>
                  <a:pt x="7625" y="7593"/>
                </a:cubicBezTo>
                <a:cubicBezTo>
                  <a:pt x="7625" y="7877"/>
                  <a:pt x="7467" y="8129"/>
                  <a:pt x="7247" y="8223"/>
                </a:cubicBezTo>
                <a:cubicBezTo>
                  <a:pt x="6616" y="8538"/>
                  <a:pt x="6270" y="9105"/>
                  <a:pt x="6270" y="9735"/>
                </a:cubicBezTo>
                <a:lnTo>
                  <a:pt x="6270" y="11090"/>
                </a:lnTo>
                <a:lnTo>
                  <a:pt x="5545" y="11090"/>
                </a:lnTo>
                <a:lnTo>
                  <a:pt x="5545" y="9861"/>
                </a:lnTo>
                <a:cubicBezTo>
                  <a:pt x="5545" y="9137"/>
                  <a:pt x="5136" y="8507"/>
                  <a:pt x="4600" y="8223"/>
                </a:cubicBezTo>
                <a:cubicBezTo>
                  <a:pt x="4348" y="8129"/>
                  <a:pt x="4191" y="7877"/>
                  <a:pt x="4159" y="7656"/>
                </a:cubicBezTo>
                <a:cubicBezTo>
                  <a:pt x="4159" y="7435"/>
                  <a:pt x="4191" y="7246"/>
                  <a:pt x="4348" y="7120"/>
                </a:cubicBezTo>
                <a:cubicBezTo>
                  <a:pt x="4474" y="6963"/>
                  <a:pt x="4695" y="6900"/>
                  <a:pt x="4884" y="6900"/>
                </a:cubicBezTo>
                <a:cubicBezTo>
                  <a:pt x="5073" y="6900"/>
                  <a:pt x="5262" y="6963"/>
                  <a:pt x="5388" y="7120"/>
                </a:cubicBezTo>
                <a:cubicBezTo>
                  <a:pt x="5514" y="7278"/>
                  <a:pt x="5703" y="7372"/>
                  <a:pt x="5892" y="7372"/>
                </a:cubicBezTo>
                <a:cubicBezTo>
                  <a:pt x="6112" y="7372"/>
                  <a:pt x="6301" y="7278"/>
                  <a:pt x="6427" y="7120"/>
                </a:cubicBezTo>
                <a:cubicBezTo>
                  <a:pt x="6522" y="6963"/>
                  <a:pt x="6742" y="6900"/>
                  <a:pt x="6931" y="6900"/>
                </a:cubicBezTo>
                <a:close/>
                <a:moveTo>
                  <a:pt x="5892" y="0"/>
                </a:moveTo>
                <a:cubicBezTo>
                  <a:pt x="4317" y="0"/>
                  <a:pt x="2836" y="630"/>
                  <a:pt x="1733" y="1733"/>
                </a:cubicBezTo>
                <a:cubicBezTo>
                  <a:pt x="630" y="2836"/>
                  <a:pt x="0" y="4348"/>
                  <a:pt x="0" y="5923"/>
                </a:cubicBezTo>
                <a:cubicBezTo>
                  <a:pt x="0" y="7498"/>
                  <a:pt x="630" y="8979"/>
                  <a:pt x="1733" y="10082"/>
                </a:cubicBezTo>
                <a:cubicBezTo>
                  <a:pt x="2836" y="11185"/>
                  <a:pt x="4317" y="11815"/>
                  <a:pt x="5892" y="11815"/>
                </a:cubicBezTo>
                <a:cubicBezTo>
                  <a:pt x="7467" y="11815"/>
                  <a:pt x="8979" y="11185"/>
                  <a:pt x="10082" y="10082"/>
                </a:cubicBezTo>
                <a:cubicBezTo>
                  <a:pt x="11185" y="8979"/>
                  <a:pt x="11815" y="7498"/>
                  <a:pt x="11815" y="5923"/>
                </a:cubicBezTo>
                <a:cubicBezTo>
                  <a:pt x="11815" y="4348"/>
                  <a:pt x="11216" y="2836"/>
                  <a:pt x="10082" y="1733"/>
                </a:cubicBezTo>
                <a:cubicBezTo>
                  <a:pt x="8979" y="630"/>
                  <a:pt x="7467" y="0"/>
                  <a:pt x="589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6708;p51">
            <a:extLst>
              <a:ext uri="{FF2B5EF4-FFF2-40B4-BE49-F238E27FC236}">
                <a16:creationId xmlns:a16="http://schemas.microsoft.com/office/drawing/2014/main" id="{86B1BDFD-70A0-487A-804A-1628C92C3FA3}"/>
              </a:ext>
            </a:extLst>
          </p:cNvPr>
          <p:cNvGrpSpPr/>
          <p:nvPr/>
        </p:nvGrpSpPr>
        <p:grpSpPr>
          <a:xfrm>
            <a:off x="6746134" y="2438099"/>
            <a:ext cx="512400" cy="513744"/>
            <a:chOff x="-25104475" y="2340425"/>
            <a:chExt cx="295375" cy="296150"/>
          </a:xfrm>
          <a:solidFill>
            <a:srgbClr val="5C3183"/>
          </a:solidFill>
        </p:grpSpPr>
        <p:sp>
          <p:nvSpPr>
            <p:cNvPr id="254" name="Google Shape;6709;p51">
              <a:extLst>
                <a:ext uri="{FF2B5EF4-FFF2-40B4-BE49-F238E27FC236}">
                  <a16:creationId xmlns:a16="http://schemas.microsoft.com/office/drawing/2014/main" id="{48AAE028-7C2E-4916-813A-9031E211DD83}"/>
                </a:ext>
              </a:extLst>
            </p:cNvPr>
            <p:cNvSpPr/>
            <p:nvPr/>
          </p:nvSpPr>
          <p:spPr>
            <a:xfrm>
              <a:off x="-25104475" y="2340425"/>
              <a:ext cx="225275" cy="29615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710;p51">
              <a:extLst>
                <a:ext uri="{FF2B5EF4-FFF2-40B4-BE49-F238E27FC236}">
                  <a16:creationId xmlns:a16="http://schemas.microsoft.com/office/drawing/2014/main" id="{B3490CF1-BC3C-4AB6-9AE5-19EA6AF0AEA0}"/>
                </a:ext>
              </a:extLst>
            </p:cNvPr>
            <p:cNvSpPr/>
            <p:nvPr/>
          </p:nvSpPr>
          <p:spPr>
            <a:xfrm>
              <a:off x="-25001300" y="2375075"/>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711;p51">
              <a:extLst>
                <a:ext uri="{FF2B5EF4-FFF2-40B4-BE49-F238E27FC236}">
                  <a16:creationId xmlns:a16="http://schemas.microsoft.com/office/drawing/2014/main" id="{E801B30B-6214-4DAE-A73D-AB9A91B8A76E}"/>
                </a:ext>
              </a:extLst>
            </p:cNvPr>
            <p:cNvSpPr/>
            <p:nvPr/>
          </p:nvSpPr>
          <p:spPr>
            <a:xfrm>
              <a:off x="-25070600" y="2444375"/>
              <a:ext cx="87450" cy="86675"/>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712;p51">
              <a:extLst>
                <a:ext uri="{FF2B5EF4-FFF2-40B4-BE49-F238E27FC236}">
                  <a16:creationId xmlns:a16="http://schemas.microsoft.com/office/drawing/2014/main" id="{682C971D-66D3-464D-A50C-690C97AFCAAF}"/>
                </a:ext>
              </a:extLst>
            </p:cNvPr>
            <p:cNvSpPr/>
            <p:nvPr/>
          </p:nvSpPr>
          <p:spPr>
            <a:xfrm>
              <a:off x="-24966650" y="2479025"/>
              <a:ext cx="52025" cy="18150"/>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713;p51">
              <a:extLst>
                <a:ext uri="{FF2B5EF4-FFF2-40B4-BE49-F238E27FC236}">
                  <a16:creationId xmlns:a16="http://schemas.microsoft.com/office/drawing/2014/main" id="{C26C2781-BAAF-4846-942F-66CAF30BBB31}"/>
                </a:ext>
              </a:extLst>
            </p:cNvPr>
            <p:cNvSpPr/>
            <p:nvPr/>
          </p:nvSpPr>
          <p:spPr>
            <a:xfrm>
              <a:off x="-24966650" y="2444375"/>
              <a:ext cx="52025" cy="18150"/>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714;p51">
              <a:extLst>
                <a:ext uri="{FF2B5EF4-FFF2-40B4-BE49-F238E27FC236}">
                  <a16:creationId xmlns:a16="http://schemas.microsoft.com/office/drawing/2014/main" id="{C6BAAD4A-9EDA-40B0-91F0-D8F2636778B4}"/>
                </a:ext>
              </a:extLst>
            </p:cNvPr>
            <p:cNvSpPr/>
            <p:nvPr/>
          </p:nvSpPr>
          <p:spPr>
            <a:xfrm>
              <a:off x="-24966650" y="2513700"/>
              <a:ext cx="52025" cy="17350"/>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715;p51">
              <a:extLst>
                <a:ext uri="{FF2B5EF4-FFF2-40B4-BE49-F238E27FC236}">
                  <a16:creationId xmlns:a16="http://schemas.microsoft.com/office/drawing/2014/main" id="{E4BEEDC0-AB65-43BC-ACE5-F6D6B3C70757}"/>
                </a:ext>
              </a:extLst>
            </p:cNvPr>
            <p:cNvSpPr/>
            <p:nvPr/>
          </p:nvSpPr>
          <p:spPr>
            <a:xfrm>
              <a:off x="-25071400" y="2549125"/>
              <a:ext cx="156775" cy="17350"/>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716;p51">
              <a:extLst>
                <a:ext uri="{FF2B5EF4-FFF2-40B4-BE49-F238E27FC236}">
                  <a16:creationId xmlns:a16="http://schemas.microsoft.com/office/drawing/2014/main" id="{3449C6DA-6AD8-459D-BE78-EA357A868609}"/>
                </a:ext>
              </a:extLst>
            </p:cNvPr>
            <p:cNvSpPr/>
            <p:nvPr/>
          </p:nvSpPr>
          <p:spPr>
            <a:xfrm>
              <a:off x="-25071400" y="2583800"/>
              <a:ext cx="156775" cy="17350"/>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717;p51">
              <a:extLst>
                <a:ext uri="{FF2B5EF4-FFF2-40B4-BE49-F238E27FC236}">
                  <a16:creationId xmlns:a16="http://schemas.microsoft.com/office/drawing/2014/main" id="{5D37FB0F-24C2-4A8A-8491-3943D0367078}"/>
                </a:ext>
              </a:extLst>
            </p:cNvPr>
            <p:cNvSpPr/>
            <p:nvPr/>
          </p:nvSpPr>
          <p:spPr>
            <a:xfrm>
              <a:off x="-24862675" y="2375850"/>
              <a:ext cx="53575" cy="260725"/>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6718;p51">
            <a:extLst>
              <a:ext uri="{FF2B5EF4-FFF2-40B4-BE49-F238E27FC236}">
                <a16:creationId xmlns:a16="http://schemas.microsoft.com/office/drawing/2014/main" id="{C0ABD0DA-13D0-4065-8D9D-F8CF0B4A9275}"/>
              </a:ext>
            </a:extLst>
          </p:cNvPr>
          <p:cNvSpPr/>
          <p:nvPr/>
        </p:nvSpPr>
        <p:spPr>
          <a:xfrm>
            <a:off x="6743793" y="3143732"/>
            <a:ext cx="517864" cy="382598"/>
          </a:xfrm>
          <a:custGeom>
            <a:avLst/>
            <a:gdLst/>
            <a:ahLst/>
            <a:cxnLst/>
            <a:rect l="l" t="t" r="r" b="b"/>
            <a:pathLst>
              <a:path w="11941" h="8822" extrusionOk="0">
                <a:moveTo>
                  <a:pt x="7184" y="1229"/>
                </a:moveTo>
                <a:lnTo>
                  <a:pt x="7184" y="1922"/>
                </a:lnTo>
                <a:lnTo>
                  <a:pt x="6459" y="1922"/>
                </a:lnTo>
                <a:lnTo>
                  <a:pt x="6459" y="1229"/>
                </a:lnTo>
                <a:close/>
                <a:moveTo>
                  <a:pt x="5797" y="1261"/>
                </a:moveTo>
                <a:lnTo>
                  <a:pt x="5797" y="1954"/>
                </a:lnTo>
                <a:lnTo>
                  <a:pt x="5073" y="1954"/>
                </a:lnTo>
                <a:lnTo>
                  <a:pt x="5073" y="1607"/>
                </a:lnTo>
                <a:cubicBezTo>
                  <a:pt x="5073" y="1418"/>
                  <a:pt x="5230" y="1261"/>
                  <a:pt x="5419" y="1261"/>
                </a:cubicBezTo>
                <a:close/>
                <a:moveTo>
                  <a:pt x="8192" y="1261"/>
                </a:moveTo>
                <a:cubicBezTo>
                  <a:pt x="8381" y="1261"/>
                  <a:pt x="8538" y="1418"/>
                  <a:pt x="8538" y="1607"/>
                </a:cubicBezTo>
                <a:lnTo>
                  <a:pt x="8538" y="1954"/>
                </a:lnTo>
                <a:lnTo>
                  <a:pt x="7845" y="1954"/>
                </a:lnTo>
                <a:lnTo>
                  <a:pt x="7845" y="1261"/>
                </a:lnTo>
                <a:close/>
                <a:moveTo>
                  <a:pt x="1450" y="694"/>
                </a:moveTo>
                <a:cubicBezTo>
                  <a:pt x="1607" y="694"/>
                  <a:pt x="1796" y="788"/>
                  <a:pt x="1922" y="914"/>
                </a:cubicBezTo>
                <a:lnTo>
                  <a:pt x="3182" y="2174"/>
                </a:lnTo>
                <a:cubicBezTo>
                  <a:pt x="3497" y="2489"/>
                  <a:pt x="3938" y="2679"/>
                  <a:pt x="4411" y="2679"/>
                </a:cubicBezTo>
                <a:lnTo>
                  <a:pt x="10523" y="2679"/>
                </a:lnTo>
                <a:cubicBezTo>
                  <a:pt x="10901" y="2679"/>
                  <a:pt x="11216" y="2994"/>
                  <a:pt x="11216" y="3372"/>
                </a:cubicBezTo>
                <a:cubicBezTo>
                  <a:pt x="11216" y="3781"/>
                  <a:pt x="10901" y="4096"/>
                  <a:pt x="10523" y="4096"/>
                </a:cubicBezTo>
                <a:lnTo>
                  <a:pt x="3812" y="4096"/>
                </a:lnTo>
                <a:cubicBezTo>
                  <a:pt x="3340" y="4096"/>
                  <a:pt x="2899" y="3907"/>
                  <a:pt x="2584" y="3592"/>
                </a:cubicBezTo>
                <a:lnTo>
                  <a:pt x="977" y="1891"/>
                </a:lnTo>
                <a:cubicBezTo>
                  <a:pt x="693" y="1607"/>
                  <a:pt x="693" y="1166"/>
                  <a:pt x="977" y="914"/>
                </a:cubicBezTo>
                <a:cubicBezTo>
                  <a:pt x="1103" y="788"/>
                  <a:pt x="1292" y="694"/>
                  <a:pt x="1450" y="694"/>
                </a:cubicBezTo>
                <a:close/>
                <a:moveTo>
                  <a:pt x="8255" y="4726"/>
                </a:moveTo>
                <a:lnTo>
                  <a:pt x="6805" y="5545"/>
                </a:lnTo>
                <a:lnTo>
                  <a:pt x="5356" y="4726"/>
                </a:lnTo>
                <a:close/>
                <a:moveTo>
                  <a:pt x="6805" y="6333"/>
                </a:moveTo>
                <a:lnTo>
                  <a:pt x="8822" y="7467"/>
                </a:lnTo>
                <a:lnTo>
                  <a:pt x="4821" y="7467"/>
                </a:lnTo>
                <a:lnTo>
                  <a:pt x="6805" y="6333"/>
                </a:lnTo>
                <a:close/>
                <a:moveTo>
                  <a:pt x="3340" y="7467"/>
                </a:moveTo>
                <a:cubicBezTo>
                  <a:pt x="3529" y="7467"/>
                  <a:pt x="3686" y="7625"/>
                  <a:pt x="3686" y="7845"/>
                </a:cubicBezTo>
                <a:cubicBezTo>
                  <a:pt x="3686" y="8034"/>
                  <a:pt x="3529" y="8192"/>
                  <a:pt x="3340" y="8192"/>
                </a:cubicBezTo>
                <a:cubicBezTo>
                  <a:pt x="3151" y="8192"/>
                  <a:pt x="2993" y="8034"/>
                  <a:pt x="2993" y="7845"/>
                </a:cubicBezTo>
                <a:cubicBezTo>
                  <a:pt x="2993" y="7625"/>
                  <a:pt x="3151" y="7467"/>
                  <a:pt x="3340" y="7467"/>
                </a:cubicBezTo>
                <a:close/>
                <a:moveTo>
                  <a:pt x="10271" y="7467"/>
                </a:moveTo>
                <a:cubicBezTo>
                  <a:pt x="10460" y="7467"/>
                  <a:pt x="10618" y="7625"/>
                  <a:pt x="10618" y="7845"/>
                </a:cubicBezTo>
                <a:cubicBezTo>
                  <a:pt x="10618" y="8034"/>
                  <a:pt x="10460" y="8192"/>
                  <a:pt x="10271" y="8192"/>
                </a:cubicBezTo>
                <a:cubicBezTo>
                  <a:pt x="10082" y="8192"/>
                  <a:pt x="9924" y="8034"/>
                  <a:pt x="9924" y="7845"/>
                </a:cubicBezTo>
                <a:cubicBezTo>
                  <a:pt x="9924" y="7625"/>
                  <a:pt x="10082" y="7467"/>
                  <a:pt x="10271" y="7467"/>
                </a:cubicBezTo>
                <a:close/>
                <a:moveTo>
                  <a:pt x="1544" y="1"/>
                </a:moveTo>
                <a:cubicBezTo>
                  <a:pt x="1166" y="1"/>
                  <a:pt x="820" y="158"/>
                  <a:pt x="536" y="379"/>
                </a:cubicBezTo>
                <a:cubicBezTo>
                  <a:pt x="0" y="946"/>
                  <a:pt x="0" y="1796"/>
                  <a:pt x="536" y="2363"/>
                </a:cubicBezTo>
                <a:lnTo>
                  <a:pt x="2206" y="4002"/>
                </a:lnTo>
                <a:cubicBezTo>
                  <a:pt x="2678" y="4474"/>
                  <a:pt x="3277" y="4726"/>
                  <a:pt x="3938" y="4726"/>
                </a:cubicBezTo>
                <a:lnTo>
                  <a:pt x="4002" y="4726"/>
                </a:lnTo>
                <a:lnTo>
                  <a:pt x="6175" y="5955"/>
                </a:lnTo>
                <a:lnTo>
                  <a:pt x="4128" y="7089"/>
                </a:lnTo>
                <a:cubicBezTo>
                  <a:pt x="3938" y="6900"/>
                  <a:pt x="3686" y="6774"/>
                  <a:pt x="3371" y="6774"/>
                </a:cubicBezTo>
                <a:cubicBezTo>
                  <a:pt x="2804" y="6774"/>
                  <a:pt x="2363" y="7247"/>
                  <a:pt x="2363" y="7782"/>
                </a:cubicBezTo>
                <a:cubicBezTo>
                  <a:pt x="2363" y="8381"/>
                  <a:pt x="2836" y="8822"/>
                  <a:pt x="3371" y="8822"/>
                </a:cubicBezTo>
                <a:cubicBezTo>
                  <a:pt x="3812" y="8822"/>
                  <a:pt x="4222" y="8538"/>
                  <a:pt x="4380" y="8097"/>
                </a:cubicBezTo>
                <a:lnTo>
                  <a:pt x="9326" y="8097"/>
                </a:lnTo>
                <a:cubicBezTo>
                  <a:pt x="9483" y="8507"/>
                  <a:pt x="9830" y="8822"/>
                  <a:pt x="10302" y="8822"/>
                </a:cubicBezTo>
                <a:cubicBezTo>
                  <a:pt x="10901" y="8822"/>
                  <a:pt x="11342" y="8349"/>
                  <a:pt x="11342" y="7782"/>
                </a:cubicBezTo>
                <a:cubicBezTo>
                  <a:pt x="11342" y="7184"/>
                  <a:pt x="10870" y="6774"/>
                  <a:pt x="10302" y="6774"/>
                </a:cubicBezTo>
                <a:cubicBezTo>
                  <a:pt x="10050" y="6774"/>
                  <a:pt x="9767" y="6900"/>
                  <a:pt x="9578" y="7089"/>
                </a:cubicBezTo>
                <a:lnTo>
                  <a:pt x="7530" y="5955"/>
                </a:lnTo>
                <a:lnTo>
                  <a:pt x="9672" y="4726"/>
                </a:lnTo>
                <a:lnTo>
                  <a:pt x="10555" y="4726"/>
                </a:lnTo>
                <a:cubicBezTo>
                  <a:pt x="11311" y="4726"/>
                  <a:pt x="11941" y="4096"/>
                  <a:pt x="11941" y="3340"/>
                </a:cubicBezTo>
                <a:cubicBezTo>
                  <a:pt x="11941" y="2584"/>
                  <a:pt x="11311" y="1954"/>
                  <a:pt x="10555" y="1954"/>
                </a:cubicBezTo>
                <a:lnTo>
                  <a:pt x="9263" y="1954"/>
                </a:lnTo>
                <a:lnTo>
                  <a:pt x="9263" y="1607"/>
                </a:lnTo>
                <a:cubicBezTo>
                  <a:pt x="9263" y="1009"/>
                  <a:pt x="8790" y="599"/>
                  <a:pt x="8223" y="599"/>
                </a:cubicBezTo>
                <a:lnTo>
                  <a:pt x="5482" y="599"/>
                </a:lnTo>
                <a:cubicBezTo>
                  <a:pt x="4884" y="599"/>
                  <a:pt x="4443" y="1072"/>
                  <a:pt x="4443" y="1607"/>
                </a:cubicBezTo>
                <a:lnTo>
                  <a:pt x="4443" y="1954"/>
                </a:lnTo>
                <a:cubicBezTo>
                  <a:pt x="4222" y="1954"/>
                  <a:pt x="3970" y="1859"/>
                  <a:pt x="3781" y="1639"/>
                </a:cubicBezTo>
                <a:lnTo>
                  <a:pt x="2521" y="379"/>
                </a:lnTo>
                <a:cubicBezTo>
                  <a:pt x="2237" y="127"/>
                  <a:pt x="1891" y="1"/>
                  <a:pt x="1544"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6719;p51">
            <a:extLst>
              <a:ext uri="{FF2B5EF4-FFF2-40B4-BE49-F238E27FC236}">
                <a16:creationId xmlns:a16="http://schemas.microsoft.com/office/drawing/2014/main" id="{E772CEEC-891A-4139-BEF6-417A1DD815F5}"/>
              </a:ext>
            </a:extLst>
          </p:cNvPr>
          <p:cNvGrpSpPr/>
          <p:nvPr/>
        </p:nvGrpSpPr>
        <p:grpSpPr>
          <a:xfrm>
            <a:off x="9995719" y="1789087"/>
            <a:ext cx="515132" cy="513788"/>
            <a:chOff x="-23229925" y="1970225"/>
            <a:chExt cx="296950" cy="296175"/>
          </a:xfrm>
          <a:solidFill>
            <a:srgbClr val="5C3183"/>
          </a:solidFill>
        </p:grpSpPr>
        <p:sp>
          <p:nvSpPr>
            <p:cNvPr id="250" name="Google Shape;6720;p51">
              <a:extLst>
                <a:ext uri="{FF2B5EF4-FFF2-40B4-BE49-F238E27FC236}">
                  <a16:creationId xmlns:a16="http://schemas.microsoft.com/office/drawing/2014/main" id="{0E94AF65-E784-45DE-B9A9-A39D21D6ED86}"/>
                </a:ext>
              </a:extLst>
            </p:cNvPr>
            <p:cNvSpPr/>
            <p:nvPr/>
          </p:nvSpPr>
          <p:spPr>
            <a:xfrm>
              <a:off x="-23229925" y="1970225"/>
              <a:ext cx="296950" cy="296175"/>
            </a:xfrm>
            <a:custGeom>
              <a:avLst/>
              <a:gdLst/>
              <a:ahLst/>
              <a:cxnLst/>
              <a:rect l="l" t="t" r="r" b="b"/>
              <a:pathLst>
                <a:path w="11878" h="11847" extrusionOk="0">
                  <a:moveTo>
                    <a:pt x="10145" y="694"/>
                  </a:moveTo>
                  <a:cubicBezTo>
                    <a:pt x="10743" y="694"/>
                    <a:pt x="11184" y="1167"/>
                    <a:pt x="11184" y="1734"/>
                  </a:cubicBezTo>
                  <a:lnTo>
                    <a:pt x="11184" y="10114"/>
                  </a:lnTo>
                  <a:cubicBezTo>
                    <a:pt x="11184" y="10712"/>
                    <a:pt x="10712" y="11122"/>
                    <a:pt x="10145" y="11122"/>
                  </a:cubicBezTo>
                  <a:lnTo>
                    <a:pt x="1764" y="11122"/>
                  </a:lnTo>
                  <a:cubicBezTo>
                    <a:pt x="1166" y="11122"/>
                    <a:pt x="725" y="10681"/>
                    <a:pt x="725" y="10114"/>
                  </a:cubicBezTo>
                  <a:lnTo>
                    <a:pt x="725" y="1734"/>
                  </a:lnTo>
                  <a:cubicBezTo>
                    <a:pt x="725" y="1135"/>
                    <a:pt x="1197" y="694"/>
                    <a:pt x="1764" y="694"/>
                  </a:cubicBezTo>
                  <a:close/>
                  <a:moveTo>
                    <a:pt x="1733" y="1"/>
                  </a:moveTo>
                  <a:cubicBezTo>
                    <a:pt x="788" y="1"/>
                    <a:pt x="0" y="788"/>
                    <a:pt x="0" y="1734"/>
                  </a:cubicBezTo>
                  <a:lnTo>
                    <a:pt x="0" y="10114"/>
                  </a:lnTo>
                  <a:cubicBezTo>
                    <a:pt x="0" y="11059"/>
                    <a:pt x="788" y="11847"/>
                    <a:pt x="1733" y="11847"/>
                  </a:cubicBezTo>
                  <a:lnTo>
                    <a:pt x="10113" y="11847"/>
                  </a:lnTo>
                  <a:cubicBezTo>
                    <a:pt x="11058" y="11847"/>
                    <a:pt x="11846" y="11059"/>
                    <a:pt x="11846" y="10114"/>
                  </a:cubicBezTo>
                  <a:lnTo>
                    <a:pt x="11846" y="1734"/>
                  </a:lnTo>
                  <a:cubicBezTo>
                    <a:pt x="11878" y="788"/>
                    <a:pt x="11090" y="1"/>
                    <a:pt x="101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721;p51">
              <a:extLst>
                <a:ext uri="{FF2B5EF4-FFF2-40B4-BE49-F238E27FC236}">
                  <a16:creationId xmlns:a16="http://schemas.microsoft.com/office/drawing/2014/main" id="{3F0AA152-4566-4DDC-9667-B041DFEBD8CE}"/>
                </a:ext>
              </a:extLst>
            </p:cNvPr>
            <p:cNvSpPr/>
            <p:nvPr/>
          </p:nvSpPr>
          <p:spPr>
            <a:xfrm>
              <a:off x="-23196075" y="2005675"/>
              <a:ext cx="227650" cy="192200"/>
            </a:xfrm>
            <a:custGeom>
              <a:avLst/>
              <a:gdLst/>
              <a:ahLst/>
              <a:cxnLst/>
              <a:rect l="l" t="t" r="r" b="b"/>
              <a:pathLst>
                <a:path w="9106" h="7688" extrusionOk="0">
                  <a:moveTo>
                    <a:pt x="8444" y="662"/>
                  </a:moveTo>
                  <a:lnTo>
                    <a:pt x="8444" y="3435"/>
                  </a:lnTo>
                  <a:lnTo>
                    <a:pt x="6144" y="3435"/>
                  </a:lnTo>
                  <a:cubicBezTo>
                    <a:pt x="5987" y="3435"/>
                    <a:pt x="5892" y="3498"/>
                    <a:pt x="5829" y="3624"/>
                  </a:cubicBezTo>
                  <a:lnTo>
                    <a:pt x="5357" y="4852"/>
                  </a:lnTo>
                  <a:lnTo>
                    <a:pt x="4317" y="1576"/>
                  </a:lnTo>
                  <a:cubicBezTo>
                    <a:pt x="4254" y="1450"/>
                    <a:pt x="4160" y="1324"/>
                    <a:pt x="4002" y="1324"/>
                  </a:cubicBezTo>
                  <a:cubicBezTo>
                    <a:pt x="3845" y="1324"/>
                    <a:pt x="3718" y="1418"/>
                    <a:pt x="3624" y="1544"/>
                  </a:cubicBezTo>
                  <a:lnTo>
                    <a:pt x="2805" y="3435"/>
                  </a:lnTo>
                  <a:lnTo>
                    <a:pt x="757" y="3435"/>
                  </a:lnTo>
                  <a:lnTo>
                    <a:pt x="757" y="662"/>
                  </a:lnTo>
                  <a:close/>
                  <a:moveTo>
                    <a:pt x="3876" y="2678"/>
                  </a:moveTo>
                  <a:lnTo>
                    <a:pt x="4947" y="5986"/>
                  </a:lnTo>
                  <a:cubicBezTo>
                    <a:pt x="4979" y="6144"/>
                    <a:pt x="5105" y="6207"/>
                    <a:pt x="5262" y="6207"/>
                  </a:cubicBezTo>
                  <a:cubicBezTo>
                    <a:pt x="5420" y="6207"/>
                    <a:pt x="5514" y="6144"/>
                    <a:pt x="5577" y="6018"/>
                  </a:cubicBezTo>
                  <a:lnTo>
                    <a:pt x="6333" y="4159"/>
                  </a:lnTo>
                  <a:lnTo>
                    <a:pt x="8413" y="4159"/>
                  </a:lnTo>
                  <a:lnTo>
                    <a:pt x="8413" y="6995"/>
                  </a:lnTo>
                  <a:lnTo>
                    <a:pt x="757" y="6995"/>
                  </a:lnTo>
                  <a:lnTo>
                    <a:pt x="757" y="6963"/>
                  </a:lnTo>
                  <a:lnTo>
                    <a:pt x="757" y="4128"/>
                  </a:lnTo>
                  <a:lnTo>
                    <a:pt x="2994" y="4128"/>
                  </a:lnTo>
                  <a:cubicBezTo>
                    <a:pt x="3120" y="4128"/>
                    <a:pt x="3277" y="4065"/>
                    <a:pt x="3309" y="3939"/>
                  </a:cubicBezTo>
                  <a:lnTo>
                    <a:pt x="3876" y="2678"/>
                  </a:lnTo>
                  <a:close/>
                  <a:moveTo>
                    <a:pt x="379" y="1"/>
                  </a:moveTo>
                  <a:cubicBezTo>
                    <a:pt x="158" y="1"/>
                    <a:pt x="1" y="158"/>
                    <a:pt x="1" y="347"/>
                  </a:cubicBezTo>
                  <a:lnTo>
                    <a:pt x="1" y="7310"/>
                  </a:lnTo>
                  <a:cubicBezTo>
                    <a:pt x="1" y="7530"/>
                    <a:pt x="158" y="7688"/>
                    <a:pt x="379" y="7688"/>
                  </a:cubicBezTo>
                  <a:lnTo>
                    <a:pt x="8759" y="7688"/>
                  </a:lnTo>
                  <a:cubicBezTo>
                    <a:pt x="8948" y="7688"/>
                    <a:pt x="9106" y="7530"/>
                    <a:pt x="9106" y="7310"/>
                  </a:cubicBezTo>
                  <a:lnTo>
                    <a:pt x="9106" y="347"/>
                  </a:lnTo>
                  <a:cubicBezTo>
                    <a:pt x="9106" y="158"/>
                    <a:pt x="8948" y="1"/>
                    <a:pt x="87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722;p51">
              <a:extLst>
                <a:ext uri="{FF2B5EF4-FFF2-40B4-BE49-F238E27FC236}">
                  <a16:creationId xmlns:a16="http://schemas.microsoft.com/office/drawing/2014/main" id="{0D73A397-DD31-4F83-AB05-49A3CB2CBDD3}"/>
                </a:ext>
              </a:extLst>
            </p:cNvPr>
            <p:cNvSpPr/>
            <p:nvPr/>
          </p:nvSpPr>
          <p:spPr>
            <a:xfrm>
              <a:off x="-23142500" y="22144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723;p51">
              <a:extLst>
                <a:ext uri="{FF2B5EF4-FFF2-40B4-BE49-F238E27FC236}">
                  <a16:creationId xmlns:a16="http://schemas.microsoft.com/office/drawing/2014/main" id="{4B5A7CE3-316A-491D-91B7-284E004F5D8C}"/>
                </a:ext>
              </a:extLst>
            </p:cNvPr>
            <p:cNvSpPr/>
            <p:nvPr/>
          </p:nvSpPr>
          <p:spPr>
            <a:xfrm>
              <a:off x="-23177150" y="221440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662" y="158"/>
                    <a:pt x="50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6724;p51">
            <a:extLst>
              <a:ext uri="{FF2B5EF4-FFF2-40B4-BE49-F238E27FC236}">
                <a16:creationId xmlns:a16="http://schemas.microsoft.com/office/drawing/2014/main" id="{0432FBAD-D4C8-43B7-B9A7-AD1022DAC92D}"/>
              </a:ext>
            </a:extLst>
          </p:cNvPr>
          <p:cNvGrpSpPr/>
          <p:nvPr/>
        </p:nvGrpSpPr>
        <p:grpSpPr>
          <a:xfrm>
            <a:off x="10057194" y="2437405"/>
            <a:ext cx="392183" cy="515132"/>
            <a:chOff x="-23177950" y="2340425"/>
            <a:chExt cx="226075" cy="296950"/>
          </a:xfrm>
          <a:solidFill>
            <a:srgbClr val="5C3183"/>
          </a:solidFill>
        </p:grpSpPr>
        <p:sp>
          <p:nvSpPr>
            <p:cNvPr id="248" name="Google Shape;6725;p51">
              <a:extLst>
                <a:ext uri="{FF2B5EF4-FFF2-40B4-BE49-F238E27FC236}">
                  <a16:creationId xmlns:a16="http://schemas.microsoft.com/office/drawing/2014/main" id="{709152E7-314E-4C97-9CAA-ED7C213F4C20}"/>
                </a:ext>
              </a:extLst>
            </p:cNvPr>
            <p:cNvSpPr/>
            <p:nvPr/>
          </p:nvSpPr>
          <p:spPr>
            <a:xfrm>
              <a:off x="-23177950" y="2340425"/>
              <a:ext cx="226075" cy="296950"/>
            </a:xfrm>
            <a:custGeom>
              <a:avLst/>
              <a:gdLst/>
              <a:ahLst/>
              <a:cxnLst/>
              <a:rect l="l" t="t" r="r" b="b"/>
              <a:pathLst>
                <a:path w="9043" h="11878" extrusionOk="0">
                  <a:moveTo>
                    <a:pt x="1418" y="693"/>
                  </a:moveTo>
                  <a:lnTo>
                    <a:pt x="1418" y="1449"/>
                  </a:lnTo>
                  <a:cubicBezTo>
                    <a:pt x="1418" y="2048"/>
                    <a:pt x="1891" y="2457"/>
                    <a:pt x="2426" y="2457"/>
                  </a:cubicBezTo>
                  <a:lnTo>
                    <a:pt x="2804" y="2457"/>
                  </a:lnTo>
                  <a:cubicBezTo>
                    <a:pt x="2899" y="2457"/>
                    <a:pt x="2993" y="2426"/>
                    <a:pt x="3057" y="2300"/>
                  </a:cubicBezTo>
                  <a:cubicBezTo>
                    <a:pt x="3340" y="1953"/>
                    <a:pt x="3750" y="1764"/>
                    <a:pt x="4159" y="1764"/>
                  </a:cubicBezTo>
                  <a:cubicBezTo>
                    <a:pt x="6459" y="1764"/>
                    <a:pt x="8349" y="3623"/>
                    <a:pt x="8349" y="5923"/>
                  </a:cubicBezTo>
                  <a:cubicBezTo>
                    <a:pt x="8349" y="8254"/>
                    <a:pt x="6491" y="10113"/>
                    <a:pt x="4159" y="10113"/>
                  </a:cubicBezTo>
                  <a:cubicBezTo>
                    <a:pt x="3750" y="10113"/>
                    <a:pt x="3340" y="9924"/>
                    <a:pt x="3057" y="9578"/>
                  </a:cubicBezTo>
                  <a:cubicBezTo>
                    <a:pt x="2993" y="9483"/>
                    <a:pt x="2899" y="9389"/>
                    <a:pt x="2804" y="9389"/>
                  </a:cubicBezTo>
                  <a:lnTo>
                    <a:pt x="2426" y="9389"/>
                  </a:lnTo>
                  <a:cubicBezTo>
                    <a:pt x="1859" y="9389"/>
                    <a:pt x="1418" y="9861"/>
                    <a:pt x="1418" y="10428"/>
                  </a:cubicBezTo>
                  <a:lnTo>
                    <a:pt x="1418" y="11153"/>
                  </a:lnTo>
                  <a:lnTo>
                    <a:pt x="694" y="11153"/>
                  </a:lnTo>
                  <a:lnTo>
                    <a:pt x="694" y="10428"/>
                  </a:lnTo>
                  <a:cubicBezTo>
                    <a:pt x="694" y="9483"/>
                    <a:pt x="1481" y="8695"/>
                    <a:pt x="2426" y="8695"/>
                  </a:cubicBezTo>
                  <a:lnTo>
                    <a:pt x="2489" y="8695"/>
                  </a:lnTo>
                  <a:cubicBezTo>
                    <a:pt x="2647" y="8695"/>
                    <a:pt x="2804" y="8569"/>
                    <a:pt x="2836" y="8412"/>
                  </a:cubicBezTo>
                  <a:cubicBezTo>
                    <a:pt x="2962" y="7782"/>
                    <a:pt x="3529" y="7309"/>
                    <a:pt x="4222" y="7309"/>
                  </a:cubicBezTo>
                  <a:cubicBezTo>
                    <a:pt x="4947" y="7309"/>
                    <a:pt x="5577" y="6679"/>
                    <a:pt x="5577" y="5923"/>
                  </a:cubicBezTo>
                  <a:cubicBezTo>
                    <a:pt x="5577" y="5198"/>
                    <a:pt x="4947" y="4568"/>
                    <a:pt x="4222" y="4568"/>
                  </a:cubicBezTo>
                  <a:cubicBezTo>
                    <a:pt x="3529" y="4568"/>
                    <a:pt x="2993" y="4096"/>
                    <a:pt x="2836" y="3466"/>
                  </a:cubicBezTo>
                  <a:cubicBezTo>
                    <a:pt x="2804" y="3308"/>
                    <a:pt x="2678" y="3182"/>
                    <a:pt x="2489" y="3182"/>
                  </a:cubicBezTo>
                  <a:lnTo>
                    <a:pt x="2426" y="3182"/>
                  </a:lnTo>
                  <a:cubicBezTo>
                    <a:pt x="1481" y="3182"/>
                    <a:pt x="694" y="2394"/>
                    <a:pt x="694" y="1449"/>
                  </a:cubicBezTo>
                  <a:lnTo>
                    <a:pt x="694" y="693"/>
                  </a:lnTo>
                  <a:close/>
                  <a:moveTo>
                    <a:pt x="347" y="0"/>
                  </a:moveTo>
                  <a:cubicBezTo>
                    <a:pt x="158" y="0"/>
                    <a:pt x="1" y="158"/>
                    <a:pt x="1" y="347"/>
                  </a:cubicBezTo>
                  <a:lnTo>
                    <a:pt x="1" y="1449"/>
                  </a:lnTo>
                  <a:cubicBezTo>
                    <a:pt x="1" y="2710"/>
                    <a:pt x="977" y="3749"/>
                    <a:pt x="2206" y="3844"/>
                  </a:cubicBezTo>
                  <a:cubicBezTo>
                    <a:pt x="2489" y="4694"/>
                    <a:pt x="3277" y="5261"/>
                    <a:pt x="4159" y="5261"/>
                  </a:cubicBezTo>
                  <a:cubicBezTo>
                    <a:pt x="4569" y="5261"/>
                    <a:pt x="4884" y="5576"/>
                    <a:pt x="4884" y="5986"/>
                  </a:cubicBezTo>
                  <a:cubicBezTo>
                    <a:pt x="4884" y="6364"/>
                    <a:pt x="4569" y="6679"/>
                    <a:pt x="4159" y="6679"/>
                  </a:cubicBezTo>
                  <a:cubicBezTo>
                    <a:pt x="3277" y="6679"/>
                    <a:pt x="2489" y="7278"/>
                    <a:pt x="2206" y="8097"/>
                  </a:cubicBezTo>
                  <a:cubicBezTo>
                    <a:pt x="977" y="8223"/>
                    <a:pt x="1" y="9263"/>
                    <a:pt x="1" y="10523"/>
                  </a:cubicBezTo>
                  <a:lnTo>
                    <a:pt x="1" y="11531"/>
                  </a:lnTo>
                  <a:cubicBezTo>
                    <a:pt x="1" y="11720"/>
                    <a:pt x="158" y="11877"/>
                    <a:pt x="347" y="11877"/>
                  </a:cubicBezTo>
                  <a:lnTo>
                    <a:pt x="1733" y="11877"/>
                  </a:lnTo>
                  <a:cubicBezTo>
                    <a:pt x="1922" y="11877"/>
                    <a:pt x="2080" y="11720"/>
                    <a:pt x="2080" y="11531"/>
                  </a:cubicBezTo>
                  <a:lnTo>
                    <a:pt x="2080" y="10523"/>
                  </a:lnTo>
                  <a:cubicBezTo>
                    <a:pt x="2080" y="10302"/>
                    <a:pt x="2237" y="10145"/>
                    <a:pt x="2426" y="10145"/>
                  </a:cubicBezTo>
                  <a:lnTo>
                    <a:pt x="2647" y="10145"/>
                  </a:lnTo>
                  <a:cubicBezTo>
                    <a:pt x="3025" y="10586"/>
                    <a:pt x="3592" y="10869"/>
                    <a:pt x="4159" y="10869"/>
                  </a:cubicBezTo>
                  <a:cubicBezTo>
                    <a:pt x="6837" y="10869"/>
                    <a:pt x="9011" y="8695"/>
                    <a:pt x="9011" y="6018"/>
                  </a:cubicBezTo>
                  <a:cubicBezTo>
                    <a:pt x="9042" y="3277"/>
                    <a:pt x="6837" y="1103"/>
                    <a:pt x="4159" y="1103"/>
                  </a:cubicBezTo>
                  <a:cubicBezTo>
                    <a:pt x="3592" y="1103"/>
                    <a:pt x="3025" y="1323"/>
                    <a:pt x="2647" y="1796"/>
                  </a:cubicBezTo>
                  <a:lnTo>
                    <a:pt x="2426" y="1796"/>
                  </a:lnTo>
                  <a:cubicBezTo>
                    <a:pt x="2237" y="1796"/>
                    <a:pt x="2080" y="1638"/>
                    <a:pt x="2080" y="1449"/>
                  </a:cubicBezTo>
                  <a:lnTo>
                    <a:pt x="2080" y="347"/>
                  </a:lnTo>
                  <a:cubicBezTo>
                    <a:pt x="2080" y="158"/>
                    <a:pt x="1922"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726;p51">
              <a:extLst>
                <a:ext uri="{FF2B5EF4-FFF2-40B4-BE49-F238E27FC236}">
                  <a16:creationId xmlns:a16="http://schemas.microsoft.com/office/drawing/2014/main" id="{3785AA06-6FD7-4E0F-A40F-A66BB0AC75B8}"/>
                </a:ext>
              </a:extLst>
            </p:cNvPr>
            <p:cNvSpPr/>
            <p:nvPr/>
          </p:nvSpPr>
          <p:spPr>
            <a:xfrm>
              <a:off x="-23081850" y="2425475"/>
              <a:ext cx="96100" cy="151250"/>
            </a:xfrm>
            <a:custGeom>
              <a:avLst/>
              <a:gdLst/>
              <a:ahLst/>
              <a:cxnLst/>
              <a:rect l="l" t="t" r="r" b="b"/>
              <a:pathLst>
                <a:path w="3844" h="6050" extrusionOk="0">
                  <a:moveTo>
                    <a:pt x="2568" y="1"/>
                  </a:moveTo>
                  <a:cubicBezTo>
                    <a:pt x="2481" y="1"/>
                    <a:pt x="2395" y="32"/>
                    <a:pt x="2332" y="95"/>
                  </a:cubicBezTo>
                  <a:cubicBezTo>
                    <a:pt x="2205" y="221"/>
                    <a:pt x="2205" y="442"/>
                    <a:pt x="2332" y="568"/>
                  </a:cubicBezTo>
                  <a:cubicBezTo>
                    <a:pt x="2867" y="1072"/>
                    <a:pt x="3151" y="1796"/>
                    <a:pt x="3151" y="2553"/>
                  </a:cubicBezTo>
                  <a:cubicBezTo>
                    <a:pt x="3151" y="3277"/>
                    <a:pt x="2899" y="3970"/>
                    <a:pt x="2332" y="4506"/>
                  </a:cubicBezTo>
                  <a:cubicBezTo>
                    <a:pt x="1827" y="5010"/>
                    <a:pt x="1134" y="5325"/>
                    <a:pt x="378" y="5325"/>
                  </a:cubicBezTo>
                  <a:cubicBezTo>
                    <a:pt x="189" y="5325"/>
                    <a:pt x="0" y="5482"/>
                    <a:pt x="0" y="5703"/>
                  </a:cubicBezTo>
                  <a:cubicBezTo>
                    <a:pt x="0" y="5892"/>
                    <a:pt x="189" y="6050"/>
                    <a:pt x="378" y="6050"/>
                  </a:cubicBezTo>
                  <a:cubicBezTo>
                    <a:pt x="1292" y="6050"/>
                    <a:pt x="2174" y="5703"/>
                    <a:pt x="2804" y="5010"/>
                  </a:cubicBezTo>
                  <a:cubicBezTo>
                    <a:pt x="3466" y="4348"/>
                    <a:pt x="3844" y="3498"/>
                    <a:pt x="3844" y="2584"/>
                  </a:cubicBezTo>
                  <a:cubicBezTo>
                    <a:pt x="3844" y="1670"/>
                    <a:pt x="3434" y="757"/>
                    <a:pt x="2804" y="95"/>
                  </a:cubicBezTo>
                  <a:cubicBezTo>
                    <a:pt x="2741" y="32"/>
                    <a:pt x="2654" y="1"/>
                    <a:pt x="25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6727;p51">
            <a:extLst>
              <a:ext uri="{FF2B5EF4-FFF2-40B4-BE49-F238E27FC236}">
                <a16:creationId xmlns:a16="http://schemas.microsoft.com/office/drawing/2014/main" id="{15D09D25-93E3-4560-B88E-93EE9443B8DA}"/>
              </a:ext>
            </a:extLst>
          </p:cNvPr>
          <p:cNvGrpSpPr/>
          <p:nvPr/>
        </p:nvGrpSpPr>
        <p:grpSpPr>
          <a:xfrm>
            <a:off x="9996391" y="3078198"/>
            <a:ext cx="513788" cy="513788"/>
            <a:chOff x="-23229150" y="2710600"/>
            <a:chExt cx="296175" cy="296175"/>
          </a:xfrm>
          <a:solidFill>
            <a:srgbClr val="5C3183"/>
          </a:solidFill>
        </p:grpSpPr>
        <p:sp>
          <p:nvSpPr>
            <p:cNvPr id="246" name="Google Shape;6728;p51">
              <a:extLst>
                <a:ext uri="{FF2B5EF4-FFF2-40B4-BE49-F238E27FC236}">
                  <a16:creationId xmlns:a16="http://schemas.microsoft.com/office/drawing/2014/main" id="{1EBEA6F6-D4A3-415B-902D-A92870536D2D}"/>
                </a:ext>
              </a:extLst>
            </p:cNvPr>
            <p:cNvSpPr/>
            <p:nvPr/>
          </p:nvSpPr>
          <p:spPr>
            <a:xfrm>
              <a:off x="-23177150" y="2727925"/>
              <a:ext cx="191400" cy="258375"/>
            </a:xfrm>
            <a:custGeom>
              <a:avLst/>
              <a:gdLst/>
              <a:ahLst/>
              <a:cxnLst/>
              <a:rect l="l" t="t" r="r" b="b"/>
              <a:pathLst>
                <a:path w="7656" h="10335" extrusionOk="0">
                  <a:moveTo>
                    <a:pt x="3812" y="725"/>
                  </a:moveTo>
                  <a:cubicBezTo>
                    <a:pt x="4033" y="725"/>
                    <a:pt x="4190" y="883"/>
                    <a:pt x="4190" y="1072"/>
                  </a:cubicBezTo>
                  <a:lnTo>
                    <a:pt x="4190" y="1418"/>
                  </a:lnTo>
                  <a:lnTo>
                    <a:pt x="3466" y="1418"/>
                  </a:lnTo>
                  <a:lnTo>
                    <a:pt x="3466" y="1072"/>
                  </a:lnTo>
                  <a:cubicBezTo>
                    <a:pt x="3466" y="883"/>
                    <a:pt x="3623" y="725"/>
                    <a:pt x="3812" y="725"/>
                  </a:cubicBezTo>
                  <a:close/>
                  <a:moveTo>
                    <a:pt x="6238" y="1387"/>
                  </a:moveTo>
                  <a:cubicBezTo>
                    <a:pt x="6648" y="1418"/>
                    <a:pt x="6931" y="1702"/>
                    <a:pt x="6931" y="2111"/>
                  </a:cubicBezTo>
                  <a:cubicBezTo>
                    <a:pt x="6931" y="2206"/>
                    <a:pt x="6900" y="2363"/>
                    <a:pt x="6805" y="2458"/>
                  </a:cubicBezTo>
                  <a:cubicBezTo>
                    <a:pt x="6585" y="2206"/>
                    <a:pt x="6238" y="2111"/>
                    <a:pt x="5860" y="2111"/>
                  </a:cubicBezTo>
                  <a:lnTo>
                    <a:pt x="4852" y="2111"/>
                  </a:lnTo>
                  <a:lnTo>
                    <a:pt x="4852" y="1387"/>
                  </a:lnTo>
                  <a:close/>
                  <a:moveTo>
                    <a:pt x="2804" y="1418"/>
                  </a:moveTo>
                  <a:lnTo>
                    <a:pt x="2804" y="2143"/>
                  </a:lnTo>
                  <a:lnTo>
                    <a:pt x="1796" y="2143"/>
                  </a:lnTo>
                  <a:cubicBezTo>
                    <a:pt x="1418" y="2143"/>
                    <a:pt x="1071" y="2300"/>
                    <a:pt x="851" y="2489"/>
                  </a:cubicBezTo>
                  <a:cubicBezTo>
                    <a:pt x="756" y="2363"/>
                    <a:pt x="725" y="2269"/>
                    <a:pt x="725" y="2143"/>
                  </a:cubicBezTo>
                  <a:cubicBezTo>
                    <a:pt x="725" y="1702"/>
                    <a:pt x="1040" y="1418"/>
                    <a:pt x="1418" y="1418"/>
                  </a:cubicBezTo>
                  <a:close/>
                  <a:moveTo>
                    <a:pt x="4190" y="2111"/>
                  </a:moveTo>
                  <a:lnTo>
                    <a:pt x="4190" y="2804"/>
                  </a:lnTo>
                  <a:lnTo>
                    <a:pt x="3466" y="2804"/>
                  </a:lnTo>
                  <a:lnTo>
                    <a:pt x="3466" y="2111"/>
                  </a:lnTo>
                  <a:close/>
                  <a:moveTo>
                    <a:pt x="2772" y="2773"/>
                  </a:moveTo>
                  <a:lnTo>
                    <a:pt x="2772" y="3466"/>
                  </a:lnTo>
                  <a:lnTo>
                    <a:pt x="2079" y="3466"/>
                  </a:lnTo>
                  <a:cubicBezTo>
                    <a:pt x="1733" y="3466"/>
                    <a:pt x="1386" y="3624"/>
                    <a:pt x="1134" y="3844"/>
                  </a:cubicBezTo>
                  <a:cubicBezTo>
                    <a:pt x="1071" y="3718"/>
                    <a:pt x="1040" y="3592"/>
                    <a:pt x="1040" y="3466"/>
                  </a:cubicBezTo>
                  <a:cubicBezTo>
                    <a:pt x="1040" y="3088"/>
                    <a:pt x="1355" y="2773"/>
                    <a:pt x="1733" y="2773"/>
                  </a:cubicBezTo>
                  <a:close/>
                  <a:moveTo>
                    <a:pt x="5860" y="2804"/>
                  </a:moveTo>
                  <a:cubicBezTo>
                    <a:pt x="6270" y="2804"/>
                    <a:pt x="6585" y="3119"/>
                    <a:pt x="6585" y="3529"/>
                  </a:cubicBezTo>
                  <a:cubicBezTo>
                    <a:pt x="6585" y="3624"/>
                    <a:pt x="6553" y="3781"/>
                    <a:pt x="6459" y="3876"/>
                  </a:cubicBezTo>
                  <a:cubicBezTo>
                    <a:pt x="6270" y="3624"/>
                    <a:pt x="5923" y="3466"/>
                    <a:pt x="5576" y="3466"/>
                  </a:cubicBezTo>
                  <a:lnTo>
                    <a:pt x="4852" y="3466"/>
                  </a:lnTo>
                  <a:lnTo>
                    <a:pt x="4852" y="2804"/>
                  </a:lnTo>
                  <a:close/>
                  <a:moveTo>
                    <a:pt x="4190" y="3466"/>
                  </a:moveTo>
                  <a:lnTo>
                    <a:pt x="4190" y="4191"/>
                  </a:lnTo>
                  <a:lnTo>
                    <a:pt x="3466" y="4191"/>
                  </a:lnTo>
                  <a:lnTo>
                    <a:pt x="3466" y="3466"/>
                  </a:lnTo>
                  <a:close/>
                  <a:moveTo>
                    <a:pt x="4190" y="4884"/>
                  </a:moveTo>
                  <a:lnTo>
                    <a:pt x="4190" y="5608"/>
                  </a:lnTo>
                  <a:lnTo>
                    <a:pt x="3466" y="5608"/>
                  </a:lnTo>
                  <a:lnTo>
                    <a:pt x="3466" y="4884"/>
                  </a:lnTo>
                  <a:close/>
                  <a:moveTo>
                    <a:pt x="4190" y="6270"/>
                  </a:moveTo>
                  <a:lnTo>
                    <a:pt x="4190" y="7152"/>
                  </a:lnTo>
                  <a:lnTo>
                    <a:pt x="4190" y="7310"/>
                  </a:lnTo>
                  <a:cubicBezTo>
                    <a:pt x="4190" y="7499"/>
                    <a:pt x="4033" y="7656"/>
                    <a:pt x="3812" y="7656"/>
                  </a:cubicBezTo>
                  <a:cubicBezTo>
                    <a:pt x="3623" y="7656"/>
                    <a:pt x="3466" y="7499"/>
                    <a:pt x="3466" y="7310"/>
                  </a:cubicBezTo>
                  <a:lnTo>
                    <a:pt x="3466" y="7152"/>
                  </a:lnTo>
                  <a:lnTo>
                    <a:pt x="3466" y="6270"/>
                  </a:lnTo>
                  <a:close/>
                  <a:moveTo>
                    <a:pt x="5923" y="7656"/>
                  </a:moveTo>
                  <a:cubicBezTo>
                    <a:pt x="6112" y="7656"/>
                    <a:pt x="6270" y="7814"/>
                    <a:pt x="6270" y="8003"/>
                  </a:cubicBezTo>
                  <a:cubicBezTo>
                    <a:pt x="6270" y="8192"/>
                    <a:pt x="6144" y="8286"/>
                    <a:pt x="5986" y="8318"/>
                  </a:cubicBezTo>
                  <a:cubicBezTo>
                    <a:pt x="5734" y="8412"/>
                    <a:pt x="5450" y="8475"/>
                    <a:pt x="5198" y="8633"/>
                  </a:cubicBezTo>
                  <a:cubicBezTo>
                    <a:pt x="4789" y="8885"/>
                    <a:pt x="4411" y="9200"/>
                    <a:pt x="4096" y="9578"/>
                  </a:cubicBezTo>
                  <a:cubicBezTo>
                    <a:pt x="4064" y="9609"/>
                    <a:pt x="3938" y="9735"/>
                    <a:pt x="3812" y="9735"/>
                  </a:cubicBezTo>
                  <a:cubicBezTo>
                    <a:pt x="3655" y="9735"/>
                    <a:pt x="3592" y="9672"/>
                    <a:pt x="3560" y="9578"/>
                  </a:cubicBezTo>
                  <a:cubicBezTo>
                    <a:pt x="3088" y="8948"/>
                    <a:pt x="2426" y="8507"/>
                    <a:pt x="1670" y="8349"/>
                  </a:cubicBezTo>
                  <a:cubicBezTo>
                    <a:pt x="1544" y="8318"/>
                    <a:pt x="1386" y="8192"/>
                    <a:pt x="1386" y="8003"/>
                  </a:cubicBezTo>
                  <a:cubicBezTo>
                    <a:pt x="1386" y="7814"/>
                    <a:pt x="1544" y="7656"/>
                    <a:pt x="1733" y="7656"/>
                  </a:cubicBezTo>
                  <a:lnTo>
                    <a:pt x="2835" y="7656"/>
                  </a:lnTo>
                  <a:cubicBezTo>
                    <a:pt x="2993" y="8034"/>
                    <a:pt x="3371" y="8349"/>
                    <a:pt x="3844" y="8349"/>
                  </a:cubicBezTo>
                  <a:cubicBezTo>
                    <a:pt x="4316" y="8349"/>
                    <a:pt x="4663" y="8097"/>
                    <a:pt x="4820" y="7656"/>
                  </a:cubicBezTo>
                  <a:close/>
                  <a:moveTo>
                    <a:pt x="3812" y="0"/>
                  </a:moveTo>
                  <a:cubicBezTo>
                    <a:pt x="3371" y="0"/>
                    <a:pt x="2993" y="284"/>
                    <a:pt x="2835" y="725"/>
                  </a:cubicBezTo>
                  <a:lnTo>
                    <a:pt x="1386" y="725"/>
                  </a:lnTo>
                  <a:cubicBezTo>
                    <a:pt x="630" y="725"/>
                    <a:pt x="0" y="1355"/>
                    <a:pt x="0" y="2111"/>
                  </a:cubicBezTo>
                  <a:cubicBezTo>
                    <a:pt x="0" y="2489"/>
                    <a:pt x="158" y="2804"/>
                    <a:pt x="410" y="3088"/>
                  </a:cubicBezTo>
                  <a:cubicBezTo>
                    <a:pt x="378" y="3214"/>
                    <a:pt x="315" y="3340"/>
                    <a:pt x="315" y="3466"/>
                  </a:cubicBezTo>
                  <a:cubicBezTo>
                    <a:pt x="315" y="3876"/>
                    <a:pt x="473" y="4191"/>
                    <a:pt x="725" y="4474"/>
                  </a:cubicBezTo>
                  <a:cubicBezTo>
                    <a:pt x="693" y="4569"/>
                    <a:pt x="630" y="4726"/>
                    <a:pt x="630" y="4852"/>
                  </a:cubicBezTo>
                  <a:cubicBezTo>
                    <a:pt x="630" y="5608"/>
                    <a:pt x="1260" y="6238"/>
                    <a:pt x="2016" y="6238"/>
                  </a:cubicBezTo>
                  <a:cubicBezTo>
                    <a:pt x="2205" y="6238"/>
                    <a:pt x="2363" y="6081"/>
                    <a:pt x="2363" y="5892"/>
                  </a:cubicBezTo>
                  <a:cubicBezTo>
                    <a:pt x="2363" y="5671"/>
                    <a:pt x="2205" y="5514"/>
                    <a:pt x="2016" y="5514"/>
                  </a:cubicBezTo>
                  <a:cubicBezTo>
                    <a:pt x="1638" y="5514"/>
                    <a:pt x="1323" y="5199"/>
                    <a:pt x="1323" y="4821"/>
                  </a:cubicBezTo>
                  <a:cubicBezTo>
                    <a:pt x="1323" y="4411"/>
                    <a:pt x="1638" y="4096"/>
                    <a:pt x="2016" y="4096"/>
                  </a:cubicBezTo>
                  <a:lnTo>
                    <a:pt x="2741" y="4096"/>
                  </a:lnTo>
                  <a:lnTo>
                    <a:pt x="2741" y="6869"/>
                  </a:lnTo>
                  <a:lnTo>
                    <a:pt x="1701" y="6869"/>
                  </a:lnTo>
                  <a:cubicBezTo>
                    <a:pt x="1103" y="6869"/>
                    <a:pt x="693" y="7341"/>
                    <a:pt x="693" y="7877"/>
                  </a:cubicBezTo>
                  <a:cubicBezTo>
                    <a:pt x="693" y="8349"/>
                    <a:pt x="1008" y="8759"/>
                    <a:pt x="1481" y="8916"/>
                  </a:cubicBezTo>
                  <a:cubicBezTo>
                    <a:pt x="2048" y="9074"/>
                    <a:pt x="2615" y="9420"/>
                    <a:pt x="2961" y="9893"/>
                  </a:cubicBezTo>
                  <a:cubicBezTo>
                    <a:pt x="3151" y="10177"/>
                    <a:pt x="3466" y="10334"/>
                    <a:pt x="3781" y="10334"/>
                  </a:cubicBezTo>
                  <a:cubicBezTo>
                    <a:pt x="4096" y="10334"/>
                    <a:pt x="4411" y="10177"/>
                    <a:pt x="4631" y="9924"/>
                  </a:cubicBezTo>
                  <a:cubicBezTo>
                    <a:pt x="4852" y="9609"/>
                    <a:pt x="5135" y="9389"/>
                    <a:pt x="5482" y="9168"/>
                  </a:cubicBezTo>
                  <a:cubicBezTo>
                    <a:pt x="5671" y="9074"/>
                    <a:pt x="5891" y="8979"/>
                    <a:pt x="6112" y="8948"/>
                  </a:cubicBezTo>
                  <a:cubicBezTo>
                    <a:pt x="6585" y="8822"/>
                    <a:pt x="6900" y="8444"/>
                    <a:pt x="6900" y="7971"/>
                  </a:cubicBezTo>
                  <a:cubicBezTo>
                    <a:pt x="6900" y="7373"/>
                    <a:pt x="6427" y="6932"/>
                    <a:pt x="5891" y="6932"/>
                  </a:cubicBezTo>
                  <a:lnTo>
                    <a:pt x="4852" y="6932"/>
                  </a:lnTo>
                  <a:lnTo>
                    <a:pt x="4852" y="4191"/>
                  </a:lnTo>
                  <a:lnTo>
                    <a:pt x="5576" y="4191"/>
                  </a:lnTo>
                  <a:cubicBezTo>
                    <a:pt x="5954" y="4191"/>
                    <a:pt x="6270" y="4506"/>
                    <a:pt x="6270" y="4884"/>
                  </a:cubicBezTo>
                  <a:cubicBezTo>
                    <a:pt x="6270" y="5293"/>
                    <a:pt x="5954" y="5608"/>
                    <a:pt x="5576" y="5608"/>
                  </a:cubicBezTo>
                  <a:cubicBezTo>
                    <a:pt x="5356" y="5608"/>
                    <a:pt x="5198" y="5766"/>
                    <a:pt x="5198" y="5955"/>
                  </a:cubicBezTo>
                  <a:cubicBezTo>
                    <a:pt x="5198" y="6144"/>
                    <a:pt x="5356" y="6301"/>
                    <a:pt x="5576" y="6301"/>
                  </a:cubicBezTo>
                  <a:cubicBezTo>
                    <a:pt x="6301" y="6301"/>
                    <a:pt x="6931" y="5671"/>
                    <a:pt x="6931" y="4915"/>
                  </a:cubicBezTo>
                  <a:cubicBezTo>
                    <a:pt x="6931" y="4758"/>
                    <a:pt x="6900" y="4663"/>
                    <a:pt x="6868" y="4537"/>
                  </a:cubicBezTo>
                  <a:cubicBezTo>
                    <a:pt x="7152" y="4254"/>
                    <a:pt x="7246" y="3939"/>
                    <a:pt x="7246" y="3561"/>
                  </a:cubicBezTo>
                  <a:cubicBezTo>
                    <a:pt x="7246" y="3403"/>
                    <a:pt x="7215" y="3277"/>
                    <a:pt x="7183" y="3151"/>
                  </a:cubicBezTo>
                  <a:cubicBezTo>
                    <a:pt x="7498" y="2836"/>
                    <a:pt x="7656" y="2489"/>
                    <a:pt x="7656" y="2111"/>
                  </a:cubicBezTo>
                  <a:cubicBezTo>
                    <a:pt x="7656" y="1355"/>
                    <a:pt x="7026" y="725"/>
                    <a:pt x="6270" y="725"/>
                  </a:cubicBezTo>
                  <a:lnTo>
                    <a:pt x="4820" y="725"/>
                  </a:lnTo>
                  <a:cubicBezTo>
                    <a:pt x="4663" y="316"/>
                    <a:pt x="4285" y="0"/>
                    <a:pt x="38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729;p51">
              <a:extLst>
                <a:ext uri="{FF2B5EF4-FFF2-40B4-BE49-F238E27FC236}">
                  <a16:creationId xmlns:a16="http://schemas.microsoft.com/office/drawing/2014/main" id="{2AD122BA-0B48-40B1-9AE8-5655A45E1BD8}"/>
                </a:ext>
              </a:extLst>
            </p:cNvPr>
            <p:cNvSpPr/>
            <p:nvPr/>
          </p:nvSpPr>
          <p:spPr>
            <a:xfrm>
              <a:off x="-23229150" y="2710600"/>
              <a:ext cx="296175" cy="296175"/>
            </a:xfrm>
            <a:custGeom>
              <a:avLst/>
              <a:gdLst/>
              <a:ahLst/>
              <a:cxnLst/>
              <a:rect l="l" t="t" r="r" b="b"/>
              <a:pathLst>
                <a:path w="11847" h="11847" extrusionOk="0">
                  <a:moveTo>
                    <a:pt x="10775" y="693"/>
                  </a:moveTo>
                  <a:cubicBezTo>
                    <a:pt x="10996" y="693"/>
                    <a:pt x="11153" y="851"/>
                    <a:pt x="11153" y="1072"/>
                  </a:cubicBezTo>
                  <a:lnTo>
                    <a:pt x="11153" y="10775"/>
                  </a:lnTo>
                  <a:cubicBezTo>
                    <a:pt x="11153" y="10996"/>
                    <a:pt x="10996" y="11153"/>
                    <a:pt x="10775" y="11153"/>
                  </a:cubicBezTo>
                  <a:lnTo>
                    <a:pt x="1072" y="11153"/>
                  </a:lnTo>
                  <a:cubicBezTo>
                    <a:pt x="851" y="11153"/>
                    <a:pt x="694" y="10996"/>
                    <a:pt x="694" y="10775"/>
                  </a:cubicBezTo>
                  <a:lnTo>
                    <a:pt x="694" y="1072"/>
                  </a:lnTo>
                  <a:cubicBezTo>
                    <a:pt x="694" y="851"/>
                    <a:pt x="851" y="693"/>
                    <a:pt x="1072" y="693"/>
                  </a:cubicBezTo>
                  <a:close/>
                  <a:moveTo>
                    <a:pt x="1072" y="0"/>
                  </a:moveTo>
                  <a:cubicBezTo>
                    <a:pt x="473" y="0"/>
                    <a:pt x="1" y="473"/>
                    <a:pt x="1" y="1072"/>
                  </a:cubicBezTo>
                  <a:lnTo>
                    <a:pt x="1" y="10775"/>
                  </a:lnTo>
                  <a:cubicBezTo>
                    <a:pt x="1" y="11374"/>
                    <a:pt x="473" y="11846"/>
                    <a:pt x="1072" y="11846"/>
                  </a:cubicBezTo>
                  <a:lnTo>
                    <a:pt x="10807" y="11846"/>
                  </a:lnTo>
                  <a:cubicBezTo>
                    <a:pt x="11374" y="11846"/>
                    <a:pt x="11847" y="11374"/>
                    <a:pt x="11847" y="10775"/>
                  </a:cubicBezTo>
                  <a:lnTo>
                    <a:pt x="11847" y="1072"/>
                  </a:lnTo>
                  <a:cubicBezTo>
                    <a:pt x="11847" y="473"/>
                    <a:pt x="11342" y="0"/>
                    <a:pt x="108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6730;p51">
            <a:extLst>
              <a:ext uri="{FF2B5EF4-FFF2-40B4-BE49-F238E27FC236}">
                <a16:creationId xmlns:a16="http://schemas.microsoft.com/office/drawing/2014/main" id="{00849454-7D54-44C0-8F74-8BC52DC9302C}"/>
              </a:ext>
            </a:extLst>
          </p:cNvPr>
          <p:cNvSpPr/>
          <p:nvPr/>
        </p:nvSpPr>
        <p:spPr>
          <a:xfrm>
            <a:off x="11290070" y="2438720"/>
            <a:ext cx="513788" cy="512400"/>
          </a:xfrm>
          <a:custGeom>
            <a:avLst/>
            <a:gdLst/>
            <a:ahLst/>
            <a:cxnLst/>
            <a:rect l="l" t="t" r="r" b="b"/>
            <a:pathLst>
              <a:path w="11847" h="11815" extrusionOk="0">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6731;p51">
            <a:extLst>
              <a:ext uri="{FF2B5EF4-FFF2-40B4-BE49-F238E27FC236}">
                <a16:creationId xmlns:a16="http://schemas.microsoft.com/office/drawing/2014/main" id="{376BDA02-70DC-4529-9968-B47BA21F14F8}"/>
              </a:ext>
            </a:extLst>
          </p:cNvPr>
          <p:cNvGrpSpPr/>
          <p:nvPr/>
        </p:nvGrpSpPr>
        <p:grpSpPr>
          <a:xfrm>
            <a:off x="922043" y="3889625"/>
            <a:ext cx="517907" cy="449559"/>
            <a:chOff x="-28462125" y="3199700"/>
            <a:chExt cx="298550" cy="259150"/>
          </a:xfrm>
          <a:solidFill>
            <a:srgbClr val="5C3183"/>
          </a:solidFill>
        </p:grpSpPr>
        <p:sp>
          <p:nvSpPr>
            <p:cNvPr id="243" name="Google Shape;6732;p51">
              <a:extLst>
                <a:ext uri="{FF2B5EF4-FFF2-40B4-BE49-F238E27FC236}">
                  <a16:creationId xmlns:a16="http://schemas.microsoft.com/office/drawing/2014/main" id="{00A1065C-1295-4BFF-B924-EBE3FA124F20}"/>
                </a:ext>
              </a:extLst>
            </p:cNvPr>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733;p51">
              <a:extLst>
                <a:ext uri="{FF2B5EF4-FFF2-40B4-BE49-F238E27FC236}">
                  <a16:creationId xmlns:a16="http://schemas.microsoft.com/office/drawing/2014/main" id="{DFAB972F-FA27-48AB-8EA7-3DD9E616228A}"/>
                </a:ext>
              </a:extLst>
            </p:cNvPr>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734;p51">
              <a:extLst>
                <a:ext uri="{FF2B5EF4-FFF2-40B4-BE49-F238E27FC236}">
                  <a16:creationId xmlns:a16="http://schemas.microsoft.com/office/drawing/2014/main" id="{E13FE641-5D8F-4EED-BC1C-62524829F054}"/>
                </a:ext>
              </a:extLst>
            </p:cNvPr>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6735;p51">
            <a:extLst>
              <a:ext uri="{FF2B5EF4-FFF2-40B4-BE49-F238E27FC236}">
                <a16:creationId xmlns:a16="http://schemas.microsoft.com/office/drawing/2014/main" id="{F89E177A-9C6F-431D-9282-ED6F4897AE96}"/>
              </a:ext>
            </a:extLst>
          </p:cNvPr>
          <p:cNvGrpSpPr/>
          <p:nvPr/>
        </p:nvGrpSpPr>
        <p:grpSpPr>
          <a:xfrm>
            <a:off x="923431" y="4490279"/>
            <a:ext cx="515132" cy="513788"/>
            <a:chOff x="-28461325" y="3545475"/>
            <a:chExt cx="296950" cy="296175"/>
          </a:xfrm>
          <a:solidFill>
            <a:srgbClr val="5C3183"/>
          </a:solidFill>
        </p:grpSpPr>
        <p:sp>
          <p:nvSpPr>
            <p:cNvPr id="237" name="Google Shape;6736;p51">
              <a:extLst>
                <a:ext uri="{FF2B5EF4-FFF2-40B4-BE49-F238E27FC236}">
                  <a16:creationId xmlns:a16="http://schemas.microsoft.com/office/drawing/2014/main" id="{CF87C22A-6D24-4B33-9D9E-7E17490A84B7}"/>
                </a:ext>
              </a:extLst>
            </p:cNvPr>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737;p51">
              <a:extLst>
                <a:ext uri="{FF2B5EF4-FFF2-40B4-BE49-F238E27FC236}">
                  <a16:creationId xmlns:a16="http://schemas.microsoft.com/office/drawing/2014/main" id="{69DF8467-6E49-4BE9-B90F-C9517AE4071A}"/>
                </a:ext>
              </a:extLst>
            </p:cNvPr>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738;p51">
              <a:extLst>
                <a:ext uri="{FF2B5EF4-FFF2-40B4-BE49-F238E27FC236}">
                  <a16:creationId xmlns:a16="http://schemas.microsoft.com/office/drawing/2014/main" id="{CFE698AB-DE11-44AE-B6DA-0794844B3DCA}"/>
                </a:ext>
              </a:extLst>
            </p:cNvPr>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739;p51">
              <a:extLst>
                <a:ext uri="{FF2B5EF4-FFF2-40B4-BE49-F238E27FC236}">
                  <a16:creationId xmlns:a16="http://schemas.microsoft.com/office/drawing/2014/main" id="{8378D9AB-92C5-427A-BD87-AFFAB994B2EA}"/>
                </a:ext>
              </a:extLst>
            </p:cNvPr>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740;p51">
              <a:extLst>
                <a:ext uri="{FF2B5EF4-FFF2-40B4-BE49-F238E27FC236}">
                  <a16:creationId xmlns:a16="http://schemas.microsoft.com/office/drawing/2014/main" id="{F28BD82C-8031-4978-B0E2-8099DF5BF43C}"/>
                </a:ext>
              </a:extLst>
            </p:cNvPr>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741;p51">
              <a:extLst>
                <a:ext uri="{FF2B5EF4-FFF2-40B4-BE49-F238E27FC236}">
                  <a16:creationId xmlns:a16="http://schemas.microsoft.com/office/drawing/2014/main" id="{08C5560E-EF1F-4B6E-90BE-ECB57D27C174}"/>
                </a:ext>
              </a:extLst>
            </p:cNvPr>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6742;p51">
            <a:extLst>
              <a:ext uri="{FF2B5EF4-FFF2-40B4-BE49-F238E27FC236}">
                <a16:creationId xmlns:a16="http://schemas.microsoft.com/office/drawing/2014/main" id="{E5830BCE-D542-4551-B082-31DAD62DAA79}"/>
              </a:ext>
            </a:extLst>
          </p:cNvPr>
          <p:cNvGrpSpPr/>
          <p:nvPr/>
        </p:nvGrpSpPr>
        <p:grpSpPr>
          <a:xfrm>
            <a:off x="917944" y="5156399"/>
            <a:ext cx="526104" cy="513744"/>
            <a:chOff x="-28463700" y="3914875"/>
            <a:chExt cx="303275" cy="296150"/>
          </a:xfrm>
          <a:solidFill>
            <a:srgbClr val="5C3183"/>
          </a:solidFill>
        </p:grpSpPr>
        <p:sp>
          <p:nvSpPr>
            <p:cNvPr id="235" name="Google Shape;6743;p51">
              <a:extLst>
                <a:ext uri="{FF2B5EF4-FFF2-40B4-BE49-F238E27FC236}">
                  <a16:creationId xmlns:a16="http://schemas.microsoft.com/office/drawing/2014/main" id="{F71FAB07-E45E-4D5D-949B-7FD1F139D26D}"/>
                </a:ext>
              </a:extLst>
            </p:cNvPr>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744;p51">
              <a:extLst>
                <a:ext uri="{FF2B5EF4-FFF2-40B4-BE49-F238E27FC236}">
                  <a16:creationId xmlns:a16="http://schemas.microsoft.com/office/drawing/2014/main" id="{8B0A5CDD-B291-4D78-9A1E-BDFEBEBCDAC8}"/>
                </a:ext>
              </a:extLst>
            </p:cNvPr>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6745;p51">
            <a:extLst>
              <a:ext uri="{FF2B5EF4-FFF2-40B4-BE49-F238E27FC236}">
                <a16:creationId xmlns:a16="http://schemas.microsoft.com/office/drawing/2014/main" id="{1107DC8E-FCED-4589-924F-3B45640DDD33}"/>
              </a:ext>
            </a:extLst>
          </p:cNvPr>
          <p:cNvGrpSpPr/>
          <p:nvPr/>
        </p:nvGrpSpPr>
        <p:grpSpPr>
          <a:xfrm>
            <a:off x="4172188" y="3949061"/>
            <a:ext cx="512400" cy="330686"/>
            <a:chOff x="-26573400" y="3224125"/>
            <a:chExt cx="295375" cy="190625"/>
          </a:xfrm>
          <a:solidFill>
            <a:srgbClr val="5C3183"/>
          </a:solidFill>
        </p:grpSpPr>
        <p:sp>
          <p:nvSpPr>
            <p:cNvPr id="233" name="Google Shape;6746;p51">
              <a:extLst>
                <a:ext uri="{FF2B5EF4-FFF2-40B4-BE49-F238E27FC236}">
                  <a16:creationId xmlns:a16="http://schemas.microsoft.com/office/drawing/2014/main" id="{97B250BC-5243-408B-8DBB-2E87EADDE12B}"/>
                </a:ext>
              </a:extLst>
            </p:cNvPr>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747;p51">
              <a:extLst>
                <a:ext uri="{FF2B5EF4-FFF2-40B4-BE49-F238E27FC236}">
                  <a16:creationId xmlns:a16="http://schemas.microsoft.com/office/drawing/2014/main" id="{2240923C-CB49-49F9-A176-0BE4288F8EE9}"/>
                </a:ext>
              </a:extLst>
            </p:cNvPr>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6748;p51">
            <a:extLst>
              <a:ext uri="{FF2B5EF4-FFF2-40B4-BE49-F238E27FC236}">
                <a16:creationId xmlns:a16="http://schemas.microsoft.com/office/drawing/2014/main" id="{5F7CA0C7-788B-4285-ACE0-31D64E132172}"/>
              </a:ext>
            </a:extLst>
          </p:cNvPr>
          <p:cNvGrpSpPr/>
          <p:nvPr/>
        </p:nvGrpSpPr>
        <p:grpSpPr>
          <a:xfrm>
            <a:off x="4172188" y="4490952"/>
            <a:ext cx="512400" cy="512443"/>
            <a:chOff x="-26573400" y="3546250"/>
            <a:chExt cx="295375" cy="295400"/>
          </a:xfrm>
          <a:solidFill>
            <a:srgbClr val="5C3183"/>
          </a:solidFill>
        </p:grpSpPr>
        <p:sp>
          <p:nvSpPr>
            <p:cNvPr id="228" name="Google Shape;6749;p51">
              <a:extLst>
                <a:ext uri="{FF2B5EF4-FFF2-40B4-BE49-F238E27FC236}">
                  <a16:creationId xmlns:a16="http://schemas.microsoft.com/office/drawing/2014/main" id="{CE707F5C-F2C1-414C-A72E-B854E30F2D28}"/>
                </a:ext>
              </a:extLst>
            </p:cNvPr>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750;p51">
              <a:extLst>
                <a:ext uri="{FF2B5EF4-FFF2-40B4-BE49-F238E27FC236}">
                  <a16:creationId xmlns:a16="http://schemas.microsoft.com/office/drawing/2014/main" id="{593B2A40-5D34-48D6-B8C8-74AAED22D4C2}"/>
                </a:ext>
              </a:extLst>
            </p:cNvPr>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751;p51">
              <a:extLst>
                <a:ext uri="{FF2B5EF4-FFF2-40B4-BE49-F238E27FC236}">
                  <a16:creationId xmlns:a16="http://schemas.microsoft.com/office/drawing/2014/main" id="{80035BD7-BAA9-4770-AA24-1D303E419303}"/>
                </a:ext>
              </a:extLst>
            </p:cNvPr>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752;p51">
              <a:extLst>
                <a:ext uri="{FF2B5EF4-FFF2-40B4-BE49-F238E27FC236}">
                  <a16:creationId xmlns:a16="http://schemas.microsoft.com/office/drawing/2014/main" id="{B15E0188-8C85-4232-B2A0-4B909595DE4A}"/>
                </a:ext>
              </a:extLst>
            </p:cNvPr>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753;p51">
              <a:extLst>
                <a:ext uri="{FF2B5EF4-FFF2-40B4-BE49-F238E27FC236}">
                  <a16:creationId xmlns:a16="http://schemas.microsoft.com/office/drawing/2014/main" id="{F435CAEC-99BA-46E3-954F-679F98F84D57}"/>
                </a:ext>
              </a:extLst>
            </p:cNvPr>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754;p51">
            <a:extLst>
              <a:ext uri="{FF2B5EF4-FFF2-40B4-BE49-F238E27FC236}">
                <a16:creationId xmlns:a16="http://schemas.microsoft.com/office/drawing/2014/main" id="{5C317688-7B07-420C-96B0-E5F25AFE2B2C}"/>
              </a:ext>
            </a:extLst>
          </p:cNvPr>
          <p:cNvGrpSpPr/>
          <p:nvPr/>
        </p:nvGrpSpPr>
        <p:grpSpPr>
          <a:xfrm>
            <a:off x="4155123" y="5156876"/>
            <a:ext cx="546532" cy="512790"/>
            <a:chOff x="-26583625" y="3917025"/>
            <a:chExt cx="315050" cy="295600"/>
          </a:xfrm>
          <a:solidFill>
            <a:srgbClr val="5C3183"/>
          </a:solidFill>
        </p:grpSpPr>
        <p:sp>
          <p:nvSpPr>
            <p:cNvPr id="224" name="Google Shape;6755;p51">
              <a:extLst>
                <a:ext uri="{FF2B5EF4-FFF2-40B4-BE49-F238E27FC236}">
                  <a16:creationId xmlns:a16="http://schemas.microsoft.com/office/drawing/2014/main" id="{CD014701-987C-4FA7-971F-44D53F03256A}"/>
                </a:ext>
              </a:extLst>
            </p:cNvPr>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756;p51">
              <a:extLst>
                <a:ext uri="{FF2B5EF4-FFF2-40B4-BE49-F238E27FC236}">
                  <a16:creationId xmlns:a16="http://schemas.microsoft.com/office/drawing/2014/main" id="{3B79FD4C-EC36-492A-892E-47F51B919662}"/>
                </a:ext>
              </a:extLst>
            </p:cNvPr>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757;p51">
              <a:extLst>
                <a:ext uri="{FF2B5EF4-FFF2-40B4-BE49-F238E27FC236}">
                  <a16:creationId xmlns:a16="http://schemas.microsoft.com/office/drawing/2014/main" id="{C88019EF-371D-4F90-B4B2-8058B3881D6E}"/>
                </a:ext>
              </a:extLst>
            </p:cNvPr>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758;p51">
              <a:extLst>
                <a:ext uri="{FF2B5EF4-FFF2-40B4-BE49-F238E27FC236}">
                  <a16:creationId xmlns:a16="http://schemas.microsoft.com/office/drawing/2014/main" id="{5D465957-E050-4035-B95B-EDB21D044446}"/>
                </a:ext>
              </a:extLst>
            </p:cNvPr>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759;p51">
            <a:extLst>
              <a:ext uri="{FF2B5EF4-FFF2-40B4-BE49-F238E27FC236}">
                <a16:creationId xmlns:a16="http://schemas.microsoft.com/office/drawing/2014/main" id="{4BB879E3-0A7B-4006-9D56-F3D114189EFE}"/>
              </a:ext>
            </a:extLst>
          </p:cNvPr>
          <p:cNvSpPr/>
          <p:nvPr/>
        </p:nvSpPr>
        <p:spPr>
          <a:xfrm>
            <a:off x="7393690" y="3858134"/>
            <a:ext cx="513788" cy="512400"/>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760;p51">
            <a:extLst>
              <a:ext uri="{FF2B5EF4-FFF2-40B4-BE49-F238E27FC236}">
                <a16:creationId xmlns:a16="http://schemas.microsoft.com/office/drawing/2014/main" id="{9794543D-529C-4BD8-89E2-0FC244453F11}"/>
              </a:ext>
            </a:extLst>
          </p:cNvPr>
          <p:cNvGrpSpPr/>
          <p:nvPr/>
        </p:nvGrpSpPr>
        <p:grpSpPr>
          <a:xfrm>
            <a:off x="7439752" y="4490279"/>
            <a:ext cx="420892" cy="513788"/>
            <a:chOff x="-24694925" y="3518700"/>
            <a:chExt cx="242625" cy="296175"/>
          </a:xfrm>
          <a:solidFill>
            <a:srgbClr val="5C3183"/>
          </a:solidFill>
        </p:grpSpPr>
        <p:sp>
          <p:nvSpPr>
            <p:cNvPr id="220" name="Google Shape;6761;p51">
              <a:extLst>
                <a:ext uri="{FF2B5EF4-FFF2-40B4-BE49-F238E27FC236}">
                  <a16:creationId xmlns:a16="http://schemas.microsoft.com/office/drawing/2014/main" id="{F9692DFB-6E29-481B-AAA5-5D175F9C8212}"/>
                </a:ext>
              </a:extLst>
            </p:cNvPr>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762;p51">
              <a:extLst>
                <a:ext uri="{FF2B5EF4-FFF2-40B4-BE49-F238E27FC236}">
                  <a16:creationId xmlns:a16="http://schemas.microsoft.com/office/drawing/2014/main" id="{ADDE81B0-AD02-4C2D-9688-AB3A08100EF6}"/>
                </a:ext>
              </a:extLst>
            </p:cNvPr>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763;p51">
              <a:extLst>
                <a:ext uri="{FF2B5EF4-FFF2-40B4-BE49-F238E27FC236}">
                  <a16:creationId xmlns:a16="http://schemas.microsoft.com/office/drawing/2014/main" id="{E0656B30-18D2-4334-BA2E-CDC2D468A7BE}"/>
                </a:ext>
              </a:extLst>
            </p:cNvPr>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764;p51">
              <a:extLst>
                <a:ext uri="{FF2B5EF4-FFF2-40B4-BE49-F238E27FC236}">
                  <a16:creationId xmlns:a16="http://schemas.microsoft.com/office/drawing/2014/main" id="{E357D573-58A4-410F-9BDA-368132EE91E4}"/>
                </a:ext>
              </a:extLst>
            </p:cNvPr>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765;p51">
            <a:extLst>
              <a:ext uri="{FF2B5EF4-FFF2-40B4-BE49-F238E27FC236}">
                <a16:creationId xmlns:a16="http://schemas.microsoft.com/office/drawing/2014/main" id="{303DB256-FA2D-4C52-A691-6D22120C60F0}"/>
              </a:ext>
            </a:extLst>
          </p:cNvPr>
          <p:cNvGrpSpPr/>
          <p:nvPr/>
        </p:nvGrpSpPr>
        <p:grpSpPr>
          <a:xfrm>
            <a:off x="7439079" y="5156377"/>
            <a:ext cx="422237" cy="513788"/>
            <a:chOff x="-24709100" y="3888875"/>
            <a:chExt cx="243400" cy="296175"/>
          </a:xfrm>
          <a:solidFill>
            <a:srgbClr val="5C3183"/>
          </a:solidFill>
        </p:grpSpPr>
        <p:sp>
          <p:nvSpPr>
            <p:cNvPr id="217" name="Google Shape;6766;p51">
              <a:extLst>
                <a:ext uri="{FF2B5EF4-FFF2-40B4-BE49-F238E27FC236}">
                  <a16:creationId xmlns:a16="http://schemas.microsoft.com/office/drawing/2014/main" id="{8178A799-75CA-430E-8B42-7BFAB944EDD2}"/>
                </a:ext>
              </a:extLst>
            </p:cNvPr>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767;p51">
              <a:extLst>
                <a:ext uri="{FF2B5EF4-FFF2-40B4-BE49-F238E27FC236}">
                  <a16:creationId xmlns:a16="http://schemas.microsoft.com/office/drawing/2014/main" id="{FC47B6C8-6B50-4783-B58C-ACF14D521B29}"/>
                </a:ext>
              </a:extLst>
            </p:cNvPr>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768;p51">
              <a:extLst>
                <a:ext uri="{FF2B5EF4-FFF2-40B4-BE49-F238E27FC236}">
                  <a16:creationId xmlns:a16="http://schemas.microsoft.com/office/drawing/2014/main" id="{7CD1C48B-B0E9-4FD6-9268-E84512F55FC3}"/>
                </a:ext>
              </a:extLst>
            </p:cNvPr>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769;p51">
            <a:extLst>
              <a:ext uri="{FF2B5EF4-FFF2-40B4-BE49-F238E27FC236}">
                <a16:creationId xmlns:a16="http://schemas.microsoft.com/office/drawing/2014/main" id="{21EA8ACE-059E-44DE-A091-571E033298E1}"/>
              </a:ext>
            </a:extLst>
          </p:cNvPr>
          <p:cNvGrpSpPr/>
          <p:nvPr/>
        </p:nvGrpSpPr>
        <p:grpSpPr>
          <a:xfrm>
            <a:off x="10642670" y="3859894"/>
            <a:ext cx="519208" cy="509017"/>
            <a:chOff x="-22863675" y="3131775"/>
            <a:chExt cx="299300" cy="293425"/>
          </a:xfrm>
          <a:solidFill>
            <a:srgbClr val="5C3183"/>
          </a:solidFill>
        </p:grpSpPr>
        <p:sp>
          <p:nvSpPr>
            <p:cNvPr id="214" name="Google Shape;6770;p51">
              <a:extLst>
                <a:ext uri="{FF2B5EF4-FFF2-40B4-BE49-F238E27FC236}">
                  <a16:creationId xmlns:a16="http://schemas.microsoft.com/office/drawing/2014/main" id="{B5857F62-E90A-4108-B528-C3527DDF1F38}"/>
                </a:ext>
              </a:extLst>
            </p:cNvPr>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771;p51">
              <a:extLst>
                <a:ext uri="{FF2B5EF4-FFF2-40B4-BE49-F238E27FC236}">
                  <a16:creationId xmlns:a16="http://schemas.microsoft.com/office/drawing/2014/main" id="{32E34766-75B2-4AEB-BC79-2E94A2B6A143}"/>
                </a:ext>
              </a:extLst>
            </p:cNvPr>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772;p51">
              <a:extLst>
                <a:ext uri="{FF2B5EF4-FFF2-40B4-BE49-F238E27FC236}">
                  <a16:creationId xmlns:a16="http://schemas.microsoft.com/office/drawing/2014/main" id="{7E8680C8-4D88-4392-BF53-089A2F893F87}"/>
                </a:ext>
              </a:extLst>
            </p:cNvPr>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773;p51">
            <a:extLst>
              <a:ext uri="{FF2B5EF4-FFF2-40B4-BE49-F238E27FC236}">
                <a16:creationId xmlns:a16="http://schemas.microsoft.com/office/drawing/2014/main" id="{75E0AB6A-5087-4FFB-9422-49D3EE40AD0C}"/>
              </a:ext>
            </a:extLst>
          </p:cNvPr>
          <p:cNvGrpSpPr/>
          <p:nvPr/>
        </p:nvGrpSpPr>
        <p:grpSpPr>
          <a:xfrm>
            <a:off x="1593585" y="3857532"/>
            <a:ext cx="452291" cy="513744"/>
            <a:chOff x="-28069875" y="3175300"/>
            <a:chExt cx="260725" cy="296150"/>
          </a:xfrm>
          <a:solidFill>
            <a:srgbClr val="5C3183"/>
          </a:solidFill>
        </p:grpSpPr>
        <p:sp>
          <p:nvSpPr>
            <p:cNvPr id="205" name="Google Shape;6774;p51">
              <a:extLst>
                <a:ext uri="{FF2B5EF4-FFF2-40B4-BE49-F238E27FC236}">
                  <a16:creationId xmlns:a16="http://schemas.microsoft.com/office/drawing/2014/main" id="{6FEDFEB5-EB2C-4DB5-84BB-F9CD48DB94C0}"/>
                </a:ext>
              </a:extLst>
            </p:cNvPr>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775;p51">
              <a:extLst>
                <a:ext uri="{FF2B5EF4-FFF2-40B4-BE49-F238E27FC236}">
                  <a16:creationId xmlns:a16="http://schemas.microsoft.com/office/drawing/2014/main" id="{47955AEB-710C-45A6-A4E1-F49FA5FDCAED}"/>
                </a:ext>
              </a:extLst>
            </p:cNvPr>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776;p51">
              <a:extLst>
                <a:ext uri="{FF2B5EF4-FFF2-40B4-BE49-F238E27FC236}">
                  <a16:creationId xmlns:a16="http://schemas.microsoft.com/office/drawing/2014/main" id="{329CCF18-9918-445F-B27F-13305D09F087}"/>
                </a:ext>
              </a:extLst>
            </p:cNvPr>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777;p51">
              <a:extLst>
                <a:ext uri="{FF2B5EF4-FFF2-40B4-BE49-F238E27FC236}">
                  <a16:creationId xmlns:a16="http://schemas.microsoft.com/office/drawing/2014/main" id="{77F4A302-46C4-47E4-BDC7-8208742C2577}"/>
                </a:ext>
              </a:extLst>
            </p:cNvPr>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778;p51">
              <a:extLst>
                <a:ext uri="{FF2B5EF4-FFF2-40B4-BE49-F238E27FC236}">
                  <a16:creationId xmlns:a16="http://schemas.microsoft.com/office/drawing/2014/main" id="{B859139A-075A-41A9-BE51-4743A3DD9033}"/>
                </a:ext>
              </a:extLst>
            </p:cNvPr>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779;p51">
              <a:extLst>
                <a:ext uri="{FF2B5EF4-FFF2-40B4-BE49-F238E27FC236}">
                  <a16:creationId xmlns:a16="http://schemas.microsoft.com/office/drawing/2014/main" id="{68CD262A-70E3-4C4B-AEAC-4AF212F383B5}"/>
                </a:ext>
              </a:extLst>
            </p:cNvPr>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780;p51">
              <a:extLst>
                <a:ext uri="{FF2B5EF4-FFF2-40B4-BE49-F238E27FC236}">
                  <a16:creationId xmlns:a16="http://schemas.microsoft.com/office/drawing/2014/main" id="{4BA7E0EC-DB44-496F-949D-F24DCFBAF024}"/>
                </a:ext>
              </a:extLst>
            </p:cNvPr>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781;p51">
              <a:extLst>
                <a:ext uri="{FF2B5EF4-FFF2-40B4-BE49-F238E27FC236}">
                  <a16:creationId xmlns:a16="http://schemas.microsoft.com/office/drawing/2014/main" id="{A3CAC86A-5CE3-4B30-8EAB-76832C9BA490}"/>
                </a:ext>
              </a:extLst>
            </p:cNvPr>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782;p51">
              <a:extLst>
                <a:ext uri="{FF2B5EF4-FFF2-40B4-BE49-F238E27FC236}">
                  <a16:creationId xmlns:a16="http://schemas.microsoft.com/office/drawing/2014/main" id="{F7C3FF51-83F2-4D81-8930-CDEE09D2024B}"/>
                </a:ext>
              </a:extLst>
            </p:cNvPr>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783;p51">
            <a:extLst>
              <a:ext uri="{FF2B5EF4-FFF2-40B4-BE49-F238E27FC236}">
                <a16:creationId xmlns:a16="http://schemas.microsoft.com/office/drawing/2014/main" id="{C6292B89-21BA-4718-B333-A76A4C0CD5B5}"/>
              </a:ext>
            </a:extLst>
          </p:cNvPr>
          <p:cNvSpPr/>
          <p:nvPr/>
        </p:nvSpPr>
        <p:spPr>
          <a:xfrm>
            <a:off x="1563296" y="4491743"/>
            <a:ext cx="513744" cy="510709"/>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84;p51">
            <a:extLst>
              <a:ext uri="{FF2B5EF4-FFF2-40B4-BE49-F238E27FC236}">
                <a16:creationId xmlns:a16="http://schemas.microsoft.com/office/drawing/2014/main" id="{C0BC4D61-14DB-4FC2-8A6F-81855F0E1574}"/>
              </a:ext>
            </a:extLst>
          </p:cNvPr>
          <p:cNvGrpSpPr/>
          <p:nvPr/>
        </p:nvGrpSpPr>
        <p:grpSpPr>
          <a:xfrm>
            <a:off x="1653693" y="5157072"/>
            <a:ext cx="332073" cy="512400"/>
            <a:chOff x="-28032075" y="3916450"/>
            <a:chExt cx="191425" cy="295375"/>
          </a:xfrm>
          <a:solidFill>
            <a:srgbClr val="5C3183"/>
          </a:solidFill>
        </p:grpSpPr>
        <p:sp>
          <p:nvSpPr>
            <p:cNvPr id="202" name="Google Shape;6785;p51">
              <a:extLst>
                <a:ext uri="{FF2B5EF4-FFF2-40B4-BE49-F238E27FC236}">
                  <a16:creationId xmlns:a16="http://schemas.microsoft.com/office/drawing/2014/main" id="{00C23780-F2E1-4D87-BCBC-65B09662E901}"/>
                </a:ext>
              </a:extLst>
            </p:cNvPr>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786;p51">
              <a:extLst>
                <a:ext uri="{FF2B5EF4-FFF2-40B4-BE49-F238E27FC236}">
                  <a16:creationId xmlns:a16="http://schemas.microsoft.com/office/drawing/2014/main" id="{7A561AA8-CE2A-4F36-B717-1C24639E6BF2}"/>
                </a:ext>
              </a:extLst>
            </p:cNvPr>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787;p51">
              <a:extLst>
                <a:ext uri="{FF2B5EF4-FFF2-40B4-BE49-F238E27FC236}">
                  <a16:creationId xmlns:a16="http://schemas.microsoft.com/office/drawing/2014/main" id="{E2E6AC61-7CBC-4E07-A29A-F26DE74D7360}"/>
                </a:ext>
              </a:extLst>
            </p:cNvPr>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788;p51">
            <a:extLst>
              <a:ext uri="{FF2B5EF4-FFF2-40B4-BE49-F238E27FC236}">
                <a16:creationId xmlns:a16="http://schemas.microsoft.com/office/drawing/2014/main" id="{DCEBE151-B9ED-4835-AFFC-A514B65CA8B9}"/>
              </a:ext>
            </a:extLst>
          </p:cNvPr>
          <p:cNvGrpSpPr/>
          <p:nvPr/>
        </p:nvGrpSpPr>
        <p:grpSpPr>
          <a:xfrm>
            <a:off x="4806822" y="3857510"/>
            <a:ext cx="513788" cy="513788"/>
            <a:chOff x="-26201650" y="3176075"/>
            <a:chExt cx="296175" cy="296175"/>
          </a:xfrm>
          <a:solidFill>
            <a:srgbClr val="5C3183"/>
          </a:solidFill>
        </p:grpSpPr>
        <p:sp>
          <p:nvSpPr>
            <p:cNvPr id="200" name="Google Shape;6789;p51">
              <a:extLst>
                <a:ext uri="{FF2B5EF4-FFF2-40B4-BE49-F238E27FC236}">
                  <a16:creationId xmlns:a16="http://schemas.microsoft.com/office/drawing/2014/main" id="{0050380D-57A2-4E2D-8A44-F6F89E5F6964}"/>
                </a:ext>
              </a:extLst>
            </p:cNvPr>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790;p51">
              <a:extLst>
                <a:ext uri="{FF2B5EF4-FFF2-40B4-BE49-F238E27FC236}">
                  <a16:creationId xmlns:a16="http://schemas.microsoft.com/office/drawing/2014/main" id="{AF51D2EC-A2E2-42CD-A177-033D526AA851}"/>
                </a:ext>
              </a:extLst>
            </p:cNvPr>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791;p51">
            <a:extLst>
              <a:ext uri="{FF2B5EF4-FFF2-40B4-BE49-F238E27FC236}">
                <a16:creationId xmlns:a16="http://schemas.microsoft.com/office/drawing/2014/main" id="{DACADCE8-2582-49B5-B083-ABC595D484B4}"/>
              </a:ext>
            </a:extLst>
          </p:cNvPr>
          <p:cNvGrpSpPr/>
          <p:nvPr/>
        </p:nvGrpSpPr>
        <p:grpSpPr>
          <a:xfrm>
            <a:off x="4806129" y="4490974"/>
            <a:ext cx="515175" cy="512400"/>
            <a:chOff x="-26204800" y="3547050"/>
            <a:chExt cx="296975" cy="295375"/>
          </a:xfrm>
          <a:solidFill>
            <a:srgbClr val="5C3183"/>
          </a:solidFill>
        </p:grpSpPr>
        <p:sp>
          <p:nvSpPr>
            <p:cNvPr id="198" name="Google Shape;6792;p51">
              <a:extLst>
                <a:ext uri="{FF2B5EF4-FFF2-40B4-BE49-F238E27FC236}">
                  <a16:creationId xmlns:a16="http://schemas.microsoft.com/office/drawing/2014/main" id="{B4C8848C-E1A5-46B0-A52A-FDA41570F485}"/>
                </a:ext>
              </a:extLst>
            </p:cNvPr>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793;p51">
              <a:extLst>
                <a:ext uri="{FF2B5EF4-FFF2-40B4-BE49-F238E27FC236}">
                  <a16:creationId xmlns:a16="http://schemas.microsoft.com/office/drawing/2014/main" id="{5B2DE0E5-7716-4CEA-B8F9-22723CDD87F6}"/>
                </a:ext>
              </a:extLst>
            </p:cNvPr>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6794;p51">
            <a:extLst>
              <a:ext uri="{FF2B5EF4-FFF2-40B4-BE49-F238E27FC236}">
                <a16:creationId xmlns:a16="http://schemas.microsoft.com/office/drawing/2014/main" id="{C29665CF-D927-46A4-AB02-49D5AC64138C}"/>
              </a:ext>
            </a:extLst>
          </p:cNvPr>
          <p:cNvSpPr/>
          <p:nvPr/>
        </p:nvSpPr>
        <p:spPr>
          <a:xfrm>
            <a:off x="4853699" y="5156293"/>
            <a:ext cx="420849" cy="513788"/>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6795;p51">
            <a:extLst>
              <a:ext uri="{FF2B5EF4-FFF2-40B4-BE49-F238E27FC236}">
                <a16:creationId xmlns:a16="http://schemas.microsoft.com/office/drawing/2014/main" id="{34741B7C-E532-4930-B870-987EDA70FC6C}"/>
              </a:ext>
            </a:extLst>
          </p:cNvPr>
          <p:cNvGrpSpPr/>
          <p:nvPr/>
        </p:nvGrpSpPr>
        <p:grpSpPr>
          <a:xfrm>
            <a:off x="8051064" y="3857510"/>
            <a:ext cx="502860" cy="513788"/>
            <a:chOff x="-24353875" y="3147725"/>
            <a:chExt cx="289875" cy="296175"/>
          </a:xfrm>
          <a:solidFill>
            <a:srgbClr val="5C3183"/>
          </a:solidFill>
        </p:grpSpPr>
        <p:sp>
          <p:nvSpPr>
            <p:cNvPr id="196" name="Google Shape;6796;p51">
              <a:extLst>
                <a:ext uri="{FF2B5EF4-FFF2-40B4-BE49-F238E27FC236}">
                  <a16:creationId xmlns:a16="http://schemas.microsoft.com/office/drawing/2014/main" id="{AAD5CDE7-1F75-4848-9156-BEAD91BF53C5}"/>
                </a:ext>
              </a:extLst>
            </p:cNvPr>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797;p51">
              <a:extLst>
                <a:ext uri="{FF2B5EF4-FFF2-40B4-BE49-F238E27FC236}">
                  <a16:creationId xmlns:a16="http://schemas.microsoft.com/office/drawing/2014/main" id="{D1393C35-BCE3-45B9-8793-7C1E7E2C8377}"/>
                </a:ext>
              </a:extLst>
            </p:cNvPr>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6798;p51">
            <a:extLst>
              <a:ext uri="{FF2B5EF4-FFF2-40B4-BE49-F238E27FC236}">
                <a16:creationId xmlns:a16="http://schemas.microsoft.com/office/drawing/2014/main" id="{39AB2E01-4657-4C9C-9490-7103EF2E3D91}"/>
              </a:ext>
            </a:extLst>
          </p:cNvPr>
          <p:cNvGrpSpPr/>
          <p:nvPr/>
        </p:nvGrpSpPr>
        <p:grpSpPr>
          <a:xfrm>
            <a:off x="8062686" y="4490951"/>
            <a:ext cx="479614" cy="512443"/>
            <a:chOff x="-24344425" y="3519475"/>
            <a:chExt cx="276475" cy="295400"/>
          </a:xfrm>
          <a:solidFill>
            <a:srgbClr val="5C3183"/>
          </a:solidFill>
        </p:grpSpPr>
        <p:sp>
          <p:nvSpPr>
            <p:cNvPr id="194" name="Google Shape;6799;p51">
              <a:extLst>
                <a:ext uri="{FF2B5EF4-FFF2-40B4-BE49-F238E27FC236}">
                  <a16:creationId xmlns:a16="http://schemas.microsoft.com/office/drawing/2014/main" id="{F7DB1DE4-ADF1-44D6-B4FD-D1903E9C004D}"/>
                </a:ext>
              </a:extLst>
            </p:cNvPr>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800;p51">
              <a:extLst>
                <a:ext uri="{FF2B5EF4-FFF2-40B4-BE49-F238E27FC236}">
                  <a16:creationId xmlns:a16="http://schemas.microsoft.com/office/drawing/2014/main" id="{CE25E0D4-F7CE-45F6-90E8-296E08B44FC4}"/>
                </a:ext>
              </a:extLst>
            </p:cNvPr>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6801;p51">
            <a:extLst>
              <a:ext uri="{FF2B5EF4-FFF2-40B4-BE49-F238E27FC236}">
                <a16:creationId xmlns:a16="http://schemas.microsoft.com/office/drawing/2014/main" id="{341B448A-B611-4E6D-8E51-3E408C932F70}"/>
              </a:ext>
            </a:extLst>
          </p:cNvPr>
          <p:cNvGrpSpPr/>
          <p:nvPr/>
        </p:nvGrpSpPr>
        <p:grpSpPr>
          <a:xfrm>
            <a:off x="8047658" y="5159803"/>
            <a:ext cx="509668" cy="506936"/>
            <a:chOff x="-24353075" y="3891250"/>
            <a:chExt cx="293800" cy="292225"/>
          </a:xfrm>
          <a:solidFill>
            <a:srgbClr val="5C3183"/>
          </a:solidFill>
        </p:grpSpPr>
        <p:sp>
          <p:nvSpPr>
            <p:cNvPr id="192" name="Google Shape;6802;p51">
              <a:extLst>
                <a:ext uri="{FF2B5EF4-FFF2-40B4-BE49-F238E27FC236}">
                  <a16:creationId xmlns:a16="http://schemas.microsoft.com/office/drawing/2014/main" id="{83044ED3-85D8-4724-B0A8-C7C8D160179A}"/>
                </a:ext>
              </a:extLst>
            </p:cNvPr>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803;p51">
              <a:extLst>
                <a:ext uri="{FF2B5EF4-FFF2-40B4-BE49-F238E27FC236}">
                  <a16:creationId xmlns:a16="http://schemas.microsoft.com/office/drawing/2014/main" id="{F68FD32B-60D5-4016-AC53-7CC85DDF2F05}"/>
                </a:ext>
              </a:extLst>
            </p:cNvPr>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6804;p51">
            <a:extLst>
              <a:ext uri="{FF2B5EF4-FFF2-40B4-BE49-F238E27FC236}">
                <a16:creationId xmlns:a16="http://schemas.microsoft.com/office/drawing/2014/main" id="{7E71BB6B-DD51-4C52-8617-0E75A7C32C23}"/>
              </a:ext>
            </a:extLst>
          </p:cNvPr>
          <p:cNvGrpSpPr/>
          <p:nvPr/>
        </p:nvGrpSpPr>
        <p:grpSpPr>
          <a:xfrm>
            <a:off x="10644709" y="4491276"/>
            <a:ext cx="515132" cy="511792"/>
            <a:chOff x="-22845575" y="3504075"/>
            <a:chExt cx="296950" cy="295025"/>
          </a:xfrm>
          <a:solidFill>
            <a:srgbClr val="5C3183"/>
          </a:solidFill>
        </p:grpSpPr>
        <p:sp>
          <p:nvSpPr>
            <p:cNvPr id="190" name="Google Shape;6805;p51">
              <a:extLst>
                <a:ext uri="{FF2B5EF4-FFF2-40B4-BE49-F238E27FC236}">
                  <a16:creationId xmlns:a16="http://schemas.microsoft.com/office/drawing/2014/main" id="{F418133D-63ED-4C32-B3D3-65ED6240C8BC}"/>
                </a:ext>
              </a:extLst>
            </p:cNvPr>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806;p51">
              <a:extLst>
                <a:ext uri="{FF2B5EF4-FFF2-40B4-BE49-F238E27FC236}">
                  <a16:creationId xmlns:a16="http://schemas.microsoft.com/office/drawing/2014/main" id="{EF20ACF9-DAF3-469F-A70C-59110443243F}"/>
                </a:ext>
              </a:extLst>
            </p:cNvPr>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6807;p51">
            <a:extLst>
              <a:ext uri="{FF2B5EF4-FFF2-40B4-BE49-F238E27FC236}">
                <a16:creationId xmlns:a16="http://schemas.microsoft.com/office/drawing/2014/main" id="{4237DE21-6472-4C00-AE90-DE4877E3FCE5}"/>
              </a:ext>
            </a:extLst>
          </p:cNvPr>
          <p:cNvGrpSpPr/>
          <p:nvPr/>
        </p:nvGrpSpPr>
        <p:grpSpPr>
          <a:xfrm>
            <a:off x="2251365" y="3858203"/>
            <a:ext cx="435898" cy="512400"/>
            <a:chOff x="-27691025" y="3175300"/>
            <a:chExt cx="251275" cy="295375"/>
          </a:xfrm>
          <a:solidFill>
            <a:srgbClr val="5C3183"/>
          </a:solidFill>
        </p:grpSpPr>
        <p:sp>
          <p:nvSpPr>
            <p:cNvPr id="186" name="Google Shape;6808;p51">
              <a:extLst>
                <a:ext uri="{FF2B5EF4-FFF2-40B4-BE49-F238E27FC236}">
                  <a16:creationId xmlns:a16="http://schemas.microsoft.com/office/drawing/2014/main" id="{3DDBAAA4-0F8A-4E03-A741-2FFCC324B0E1}"/>
                </a:ext>
              </a:extLst>
            </p:cNvPr>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809;p51">
              <a:extLst>
                <a:ext uri="{FF2B5EF4-FFF2-40B4-BE49-F238E27FC236}">
                  <a16:creationId xmlns:a16="http://schemas.microsoft.com/office/drawing/2014/main" id="{33648026-1FF4-4A52-BEDD-D0A568207AF9}"/>
                </a:ext>
              </a:extLst>
            </p:cNvPr>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810;p51">
              <a:extLst>
                <a:ext uri="{FF2B5EF4-FFF2-40B4-BE49-F238E27FC236}">
                  <a16:creationId xmlns:a16="http://schemas.microsoft.com/office/drawing/2014/main" id="{8E464D6F-9614-48BB-92C4-E79D1E2F4AC1}"/>
                </a:ext>
              </a:extLst>
            </p:cNvPr>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811;p51">
              <a:extLst>
                <a:ext uri="{FF2B5EF4-FFF2-40B4-BE49-F238E27FC236}">
                  <a16:creationId xmlns:a16="http://schemas.microsoft.com/office/drawing/2014/main" id="{27E0DB36-351B-41FD-9AD4-B27C0E83048D}"/>
                </a:ext>
              </a:extLst>
            </p:cNvPr>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6812;p51">
            <a:extLst>
              <a:ext uri="{FF2B5EF4-FFF2-40B4-BE49-F238E27FC236}">
                <a16:creationId xmlns:a16="http://schemas.microsoft.com/office/drawing/2014/main" id="{2F5C763C-6780-47B6-9486-477020CA03D3}"/>
              </a:ext>
            </a:extLst>
          </p:cNvPr>
          <p:cNvGrpSpPr/>
          <p:nvPr/>
        </p:nvGrpSpPr>
        <p:grpSpPr>
          <a:xfrm>
            <a:off x="2211054" y="4581158"/>
            <a:ext cx="516521" cy="332030"/>
            <a:chOff x="-27721750" y="3598250"/>
            <a:chExt cx="297750" cy="191400"/>
          </a:xfrm>
          <a:solidFill>
            <a:srgbClr val="5C3183"/>
          </a:solidFill>
        </p:grpSpPr>
        <p:sp>
          <p:nvSpPr>
            <p:cNvPr id="184" name="Google Shape;6813;p51">
              <a:extLst>
                <a:ext uri="{FF2B5EF4-FFF2-40B4-BE49-F238E27FC236}">
                  <a16:creationId xmlns:a16="http://schemas.microsoft.com/office/drawing/2014/main" id="{23CB12CC-8D09-4F98-AC32-9A3357B6EA47}"/>
                </a:ext>
              </a:extLst>
            </p:cNvPr>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814;p51">
              <a:extLst>
                <a:ext uri="{FF2B5EF4-FFF2-40B4-BE49-F238E27FC236}">
                  <a16:creationId xmlns:a16="http://schemas.microsoft.com/office/drawing/2014/main" id="{3FDDB4D7-ABDE-49F1-8F0D-B3D5541CD7BC}"/>
                </a:ext>
              </a:extLst>
            </p:cNvPr>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6815;p51">
            <a:extLst>
              <a:ext uri="{FF2B5EF4-FFF2-40B4-BE49-F238E27FC236}">
                <a16:creationId xmlns:a16="http://schemas.microsoft.com/office/drawing/2014/main" id="{254251F9-E55A-45E2-ADD2-6C6189BE6D18}"/>
              </a:ext>
            </a:extLst>
          </p:cNvPr>
          <p:cNvGrpSpPr/>
          <p:nvPr/>
        </p:nvGrpSpPr>
        <p:grpSpPr>
          <a:xfrm>
            <a:off x="2213093" y="5165008"/>
            <a:ext cx="512443" cy="496527"/>
            <a:chOff x="-27719400" y="3925600"/>
            <a:chExt cx="295400" cy="286225"/>
          </a:xfrm>
          <a:solidFill>
            <a:srgbClr val="5C3183"/>
          </a:solidFill>
        </p:grpSpPr>
        <p:sp>
          <p:nvSpPr>
            <p:cNvPr id="182" name="Google Shape;6816;p51">
              <a:extLst>
                <a:ext uri="{FF2B5EF4-FFF2-40B4-BE49-F238E27FC236}">
                  <a16:creationId xmlns:a16="http://schemas.microsoft.com/office/drawing/2014/main" id="{EFC7BC7E-86F5-4781-80C2-A2368C8613F2}"/>
                </a:ext>
              </a:extLst>
            </p:cNvPr>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817;p51">
              <a:extLst>
                <a:ext uri="{FF2B5EF4-FFF2-40B4-BE49-F238E27FC236}">
                  <a16:creationId xmlns:a16="http://schemas.microsoft.com/office/drawing/2014/main" id="{F024C650-236F-439C-9148-E5FA56C130AB}"/>
                </a:ext>
              </a:extLst>
            </p:cNvPr>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6818;p51">
            <a:extLst>
              <a:ext uri="{FF2B5EF4-FFF2-40B4-BE49-F238E27FC236}">
                <a16:creationId xmlns:a16="http://schemas.microsoft.com/office/drawing/2014/main" id="{8F7D8FCA-C59A-4013-922A-4E49EBB73D9B}"/>
              </a:ext>
            </a:extLst>
          </p:cNvPr>
          <p:cNvGrpSpPr/>
          <p:nvPr/>
        </p:nvGrpSpPr>
        <p:grpSpPr>
          <a:xfrm>
            <a:off x="5447659" y="3856838"/>
            <a:ext cx="515132" cy="515132"/>
            <a:chOff x="-25834600" y="3176875"/>
            <a:chExt cx="296950" cy="296950"/>
          </a:xfrm>
          <a:solidFill>
            <a:srgbClr val="5C3183"/>
          </a:solidFill>
        </p:grpSpPr>
        <p:sp>
          <p:nvSpPr>
            <p:cNvPr id="177" name="Google Shape;6819;p51">
              <a:extLst>
                <a:ext uri="{FF2B5EF4-FFF2-40B4-BE49-F238E27FC236}">
                  <a16:creationId xmlns:a16="http://schemas.microsoft.com/office/drawing/2014/main" id="{905306EB-C685-4B4D-8EAD-06AB922FF2E5}"/>
                </a:ext>
              </a:extLst>
            </p:cNvPr>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820;p51">
              <a:extLst>
                <a:ext uri="{FF2B5EF4-FFF2-40B4-BE49-F238E27FC236}">
                  <a16:creationId xmlns:a16="http://schemas.microsoft.com/office/drawing/2014/main" id="{628E947E-139F-4436-B303-6FFDE0D2F1C4}"/>
                </a:ext>
              </a:extLst>
            </p:cNvPr>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821;p51">
              <a:extLst>
                <a:ext uri="{FF2B5EF4-FFF2-40B4-BE49-F238E27FC236}">
                  <a16:creationId xmlns:a16="http://schemas.microsoft.com/office/drawing/2014/main" id="{347DD35F-EC31-454E-8403-7871457DC3C2}"/>
                </a:ext>
              </a:extLst>
            </p:cNvPr>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822;p51">
              <a:extLst>
                <a:ext uri="{FF2B5EF4-FFF2-40B4-BE49-F238E27FC236}">
                  <a16:creationId xmlns:a16="http://schemas.microsoft.com/office/drawing/2014/main" id="{C2E4FEA4-549A-4336-94B2-A16D6C2610BC}"/>
                </a:ext>
              </a:extLst>
            </p:cNvPr>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823;p51">
              <a:extLst>
                <a:ext uri="{FF2B5EF4-FFF2-40B4-BE49-F238E27FC236}">
                  <a16:creationId xmlns:a16="http://schemas.microsoft.com/office/drawing/2014/main" id="{2FD940FB-F6D4-4954-83DF-74E274AEA4EB}"/>
                </a:ext>
              </a:extLst>
            </p:cNvPr>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6824;p51">
            <a:extLst>
              <a:ext uri="{FF2B5EF4-FFF2-40B4-BE49-F238E27FC236}">
                <a16:creationId xmlns:a16="http://schemas.microsoft.com/office/drawing/2014/main" id="{4BCFCF8F-30F3-41F7-A3E6-884DD6B977EE}"/>
              </a:ext>
            </a:extLst>
          </p:cNvPr>
          <p:cNvGrpSpPr/>
          <p:nvPr/>
        </p:nvGrpSpPr>
        <p:grpSpPr>
          <a:xfrm>
            <a:off x="5447659" y="4506002"/>
            <a:ext cx="515132" cy="482346"/>
            <a:chOff x="-25834600" y="3564375"/>
            <a:chExt cx="296950" cy="278050"/>
          </a:xfrm>
          <a:solidFill>
            <a:srgbClr val="5C3183"/>
          </a:solidFill>
        </p:grpSpPr>
        <p:sp>
          <p:nvSpPr>
            <p:cNvPr id="169" name="Google Shape;6825;p51">
              <a:extLst>
                <a:ext uri="{FF2B5EF4-FFF2-40B4-BE49-F238E27FC236}">
                  <a16:creationId xmlns:a16="http://schemas.microsoft.com/office/drawing/2014/main" id="{38B870B9-4ECD-48E1-BF6D-7BF139145B91}"/>
                </a:ext>
              </a:extLst>
            </p:cNvPr>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826;p51">
              <a:extLst>
                <a:ext uri="{FF2B5EF4-FFF2-40B4-BE49-F238E27FC236}">
                  <a16:creationId xmlns:a16="http://schemas.microsoft.com/office/drawing/2014/main" id="{595358C8-BBC9-41FF-ADEC-EF8D936E89C9}"/>
                </a:ext>
              </a:extLst>
            </p:cNvPr>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827;p51">
              <a:extLst>
                <a:ext uri="{FF2B5EF4-FFF2-40B4-BE49-F238E27FC236}">
                  <a16:creationId xmlns:a16="http://schemas.microsoft.com/office/drawing/2014/main" id="{30F5237D-6144-4E97-B459-7EDB8C145C1D}"/>
                </a:ext>
              </a:extLst>
            </p:cNvPr>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828;p51">
              <a:extLst>
                <a:ext uri="{FF2B5EF4-FFF2-40B4-BE49-F238E27FC236}">
                  <a16:creationId xmlns:a16="http://schemas.microsoft.com/office/drawing/2014/main" id="{2361FDDC-3842-4910-AD0E-3B8A4BD36BBA}"/>
                </a:ext>
              </a:extLst>
            </p:cNvPr>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829;p51">
              <a:extLst>
                <a:ext uri="{FF2B5EF4-FFF2-40B4-BE49-F238E27FC236}">
                  <a16:creationId xmlns:a16="http://schemas.microsoft.com/office/drawing/2014/main" id="{C28C1535-4DC2-476B-B2FE-16D1540F41AD}"/>
                </a:ext>
              </a:extLst>
            </p:cNvPr>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830;p51">
              <a:extLst>
                <a:ext uri="{FF2B5EF4-FFF2-40B4-BE49-F238E27FC236}">
                  <a16:creationId xmlns:a16="http://schemas.microsoft.com/office/drawing/2014/main" id="{77E75376-8F54-49A7-9D4F-30D8B4DCBBB9}"/>
                </a:ext>
              </a:extLst>
            </p:cNvPr>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831;p51">
              <a:extLst>
                <a:ext uri="{FF2B5EF4-FFF2-40B4-BE49-F238E27FC236}">
                  <a16:creationId xmlns:a16="http://schemas.microsoft.com/office/drawing/2014/main" id="{621CA42E-79F6-47D5-98D7-02E996D7B7DC}"/>
                </a:ext>
              </a:extLst>
            </p:cNvPr>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832;p51">
              <a:extLst>
                <a:ext uri="{FF2B5EF4-FFF2-40B4-BE49-F238E27FC236}">
                  <a16:creationId xmlns:a16="http://schemas.microsoft.com/office/drawing/2014/main" id="{76AD1E34-4F0E-48B1-9A56-06259E502F57}"/>
                </a:ext>
              </a:extLst>
            </p:cNvPr>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6833;p51">
            <a:extLst>
              <a:ext uri="{FF2B5EF4-FFF2-40B4-BE49-F238E27FC236}">
                <a16:creationId xmlns:a16="http://schemas.microsoft.com/office/drawing/2014/main" id="{3A41175A-6D6F-4D65-83E2-97E74A1D4385}"/>
              </a:ext>
            </a:extLst>
          </p:cNvPr>
          <p:cNvGrpSpPr/>
          <p:nvPr/>
        </p:nvGrpSpPr>
        <p:grpSpPr>
          <a:xfrm>
            <a:off x="5444927" y="5156551"/>
            <a:ext cx="520597" cy="513442"/>
            <a:chOff x="-25834600" y="3915850"/>
            <a:chExt cx="300100" cy="295975"/>
          </a:xfrm>
          <a:solidFill>
            <a:srgbClr val="5C3183"/>
          </a:solidFill>
        </p:grpSpPr>
        <p:sp>
          <p:nvSpPr>
            <p:cNvPr id="166" name="Google Shape;6834;p51">
              <a:extLst>
                <a:ext uri="{FF2B5EF4-FFF2-40B4-BE49-F238E27FC236}">
                  <a16:creationId xmlns:a16="http://schemas.microsoft.com/office/drawing/2014/main" id="{55E445A7-86A1-426C-A004-1026CDB98242}"/>
                </a:ext>
              </a:extLst>
            </p:cNvPr>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835;p51">
              <a:extLst>
                <a:ext uri="{FF2B5EF4-FFF2-40B4-BE49-F238E27FC236}">
                  <a16:creationId xmlns:a16="http://schemas.microsoft.com/office/drawing/2014/main" id="{08E1CE42-321F-4988-BE21-1912B8B7E140}"/>
                </a:ext>
              </a:extLst>
            </p:cNvPr>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836;p51">
              <a:extLst>
                <a:ext uri="{FF2B5EF4-FFF2-40B4-BE49-F238E27FC236}">
                  <a16:creationId xmlns:a16="http://schemas.microsoft.com/office/drawing/2014/main" id="{92AFED74-A6CC-4993-A9B3-7C9618625C3F}"/>
                </a:ext>
              </a:extLst>
            </p:cNvPr>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6837;p51">
            <a:extLst>
              <a:ext uri="{FF2B5EF4-FFF2-40B4-BE49-F238E27FC236}">
                <a16:creationId xmlns:a16="http://schemas.microsoft.com/office/drawing/2014/main" id="{33FC8C15-11EC-4900-9A84-30A4A3C5B84F}"/>
              </a:ext>
            </a:extLst>
          </p:cNvPr>
          <p:cNvGrpSpPr/>
          <p:nvPr/>
        </p:nvGrpSpPr>
        <p:grpSpPr>
          <a:xfrm>
            <a:off x="8783309" y="3858854"/>
            <a:ext cx="333418" cy="511099"/>
            <a:chOff x="-23930925" y="3149300"/>
            <a:chExt cx="192200" cy="294625"/>
          </a:xfrm>
          <a:solidFill>
            <a:srgbClr val="5C3183"/>
          </a:solidFill>
        </p:grpSpPr>
        <p:sp>
          <p:nvSpPr>
            <p:cNvPr id="162" name="Google Shape;6838;p51">
              <a:extLst>
                <a:ext uri="{FF2B5EF4-FFF2-40B4-BE49-F238E27FC236}">
                  <a16:creationId xmlns:a16="http://schemas.microsoft.com/office/drawing/2014/main" id="{B593034F-C002-4A01-8153-A0DFDFA32968}"/>
                </a:ext>
              </a:extLst>
            </p:cNvPr>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839;p51">
              <a:extLst>
                <a:ext uri="{FF2B5EF4-FFF2-40B4-BE49-F238E27FC236}">
                  <a16:creationId xmlns:a16="http://schemas.microsoft.com/office/drawing/2014/main" id="{9D56C0C9-E824-4626-ABD9-6C6F1EF27A7E}"/>
                </a:ext>
              </a:extLst>
            </p:cNvPr>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840;p51">
              <a:extLst>
                <a:ext uri="{FF2B5EF4-FFF2-40B4-BE49-F238E27FC236}">
                  <a16:creationId xmlns:a16="http://schemas.microsoft.com/office/drawing/2014/main" id="{67F8E66D-2F55-43B2-865E-CFD231E4F24A}"/>
                </a:ext>
              </a:extLst>
            </p:cNvPr>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841;p51">
              <a:extLst>
                <a:ext uri="{FF2B5EF4-FFF2-40B4-BE49-F238E27FC236}">
                  <a16:creationId xmlns:a16="http://schemas.microsoft.com/office/drawing/2014/main" id="{4F879569-5674-4DEA-B15A-36EDCA475E51}"/>
                </a:ext>
              </a:extLst>
            </p:cNvPr>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6842;p51">
            <a:extLst>
              <a:ext uri="{FF2B5EF4-FFF2-40B4-BE49-F238E27FC236}">
                <a16:creationId xmlns:a16="http://schemas.microsoft.com/office/drawing/2014/main" id="{8747FBF6-5E17-4B51-B5FB-EBDE7A804C46}"/>
              </a:ext>
            </a:extLst>
          </p:cNvPr>
          <p:cNvGrpSpPr/>
          <p:nvPr/>
        </p:nvGrpSpPr>
        <p:grpSpPr>
          <a:xfrm>
            <a:off x="8720445" y="4490951"/>
            <a:ext cx="459143" cy="512443"/>
            <a:chOff x="-23962425" y="3519475"/>
            <a:chExt cx="264675" cy="295400"/>
          </a:xfrm>
          <a:solidFill>
            <a:srgbClr val="5C3183"/>
          </a:solidFill>
        </p:grpSpPr>
        <p:sp>
          <p:nvSpPr>
            <p:cNvPr id="160" name="Google Shape;6843;p51">
              <a:extLst>
                <a:ext uri="{FF2B5EF4-FFF2-40B4-BE49-F238E27FC236}">
                  <a16:creationId xmlns:a16="http://schemas.microsoft.com/office/drawing/2014/main" id="{7262E131-DA41-42D7-BA3A-26C90288DEC1}"/>
                </a:ext>
              </a:extLst>
            </p:cNvPr>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844;p51">
              <a:extLst>
                <a:ext uri="{FF2B5EF4-FFF2-40B4-BE49-F238E27FC236}">
                  <a16:creationId xmlns:a16="http://schemas.microsoft.com/office/drawing/2014/main" id="{8FA41405-6F62-41F4-A916-DB71B9F89ACE}"/>
                </a:ext>
              </a:extLst>
            </p:cNvPr>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6845;p51">
            <a:extLst>
              <a:ext uri="{FF2B5EF4-FFF2-40B4-BE49-F238E27FC236}">
                <a16:creationId xmlns:a16="http://schemas.microsoft.com/office/drawing/2014/main" id="{22699BB3-5187-455C-B180-80184DDEC0D2}"/>
              </a:ext>
            </a:extLst>
          </p:cNvPr>
          <p:cNvSpPr/>
          <p:nvPr/>
        </p:nvSpPr>
        <p:spPr>
          <a:xfrm>
            <a:off x="8677104" y="5162408"/>
            <a:ext cx="546575" cy="501559"/>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6846;p51">
            <a:extLst>
              <a:ext uri="{FF2B5EF4-FFF2-40B4-BE49-F238E27FC236}">
                <a16:creationId xmlns:a16="http://schemas.microsoft.com/office/drawing/2014/main" id="{B29EE57F-3154-403D-A68E-E1A7EFF805A9}"/>
              </a:ext>
            </a:extLst>
          </p:cNvPr>
          <p:cNvGrpSpPr/>
          <p:nvPr/>
        </p:nvGrpSpPr>
        <p:grpSpPr>
          <a:xfrm>
            <a:off x="10728042" y="5157071"/>
            <a:ext cx="348466" cy="512400"/>
            <a:chOff x="-22788075" y="3904625"/>
            <a:chExt cx="200875" cy="295375"/>
          </a:xfrm>
          <a:solidFill>
            <a:srgbClr val="5C3183"/>
          </a:solidFill>
        </p:grpSpPr>
        <p:sp>
          <p:nvSpPr>
            <p:cNvPr id="156" name="Google Shape;6847;p51">
              <a:extLst>
                <a:ext uri="{FF2B5EF4-FFF2-40B4-BE49-F238E27FC236}">
                  <a16:creationId xmlns:a16="http://schemas.microsoft.com/office/drawing/2014/main" id="{5E77D772-D248-4D72-B49A-791345938066}"/>
                </a:ext>
              </a:extLst>
            </p:cNvPr>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848;p51">
              <a:extLst>
                <a:ext uri="{FF2B5EF4-FFF2-40B4-BE49-F238E27FC236}">
                  <a16:creationId xmlns:a16="http://schemas.microsoft.com/office/drawing/2014/main" id="{BD374AC1-EC9E-44FA-932D-58617143A663}"/>
                </a:ext>
              </a:extLst>
            </p:cNvPr>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849;p51">
              <a:extLst>
                <a:ext uri="{FF2B5EF4-FFF2-40B4-BE49-F238E27FC236}">
                  <a16:creationId xmlns:a16="http://schemas.microsoft.com/office/drawing/2014/main" id="{FC46732B-51B3-4AAB-B1CB-089B795DF911}"/>
                </a:ext>
              </a:extLst>
            </p:cNvPr>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850;p51">
              <a:extLst>
                <a:ext uri="{FF2B5EF4-FFF2-40B4-BE49-F238E27FC236}">
                  <a16:creationId xmlns:a16="http://schemas.microsoft.com/office/drawing/2014/main" id="{4A56D48F-AEAB-4056-9568-AE18846564F0}"/>
                </a:ext>
              </a:extLst>
            </p:cNvPr>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6851;p51">
            <a:extLst>
              <a:ext uri="{FF2B5EF4-FFF2-40B4-BE49-F238E27FC236}">
                <a16:creationId xmlns:a16="http://schemas.microsoft.com/office/drawing/2014/main" id="{57077B0E-BECF-435E-A530-B1036F15DB10}"/>
              </a:ext>
            </a:extLst>
          </p:cNvPr>
          <p:cNvGrpSpPr/>
          <p:nvPr/>
        </p:nvGrpSpPr>
        <p:grpSpPr>
          <a:xfrm>
            <a:off x="2862005" y="3857532"/>
            <a:ext cx="516521" cy="513744"/>
            <a:chOff x="-27351575" y="3175300"/>
            <a:chExt cx="297750" cy="296150"/>
          </a:xfrm>
          <a:solidFill>
            <a:srgbClr val="5C3183"/>
          </a:solidFill>
        </p:grpSpPr>
        <p:sp>
          <p:nvSpPr>
            <p:cNvPr id="152" name="Google Shape;6852;p51">
              <a:extLst>
                <a:ext uri="{FF2B5EF4-FFF2-40B4-BE49-F238E27FC236}">
                  <a16:creationId xmlns:a16="http://schemas.microsoft.com/office/drawing/2014/main" id="{501A8D41-02BD-401B-864E-1AD5E1FC660F}"/>
                </a:ext>
              </a:extLst>
            </p:cNvPr>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853;p51">
              <a:extLst>
                <a:ext uri="{FF2B5EF4-FFF2-40B4-BE49-F238E27FC236}">
                  <a16:creationId xmlns:a16="http://schemas.microsoft.com/office/drawing/2014/main" id="{19268596-F772-4591-BA38-889BCDD00163}"/>
                </a:ext>
              </a:extLst>
            </p:cNvPr>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854;p51">
              <a:extLst>
                <a:ext uri="{FF2B5EF4-FFF2-40B4-BE49-F238E27FC236}">
                  <a16:creationId xmlns:a16="http://schemas.microsoft.com/office/drawing/2014/main" id="{41778517-E883-46CB-9B6A-FF11A6DA0DBE}"/>
                </a:ext>
              </a:extLst>
            </p:cNvPr>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855;p51">
              <a:extLst>
                <a:ext uri="{FF2B5EF4-FFF2-40B4-BE49-F238E27FC236}">
                  <a16:creationId xmlns:a16="http://schemas.microsoft.com/office/drawing/2014/main" id="{75826492-864D-480C-A9D0-D18FA9159AE0}"/>
                </a:ext>
              </a:extLst>
            </p:cNvPr>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6856;p51">
            <a:extLst>
              <a:ext uri="{FF2B5EF4-FFF2-40B4-BE49-F238E27FC236}">
                <a16:creationId xmlns:a16="http://schemas.microsoft.com/office/drawing/2014/main" id="{E14834CA-909C-4166-9A3A-CC63978F8AF1}"/>
              </a:ext>
            </a:extLst>
          </p:cNvPr>
          <p:cNvGrpSpPr/>
          <p:nvPr/>
        </p:nvGrpSpPr>
        <p:grpSpPr>
          <a:xfrm>
            <a:off x="2924195" y="4490106"/>
            <a:ext cx="392138" cy="514135"/>
            <a:chOff x="-27313750" y="3545275"/>
            <a:chExt cx="226050" cy="296375"/>
          </a:xfrm>
          <a:solidFill>
            <a:srgbClr val="5C3183"/>
          </a:solidFill>
        </p:grpSpPr>
        <p:sp>
          <p:nvSpPr>
            <p:cNvPr id="149" name="Google Shape;6857;p51">
              <a:extLst>
                <a:ext uri="{FF2B5EF4-FFF2-40B4-BE49-F238E27FC236}">
                  <a16:creationId xmlns:a16="http://schemas.microsoft.com/office/drawing/2014/main" id="{87531159-5710-4B60-AAA9-6DF922503937}"/>
                </a:ext>
              </a:extLst>
            </p:cNvPr>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858;p51">
              <a:extLst>
                <a:ext uri="{FF2B5EF4-FFF2-40B4-BE49-F238E27FC236}">
                  <a16:creationId xmlns:a16="http://schemas.microsoft.com/office/drawing/2014/main" id="{48EA782D-0387-45A9-AF65-D2F7F10F6AC2}"/>
                </a:ext>
              </a:extLst>
            </p:cNvPr>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859;p51">
              <a:extLst>
                <a:ext uri="{FF2B5EF4-FFF2-40B4-BE49-F238E27FC236}">
                  <a16:creationId xmlns:a16="http://schemas.microsoft.com/office/drawing/2014/main" id="{E0C56409-CED3-4D4C-855A-3259BD7CD401}"/>
                </a:ext>
              </a:extLst>
            </p:cNvPr>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6860;p51">
            <a:extLst>
              <a:ext uri="{FF2B5EF4-FFF2-40B4-BE49-F238E27FC236}">
                <a16:creationId xmlns:a16="http://schemas.microsoft.com/office/drawing/2014/main" id="{721E783C-742E-4620-AB0D-70F86FF9EC03}"/>
              </a:ext>
            </a:extLst>
          </p:cNvPr>
          <p:cNvGrpSpPr/>
          <p:nvPr/>
        </p:nvGrpSpPr>
        <p:grpSpPr>
          <a:xfrm>
            <a:off x="2862005" y="5153645"/>
            <a:ext cx="516521" cy="519253"/>
            <a:chOff x="-27351575" y="3915650"/>
            <a:chExt cx="297750" cy="299325"/>
          </a:xfrm>
          <a:solidFill>
            <a:srgbClr val="5C3183"/>
          </a:solidFill>
        </p:grpSpPr>
        <p:sp>
          <p:nvSpPr>
            <p:cNvPr id="147" name="Google Shape;6861;p51">
              <a:extLst>
                <a:ext uri="{FF2B5EF4-FFF2-40B4-BE49-F238E27FC236}">
                  <a16:creationId xmlns:a16="http://schemas.microsoft.com/office/drawing/2014/main" id="{C139D217-2E18-416B-8178-097E3C5671B2}"/>
                </a:ext>
              </a:extLst>
            </p:cNvPr>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862;p51">
              <a:extLst>
                <a:ext uri="{FF2B5EF4-FFF2-40B4-BE49-F238E27FC236}">
                  <a16:creationId xmlns:a16="http://schemas.microsoft.com/office/drawing/2014/main" id="{7E120442-693D-47CE-A7D7-10024BB9BF55}"/>
                </a:ext>
              </a:extLst>
            </p:cNvPr>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6863;p51">
            <a:extLst>
              <a:ext uri="{FF2B5EF4-FFF2-40B4-BE49-F238E27FC236}">
                <a16:creationId xmlns:a16="http://schemas.microsoft.com/office/drawing/2014/main" id="{FA65D3D0-7EE4-4EAD-A5FE-66811191D0F4}"/>
              </a:ext>
            </a:extLst>
          </p:cNvPr>
          <p:cNvGrpSpPr/>
          <p:nvPr/>
        </p:nvGrpSpPr>
        <p:grpSpPr>
          <a:xfrm>
            <a:off x="6130582" y="3857358"/>
            <a:ext cx="464609" cy="514092"/>
            <a:chOff x="-25445525" y="3175900"/>
            <a:chExt cx="267825" cy="296350"/>
          </a:xfrm>
          <a:solidFill>
            <a:srgbClr val="5C3183"/>
          </a:solidFill>
        </p:grpSpPr>
        <p:sp>
          <p:nvSpPr>
            <p:cNvPr id="144" name="Google Shape;6864;p51">
              <a:extLst>
                <a:ext uri="{FF2B5EF4-FFF2-40B4-BE49-F238E27FC236}">
                  <a16:creationId xmlns:a16="http://schemas.microsoft.com/office/drawing/2014/main" id="{FDBE9F4F-5936-45C9-99A8-4C25527084FE}"/>
                </a:ext>
              </a:extLst>
            </p:cNvPr>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865;p51">
              <a:extLst>
                <a:ext uri="{FF2B5EF4-FFF2-40B4-BE49-F238E27FC236}">
                  <a16:creationId xmlns:a16="http://schemas.microsoft.com/office/drawing/2014/main" id="{2A395BB6-B0FE-48F0-9C10-7F0FE5061365}"/>
                </a:ext>
              </a:extLst>
            </p:cNvPr>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866;p51">
              <a:extLst>
                <a:ext uri="{FF2B5EF4-FFF2-40B4-BE49-F238E27FC236}">
                  <a16:creationId xmlns:a16="http://schemas.microsoft.com/office/drawing/2014/main" id="{2C9C89E5-F882-4DDA-A866-4DF44183671A}"/>
                </a:ext>
              </a:extLst>
            </p:cNvPr>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6867;p51">
            <a:extLst>
              <a:ext uri="{FF2B5EF4-FFF2-40B4-BE49-F238E27FC236}">
                <a16:creationId xmlns:a16="http://schemas.microsoft.com/office/drawing/2014/main" id="{0B5C2A3E-19D7-4980-84AC-205F9F18B3F7}"/>
              </a:ext>
            </a:extLst>
          </p:cNvPr>
          <p:cNvGrpSpPr/>
          <p:nvPr/>
        </p:nvGrpSpPr>
        <p:grpSpPr>
          <a:xfrm>
            <a:off x="6103953" y="4506695"/>
            <a:ext cx="517864" cy="480957"/>
            <a:chOff x="-25465200" y="3565175"/>
            <a:chExt cx="298525" cy="277250"/>
          </a:xfrm>
          <a:solidFill>
            <a:srgbClr val="5C3183"/>
          </a:solidFill>
        </p:grpSpPr>
        <p:sp>
          <p:nvSpPr>
            <p:cNvPr id="142" name="Google Shape;6868;p51">
              <a:extLst>
                <a:ext uri="{FF2B5EF4-FFF2-40B4-BE49-F238E27FC236}">
                  <a16:creationId xmlns:a16="http://schemas.microsoft.com/office/drawing/2014/main" id="{E4BFB076-F2AC-4638-A06E-461B2C85FA6C}"/>
                </a:ext>
              </a:extLst>
            </p:cNvPr>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869;p51">
              <a:extLst>
                <a:ext uri="{FF2B5EF4-FFF2-40B4-BE49-F238E27FC236}">
                  <a16:creationId xmlns:a16="http://schemas.microsoft.com/office/drawing/2014/main" id="{604C4FC8-F76F-4708-B939-99C0EFFB4666}"/>
                </a:ext>
              </a:extLst>
            </p:cNvPr>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6870;p51">
            <a:extLst>
              <a:ext uri="{FF2B5EF4-FFF2-40B4-BE49-F238E27FC236}">
                <a16:creationId xmlns:a16="http://schemas.microsoft.com/office/drawing/2014/main" id="{056E24B9-A9C3-44BC-BE39-7EEEABAD1E6C}"/>
              </a:ext>
            </a:extLst>
          </p:cNvPr>
          <p:cNvGrpSpPr/>
          <p:nvPr/>
        </p:nvGrpSpPr>
        <p:grpSpPr>
          <a:xfrm>
            <a:off x="6103281" y="5157505"/>
            <a:ext cx="519208" cy="511533"/>
            <a:chOff x="-25465200" y="3916150"/>
            <a:chExt cx="299300" cy="294875"/>
          </a:xfrm>
          <a:solidFill>
            <a:srgbClr val="5C3183"/>
          </a:solidFill>
        </p:grpSpPr>
        <p:sp>
          <p:nvSpPr>
            <p:cNvPr id="140" name="Google Shape;6871;p51">
              <a:extLst>
                <a:ext uri="{FF2B5EF4-FFF2-40B4-BE49-F238E27FC236}">
                  <a16:creationId xmlns:a16="http://schemas.microsoft.com/office/drawing/2014/main" id="{612906E7-DD0A-495D-8C8E-B72BEF5C8C84}"/>
                </a:ext>
              </a:extLst>
            </p:cNvPr>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872;p51">
              <a:extLst>
                <a:ext uri="{FF2B5EF4-FFF2-40B4-BE49-F238E27FC236}">
                  <a16:creationId xmlns:a16="http://schemas.microsoft.com/office/drawing/2014/main" id="{052C9787-D025-4661-BAA2-667F88F8C58E}"/>
                </a:ext>
              </a:extLst>
            </p:cNvPr>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6873;p51">
            <a:extLst>
              <a:ext uri="{FF2B5EF4-FFF2-40B4-BE49-F238E27FC236}">
                <a16:creationId xmlns:a16="http://schemas.microsoft.com/office/drawing/2014/main" id="{DCFA4DC1-7E7D-458F-BE21-5C49F9591E62}"/>
              </a:ext>
            </a:extLst>
          </p:cNvPr>
          <p:cNvGrpSpPr/>
          <p:nvPr/>
        </p:nvGrpSpPr>
        <p:grpSpPr>
          <a:xfrm>
            <a:off x="9346828" y="3857532"/>
            <a:ext cx="512400" cy="513744"/>
            <a:chOff x="-23615075" y="3148525"/>
            <a:chExt cx="295375" cy="296150"/>
          </a:xfrm>
          <a:solidFill>
            <a:srgbClr val="5C3183"/>
          </a:solidFill>
        </p:grpSpPr>
        <p:sp>
          <p:nvSpPr>
            <p:cNvPr id="136" name="Google Shape;6874;p51">
              <a:extLst>
                <a:ext uri="{FF2B5EF4-FFF2-40B4-BE49-F238E27FC236}">
                  <a16:creationId xmlns:a16="http://schemas.microsoft.com/office/drawing/2014/main" id="{08A84AAE-E8D5-405B-85B3-7DEDFB46E59C}"/>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875;p51">
              <a:extLst>
                <a:ext uri="{FF2B5EF4-FFF2-40B4-BE49-F238E27FC236}">
                  <a16:creationId xmlns:a16="http://schemas.microsoft.com/office/drawing/2014/main" id="{04F30514-43E8-4EDD-86F5-BB06F83E29C1}"/>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876;p51">
              <a:extLst>
                <a:ext uri="{FF2B5EF4-FFF2-40B4-BE49-F238E27FC236}">
                  <a16:creationId xmlns:a16="http://schemas.microsoft.com/office/drawing/2014/main" id="{07F3859D-712C-4BBE-91C3-F347E9934EFB}"/>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877;p51">
              <a:extLst>
                <a:ext uri="{FF2B5EF4-FFF2-40B4-BE49-F238E27FC236}">
                  <a16:creationId xmlns:a16="http://schemas.microsoft.com/office/drawing/2014/main" id="{961EAE21-B651-4D78-AA98-D38DACEB22E2}"/>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6878;p51">
            <a:extLst>
              <a:ext uri="{FF2B5EF4-FFF2-40B4-BE49-F238E27FC236}">
                <a16:creationId xmlns:a16="http://schemas.microsoft.com/office/drawing/2014/main" id="{B2763EA8-09A7-4081-8961-A495BB6ED42B}"/>
              </a:ext>
            </a:extLst>
          </p:cNvPr>
          <p:cNvSpPr/>
          <p:nvPr/>
        </p:nvSpPr>
        <p:spPr>
          <a:xfrm>
            <a:off x="9343771" y="4489443"/>
            <a:ext cx="519253" cy="51530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6879;p51">
            <a:extLst>
              <a:ext uri="{FF2B5EF4-FFF2-40B4-BE49-F238E27FC236}">
                <a16:creationId xmlns:a16="http://schemas.microsoft.com/office/drawing/2014/main" id="{8BC904A6-D5F8-4038-8E22-41E7BCE5E7BD}"/>
              </a:ext>
            </a:extLst>
          </p:cNvPr>
          <p:cNvGrpSpPr/>
          <p:nvPr/>
        </p:nvGrpSpPr>
        <p:grpSpPr>
          <a:xfrm>
            <a:off x="9346135" y="5171405"/>
            <a:ext cx="513788" cy="483734"/>
            <a:chOff x="-23615075" y="3906200"/>
            <a:chExt cx="296175" cy="278850"/>
          </a:xfrm>
          <a:solidFill>
            <a:srgbClr val="5C3183"/>
          </a:solidFill>
        </p:grpSpPr>
        <p:sp>
          <p:nvSpPr>
            <p:cNvPr id="133" name="Google Shape;6880;p51">
              <a:extLst>
                <a:ext uri="{FF2B5EF4-FFF2-40B4-BE49-F238E27FC236}">
                  <a16:creationId xmlns:a16="http://schemas.microsoft.com/office/drawing/2014/main" id="{63D1EC8F-544F-410C-B9D8-4F7087FBFD54}"/>
                </a:ext>
              </a:extLst>
            </p:cNvPr>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881;p51">
              <a:extLst>
                <a:ext uri="{FF2B5EF4-FFF2-40B4-BE49-F238E27FC236}">
                  <a16:creationId xmlns:a16="http://schemas.microsoft.com/office/drawing/2014/main" id="{5EF7F698-A5D3-4FB4-9F1E-0C86FC90B1D1}"/>
                </a:ext>
              </a:extLst>
            </p:cNvPr>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882;p51">
              <a:extLst>
                <a:ext uri="{FF2B5EF4-FFF2-40B4-BE49-F238E27FC236}">
                  <a16:creationId xmlns:a16="http://schemas.microsoft.com/office/drawing/2014/main" id="{894FA4C2-C7AC-4053-8D9F-FE73F65992B0}"/>
                </a:ext>
              </a:extLst>
            </p:cNvPr>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6883;p51">
            <a:extLst>
              <a:ext uri="{FF2B5EF4-FFF2-40B4-BE49-F238E27FC236}">
                <a16:creationId xmlns:a16="http://schemas.microsoft.com/office/drawing/2014/main" id="{DFD09EAF-0CFD-4C8D-9535-02C1C2FF50F0}"/>
              </a:ext>
            </a:extLst>
          </p:cNvPr>
          <p:cNvSpPr/>
          <p:nvPr/>
        </p:nvSpPr>
        <p:spPr>
          <a:xfrm>
            <a:off x="11290765" y="3858806"/>
            <a:ext cx="512400" cy="511056"/>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6884;p51">
            <a:extLst>
              <a:ext uri="{FF2B5EF4-FFF2-40B4-BE49-F238E27FC236}">
                <a16:creationId xmlns:a16="http://schemas.microsoft.com/office/drawing/2014/main" id="{8EA6F007-E15B-4239-B80A-8226BD03D445}"/>
              </a:ext>
            </a:extLst>
          </p:cNvPr>
          <p:cNvGrpSpPr/>
          <p:nvPr/>
        </p:nvGrpSpPr>
        <p:grpSpPr>
          <a:xfrm>
            <a:off x="3509529" y="3857705"/>
            <a:ext cx="515132" cy="513397"/>
            <a:chOff x="-26980600" y="3175500"/>
            <a:chExt cx="296950" cy="295950"/>
          </a:xfrm>
          <a:solidFill>
            <a:srgbClr val="5C3183"/>
          </a:solidFill>
        </p:grpSpPr>
        <p:sp>
          <p:nvSpPr>
            <p:cNvPr id="130" name="Google Shape;6885;p51">
              <a:extLst>
                <a:ext uri="{FF2B5EF4-FFF2-40B4-BE49-F238E27FC236}">
                  <a16:creationId xmlns:a16="http://schemas.microsoft.com/office/drawing/2014/main" id="{83B2DFB5-8D25-489C-8C3B-190BDC0227F6}"/>
                </a:ext>
              </a:extLst>
            </p:cNvPr>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886;p51">
              <a:extLst>
                <a:ext uri="{FF2B5EF4-FFF2-40B4-BE49-F238E27FC236}">
                  <a16:creationId xmlns:a16="http://schemas.microsoft.com/office/drawing/2014/main" id="{4C92193E-11D5-4787-9698-A6C944A20604}"/>
                </a:ext>
              </a:extLst>
            </p:cNvPr>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887;p51">
              <a:extLst>
                <a:ext uri="{FF2B5EF4-FFF2-40B4-BE49-F238E27FC236}">
                  <a16:creationId xmlns:a16="http://schemas.microsoft.com/office/drawing/2014/main" id="{BB01994A-F398-4878-911C-0A535C9267CB}"/>
                </a:ext>
              </a:extLst>
            </p:cNvPr>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6888;p51">
            <a:extLst>
              <a:ext uri="{FF2B5EF4-FFF2-40B4-BE49-F238E27FC236}">
                <a16:creationId xmlns:a16="http://schemas.microsoft.com/office/drawing/2014/main" id="{5920D36E-012F-4782-BF7B-100610A27085}"/>
              </a:ext>
            </a:extLst>
          </p:cNvPr>
          <p:cNvSpPr/>
          <p:nvPr/>
        </p:nvSpPr>
        <p:spPr>
          <a:xfrm>
            <a:off x="3542064" y="4490874"/>
            <a:ext cx="450903" cy="512443"/>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6889;p51">
            <a:extLst>
              <a:ext uri="{FF2B5EF4-FFF2-40B4-BE49-F238E27FC236}">
                <a16:creationId xmlns:a16="http://schemas.microsoft.com/office/drawing/2014/main" id="{060C4A70-D4BA-4E81-B9DA-5FF014A3C219}"/>
              </a:ext>
            </a:extLst>
          </p:cNvPr>
          <p:cNvGrpSpPr/>
          <p:nvPr/>
        </p:nvGrpSpPr>
        <p:grpSpPr>
          <a:xfrm>
            <a:off x="3510224" y="5202827"/>
            <a:ext cx="513744" cy="420892"/>
            <a:chOff x="-26981375" y="3951875"/>
            <a:chExt cx="296150" cy="242625"/>
          </a:xfrm>
          <a:solidFill>
            <a:srgbClr val="5C3183"/>
          </a:solidFill>
        </p:grpSpPr>
        <p:sp>
          <p:nvSpPr>
            <p:cNvPr id="127" name="Google Shape;6890;p51">
              <a:extLst>
                <a:ext uri="{FF2B5EF4-FFF2-40B4-BE49-F238E27FC236}">
                  <a16:creationId xmlns:a16="http://schemas.microsoft.com/office/drawing/2014/main" id="{2B16FA18-EB01-45E1-80C5-E6659DC86ED9}"/>
                </a:ext>
              </a:extLst>
            </p:cNvPr>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891;p51">
              <a:extLst>
                <a:ext uri="{FF2B5EF4-FFF2-40B4-BE49-F238E27FC236}">
                  <a16:creationId xmlns:a16="http://schemas.microsoft.com/office/drawing/2014/main" id="{4A328584-DF5D-48FA-83AA-2D26656BDEA2}"/>
                </a:ext>
              </a:extLst>
            </p:cNvPr>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892;p51">
              <a:extLst>
                <a:ext uri="{FF2B5EF4-FFF2-40B4-BE49-F238E27FC236}">
                  <a16:creationId xmlns:a16="http://schemas.microsoft.com/office/drawing/2014/main" id="{BDDAEF06-D095-49A5-B5AE-9BD890C632B3}"/>
                </a:ext>
              </a:extLst>
            </p:cNvPr>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6893;p51">
            <a:extLst>
              <a:ext uri="{FF2B5EF4-FFF2-40B4-BE49-F238E27FC236}">
                <a16:creationId xmlns:a16="http://schemas.microsoft.com/office/drawing/2014/main" id="{1D807AAE-94F2-415D-A60B-1FC397873564}"/>
              </a:ext>
            </a:extLst>
          </p:cNvPr>
          <p:cNvGrpSpPr/>
          <p:nvPr/>
        </p:nvGrpSpPr>
        <p:grpSpPr>
          <a:xfrm>
            <a:off x="6746112" y="3856143"/>
            <a:ext cx="512443" cy="516521"/>
            <a:chOff x="-25094250" y="3176075"/>
            <a:chExt cx="295400" cy="297750"/>
          </a:xfrm>
          <a:solidFill>
            <a:srgbClr val="5C3183"/>
          </a:solidFill>
        </p:grpSpPr>
        <p:sp>
          <p:nvSpPr>
            <p:cNvPr id="124" name="Google Shape;6894;p51">
              <a:extLst>
                <a:ext uri="{FF2B5EF4-FFF2-40B4-BE49-F238E27FC236}">
                  <a16:creationId xmlns:a16="http://schemas.microsoft.com/office/drawing/2014/main" id="{01054B84-B179-4E6C-A8E3-E230A687DEE2}"/>
                </a:ext>
              </a:extLst>
            </p:cNvPr>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895;p51">
              <a:extLst>
                <a:ext uri="{FF2B5EF4-FFF2-40B4-BE49-F238E27FC236}">
                  <a16:creationId xmlns:a16="http://schemas.microsoft.com/office/drawing/2014/main" id="{A756139D-4D00-4F9F-BB50-385184D5A716}"/>
                </a:ext>
              </a:extLst>
            </p:cNvPr>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896;p51">
              <a:extLst>
                <a:ext uri="{FF2B5EF4-FFF2-40B4-BE49-F238E27FC236}">
                  <a16:creationId xmlns:a16="http://schemas.microsoft.com/office/drawing/2014/main" id="{04C6B18C-891F-4E00-89A8-F9977D785422}"/>
                </a:ext>
              </a:extLst>
            </p:cNvPr>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6897;p51">
            <a:extLst>
              <a:ext uri="{FF2B5EF4-FFF2-40B4-BE49-F238E27FC236}">
                <a16:creationId xmlns:a16="http://schemas.microsoft.com/office/drawing/2014/main" id="{A2B8EFEB-29D3-4281-B63D-A42D5A77AC97}"/>
              </a:ext>
            </a:extLst>
          </p:cNvPr>
          <p:cNvGrpSpPr/>
          <p:nvPr/>
        </p:nvGrpSpPr>
        <p:grpSpPr>
          <a:xfrm>
            <a:off x="6746112" y="4490974"/>
            <a:ext cx="512443" cy="512400"/>
            <a:chOff x="-25094250" y="3547050"/>
            <a:chExt cx="295400" cy="295375"/>
          </a:xfrm>
          <a:solidFill>
            <a:srgbClr val="5C3183"/>
          </a:solidFill>
        </p:grpSpPr>
        <p:sp>
          <p:nvSpPr>
            <p:cNvPr id="119" name="Google Shape;6898;p51">
              <a:extLst>
                <a:ext uri="{FF2B5EF4-FFF2-40B4-BE49-F238E27FC236}">
                  <a16:creationId xmlns:a16="http://schemas.microsoft.com/office/drawing/2014/main" id="{97F5B64E-6402-4543-9750-389335A3E0F6}"/>
                </a:ext>
              </a:extLst>
            </p:cNvPr>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899;p51">
              <a:extLst>
                <a:ext uri="{FF2B5EF4-FFF2-40B4-BE49-F238E27FC236}">
                  <a16:creationId xmlns:a16="http://schemas.microsoft.com/office/drawing/2014/main" id="{853F6D42-F2BD-4AE7-9F86-303943189CC6}"/>
                </a:ext>
              </a:extLst>
            </p:cNvPr>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900;p51">
              <a:extLst>
                <a:ext uri="{FF2B5EF4-FFF2-40B4-BE49-F238E27FC236}">
                  <a16:creationId xmlns:a16="http://schemas.microsoft.com/office/drawing/2014/main" id="{C348BB55-DCD6-424D-AEE4-63EAF0A6A945}"/>
                </a:ext>
              </a:extLst>
            </p:cNvPr>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901;p51">
              <a:extLst>
                <a:ext uri="{FF2B5EF4-FFF2-40B4-BE49-F238E27FC236}">
                  <a16:creationId xmlns:a16="http://schemas.microsoft.com/office/drawing/2014/main" id="{71092095-7896-41AF-9533-A887200CF632}"/>
                </a:ext>
              </a:extLst>
            </p:cNvPr>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902;p51">
              <a:extLst>
                <a:ext uri="{FF2B5EF4-FFF2-40B4-BE49-F238E27FC236}">
                  <a16:creationId xmlns:a16="http://schemas.microsoft.com/office/drawing/2014/main" id="{53311118-6E10-437F-910C-277B8A4A1402}"/>
                </a:ext>
              </a:extLst>
            </p:cNvPr>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6903;p51">
            <a:extLst>
              <a:ext uri="{FF2B5EF4-FFF2-40B4-BE49-F238E27FC236}">
                <a16:creationId xmlns:a16="http://schemas.microsoft.com/office/drawing/2014/main" id="{C1E0CA33-C847-43CD-8AF9-EEE6643DB934}"/>
              </a:ext>
            </a:extLst>
          </p:cNvPr>
          <p:cNvSpPr/>
          <p:nvPr/>
        </p:nvSpPr>
        <p:spPr>
          <a:xfrm>
            <a:off x="6745832" y="5237087"/>
            <a:ext cx="513788" cy="352197"/>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6904;p51">
            <a:extLst>
              <a:ext uri="{FF2B5EF4-FFF2-40B4-BE49-F238E27FC236}">
                <a16:creationId xmlns:a16="http://schemas.microsoft.com/office/drawing/2014/main" id="{7F83558A-21E9-41B4-886C-D7D90D0931D6}"/>
              </a:ext>
            </a:extLst>
          </p:cNvPr>
          <p:cNvGrpSpPr/>
          <p:nvPr/>
        </p:nvGrpSpPr>
        <p:grpSpPr>
          <a:xfrm>
            <a:off x="9996412" y="3857532"/>
            <a:ext cx="513744" cy="513744"/>
            <a:chOff x="-23245675" y="3148525"/>
            <a:chExt cx="296150" cy="296150"/>
          </a:xfrm>
          <a:solidFill>
            <a:srgbClr val="5C3183"/>
          </a:solidFill>
        </p:grpSpPr>
        <p:sp>
          <p:nvSpPr>
            <p:cNvPr id="116" name="Google Shape;6905;p51">
              <a:extLst>
                <a:ext uri="{FF2B5EF4-FFF2-40B4-BE49-F238E27FC236}">
                  <a16:creationId xmlns:a16="http://schemas.microsoft.com/office/drawing/2014/main" id="{7E10440E-2977-4B5C-97C9-A13CA682958C}"/>
                </a:ext>
              </a:extLst>
            </p:cNvPr>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906;p51">
              <a:extLst>
                <a:ext uri="{FF2B5EF4-FFF2-40B4-BE49-F238E27FC236}">
                  <a16:creationId xmlns:a16="http://schemas.microsoft.com/office/drawing/2014/main" id="{C9124D90-918D-4340-8A1A-661E2C29BBF4}"/>
                </a:ext>
              </a:extLst>
            </p:cNvPr>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907;p51">
              <a:extLst>
                <a:ext uri="{FF2B5EF4-FFF2-40B4-BE49-F238E27FC236}">
                  <a16:creationId xmlns:a16="http://schemas.microsoft.com/office/drawing/2014/main" id="{7BF7B539-474D-4FCC-92D7-502A53E15617}"/>
                </a:ext>
              </a:extLst>
            </p:cNvPr>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6908;p51">
            <a:extLst>
              <a:ext uri="{FF2B5EF4-FFF2-40B4-BE49-F238E27FC236}">
                <a16:creationId xmlns:a16="http://schemas.microsoft.com/office/drawing/2014/main" id="{C41AE166-96CC-4335-8082-C5D1B2D570FE}"/>
              </a:ext>
            </a:extLst>
          </p:cNvPr>
          <p:cNvSpPr/>
          <p:nvPr/>
        </p:nvSpPr>
        <p:spPr>
          <a:xfrm>
            <a:off x="10057556" y="4490874"/>
            <a:ext cx="392183" cy="512443"/>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6909;p51">
            <a:extLst>
              <a:ext uri="{FF2B5EF4-FFF2-40B4-BE49-F238E27FC236}">
                <a16:creationId xmlns:a16="http://schemas.microsoft.com/office/drawing/2014/main" id="{06108C2D-4FF0-4C3D-AA5A-88AAA4130581}"/>
              </a:ext>
            </a:extLst>
          </p:cNvPr>
          <p:cNvGrpSpPr/>
          <p:nvPr/>
        </p:nvGrpSpPr>
        <p:grpSpPr>
          <a:xfrm>
            <a:off x="9997086" y="5156399"/>
            <a:ext cx="512400" cy="513744"/>
            <a:chOff x="-23244900" y="3888100"/>
            <a:chExt cx="295375" cy="296150"/>
          </a:xfrm>
          <a:solidFill>
            <a:srgbClr val="5C3183"/>
          </a:solidFill>
        </p:grpSpPr>
        <p:sp>
          <p:nvSpPr>
            <p:cNvPr id="105" name="Google Shape;6910;p51">
              <a:extLst>
                <a:ext uri="{FF2B5EF4-FFF2-40B4-BE49-F238E27FC236}">
                  <a16:creationId xmlns:a16="http://schemas.microsoft.com/office/drawing/2014/main" id="{5276BF53-F80E-4CD5-833C-828DCD43D833}"/>
                </a:ext>
              </a:extLst>
            </p:cNvPr>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911;p51">
              <a:extLst>
                <a:ext uri="{FF2B5EF4-FFF2-40B4-BE49-F238E27FC236}">
                  <a16:creationId xmlns:a16="http://schemas.microsoft.com/office/drawing/2014/main" id="{A2D4CD8A-560E-4934-A621-9382D6AD6645}"/>
                </a:ext>
              </a:extLst>
            </p:cNvPr>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912;p51">
              <a:extLst>
                <a:ext uri="{FF2B5EF4-FFF2-40B4-BE49-F238E27FC236}">
                  <a16:creationId xmlns:a16="http://schemas.microsoft.com/office/drawing/2014/main" id="{CB0E3EA0-1BCB-4ADA-A806-429DAF3C424B}"/>
                </a:ext>
              </a:extLst>
            </p:cNvPr>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913;p51">
              <a:extLst>
                <a:ext uri="{FF2B5EF4-FFF2-40B4-BE49-F238E27FC236}">
                  <a16:creationId xmlns:a16="http://schemas.microsoft.com/office/drawing/2014/main" id="{CC784714-0534-4752-B71D-71A184F7D1C3}"/>
                </a:ext>
              </a:extLst>
            </p:cNvPr>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914;p51">
              <a:extLst>
                <a:ext uri="{FF2B5EF4-FFF2-40B4-BE49-F238E27FC236}">
                  <a16:creationId xmlns:a16="http://schemas.microsoft.com/office/drawing/2014/main" id="{765F40B0-74F5-4B09-8D73-7E2E995ACA43}"/>
                </a:ext>
              </a:extLst>
            </p:cNvPr>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915;p51">
              <a:extLst>
                <a:ext uri="{FF2B5EF4-FFF2-40B4-BE49-F238E27FC236}">
                  <a16:creationId xmlns:a16="http://schemas.microsoft.com/office/drawing/2014/main" id="{14645EBF-ACD5-4382-8231-02CD302AF8BB}"/>
                </a:ext>
              </a:extLst>
            </p:cNvPr>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916;p51">
              <a:extLst>
                <a:ext uri="{FF2B5EF4-FFF2-40B4-BE49-F238E27FC236}">
                  <a16:creationId xmlns:a16="http://schemas.microsoft.com/office/drawing/2014/main" id="{A2363A56-BE67-4EA4-805F-7E413293E803}"/>
                </a:ext>
              </a:extLst>
            </p:cNvPr>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917;p51">
              <a:extLst>
                <a:ext uri="{FF2B5EF4-FFF2-40B4-BE49-F238E27FC236}">
                  <a16:creationId xmlns:a16="http://schemas.microsoft.com/office/drawing/2014/main" id="{2B697EC7-93CF-4AB7-9834-0A9A8C5E21CF}"/>
                </a:ext>
              </a:extLst>
            </p:cNvPr>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918;p51">
              <a:extLst>
                <a:ext uri="{FF2B5EF4-FFF2-40B4-BE49-F238E27FC236}">
                  <a16:creationId xmlns:a16="http://schemas.microsoft.com/office/drawing/2014/main" id="{906B4F74-5D01-417A-83BD-38392B5A0B5E}"/>
                </a:ext>
              </a:extLst>
            </p:cNvPr>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919;p51">
              <a:extLst>
                <a:ext uri="{FF2B5EF4-FFF2-40B4-BE49-F238E27FC236}">
                  <a16:creationId xmlns:a16="http://schemas.microsoft.com/office/drawing/2014/main" id="{5E5C2AAC-44C6-4C7E-9882-C08DEC9CFF26}"/>
                </a:ext>
              </a:extLst>
            </p:cNvPr>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920;p51">
              <a:extLst>
                <a:ext uri="{FF2B5EF4-FFF2-40B4-BE49-F238E27FC236}">
                  <a16:creationId xmlns:a16="http://schemas.microsoft.com/office/drawing/2014/main" id="{6B430B0D-A075-4A7E-9000-AB84471E4E83}"/>
                </a:ext>
              </a:extLst>
            </p:cNvPr>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6921;p51">
            <a:extLst>
              <a:ext uri="{FF2B5EF4-FFF2-40B4-BE49-F238E27FC236}">
                <a16:creationId xmlns:a16="http://schemas.microsoft.com/office/drawing/2014/main" id="{A401F7AC-DFBD-4A26-8147-C71745B53816}"/>
              </a:ext>
            </a:extLst>
          </p:cNvPr>
          <p:cNvSpPr/>
          <p:nvPr/>
        </p:nvSpPr>
        <p:spPr>
          <a:xfrm>
            <a:off x="11289376" y="4489530"/>
            <a:ext cx="515175" cy="515132"/>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240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7" name="Google Shape;6927;p52">
            <a:extLst>
              <a:ext uri="{FF2B5EF4-FFF2-40B4-BE49-F238E27FC236}">
                <a16:creationId xmlns:a16="http://schemas.microsoft.com/office/drawing/2014/main" id="{3C0B4DB5-4674-40C5-AC22-8A6777F664E8}"/>
              </a:ext>
            </a:extLst>
          </p:cNvPr>
          <p:cNvSpPr/>
          <p:nvPr/>
        </p:nvSpPr>
        <p:spPr>
          <a:xfrm>
            <a:off x="850177" y="1521721"/>
            <a:ext cx="390539" cy="512343"/>
          </a:xfrm>
          <a:custGeom>
            <a:avLst/>
            <a:gdLst/>
            <a:ahLst/>
            <a:cxnLst/>
            <a:rect l="l" t="t" r="r" b="b"/>
            <a:pathLst>
              <a:path w="9295" h="12194" extrusionOk="0">
                <a:moveTo>
                  <a:pt x="4568" y="662"/>
                </a:moveTo>
                <a:cubicBezTo>
                  <a:pt x="5167" y="662"/>
                  <a:pt x="5639" y="1135"/>
                  <a:pt x="5639" y="1734"/>
                </a:cubicBezTo>
                <a:cubicBezTo>
                  <a:pt x="5639" y="2301"/>
                  <a:pt x="5167" y="2773"/>
                  <a:pt x="4568" y="2773"/>
                </a:cubicBezTo>
                <a:cubicBezTo>
                  <a:pt x="3970" y="2773"/>
                  <a:pt x="3497" y="2301"/>
                  <a:pt x="3497" y="1734"/>
                </a:cubicBezTo>
                <a:cubicBezTo>
                  <a:pt x="3497" y="1135"/>
                  <a:pt x="3970" y="662"/>
                  <a:pt x="4568" y="662"/>
                </a:cubicBezTo>
                <a:close/>
                <a:moveTo>
                  <a:pt x="7750" y="3529"/>
                </a:moveTo>
                <a:cubicBezTo>
                  <a:pt x="8160" y="3529"/>
                  <a:pt x="8475" y="3844"/>
                  <a:pt x="8475" y="4254"/>
                </a:cubicBezTo>
                <a:cubicBezTo>
                  <a:pt x="8475" y="4632"/>
                  <a:pt x="8160" y="4947"/>
                  <a:pt x="7750" y="4947"/>
                </a:cubicBezTo>
                <a:cubicBezTo>
                  <a:pt x="7372" y="4947"/>
                  <a:pt x="7057" y="4632"/>
                  <a:pt x="7057" y="4254"/>
                </a:cubicBezTo>
                <a:cubicBezTo>
                  <a:pt x="7057" y="3876"/>
                  <a:pt x="7372" y="3529"/>
                  <a:pt x="7750" y="3529"/>
                </a:cubicBezTo>
                <a:close/>
                <a:moveTo>
                  <a:pt x="1733" y="4254"/>
                </a:moveTo>
                <a:cubicBezTo>
                  <a:pt x="2836" y="4254"/>
                  <a:pt x="3812" y="4979"/>
                  <a:pt x="4127" y="6018"/>
                </a:cubicBezTo>
                <a:lnTo>
                  <a:pt x="2678" y="5042"/>
                </a:lnTo>
                <a:cubicBezTo>
                  <a:pt x="2615" y="4991"/>
                  <a:pt x="2537" y="4966"/>
                  <a:pt x="2460" y="4966"/>
                </a:cubicBezTo>
                <a:cubicBezTo>
                  <a:pt x="2344" y="4966"/>
                  <a:pt x="2231" y="5023"/>
                  <a:pt x="2174" y="5136"/>
                </a:cubicBezTo>
                <a:cubicBezTo>
                  <a:pt x="2048" y="5294"/>
                  <a:pt x="2079" y="5546"/>
                  <a:pt x="2268" y="5672"/>
                </a:cubicBezTo>
                <a:lnTo>
                  <a:pt x="3434" y="6459"/>
                </a:lnTo>
                <a:lnTo>
                  <a:pt x="3182" y="6459"/>
                </a:lnTo>
                <a:cubicBezTo>
                  <a:pt x="1890" y="6396"/>
                  <a:pt x="819" y="5451"/>
                  <a:pt x="662" y="4254"/>
                </a:cubicBezTo>
                <a:close/>
                <a:moveTo>
                  <a:pt x="1355" y="7814"/>
                </a:moveTo>
                <a:cubicBezTo>
                  <a:pt x="1733" y="7814"/>
                  <a:pt x="2048" y="8129"/>
                  <a:pt x="2048" y="8539"/>
                </a:cubicBezTo>
                <a:cubicBezTo>
                  <a:pt x="2048" y="8917"/>
                  <a:pt x="1733" y="9232"/>
                  <a:pt x="1355" y="9232"/>
                </a:cubicBezTo>
                <a:cubicBezTo>
                  <a:pt x="945" y="9232"/>
                  <a:pt x="630" y="8917"/>
                  <a:pt x="630" y="8539"/>
                </a:cubicBezTo>
                <a:cubicBezTo>
                  <a:pt x="630" y="8129"/>
                  <a:pt x="945" y="7814"/>
                  <a:pt x="1355" y="7814"/>
                </a:cubicBezTo>
                <a:close/>
                <a:moveTo>
                  <a:pt x="8506" y="8476"/>
                </a:moveTo>
                <a:cubicBezTo>
                  <a:pt x="8317" y="9767"/>
                  <a:pt x="7246" y="10681"/>
                  <a:pt x="5986" y="10681"/>
                </a:cubicBezTo>
                <a:lnTo>
                  <a:pt x="5734" y="10681"/>
                </a:lnTo>
                <a:lnTo>
                  <a:pt x="6900" y="9893"/>
                </a:lnTo>
                <a:cubicBezTo>
                  <a:pt x="7057" y="9799"/>
                  <a:pt x="7089" y="9578"/>
                  <a:pt x="7026" y="9389"/>
                </a:cubicBezTo>
                <a:cubicBezTo>
                  <a:pt x="6940" y="9282"/>
                  <a:pt x="6809" y="9233"/>
                  <a:pt x="6675" y="9233"/>
                </a:cubicBezTo>
                <a:cubicBezTo>
                  <a:pt x="6613" y="9233"/>
                  <a:pt x="6550" y="9243"/>
                  <a:pt x="6490" y="9263"/>
                </a:cubicBezTo>
                <a:lnTo>
                  <a:pt x="5041" y="10271"/>
                </a:lnTo>
                <a:cubicBezTo>
                  <a:pt x="5356" y="9232"/>
                  <a:pt x="6301" y="8476"/>
                  <a:pt x="7435" y="8476"/>
                </a:cubicBezTo>
                <a:close/>
                <a:moveTo>
                  <a:pt x="4600" y="1"/>
                </a:moveTo>
                <a:cubicBezTo>
                  <a:pt x="3623" y="1"/>
                  <a:pt x="2836" y="788"/>
                  <a:pt x="2836" y="1765"/>
                </a:cubicBezTo>
                <a:cubicBezTo>
                  <a:pt x="2836" y="2616"/>
                  <a:pt x="3466" y="3340"/>
                  <a:pt x="4253" y="3498"/>
                </a:cubicBezTo>
                <a:lnTo>
                  <a:pt x="4253" y="4758"/>
                </a:lnTo>
                <a:cubicBezTo>
                  <a:pt x="3655" y="4033"/>
                  <a:pt x="2741" y="3561"/>
                  <a:pt x="1764" y="3561"/>
                </a:cubicBezTo>
                <a:lnTo>
                  <a:pt x="347" y="3561"/>
                </a:lnTo>
                <a:cubicBezTo>
                  <a:pt x="158" y="3561"/>
                  <a:pt x="0" y="3718"/>
                  <a:pt x="0" y="3939"/>
                </a:cubicBezTo>
                <a:cubicBezTo>
                  <a:pt x="0" y="5703"/>
                  <a:pt x="1449" y="7152"/>
                  <a:pt x="3214" y="7152"/>
                </a:cubicBezTo>
                <a:lnTo>
                  <a:pt x="4285" y="7152"/>
                </a:lnTo>
                <a:lnTo>
                  <a:pt x="4285" y="9988"/>
                </a:lnTo>
                <a:cubicBezTo>
                  <a:pt x="3844" y="9547"/>
                  <a:pt x="3340" y="9232"/>
                  <a:pt x="2804" y="9074"/>
                </a:cubicBezTo>
                <a:cubicBezTo>
                  <a:pt x="2836" y="8917"/>
                  <a:pt x="2867" y="8759"/>
                  <a:pt x="2867" y="8602"/>
                </a:cubicBezTo>
                <a:cubicBezTo>
                  <a:pt x="2867" y="7814"/>
                  <a:pt x="2237" y="7184"/>
                  <a:pt x="1449" y="7184"/>
                </a:cubicBezTo>
                <a:cubicBezTo>
                  <a:pt x="662" y="7184"/>
                  <a:pt x="32" y="7814"/>
                  <a:pt x="32" y="8602"/>
                </a:cubicBezTo>
                <a:cubicBezTo>
                  <a:pt x="32" y="9389"/>
                  <a:pt x="662" y="10019"/>
                  <a:pt x="1449" y="10019"/>
                </a:cubicBezTo>
                <a:cubicBezTo>
                  <a:pt x="1796" y="10019"/>
                  <a:pt x="2111" y="9893"/>
                  <a:pt x="2363" y="9673"/>
                </a:cubicBezTo>
                <a:cubicBezTo>
                  <a:pt x="3182" y="9862"/>
                  <a:pt x="3907" y="10429"/>
                  <a:pt x="4285" y="11153"/>
                </a:cubicBezTo>
                <a:lnTo>
                  <a:pt x="4285" y="11847"/>
                </a:lnTo>
                <a:cubicBezTo>
                  <a:pt x="4285" y="12036"/>
                  <a:pt x="4442" y="12193"/>
                  <a:pt x="4631" y="12193"/>
                </a:cubicBezTo>
                <a:cubicBezTo>
                  <a:pt x="4852" y="12193"/>
                  <a:pt x="5009" y="12036"/>
                  <a:pt x="5009" y="11847"/>
                </a:cubicBezTo>
                <a:lnTo>
                  <a:pt x="5009" y="11437"/>
                </a:lnTo>
                <a:lnTo>
                  <a:pt x="6049" y="11437"/>
                </a:lnTo>
                <a:cubicBezTo>
                  <a:pt x="7845" y="11437"/>
                  <a:pt x="9294" y="9988"/>
                  <a:pt x="9294" y="8224"/>
                </a:cubicBezTo>
                <a:cubicBezTo>
                  <a:pt x="9231" y="7971"/>
                  <a:pt x="9042" y="7814"/>
                  <a:pt x="8853" y="7814"/>
                </a:cubicBezTo>
                <a:lnTo>
                  <a:pt x="7435" y="7814"/>
                </a:lnTo>
                <a:cubicBezTo>
                  <a:pt x="6427" y="7814"/>
                  <a:pt x="5545" y="8287"/>
                  <a:pt x="4946" y="9011"/>
                </a:cubicBezTo>
                <a:lnTo>
                  <a:pt x="4946" y="6837"/>
                </a:lnTo>
                <a:cubicBezTo>
                  <a:pt x="5356" y="6081"/>
                  <a:pt x="6081" y="5546"/>
                  <a:pt x="6900" y="5357"/>
                </a:cubicBezTo>
                <a:cubicBezTo>
                  <a:pt x="7120" y="5546"/>
                  <a:pt x="7467" y="5703"/>
                  <a:pt x="7813" y="5703"/>
                </a:cubicBezTo>
                <a:cubicBezTo>
                  <a:pt x="8601" y="5703"/>
                  <a:pt x="9231" y="5073"/>
                  <a:pt x="9231" y="4285"/>
                </a:cubicBezTo>
                <a:cubicBezTo>
                  <a:pt x="9231" y="3498"/>
                  <a:pt x="8601" y="2868"/>
                  <a:pt x="7813" y="2868"/>
                </a:cubicBezTo>
                <a:cubicBezTo>
                  <a:pt x="7026" y="2868"/>
                  <a:pt x="6396" y="3498"/>
                  <a:pt x="6396" y="4285"/>
                </a:cubicBezTo>
                <a:cubicBezTo>
                  <a:pt x="6396" y="4443"/>
                  <a:pt x="6427" y="4600"/>
                  <a:pt x="6459" y="4758"/>
                </a:cubicBezTo>
                <a:cubicBezTo>
                  <a:pt x="5860" y="4947"/>
                  <a:pt x="5356" y="5262"/>
                  <a:pt x="4946" y="5672"/>
                </a:cubicBezTo>
                <a:lnTo>
                  <a:pt x="4946" y="3498"/>
                </a:lnTo>
                <a:cubicBezTo>
                  <a:pt x="5797" y="3340"/>
                  <a:pt x="6364" y="2584"/>
                  <a:pt x="6364" y="1765"/>
                </a:cubicBezTo>
                <a:cubicBezTo>
                  <a:pt x="6364" y="788"/>
                  <a:pt x="5576" y="1"/>
                  <a:pt x="460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6928;p52">
            <a:extLst>
              <a:ext uri="{FF2B5EF4-FFF2-40B4-BE49-F238E27FC236}">
                <a16:creationId xmlns:a16="http://schemas.microsoft.com/office/drawing/2014/main" id="{8777EE65-31FC-4714-AC20-FB42098FF286}"/>
              </a:ext>
            </a:extLst>
          </p:cNvPr>
          <p:cNvGrpSpPr/>
          <p:nvPr/>
        </p:nvGrpSpPr>
        <p:grpSpPr>
          <a:xfrm>
            <a:off x="788942" y="2153911"/>
            <a:ext cx="514947" cy="514821"/>
            <a:chOff x="-21298675" y="2414425"/>
            <a:chExt cx="306400" cy="306325"/>
          </a:xfrm>
          <a:solidFill>
            <a:srgbClr val="5C3183"/>
          </a:solidFill>
        </p:grpSpPr>
        <p:sp>
          <p:nvSpPr>
            <p:cNvPr id="863" name="Google Shape;6929;p52">
              <a:extLst>
                <a:ext uri="{FF2B5EF4-FFF2-40B4-BE49-F238E27FC236}">
                  <a16:creationId xmlns:a16="http://schemas.microsoft.com/office/drawing/2014/main" id="{96D1D870-EDAD-4AA5-9187-7906A7466040}"/>
                </a:ext>
              </a:extLst>
            </p:cNvPr>
            <p:cNvSpPr/>
            <p:nvPr/>
          </p:nvSpPr>
          <p:spPr>
            <a:xfrm>
              <a:off x="-21083650" y="2444575"/>
              <a:ext cx="20500" cy="18525"/>
            </a:xfrm>
            <a:custGeom>
              <a:avLst/>
              <a:gdLst/>
              <a:ahLst/>
              <a:cxnLst/>
              <a:rect l="l" t="t" r="r" b="b"/>
              <a:pathLst>
                <a:path w="820" h="741" extrusionOk="0">
                  <a:moveTo>
                    <a:pt x="410" y="1"/>
                  </a:moveTo>
                  <a:cubicBezTo>
                    <a:pt x="323" y="1"/>
                    <a:pt x="237" y="40"/>
                    <a:pt x="158" y="119"/>
                  </a:cubicBezTo>
                  <a:cubicBezTo>
                    <a:pt x="0" y="276"/>
                    <a:pt x="0" y="465"/>
                    <a:pt x="158" y="623"/>
                  </a:cubicBezTo>
                  <a:cubicBezTo>
                    <a:pt x="237" y="702"/>
                    <a:pt x="331" y="741"/>
                    <a:pt x="422" y="741"/>
                  </a:cubicBezTo>
                  <a:cubicBezTo>
                    <a:pt x="512" y="741"/>
                    <a:pt x="599" y="702"/>
                    <a:pt x="662" y="623"/>
                  </a:cubicBezTo>
                  <a:cubicBezTo>
                    <a:pt x="819" y="465"/>
                    <a:pt x="819" y="276"/>
                    <a:pt x="662" y="119"/>
                  </a:cubicBezTo>
                  <a:cubicBezTo>
                    <a:pt x="583" y="40"/>
                    <a:pt x="496" y="1"/>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6930;p52">
              <a:extLst>
                <a:ext uri="{FF2B5EF4-FFF2-40B4-BE49-F238E27FC236}">
                  <a16:creationId xmlns:a16="http://schemas.microsoft.com/office/drawing/2014/main" id="{165C2D3C-70F3-41C4-9CC7-30C3737695AD}"/>
                </a:ext>
              </a:extLst>
            </p:cNvPr>
            <p:cNvSpPr/>
            <p:nvPr/>
          </p:nvSpPr>
          <p:spPr>
            <a:xfrm>
              <a:off x="-21298675" y="2414425"/>
              <a:ext cx="306400" cy="306325"/>
            </a:xfrm>
            <a:custGeom>
              <a:avLst/>
              <a:gdLst/>
              <a:ahLst/>
              <a:cxnLst/>
              <a:rect l="l" t="t" r="r" b="b"/>
              <a:pathLst>
                <a:path w="12256" h="12253" extrusionOk="0">
                  <a:moveTo>
                    <a:pt x="9420" y="695"/>
                  </a:moveTo>
                  <a:cubicBezTo>
                    <a:pt x="9704" y="695"/>
                    <a:pt x="9924" y="695"/>
                    <a:pt x="10176" y="726"/>
                  </a:cubicBezTo>
                  <a:cubicBezTo>
                    <a:pt x="10429" y="789"/>
                    <a:pt x="10555" y="1136"/>
                    <a:pt x="10365" y="1325"/>
                  </a:cubicBezTo>
                  <a:cubicBezTo>
                    <a:pt x="10208" y="1482"/>
                    <a:pt x="10208" y="1671"/>
                    <a:pt x="10365" y="1829"/>
                  </a:cubicBezTo>
                  <a:cubicBezTo>
                    <a:pt x="10444" y="1908"/>
                    <a:pt x="10531" y="1947"/>
                    <a:pt x="10618" y="1947"/>
                  </a:cubicBezTo>
                  <a:cubicBezTo>
                    <a:pt x="10704" y="1947"/>
                    <a:pt x="10791" y="1908"/>
                    <a:pt x="10870" y="1829"/>
                  </a:cubicBezTo>
                  <a:cubicBezTo>
                    <a:pt x="10942" y="1767"/>
                    <a:pt x="11027" y="1739"/>
                    <a:pt x="11111" y="1739"/>
                  </a:cubicBezTo>
                  <a:cubicBezTo>
                    <a:pt x="11283" y="1739"/>
                    <a:pt x="11447" y="1858"/>
                    <a:pt x="11468" y="2049"/>
                  </a:cubicBezTo>
                  <a:cubicBezTo>
                    <a:pt x="11594" y="2711"/>
                    <a:pt x="11563" y="3719"/>
                    <a:pt x="11248" y="4727"/>
                  </a:cubicBezTo>
                  <a:cubicBezTo>
                    <a:pt x="11060" y="4761"/>
                    <a:pt x="10872" y="4778"/>
                    <a:pt x="10684" y="4778"/>
                  </a:cubicBezTo>
                  <a:cubicBezTo>
                    <a:pt x="9833" y="4778"/>
                    <a:pt x="9006" y="4433"/>
                    <a:pt x="8412" y="3814"/>
                  </a:cubicBezTo>
                  <a:cubicBezTo>
                    <a:pt x="7656" y="3058"/>
                    <a:pt x="7341" y="1986"/>
                    <a:pt x="7499" y="978"/>
                  </a:cubicBezTo>
                  <a:cubicBezTo>
                    <a:pt x="8129" y="789"/>
                    <a:pt x="8822" y="695"/>
                    <a:pt x="9420" y="695"/>
                  </a:cubicBezTo>
                  <a:close/>
                  <a:moveTo>
                    <a:pt x="5102" y="1271"/>
                  </a:moveTo>
                  <a:cubicBezTo>
                    <a:pt x="5187" y="1271"/>
                    <a:pt x="5273" y="1278"/>
                    <a:pt x="5356" y="1293"/>
                  </a:cubicBezTo>
                  <a:cubicBezTo>
                    <a:pt x="5293" y="1356"/>
                    <a:pt x="5167" y="1451"/>
                    <a:pt x="5104" y="1514"/>
                  </a:cubicBezTo>
                  <a:cubicBezTo>
                    <a:pt x="4348" y="2270"/>
                    <a:pt x="3781" y="3373"/>
                    <a:pt x="3466" y="4822"/>
                  </a:cubicBezTo>
                  <a:cubicBezTo>
                    <a:pt x="3182" y="4475"/>
                    <a:pt x="3088" y="4034"/>
                    <a:pt x="3088" y="3562"/>
                  </a:cubicBezTo>
                  <a:cubicBezTo>
                    <a:pt x="3088" y="2900"/>
                    <a:pt x="3340" y="2270"/>
                    <a:pt x="3844" y="1797"/>
                  </a:cubicBezTo>
                  <a:cubicBezTo>
                    <a:pt x="4163" y="1478"/>
                    <a:pt x="4639" y="1271"/>
                    <a:pt x="5102" y="1271"/>
                  </a:cubicBezTo>
                  <a:close/>
                  <a:moveTo>
                    <a:pt x="6711" y="1293"/>
                  </a:moveTo>
                  <a:lnTo>
                    <a:pt x="6711" y="1293"/>
                  </a:lnTo>
                  <a:cubicBezTo>
                    <a:pt x="6616" y="2427"/>
                    <a:pt x="7026" y="3530"/>
                    <a:pt x="7845" y="4318"/>
                  </a:cubicBezTo>
                  <a:cubicBezTo>
                    <a:pt x="8562" y="5035"/>
                    <a:pt x="9540" y="5465"/>
                    <a:pt x="10565" y="5465"/>
                  </a:cubicBezTo>
                  <a:cubicBezTo>
                    <a:pt x="10666" y="5465"/>
                    <a:pt x="10768" y="5460"/>
                    <a:pt x="10870" y="5452"/>
                  </a:cubicBezTo>
                  <a:lnTo>
                    <a:pt x="10870" y="5452"/>
                  </a:lnTo>
                  <a:cubicBezTo>
                    <a:pt x="10681" y="5893"/>
                    <a:pt x="10429" y="6303"/>
                    <a:pt x="10082" y="6618"/>
                  </a:cubicBezTo>
                  <a:cubicBezTo>
                    <a:pt x="8444" y="8256"/>
                    <a:pt x="4852" y="8413"/>
                    <a:pt x="3749" y="8413"/>
                  </a:cubicBezTo>
                  <a:cubicBezTo>
                    <a:pt x="3749" y="7311"/>
                    <a:pt x="3907" y="3719"/>
                    <a:pt x="5545" y="2081"/>
                  </a:cubicBezTo>
                  <a:cubicBezTo>
                    <a:pt x="5860" y="1766"/>
                    <a:pt x="6270" y="1482"/>
                    <a:pt x="6711" y="1293"/>
                  </a:cubicBezTo>
                  <a:close/>
                  <a:moveTo>
                    <a:pt x="10838" y="6838"/>
                  </a:moveTo>
                  <a:cubicBezTo>
                    <a:pt x="10964" y="7405"/>
                    <a:pt x="10775" y="7941"/>
                    <a:pt x="10365" y="8382"/>
                  </a:cubicBezTo>
                  <a:cubicBezTo>
                    <a:pt x="9888" y="8860"/>
                    <a:pt x="9239" y="9101"/>
                    <a:pt x="8593" y="9101"/>
                  </a:cubicBezTo>
                  <a:cubicBezTo>
                    <a:pt x="8132" y="9101"/>
                    <a:pt x="7672" y="8978"/>
                    <a:pt x="7278" y="8728"/>
                  </a:cubicBezTo>
                  <a:cubicBezTo>
                    <a:pt x="8759" y="8382"/>
                    <a:pt x="9893" y="7878"/>
                    <a:pt x="10586" y="7122"/>
                  </a:cubicBezTo>
                  <a:cubicBezTo>
                    <a:pt x="10681" y="7027"/>
                    <a:pt x="10775" y="6933"/>
                    <a:pt x="10838" y="6838"/>
                  </a:cubicBezTo>
                  <a:close/>
                  <a:moveTo>
                    <a:pt x="1902" y="8486"/>
                  </a:moveTo>
                  <a:cubicBezTo>
                    <a:pt x="2355" y="8486"/>
                    <a:pt x="2810" y="8652"/>
                    <a:pt x="3151" y="9012"/>
                  </a:cubicBezTo>
                  <a:cubicBezTo>
                    <a:pt x="3718" y="9611"/>
                    <a:pt x="3812" y="10461"/>
                    <a:pt x="3466" y="11123"/>
                  </a:cubicBezTo>
                  <a:cubicBezTo>
                    <a:pt x="3151" y="10619"/>
                    <a:pt x="2804" y="10178"/>
                    <a:pt x="2426" y="9768"/>
                  </a:cubicBezTo>
                  <a:cubicBezTo>
                    <a:pt x="2017" y="9358"/>
                    <a:pt x="1544" y="9012"/>
                    <a:pt x="1040" y="8697"/>
                  </a:cubicBezTo>
                  <a:cubicBezTo>
                    <a:pt x="1304" y="8559"/>
                    <a:pt x="1603" y="8486"/>
                    <a:pt x="1902" y="8486"/>
                  </a:cubicBezTo>
                  <a:close/>
                  <a:moveTo>
                    <a:pt x="9468" y="0"/>
                  </a:moveTo>
                  <a:cubicBezTo>
                    <a:pt x="8905" y="0"/>
                    <a:pt x="8299" y="77"/>
                    <a:pt x="7719" y="222"/>
                  </a:cubicBezTo>
                  <a:cubicBezTo>
                    <a:pt x="7247" y="348"/>
                    <a:pt x="6711" y="537"/>
                    <a:pt x="6112" y="852"/>
                  </a:cubicBezTo>
                  <a:cubicBezTo>
                    <a:pt x="5784" y="699"/>
                    <a:pt x="5436" y="625"/>
                    <a:pt x="5090" y="625"/>
                  </a:cubicBezTo>
                  <a:cubicBezTo>
                    <a:pt x="4442" y="625"/>
                    <a:pt x="3802" y="884"/>
                    <a:pt x="3308" y="1356"/>
                  </a:cubicBezTo>
                  <a:cubicBezTo>
                    <a:pt x="2741" y="1955"/>
                    <a:pt x="2363" y="2774"/>
                    <a:pt x="2363" y="3656"/>
                  </a:cubicBezTo>
                  <a:cubicBezTo>
                    <a:pt x="2363" y="4475"/>
                    <a:pt x="2678" y="5263"/>
                    <a:pt x="3277" y="5893"/>
                  </a:cubicBezTo>
                  <a:cubicBezTo>
                    <a:pt x="3151" y="6649"/>
                    <a:pt x="3088" y="7405"/>
                    <a:pt x="3088" y="8130"/>
                  </a:cubicBezTo>
                  <a:cubicBezTo>
                    <a:pt x="2722" y="7947"/>
                    <a:pt x="2319" y="7854"/>
                    <a:pt x="1916" y="7854"/>
                  </a:cubicBezTo>
                  <a:cubicBezTo>
                    <a:pt x="1278" y="7854"/>
                    <a:pt x="641" y="8088"/>
                    <a:pt x="158" y="8571"/>
                  </a:cubicBezTo>
                  <a:cubicBezTo>
                    <a:pt x="0" y="8728"/>
                    <a:pt x="63" y="9043"/>
                    <a:pt x="252" y="9169"/>
                  </a:cubicBezTo>
                  <a:cubicBezTo>
                    <a:pt x="1481" y="9800"/>
                    <a:pt x="2489" y="10808"/>
                    <a:pt x="3119" y="12036"/>
                  </a:cubicBezTo>
                  <a:cubicBezTo>
                    <a:pt x="3191" y="12180"/>
                    <a:pt x="3315" y="12252"/>
                    <a:pt x="3443" y="12252"/>
                  </a:cubicBezTo>
                  <a:cubicBezTo>
                    <a:pt x="3539" y="12252"/>
                    <a:pt x="3637" y="12212"/>
                    <a:pt x="3718" y="12131"/>
                  </a:cubicBezTo>
                  <a:cubicBezTo>
                    <a:pt x="4506" y="11343"/>
                    <a:pt x="4663" y="10146"/>
                    <a:pt x="4159" y="9201"/>
                  </a:cubicBezTo>
                  <a:cubicBezTo>
                    <a:pt x="4884" y="9201"/>
                    <a:pt x="5671" y="9138"/>
                    <a:pt x="6396" y="9012"/>
                  </a:cubicBezTo>
                  <a:cubicBezTo>
                    <a:pt x="7026" y="9611"/>
                    <a:pt x="7814" y="9926"/>
                    <a:pt x="8633" y="9926"/>
                  </a:cubicBezTo>
                  <a:cubicBezTo>
                    <a:pt x="9452" y="9926"/>
                    <a:pt x="10271" y="9611"/>
                    <a:pt x="10933" y="8980"/>
                  </a:cubicBezTo>
                  <a:cubicBezTo>
                    <a:pt x="11657" y="8224"/>
                    <a:pt x="11878" y="7122"/>
                    <a:pt x="11437" y="6176"/>
                  </a:cubicBezTo>
                  <a:cubicBezTo>
                    <a:pt x="11752" y="5609"/>
                    <a:pt x="11941" y="5042"/>
                    <a:pt x="12067" y="4570"/>
                  </a:cubicBezTo>
                  <a:cubicBezTo>
                    <a:pt x="12224" y="3625"/>
                    <a:pt x="12256" y="2616"/>
                    <a:pt x="12130" y="1923"/>
                  </a:cubicBezTo>
                  <a:cubicBezTo>
                    <a:pt x="12067" y="1419"/>
                    <a:pt x="11626" y="1041"/>
                    <a:pt x="11153" y="1041"/>
                  </a:cubicBezTo>
                  <a:cubicBezTo>
                    <a:pt x="11122" y="537"/>
                    <a:pt x="10775" y="159"/>
                    <a:pt x="10302" y="65"/>
                  </a:cubicBezTo>
                  <a:cubicBezTo>
                    <a:pt x="10043" y="21"/>
                    <a:pt x="9761" y="0"/>
                    <a:pt x="94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6931;p52">
              <a:extLst>
                <a:ext uri="{FF2B5EF4-FFF2-40B4-BE49-F238E27FC236}">
                  <a16:creationId xmlns:a16="http://schemas.microsoft.com/office/drawing/2014/main" id="{B35EC967-E884-4348-A650-51106A0A91FD}"/>
                </a:ext>
              </a:extLst>
            </p:cNvPr>
            <p:cNvSpPr/>
            <p:nvPr/>
          </p:nvSpPr>
          <p:spPr>
            <a:xfrm>
              <a:off x="-21171875" y="2521375"/>
              <a:ext cx="73275" cy="66100"/>
            </a:xfrm>
            <a:custGeom>
              <a:avLst/>
              <a:gdLst/>
              <a:ahLst/>
              <a:cxnLst/>
              <a:rect l="l" t="t" r="r" b="b"/>
              <a:pathLst>
                <a:path w="2931" h="2644" extrusionOk="0">
                  <a:moveTo>
                    <a:pt x="1499" y="0"/>
                  </a:moveTo>
                  <a:cubicBezTo>
                    <a:pt x="1471" y="0"/>
                    <a:pt x="1444" y="3"/>
                    <a:pt x="1418" y="8"/>
                  </a:cubicBezTo>
                  <a:lnTo>
                    <a:pt x="1009" y="166"/>
                  </a:lnTo>
                  <a:cubicBezTo>
                    <a:pt x="253" y="386"/>
                    <a:pt x="1" y="1394"/>
                    <a:pt x="568" y="1930"/>
                  </a:cubicBezTo>
                  <a:lnTo>
                    <a:pt x="977" y="2340"/>
                  </a:lnTo>
                  <a:cubicBezTo>
                    <a:pt x="1182" y="2544"/>
                    <a:pt x="1451" y="2643"/>
                    <a:pt x="1720" y="2643"/>
                  </a:cubicBezTo>
                  <a:cubicBezTo>
                    <a:pt x="2154" y="2643"/>
                    <a:pt x="2586" y="2385"/>
                    <a:pt x="2742" y="1898"/>
                  </a:cubicBezTo>
                  <a:lnTo>
                    <a:pt x="2899" y="1457"/>
                  </a:lnTo>
                  <a:cubicBezTo>
                    <a:pt x="2931" y="1268"/>
                    <a:pt x="2805" y="1016"/>
                    <a:pt x="2616" y="985"/>
                  </a:cubicBezTo>
                  <a:cubicBezTo>
                    <a:pt x="2577" y="972"/>
                    <a:pt x="2537" y="966"/>
                    <a:pt x="2498" y="966"/>
                  </a:cubicBezTo>
                  <a:cubicBezTo>
                    <a:pt x="2344" y="966"/>
                    <a:pt x="2200" y="1061"/>
                    <a:pt x="2175" y="1237"/>
                  </a:cubicBezTo>
                  <a:lnTo>
                    <a:pt x="2017" y="1646"/>
                  </a:lnTo>
                  <a:cubicBezTo>
                    <a:pt x="1977" y="1806"/>
                    <a:pt x="1836" y="1890"/>
                    <a:pt x="1682" y="1890"/>
                  </a:cubicBezTo>
                  <a:cubicBezTo>
                    <a:pt x="1593" y="1890"/>
                    <a:pt x="1499" y="1862"/>
                    <a:pt x="1418" y="1804"/>
                  </a:cubicBezTo>
                  <a:lnTo>
                    <a:pt x="1040" y="1426"/>
                  </a:lnTo>
                  <a:cubicBezTo>
                    <a:pt x="851" y="1237"/>
                    <a:pt x="914" y="922"/>
                    <a:pt x="1198" y="827"/>
                  </a:cubicBezTo>
                  <a:lnTo>
                    <a:pt x="1639" y="670"/>
                  </a:lnTo>
                  <a:cubicBezTo>
                    <a:pt x="1828" y="607"/>
                    <a:pt x="1891" y="386"/>
                    <a:pt x="1859" y="229"/>
                  </a:cubicBezTo>
                  <a:cubicBezTo>
                    <a:pt x="1807" y="70"/>
                    <a:pt x="1643" y="0"/>
                    <a:pt x="14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6932;p52">
            <a:extLst>
              <a:ext uri="{FF2B5EF4-FFF2-40B4-BE49-F238E27FC236}">
                <a16:creationId xmlns:a16="http://schemas.microsoft.com/office/drawing/2014/main" id="{88F4CEA9-59A5-413B-90E9-74C11AFB74F5}"/>
              </a:ext>
            </a:extLst>
          </p:cNvPr>
          <p:cNvGrpSpPr/>
          <p:nvPr/>
        </p:nvGrpSpPr>
        <p:grpSpPr>
          <a:xfrm>
            <a:off x="788269" y="2793834"/>
            <a:ext cx="516291" cy="481544"/>
            <a:chOff x="-21299475" y="2798025"/>
            <a:chExt cx="307200" cy="286525"/>
          </a:xfrm>
          <a:solidFill>
            <a:srgbClr val="5C3183"/>
          </a:solidFill>
        </p:grpSpPr>
        <p:sp>
          <p:nvSpPr>
            <p:cNvPr id="851" name="Google Shape;6933;p52">
              <a:extLst>
                <a:ext uri="{FF2B5EF4-FFF2-40B4-BE49-F238E27FC236}">
                  <a16:creationId xmlns:a16="http://schemas.microsoft.com/office/drawing/2014/main" id="{A8E3122D-195E-4D57-88C1-0E6C17E41229}"/>
                </a:ext>
              </a:extLst>
            </p:cNvPr>
            <p:cNvSpPr/>
            <p:nvPr/>
          </p:nvSpPr>
          <p:spPr>
            <a:xfrm>
              <a:off x="-21153750" y="2798025"/>
              <a:ext cx="17350" cy="53575"/>
            </a:xfrm>
            <a:custGeom>
              <a:avLst/>
              <a:gdLst/>
              <a:ahLst/>
              <a:cxnLst/>
              <a:rect l="l" t="t" r="r" b="b"/>
              <a:pathLst>
                <a:path w="694" h="2143" extrusionOk="0">
                  <a:moveTo>
                    <a:pt x="347" y="0"/>
                  </a:moveTo>
                  <a:cubicBezTo>
                    <a:pt x="158" y="0"/>
                    <a:pt x="0" y="158"/>
                    <a:pt x="0" y="347"/>
                  </a:cubicBezTo>
                  <a:lnTo>
                    <a:pt x="0" y="1765"/>
                  </a:lnTo>
                  <a:cubicBezTo>
                    <a:pt x="0" y="1985"/>
                    <a:pt x="158" y="2143"/>
                    <a:pt x="347" y="2143"/>
                  </a:cubicBezTo>
                  <a:cubicBezTo>
                    <a:pt x="536" y="2143"/>
                    <a:pt x="693" y="1985"/>
                    <a:pt x="693" y="176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6934;p52">
              <a:extLst>
                <a:ext uri="{FF2B5EF4-FFF2-40B4-BE49-F238E27FC236}">
                  <a16:creationId xmlns:a16="http://schemas.microsoft.com/office/drawing/2014/main" id="{D8013D0D-060D-43E4-8BDE-4B1256F77EF7}"/>
                </a:ext>
              </a:extLst>
            </p:cNvPr>
            <p:cNvSpPr/>
            <p:nvPr/>
          </p:nvSpPr>
          <p:spPr>
            <a:xfrm>
              <a:off x="-21256925" y="2838400"/>
              <a:ext cx="45700" cy="44525"/>
            </a:xfrm>
            <a:custGeom>
              <a:avLst/>
              <a:gdLst/>
              <a:ahLst/>
              <a:cxnLst/>
              <a:rect l="l" t="t" r="r" b="b"/>
              <a:pathLst>
                <a:path w="1828" h="1781" extrusionOk="0">
                  <a:moveTo>
                    <a:pt x="410" y="0"/>
                  </a:moveTo>
                  <a:cubicBezTo>
                    <a:pt x="323" y="0"/>
                    <a:pt x="236" y="39"/>
                    <a:pt x="158" y="118"/>
                  </a:cubicBezTo>
                  <a:cubicBezTo>
                    <a:pt x="0" y="276"/>
                    <a:pt x="0" y="465"/>
                    <a:pt x="158" y="622"/>
                  </a:cubicBezTo>
                  <a:lnTo>
                    <a:pt x="1166" y="1662"/>
                  </a:lnTo>
                  <a:cubicBezTo>
                    <a:pt x="1245" y="1741"/>
                    <a:pt x="1331" y="1780"/>
                    <a:pt x="1418" y="1780"/>
                  </a:cubicBezTo>
                  <a:cubicBezTo>
                    <a:pt x="1504" y="1780"/>
                    <a:pt x="1591" y="1741"/>
                    <a:pt x="1670" y="1662"/>
                  </a:cubicBezTo>
                  <a:cubicBezTo>
                    <a:pt x="1827" y="1504"/>
                    <a:pt x="1827" y="1315"/>
                    <a:pt x="1670" y="1158"/>
                  </a:cubicBezTo>
                  <a:lnTo>
                    <a:pt x="662" y="118"/>
                  </a:lnTo>
                  <a:cubicBezTo>
                    <a:pt x="583" y="39"/>
                    <a:pt x="496"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6935;p52">
              <a:extLst>
                <a:ext uri="{FF2B5EF4-FFF2-40B4-BE49-F238E27FC236}">
                  <a16:creationId xmlns:a16="http://schemas.microsoft.com/office/drawing/2014/main" id="{D2D6CC1F-E891-40CA-83D7-FAFBF7BDD1D7}"/>
                </a:ext>
              </a:extLst>
            </p:cNvPr>
            <p:cNvSpPr/>
            <p:nvPr/>
          </p:nvSpPr>
          <p:spPr>
            <a:xfrm>
              <a:off x="-21079725" y="2838400"/>
              <a:ext cx="45700" cy="44525"/>
            </a:xfrm>
            <a:custGeom>
              <a:avLst/>
              <a:gdLst/>
              <a:ahLst/>
              <a:cxnLst/>
              <a:rect l="l" t="t" r="r" b="b"/>
              <a:pathLst>
                <a:path w="1828" h="1781" extrusionOk="0">
                  <a:moveTo>
                    <a:pt x="1418" y="0"/>
                  </a:moveTo>
                  <a:cubicBezTo>
                    <a:pt x="1332" y="0"/>
                    <a:pt x="1245" y="39"/>
                    <a:pt x="1166" y="118"/>
                  </a:cubicBezTo>
                  <a:lnTo>
                    <a:pt x="158" y="1158"/>
                  </a:lnTo>
                  <a:cubicBezTo>
                    <a:pt x="1" y="1315"/>
                    <a:pt x="1" y="1504"/>
                    <a:pt x="158" y="1662"/>
                  </a:cubicBezTo>
                  <a:cubicBezTo>
                    <a:pt x="237" y="1741"/>
                    <a:pt x="324" y="1780"/>
                    <a:pt x="410" y="1780"/>
                  </a:cubicBezTo>
                  <a:cubicBezTo>
                    <a:pt x="497" y="1780"/>
                    <a:pt x="584" y="1741"/>
                    <a:pt x="662" y="1662"/>
                  </a:cubicBezTo>
                  <a:lnTo>
                    <a:pt x="1671" y="622"/>
                  </a:lnTo>
                  <a:cubicBezTo>
                    <a:pt x="1828" y="465"/>
                    <a:pt x="1828" y="276"/>
                    <a:pt x="1671" y="118"/>
                  </a:cubicBezTo>
                  <a:cubicBezTo>
                    <a:pt x="1592" y="39"/>
                    <a:pt x="1505" y="0"/>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6936;p52">
              <a:extLst>
                <a:ext uri="{FF2B5EF4-FFF2-40B4-BE49-F238E27FC236}">
                  <a16:creationId xmlns:a16="http://schemas.microsoft.com/office/drawing/2014/main" id="{4C492908-0756-4E55-8B35-26BE01240900}"/>
                </a:ext>
              </a:extLst>
            </p:cNvPr>
            <p:cNvSpPr/>
            <p:nvPr/>
          </p:nvSpPr>
          <p:spPr>
            <a:xfrm>
              <a:off x="-21113575" y="2825000"/>
              <a:ext cx="26800" cy="35050"/>
            </a:xfrm>
            <a:custGeom>
              <a:avLst/>
              <a:gdLst/>
              <a:ahLst/>
              <a:cxnLst/>
              <a:rect l="l" t="t" r="r" b="b"/>
              <a:pathLst>
                <a:path w="1072" h="1402" extrusionOk="0">
                  <a:moveTo>
                    <a:pt x="647" y="0"/>
                  </a:moveTo>
                  <a:cubicBezTo>
                    <a:pt x="510" y="0"/>
                    <a:pt x="386" y="71"/>
                    <a:pt x="315" y="213"/>
                  </a:cubicBezTo>
                  <a:lnTo>
                    <a:pt x="32" y="906"/>
                  </a:lnTo>
                  <a:cubicBezTo>
                    <a:pt x="0" y="1095"/>
                    <a:pt x="95" y="1284"/>
                    <a:pt x="252" y="1379"/>
                  </a:cubicBezTo>
                  <a:cubicBezTo>
                    <a:pt x="298" y="1394"/>
                    <a:pt x="344" y="1402"/>
                    <a:pt x="388" y="1402"/>
                  </a:cubicBezTo>
                  <a:cubicBezTo>
                    <a:pt x="527" y="1402"/>
                    <a:pt x="653" y="1325"/>
                    <a:pt x="725" y="1158"/>
                  </a:cubicBezTo>
                  <a:lnTo>
                    <a:pt x="977" y="497"/>
                  </a:lnTo>
                  <a:cubicBezTo>
                    <a:pt x="1071" y="308"/>
                    <a:pt x="977" y="119"/>
                    <a:pt x="788" y="24"/>
                  </a:cubicBezTo>
                  <a:cubicBezTo>
                    <a:pt x="740" y="8"/>
                    <a:pt x="693" y="0"/>
                    <a:pt x="6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6937;p52">
              <a:extLst>
                <a:ext uri="{FF2B5EF4-FFF2-40B4-BE49-F238E27FC236}">
                  <a16:creationId xmlns:a16="http://schemas.microsoft.com/office/drawing/2014/main" id="{5D9D8261-46C4-4C2F-A9E7-DCB616A38DFE}"/>
                </a:ext>
              </a:extLst>
            </p:cNvPr>
            <p:cNvSpPr/>
            <p:nvPr/>
          </p:nvSpPr>
          <p:spPr>
            <a:xfrm>
              <a:off x="-21204175" y="2825000"/>
              <a:ext cx="27600" cy="35050"/>
            </a:xfrm>
            <a:custGeom>
              <a:avLst/>
              <a:gdLst/>
              <a:ahLst/>
              <a:cxnLst/>
              <a:rect l="l" t="t" r="r" b="b"/>
              <a:pathLst>
                <a:path w="1104" h="1402" extrusionOk="0">
                  <a:moveTo>
                    <a:pt x="429" y="0"/>
                  </a:moveTo>
                  <a:cubicBezTo>
                    <a:pt x="381" y="0"/>
                    <a:pt x="332" y="8"/>
                    <a:pt x="285" y="24"/>
                  </a:cubicBezTo>
                  <a:cubicBezTo>
                    <a:pt x="95" y="119"/>
                    <a:pt x="1" y="308"/>
                    <a:pt x="95" y="497"/>
                  </a:cubicBezTo>
                  <a:lnTo>
                    <a:pt x="348" y="1158"/>
                  </a:lnTo>
                  <a:cubicBezTo>
                    <a:pt x="419" y="1325"/>
                    <a:pt x="545" y="1402"/>
                    <a:pt x="684" y="1402"/>
                  </a:cubicBezTo>
                  <a:cubicBezTo>
                    <a:pt x="728" y="1402"/>
                    <a:pt x="774" y="1394"/>
                    <a:pt x="820" y="1379"/>
                  </a:cubicBezTo>
                  <a:cubicBezTo>
                    <a:pt x="1041" y="1284"/>
                    <a:pt x="1104" y="1095"/>
                    <a:pt x="1041" y="906"/>
                  </a:cubicBezTo>
                  <a:lnTo>
                    <a:pt x="757" y="213"/>
                  </a:lnTo>
                  <a:cubicBezTo>
                    <a:pt x="710" y="71"/>
                    <a:pt x="574" y="0"/>
                    <a:pt x="4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6938;p52">
              <a:extLst>
                <a:ext uri="{FF2B5EF4-FFF2-40B4-BE49-F238E27FC236}">
                  <a16:creationId xmlns:a16="http://schemas.microsoft.com/office/drawing/2014/main" id="{4B796D02-5478-4646-B0C4-3BAFD36CA317}"/>
                </a:ext>
              </a:extLst>
            </p:cNvPr>
            <p:cNvSpPr/>
            <p:nvPr/>
          </p:nvSpPr>
          <p:spPr>
            <a:xfrm>
              <a:off x="-21297900" y="2940575"/>
              <a:ext cx="54375" cy="18150"/>
            </a:xfrm>
            <a:custGeom>
              <a:avLst/>
              <a:gdLst/>
              <a:ahLst/>
              <a:cxnLst/>
              <a:rect l="l" t="t" r="r" b="b"/>
              <a:pathLst>
                <a:path w="2175" h="726" extrusionOk="0">
                  <a:moveTo>
                    <a:pt x="379" y="1"/>
                  </a:moveTo>
                  <a:cubicBezTo>
                    <a:pt x="158" y="1"/>
                    <a:pt x="1" y="158"/>
                    <a:pt x="1" y="379"/>
                  </a:cubicBezTo>
                  <a:cubicBezTo>
                    <a:pt x="1" y="568"/>
                    <a:pt x="158" y="725"/>
                    <a:pt x="379" y="725"/>
                  </a:cubicBezTo>
                  <a:lnTo>
                    <a:pt x="1828" y="725"/>
                  </a:lnTo>
                  <a:cubicBezTo>
                    <a:pt x="2017" y="725"/>
                    <a:pt x="2175" y="568"/>
                    <a:pt x="2175" y="379"/>
                  </a:cubicBezTo>
                  <a:cubicBezTo>
                    <a:pt x="2175" y="158"/>
                    <a:pt x="2017" y="1"/>
                    <a:pt x="18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6939;p52">
              <a:extLst>
                <a:ext uri="{FF2B5EF4-FFF2-40B4-BE49-F238E27FC236}">
                  <a16:creationId xmlns:a16="http://schemas.microsoft.com/office/drawing/2014/main" id="{F160AD49-8BBF-4BE2-BC5E-949FCFB6E4EA}"/>
                </a:ext>
              </a:extLst>
            </p:cNvPr>
            <p:cNvSpPr/>
            <p:nvPr/>
          </p:nvSpPr>
          <p:spPr>
            <a:xfrm>
              <a:off x="-21047425" y="2940575"/>
              <a:ext cx="54375" cy="18150"/>
            </a:xfrm>
            <a:custGeom>
              <a:avLst/>
              <a:gdLst/>
              <a:ahLst/>
              <a:cxnLst/>
              <a:rect l="l" t="t" r="r" b="b"/>
              <a:pathLst>
                <a:path w="2175" h="726" extrusionOk="0">
                  <a:moveTo>
                    <a:pt x="347" y="1"/>
                  </a:moveTo>
                  <a:cubicBezTo>
                    <a:pt x="158" y="1"/>
                    <a:pt x="0" y="158"/>
                    <a:pt x="0" y="379"/>
                  </a:cubicBezTo>
                  <a:cubicBezTo>
                    <a:pt x="0" y="568"/>
                    <a:pt x="158" y="725"/>
                    <a:pt x="347" y="725"/>
                  </a:cubicBezTo>
                  <a:lnTo>
                    <a:pt x="1796" y="725"/>
                  </a:lnTo>
                  <a:cubicBezTo>
                    <a:pt x="2017" y="725"/>
                    <a:pt x="2174" y="568"/>
                    <a:pt x="2174" y="379"/>
                  </a:cubicBezTo>
                  <a:cubicBezTo>
                    <a:pt x="2174" y="158"/>
                    <a:pt x="2017" y="1"/>
                    <a:pt x="17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6940;p52">
              <a:extLst>
                <a:ext uri="{FF2B5EF4-FFF2-40B4-BE49-F238E27FC236}">
                  <a16:creationId xmlns:a16="http://schemas.microsoft.com/office/drawing/2014/main" id="{92ED574A-C23D-4204-AA45-AC61C3DE9A76}"/>
                </a:ext>
              </a:extLst>
            </p:cNvPr>
            <p:cNvSpPr/>
            <p:nvPr/>
          </p:nvSpPr>
          <p:spPr>
            <a:xfrm>
              <a:off x="-21056100" y="2892750"/>
              <a:ext cx="37050" cy="25150"/>
            </a:xfrm>
            <a:custGeom>
              <a:avLst/>
              <a:gdLst/>
              <a:ahLst/>
              <a:cxnLst/>
              <a:rect l="l" t="t" r="r" b="b"/>
              <a:pathLst>
                <a:path w="1482" h="1006" extrusionOk="0">
                  <a:moveTo>
                    <a:pt x="1082" y="0"/>
                  </a:moveTo>
                  <a:cubicBezTo>
                    <a:pt x="1038" y="0"/>
                    <a:pt x="992" y="8"/>
                    <a:pt x="946" y="23"/>
                  </a:cubicBezTo>
                  <a:lnTo>
                    <a:pt x="284" y="307"/>
                  </a:lnTo>
                  <a:cubicBezTo>
                    <a:pt x="64" y="433"/>
                    <a:pt x="1" y="622"/>
                    <a:pt x="64" y="780"/>
                  </a:cubicBezTo>
                  <a:cubicBezTo>
                    <a:pt x="133" y="918"/>
                    <a:pt x="253" y="1006"/>
                    <a:pt x="386" y="1006"/>
                  </a:cubicBezTo>
                  <a:cubicBezTo>
                    <a:pt x="435" y="1006"/>
                    <a:pt x="486" y="994"/>
                    <a:pt x="536" y="969"/>
                  </a:cubicBezTo>
                  <a:lnTo>
                    <a:pt x="1198" y="717"/>
                  </a:lnTo>
                  <a:cubicBezTo>
                    <a:pt x="1419" y="622"/>
                    <a:pt x="1482" y="433"/>
                    <a:pt x="1419" y="244"/>
                  </a:cubicBezTo>
                  <a:cubicBezTo>
                    <a:pt x="1347" y="77"/>
                    <a:pt x="1221" y="0"/>
                    <a:pt x="10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6941;p52">
              <a:extLst>
                <a:ext uri="{FF2B5EF4-FFF2-40B4-BE49-F238E27FC236}">
                  <a16:creationId xmlns:a16="http://schemas.microsoft.com/office/drawing/2014/main" id="{AC7D9974-F71D-4BBD-B108-7154BD5AD56A}"/>
                </a:ext>
              </a:extLst>
            </p:cNvPr>
            <p:cNvSpPr/>
            <p:nvPr/>
          </p:nvSpPr>
          <p:spPr>
            <a:xfrm>
              <a:off x="-21271100" y="2893975"/>
              <a:ext cx="37825" cy="25150"/>
            </a:xfrm>
            <a:custGeom>
              <a:avLst/>
              <a:gdLst/>
              <a:ahLst/>
              <a:cxnLst/>
              <a:rect l="l" t="t" r="r" b="b"/>
              <a:pathLst>
                <a:path w="1513" h="1006" extrusionOk="0">
                  <a:moveTo>
                    <a:pt x="398" y="0"/>
                  </a:moveTo>
                  <a:cubicBezTo>
                    <a:pt x="254" y="0"/>
                    <a:pt x="141" y="88"/>
                    <a:pt x="95" y="227"/>
                  </a:cubicBezTo>
                  <a:cubicBezTo>
                    <a:pt x="0" y="416"/>
                    <a:pt x="95" y="605"/>
                    <a:pt x="284" y="699"/>
                  </a:cubicBezTo>
                  <a:lnTo>
                    <a:pt x="945" y="983"/>
                  </a:lnTo>
                  <a:cubicBezTo>
                    <a:pt x="991" y="998"/>
                    <a:pt x="1039" y="1006"/>
                    <a:pt x="1086" y="1006"/>
                  </a:cubicBezTo>
                  <a:cubicBezTo>
                    <a:pt x="1232" y="1006"/>
                    <a:pt x="1370" y="929"/>
                    <a:pt x="1418" y="762"/>
                  </a:cubicBezTo>
                  <a:cubicBezTo>
                    <a:pt x="1512" y="573"/>
                    <a:pt x="1418" y="384"/>
                    <a:pt x="1229" y="290"/>
                  </a:cubicBezTo>
                  <a:lnTo>
                    <a:pt x="567" y="37"/>
                  </a:lnTo>
                  <a:cubicBezTo>
                    <a:pt x="508" y="12"/>
                    <a:pt x="451" y="0"/>
                    <a:pt x="3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6942;p52">
              <a:extLst>
                <a:ext uri="{FF2B5EF4-FFF2-40B4-BE49-F238E27FC236}">
                  <a16:creationId xmlns:a16="http://schemas.microsoft.com/office/drawing/2014/main" id="{31640EFA-0AE2-4EF8-A2E8-25A5DE08E4BE}"/>
                </a:ext>
              </a:extLst>
            </p:cNvPr>
            <p:cNvSpPr/>
            <p:nvPr/>
          </p:nvSpPr>
          <p:spPr>
            <a:xfrm>
              <a:off x="-21298675" y="3049275"/>
              <a:ext cx="306400" cy="35275"/>
            </a:xfrm>
            <a:custGeom>
              <a:avLst/>
              <a:gdLst/>
              <a:ahLst/>
              <a:cxnLst/>
              <a:rect l="l" t="t" r="r" b="b"/>
              <a:pathLst>
                <a:path w="12256" h="1411" extrusionOk="0">
                  <a:moveTo>
                    <a:pt x="1832" y="0"/>
                  </a:moveTo>
                  <a:cubicBezTo>
                    <a:pt x="1379" y="0"/>
                    <a:pt x="930" y="126"/>
                    <a:pt x="567" y="378"/>
                  </a:cubicBezTo>
                  <a:cubicBezTo>
                    <a:pt x="473" y="441"/>
                    <a:pt x="347" y="505"/>
                    <a:pt x="284" y="536"/>
                  </a:cubicBezTo>
                  <a:cubicBezTo>
                    <a:pt x="95" y="631"/>
                    <a:pt x="0" y="820"/>
                    <a:pt x="95" y="1009"/>
                  </a:cubicBezTo>
                  <a:cubicBezTo>
                    <a:pt x="143" y="1176"/>
                    <a:pt x="263" y="1252"/>
                    <a:pt x="414" y="1252"/>
                  </a:cubicBezTo>
                  <a:cubicBezTo>
                    <a:pt x="462" y="1252"/>
                    <a:pt x="514" y="1244"/>
                    <a:pt x="567" y="1229"/>
                  </a:cubicBezTo>
                  <a:cubicBezTo>
                    <a:pt x="725" y="1166"/>
                    <a:pt x="819" y="1103"/>
                    <a:pt x="946" y="1009"/>
                  </a:cubicBezTo>
                  <a:cubicBezTo>
                    <a:pt x="1198" y="835"/>
                    <a:pt x="1505" y="749"/>
                    <a:pt x="1816" y="749"/>
                  </a:cubicBezTo>
                  <a:cubicBezTo>
                    <a:pt x="2127" y="749"/>
                    <a:pt x="2442" y="835"/>
                    <a:pt x="2710" y="1009"/>
                  </a:cubicBezTo>
                  <a:cubicBezTo>
                    <a:pt x="3104" y="1276"/>
                    <a:pt x="3553" y="1410"/>
                    <a:pt x="3994" y="1410"/>
                  </a:cubicBezTo>
                  <a:cubicBezTo>
                    <a:pt x="4435" y="1410"/>
                    <a:pt x="4868" y="1276"/>
                    <a:pt x="5230" y="1009"/>
                  </a:cubicBezTo>
                  <a:cubicBezTo>
                    <a:pt x="5498" y="835"/>
                    <a:pt x="5805" y="749"/>
                    <a:pt x="6108" y="749"/>
                  </a:cubicBezTo>
                  <a:cubicBezTo>
                    <a:pt x="6412" y="749"/>
                    <a:pt x="6711" y="835"/>
                    <a:pt x="6963" y="1009"/>
                  </a:cubicBezTo>
                  <a:cubicBezTo>
                    <a:pt x="7357" y="1276"/>
                    <a:pt x="7806" y="1410"/>
                    <a:pt x="8247" y="1410"/>
                  </a:cubicBezTo>
                  <a:cubicBezTo>
                    <a:pt x="8688" y="1410"/>
                    <a:pt x="9121" y="1276"/>
                    <a:pt x="9483" y="1009"/>
                  </a:cubicBezTo>
                  <a:cubicBezTo>
                    <a:pt x="9751" y="835"/>
                    <a:pt x="10058" y="749"/>
                    <a:pt x="10369" y="749"/>
                  </a:cubicBezTo>
                  <a:cubicBezTo>
                    <a:pt x="10681" y="749"/>
                    <a:pt x="10996" y="835"/>
                    <a:pt x="11279" y="1009"/>
                  </a:cubicBezTo>
                  <a:cubicBezTo>
                    <a:pt x="11437" y="1103"/>
                    <a:pt x="11531" y="1166"/>
                    <a:pt x="11689" y="1261"/>
                  </a:cubicBezTo>
                  <a:cubicBezTo>
                    <a:pt x="11736" y="1274"/>
                    <a:pt x="11782" y="1280"/>
                    <a:pt x="11825" y="1280"/>
                  </a:cubicBezTo>
                  <a:cubicBezTo>
                    <a:pt x="11984" y="1280"/>
                    <a:pt x="12112" y="1195"/>
                    <a:pt x="12161" y="1072"/>
                  </a:cubicBezTo>
                  <a:cubicBezTo>
                    <a:pt x="12256" y="820"/>
                    <a:pt x="12161" y="599"/>
                    <a:pt x="11972" y="536"/>
                  </a:cubicBezTo>
                  <a:cubicBezTo>
                    <a:pt x="11846" y="505"/>
                    <a:pt x="11783" y="473"/>
                    <a:pt x="11657" y="378"/>
                  </a:cubicBezTo>
                  <a:cubicBezTo>
                    <a:pt x="11279" y="126"/>
                    <a:pt x="10830" y="0"/>
                    <a:pt x="10381" y="0"/>
                  </a:cubicBezTo>
                  <a:cubicBezTo>
                    <a:pt x="9932" y="0"/>
                    <a:pt x="9483" y="126"/>
                    <a:pt x="9105" y="378"/>
                  </a:cubicBezTo>
                  <a:cubicBezTo>
                    <a:pt x="8853" y="568"/>
                    <a:pt x="8546" y="662"/>
                    <a:pt x="8239" y="662"/>
                  </a:cubicBezTo>
                  <a:cubicBezTo>
                    <a:pt x="7932" y="662"/>
                    <a:pt x="7625" y="568"/>
                    <a:pt x="7373" y="378"/>
                  </a:cubicBezTo>
                  <a:cubicBezTo>
                    <a:pt x="6979" y="126"/>
                    <a:pt x="6538" y="0"/>
                    <a:pt x="6101" y="0"/>
                  </a:cubicBezTo>
                  <a:cubicBezTo>
                    <a:pt x="5663" y="0"/>
                    <a:pt x="5230" y="126"/>
                    <a:pt x="4852" y="378"/>
                  </a:cubicBezTo>
                  <a:cubicBezTo>
                    <a:pt x="4600" y="568"/>
                    <a:pt x="4293" y="662"/>
                    <a:pt x="3986" y="662"/>
                  </a:cubicBezTo>
                  <a:cubicBezTo>
                    <a:pt x="3679" y="662"/>
                    <a:pt x="3371" y="568"/>
                    <a:pt x="3119" y="378"/>
                  </a:cubicBezTo>
                  <a:cubicBezTo>
                    <a:pt x="2741" y="126"/>
                    <a:pt x="2284" y="0"/>
                    <a:pt x="18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6943;p52">
              <a:extLst>
                <a:ext uri="{FF2B5EF4-FFF2-40B4-BE49-F238E27FC236}">
                  <a16:creationId xmlns:a16="http://schemas.microsoft.com/office/drawing/2014/main" id="{0538A35A-F938-46FE-A82A-8DE7A99D259C}"/>
                </a:ext>
              </a:extLst>
            </p:cNvPr>
            <p:cNvSpPr/>
            <p:nvPr/>
          </p:nvSpPr>
          <p:spPr>
            <a:xfrm>
              <a:off x="-21298675" y="3013050"/>
              <a:ext cx="306400" cy="34675"/>
            </a:xfrm>
            <a:custGeom>
              <a:avLst/>
              <a:gdLst/>
              <a:ahLst/>
              <a:cxnLst/>
              <a:rect l="l" t="t" r="r" b="b"/>
              <a:pathLst>
                <a:path w="12256" h="1387" extrusionOk="0">
                  <a:moveTo>
                    <a:pt x="1832" y="0"/>
                  </a:moveTo>
                  <a:cubicBezTo>
                    <a:pt x="1379" y="0"/>
                    <a:pt x="930" y="126"/>
                    <a:pt x="567" y="378"/>
                  </a:cubicBezTo>
                  <a:cubicBezTo>
                    <a:pt x="473" y="410"/>
                    <a:pt x="347" y="504"/>
                    <a:pt x="284" y="536"/>
                  </a:cubicBezTo>
                  <a:cubicBezTo>
                    <a:pt x="95" y="599"/>
                    <a:pt x="0" y="819"/>
                    <a:pt x="95" y="1008"/>
                  </a:cubicBezTo>
                  <a:cubicBezTo>
                    <a:pt x="141" y="1147"/>
                    <a:pt x="255" y="1234"/>
                    <a:pt x="399" y="1234"/>
                  </a:cubicBezTo>
                  <a:cubicBezTo>
                    <a:pt x="452" y="1234"/>
                    <a:pt x="508" y="1223"/>
                    <a:pt x="567" y="1197"/>
                  </a:cubicBezTo>
                  <a:cubicBezTo>
                    <a:pt x="725" y="1166"/>
                    <a:pt x="819" y="1071"/>
                    <a:pt x="946" y="1008"/>
                  </a:cubicBezTo>
                  <a:cubicBezTo>
                    <a:pt x="1198" y="835"/>
                    <a:pt x="1505" y="748"/>
                    <a:pt x="1816" y="748"/>
                  </a:cubicBezTo>
                  <a:cubicBezTo>
                    <a:pt x="2127" y="748"/>
                    <a:pt x="2442" y="835"/>
                    <a:pt x="2710" y="1008"/>
                  </a:cubicBezTo>
                  <a:cubicBezTo>
                    <a:pt x="3104" y="1260"/>
                    <a:pt x="3553" y="1386"/>
                    <a:pt x="3994" y="1386"/>
                  </a:cubicBezTo>
                  <a:cubicBezTo>
                    <a:pt x="4435" y="1386"/>
                    <a:pt x="4868" y="1260"/>
                    <a:pt x="5230" y="1008"/>
                  </a:cubicBezTo>
                  <a:cubicBezTo>
                    <a:pt x="5498" y="835"/>
                    <a:pt x="5805" y="748"/>
                    <a:pt x="6108" y="748"/>
                  </a:cubicBezTo>
                  <a:cubicBezTo>
                    <a:pt x="6412" y="748"/>
                    <a:pt x="6711" y="835"/>
                    <a:pt x="6963" y="1008"/>
                  </a:cubicBezTo>
                  <a:cubicBezTo>
                    <a:pt x="7357" y="1260"/>
                    <a:pt x="7806" y="1386"/>
                    <a:pt x="8247" y="1386"/>
                  </a:cubicBezTo>
                  <a:cubicBezTo>
                    <a:pt x="8688" y="1386"/>
                    <a:pt x="9121" y="1260"/>
                    <a:pt x="9483" y="1008"/>
                  </a:cubicBezTo>
                  <a:cubicBezTo>
                    <a:pt x="9751" y="835"/>
                    <a:pt x="10058" y="748"/>
                    <a:pt x="10369" y="748"/>
                  </a:cubicBezTo>
                  <a:cubicBezTo>
                    <a:pt x="10681" y="748"/>
                    <a:pt x="10996" y="835"/>
                    <a:pt x="11279" y="1008"/>
                  </a:cubicBezTo>
                  <a:cubicBezTo>
                    <a:pt x="11437" y="1071"/>
                    <a:pt x="11531" y="1166"/>
                    <a:pt x="11689" y="1229"/>
                  </a:cubicBezTo>
                  <a:cubicBezTo>
                    <a:pt x="11741" y="1251"/>
                    <a:pt x="11792" y="1261"/>
                    <a:pt x="11840" y="1261"/>
                  </a:cubicBezTo>
                  <a:cubicBezTo>
                    <a:pt x="11992" y="1261"/>
                    <a:pt x="12113" y="1160"/>
                    <a:pt x="12161" y="1040"/>
                  </a:cubicBezTo>
                  <a:cubicBezTo>
                    <a:pt x="12256" y="819"/>
                    <a:pt x="12161" y="630"/>
                    <a:pt x="11972" y="536"/>
                  </a:cubicBezTo>
                  <a:cubicBezTo>
                    <a:pt x="11846" y="504"/>
                    <a:pt x="11783" y="473"/>
                    <a:pt x="11657" y="378"/>
                  </a:cubicBezTo>
                  <a:cubicBezTo>
                    <a:pt x="11279" y="126"/>
                    <a:pt x="10830" y="0"/>
                    <a:pt x="10381" y="0"/>
                  </a:cubicBezTo>
                  <a:cubicBezTo>
                    <a:pt x="9932" y="0"/>
                    <a:pt x="9483" y="126"/>
                    <a:pt x="9105" y="378"/>
                  </a:cubicBezTo>
                  <a:cubicBezTo>
                    <a:pt x="8853" y="552"/>
                    <a:pt x="8546" y="638"/>
                    <a:pt x="8239" y="638"/>
                  </a:cubicBezTo>
                  <a:cubicBezTo>
                    <a:pt x="7932" y="638"/>
                    <a:pt x="7625" y="552"/>
                    <a:pt x="7373" y="378"/>
                  </a:cubicBezTo>
                  <a:cubicBezTo>
                    <a:pt x="6979" y="126"/>
                    <a:pt x="6538" y="0"/>
                    <a:pt x="6101" y="0"/>
                  </a:cubicBezTo>
                  <a:cubicBezTo>
                    <a:pt x="5663" y="0"/>
                    <a:pt x="5230" y="126"/>
                    <a:pt x="4852" y="378"/>
                  </a:cubicBezTo>
                  <a:cubicBezTo>
                    <a:pt x="4600" y="552"/>
                    <a:pt x="4293" y="638"/>
                    <a:pt x="3986" y="638"/>
                  </a:cubicBezTo>
                  <a:cubicBezTo>
                    <a:pt x="3679" y="638"/>
                    <a:pt x="3371" y="552"/>
                    <a:pt x="3119" y="378"/>
                  </a:cubicBezTo>
                  <a:cubicBezTo>
                    <a:pt x="2741" y="126"/>
                    <a:pt x="2284" y="0"/>
                    <a:pt x="18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6944;p52">
              <a:extLst>
                <a:ext uri="{FF2B5EF4-FFF2-40B4-BE49-F238E27FC236}">
                  <a16:creationId xmlns:a16="http://schemas.microsoft.com/office/drawing/2014/main" id="{47340C69-30F7-41B9-93C3-234A55009DE0}"/>
                </a:ext>
              </a:extLst>
            </p:cNvPr>
            <p:cNvSpPr/>
            <p:nvPr/>
          </p:nvSpPr>
          <p:spPr>
            <a:xfrm>
              <a:off x="-21299475" y="2868125"/>
              <a:ext cx="307200" cy="143375"/>
            </a:xfrm>
            <a:custGeom>
              <a:avLst/>
              <a:gdLst/>
              <a:ahLst/>
              <a:cxnLst/>
              <a:rect l="l" t="t" r="r" b="b"/>
              <a:pathLst>
                <a:path w="12288" h="5735" extrusionOk="0">
                  <a:moveTo>
                    <a:pt x="6144" y="788"/>
                  </a:moveTo>
                  <a:cubicBezTo>
                    <a:pt x="7531" y="788"/>
                    <a:pt x="8633" y="1891"/>
                    <a:pt x="8633" y="3245"/>
                  </a:cubicBezTo>
                  <a:cubicBezTo>
                    <a:pt x="8633" y="3938"/>
                    <a:pt x="8350" y="4506"/>
                    <a:pt x="7909" y="5010"/>
                  </a:cubicBezTo>
                  <a:cubicBezTo>
                    <a:pt x="7720" y="4947"/>
                    <a:pt x="7562" y="4884"/>
                    <a:pt x="7373" y="4758"/>
                  </a:cubicBezTo>
                  <a:cubicBezTo>
                    <a:pt x="7011" y="4506"/>
                    <a:pt x="6578" y="4379"/>
                    <a:pt x="6140" y="4379"/>
                  </a:cubicBezTo>
                  <a:cubicBezTo>
                    <a:pt x="5703" y="4379"/>
                    <a:pt x="5262" y="4506"/>
                    <a:pt x="4884" y="4758"/>
                  </a:cubicBezTo>
                  <a:cubicBezTo>
                    <a:pt x="4727" y="4884"/>
                    <a:pt x="4569" y="4947"/>
                    <a:pt x="4380" y="5010"/>
                  </a:cubicBezTo>
                  <a:cubicBezTo>
                    <a:pt x="3939" y="4537"/>
                    <a:pt x="3655" y="3875"/>
                    <a:pt x="3655" y="3245"/>
                  </a:cubicBezTo>
                  <a:cubicBezTo>
                    <a:pt x="3655" y="1891"/>
                    <a:pt x="4758" y="788"/>
                    <a:pt x="6144" y="788"/>
                  </a:cubicBezTo>
                  <a:close/>
                  <a:moveTo>
                    <a:pt x="6144" y="0"/>
                  </a:moveTo>
                  <a:cubicBezTo>
                    <a:pt x="4380" y="0"/>
                    <a:pt x="2931" y="1450"/>
                    <a:pt x="2931" y="3214"/>
                  </a:cubicBezTo>
                  <a:cubicBezTo>
                    <a:pt x="2931" y="3812"/>
                    <a:pt x="3088" y="4411"/>
                    <a:pt x="3372" y="4884"/>
                  </a:cubicBezTo>
                  <a:cubicBezTo>
                    <a:pt x="3277" y="4852"/>
                    <a:pt x="3183" y="4789"/>
                    <a:pt x="3120" y="4726"/>
                  </a:cubicBezTo>
                  <a:cubicBezTo>
                    <a:pt x="2742" y="4474"/>
                    <a:pt x="2285" y="4348"/>
                    <a:pt x="1832" y="4348"/>
                  </a:cubicBezTo>
                  <a:cubicBezTo>
                    <a:pt x="1379" y="4348"/>
                    <a:pt x="930" y="4474"/>
                    <a:pt x="568" y="4726"/>
                  </a:cubicBezTo>
                  <a:cubicBezTo>
                    <a:pt x="473" y="4758"/>
                    <a:pt x="347" y="4852"/>
                    <a:pt x="284" y="4884"/>
                  </a:cubicBezTo>
                  <a:cubicBezTo>
                    <a:pt x="95" y="4947"/>
                    <a:pt x="1" y="5167"/>
                    <a:pt x="95" y="5356"/>
                  </a:cubicBezTo>
                  <a:cubicBezTo>
                    <a:pt x="143" y="5498"/>
                    <a:pt x="261" y="5569"/>
                    <a:pt x="410" y="5569"/>
                  </a:cubicBezTo>
                  <a:cubicBezTo>
                    <a:pt x="460" y="5569"/>
                    <a:pt x="513" y="5561"/>
                    <a:pt x="568" y="5545"/>
                  </a:cubicBezTo>
                  <a:cubicBezTo>
                    <a:pt x="725" y="5514"/>
                    <a:pt x="820" y="5419"/>
                    <a:pt x="946" y="5356"/>
                  </a:cubicBezTo>
                  <a:cubicBezTo>
                    <a:pt x="1198" y="5183"/>
                    <a:pt x="1505" y="5096"/>
                    <a:pt x="1816" y="5096"/>
                  </a:cubicBezTo>
                  <a:cubicBezTo>
                    <a:pt x="2127" y="5096"/>
                    <a:pt x="2442" y="5183"/>
                    <a:pt x="2710" y="5356"/>
                  </a:cubicBezTo>
                  <a:cubicBezTo>
                    <a:pt x="3104" y="5608"/>
                    <a:pt x="3553" y="5734"/>
                    <a:pt x="3994" y="5734"/>
                  </a:cubicBezTo>
                  <a:cubicBezTo>
                    <a:pt x="4435" y="5734"/>
                    <a:pt x="4868" y="5608"/>
                    <a:pt x="5231" y="5356"/>
                  </a:cubicBezTo>
                  <a:cubicBezTo>
                    <a:pt x="5498" y="5183"/>
                    <a:pt x="5806" y="5096"/>
                    <a:pt x="6109" y="5096"/>
                  </a:cubicBezTo>
                  <a:cubicBezTo>
                    <a:pt x="6412" y="5096"/>
                    <a:pt x="6711" y="5183"/>
                    <a:pt x="6963" y="5356"/>
                  </a:cubicBezTo>
                  <a:cubicBezTo>
                    <a:pt x="7357" y="5608"/>
                    <a:pt x="7806" y="5734"/>
                    <a:pt x="8247" y="5734"/>
                  </a:cubicBezTo>
                  <a:cubicBezTo>
                    <a:pt x="8688" y="5734"/>
                    <a:pt x="9122" y="5608"/>
                    <a:pt x="9484" y="5356"/>
                  </a:cubicBezTo>
                  <a:cubicBezTo>
                    <a:pt x="9752" y="5183"/>
                    <a:pt x="10059" y="5096"/>
                    <a:pt x="10370" y="5096"/>
                  </a:cubicBezTo>
                  <a:cubicBezTo>
                    <a:pt x="10681" y="5096"/>
                    <a:pt x="10996" y="5183"/>
                    <a:pt x="11280" y="5356"/>
                  </a:cubicBezTo>
                  <a:cubicBezTo>
                    <a:pt x="11437" y="5419"/>
                    <a:pt x="11532" y="5514"/>
                    <a:pt x="11689" y="5577"/>
                  </a:cubicBezTo>
                  <a:cubicBezTo>
                    <a:pt x="11742" y="5599"/>
                    <a:pt x="11793" y="5609"/>
                    <a:pt x="11840" y="5609"/>
                  </a:cubicBezTo>
                  <a:cubicBezTo>
                    <a:pt x="11993" y="5609"/>
                    <a:pt x="12114" y="5508"/>
                    <a:pt x="12162" y="5388"/>
                  </a:cubicBezTo>
                  <a:cubicBezTo>
                    <a:pt x="12288" y="5199"/>
                    <a:pt x="12193" y="5010"/>
                    <a:pt x="12004" y="4915"/>
                  </a:cubicBezTo>
                  <a:cubicBezTo>
                    <a:pt x="11878" y="4884"/>
                    <a:pt x="11815" y="4852"/>
                    <a:pt x="11689" y="4758"/>
                  </a:cubicBezTo>
                  <a:cubicBezTo>
                    <a:pt x="11311" y="4506"/>
                    <a:pt x="10862" y="4379"/>
                    <a:pt x="10413" y="4379"/>
                  </a:cubicBezTo>
                  <a:cubicBezTo>
                    <a:pt x="9964" y="4379"/>
                    <a:pt x="9515" y="4506"/>
                    <a:pt x="9137" y="4758"/>
                  </a:cubicBezTo>
                  <a:lnTo>
                    <a:pt x="8885" y="4884"/>
                  </a:lnTo>
                  <a:cubicBezTo>
                    <a:pt x="9169" y="4379"/>
                    <a:pt x="9358" y="3812"/>
                    <a:pt x="9358" y="3214"/>
                  </a:cubicBezTo>
                  <a:cubicBezTo>
                    <a:pt x="9358" y="1450"/>
                    <a:pt x="7909" y="0"/>
                    <a:pt x="6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6945;p52">
            <a:extLst>
              <a:ext uri="{FF2B5EF4-FFF2-40B4-BE49-F238E27FC236}">
                <a16:creationId xmlns:a16="http://schemas.microsoft.com/office/drawing/2014/main" id="{3E674051-252F-4948-8232-8FC94B8C2F37}"/>
              </a:ext>
            </a:extLst>
          </p:cNvPr>
          <p:cNvSpPr/>
          <p:nvPr/>
        </p:nvSpPr>
        <p:spPr>
          <a:xfrm>
            <a:off x="3947071" y="1523212"/>
            <a:ext cx="510997" cy="509358"/>
          </a:xfrm>
          <a:custGeom>
            <a:avLst/>
            <a:gdLst/>
            <a:ahLst/>
            <a:cxnLst/>
            <a:rect l="l" t="t" r="r" b="b"/>
            <a:pathLst>
              <a:path w="12162" h="12123" extrusionOk="0">
                <a:moveTo>
                  <a:pt x="8192" y="3616"/>
                </a:moveTo>
                <a:cubicBezTo>
                  <a:pt x="8381" y="3616"/>
                  <a:pt x="8539" y="3805"/>
                  <a:pt x="8539" y="3994"/>
                </a:cubicBezTo>
                <a:cubicBezTo>
                  <a:pt x="8539" y="4183"/>
                  <a:pt x="8381" y="4341"/>
                  <a:pt x="8192" y="4341"/>
                </a:cubicBezTo>
                <a:lnTo>
                  <a:pt x="3907" y="4341"/>
                </a:lnTo>
                <a:cubicBezTo>
                  <a:pt x="3687" y="4341"/>
                  <a:pt x="3529" y="4183"/>
                  <a:pt x="3529" y="3994"/>
                </a:cubicBezTo>
                <a:cubicBezTo>
                  <a:pt x="3529" y="3805"/>
                  <a:pt x="3687" y="3616"/>
                  <a:pt x="3907" y="3616"/>
                </a:cubicBezTo>
                <a:close/>
                <a:moveTo>
                  <a:pt x="8948" y="5097"/>
                </a:moveTo>
                <a:cubicBezTo>
                  <a:pt x="9137" y="5097"/>
                  <a:pt x="9295" y="5254"/>
                  <a:pt x="9295" y="5443"/>
                </a:cubicBezTo>
                <a:cubicBezTo>
                  <a:pt x="9295" y="5632"/>
                  <a:pt x="9137" y="5790"/>
                  <a:pt x="8948" y="5790"/>
                </a:cubicBezTo>
                <a:lnTo>
                  <a:pt x="3214" y="5790"/>
                </a:lnTo>
                <a:cubicBezTo>
                  <a:pt x="3025" y="5790"/>
                  <a:pt x="2868" y="5632"/>
                  <a:pt x="2868" y="5443"/>
                </a:cubicBezTo>
                <a:cubicBezTo>
                  <a:pt x="2868" y="5254"/>
                  <a:pt x="3025" y="5097"/>
                  <a:pt x="3214" y="5097"/>
                </a:cubicBezTo>
                <a:close/>
                <a:moveTo>
                  <a:pt x="4600" y="6514"/>
                </a:moveTo>
                <a:cubicBezTo>
                  <a:pt x="4443" y="6703"/>
                  <a:pt x="4317" y="6987"/>
                  <a:pt x="4285" y="7207"/>
                </a:cubicBezTo>
                <a:lnTo>
                  <a:pt x="2490" y="7207"/>
                </a:lnTo>
                <a:cubicBezTo>
                  <a:pt x="2269" y="7207"/>
                  <a:pt x="2112" y="7050"/>
                  <a:pt x="2112" y="6861"/>
                </a:cubicBezTo>
                <a:cubicBezTo>
                  <a:pt x="2112" y="6672"/>
                  <a:pt x="2269" y="6514"/>
                  <a:pt x="2490" y="6514"/>
                </a:cubicBezTo>
                <a:close/>
                <a:moveTo>
                  <a:pt x="9641" y="6514"/>
                </a:moveTo>
                <a:cubicBezTo>
                  <a:pt x="9830" y="6514"/>
                  <a:pt x="9988" y="6672"/>
                  <a:pt x="9988" y="6861"/>
                </a:cubicBezTo>
                <a:cubicBezTo>
                  <a:pt x="9988" y="7050"/>
                  <a:pt x="9830" y="7207"/>
                  <a:pt x="9641" y="7207"/>
                </a:cubicBezTo>
                <a:lnTo>
                  <a:pt x="7845" y="7207"/>
                </a:lnTo>
                <a:cubicBezTo>
                  <a:pt x="7782" y="6955"/>
                  <a:pt x="7688" y="6703"/>
                  <a:pt x="7530" y="6514"/>
                </a:cubicBezTo>
                <a:close/>
                <a:moveTo>
                  <a:pt x="4317" y="7932"/>
                </a:moveTo>
                <a:cubicBezTo>
                  <a:pt x="4380" y="8184"/>
                  <a:pt x="4506" y="8436"/>
                  <a:pt x="4632" y="8625"/>
                </a:cubicBezTo>
                <a:lnTo>
                  <a:pt x="3246" y="8625"/>
                </a:lnTo>
                <a:cubicBezTo>
                  <a:pt x="3025" y="8625"/>
                  <a:pt x="2868" y="8468"/>
                  <a:pt x="2868" y="8279"/>
                </a:cubicBezTo>
                <a:cubicBezTo>
                  <a:pt x="2868" y="8090"/>
                  <a:pt x="3025" y="7932"/>
                  <a:pt x="3246" y="7932"/>
                </a:cubicBezTo>
                <a:close/>
                <a:moveTo>
                  <a:pt x="6050" y="6514"/>
                </a:moveTo>
                <a:cubicBezTo>
                  <a:pt x="6648" y="6514"/>
                  <a:pt x="7121" y="6987"/>
                  <a:pt x="7121" y="7554"/>
                </a:cubicBezTo>
                <a:cubicBezTo>
                  <a:pt x="7121" y="8153"/>
                  <a:pt x="6648" y="8625"/>
                  <a:pt x="6050" y="8625"/>
                </a:cubicBezTo>
                <a:cubicBezTo>
                  <a:pt x="5483" y="8625"/>
                  <a:pt x="5010" y="8153"/>
                  <a:pt x="5010" y="7554"/>
                </a:cubicBezTo>
                <a:cubicBezTo>
                  <a:pt x="5010" y="6987"/>
                  <a:pt x="5483" y="6514"/>
                  <a:pt x="6050" y="6514"/>
                </a:cubicBezTo>
                <a:close/>
                <a:moveTo>
                  <a:pt x="8948" y="7932"/>
                </a:moveTo>
                <a:cubicBezTo>
                  <a:pt x="9137" y="7932"/>
                  <a:pt x="9295" y="8090"/>
                  <a:pt x="9295" y="8279"/>
                </a:cubicBezTo>
                <a:cubicBezTo>
                  <a:pt x="9295" y="8468"/>
                  <a:pt x="9137" y="8625"/>
                  <a:pt x="8948" y="8625"/>
                </a:cubicBezTo>
                <a:lnTo>
                  <a:pt x="7530" y="8625"/>
                </a:lnTo>
                <a:cubicBezTo>
                  <a:pt x="7688" y="8436"/>
                  <a:pt x="7782" y="8216"/>
                  <a:pt x="7845" y="7932"/>
                </a:cubicBezTo>
                <a:close/>
                <a:moveTo>
                  <a:pt x="8192" y="9350"/>
                </a:moveTo>
                <a:cubicBezTo>
                  <a:pt x="8381" y="9350"/>
                  <a:pt x="8539" y="9507"/>
                  <a:pt x="8539" y="9696"/>
                </a:cubicBezTo>
                <a:cubicBezTo>
                  <a:pt x="8539" y="9885"/>
                  <a:pt x="8381" y="10043"/>
                  <a:pt x="8192" y="10043"/>
                </a:cubicBezTo>
                <a:lnTo>
                  <a:pt x="3907" y="10043"/>
                </a:lnTo>
                <a:cubicBezTo>
                  <a:pt x="3687" y="10043"/>
                  <a:pt x="3529" y="9885"/>
                  <a:pt x="3529" y="9696"/>
                </a:cubicBezTo>
                <a:cubicBezTo>
                  <a:pt x="3529" y="9507"/>
                  <a:pt x="3687" y="9350"/>
                  <a:pt x="3907" y="9350"/>
                </a:cubicBezTo>
                <a:close/>
                <a:moveTo>
                  <a:pt x="7467" y="10799"/>
                </a:moveTo>
                <a:cubicBezTo>
                  <a:pt x="7688" y="10799"/>
                  <a:pt x="7845" y="10957"/>
                  <a:pt x="7845" y="11146"/>
                </a:cubicBezTo>
                <a:cubicBezTo>
                  <a:pt x="7845" y="11366"/>
                  <a:pt x="7688" y="11492"/>
                  <a:pt x="7467" y="11492"/>
                </a:cubicBezTo>
                <a:lnTo>
                  <a:pt x="4632" y="11492"/>
                </a:lnTo>
                <a:cubicBezTo>
                  <a:pt x="4443" y="11492"/>
                  <a:pt x="4285" y="11335"/>
                  <a:pt x="4285" y="11146"/>
                </a:cubicBezTo>
                <a:cubicBezTo>
                  <a:pt x="4285" y="10957"/>
                  <a:pt x="4443" y="10799"/>
                  <a:pt x="4632" y="10799"/>
                </a:cubicBezTo>
                <a:close/>
                <a:moveTo>
                  <a:pt x="8917" y="1"/>
                </a:moveTo>
                <a:cubicBezTo>
                  <a:pt x="8830" y="1"/>
                  <a:pt x="8743" y="40"/>
                  <a:pt x="8665" y="119"/>
                </a:cubicBezTo>
                <a:cubicBezTo>
                  <a:pt x="8507" y="276"/>
                  <a:pt x="8507" y="497"/>
                  <a:pt x="8665" y="654"/>
                </a:cubicBezTo>
                <a:lnTo>
                  <a:pt x="9484" y="1474"/>
                </a:lnTo>
                <a:lnTo>
                  <a:pt x="347" y="1474"/>
                </a:lnTo>
                <a:cubicBezTo>
                  <a:pt x="158" y="1474"/>
                  <a:pt x="1" y="1631"/>
                  <a:pt x="1" y="1820"/>
                </a:cubicBezTo>
                <a:cubicBezTo>
                  <a:pt x="1" y="2009"/>
                  <a:pt x="158" y="2167"/>
                  <a:pt x="347" y="2167"/>
                </a:cubicBezTo>
                <a:lnTo>
                  <a:pt x="1639" y="2167"/>
                </a:lnTo>
                <a:lnTo>
                  <a:pt x="820" y="3017"/>
                </a:lnTo>
                <a:cubicBezTo>
                  <a:pt x="662" y="3175"/>
                  <a:pt x="662" y="3364"/>
                  <a:pt x="820" y="3521"/>
                </a:cubicBezTo>
                <a:cubicBezTo>
                  <a:pt x="899" y="3600"/>
                  <a:pt x="985" y="3640"/>
                  <a:pt x="1072" y="3640"/>
                </a:cubicBezTo>
                <a:cubicBezTo>
                  <a:pt x="1159" y="3640"/>
                  <a:pt x="1245" y="3600"/>
                  <a:pt x="1324" y="3521"/>
                </a:cubicBezTo>
                <a:lnTo>
                  <a:pt x="2679" y="2167"/>
                </a:lnTo>
                <a:lnTo>
                  <a:pt x="5735" y="2167"/>
                </a:lnTo>
                <a:lnTo>
                  <a:pt x="5735" y="2923"/>
                </a:lnTo>
                <a:lnTo>
                  <a:pt x="3970" y="2923"/>
                </a:lnTo>
                <a:cubicBezTo>
                  <a:pt x="3372" y="2923"/>
                  <a:pt x="2899" y="3395"/>
                  <a:pt x="2899" y="3994"/>
                </a:cubicBezTo>
                <a:cubicBezTo>
                  <a:pt x="2899" y="4152"/>
                  <a:pt x="2962" y="4246"/>
                  <a:pt x="2994" y="4372"/>
                </a:cubicBezTo>
                <a:cubicBezTo>
                  <a:pt x="2521" y="4498"/>
                  <a:pt x="2206" y="4939"/>
                  <a:pt x="2206" y="5412"/>
                </a:cubicBezTo>
                <a:cubicBezTo>
                  <a:pt x="2206" y="5569"/>
                  <a:pt x="2238" y="5664"/>
                  <a:pt x="2269" y="5790"/>
                </a:cubicBezTo>
                <a:cubicBezTo>
                  <a:pt x="1797" y="5916"/>
                  <a:pt x="1481" y="6357"/>
                  <a:pt x="1481" y="6829"/>
                </a:cubicBezTo>
                <a:cubicBezTo>
                  <a:pt x="1481" y="7334"/>
                  <a:pt x="1797" y="7743"/>
                  <a:pt x="2269" y="7838"/>
                </a:cubicBezTo>
                <a:cubicBezTo>
                  <a:pt x="2238" y="7964"/>
                  <a:pt x="2206" y="8090"/>
                  <a:pt x="2206" y="8247"/>
                </a:cubicBezTo>
                <a:cubicBezTo>
                  <a:pt x="2206" y="8751"/>
                  <a:pt x="2553" y="9129"/>
                  <a:pt x="2994" y="9255"/>
                </a:cubicBezTo>
                <a:cubicBezTo>
                  <a:pt x="2962" y="9381"/>
                  <a:pt x="2899" y="9507"/>
                  <a:pt x="2899" y="9665"/>
                </a:cubicBezTo>
                <a:cubicBezTo>
                  <a:pt x="2899" y="10169"/>
                  <a:pt x="3277" y="10547"/>
                  <a:pt x="3687" y="10673"/>
                </a:cubicBezTo>
                <a:cubicBezTo>
                  <a:pt x="3655" y="10799"/>
                  <a:pt x="3624" y="10925"/>
                  <a:pt x="3624" y="11083"/>
                </a:cubicBezTo>
                <a:cubicBezTo>
                  <a:pt x="3624" y="11650"/>
                  <a:pt x="4096" y="12122"/>
                  <a:pt x="4695" y="12122"/>
                </a:cubicBezTo>
                <a:lnTo>
                  <a:pt x="7530" y="12122"/>
                </a:lnTo>
                <a:cubicBezTo>
                  <a:pt x="8097" y="12122"/>
                  <a:pt x="8570" y="11650"/>
                  <a:pt x="8570" y="11083"/>
                </a:cubicBezTo>
                <a:cubicBezTo>
                  <a:pt x="8570" y="10925"/>
                  <a:pt x="8539" y="10799"/>
                  <a:pt x="8507" y="10673"/>
                </a:cubicBezTo>
                <a:cubicBezTo>
                  <a:pt x="8980" y="10547"/>
                  <a:pt x="9295" y="10137"/>
                  <a:pt x="9295" y="9665"/>
                </a:cubicBezTo>
                <a:cubicBezTo>
                  <a:pt x="9295" y="9507"/>
                  <a:pt x="9263" y="9381"/>
                  <a:pt x="9200" y="9255"/>
                </a:cubicBezTo>
                <a:cubicBezTo>
                  <a:pt x="9673" y="9129"/>
                  <a:pt x="9988" y="8720"/>
                  <a:pt x="9988" y="8247"/>
                </a:cubicBezTo>
                <a:cubicBezTo>
                  <a:pt x="9988" y="8090"/>
                  <a:pt x="9956" y="7964"/>
                  <a:pt x="9925" y="7838"/>
                </a:cubicBezTo>
                <a:cubicBezTo>
                  <a:pt x="10397" y="7712"/>
                  <a:pt x="10712" y="7302"/>
                  <a:pt x="10712" y="6829"/>
                </a:cubicBezTo>
                <a:cubicBezTo>
                  <a:pt x="10712" y="6294"/>
                  <a:pt x="10366" y="5916"/>
                  <a:pt x="9925" y="5790"/>
                </a:cubicBezTo>
                <a:cubicBezTo>
                  <a:pt x="9956" y="5664"/>
                  <a:pt x="9988" y="5569"/>
                  <a:pt x="9988" y="5412"/>
                </a:cubicBezTo>
                <a:cubicBezTo>
                  <a:pt x="9988" y="4876"/>
                  <a:pt x="9641" y="4498"/>
                  <a:pt x="9200" y="4372"/>
                </a:cubicBezTo>
                <a:cubicBezTo>
                  <a:pt x="9263" y="4246"/>
                  <a:pt x="9295" y="4152"/>
                  <a:pt x="9295" y="3994"/>
                </a:cubicBezTo>
                <a:cubicBezTo>
                  <a:pt x="9295" y="3395"/>
                  <a:pt x="8822" y="2923"/>
                  <a:pt x="8224" y="2923"/>
                </a:cubicBezTo>
                <a:lnTo>
                  <a:pt x="6459" y="2923"/>
                </a:lnTo>
                <a:lnTo>
                  <a:pt x="6459" y="2167"/>
                </a:lnTo>
                <a:lnTo>
                  <a:pt x="11815" y="2167"/>
                </a:lnTo>
                <a:cubicBezTo>
                  <a:pt x="12004" y="2167"/>
                  <a:pt x="12162" y="2009"/>
                  <a:pt x="12162" y="1820"/>
                </a:cubicBezTo>
                <a:cubicBezTo>
                  <a:pt x="12162" y="1631"/>
                  <a:pt x="12004" y="1474"/>
                  <a:pt x="11815" y="1474"/>
                </a:cubicBezTo>
                <a:lnTo>
                  <a:pt x="10523" y="1474"/>
                </a:lnTo>
                <a:lnTo>
                  <a:pt x="9169" y="119"/>
                </a:lnTo>
                <a:cubicBezTo>
                  <a:pt x="9090" y="40"/>
                  <a:pt x="9003" y="1"/>
                  <a:pt x="8917"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946;p52">
            <a:extLst>
              <a:ext uri="{FF2B5EF4-FFF2-40B4-BE49-F238E27FC236}">
                <a16:creationId xmlns:a16="http://schemas.microsoft.com/office/drawing/2014/main" id="{D4F2F264-7CAC-4F57-A6F6-DAFE8B377460}"/>
              </a:ext>
            </a:extLst>
          </p:cNvPr>
          <p:cNvSpPr/>
          <p:nvPr/>
        </p:nvSpPr>
        <p:spPr>
          <a:xfrm>
            <a:off x="3946421" y="2154652"/>
            <a:ext cx="512301" cy="513644"/>
          </a:xfrm>
          <a:custGeom>
            <a:avLst/>
            <a:gdLst/>
            <a:ahLst/>
            <a:cxnLst/>
            <a:rect l="l" t="t" r="r" b="b"/>
            <a:pathLst>
              <a:path w="12193" h="12225" extrusionOk="0">
                <a:moveTo>
                  <a:pt x="8601" y="694"/>
                </a:moveTo>
                <a:cubicBezTo>
                  <a:pt x="9011" y="694"/>
                  <a:pt x="9326" y="1009"/>
                  <a:pt x="9326" y="1418"/>
                </a:cubicBezTo>
                <a:cubicBezTo>
                  <a:pt x="9326" y="1796"/>
                  <a:pt x="9011" y="2111"/>
                  <a:pt x="8601" y="2111"/>
                </a:cubicBezTo>
                <a:cubicBezTo>
                  <a:pt x="8223" y="2111"/>
                  <a:pt x="7908" y="1796"/>
                  <a:pt x="7908" y="1418"/>
                </a:cubicBezTo>
                <a:cubicBezTo>
                  <a:pt x="7908" y="1009"/>
                  <a:pt x="8223" y="694"/>
                  <a:pt x="8601" y="694"/>
                </a:cubicBezTo>
                <a:close/>
                <a:moveTo>
                  <a:pt x="10428" y="1418"/>
                </a:moveTo>
                <a:cubicBezTo>
                  <a:pt x="11027" y="1418"/>
                  <a:pt x="11500" y="1891"/>
                  <a:pt x="11500" y="2458"/>
                </a:cubicBezTo>
                <a:cubicBezTo>
                  <a:pt x="11058" y="2238"/>
                  <a:pt x="10586" y="2111"/>
                  <a:pt x="10113" y="2111"/>
                </a:cubicBezTo>
                <a:lnTo>
                  <a:pt x="9861" y="2111"/>
                </a:lnTo>
                <a:cubicBezTo>
                  <a:pt x="9987" y="1922"/>
                  <a:pt x="10082" y="1639"/>
                  <a:pt x="10082" y="1418"/>
                </a:cubicBezTo>
                <a:close/>
                <a:moveTo>
                  <a:pt x="7624" y="2427"/>
                </a:moveTo>
                <a:lnTo>
                  <a:pt x="7624" y="2427"/>
                </a:lnTo>
                <a:cubicBezTo>
                  <a:pt x="7782" y="2616"/>
                  <a:pt x="8034" y="2742"/>
                  <a:pt x="8255" y="2836"/>
                </a:cubicBezTo>
                <a:cubicBezTo>
                  <a:pt x="8223" y="3088"/>
                  <a:pt x="8286" y="3340"/>
                  <a:pt x="8412" y="3466"/>
                </a:cubicBezTo>
                <a:lnTo>
                  <a:pt x="9704" y="4915"/>
                </a:lnTo>
                <a:cubicBezTo>
                  <a:pt x="10239" y="5483"/>
                  <a:pt x="10334" y="6270"/>
                  <a:pt x="9987" y="6932"/>
                </a:cubicBezTo>
                <a:cubicBezTo>
                  <a:pt x="9672" y="7530"/>
                  <a:pt x="9074" y="7877"/>
                  <a:pt x="8412" y="7877"/>
                </a:cubicBezTo>
                <a:lnTo>
                  <a:pt x="7750" y="7877"/>
                </a:lnTo>
                <a:cubicBezTo>
                  <a:pt x="7813" y="7688"/>
                  <a:pt x="7908" y="7467"/>
                  <a:pt x="7908" y="7278"/>
                </a:cubicBezTo>
                <a:lnTo>
                  <a:pt x="7908" y="7152"/>
                </a:lnTo>
                <a:lnTo>
                  <a:pt x="8475" y="7152"/>
                </a:lnTo>
                <a:cubicBezTo>
                  <a:pt x="8853" y="7152"/>
                  <a:pt x="9200" y="6963"/>
                  <a:pt x="9420" y="6617"/>
                </a:cubicBezTo>
                <a:cubicBezTo>
                  <a:pt x="9672" y="6144"/>
                  <a:pt x="9483" y="5609"/>
                  <a:pt x="9326" y="5451"/>
                </a:cubicBezTo>
                <a:lnTo>
                  <a:pt x="7908" y="3970"/>
                </a:lnTo>
                <a:cubicBezTo>
                  <a:pt x="7530" y="3561"/>
                  <a:pt x="7435" y="2931"/>
                  <a:pt x="7624" y="2427"/>
                </a:cubicBezTo>
                <a:close/>
                <a:moveTo>
                  <a:pt x="4398" y="4298"/>
                </a:moveTo>
                <a:cubicBezTo>
                  <a:pt x="4581" y="4298"/>
                  <a:pt x="4764" y="4315"/>
                  <a:pt x="4946" y="4348"/>
                </a:cubicBezTo>
                <a:cubicBezTo>
                  <a:pt x="6238" y="4632"/>
                  <a:pt x="7183" y="5861"/>
                  <a:pt x="7183" y="7278"/>
                </a:cubicBezTo>
                <a:cubicBezTo>
                  <a:pt x="7183" y="7593"/>
                  <a:pt x="6931" y="7877"/>
                  <a:pt x="6616" y="7877"/>
                </a:cubicBezTo>
                <a:lnTo>
                  <a:pt x="2143" y="7877"/>
                </a:lnTo>
                <a:cubicBezTo>
                  <a:pt x="1607" y="7877"/>
                  <a:pt x="1134" y="8003"/>
                  <a:pt x="725" y="8223"/>
                </a:cubicBezTo>
                <a:cubicBezTo>
                  <a:pt x="725" y="7625"/>
                  <a:pt x="1197" y="7152"/>
                  <a:pt x="1796" y="7152"/>
                </a:cubicBezTo>
                <a:lnTo>
                  <a:pt x="5388" y="7152"/>
                </a:lnTo>
                <a:cubicBezTo>
                  <a:pt x="5577" y="7152"/>
                  <a:pt x="5734" y="6995"/>
                  <a:pt x="5734" y="6806"/>
                </a:cubicBezTo>
                <a:cubicBezTo>
                  <a:pt x="5734" y="6617"/>
                  <a:pt x="5577" y="6459"/>
                  <a:pt x="5388" y="6459"/>
                </a:cubicBezTo>
                <a:lnTo>
                  <a:pt x="2930" y="6459"/>
                </a:lnTo>
                <a:cubicBezTo>
                  <a:pt x="3088" y="6018"/>
                  <a:pt x="3497" y="5735"/>
                  <a:pt x="3970" y="5735"/>
                </a:cubicBezTo>
                <a:lnTo>
                  <a:pt x="4663" y="5735"/>
                </a:lnTo>
                <a:cubicBezTo>
                  <a:pt x="4883" y="5735"/>
                  <a:pt x="5041" y="5577"/>
                  <a:pt x="5041" y="5388"/>
                </a:cubicBezTo>
                <a:cubicBezTo>
                  <a:pt x="5041" y="5199"/>
                  <a:pt x="4883" y="5041"/>
                  <a:pt x="4663" y="5041"/>
                </a:cubicBezTo>
                <a:lnTo>
                  <a:pt x="3970" y="5041"/>
                </a:lnTo>
                <a:cubicBezTo>
                  <a:pt x="3088" y="5041"/>
                  <a:pt x="2395" y="5672"/>
                  <a:pt x="2237" y="6459"/>
                </a:cubicBezTo>
                <a:lnTo>
                  <a:pt x="1796" y="6459"/>
                </a:lnTo>
                <a:cubicBezTo>
                  <a:pt x="1733" y="6459"/>
                  <a:pt x="1607" y="6459"/>
                  <a:pt x="1512" y="6491"/>
                </a:cubicBezTo>
                <a:cubicBezTo>
                  <a:pt x="1670" y="5861"/>
                  <a:pt x="2048" y="5293"/>
                  <a:pt x="2552" y="4915"/>
                </a:cubicBezTo>
                <a:cubicBezTo>
                  <a:pt x="3072" y="4519"/>
                  <a:pt x="3728" y="4298"/>
                  <a:pt x="4398" y="4298"/>
                </a:cubicBezTo>
                <a:close/>
                <a:moveTo>
                  <a:pt x="5041" y="8728"/>
                </a:moveTo>
                <a:lnTo>
                  <a:pt x="5041" y="9295"/>
                </a:lnTo>
                <a:lnTo>
                  <a:pt x="4316" y="9295"/>
                </a:lnTo>
                <a:lnTo>
                  <a:pt x="5041" y="8728"/>
                </a:lnTo>
                <a:close/>
                <a:moveTo>
                  <a:pt x="8601" y="1"/>
                </a:moveTo>
                <a:cubicBezTo>
                  <a:pt x="7750" y="1"/>
                  <a:pt x="7089" y="757"/>
                  <a:pt x="7215" y="1607"/>
                </a:cubicBezTo>
                <a:cubicBezTo>
                  <a:pt x="6585" y="2458"/>
                  <a:pt x="6616" y="3655"/>
                  <a:pt x="7309" y="4443"/>
                </a:cubicBezTo>
                <a:lnTo>
                  <a:pt x="8727" y="5955"/>
                </a:lnTo>
                <a:cubicBezTo>
                  <a:pt x="8853" y="6176"/>
                  <a:pt x="8696" y="6491"/>
                  <a:pt x="8412" y="6491"/>
                </a:cubicBezTo>
                <a:lnTo>
                  <a:pt x="7782" y="6491"/>
                </a:lnTo>
                <a:cubicBezTo>
                  <a:pt x="7467" y="5104"/>
                  <a:pt x="6459" y="4002"/>
                  <a:pt x="5073" y="3750"/>
                </a:cubicBezTo>
                <a:cubicBezTo>
                  <a:pt x="4809" y="3688"/>
                  <a:pt x="4546" y="3658"/>
                  <a:pt x="4286" y="3658"/>
                </a:cubicBezTo>
                <a:cubicBezTo>
                  <a:pt x="3490" y="3658"/>
                  <a:pt x="2729" y="3936"/>
                  <a:pt x="2111" y="4411"/>
                </a:cubicBezTo>
                <a:cubicBezTo>
                  <a:pt x="1323" y="5010"/>
                  <a:pt x="851" y="5892"/>
                  <a:pt x="725" y="6837"/>
                </a:cubicBezTo>
                <a:cubicBezTo>
                  <a:pt x="315" y="7152"/>
                  <a:pt x="0" y="7719"/>
                  <a:pt x="0" y="8286"/>
                </a:cubicBezTo>
                <a:lnTo>
                  <a:pt x="0" y="9011"/>
                </a:lnTo>
                <a:cubicBezTo>
                  <a:pt x="0" y="9218"/>
                  <a:pt x="163" y="9357"/>
                  <a:pt x="328" y="9357"/>
                </a:cubicBezTo>
                <a:cubicBezTo>
                  <a:pt x="415" y="9357"/>
                  <a:pt x="502" y="9318"/>
                  <a:pt x="567" y="9232"/>
                </a:cubicBezTo>
                <a:cubicBezTo>
                  <a:pt x="977" y="8854"/>
                  <a:pt x="1512" y="8664"/>
                  <a:pt x="2080" y="8664"/>
                </a:cubicBezTo>
                <a:lnTo>
                  <a:pt x="4033" y="8664"/>
                </a:lnTo>
                <a:lnTo>
                  <a:pt x="2993" y="9452"/>
                </a:lnTo>
                <a:cubicBezTo>
                  <a:pt x="2710" y="9641"/>
                  <a:pt x="2867" y="10082"/>
                  <a:pt x="3182" y="10082"/>
                </a:cubicBezTo>
                <a:lnTo>
                  <a:pt x="4946" y="10082"/>
                </a:lnTo>
                <a:lnTo>
                  <a:pt x="4946" y="11878"/>
                </a:lnTo>
                <a:cubicBezTo>
                  <a:pt x="4946" y="12067"/>
                  <a:pt x="5104" y="12225"/>
                  <a:pt x="5293" y="12225"/>
                </a:cubicBezTo>
                <a:cubicBezTo>
                  <a:pt x="5514" y="12225"/>
                  <a:pt x="5671" y="12067"/>
                  <a:pt x="5671" y="11878"/>
                </a:cubicBezTo>
                <a:lnTo>
                  <a:pt x="5671" y="10082"/>
                </a:lnTo>
                <a:lnTo>
                  <a:pt x="6364" y="10082"/>
                </a:lnTo>
                <a:lnTo>
                  <a:pt x="6364" y="10429"/>
                </a:lnTo>
                <a:cubicBezTo>
                  <a:pt x="6364" y="10618"/>
                  <a:pt x="6522" y="10775"/>
                  <a:pt x="6711" y="10775"/>
                </a:cubicBezTo>
                <a:cubicBezTo>
                  <a:pt x="6931" y="10775"/>
                  <a:pt x="7089" y="10618"/>
                  <a:pt x="7089" y="10429"/>
                </a:cubicBezTo>
                <a:lnTo>
                  <a:pt x="7089" y="9704"/>
                </a:lnTo>
                <a:cubicBezTo>
                  <a:pt x="7089" y="9515"/>
                  <a:pt x="6931" y="9358"/>
                  <a:pt x="6711" y="9358"/>
                </a:cubicBezTo>
                <a:lnTo>
                  <a:pt x="5671" y="9358"/>
                </a:lnTo>
                <a:lnTo>
                  <a:pt x="5671" y="8664"/>
                </a:lnTo>
                <a:lnTo>
                  <a:pt x="8349" y="8664"/>
                </a:lnTo>
                <a:cubicBezTo>
                  <a:pt x="9231" y="8664"/>
                  <a:pt x="10113" y="8129"/>
                  <a:pt x="10554" y="7341"/>
                </a:cubicBezTo>
                <a:cubicBezTo>
                  <a:pt x="11027" y="6396"/>
                  <a:pt x="10901" y="5293"/>
                  <a:pt x="10145" y="4506"/>
                </a:cubicBezTo>
                <a:lnTo>
                  <a:pt x="8822" y="3057"/>
                </a:lnTo>
                <a:lnTo>
                  <a:pt x="8822" y="2994"/>
                </a:lnTo>
                <a:cubicBezTo>
                  <a:pt x="8853" y="2931"/>
                  <a:pt x="8759" y="2931"/>
                  <a:pt x="9987" y="2931"/>
                </a:cubicBezTo>
                <a:cubicBezTo>
                  <a:pt x="10554" y="2931"/>
                  <a:pt x="11058" y="3151"/>
                  <a:pt x="11437" y="3529"/>
                </a:cubicBezTo>
                <a:cubicBezTo>
                  <a:pt x="11523" y="3616"/>
                  <a:pt x="11621" y="3654"/>
                  <a:pt x="11712" y="3654"/>
                </a:cubicBezTo>
                <a:cubicBezTo>
                  <a:pt x="11886" y="3654"/>
                  <a:pt x="12035" y="3515"/>
                  <a:pt x="12035" y="3309"/>
                </a:cubicBezTo>
                <a:lnTo>
                  <a:pt x="12035" y="2584"/>
                </a:lnTo>
                <a:cubicBezTo>
                  <a:pt x="12193" y="1481"/>
                  <a:pt x="11374" y="694"/>
                  <a:pt x="10397" y="694"/>
                </a:cubicBezTo>
                <a:lnTo>
                  <a:pt x="9830" y="694"/>
                </a:lnTo>
                <a:cubicBezTo>
                  <a:pt x="9609" y="284"/>
                  <a:pt x="9137" y="1"/>
                  <a:pt x="860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947;p52">
            <a:extLst>
              <a:ext uri="{FF2B5EF4-FFF2-40B4-BE49-F238E27FC236}">
                <a16:creationId xmlns:a16="http://schemas.microsoft.com/office/drawing/2014/main" id="{C54722C8-DE57-4A44-AFDA-AE9BC2895E8D}"/>
              </a:ext>
            </a:extLst>
          </p:cNvPr>
          <p:cNvSpPr/>
          <p:nvPr/>
        </p:nvSpPr>
        <p:spPr>
          <a:xfrm>
            <a:off x="3937808" y="2778633"/>
            <a:ext cx="529527" cy="512301"/>
          </a:xfrm>
          <a:custGeom>
            <a:avLst/>
            <a:gdLst/>
            <a:ahLst/>
            <a:cxnLst/>
            <a:rect l="l" t="t" r="r" b="b"/>
            <a:pathLst>
              <a:path w="12603" h="12193" extrusionOk="0">
                <a:moveTo>
                  <a:pt x="9547" y="5986"/>
                </a:moveTo>
                <a:cubicBezTo>
                  <a:pt x="9767" y="6364"/>
                  <a:pt x="9925" y="6742"/>
                  <a:pt x="10019" y="7152"/>
                </a:cubicBezTo>
                <a:lnTo>
                  <a:pt x="8381" y="7152"/>
                </a:lnTo>
                <a:lnTo>
                  <a:pt x="9547" y="5986"/>
                </a:lnTo>
                <a:close/>
                <a:moveTo>
                  <a:pt x="9988" y="7845"/>
                </a:moveTo>
                <a:cubicBezTo>
                  <a:pt x="9925" y="8255"/>
                  <a:pt x="9767" y="8633"/>
                  <a:pt x="9515" y="8979"/>
                </a:cubicBezTo>
                <a:lnTo>
                  <a:pt x="8381" y="7845"/>
                </a:lnTo>
                <a:close/>
                <a:moveTo>
                  <a:pt x="7152" y="8349"/>
                </a:moveTo>
                <a:lnTo>
                  <a:pt x="7152" y="9987"/>
                </a:lnTo>
                <a:cubicBezTo>
                  <a:pt x="6774" y="9924"/>
                  <a:pt x="6365" y="9767"/>
                  <a:pt x="6018" y="9515"/>
                </a:cubicBezTo>
                <a:lnTo>
                  <a:pt x="7152" y="8349"/>
                </a:lnTo>
                <a:close/>
                <a:moveTo>
                  <a:pt x="7877" y="8349"/>
                </a:moveTo>
                <a:lnTo>
                  <a:pt x="9011" y="9515"/>
                </a:lnTo>
                <a:cubicBezTo>
                  <a:pt x="8665" y="9735"/>
                  <a:pt x="8255" y="9893"/>
                  <a:pt x="7877" y="9987"/>
                </a:cubicBezTo>
                <a:lnTo>
                  <a:pt x="7877" y="8349"/>
                </a:lnTo>
                <a:close/>
                <a:moveTo>
                  <a:pt x="10555" y="4947"/>
                </a:moveTo>
                <a:cubicBezTo>
                  <a:pt x="11815" y="6522"/>
                  <a:pt x="11721" y="8790"/>
                  <a:pt x="10271" y="10240"/>
                </a:cubicBezTo>
                <a:cubicBezTo>
                  <a:pt x="9506" y="11022"/>
                  <a:pt x="8502" y="11409"/>
                  <a:pt x="7503" y="11409"/>
                </a:cubicBezTo>
                <a:cubicBezTo>
                  <a:pt x="6611" y="11409"/>
                  <a:pt x="5723" y="11101"/>
                  <a:pt x="5010" y="10492"/>
                </a:cubicBezTo>
                <a:lnTo>
                  <a:pt x="5514" y="9987"/>
                </a:lnTo>
                <a:cubicBezTo>
                  <a:pt x="6089" y="10447"/>
                  <a:pt x="6788" y="10671"/>
                  <a:pt x="7489" y="10671"/>
                </a:cubicBezTo>
                <a:cubicBezTo>
                  <a:pt x="8325" y="10671"/>
                  <a:pt x="9165" y="10352"/>
                  <a:pt x="9799" y="9735"/>
                </a:cubicBezTo>
                <a:cubicBezTo>
                  <a:pt x="10996" y="8570"/>
                  <a:pt x="11059" y="6711"/>
                  <a:pt x="10051" y="5451"/>
                </a:cubicBezTo>
                <a:lnTo>
                  <a:pt x="10555" y="4947"/>
                </a:lnTo>
                <a:close/>
                <a:moveTo>
                  <a:pt x="5703" y="2143"/>
                </a:moveTo>
                <a:cubicBezTo>
                  <a:pt x="7404" y="2269"/>
                  <a:pt x="8948" y="3371"/>
                  <a:pt x="9641" y="4947"/>
                </a:cubicBezTo>
                <a:lnTo>
                  <a:pt x="4254" y="10334"/>
                </a:lnTo>
                <a:cubicBezTo>
                  <a:pt x="4096" y="10492"/>
                  <a:pt x="4096" y="10681"/>
                  <a:pt x="4254" y="10838"/>
                </a:cubicBezTo>
                <a:cubicBezTo>
                  <a:pt x="4506" y="11090"/>
                  <a:pt x="4758" y="11279"/>
                  <a:pt x="5042" y="11468"/>
                </a:cubicBezTo>
                <a:cubicBezTo>
                  <a:pt x="2584" y="11185"/>
                  <a:pt x="694" y="9137"/>
                  <a:pt x="694" y="6742"/>
                </a:cubicBezTo>
                <a:cubicBezTo>
                  <a:pt x="694" y="4317"/>
                  <a:pt x="2584" y="2300"/>
                  <a:pt x="5010" y="2143"/>
                </a:cubicBezTo>
                <a:lnTo>
                  <a:pt x="5010" y="3056"/>
                </a:lnTo>
                <a:cubicBezTo>
                  <a:pt x="4979" y="2993"/>
                  <a:pt x="4915" y="2993"/>
                  <a:pt x="4884" y="2962"/>
                </a:cubicBezTo>
                <a:cubicBezTo>
                  <a:pt x="4805" y="2883"/>
                  <a:pt x="4719" y="2844"/>
                  <a:pt x="4632" y="2844"/>
                </a:cubicBezTo>
                <a:cubicBezTo>
                  <a:pt x="4545" y="2844"/>
                  <a:pt x="4459" y="2883"/>
                  <a:pt x="4380" y="2962"/>
                </a:cubicBezTo>
                <a:cubicBezTo>
                  <a:pt x="4222" y="3119"/>
                  <a:pt x="4222" y="3308"/>
                  <a:pt x="4380" y="3466"/>
                </a:cubicBezTo>
                <a:cubicBezTo>
                  <a:pt x="4663" y="3750"/>
                  <a:pt x="4979" y="3876"/>
                  <a:pt x="5357" y="3876"/>
                </a:cubicBezTo>
                <a:cubicBezTo>
                  <a:pt x="5766" y="3876"/>
                  <a:pt x="6081" y="3718"/>
                  <a:pt x="6333" y="3466"/>
                </a:cubicBezTo>
                <a:cubicBezTo>
                  <a:pt x="6491" y="3308"/>
                  <a:pt x="6491" y="3119"/>
                  <a:pt x="6333" y="2962"/>
                </a:cubicBezTo>
                <a:cubicBezTo>
                  <a:pt x="6254" y="2883"/>
                  <a:pt x="6168" y="2844"/>
                  <a:pt x="6081" y="2844"/>
                </a:cubicBezTo>
                <a:cubicBezTo>
                  <a:pt x="5995" y="2844"/>
                  <a:pt x="5908" y="2883"/>
                  <a:pt x="5829" y="2962"/>
                </a:cubicBezTo>
                <a:cubicBezTo>
                  <a:pt x="5798" y="2993"/>
                  <a:pt x="5766" y="3056"/>
                  <a:pt x="5703" y="3056"/>
                </a:cubicBezTo>
                <a:lnTo>
                  <a:pt x="5703" y="2143"/>
                </a:lnTo>
                <a:close/>
                <a:moveTo>
                  <a:pt x="3907" y="0"/>
                </a:moveTo>
                <a:cubicBezTo>
                  <a:pt x="3687" y="0"/>
                  <a:pt x="3529" y="158"/>
                  <a:pt x="3529" y="379"/>
                </a:cubicBezTo>
                <a:cubicBezTo>
                  <a:pt x="3529" y="568"/>
                  <a:pt x="3687" y="725"/>
                  <a:pt x="3907" y="725"/>
                </a:cubicBezTo>
                <a:cubicBezTo>
                  <a:pt x="4380" y="725"/>
                  <a:pt x="4758" y="1040"/>
                  <a:pt x="4915" y="1481"/>
                </a:cubicBezTo>
                <a:cubicBezTo>
                  <a:pt x="2175" y="1670"/>
                  <a:pt x="1" y="4002"/>
                  <a:pt x="1" y="6774"/>
                </a:cubicBezTo>
                <a:cubicBezTo>
                  <a:pt x="1" y="9735"/>
                  <a:pt x="2427" y="12193"/>
                  <a:pt x="5420" y="12193"/>
                </a:cubicBezTo>
                <a:cubicBezTo>
                  <a:pt x="5798" y="12193"/>
                  <a:pt x="6144" y="12130"/>
                  <a:pt x="6522" y="12067"/>
                </a:cubicBezTo>
                <a:cubicBezTo>
                  <a:pt x="6858" y="12144"/>
                  <a:pt x="7200" y="12182"/>
                  <a:pt x="7541" y="12182"/>
                </a:cubicBezTo>
                <a:cubicBezTo>
                  <a:pt x="8738" y="12182"/>
                  <a:pt x="9931" y="11714"/>
                  <a:pt x="10838" y="10807"/>
                </a:cubicBezTo>
                <a:cubicBezTo>
                  <a:pt x="12603" y="8948"/>
                  <a:pt x="12603" y="6049"/>
                  <a:pt x="10775" y="4222"/>
                </a:cubicBezTo>
                <a:cubicBezTo>
                  <a:pt x="10697" y="4143"/>
                  <a:pt x="10610" y="4104"/>
                  <a:pt x="10523" y="4104"/>
                </a:cubicBezTo>
                <a:cubicBezTo>
                  <a:pt x="10437" y="4104"/>
                  <a:pt x="10350" y="4143"/>
                  <a:pt x="10271" y="4222"/>
                </a:cubicBezTo>
                <a:lnTo>
                  <a:pt x="10114" y="4380"/>
                </a:lnTo>
                <a:cubicBezTo>
                  <a:pt x="9295" y="2741"/>
                  <a:pt x="7593" y="1544"/>
                  <a:pt x="5640" y="1418"/>
                </a:cubicBezTo>
                <a:cubicBezTo>
                  <a:pt x="5483" y="599"/>
                  <a:pt x="4758" y="0"/>
                  <a:pt x="3907"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6948;p52">
            <a:extLst>
              <a:ext uri="{FF2B5EF4-FFF2-40B4-BE49-F238E27FC236}">
                <a16:creationId xmlns:a16="http://schemas.microsoft.com/office/drawing/2014/main" id="{9C5F6118-6DA4-4B71-A7E0-FE21907085B9}"/>
              </a:ext>
            </a:extLst>
          </p:cNvPr>
          <p:cNvGrpSpPr/>
          <p:nvPr/>
        </p:nvGrpSpPr>
        <p:grpSpPr>
          <a:xfrm>
            <a:off x="7133474" y="1522263"/>
            <a:ext cx="447470" cy="510997"/>
            <a:chOff x="-17545650" y="2051350"/>
            <a:chExt cx="266250" cy="304050"/>
          </a:xfrm>
          <a:solidFill>
            <a:srgbClr val="5C3183"/>
          </a:solidFill>
        </p:grpSpPr>
        <p:sp>
          <p:nvSpPr>
            <p:cNvPr id="847" name="Google Shape;6949;p52">
              <a:extLst>
                <a:ext uri="{FF2B5EF4-FFF2-40B4-BE49-F238E27FC236}">
                  <a16:creationId xmlns:a16="http://schemas.microsoft.com/office/drawing/2014/main" id="{13A13EA4-4B0F-481B-A2FE-9C6CDAB483FC}"/>
                </a:ext>
              </a:extLst>
            </p:cNvPr>
            <p:cNvSpPr/>
            <p:nvPr/>
          </p:nvSpPr>
          <p:spPr>
            <a:xfrm>
              <a:off x="-17475550" y="22301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6950;p52">
              <a:extLst>
                <a:ext uri="{FF2B5EF4-FFF2-40B4-BE49-F238E27FC236}">
                  <a16:creationId xmlns:a16="http://schemas.microsoft.com/office/drawing/2014/main" id="{5122EB83-9D85-499D-80E1-882F8F8D890C}"/>
                </a:ext>
              </a:extLst>
            </p:cNvPr>
            <p:cNvSpPr/>
            <p:nvPr/>
          </p:nvSpPr>
          <p:spPr>
            <a:xfrm>
              <a:off x="-17458225" y="2212025"/>
              <a:ext cx="18150" cy="18150"/>
            </a:xfrm>
            <a:custGeom>
              <a:avLst/>
              <a:gdLst/>
              <a:ahLst/>
              <a:cxnLst/>
              <a:rect l="l" t="t" r="r" b="b"/>
              <a:pathLst>
                <a:path w="726" h="726" extrusionOk="0">
                  <a:moveTo>
                    <a:pt x="379" y="1"/>
                  </a:moveTo>
                  <a:cubicBezTo>
                    <a:pt x="158" y="1"/>
                    <a:pt x="1" y="158"/>
                    <a:pt x="1" y="379"/>
                  </a:cubicBezTo>
                  <a:cubicBezTo>
                    <a:pt x="1" y="568"/>
                    <a:pt x="158" y="725"/>
                    <a:pt x="379" y="725"/>
                  </a:cubicBezTo>
                  <a:cubicBezTo>
                    <a:pt x="568" y="725"/>
                    <a:pt x="725" y="568"/>
                    <a:pt x="725" y="379"/>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6951;p52">
              <a:extLst>
                <a:ext uri="{FF2B5EF4-FFF2-40B4-BE49-F238E27FC236}">
                  <a16:creationId xmlns:a16="http://schemas.microsoft.com/office/drawing/2014/main" id="{1482937F-AF1E-4488-9D3E-1E6B814F8E1B}"/>
                </a:ext>
              </a:extLst>
            </p:cNvPr>
            <p:cNvSpPr/>
            <p:nvPr/>
          </p:nvSpPr>
          <p:spPr>
            <a:xfrm>
              <a:off x="-17493675" y="2212025"/>
              <a:ext cx="18150" cy="18150"/>
            </a:xfrm>
            <a:custGeom>
              <a:avLst/>
              <a:gdLst/>
              <a:ahLst/>
              <a:cxnLst/>
              <a:rect l="l" t="t" r="r" b="b"/>
              <a:pathLst>
                <a:path w="726" h="726" extrusionOk="0">
                  <a:moveTo>
                    <a:pt x="379" y="1"/>
                  </a:moveTo>
                  <a:cubicBezTo>
                    <a:pt x="158" y="1"/>
                    <a:pt x="1" y="158"/>
                    <a:pt x="1" y="379"/>
                  </a:cubicBezTo>
                  <a:cubicBezTo>
                    <a:pt x="1" y="568"/>
                    <a:pt x="158" y="725"/>
                    <a:pt x="379" y="725"/>
                  </a:cubicBezTo>
                  <a:cubicBezTo>
                    <a:pt x="568" y="725"/>
                    <a:pt x="725" y="568"/>
                    <a:pt x="725" y="379"/>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6952;p52">
              <a:extLst>
                <a:ext uri="{FF2B5EF4-FFF2-40B4-BE49-F238E27FC236}">
                  <a16:creationId xmlns:a16="http://schemas.microsoft.com/office/drawing/2014/main" id="{905FBFB4-26D6-49B0-A942-C2667B8D4C46}"/>
                </a:ext>
              </a:extLst>
            </p:cNvPr>
            <p:cNvSpPr/>
            <p:nvPr/>
          </p:nvSpPr>
          <p:spPr>
            <a:xfrm>
              <a:off x="-17545650" y="2051350"/>
              <a:ext cx="266250" cy="304050"/>
            </a:xfrm>
            <a:custGeom>
              <a:avLst/>
              <a:gdLst/>
              <a:ahLst/>
              <a:cxnLst/>
              <a:rect l="l" t="t" r="r" b="b"/>
              <a:pathLst>
                <a:path w="10650" h="12162" extrusionOk="0">
                  <a:moveTo>
                    <a:pt x="5640" y="694"/>
                  </a:moveTo>
                  <a:lnTo>
                    <a:pt x="5640" y="1072"/>
                  </a:lnTo>
                  <a:cubicBezTo>
                    <a:pt x="5640" y="1387"/>
                    <a:pt x="5797" y="1671"/>
                    <a:pt x="5986" y="1860"/>
                  </a:cubicBezTo>
                  <a:cubicBezTo>
                    <a:pt x="5797" y="2017"/>
                    <a:pt x="5577" y="2143"/>
                    <a:pt x="5293" y="2143"/>
                  </a:cubicBezTo>
                  <a:cubicBezTo>
                    <a:pt x="5010" y="2143"/>
                    <a:pt x="4789" y="2017"/>
                    <a:pt x="4569" y="1860"/>
                  </a:cubicBezTo>
                  <a:cubicBezTo>
                    <a:pt x="4821" y="1702"/>
                    <a:pt x="4915" y="1387"/>
                    <a:pt x="4915" y="1072"/>
                  </a:cubicBezTo>
                  <a:lnTo>
                    <a:pt x="4915" y="694"/>
                  </a:lnTo>
                  <a:close/>
                  <a:moveTo>
                    <a:pt x="7404" y="2143"/>
                  </a:moveTo>
                  <a:cubicBezTo>
                    <a:pt x="8507" y="2143"/>
                    <a:pt x="9452" y="2868"/>
                    <a:pt x="9799" y="3844"/>
                  </a:cubicBezTo>
                  <a:cubicBezTo>
                    <a:pt x="9893" y="4065"/>
                    <a:pt x="9704" y="4285"/>
                    <a:pt x="9452" y="4285"/>
                  </a:cubicBezTo>
                  <a:lnTo>
                    <a:pt x="8475" y="4285"/>
                  </a:lnTo>
                  <a:cubicBezTo>
                    <a:pt x="8381" y="3403"/>
                    <a:pt x="7971" y="2647"/>
                    <a:pt x="7278" y="2143"/>
                  </a:cubicBezTo>
                  <a:close/>
                  <a:moveTo>
                    <a:pt x="3277" y="2143"/>
                  </a:moveTo>
                  <a:cubicBezTo>
                    <a:pt x="2615" y="2647"/>
                    <a:pt x="2206" y="3435"/>
                    <a:pt x="2080" y="4285"/>
                  </a:cubicBezTo>
                  <a:lnTo>
                    <a:pt x="1103" y="4285"/>
                  </a:lnTo>
                  <a:cubicBezTo>
                    <a:pt x="1092" y="4287"/>
                    <a:pt x="1081" y="4288"/>
                    <a:pt x="1071" y="4288"/>
                  </a:cubicBezTo>
                  <a:cubicBezTo>
                    <a:pt x="893" y="4288"/>
                    <a:pt x="729" y="4052"/>
                    <a:pt x="788" y="3844"/>
                  </a:cubicBezTo>
                  <a:cubicBezTo>
                    <a:pt x="1135" y="2805"/>
                    <a:pt x="2080" y="2143"/>
                    <a:pt x="3151" y="2143"/>
                  </a:cubicBezTo>
                  <a:close/>
                  <a:moveTo>
                    <a:pt x="6428" y="2458"/>
                  </a:moveTo>
                  <a:cubicBezTo>
                    <a:pt x="7152" y="2805"/>
                    <a:pt x="7625" y="3529"/>
                    <a:pt x="7719" y="4317"/>
                  </a:cubicBezTo>
                  <a:lnTo>
                    <a:pt x="2773" y="4317"/>
                  </a:lnTo>
                  <a:cubicBezTo>
                    <a:pt x="2962" y="3529"/>
                    <a:pt x="3435" y="2805"/>
                    <a:pt x="4128" y="2458"/>
                  </a:cubicBezTo>
                  <a:cubicBezTo>
                    <a:pt x="4443" y="2742"/>
                    <a:pt x="4852" y="2899"/>
                    <a:pt x="5293" y="2899"/>
                  </a:cubicBezTo>
                  <a:cubicBezTo>
                    <a:pt x="5734" y="2899"/>
                    <a:pt x="6112" y="2742"/>
                    <a:pt x="6428" y="2458"/>
                  </a:cubicBezTo>
                  <a:close/>
                  <a:moveTo>
                    <a:pt x="9168" y="5010"/>
                  </a:moveTo>
                  <a:lnTo>
                    <a:pt x="9168" y="5861"/>
                  </a:lnTo>
                  <a:lnTo>
                    <a:pt x="9231" y="5861"/>
                  </a:lnTo>
                  <a:cubicBezTo>
                    <a:pt x="9231" y="8381"/>
                    <a:pt x="7656" y="10618"/>
                    <a:pt x="5293" y="11437"/>
                  </a:cubicBezTo>
                  <a:cubicBezTo>
                    <a:pt x="2930" y="10618"/>
                    <a:pt x="1355" y="8350"/>
                    <a:pt x="1355" y="5861"/>
                  </a:cubicBezTo>
                  <a:lnTo>
                    <a:pt x="1355" y="5010"/>
                  </a:lnTo>
                  <a:close/>
                  <a:moveTo>
                    <a:pt x="4600" y="1"/>
                  </a:moveTo>
                  <a:cubicBezTo>
                    <a:pt x="4411" y="1"/>
                    <a:pt x="4254" y="190"/>
                    <a:pt x="4254" y="379"/>
                  </a:cubicBezTo>
                  <a:lnTo>
                    <a:pt x="4254" y="1135"/>
                  </a:lnTo>
                  <a:cubicBezTo>
                    <a:pt x="4254" y="1324"/>
                    <a:pt x="4096" y="1482"/>
                    <a:pt x="3907" y="1482"/>
                  </a:cubicBezTo>
                  <a:lnTo>
                    <a:pt x="3183" y="1482"/>
                  </a:lnTo>
                  <a:cubicBezTo>
                    <a:pt x="1828" y="1482"/>
                    <a:pt x="599" y="2332"/>
                    <a:pt x="158" y="3655"/>
                  </a:cubicBezTo>
                  <a:cubicBezTo>
                    <a:pt x="1" y="4159"/>
                    <a:pt x="253" y="4695"/>
                    <a:pt x="725" y="4916"/>
                  </a:cubicBezTo>
                  <a:lnTo>
                    <a:pt x="725" y="5861"/>
                  </a:lnTo>
                  <a:cubicBezTo>
                    <a:pt x="725" y="7278"/>
                    <a:pt x="1135" y="8602"/>
                    <a:pt x="1985" y="9736"/>
                  </a:cubicBezTo>
                  <a:cubicBezTo>
                    <a:pt x="2804" y="10901"/>
                    <a:pt x="3939" y="11721"/>
                    <a:pt x="5230" y="12162"/>
                  </a:cubicBezTo>
                  <a:lnTo>
                    <a:pt x="5482" y="12162"/>
                  </a:lnTo>
                  <a:cubicBezTo>
                    <a:pt x="6806" y="11721"/>
                    <a:pt x="7908" y="10901"/>
                    <a:pt x="8759" y="9736"/>
                  </a:cubicBezTo>
                  <a:cubicBezTo>
                    <a:pt x="9578" y="8602"/>
                    <a:pt x="10019" y="7278"/>
                    <a:pt x="10019" y="5861"/>
                  </a:cubicBezTo>
                  <a:lnTo>
                    <a:pt x="10019" y="4916"/>
                  </a:lnTo>
                  <a:cubicBezTo>
                    <a:pt x="10397" y="4664"/>
                    <a:pt x="10649" y="4159"/>
                    <a:pt x="10492" y="3655"/>
                  </a:cubicBezTo>
                  <a:cubicBezTo>
                    <a:pt x="10051" y="2332"/>
                    <a:pt x="8822" y="1482"/>
                    <a:pt x="7436" y="1482"/>
                  </a:cubicBezTo>
                  <a:lnTo>
                    <a:pt x="6743" y="1482"/>
                  </a:lnTo>
                  <a:cubicBezTo>
                    <a:pt x="6554" y="1482"/>
                    <a:pt x="6396" y="1324"/>
                    <a:pt x="6396" y="1135"/>
                  </a:cubicBezTo>
                  <a:lnTo>
                    <a:pt x="6396" y="379"/>
                  </a:lnTo>
                  <a:cubicBezTo>
                    <a:pt x="6396" y="190"/>
                    <a:pt x="6238" y="1"/>
                    <a:pt x="60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6953;p52">
            <a:extLst>
              <a:ext uri="{FF2B5EF4-FFF2-40B4-BE49-F238E27FC236}">
                <a16:creationId xmlns:a16="http://schemas.microsoft.com/office/drawing/2014/main" id="{EB06EF67-0D95-433A-9123-482638C6054A}"/>
              </a:ext>
            </a:extLst>
          </p:cNvPr>
          <p:cNvSpPr/>
          <p:nvPr/>
        </p:nvSpPr>
        <p:spPr>
          <a:xfrm>
            <a:off x="7100258" y="2154673"/>
            <a:ext cx="512301" cy="513602"/>
          </a:xfrm>
          <a:custGeom>
            <a:avLst/>
            <a:gdLst/>
            <a:ahLst/>
            <a:cxnLst/>
            <a:rect l="l" t="t" r="r" b="b"/>
            <a:pathLst>
              <a:path w="12193" h="12224" extrusionOk="0">
                <a:moveTo>
                  <a:pt x="6144" y="788"/>
                </a:moveTo>
                <a:cubicBezTo>
                  <a:pt x="6805" y="788"/>
                  <a:pt x="7467" y="914"/>
                  <a:pt x="8097" y="1229"/>
                </a:cubicBezTo>
                <a:cubicBezTo>
                  <a:pt x="7625" y="1859"/>
                  <a:pt x="6931" y="2205"/>
                  <a:pt x="6144" y="2205"/>
                </a:cubicBezTo>
                <a:cubicBezTo>
                  <a:pt x="5356" y="2205"/>
                  <a:pt x="4632" y="1859"/>
                  <a:pt x="4159" y="1229"/>
                </a:cubicBezTo>
                <a:cubicBezTo>
                  <a:pt x="4758" y="945"/>
                  <a:pt x="5482" y="788"/>
                  <a:pt x="6144" y="788"/>
                </a:cubicBezTo>
                <a:close/>
                <a:moveTo>
                  <a:pt x="8727" y="1544"/>
                </a:moveTo>
                <a:cubicBezTo>
                  <a:pt x="9767" y="2268"/>
                  <a:pt x="10523" y="3371"/>
                  <a:pt x="10744" y="4663"/>
                </a:cubicBezTo>
                <a:cubicBezTo>
                  <a:pt x="10775" y="4852"/>
                  <a:pt x="10586" y="5041"/>
                  <a:pt x="10397" y="5041"/>
                </a:cubicBezTo>
                <a:lnTo>
                  <a:pt x="1922" y="5041"/>
                </a:lnTo>
                <a:cubicBezTo>
                  <a:pt x="1639" y="5041"/>
                  <a:pt x="1481" y="4883"/>
                  <a:pt x="1544" y="4663"/>
                </a:cubicBezTo>
                <a:cubicBezTo>
                  <a:pt x="1733" y="3371"/>
                  <a:pt x="2489" y="2268"/>
                  <a:pt x="3529" y="1544"/>
                </a:cubicBezTo>
                <a:cubicBezTo>
                  <a:pt x="4128" y="2363"/>
                  <a:pt x="5104" y="2899"/>
                  <a:pt x="6144" y="2899"/>
                </a:cubicBezTo>
                <a:cubicBezTo>
                  <a:pt x="7152" y="2899"/>
                  <a:pt x="8160" y="2426"/>
                  <a:pt x="8727" y="1544"/>
                </a:cubicBezTo>
                <a:close/>
                <a:moveTo>
                  <a:pt x="10082" y="5765"/>
                </a:moveTo>
                <a:lnTo>
                  <a:pt x="10082" y="6144"/>
                </a:lnTo>
                <a:cubicBezTo>
                  <a:pt x="10082" y="6364"/>
                  <a:pt x="9924" y="6522"/>
                  <a:pt x="9735" y="6522"/>
                </a:cubicBezTo>
                <a:lnTo>
                  <a:pt x="2552" y="6522"/>
                </a:lnTo>
                <a:cubicBezTo>
                  <a:pt x="2363" y="6522"/>
                  <a:pt x="2206" y="6364"/>
                  <a:pt x="2206" y="6144"/>
                </a:cubicBezTo>
                <a:lnTo>
                  <a:pt x="2206" y="5765"/>
                </a:lnTo>
                <a:close/>
                <a:moveTo>
                  <a:pt x="6112" y="0"/>
                </a:moveTo>
                <a:cubicBezTo>
                  <a:pt x="3466" y="0"/>
                  <a:pt x="1229" y="1985"/>
                  <a:pt x="788" y="4505"/>
                </a:cubicBezTo>
                <a:cubicBezTo>
                  <a:pt x="693" y="4978"/>
                  <a:pt x="977" y="5450"/>
                  <a:pt x="1418" y="5639"/>
                </a:cubicBezTo>
                <a:lnTo>
                  <a:pt x="1418" y="6112"/>
                </a:lnTo>
                <a:cubicBezTo>
                  <a:pt x="1418" y="6585"/>
                  <a:pt x="1733" y="6994"/>
                  <a:pt x="2111" y="7152"/>
                </a:cubicBezTo>
                <a:lnTo>
                  <a:pt x="2111" y="7939"/>
                </a:lnTo>
                <a:cubicBezTo>
                  <a:pt x="2111" y="8317"/>
                  <a:pt x="1796" y="8632"/>
                  <a:pt x="1418" y="8632"/>
                </a:cubicBezTo>
                <a:cubicBezTo>
                  <a:pt x="1009" y="8632"/>
                  <a:pt x="693" y="8317"/>
                  <a:pt x="693" y="7939"/>
                </a:cubicBezTo>
                <a:lnTo>
                  <a:pt x="693" y="7561"/>
                </a:lnTo>
                <a:cubicBezTo>
                  <a:pt x="693" y="7372"/>
                  <a:pt x="536" y="7215"/>
                  <a:pt x="347" y="7215"/>
                </a:cubicBezTo>
                <a:cubicBezTo>
                  <a:pt x="158" y="7215"/>
                  <a:pt x="0" y="7372"/>
                  <a:pt x="0" y="7561"/>
                </a:cubicBezTo>
                <a:lnTo>
                  <a:pt x="0" y="7939"/>
                </a:lnTo>
                <a:cubicBezTo>
                  <a:pt x="0" y="8727"/>
                  <a:pt x="630" y="9357"/>
                  <a:pt x="1418" y="9357"/>
                </a:cubicBezTo>
                <a:cubicBezTo>
                  <a:pt x="2206" y="9357"/>
                  <a:pt x="2836" y="8727"/>
                  <a:pt x="2836" y="7939"/>
                </a:cubicBezTo>
                <a:lnTo>
                  <a:pt x="2836" y="7215"/>
                </a:lnTo>
                <a:lnTo>
                  <a:pt x="4285" y="7215"/>
                </a:lnTo>
                <a:lnTo>
                  <a:pt x="4285" y="10806"/>
                </a:lnTo>
                <a:cubicBezTo>
                  <a:pt x="4285" y="11184"/>
                  <a:pt x="3970" y="11499"/>
                  <a:pt x="3592" y="11499"/>
                </a:cubicBezTo>
                <a:cubicBezTo>
                  <a:pt x="3182" y="11499"/>
                  <a:pt x="2867" y="11184"/>
                  <a:pt x="2867" y="10806"/>
                </a:cubicBezTo>
                <a:lnTo>
                  <a:pt x="2867" y="10460"/>
                </a:lnTo>
                <a:cubicBezTo>
                  <a:pt x="2867" y="10239"/>
                  <a:pt x="2710" y="10082"/>
                  <a:pt x="2521" y="10082"/>
                </a:cubicBezTo>
                <a:cubicBezTo>
                  <a:pt x="2332" y="10082"/>
                  <a:pt x="2174" y="10239"/>
                  <a:pt x="2174" y="10460"/>
                </a:cubicBezTo>
                <a:lnTo>
                  <a:pt x="2174" y="10806"/>
                </a:lnTo>
                <a:cubicBezTo>
                  <a:pt x="2174" y="11594"/>
                  <a:pt x="2804" y="12224"/>
                  <a:pt x="3592" y="12224"/>
                </a:cubicBezTo>
                <a:cubicBezTo>
                  <a:pt x="4380" y="12224"/>
                  <a:pt x="5010" y="11594"/>
                  <a:pt x="5010" y="10806"/>
                </a:cubicBezTo>
                <a:lnTo>
                  <a:pt x="5010" y="7215"/>
                </a:lnTo>
                <a:lnTo>
                  <a:pt x="7120" y="7215"/>
                </a:lnTo>
                <a:lnTo>
                  <a:pt x="7120" y="10806"/>
                </a:lnTo>
                <a:cubicBezTo>
                  <a:pt x="7120" y="11594"/>
                  <a:pt x="7751" y="12224"/>
                  <a:pt x="8538" y="12224"/>
                </a:cubicBezTo>
                <a:cubicBezTo>
                  <a:pt x="9326" y="12224"/>
                  <a:pt x="9956" y="11594"/>
                  <a:pt x="9956" y="10806"/>
                </a:cubicBezTo>
                <a:lnTo>
                  <a:pt x="9956" y="10460"/>
                </a:lnTo>
                <a:cubicBezTo>
                  <a:pt x="9956" y="10239"/>
                  <a:pt x="9798" y="10082"/>
                  <a:pt x="9609" y="10082"/>
                </a:cubicBezTo>
                <a:cubicBezTo>
                  <a:pt x="9420" y="10082"/>
                  <a:pt x="9263" y="10239"/>
                  <a:pt x="9263" y="10460"/>
                </a:cubicBezTo>
                <a:lnTo>
                  <a:pt x="9263" y="10806"/>
                </a:lnTo>
                <a:cubicBezTo>
                  <a:pt x="9263" y="11184"/>
                  <a:pt x="8948" y="11499"/>
                  <a:pt x="8538" y="11499"/>
                </a:cubicBezTo>
                <a:cubicBezTo>
                  <a:pt x="8160" y="11499"/>
                  <a:pt x="7845" y="11184"/>
                  <a:pt x="7845" y="10806"/>
                </a:cubicBezTo>
                <a:lnTo>
                  <a:pt x="7845" y="7215"/>
                </a:lnTo>
                <a:lnTo>
                  <a:pt x="9294" y="7215"/>
                </a:lnTo>
                <a:lnTo>
                  <a:pt x="9294" y="7939"/>
                </a:lnTo>
                <a:cubicBezTo>
                  <a:pt x="9294" y="8727"/>
                  <a:pt x="9924" y="9357"/>
                  <a:pt x="10712" y="9357"/>
                </a:cubicBezTo>
                <a:cubicBezTo>
                  <a:pt x="11500" y="9357"/>
                  <a:pt x="12130" y="8727"/>
                  <a:pt x="12130" y="7939"/>
                </a:cubicBezTo>
                <a:lnTo>
                  <a:pt x="12130" y="7561"/>
                </a:lnTo>
                <a:cubicBezTo>
                  <a:pt x="12193" y="7372"/>
                  <a:pt x="12035" y="7215"/>
                  <a:pt x="11846" y="7215"/>
                </a:cubicBezTo>
                <a:cubicBezTo>
                  <a:pt x="11657" y="7215"/>
                  <a:pt x="11500" y="7372"/>
                  <a:pt x="11500" y="7561"/>
                </a:cubicBezTo>
                <a:lnTo>
                  <a:pt x="11500" y="7939"/>
                </a:lnTo>
                <a:cubicBezTo>
                  <a:pt x="11500" y="8317"/>
                  <a:pt x="11185" y="8632"/>
                  <a:pt x="10775" y="8632"/>
                </a:cubicBezTo>
                <a:cubicBezTo>
                  <a:pt x="10397" y="8632"/>
                  <a:pt x="10082" y="8317"/>
                  <a:pt x="10082" y="7939"/>
                </a:cubicBezTo>
                <a:lnTo>
                  <a:pt x="10082" y="7152"/>
                </a:lnTo>
                <a:cubicBezTo>
                  <a:pt x="10523" y="6994"/>
                  <a:pt x="10775" y="6585"/>
                  <a:pt x="10775" y="6112"/>
                </a:cubicBezTo>
                <a:lnTo>
                  <a:pt x="10775" y="5639"/>
                </a:lnTo>
                <a:cubicBezTo>
                  <a:pt x="11216" y="5450"/>
                  <a:pt x="11500" y="4978"/>
                  <a:pt x="11405" y="4505"/>
                </a:cubicBezTo>
                <a:cubicBezTo>
                  <a:pt x="10996" y="1953"/>
                  <a:pt x="8727" y="0"/>
                  <a:pt x="611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6954;p52">
            <a:extLst>
              <a:ext uri="{FF2B5EF4-FFF2-40B4-BE49-F238E27FC236}">
                <a16:creationId xmlns:a16="http://schemas.microsoft.com/office/drawing/2014/main" id="{A41B5B95-5C7E-43EF-B057-5859C3878BE4}"/>
              </a:ext>
            </a:extLst>
          </p:cNvPr>
          <p:cNvGrpSpPr/>
          <p:nvPr/>
        </p:nvGrpSpPr>
        <p:grpSpPr>
          <a:xfrm>
            <a:off x="7101710" y="2794317"/>
            <a:ext cx="510997" cy="480578"/>
            <a:chOff x="-17565350" y="2809825"/>
            <a:chExt cx="304050" cy="285950"/>
          </a:xfrm>
          <a:solidFill>
            <a:srgbClr val="5C3183"/>
          </a:solidFill>
        </p:grpSpPr>
        <p:sp>
          <p:nvSpPr>
            <p:cNvPr id="842" name="Google Shape;6955;p52">
              <a:extLst>
                <a:ext uri="{FF2B5EF4-FFF2-40B4-BE49-F238E27FC236}">
                  <a16:creationId xmlns:a16="http://schemas.microsoft.com/office/drawing/2014/main" id="{A77FEBE5-A961-4044-B65D-2325D25B3ECB}"/>
                </a:ext>
              </a:extLst>
            </p:cNvPr>
            <p:cNvSpPr/>
            <p:nvPr/>
          </p:nvSpPr>
          <p:spPr>
            <a:xfrm>
              <a:off x="-17458225" y="2970500"/>
              <a:ext cx="18150" cy="17375"/>
            </a:xfrm>
            <a:custGeom>
              <a:avLst/>
              <a:gdLst/>
              <a:ahLst/>
              <a:cxnLst/>
              <a:rect l="l" t="t" r="r" b="b"/>
              <a:pathLst>
                <a:path w="726" h="695" extrusionOk="0">
                  <a:moveTo>
                    <a:pt x="379" y="1"/>
                  </a:moveTo>
                  <a:cubicBezTo>
                    <a:pt x="158" y="1"/>
                    <a:pt x="1" y="158"/>
                    <a:pt x="1" y="347"/>
                  </a:cubicBezTo>
                  <a:cubicBezTo>
                    <a:pt x="1" y="537"/>
                    <a:pt x="158" y="694"/>
                    <a:pt x="379" y="694"/>
                  </a:cubicBezTo>
                  <a:cubicBezTo>
                    <a:pt x="568" y="694"/>
                    <a:pt x="725" y="537"/>
                    <a:pt x="725" y="347"/>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6956;p52">
              <a:extLst>
                <a:ext uri="{FF2B5EF4-FFF2-40B4-BE49-F238E27FC236}">
                  <a16:creationId xmlns:a16="http://schemas.microsoft.com/office/drawing/2014/main" id="{E0A53F56-C8B1-4916-A9BA-716B5794A743}"/>
                </a:ext>
              </a:extLst>
            </p:cNvPr>
            <p:cNvSpPr/>
            <p:nvPr/>
          </p:nvSpPr>
          <p:spPr>
            <a:xfrm>
              <a:off x="-17385750" y="2970500"/>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6957;p52">
              <a:extLst>
                <a:ext uri="{FF2B5EF4-FFF2-40B4-BE49-F238E27FC236}">
                  <a16:creationId xmlns:a16="http://schemas.microsoft.com/office/drawing/2014/main" id="{7F3F51C9-406C-46BC-9A7A-E4D067533BC2}"/>
                </a:ext>
              </a:extLst>
            </p:cNvPr>
            <p:cNvSpPr/>
            <p:nvPr/>
          </p:nvSpPr>
          <p:spPr>
            <a:xfrm>
              <a:off x="-17565350" y="2809825"/>
              <a:ext cx="304050" cy="285950"/>
            </a:xfrm>
            <a:custGeom>
              <a:avLst/>
              <a:gdLst/>
              <a:ahLst/>
              <a:cxnLst/>
              <a:rect l="l" t="t" r="r" b="b"/>
              <a:pathLst>
                <a:path w="12162" h="11438" extrusionOk="0">
                  <a:moveTo>
                    <a:pt x="3183" y="726"/>
                  </a:moveTo>
                  <a:cubicBezTo>
                    <a:pt x="4191" y="726"/>
                    <a:pt x="4979" y="1513"/>
                    <a:pt x="4979" y="2490"/>
                  </a:cubicBezTo>
                  <a:cubicBezTo>
                    <a:pt x="4979" y="3466"/>
                    <a:pt x="4191" y="4254"/>
                    <a:pt x="3183" y="4254"/>
                  </a:cubicBezTo>
                  <a:cubicBezTo>
                    <a:pt x="2206" y="4254"/>
                    <a:pt x="1419" y="3466"/>
                    <a:pt x="1419" y="2490"/>
                  </a:cubicBezTo>
                  <a:cubicBezTo>
                    <a:pt x="1419" y="1545"/>
                    <a:pt x="2206" y="726"/>
                    <a:pt x="3183" y="726"/>
                  </a:cubicBezTo>
                  <a:close/>
                  <a:moveTo>
                    <a:pt x="8980" y="726"/>
                  </a:moveTo>
                  <a:cubicBezTo>
                    <a:pt x="9956" y="726"/>
                    <a:pt x="10744" y="1513"/>
                    <a:pt x="10744" y="2490"/>
                  </a:cubicBezTo>
                  <a:cubicBezTo>
                    <a:pt x="10744" y="3466"/>
                    <a:pt x="9956" y="4254"/>
                    <a:pt x="8980" y="4254"/>
                  </a:cubicBezTo>
                  <a:cubicBezTo>
                    <a:pt x="8003" y="4254"/>
                    <a:pt x="7216" y="3466"/>
                    <a:pt x="7216" y="2490"/>
                  </a:cubicBezTo>
                  <a:cubicBezTo>
                    <a:pt x="7184" y="1545"/>
                    <a:pt x="8003" y="726"/>
                    <a:pt x="8980" y="726"/>
                  </a:cubicBezTo>
                  <a:close/>
                  <a:moveTo>
                    <a:pt x="6491" y="2868"/>
                  </a:moveTo>
                  <a:cubicBezTo>
                    <a:pt x="6648" y="4097"/>
                    <a:pt x="7720" y="5010"/>
                    <a:pt x="8980" y="5010"/>
                  </a:cubicBezTo>
                  <a:cubicBezTo>
                    <a:pt x="9610" y="5010"/>
                    <a:pt x="10208" y="4758"/>
                    <a:pt x="10650" y="4380"/>
                  </a:cubicBezTo>
                  <a:cubicBezTo>
                    <a:pt x="11185" y="5042"/>
                    <a:pt x="11469" y="5924"/>
                    <a:pt x="11469" y="6774"/>
                  </a:cubicBezTo>
                  <a:cubicBezTo>
                    <a:pt x="11469" y="6964"/>
                    <a:pt x="11311" y="7121"/>
                    <a:pt x="11122" y="7121"/>
                  </a:cubicBezTo>
                  <a:lnTo>
                    <a:pt x="10965" y="7121"/>
                  </a:lnTo>
                  <a:cubicBezTo>
                    <a:pt x="10051" y="7121"/>
                    <a:pt x="9137" y="7405"/>
                    <a:pt x="8381" y="7909"/>
                  </a:cubicBezTo>
                  <a:cubicBezTo>
                    <a:pt x="7751" y="8350"/>
                    <a:pt x="7026" y="8602"/>
                    <a:pt x="6239" y="8602"/>
                  </a:cubicBezTo>
                  <a:lnTo>
                    <a:pt x="5955" y="8602"/>
                  </a:lnTo>
                  <a:cubicBezTo>
                    <a:pt x="5168" y="8602"/>
                    <a:pt x="4412" y="8350"/>
                    <a:pt x="3781" y="7909"/>
                  </a:cubicBezTo>
                  <a:cubicBezTo>
                    <a:pt x="2962" y="7373"/>
                    <a:pt x="2049" y="7121"/>
                    <a:pt x="1072" y="7121"/>
                  </a:cubicBezTo>
                  <a:cubicBezTo>
                    <a:pt x="883" y="7121"/>
                    <a:pt x="725" y="6964"/>
                    <a:pt x="725" y="6774"/>
                  </a:cubicBezTo>
                  <a:cubicBezTo>
                    <a:pt x="725" y="5924"/>
                    <a:pt x="978" y="5042"/>
                    <a:pt x="1545" y="4380"/>
                  </a:cubicBezTo>
                  <a:cubicBezTo>
                    <a:pt x="1986" y="4758"/>
                    <a:pt x="2553" y="5010"/>
                    <a:pt x="3183" y="5010"/>
                  </a:cubicBezTo>
                  <a:cubicBezTo>
                    <a:pt x="4443" y="5010"/>
                    <a:pt x="5483" y="4065"/>
                    <a:pt x="5672" y="2868"/>
                  </a:cubicBezTo>
                  <a:close/>
                  <a:moveTo>
                    <a:pt x="1356" y="7877"/>
                  </a:moveTo>
                  <a:cubicBezTo>
                    <a:pt x="2112" y="7909"/>
                    <a:pt x="2805" y="8129"/>
                    <a:pt x="3403" y="8539"/>
                  </a:cubicBezTo>
                  <a:cubicBezTo>
                    <a:pt x="4160" y="9074"/>
                    <a:pt x="5042" y="9326"/>
                    <a:pt x="5955" y="9326"/>
                  </a:cubicBezTo>
                  <a:lnTo>
                    <a:pt x="6239" y="9326"/>
                  </a:lnTo>
                  <a:cubicBezTo>
                    <a:pt x="7153" y="9326"/>
                    <a:pt x="8035" y="9074"/>
                    <a:pt x="8791" y="8539"/>
                  </a:cubicBezTo>
                  <a:cubicBezTo>
                    <a:pt x="9389" y="8161"/>
                    <a:pt x="10145" y="7909"/>
                    <a:pt x="10839" y="7877"/>
                  </a:cubicBezTo>
                  <a:lnTo>
                    <a:pt x="10839" y="7877"/>
                  </a:lnTo>
                  <a:cubicBezTo>
                    <a:pt x="9925" y="9578"/>
                    <a:pt x="8066" y="10713"/>
                    <a:pt x="6113" y="10713"/>
                  </a:cubicBezTo>
                  <a:cubicBezTo>
                    <a:pt x="4097" y="10713"/>
                    <a:pt x="2301" y="9578"/>
                    <a:pt x="1356" y="7877"/>
                  </a:cubicBezTo>
                  <a:close/>
                  <a:moveTo>
                    <a:pt x="3214" y="1"/>
                  </a:moveTo>
                  <a:cubicBezTo>
                    <a:pt x="1828" y="1"/>
                    <a:pt x="725" y="1104"/>
                    <a:pt x="725" y="2490"/>
                  </a:cubicBezTo>
                  <a:cubicBezTo>
                    <a:pt x="725" y="2962"/>
                    <a:pt x="852" y="3403"/>
                    <a:pt x="1072" y="3782"/>
                  </a:cubicBezTo>
                  <a:cubicBezTo>
                    <a:pt x="379" y="4601"/>
                    <a:pt x="1" y="5672"/>
                    <a:pt x="1" y="6774"/>
                  </a:cubicBezTo>
                  <a:cubicBezTo>
                    <a:pt x="1" y="7121"/>
                    <a:pt x="221" y="7436"/>
                    <a:pt x="442" y="7657"/>
                  </a:cubicBezTo>
                  <a:cubicBezTo>
                    <a:pt x="1356" y="9862"/>
                    <a:pt x="3498" y="11437"/>
                    <a:pt x="6081" y="11437"/>
                  </a:cubicBezTo>
                  <a:cubicBezTo>
                    <a:pt x="8633" y="11437"/>
                    <a:pt x="10807" y="9862"/>
                    <a:pt x="11689" y="7657"/>
                  </a:cubicBezTo>
                  <a:cubicBezTo>
                    <a:pt x="12004" y="7436"/>
                    <a:pt x="12162" y="7121"/>
                    <a:pt x="12162" y="6774"/>
                  </a:cubicBezTo>
                  <a:cubicBezTo>
                    <a:pt x="12162" y="5672"/>
                    <a:pt x="11784" y="4664"/>
                    <a:pt x="11122" y="3782"/>
                  </a:cubicBezTo>
                  <a:cubicBezTo>
                    <a:pt x="11343" y="3403"/>
                    <a:pt x="11469" y="2962"/>
                    <a:pt x="11469" y="2490"/>
                  </a:cubicBezTo>
                  <a:cubicBezTo>
                    <a:pt x="11469" y="1104"/>
                    <a:pt x="10366" y="1"/>
                    <a:pt x="8980" y="1"/>
                  </a:cubicBezTo>
                  <a:cubicBezTo>
                    <a:pt x="7720" y="1"/>
                    <a:pt x="6711" y="946"/>
                    <a:pt x="6491" y="2143"/>
                  </a:cubicBezTo>
                  <a:lnTo>
                    <a:pt x="5672" y="2143"/>
                  </a:lnTo>
                  <a:cubicBezTo>
                    <a:pt x="5514" y="915"/>
                    <a:pt x="4475" y="1"/>
                    <a:pt x="32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6958;p52">
              <a:extLst>
                <a:ext uri="{FF2B5EF4-FFF2-40B4-BE49-F238E27FC236}">
                  <a16:creationId xmlns:a16="http://schemas.microsoft.com/office/drawing/2014/main" id="{E877E9DC-2202-4A46-923E-50E12D7F1982}"/>
                </a:ext>
              </a:extLst>
            </p:cNvPr>
            <p:cNvSpPr/>
            <p:nvPr/>
          </p:nvSpPr>
          <p:spPr>
            <a:xfrm>
              <a:off x="-17368425" y="2846075"/>
              <a:ext cx="54350" cy="53575"/>
            </a:xfrm>
            <a:custGeom>
              <a:avLst/>
              <a:gdLst/>
              <a:ahLst/>
              <a:cxnLst/>
              <a:rect l="l" t="t" r="r" b="b"/>
              <a:pathLst>
                <a:path w="2174" h="2143" extrusionOk="0">
                  <a:moveTo>
                    <a:pt x="1103" y="693"/>
                  </a:moveTo>
                  <a:cubicBezTo>
                    <a:pt x="1292" y="693"/>
                    <a:pt x="1449" y="851"/>
                    <a:pt x="1449" y="1040"/>
                  </a:cubicBezTo>
                  <a:cubicBezTo>
                    <a:pt x="1449" y="1229"/>
                    <a:pt x="1292" y="1386"/>
                    <a:pt x="1103" y="1386"/>
                  </a:cubicBezTo>
                  <a:cubicBezTo>
                    <a:pt x="914" y="1386"/>
                    <a:pt x="756" y="1229"/>
                    <a:pt x="756" y="1040"/>
                  </a:cubicBezTo>
                  <a:cubicBezTo>
                    <a:pt x="756" y="851"/>
                    <a:pt x="914" y="693"/>
                    <a:pt x="1103" y="693"/>
                  </a:cubicBezTo>
                  <a:close/>
                  <a:moveTo>
                    <a:pt x="1103" y="0"/>
                  </a:moveTo>
                  <a:cubicBezTo>
                    <a:pt x="504" y="0"/>
                    <a:pt x="32" y="473"/>
                    <a:pt x="32" y="1071"/>
                  </a:cubicBezTo>
                  <a:cubicBezTo>
                    <a:pt x="0" y="1638"/>
                    <a:pt x="504" y="2143"/>
                    <a:pt x="1103" y="2143"/>
                  </a:cubicBezTo>
                  <a:cubicBezTo>
                    <a:pt x="1701" y="2143"/>
                    <a:pt x="2174" y="1670"/>
                    <a:pt x="2174" y="1071"/>
                  </a:cubicBezTo>
                  <a:cubicBezTo>
                    <a:pt x="2174" y="473"/>
                    <a:pt x="1701" y="0"/>
                    <a:pt x="11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6959;p52">
              <a:extLst>
                <a:ext uri="{FF2B5EF4-FFF2-40B4-BE49-F238E27FC236}">
                  <a16:creationId xmlns:a16="http://schemas.microsoft.com/office/drawing/2014/main" id="{46F128D3-763E-4855-A8A4-408A2160718B}"/>
                </a:ext>
              </a:extLst>
            </p:cNvPr>
            <p:cNvSpPr/>
            <p:nvPr/>
          </p:nvSpPr>
          <p:spPr>
            <a:xfrm>
              <a:off x="-17511775" y="2846075"/>
              <a:ext cx="52775" cy="53575"/>
            </a:xfrm>
            <a:custGeom>
              <a:avLst/>
              <a:gdLst/>
              <a:ahLst/>
              <a:cxnLst/>
              <a:rect l="l" t="t" r="r" b="b"/>
              <a:pathLst>
                <a:path w="2111" h="2143" extrusionOk="0">
                  <a:moveTo>
                    <a:pt x="1040" y="693"/>
                  </a:moveTo>
                  <a:cubicBezTo>
                    <a:pt x="1260" y="693"/>
                    <a:pt x="1418" y="851"/>
                    <a:pt x="1418" y="1040"/>
                  </a:cubicBezTo>
                  <a:cubicBezTo>
                    <a:pt x="1418" y="1229"/>
                    <a:pt x="1260" y="1386"/>
                    <a:pt x="1040" y="1386"/>
                  </a:cubicBezTo>
                  <a:cubicBezTo>
                    <a:pt x="851" y="1386"/>
                    <a:pt x="693" y="1229"/>
                    <a:pt x="693" y="1040"/>
                  </a:cubicBezTo>
                  <a:cubicBezTo>
                    <a:pt x="693" y="851"/>
                    <a:pt x="851" y="693"/>
                    <a:pt x="1040" y="693"/>
                  </a:cubicBezTo>
                  <a:close/>
                  <a:moveTo>
                    <a:pt x="1040" y="0"/>
                  </a:moveTo>
                  <a:cubicBezTo>
                    <a:pt x="473" y="0"/>
                    <a:pt x="0" y="473"/>
                    <a:pt x="0" y="1071"/>
                  </a:cubicBezTo>
                  <a:cubicBezTo>
                    <a:pt x="0" y="1638"/>
                    <a:pt x="473" y="2143"/>
                    <a:pt x="1040" y="2143"/>
                  </a:cubicBezTo>
                  <a:cubicBezTo>
                    <a:pt x="1638" y="2143"/>
                    <a:pt x="2111" y="1670"/>
                    <a:pt x="2111" y="1071"/>
                  </a:cubicBezTo>
                  <a:cubicBezTo>
                    <a:pt x="2111" y="473"/>
                    <a:pt x="1638"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6960;p52">
            <a:extLst>
              <a:ext uri="{FF2B5EF4-FFF2-40B4-BE49-F238E27FC236}">
                <a16:creationId xmlns:a16="http://schemas.microsoft.com/office/drawing/2014/main" id="{4ED0D6EA-F39F-4381-9253-2697F13C3BA0}"/>
              </a:ext>
            </a:extLst>
          </p:cNvPr>
          <p:cNvSpPr/>
          <p:nvPr/>
        </p:nvSpPr>
        <p:spPr>
          <a:xfrm>
            <a:off x="10322157" y="1523045"/>
            <a:ext cx="389193" cy="509696"/>
          </a:xfrm>
          <a:custGeom>
            <a:avLst/>
            <a:gdLst/>
            <a:ahLst/>
            <a:cxnLst/>
            <a:rect l="l" t="t" r="r" b="b"/>
            <a:pathLst>
              <a:path w="9263" h="12131" extrusionOk="0">
                <a:moveTo>
                  <a:pt x="6207" y="694"/>
                </a:moveTo>
                <a:lnTo>
                  <a:pt x="5829" y="1419"/>
                </a:lnTo>
                <a:lnTo>
                  <a:pt x="3434" y="1419"/>
                </a:lnTo>
                <a:lnTo>
                  <a:pt x="3088" y="694"/>
                </a:lnTo>
                <a:close/>
                <a:moveTo>
                  <a:pt x="2363" y="946"/>
                </a:moveTo>
                <a:lnTo>
                  <a:pt x="2773" y="1671"/>
                </a:lnTo>
                <a:lnTo>
                  <a:pt x="1702" y="2742"/>
                </a:lnTo>
                <a:lnTo>
                  <a:pt x="945" y="2364"/>
                </a:lnTo>
                <a:lnTo>
                  <a:pt x="2363" y="946"/>
                </a:lnTo>
                <a:close/>
                <a:moveTo>
                  <a:pt x="6900" y="946"/>
                </a:moveTo>
                <a:lnTo>
                  <a:pt x="8318" y="2364"/>
                </a:lnTo>
                <a:lnTo>
                  <a:pt x="7561" y="2742"/>
                </a:lnTo>
                <a:lnTo>
                  <a:pt x="6522" y="1671"/>
                </a:lnTo>
                <a:lnTo>
                  <a:pt x="6900" y="946"/>
                </a:lnTo>
                <a:close/>
                <a:moveTo>
                  <a:pt x="725" y="3025"/>
                </a:moveTo>
                <a:lnTo>
                  <a:pt x="1418" y="3372"/>
                </a:lnTo>
                <a:lnTo>
                  <a:pt x="1418" y="8696"/>
                </a:lnTo>
                <a:lnTo>
                  <a:pt x="725" y="9043"/>
                </a:lnTo>
                <a:lnTo>
                  <a:pt x="725" y="3025"/>
                </a:lnTo>
                <a:close/>
                <a:moveTo>
                  <a:pt x="8570" y="3025"/>
                </a:moveTo>
                <a:lnTo>
                  <a:pt x="8570" y="9043"/>
                </a:lnTo>
                <a:lnTo>
                  <a:pt x="7845" y="8696"/>
                </a:lnTo>
                <a:lnTo>
                  <a:pt x="7845" y="3372"/>
                </a:lnTo>
                <a:lnTo>
                  <a:pt x="8570" y="3025"/>
                </a:lnTo>
                <a:close/>
                <a:moveTo>
                  <a:pt x="5923" y="2080"/>
                </a:moveTo>
                <a:lnTo>
                  <a:pt x="7152" y="3277"/>
                </a:lnTo>
                <a:lnTo>
                  <a:pt x="7152" y="8759"/>
                </a:lnTo>
                <a:lnTo>
                  <a:pt x="5923" y="9988"/>
                </a:lnTo>
                <a:lnTo>
                  <a:pt x="3371" y="9988"/>
                </a:lnTo>
                <a:lnTo>
                  <a:pt x="2143" y="8759"/>
                </a:lnTo>
                <a:lnTo>
                  <a:pt x="2143" y="3277"/>
                </a:lnTo>
                <a:lnTo>
                  <a:pt x="3371" y="2080"/>
                </a:lnTo>
                <a:close/>
                <a:moveTo>
                  <a:pt x="1702" y="9358"/>
                </a:moveTo>
                <a:lnTo>
                  <a:pt x="2773" y="10429"/>
                </a:lnTo>
                <a:lnTo>
                  <a:pt x="2395" y="11154"/>
                </a:lnTo>
                <a:lnTo>
                  <a:pt x="945" y="9736"/>
                </a:lnTo>
                <a:lnTo>
                  <a:pt x="1702" y="9358"/>
                </a:lnTo>
                <a:close/>
                <a:moveTo>
                  <a:pt x="7530" y="9358"/>
                </a:moveTo>
                <a:lnTo>
                  <a:pt x="8286" y="9767"/>
                </a:lnTo>
                <a:lnTo>
                  <a:pt x="6868" y="11185"/>
                </a:lnTo>
                <a:lnTo>
                  <a:pt x="6459" y="10429"/>
                </a:lnTo>
                <a:lnTo>
                  <a:pt x="7530" y="9358"/>
                </a:lnTo>
                <a:close/>
                <a:moveTo>
                  <a:pt x="5829" y="10713"/>
                </a:moveTo>
                <a:lnTo>
                  <a:pt x="6207" y="11406"/>
                </a:lnTo>
                <a:lnTo>
                  <a:pt x="3088" y="11406"/>
                </a:lnTo>
                <a:lnTo>
                  <a:pt x="3434" y="10713"/>
                </a:lnTo>
                <a:close/>
                <a:moveTo>
                  <a:pt x="2489" y="1"/>
                </a:moveTo>
                <a:cubicBezTo>
                  <a:pt x="2426" y="1"/>
                  <a:pt x="2300" y="32"/>
                  <a:pt x="2269" y="95"/>
                </a:cubicBezTo>
                <a:lnTo>
                  <a:pt x="126" y="2238"/>
                </a:lnTo>
                <a:cubicBezTo>
                  <a:pt x="63" y="2301"/>
                  <a:pt x="0" y="2395"/>
                  <a:pt x="0" y="2458"/>
                </a:cubicBezTo>
                <a:lnTo>
                  <a:pt x="0" y="9641"/>
                </a:lnTo>
                <a:cubicBezTo>
                  <a:pt x="0" y="9704"/>
                  <a:pt x="63" y="9830"/>
                  <a:pt x="126" y="9862"/>
                </a:cubicBezTo>
                <a:lnTo>
                  <a:pt x="2269" y="12004"/>
                </a:lnTo>
                <a:cubicBezTo>
                  <a:pt x="2332" y="12067"/>
                  <a:pt x="2426" y="12130"/>
                  <a:pt x="2489" y="12130"/>
                </a:cubicBezTo>
                <a:lnTo>
                  <a:pt x="6774" y="12130"/>
                </a:lnTo>
                <a:cubicBezTo>
                  <a:pt x="6868" y="12130"/>
                  <a:pt x="6994" y="12067"/>
                  <a:pt x="7026" y="12004"/>
                </a:cubicBezTo>
                <a:lnTo>
                  <a:pt x="9137" y="9862"/>
                </a:lnTo>
                <a:cubicBezTo>
                  <a:pt x="9231" y="9830"/>
                  <a:pt x="9263" y="9736"/>
                  <a:pt x="9263" y="9641"/>
                </a:cubicBezTo>
                <a:lnTo>
                  <a:pt x="9263" y="2458"/>
                </a:lnTo>
                <a:cubicBezTo>
                  <a:pt x="9263" y="2395"/>
                  <a:pt x="9231" y="2269"/>
                  <a:pt x="9137" y="2238"/>
                </a:cubicBezTo>
                <a:lnTo>
                  <a:pt x="7026" y="95"/>
                </a:lnTo>
                <a:cubicBezTo>
                  <a:pt x="6931" y="32"/>
                  <a:pt x="6868" y="1"/>
                  <a:pt x="6774"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961;p52">
            <a:extLst>
              <a:ext uri="{FF2B5EF4-FFF2-40B4-BE49-F238E27FC236}">
                <a16:creationId xmlns:a16="http://schemas.microsoft.com/office/drawing/2014/main" id="{D8E051C9-7F43-45DD-A6EB-C4CDAF82352F}"/>
              </a:ext>
            </a:extLst>
          </p:cNvPr>
          <p:cNvSpPr/>
          <p:nvPr/>
        </p:nvSpPr>
        <p:spPr>
          <a:xfrm>
            <a:off x="1420054" y="1521721"/>
            <a:ext cx="509696" cy="512343"/>
          </a:xfrm>
          <a:custGeom>
            <a:avLst/>
            <a:gdLst/>
            <a:ahLst/>
            <a:cxnLst/>
            <a:rect l="l" t="t" r="r" b="b"/>
            <a:pathLst>
              <a:path w="12131" h="12194" extrusionOk="0">
                <a:moveTo>
                  <a:pt x="4632" y="725"/>
                </a:moveTo>
                <a:cubicBezTo>
                  <a:pt x="5609" y="725"/>
                  <a:pt x="6396" y="1513"/>
                  <a:pt x="6396" y="2490"/>
                </a:cubicBezTo>
                <a:cubicBezTo>
                  <a:pt x="6365" y="2679"/>
                  <a:pt x="6522" y="2836"/>
                  <a:pt x="6680" y="2899"/>
                </a:cubicBezTo>
                <a:cubicBezTo>
                  <a:pt x="7341" y="2994"/>
                  <a:pt x="7814" y="3592"/>
                  <a:pt x="7814" y="4317"/>
                </a:cubicBezTo>
                <a:cubicBezTo>
                  <a:pt x="7814" y="4695"/>
                  <a:pt x="7656" y="5042"/>
                  <a:pt x="7404" y="5325"/>
                </a:cubicBezTo>
                <a:cubicBezTo>
                  <a:pt x="7184" y="5483"/>
                  <a:pt x="7278" y="5798"/>
                  <a:pt x="7530" y="5924"/>
                </a:cubicBezTo>
                <a:cubicBezTo>
                  <a:pt x="8129" y="6207"/>
                  <a:pt x="8539" y="6869"/>
                  <a:pt x="8539" y="7530"/>
                </a:cubicBezTo>
                <a:cubicBezTo>
                  <a:pt x="8539" y="8507"/>
                  <a:pt x="7751" y="9295"/>
                  <a:pt x="6774" y="9295"/>
                </a:cubicBezTo>
                <a:lnTo>
                  <a:pt x="4979" y="9295"/>
                </a:lnTo>
                <a:lnTo>
                  <a:pt x="4979" y="6932"/>
                </a:lnTo>
                <a:lnTo>
                  <a:pt x="6333" y="5609"/>
                </a:lnTo>
                <a:cubicBezTo>
                  <a:pt x="6491" y="5451"/>
                  <a:pt x="6491" y="5231"/>
                  <a:pt x="6333" y="5073"/>
                </a:cubicBezTo>
                <a:cubicBezTo>
                  <a:pt x="6254" y="4994"/>
                  <a:pt x="6168" y="4955"/>
                  <a:pt x="6081" y="4955"/>
                </a:cubicBezTo>
                <a:cubicBezTo>
                  <a:pt x="5995" y="4955"/>
                  <a:pt x="5908" y="4994"/>
                  <a:pt x="5829" y="5073"/>
                </a:cubicBezTo>
                <a:lnTo>
                  <a:pt x="4979" y="5924"/>
                </a:lnTo>
                <a:lnTo>
                  <a:pt x="4979" y="2490"/>
                </a:lnTo>
                <a:cubicBezTo>
                  <a:pt x="4979" y="2301"/>
                  <a:pt x="4821" y="2143"/>
                  <a:pt x="4632" y="2143"/>
                </a:cubicBezTo>
                <a:cubicBezTo>
                  <a:pt x="4443" y="2143"/>
                  <a:pt x="4285" y="2301"/>
                  <a:pt x="4285" y="2490"/>
                </a:cubicBezTo>
                <a:lnTo>
                  <a:pt x="4285" y="4506"/>
                </a:lnTo>
                <a:lnTo>
                  <a:pt x="3466" y="3655"/>
                </a:lnTo>
                <a:cubicBezTo>
                  <a:pt x="3388" y="3577"/>
                  <a:pt x="3293" y="3537"/>
                  <a:pt x="3198" y="3537"/>
                </a:cubicBezTo>
                <a:cubicBezTo>
                  <a:pt x="3104" y="3537"/>
                  <a:pt x="3009" y="3577"/>
                  <a:pt x="2931" y="3655"/>
                </a:cubicBezTo>
                <a:cubicBezTo>
                  <a:pt x="2773" y="3844"/>
                  <a:pt x="2773" y="4033"/>
                  <a:pt x="2931" y="4191"/>
                </a:cubicBezTo>
                <a:lnTo>
                  <a:pt x="4285" y="5514"/>
                </a:lnTo>
                <a:lnTo>
                  <a:pt x="4285" y="7373"/>
                </a:lnTo>
                <a:lnTo>
                  <a:pt x="3466" y="6554"/>
                </a:lnTo>
                <a:cubicBezTo>
                  <a:pt x="3388" y="6475"/>
                  <a:pt x="3293" y="6436"/>
                  <a:pt x="3198" y="6436"/>
                </a:cubicBezTo>
                <a:cubicBezTo>
                  <a:pt x="3104" y="6436"/>
                  <a:pt x="3009" y="6475"/>
                  <a:pt x="2931" y="6554"/>
                </a:cubicBezTo>
                <a:cubicBezTo>
                  <a:pt x="2773" y="6711"/>
                  <a:pt x="2773" y="6900"/>
                  <a:pt x="2931" y="7058"/>
                </a:cubicBezTo>
                <a:lnTo>
                  <a:pt x="4285" y="8413"/>
                </a:lnTo>
                <a:lnTo>
                  <a:pt x="4285" y="9295"/>
                </a:lnTo>
                <a:lnTo>
                  <a:pt x="2521" y="9295"/>
                </a:lnTo>
                <a:cubicBezTo>
                  <a:pt x="1513" y="9295"/>
                  <a:pt x="694" y="8507"/>
                  <a:pt x="694" y="7530"/>
                </a:cubicBezTo>
                <a:cubicBezTo>
                  <a:pt x="694" y="6837"/>
                  <a:pt x="1103" y="6207"/>
                  <a:pt x="1734" y="5924"/>
                </a:cubicBezTo>
                <a:cubicBezTo>
                  <a:pt x="1954" y="5798"/>
                  <a:pt x="1986" y="5514"/>
                  <a:pt x="1828" y="5325"/>
                </a:cubicBezTo>
                <a:cubicBezTo>
                  <a:pt x="1576" y="5042"/>
                  <a:pt x="1418" y="4695"/>
                  <a:pt x="1418" y="4317"/>
                </a:cubicBezTo>
                <a:cubicBezTo>
                  <a:pt x="1418" y="3624"/>
                  <a:pt x="1891" y="3057"/>
                  <a:pt x="2584" y="2899"/>
                </a:cubicBezTo>
                <a:cubicBezTo>
                  <a:pt x="2742" y="2836"/>
                  <a:pt x="2899" y="2679"/>
                  <a:pt x="2868" y="2490"/>
                </a:cubicBezTo>
                <a:cubicBezTo>
                  <a:pt x="2868" y="1513"/>
                  <a:pt x="3655" y="725"/>
                  <a:pt x="4632" y="725"/>
                </a:cubicBezTo>
                <a:close/>
                <a:moveTo>
                  <a:pt x="7467" y="725"/>
                </a:moveTo>
                <a:cubicBezTo>
                  <a:pt x="8444" y="725"/>
                  <a:pt x="9295" y="1513"/>
                  <a:pt x="9232" y="2584"/>
                </a:cubicBezTo>
                <a:cubicBezTo>
                  <a:pt x="9232" y="2742"/>
                  <a:pt x="9358" y="2899"/>
                  <a:pt x="9515" y="2931"/>
                </a:cubicBezTo>
                <a:cubicBezTo>
                  <a:pt x="10177" y="3057"/>
                  <a:pt x="10712" y="3624"/>
                  <a:pt x="10712" y="4348"/>
                </a:cubicBezTo>
                <a:cubicBezTo>
                  <a:pt x="10712" y="4726"/>
                  <a:pt x="10555" y="5105"/>
                  <a:pt x="10271" y="5357"/>
                </a:cubicBezTo>
                <a:cubicBezTo>
                  <a:pt x="10082" y="5514"/>
                  <a:pt x="10145" y="5829"/>
                  <a:pt x="10397" y="5955"/>
                </a:cubicBezTo>
                <a:cubicBezTo>
                  <a:pt x="11027" y="6239"/>
                  <a:pt x="11406" y="6900"/>
                  <a:pt x="11406" y="7562"/>
                </a:cubicBezTo>
                <a:cubicBezTo>
                  <a:pt x="11406" y="8570"/>
                  <a:pt x="10586" y="9358"/>
                  <a:pt x="9610" y="9358"/>
                </a:cubicBezTo>
                <a:lnTo>
                  <a:pt x="8507" y="9358"/>
                </a:lnTo>
                <a:cubicBezTo>
                  <a:pt x="8980" y="8885"/>
                  <a:pt x="9232" y="8224"/>
                  <a:pt x="9232" y="7562"/>
                </a:cubicBezTo>
                <a:cubicBezTo>
                  <a:pt x="9232" y="6743"/>
                  <a:pt x="8854" y="5987"/>
                  <a:pt x="8192" y="5514"/>
                </a:cubicBezTo>
                <a:cubicBezTo>
                  <a:pt x="8413" y="5168"/>
                  <a:pt x="8539" y="4789"/>
                  <a:pt x="8539" y="4348"/>
                </a:cubicBezTo>
                <a:cubicBezTo>
                  <a:pt x="8539" y="3435"/>
                  <a:pt x="7940" y="2616"/>
                  <a:pt x="7089" y="2332"/>
                </a:cubicBezTo>
                <a:cubicBezTo>
                  <a:pt x="7058" y="1828"/>
                  <a:pt x="6837" y="1387"/>
                  <a:pt x="6554" y="1009"/>
                </a:cubicBezTo>
                <a:cubicBezTo>
                  <a:pt x="6837" y="788"/>
                  <a:pt x="7152" y="725"/>
                  <a:pt x="7467" y="725"/>
                </a:cubicBezTo>
                <a:close/>
                <a:moveTo>
                  <a:pt x="7121" y="10019"/>
                </a:moveTo>
                <a:lnTo>
                  <a:pt x="7121" y="11469"/>
                </a:lnTo>
                <a:lnTo>
                  <a:pt x="4979" y="11469"/>
                </a:lnTo>
                <a:lnTo>
                  <a:pt x="4979" y="10019"/>
                </a:lnTo>
                <a:close/>
                <a:moveTo>
                  <a:pt x="4632" y="1"/>
                </a:moveTo>
                <a:cubicBezTo>
                  <a:pt x="3340" y="1"/>
                  <a:pt x="2269" y="1009"/>
                  <a:pt x="2175" y="2301"/>
                </a:cubicBezTo>
                <a:cubicBezTo>
                  <a:pt x="1292" y="2616"/>
                  <a:pt x="694" y="3403"/>
                  <a:pt x="694" y="4317"/>
                </a:cubicBezTo>
                <a:cubicBezTo>
                  <a:pt x="694" y="4726"/>
                  <a:pt x="820" y="5136"/>
                  <a:pt x="1072" y="5483"/>
                </a:cubicBezTo>
                <a:cubicBezTo>
                  <a:pt x="379" y="5955"/>
                  <a:pt x="1" y="6711"/>
                  <a:pt x="1" y="7530"/>
                </a:cubicBezTo>
                <a:cubicBezTo>
                  <a:pt x="1" y="8917"/>
                  <a:pt x="1135" y="10019"/>
                  <a:pt x="2521" y="10019"/>
                </a:cubicBezTo>
                <a:lnTo>
                  <a:pt x="4285" y="10019"/>
                </a:lnTo>
                <a:lnTo>
                  <a:pt x="4285" y="11469"/>
                </a:lnTo>
                <a:lnTo>
                  <a:pt x="2521" y="11469"/>
                </a:lnTo>
                <a:cubicBezTo>
                  <a:pt x="2332" y="11469"/>
                  <a:pt x="2175" y="11626"/>
                  <a:pt x="2175" y="11815"/>
                </a:cubicBezTo>
                <a:cubicBezTo>
                  <a:pt x="2175" y="12036"/>
                  <a:pt x="2332" y="12193"/>
                  <a:pt x="2521" y="12193"/>
                </a:cubicBezTo>
                <a:lnTo>
                  <a:pt x="9641" y="12193"/>
                </a:lnTo>
                <a:cubicBezTo>
                  <a:pt x="9830" y="12193"/>
                  <a:pt x="9988" y="12036"/>
                  <a:pt x="9988" y="11815"/>
                </a:cubicBezTo>
                <a:cubicBezTo>
                  <a:pt x="9988" y="11626"/>
                  <a:pt x="9830" y="11469"/>
                  <a:pt x="9641" y="11469"/>
                </a:cubicBezTo>
                <a:lnTo>
                  <a:pt x="7877" y="11469"/>
                </a:lnTo>
                <a:lnTo>
                  <a:pt x="7877" y="10019"/>
                </a:lnTo>
                <a:lnTo>
                  <a:pt x="9610" y="10019"/>
                </a:lnTo>
                <a:cubicBezTo>
                  <a:pt x="10964" y="10019"/>
                  <a:pt x="12130" y="8917"/>
                  <a:pt x="12130" y="7530"/>
                </a:cubicBezTo>
                <a:cubicBezTo>
                  <a:pt x="12130" y="6711"/>
                  <a:pt x="11721" y="5955"/>
                  <a:pt x="11059" y="5483"/>
                </a:cubicBezTo>
                <a:cubicBezTo>
                  <a:pt x="11280" y="5136"/>
                  <a:pt x="11406" y="4726"/>
                  <a:pt x="11406" y="4317"/>
                </a:cubicBezTo>
                <a:cubicBezTo>
                  <a:pt x="11406" y="3403"/>
                  <a:pt x="10838" y="2584"/>
                  <a:pt x="9956" y="2301"/>
                </a:cubicBezTo>
                <a:cubicBezTo>
                  <a:pt x="9830" y="1040"/>
                  <a:pt x="8791" y="1"/>
                  <a:pt x="7467" y="1"/>
                </a:cubicBezTo>
                <a:cubicBezTo>
                  <a:pt x="6963" y="1"/>
                  <a:pt x="6459" y="158"/>
                  <a:pt x="6050" y="442"/>
                </a:cubicBezTo>
                <a:cubicBezTo>
                  <a:pt x="5672" y="158"/>
                  <a:pt x="5168" y="1"/>
                  <a:pt x="4632"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962;p52">
            <a:extLst>
              <a:ext uri="{FF2B5EF4-FFF2-40B4-BE49-F238E27FC236}">
                <a16:creationId xmlns:a16="http://schemas.microsoft.com/office/drawing/2014/main" id="{539209D0-33CE-4301-ADA4-7A4CB1827194}"/>
              </a:ext>
            </a:extLst>
          </p:cNvPr>
          <p:cNvSpPr/>
          <p:nvPr/>
        </p:nvSpPr>
        <p:spPr>
          <a:xfrm>
            <a:off x="1420054" y="2155472"/>
            <a:ext cx="509696" cy="512007"/>
          </a:xfrm>
          <a:custGeom>
            <a:avLst/>
            <a:gdLst/>
            <a:ahLst/>
            <a:cxnLst/>
            <a:rect l="l" t="t" r="r" b="b"/>
            <a:pathLst>
              <a:path w="12131" h="12186" extrusionOk="0">
                <a:moveTo>
                  <a:pt x="6050" y="1442"/>
                </a:moveTo>
                <a:cubicBezTo>
                  <a:pt x="6396" y="1442"/>
                  <a:pt x="6774" y="1757"/>
                  <a:pt x="6774" y="2167"/>
                </a:cubicBezTo>
                <a:cubicBezTo>
                  <a:pt x="6774" y="2576"/>
                  <a:pt x="6459" y="2891"/>
                  <a:pt x="6050" y="2891"/>
                </a:cubicBezTo>
                <a:cubicBezTo>
                  <a:pt x="5672" y="2891"/>
                  <a:pt x="5357" y="2576"/>
                  <a:pt x="5357" y="2167"/>
                </a:cubicBezTo>
                <a:cubicBezTo>
                  <a:pt x="5357" y="1789"/>
                  <a:pt x="5672" y="1442"/>
                  <a:pt x="6050" y="1442"/>
                </a:cubicBezTo>
                <a:close/>
                <a:moveTo>
                  <a:pt x="6018" y="3585"/>
                </a:moveTo>
                <a:cubicBezTo>
                  <a:pt x="6207" y="3585"/>
                  <a:pt x="6365" y="3742"/>
                  <a:pt x="6365" y="3963"/>
                </a:cubicBezTo>
                <a:lnTo>
                  <a:pt x="6365" y="4309"/>
                </a:lnTo>
                <a:cubicBezTo>
                  <a:pt x="6239" y="4467"/>
                  <a:pt x="6176" y="4593"/>
                  <a:pt x="6018" y="4782"/>
                </a:cubicBezTo>
                <a:cubicBezTo>
                  <a:pt x="5861" y="4593"/>
                  <a:pt x="5766" y="4467"/>
                  <a:pt x="5672" y="4309"/>
                </a:cubicBezTo>
                <a:lnTo>
                  <a:pt x="5672" y="3963"/>
                </a:lnTo>
                <a:cubicBezTo>
                  <a:pt x="5672" y="3742"/>
                  <a:pt x="5829" y="3585"/>
                  <a:pt x="6018" y="3585"/>
                </a:cubicBezTo>
                <a:close/>
                <a:moveTo>
                  <a:pt x="1009" y="2891"/>
                </a:moveTo>
                <a:cubicBezTo>
                  <a:pt x="2710" y="2891"/>
                  <a:pt x="4317" y="3679"/>
                  <a:pt x="5325" y="5002"/>
                </a:cubicBezTo>
                <a:lnTo>
                  <a:pt x="1544" y="5002"/>
                </a:lnTo>
                <a:cubicBezTo>
                  <a:pt x="1040" y="5002"/>
                  <a:pt x="662" y="4624"/>
                  <a:pt x="662" y="4152"/>
                </a:cubicBezTo>
                <a:lnTo>
                  <a:pt x="662" y="3238"/>
                </a:lnTo>
                <a:cubicBezTo>
                  <a:pt x="662" y="3049"/>
                  <a:pt x="820" y="2891"/>
                  <a:pt x="1009" y="2891"/>
                </a:cubicBezTo>
                <a:close/>
                <a:moveTo>
                  <a:pt x="11059" y="2891"/>
                </a:moveTo>
                <a:cubicBezTo>
                  <a:pt x="11248" y="2891"/>
                  <a:pt x="11406" y="3049"/>
                  <a:pt x="11406" y="3238"/>
                </a:cubicBezTo>
                <a:lnTo>
                  <a:pt x="11406" y="4152"/>
                </a:lnTo>
                <a:cubicBezTo>
                  <a:pt x="11406" y="4624"/>
                  <a:pt x="11027" y="5002"/>
                  <a:pt x="10555" y="5002"/>
                </a:cubicBezTo>
                <a:lnTo>
                  <a:pt x="6774" y="5002"/>
                </a:lnTo>
                <a:cubicBezTo>
                  <a:pt x="7782" y="3679"/>
                  <a:pt x="9358" y="2891"/>
                  <a:pt x="11059" y="2891"/>
                </a:cubicBezTo>
                <a:close/>
                <a:moveTo>
                  <a:pt x="6018" y="5884"/>
                </a:moveTo>
                <a:lnTo>
                  <a:pt x="6365" y="6231"/>
                </a:lnTo>
                <a:lnTo>
                  <a:pt x="6365" y="6798"/>
                </a:lnTo>
                <a:cubicBezTo>
                  <a:pt x="6365" y="6987"/>
                  <a:pt x="6207" y="7145"/>
                  <a:pt x="6018" y="7145"/>
                </a:cubicBezTo>
                <a:cubicBezTo>
                  <a:pt x="5829" y="7145"/>
                  <a:pt x="5672" y="6987"/>
                  <a:pt x="5672" y="6798"/>
                </a:cubicBezTo>
                <a:lnTo>
                  <a:pt x="5672" y="6231"/>
                </a:lnTo>
                <a:lnTo>
                  <a:pt x="6018" y="5884"/>
                </a:lnTo>
                <a:close/>
                <a:moveTo>
                  <a:pt x="9893" y="5727"/>
                </a:moveTo>
                <a:cubicBezTo>
                  <a:pt x="10334" y="5727"/>
                  <a:pt x="10744" y="6105"/>
                  <a:pt x="10744" y="6578"/>
                </a:cubicBezTo>
                <a:lnTo>
                  <a:pt x="10744" y="6798"/>
                </a:lnTo>
                <a:lnTo>
                  <a:pt x="10712" y="6798"/>
                </a:lnTo>
                <a:cubicBezTo>
                  <a:pt x="10712" y="6987"/>
                  <a:pt x="10555" y="7145"/>
                  <a:pt x="10334" y="7145"/>
                </a:cubicBezTo>
                <a:cubicBezTo>
                  <a:pt x="9043" y="7145"/>
                  <a:pt x="7814" y="6641"/>
                  <a:pt x="6932" y="5727"/>
                </a:cubicBezTo>
                <a:close/>
                <a:moveTo>
                  <a:pt x="5136" y="5758"/>
                </a:moveTo>
                <a:cubicBezTo>
                  <a:pt x="4254" y="6672"/>
                  <a:pt x="3025" y="7176"/>
                  <a:pt x="1734" y="7176"/>
                </a:cubicBezTo>
                <a:cubicBezTo>
                  <a:pt x="1513" y="7145"/>
                  <a:pt x="1355" y="6987"/>
                  <a:pt x="1355" y="6798"/>
                </a:cubicBezTo>
                <a:lnTo>
                  <a:pt x="1355" y="6578"/>
                </a:lnTo>
                <a:cubicBezTo>
                  <a:pt x="1355" y="6357"/>
                  <a:pt x="1450" y="6168"/>
                  <a:pt x="1607" y="6010"/>
                </a:cubicBezTo>
                <a:cubicBezTo>
                  <a:pt x="1765" y="5853"/>
                  <a:pt x="1986" y="5758"/>
                  <a:pt x="2206" y="5758"/>
                </a:cubicBezTo>
                <a:close/>
                <a:moveTo>
                  <a:pt x="4616" y="1"/>
                </a:moveTo>
                <a:cubicBezTo>
                  <a:pt x="4522" y="1"/>
                  <a:pt x="4427" y="40"/>
                  <a:pt x="4348" y="119"/>
                </a:cubicBezTo>
                <a:cubicBezTo>
                  <a:pt x="4191" y="277"/>
                  <a:pt x="4191" y="466"/>
                  <a:pt x="4348" y="655"/>
                </a:cubicBezTo>
                <a:lnTo>
                  <a:pt x="4947" y="1222"/>
                </a:lnTo>
                <a:cubicBezTo>
                  <a:pt x="4726" y="1505"/>
                  <a:pt x="4600" y="1820"/>
                  <a:pt x="4600" y="2167"/>
                </a:cubicBezTo>
                <a:cubicBezTo>
                  <a:pt x="4600" y="2639"/>
                  <a:pt x="4821" y="3049"/>
                  <a:pt x="5199" y="3333"/>
                </a:cubicBezTo>
                <a:cubicBezTo>
                  <a:pt x="5105" y="3427"/>
                  <a:pt x="5073" y="3522"/>
                  <a:pt x="5042" y="3679"/>
                </a:cubicBezTo>
                <a:cubicBezTo>
                  <a:pt x="3939" y="2734"/>
                  <a:pt x="2521" y="2167"/>
                  <a:pt x="1040" y="2167"/>
                </a:cubicBezTo>
                <a:cubicBezTo>
                  <a:pt x="473" y="2167"/>
                  <a:pt x="1" y="2639"/>
                  <a:pt x="1" y="3238"/>
                </a:cubicBezTo>
                <a:lnTo>
                  <a:pt x="1" y="4152"/>
                </a:lnTo>
                <a:cubicBezTo>
                  <a:pt x="1" y="4845"/>
                  <a:pt x="410" y="5412"/>
                  <a:pt x="1009" y="5632"/>
                </a:cubicBezTo>
                <a:cubicBezTo>
                  <a:pt x="820" y="5916"/>
                  <a:pt x="694" y="6231"/>
                  <a:pt x="694" y="6578"/>
                </a:cubicBezTo>
                <a:lnTo>
                  <a:pt x="694" y="6798"/>
                </a:lnTo>
                <a:cubicBezTo>
                  <a:pt x="694" y="7365"/>
                  <a:pt x="1166" y="7838"/>
                  <a:pt x="1765" y="7838"/>
                </a:cubicBezTo>
                <a:cubicBezTo>
                  <a:pt x="2931" y="7838"/>
                  <a:pt x="4033" y="7491"/>
                  <a:pt x="4979" y="6830"/>
                </a:cubicBezTo>
                <a:cubicBezTo>
                  <a:pt x="4979" y="7271"/>
                  <a:pt x="5294" y="7649"/>
                  <a:pt x="5703" y="7806"/>
                </a:cubicBezTo>
                <a:lnTo>
                  <a:pt x="5703" y="11839"/>
                </a:lnTo>
                <a:cubicBezTo>
                  <a:pt x="5703" y="12028"/>
                  <a:pt x="5861" y="12185"/>
                  <a:pt x="6050" y="12185"/>
                </a:cubicBezTo>
                <a:cubicBezTo>
                  <a:pt x="6239" y="12185"/>
                  <a:pt x="6396" y="12028"/>
                  <a:pt x="6396" y="11839"/>
                </a:cubicBezTo>
                <a:lnTo>
                  <a:pt x="6396" y="7806"/>
                </a:lnTo>
                <a:cubicBezTo>
                  <a:pt x="6806" y="7649"/>
                  <a:pt x="7121" y="7302"/>
                  <a:pt x="7121" y="6830"/>
                </a:cubicBezTo>
                <a:cubicBezTo>
                  <a:pt x="8066" y="7491"/>
                  <a:pt x="9200" y="7838"/>
                  <a:pt x="10334" y="7838"/>
                </a:cubicBezTo>
                <a:cubicBezTo>
                  <a:pt x="10933" y="7838"/>
                  <a:pt x="11406" y="7365"/>
                  <a:pt x="11406" y="6798"/>
                </a:cubicBezTo>
                <a:lnTo>
                  <a:pt x="11406" y="6578"/>
                </a:lnTo>
                <a:cubicBezTo>
                  <a:pt x="11406" y="6231"/>
                  <a:pt x="11280" y="5916"/>
                  <a:pt x="11090" y="5632"/>
                </a:cubicBezTo>
                <a:cubicBezTo>
                  <a:pt x="11689" y="5443"/>
                  <a:pt x="12130" y="4845"/>
                  <a:pt x="12130" y="4152"/>
                </a:cubicBezTo>
                <a:lnTo>
                  <a:pt x="12130" y="3238"/>
                </a:lnTo>
                <a:cubicBezTo>
                  <a:pt x="12130" y="2639"/>
                  <a:pt x="11658" y="2167"/>
                  <a:pt x="11059" y="2167"/>
                </a:cubicBezTo>
                <a:cubicBezTo>
                  <a:pt x="9610" y="2167"/>
                  <a:pt x="8129" y="2734"/>
                  <a:pt x="7089" y="3679"/>
                </a:cubicBezTo>
                <a:cubicBezTo>
                  <a:pt x="7058" y="3553"/>
                  <a:pt x="6995" y="3427"/>
                  <a:pt x="6932" y="3333"/>
                </a:cubicBezTo>
                <a:cubicBezTo>
                  <a:pt x="7278" y="3049"/>
                  <a:pt x="7530" y="2639"/>
                  <a:pt x="7530" y="2167"/>
                </a:cubicBezTo>
                <a:cubicBezTo>
                  <a:pt x="7530" y="1820"/>
                  <a:pt x="7404" y="1505"/>
                  <a:pt x="7152" y="1222"/>
                </a:cubicBezTo>
                <a:lnTo>
                  <a:pt x="7751" y="655"/>
                </a:lnTo>
                <a:cubicBezTo>
                  <a:pt x="7908" y="466"/>
                  <a:pt x="7908" y="277"/>
                  <a:pt x="7751" y="119"/>
                </a:cubicBezTo>
                <a:cubicBezTo>
                  <a:pt x="7672" y="40"/>
                  <a:pt x="7586" y="1"/>
                  <a:pt x="7499" y="1"/>
                </a:cubicBezTo>
                <a:cubicBezTo>
                  <a:pt x="7412" y="1"/>
                  <a:pt x="7326" y="40"/>
                  <a:pt x="7247" y="119"/>
                </a:cubicBezTo>
                <a:lnTo>
                  <a:pt x="6522" y="844"/>
                </a:lnTo>
                <a:cubicBezTo>
                  <a:pt x="6365" y="812"/>
                  <a:pt x="6207" y="749"/>
                  <a:pt x="6050" y="749"/>
                </a:cubicBezTo>
                <a:cubicBezTo>
                  <a:pt x="5892" y="749"/>
                  <a:pt x="5735" y="812"/>
                  <a:pt x="5577" y="844"/>
                </a:cubicBezTo>
                <a:lnTo>
                  <a:pt x="4884" y="119"/>
                </a:lnTo>
                <a:cubicBezTo>
                  <a:pt x="4805" y="40"/>
                  <a:pt x="4711" y="1"/>
                  <a:pt x="461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6963;p52">
            <a:extLst>
              <a:ext uri="{FF2B5EF4-FFF2-40B4-BE49-F238E27FC236}">
                <a16:creationId xmlns:a16="http://schemas.microsoft.com/office/drawing/2014/main" id="{F21A80E4-5FEE-4145-A690-9A32472EF294}"/>
              </a:ext>
            </a:extLst>
          </p:cNvPr>
          <p:cNvGrpSpPr/>
          <p:nvPr/>
        </p:nvGrpSpPr>
        <p:grpSpPr>
          <a:xfrm>
            <a:off x="1450840" y="2778457"/>
            <a:ext cx="450033" cy="512301"/>
            <a:chOff x="-20904875" y="2788575"/>
            <a:chExt cx="267775" cy="304825"/>
          </a:xfrm>
          <a:solidFill>
            <a:srgbClr val="5C3183"/>
          </a:solidFill>
        </p:grpSpPr>
        <p:sp>
          <p:nvSpPr>
            <p:cNvPr id="840" name="Google Shape;6964;p52">
              <a:extLst>
                <a:ext uri="{FF2B5EF4-FFF2-40B4-BE49-F238E27FC236}">
                  <a16:creationId xmlns:a16="http://schemas.microsoft.com/office/drawing/2014/main" id="{AE968673-CEF3-413F-9E8B-8324AE8DD80B}"/>
                </a:ext>
              </a:extLst>
            </p:cNvPr>
            <p:cNvSpPr/>
            <p:nvPr/>
          </p:nvSpPr>
          <p:spPr>
            <a:xfrm>
              <a:off x="-20904875" y="2788575"/>
              <a:ext cx="267775" cy="304825"/>
            </a:xfrm>
            <a:custGeom>
              <a:avLst/>
              <a:gdLst/>
              <a:ahLst/>
              <a:cxnLst/>
              <a:rect l="l" t="t" r="r" b="b"/>
              <a:pathLst>
                <a:path w="10711" h="12193" extrusionOk="0">
                  <a:moveTo>
                    <a:pt x="5294" y="725"/>
                  </a:moveTo>
                  <a:cubicBezTo>
                    <a:pt x="5483" y="725"/>
                    <a:pt x="5640" y="882"/>
                    <a:pt x="5640" y="1103"/>
                  </a:cubicBezTo>
                  <a:lnTo>
                    <a:pt x="5640" y="1166"/>
                  </a:lnTo>
                  <a:cubicBezTo>
                    <a:pt x="5640" y="1373"/>
                    <a:pt x="5803" y="1512"/>
                    <a:pt x="5977" y="1512"/>
                  </a:cubicBezTo>
                  <a:cubicBezTo>
                    <a:pt x="6068" y="1512"/>
                    <a:pt x="6163" y="1473"/>
                    <a:pt x="6239" y="1387"/>
                  </a:cubicBezTo>
                  <a:lnTo>
                    <a:pt x="6270" y="1355"/>
                  </a:lnTo>
                  <a:cubicBezTo>
                    <a:pt x="6341" y="1284"/>
                    <a:pt x="6429" y="1252"/>
                    <a:pt x="6514" y="1252"/>
                  </a:cubicBezTo>
                  <a:cubicBezTo>
                    <a:pt x="6695" y="1252"/>
                    <a:pt x="6869" y="1393"/>
                    <a:pt x="6869" y="1607"/>
                  </a:cubicBezTo>
                  <a:cubicBezTo>
                    <a:pt x="6869" y="1765"/>
                    <a:pt x="6774" y="1828"/>
                    <a:pt x="6711" y="1922"/>
                  </a:cubicBezTo>
                  <a:cubicBezTo>
                    <a:pt x="6459" y="2143"/>
                    <a:pt x="6617" y="2489"/>
                    <a:pt x="6932" y="2489"/>
                  </a:cubicBezTo>
                  <a:lnTo>
                    <a:pt x="7026" y="2489"/>
                  </a:lnTo>
                  <a:cubicBezTo>
                    <a:pt x="7215" y="2489"/>
                    <a:pt x="7373" y="2678"/>
                    <a:pt x="7373" y="2867"/>
                  </a:cubicBezTo>
                  <a:cubicBezTo>
                    <a:pt x="7373" y="3056"/>
                    <a:pt x="7215" y="3214"/>
                    <a:pt x="7026" y="3214"/>
                  </a:cubicBezTo>
                  <a:lnTo>
                    <a:pt x="6932" y="3214"/>
                  </a:lnTo>
                  <a:cubicBezTo>
                    <a:pt x="6774" y="3214"/>
                    <a:pt x="6648" y="3277"/>
                    <a:pt x="6617" y="3466"/>
                  </a:cubicBezTo>
                  <a:cubicBezTo>
                    <a:pt x="6585" y="3560"/>
                    <a:pt x="6585" y="3718"/>
                    <a:pt x="6711" y="3844"/>
                  </a:cubicBezTo>
                  <a:lnTo>
                    <a:pt x="6743" y="3875"/>
                  </a:lnTo>
                  <a:cubicBezTo>
                    <a:pt x="6806" y="3970"/>
                    <a:pt x="6869" y="4033"/>
                    <a:pt x="6869" y="4127"/>
                  </a:cubicBezTo>
                  <a:cubicBezTo>
                    <a:pt x="6869" y="4334"/>
                    <a:pt x="6693" y="4473"/>
                    <a:pt x="6518" y="4473"/>
                  </a:cubicBezTo>
                  <a:cubicBezTo>
                    <a:pt x="6427" y="4473"/>
                    <a:pt x="6335" y="4435"/>
                    <a:pt x="6270" y="4348"/>
                  </a:cubicBezTo>
                  <a:lnTo>
                    <a:pt x="6239" y="4316"/>
                  </a:lnTo>
                  <a:cubicBezTo>
                    <a:pt x="6156" y="4234"/>
                    <a:pt x="6063" y="4199"/>
                    <a:pt x="5976" y="4199"/>
                  </a:cubicBezTo>
                  <a:cubicBezTo>
                    <a:pt x="5797" y="4199"/>
                    <a:pt x="5640" y="4346"/>
                    <a:pt x="5640" y="4537"/>
                  </a:cubicBezTo>
                  <a:lnTo>
                    <a:pt x="5640" y="4632"/>
                  </a:lnTo>
                  <a:cubicBezTo>
                    <a:pt x="5640" y="4821"/>
                    <a:pt x="5483" y="4978"/>
                    <a:pt x="5294" y="4978"/>
                  </a:cubicBezTo>
                  <a:cubicBezTo>
                    <a:pt x="5073" y="4978"/>
                    <a:pt x="4916" y="4821"/>
                    <a:pt x="4916" y="4632"/>
                  </a:cubicBezTo>
                  <a:lnTo>
                    <a:pt x="4916" y="4537"/>
                  </a:lnTo>
                  <a:cubicBezTo>
                    <a:pt x="4958" y="4346"/>
                    <a:pt x="4801" y="4213"/>
                    <a:pt x="4626" y="4213"/>
                  </a:cubicBezTo>
                  <a:cubicBezTo>
                    <a:pt x="4541" y="4213"/>
                    <a:pt x="4452" y="4244"/>
                    <a:pt x="4380" y="4316"/>
                  </a:cubicBezTo>
                  <a:lnTo>
                    <a:pt x="4349" y="4348"/>
                  </a:lnTo>
                  <a:cubicBezTo>
                    <a:pt x="4270" y="4427"/>
                    <a:pt x="4175" y="4466"/>
                    <a:pt x="4081" y="4466"/>
                  </a:cubicBezTo>
                  <a:cubicBezTo>
                    <a:pt x="3986" y="4466"/>
                    <a:pt x="3892" y="4427"/>
                    <a:pt x="3813" y="4348"/>
                  </a:cubicBezTo>
                  <a:cubicBezTo>
                    <a:pt x="3655" y="4190"/>
                    <a:pt x="3655" y="4001"/>
                    <a:pt x="3813" y="3844"/>
                  </a:cubicBezTo>
                  <a:lnTo>
                    <a:pt x="3876" y="3812"/>
                  </a:lnTo>
                  <a:cubicBezTo>
                    <a:pt x="4096" y="3560"/>
                    <a:pt x="3939" y="3214"/>
                    <a:pt x="3624" y="3214"/>
                  </a:cubicBezTo>
                  <a:lnTo>
                    <a:pt x="3561" y="3214"/>
                  </a:lnTo>
                  <a:cubicBezTo>
                    <a:pt x="3340" y="3214"/>
                    <a:pt x="3183" y="3056"/>
                    <a:pt x="3183" y="2867"/>
                  </a:cubicBezTo>
                  <a:cubicBezTo>
                    <a:pt x="3183" y="2678"/>
                    <a:pt x="3340" y="2489"/>
                    <a:pt x="3561" y="2489"/>
                  </a:cubicBezTo>
                  <a:lnTo>
                    <a:pt x="3624" y="2489"/>
                  </a:lnTo>
                  <a:cubicBezTo>
                    <a:pt x="3939" y="2489"/>
                    <a:pt x="4096" y="2111"/>
                    <a:pt x="3876" y="1922"/>
                  </a:cubicBezTo>
                  <a:cubicBezTo>
                    <a:pt x="3813" y="1891"/>
                    <a:pt x="3718" y="1796"/>
                    <a:pt x="3718" y="1607"/>
                  </a:cubicBezTo>
                  <a:cubicBezTo>
                    <a:pt x="3718" y="1393"/>
                    <a:pt x="3892" y="1252"/>
                    <a:pt x="4063" y="1252"/>
                  </a:cubicBezTo>
                  <a:cubicBezTo>
                    <a:pt x="4144" y="1252"/>
                    <a:pt x="4225" y="1284"/>
                    <a:pt x="4286" y="1355"/>
                  </a:cubicBezTo>
                  <a:lnTo>
                    <a:pt x="4349" y="1387"/>
                  </a:lnTo>
                  <a:cubicBezTo>
                    <a:pt x="4424" y="1473"/>
                    <a:pt x="4515" y="1512"/>
                    <a:pt x="4602" y="1512"/>
                  </a:cubicBezTo>
                  <a:cubicBezTo>
                    <a:pt x="4767" y="1512"/>
                    <a:pt x="4916" y="1373"/>
                    <a:pt x="4916" y="1166"/>
                  </a:cubicBezTo>
                  <a:lnTo>
                    <a:pt x="4916" y="1103"/>
                  </a:lnTo>
                  <a:cubicBezTo>
                    <a:pt x="4916" y="882"/>
                    <a:pt x="5073" y="725"/>
                    <a:pt x="5294" y="725"/>
                  </a:cubicBezTo>
                  <a:close/>
                  <a:moveTo>
                    <a:pt x="757" y="5766"/>
                  </a:moveTo>
                  <a:lnTo>
                    <a:pt x="757" y="5766"/>
                  </a:lnTo>
                  <a:cubicBezTo>
                    <a:pt x="1482" y="5892"/>
                    <a:pt x="2647" y="6144"/>
                    <a:pt x="3120" y="6648"/>
                  </a:cubicBezTo>
                  <a:cubicBezTo>
                    <a:pt x="3624" y="7152"/>
                    <a:pt x="3624" y="7498"/>
                    <a:pt x="3340" y="7908"/>
                  </a:cubicBezTo>
                  <a:lnTo>
                    <a:pt x="2616" y="7152"/>
                  </a:lnTo>
                  <a:cubicBezTo>
                    <a:pt x="2537" y="7073"/>
                    <a:pt x="2442" y="7034"/>
                    <a:pt x="2348" y="7034"/>
                  </a:cubicBezTo>
                  <a:cubicBezTo>
                    <a:pt x="2253" y="7034"/>
                    <a:pt x="2159" y="7073"/>
                    <a:pt x="2080" y="7152"/>
                  </a:cubicBezTo>
                  <a:cubicBezTo>
                    <a:pt x="1923" y="7309"/>
                    <a:pt x="1923" y="7498"/>
                    <a:pt x="2080" y="7656"/>
                  </a:cubicBezTo>
                  <a:lnTo>
                    <a:pt x="2836" y="8412"/>
                  </a:lnTo>
                  <a:cubicBezTo>
                    <a:pt x="2695" y="8515"/>
                    <a:pt x="2554" y="8575"/>
                    <a:pt x="2401" y="8575"/>
                  </a:cubicBezTo>
                  <a:cubicBezTo>
                    <a:pt x="2176" y="8575"/>
                    <a:pt x="1925" y="8446"/>
                    <a:pt x="1608" y="8129"/>
                  </a:cubicBezTo>
                  <a:cubicBezTo>
                    <a:pt x="1135" y="7656"/>
                    <a:pt x="883" y="6490"/>
                    <a:pt x="757" y="5766"/>
                  </a:cubicBezTo>
                  <a:close/>
                  <a:moveTo>
                    <a:pt x="9893" y="6459"/>
                  </a:moveTo>
                  <a:cubicBezTo>
                    <a:pt x="9799" y="7183"/>
                    <a:pt x="9578" y="8381"/>
                    <a:pt x="9074" y="8853"/>
                  </a:cubicBezTo>
                  <a:cubicBezTo>
                    <a:pt x="8805" y="9123"/>
                    <a:pt x="8570" y="9287"/>
                    <a:pt x="8321" y="9287"/>
                  </a:cubicBezTo>
                  <a:cubicBezTo>
                    <a:pt x="8162" y="9287"/>
                    <a:pt x="7998" y="9221"/>
                    <a:pt x="7814" y="9074"/>
                  </a:cubicBezTo>
                  <a:lnTo>
                    <a:pt x="8570" y="8349"/>
                  </a:lnTo>
                  <a:cubicBezTo>
                    <a:pt x="8728" y="8192"/>
                    <a:pt x="8728" y="7971"/>
                    <a:pt x="8570" y="7814"/>
                  </a:cubicBezTo>
                  <a:cubicBezTo>
                    <a:pt x="8491" y="7735"/>
                    <a:pt x="8397" y="7695"/>
                    <a:pt x="8302" y="7695"/>
                  </a:cubicBezTo>
                  <a:cubicBezTo>
                    <a:pt x="8208" y="7695"/>
                    <a:pt x="8113" y="7735"/>
                    <a:pt x="8035" y="7814"/>
                  </a:cubicBezTo>
                  <a:lnTo>
                    <a:pt x="7278" y="8570"/>
                  </a:lnTo>
                  <a:cubicBezTo>
                    <a:pt x="7026" y="8192"/>
                    <a:pt x="7026" y="7814"/>
                    <a:pt x="7531" y="7309"/>
                  </a:cubicBezTo>
                  <a:cubicBezTo>
                    <a:pt x="8003" y="6837"/>
                    <a:pt x="9169" y="6553"/>
                    <a:pt x="9893" y="6459"/>
                  </a:cubicBezTo>
                  <a:close/>
                  <a:moveTo>
                    <a:pt x="5357" y="0"/>
                  </a:moveTo>
                  <a:cubicBezTo>
                    <a:pt x="4979" y="0"/>
                    <a:pt x="4601" y="221"/>
                    <a:pt x="4412" y="536"/>
                  </a:cubicBezTo>
                  <a:cubicBezTo>
                    <a:pt x="4313" y="500"/>
                    <a:pt x="4206" y="482"/>
                    <a:pt x="4097" y="482"/>
                  </a:cubicBezTo>
                  <a:cubicBezTo>
                    <a:pt x="3826" y="482"/>
                    <a:pt x="3543" y="594"/>
                    <a:pt x="3340" y="819"/>
                  </a:cubicBezTo>
                  <a:cubicBezTo>
                    <a:pt x="3088" y="1103"/>
                    <a:pt x="2962" y="1513"/>
                    <a:pt x="3088" y="1891"/>
                  </a:cubicBezTo>
                  <a:cubicBezTo>
                    <a:pt x="2710" y="2080"/>
                    <a:pt x="2521" y="2426"/>
                    <a:pt x="2521" y="2836"/>
                  </a:cubicBezTo>
                  <a:cubicBezTo>
                    <a:pt x="2521" y="3214"/>
                    <a:pt x="2773" y="3560"/>
                    <a:pt x="3088" y="3781"/>
                  </a:cubicBezTo>
                  <a:cubicBezTo>
                    <a:pt x="2962" y="4127"/>
                    <a:pt x="3057" y="4569"/>
                    <a:pt x="3340" y="4821"/>
                  </a:cubicBezTo>
                  <a:cubicBezTo>
                    <a:pt x="3549" y="5030"/>
                    <a:pt x="3844" y="5153"/>
                    <a:pt x="4123" y="5153"/>
                  </a:cubicBezTo>
                  <a:cubicBezTo>
                    <a:pt x="4223" y="5153"/>
                    <a:pt x="4320" y="5137"/>
                    <a:pt x="4412" y="5104"/>
                  </a:cubicBezTo>
                  <a:cubicBezTo>
                    <a:pt x="4538" y="5325"/>
                    <a:pt x="4758" y="5545"/>
                    <a:pt x="5010" y="5608"/>
                  </a:cubicBezTo>
                  <a:lnTo>
                    <a:pt x="5010" y="9483"/>
                  </a:lnTo>
                  <a:lnTo>
                    <a:pt x="3907" y="8381"/>
                  </a:lnTo>
                  <a:cubicBezTo>
                    <a:pt x="4538" y="7593"/>
                    <a:pt x="4380" y="6837"/>
                    <a:pt x="3655" y="6144"/>
                  </a:cubicBezTo>
                  <a:cubicBezTo>
                    <a:pt x="2773" y="5230"/>
                    <a:pt x="505" y="5041"/>
                    <a:pt x="410" y="5041"/>
                  </a:cubicBezTo>
                  <a:cubicBezTo>
                    <a:pt x="158" y="5041"/>
                    <a:pt x="1" y="5199"/>
                    <a:pt x="1" y="5419"/>
                  </a:cubicBezTo>
                  <a:cubicBezTo>
                    <a:pt x="1" y="5482"/>
                    <a:pt x="190" y="7751"/>
                    <a:pt x="1104" y="8696"/>
                  </a:cubicBezTo>
                  <a:cubicBezTo>
                    <a:pt x="1517" y="9091"/>
                    <a:pt x="1951" y="9312"/>
                    <a:pt x="2382" y="9312"/>
                  </a:cubicBezTo>
                  <a:cubicBezTo>
                    <a:pt x="2706" y="9312"/>
                    <a:pt x="3029" y="9187"/>
                    <a:pt x="3340" y="8916"/>
                  </a:cubicBezTo>
                  <a:lnTo>
                    <a:pt x="4979" y="10554"/>
                  </a:lnTo>
                  <a:lnTo>
                    <a:pt x="4979" y="11500"/>
                  </a:lnTo>
                  <a:lnTo>
                    <a:pt x="2490" y="11500"/>
                  </a:lnTo>
                  <a:cubicBezTo>
                    <a:pt x="2301" y="11500"/>
                    <a:pt x="2143" y="11657"/>
                    <a:pt x="2143" y="11846"/>
                  </a:cubicBezTo>
                  <a:cubicBezTo>
                    <a:pt x="2143" y="12035"/>
                    <a:pt x="2301" y="12193"/>
                    <a:pt x="2490" y="12193"/>
                  </a:cubicBezTo>
                  <a:lnTo>
                    <a:pt x="8192" y="12193"/>
                  </a:lnTo>
                  <a:cubicBezTo>
                    <a:pt x="8381" y="12193"/>
                    <a:pt x="8539" y="12035"/>
                    <a:pt x="8539" y="11846"/>
                  </a:cubicBezTo>
                  <a:cubicBezTo>
                    <a:pt x="8539" y="11657"/>
                    <a:pt x="8381" y="11500"/>
                    <a:pt x="8192" y="11500"/>
                  </a:cubicBezTo>
                  <a:lnTo>
                    <a:pt x="5703" y="11500"/>
                  </a:lnTo>
                  <a:lnTo>
                    <a:pt x="5703" y="11248"/>
                  </a:lnTo>
                  <a:lnTo>
                    <a:pt x="7342" y="9641"/>
                  </a:lnTo>
                  <a:cubicBezTo>
                    <a:pt x="7677" y="9909"/>
                    <a:pt x="8000" y="10034"/>
                    <a:pt x="8317" y="10034"/>
                  </a:cubicBezTo>
                  <a:cubicBezTo>
                    <a:pt x="8746" y="10034"/>
                    <a:pt x="9162" y="9805"/>
                    <a:pt x="9578" y="9389"/>
                  </a:cubicBezTo>
                  <a:cubicBezTo>
                    <a:pt x="10492" y="8507"/>
                    <a:pt x="10681" y="6238"/>
                    <a:pt x="10681" y="6144"/>
                  </a:cubicBezTo>
                  <a:cubicBezTo>
                    <a:pt x="10710" y="5910"/>
                    <a:pt x="10550" y="5731"/>
                    <a:pt x="10376" y="5731"/>
                  </a:cubicBezTo>
                  <a:cubicBezTo>
                    <a:pt x="10362" y="5731"/>
                    <a:pt x="10348" y="5732"/>
                    <a:pt x="10334" y="5734"/>
                  </a:cubicBezTo>
                  <a:cubicBezTo>
                    <a:pt x="10240" y="5734"/>
                    <a:pt x="8003" y="5923"/>
                    <a:pt x="7058" y="6837"/>
                  </a:cubicBezTo>
                  <a:cubicBezTo>
                    <a:pt x="6333" y="7561"/>
                    <a:pt x="6176" y="8286"/>
                    <a:pt x="6806" y="9074"/>
                  </a:cubicBezTo>
                  <a:lnTo>
                    <a:pt x="5703" y="10176"/>
                  </a:lnTo>
                  <a:lnTo>
                    <a:pt x="5703" y="5608"/>
                  </a:lnTo>
                  <a:cubicBezTo>
                    <a:pt x="5955" y="5545"/>
                    <a:pt x="6176" y="5356"/>
                    <a:pt x="6302" y="5104"/>
                  </a:cubicBezTo>
                  <a:cubicBezTo>
                    <a:pt x="6401" y="5140"/>
                    <a:pt x="6508" y="5158"/>
                    <a:pt x="6616" y="5158"/>
                  </a:cubicBezTo>
                  <a:cubicBezTo>
                    <a:pt x="6888" y="5158"/>
                    <a:pt x="7170" y="5046"/>
                    <a:pt x="7373" y="4821"/>
                  </a:cubicBezTo>
                  <a:cubicBezTo>
                    <a:pt x="7562" y="4632"/>
                    <a:pt x="7688" y="4348"/>
                    <a:pt x="7688" y="4096"/>
                  </a:cubicBezTo>
                  <a:cubicBezTo>
                    <a:pt x="7688" y="3970"/>
                    <a:pt x="7688" y="3875"/>
                    <a:pt x="7657" y="3781"/>
                  </a:cubicBezTo>
                  <a:cubicBezTo>
                    <a:pt x="8003" y="3560"/>
                    <a:pt x="8192" y="3214"/>
                    <a:pt x="8192" y="2836"/>
                  </a:cubicBezTo>
                  <a:cubicBezTo>
                    <a:pt x="8192" y="2426"/>
                    <a:pt x="7972" y="2080"/>
                    <a:pt x="7657" y="1891"/>
                  </a:cubicBezTo>
                  <a:cubicBezTo>
                    <a:pt x="7751" y="1513"/>
                    <a:pt x="7688" y="1103"/>
                    <a:pt x="7373" y="819"/>
                  </a:cubicBezTo>
                  <a:cubicBezTo>
                    <a:pt x="7164" y="610"/>
                    <a:pt x="6869" y="487"/>
                    <a:pt x="6590" y="487"/>
                  </a:cubicBezTo>
                  <a:cubicBezTo>
                    <a:pt x="6491" y="487"/>
                    <a:pt x="6393" y="503"/>
                    <a:pt x="6302" y="536"/>
                  </a:cubicBezTo>
                  <a:cubicBezTo>
                    <a:pt x="6113" y="189"/>
                    <a:pt x="5766" y="0"/>
                    <a:pt x="53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6965;p52">
              <a:extLst>
                <a:ext uri="{FF2B5EF4-FFF2-40B4-BE49-F238E27FC236}">
                  <a16:creationId xmlns:a16="http://schemas.microsoft.com/office/drawing/2014/main" id="{4A0A6B70-7285-4224-BD7D-C0024FBA5129}"/>
                </a:ext>
              </a:extLst>
            </p:cNvPr>
            <p:cNvSpPr/>
            <p:nvPr/>
          </p:nvSpPr>
          <p:spPr>
            <a:xfrm>
              <a:off x="-20788300" y="2842125"/>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040" y="1418"/>
                    <a:pt x="1418" y="1103"/>
                    <a:pt x="1418" y="725"/>
                  </a:cubicBezTo>
                  <a:cubicBezTo>
                    <a:pt x="1418" y="316"/>
                    <a:pt x="1103" y="1"/>
                    <a:pt x="6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6966;p52">
            <a:extLst>
              <a:ext uri="{FF2B5EF4-FFF2-40B4-BE49-F238E27FC236}">
                <a16:creationId xmlns:a16="http://schemas.microsoft.com/office/drawing/2014/main" id="{46D6447C-3F64-4DD8-B952-42B4017B2F94}"/>
              </a:ext>
            </a:extLst>
          </p:cNvPr>
          <p:cNvGrpSpPr/>
          <p:nvPr/>
        </p:nvGrpSpPr>
        <p:grpSpPr>
          <a:xfrm>
            <a:off x="4629646" y="2156472"/>
            <a:ext cx="389236" cy="509696"/>
            <a:chOff x="-19006700" y="2434925"/>
            <a:chExt cx="231600" cy="303275"/>
          </a:xfrm>
          <a:solidFill>
            <a:srgbClr val="5C3183"/>
          </a:solidFill>
        </p:grpSpPr>
        <p:sp>
          <p:nvSpPr>
            <p:cNvPr id="836" name="Google Shape;6967;p52">
              <a:extLst>
                <a:ext uri="{FF2B5EF4-FFF2-40B4-BE49-F238E27FC236}">
                  <a16:creationId xmlns:a16="http://schemas.microsoft.com/office/drawing/2014/main" id="{E2DBF27B-514F-4765-AE95-0D21AE97D4B3}"/>
                </a:ext>
              </a:extLst>
            </p:cNvPr>
            <p:cNvSpPr/>
            <p:nvPr/>
          </p:nvSpPr>
          <p:spPr>
            <a:xfrm>
              <a:off x="-18906675" y="2552275"/>
              <a:ext cx="36275" cy="44150"/>
            </a:xfrm>
            <a:custGeom>
              <a:avLst/>
              <a:gdLst/>
              <a:ahLst/>
              <a:cxnLst/>
              <a:rect l="l" t="t" r="r" b="b"/>
              <a:pathLst>
                <a:path w="1451" h="1766" extrusionOk="0">
                  <a:moveTo>
                    <a:pt x="1000" y="0"/>
                  </a:moveTo>
                  <a:cubicBezTo>
                    <a:pt x="853" y="0"/>
                    <a:pt x="718" y="108"/>
                    <a:pt x="694" y="253"/>
                  </a:cubicBezTo>
                  <a:cubicBezTo>
                    <a:pt x="641" y="95"/>
                    <a:pt x="478" y="25"/>
                    <a:pt x="334" y="25"/>
                  </a:cubicBezTo>
                  <a:cubicBezTo>
                    <a:pt x="306" y="25"/>
                    <a:pt x="279" y="27"/>
                    <a:pt x="253" y="32"/>
                  </a:cubicBezTo>
                  <a:cubicBezTo>
                    <a:pt x="64" y="95"/>
                    <a:pt x="1" y="316"/>
                    <a:pt x="32" y="473"/>
                  </a:cubicBezTo>
                  <a:lnTo>
                    <a:pt x="284" y="1513"/>
                  </a:lnTo>
                  <a:cubicBezTo>
                    <a:pt x="347" y="1671"/>
                    <a:pt x="505" y="1765"/>
                    <a:pt x="663" y="1765"/>
                  </a:cubicBezTo>
                  <a:cubicBezTo>
                    <a:pt x="820" y="1765"/>
                    <a:pt x="946" y="1671"/>
                    <a:pt x="1009" y="1513"/>
                  </a:cubicBezTo>
                  <a:lnTo>
                    <a:pt x="1356" y="473"/>
                  </a:lnTo>
                  <a:cubicBezTo>
                    <a:pt x="1450" y="253"/>
                    <a:pt x="1324" y="64"/>
                    <a:pt x="1135" y="32"/>
                  </a:cubicBezTo>
                  <a:cubicBezTo>
                    <a:pt x="1091" y="10"/>
                    <a:pt x="1045" y="0"/>
                    <a:pt x="10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6968;p52">
              <a:extLst>
                <a:ext uri="{FF2B5EF4-FFF2-40B4-BE49-F238E27FC236}">
                  <a16:creationId xmlns:a16="http://schemas.microsoft.com/office/drawing/2014/main" id="{DB0F370A-8157-454B-BD69-48675482121D}"/>
                </a:ext>
              </a:extLst>
            </p:cNvPr>
            <p:cNvSpPr/>
            <p:nvPr/>
          </p:nvSpPr>
          <p:spPr>
            <a:xfrm>
              <a:off x="-18935800" y="2525500"/>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6969;p52">
              <a:extLst>
                <a:ext uri="{FF2B5EF4-FFF2-40B4-BE49-F238E27FC236}">
                  <a16:creationId xmlns:a16="http://schemas.microsoft.com/office/drawing/2014/main" id="{D6138EC6-AB18-48C3-AE5D-FC3A5B86F003}"/>
                </a:ext>
              </a:extLst>
            </p:cNvPr>
            <p:cNvSpPr/>
            <p:nvPr/>
          </p:nvSpPr>
          <p:spPr>
            <a:xfrm>
              <a:off x="-18864125" y="2525500"/>
              <a:ext cx="18125" cy="17350"/>
            </a:xfrm>
            <a:custGeom>
              <a:avLst/>
              <a:gdLst/>
              <a:ahLst/>
              <a:cxnLst/>
              <a:rect l="l" t="t" r="r" b="b"/>
              <a:pathLst>
                <a:path w="725" h="694" extrusionOk="0">
                  <a:moveTo>
                    <a:pt x="378" y="1"/>
                  </a:moveTo>
                  <a:cubicBezTo>
                    <a:pt x="158" y="1"/>
                    <a:pt x="0" y="158"/>
                    <a:pt x="0" y="347"/>
                  </a:cubicBezTo>
                  <a:cubicBezTo>
                    <a:pt x="0" y="536"/>
                    <a:pt x="158" y="694"/>
                    <a:pt x="378" y="694"/>
                  </a:cubicBezTo>
                  <a:cubicBezTo>
                    <a:pt x="567" y="694"/>
                    <a:pt x="725" y="536"/>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6970;p52">
              <a:extLst>
                <a:ext uri="{FF2B5EF4-FFF2-40B4-BE49-F238E27FC236}">
                  <a16:creationId xmlns:a16="http://schemas.microsoft.com/office/drawing/2014/main" id="{602E7DA4-3B36-4635-BFB6-1649AD4FDD46}"/>
                </a:ext>
              </a:extLst>
            </p:cNvPr>
            <p:cNvSpPr/>
            <p:nvPr/>
          </p:nvSpPr>
          <p:spPr>
            <a:xfrm>
              <a:off x="-19006700" y="2434925"/>
              <a:ext cx="231600" cy="303275"/>
            </a:xfrm>
            <a:custGeom>
              <a:avLst/>
              <a:gdLst/>
              <a:ahLst/>
              <a:cxnLst/>
              <a:rect l="l" t="t" r="r" b="b"/>
              <a:pathLst>
                <a:path w="9264" h="12131" extrusionOk="0">
                  <a:moveTo>
                    <a:pt x="6302" y="757"/>
                  </a:moveTo>
                  <a:cubicBezTo>
                    <a:pt x="6774" y="851"/>
                    <a:pt x="7089" y="1292"/>
                    <a:pt x="7089" y="1765"/>
                  </a:cubicBezTo>
                  <a:lnTo>
                    <a:pt x="7089" y="2521"/>
                  </a:lnTo>
                  <a:cubicBezTo>
                    <a:pt x="6774" y="2269"/>
                    <a:pt x="6428" y="2175"/>
                    <a:pt x="6018" y="2175"/>
                  </a:cubicBezTo>
                  <a:cubicBezTo>
                    <a:pt x="5451" y="2175"/>
                    <a:pt x="4916" y="2427"/>
                    <a:pt x="4601" y="2868"/>
                  </a:cubicBezTo>
                  <a:cubicBezTo>
                    <a:pt x="4285" y="2427"/>
                    <a:pt x="3781" y="2175"/>
                    <a:pt x="3183" y="2175"/>
                  </a:cubicBezTo>
                  <a:cubicBezTo>
                    <a:pt x="2805" y="2175"/>
                    <a:pt x="2395" y="2269"/>
                    <a:pt x="2143" y="2521"/>
                  </a:cubicBezTo>
                  <a:lnTo>
                    <a:pt x="2143" y="1765"/>
                  </a:lnTo>
                  <a:cubicBezTo>
                    <a:pt x="2143" y="1261"/>
                    <a:pt x="2458" y="851"/>
                    <a:pt x="2931" y="757"/>
                  </a:cubicBezTo>
                  <a:cubicBezTo>
                    <a:pt x="3088" y="1135"/>
                    <a:pt x="3466" y="1418"/>
                    <a:pt x="3907" y="1418"/>
                  </a:cubicBezTo>
                  <a:lnTo>
                    <a:pt x="5325" y="1418"/>
                  </a:lnTo>
                  <a:cubicBezTo>
                    <a:pt x="5766" y="1418"/>
                    <a:pt x="6144" y="1135"/>
                    <a:pt x="6302" y="757"/>
                  </a:cubicBezTo>
                  <a:close/>
                  <a:moveTo>
                    <a:pt x="6050" y="2899"/>
                  </a:moveTo>
                  <a:cubicBezTo>
                    <a:pt x="6617" y="2899"/>
                    <a:pt x="7089" y="3372"/>
                    <a:pt x="7089" y="3970"/>
                  </a:cubicBezTo>
                  <a:lnTo>
                    <a:pt x="7089" y="4695"/>
                  </a:lnTo>
                  <a:cubicBezTo>
                    <a:pt x="7089" y="6050"/>
                    <a:pt x="5987" y="7152"/>
                    <a:pt x="4632" y="7152"/>
                  </a:cubicBezTo>
                  <a:cubicBezTo>
                    <a:pt x="3246" y="7152"/>
                    <a:pt x="2143" y="6050"/>
                    <a:pt x="2143" y="4695"/>
                  </a:cubicBezTo>
                  <a:lnTo>
                    <a:pt x="2143" y="3970"/>
                  </a:lnTo>
                  <a:cubicBezTo>
                    <a:pt x="2143" y="3372"/>
                    <a:pt x="2616" y="2899"/>
                    <a:pt x="3183" y="2899"/>
                  </a:cubicBezTo>
                  <a:cubicBezTo>
                    <a:pt x="3781" y="2899"/>
                    <a:pt x="4254" y="3372"/>
                    <a:pt x="4254" y="3970"/>
                  </a:cubicBezTo>
                  <a:cubicBezTo>
                    <a:pt x="4254" y="4159"/>
                    <a:pt x="4411" y="4317"/>
                    <a:pt x="4632" y="4317"/>
                  </a:cubicBezTo>
                  <a:cubicBezTo>
                    <a:pt x="4821" y="4317"/>
                    <a:pt x="4979" y="4159"/>
                    <a:pt x="4979" y="3970"/>
                  </a:cubicBezTo>
                  <a:cubicBezTo>
                    <a:pt x="4979" y="3372"/>
                    <a:pt x="5451" y="2899"/>
                    <a:pt x="6050" y="2899"/>
                  </a:cubicBezTo>
                  <a:close/>
                  <a:moveTo>
                    <a:pt x="7121" y="7152"/>
                  </a:moveTo>
                  <a:cubicBezTo>
                    <a:pt x="7909" y="7152"/>
                    <a:pt x="8539" y="7782"/>
                    <a:pt x="8539" y="8570"/>
                  </a:cubicBezTo>
                  <a:lnTo>
                    <a:pt x="8539" y="9956"/>
                  </a:lnTo>
                  <a:cubicBezTo>
                    <a:pt x="8129" y="9799"/>
                    <a:pt x="7846" y="9421"/>
                    <a:pt x="7846" y="8948"/>
                  </a:cubicBezTo>
                  <a:cubicBezTo>
                    <a:pt x="7846" y="8728"/>
                    <a:pt x="7688" y="8570"/>
                    <a:pt x="7499" y="8570"/>
                  </a:cubicBezTo>
                  <a:cubicBezTo>
                    <a:pt x="7278" y="8570"/>
                    <a:pt x="7121" y="8728"/>
                    <a:pt x="7121" y="8948"/>
                  </a:cubicBezTo>
                  <a:cubicBezTo>
                    <a:pt x="7121" y="9799"/>
                    <a:pt x="7751" y="10523"/>
                    <a:pt x="8539" y="10681"/>
                  </a:cubicBezTo>
                  <a:lnTo>
                    <a:pt x="8539" y="11405"/>
                  </a:lnTo>
                  <a:cubicBezTo>
                    <a:pt x="6963" y="11405"/>
                    <a:pt x="5703" y="10114"/>
                    <a:pt x="5703" y="8570"/>
                  </a:cubicBezTo>
                  <a:cubicBezTo>
                    <a:pt x="5703" y="7782"/>
                    <a:pt x="6333" y="7152"/>
                    <a:pt x="7121" y="7152"/>
                  </a:cubicBezTo>
                  <a:close/>
                  <a:moveTo>
                    <a:pt x="2868" y="7373"/>
                  </a:moveTo>
                  <a:cubicBezTo>
                    <a:pt x="3435" y="7719"/>
                    <a:pt x="4033" y="7908"/>
                    <a:pt x="4664" y="7908"/>
                  </a:cubicBezTo>
                  <a:cubicBezTo>
                    <a:pt x="4821" y="7908"/>
                    <a:pt x="4979" y="7908"/>
                    <a:pt x="5168" y="7877"/>
                  </a:cubicBezTo>
                  <a:lnTo>
                    <a:pt x="5168" y="7877"/>
                  </a:lnTo>
                  <a:cubicBezTo>
                    <a:pt x="5073" y="8097"/>
                    <a:pt x="5042" y="8349"/>
                    <a:pt x="5042" y="8633"/>
                  </a:cubicBezTo>
                  <a:cubicBezTo>
                    <a:pt x="5042" y="9799"/>
                    <a:pt x="5609" y="10838"/>
                    <a:pt x="6459" y="11468"/>
                  </a:cubicBezTo>
                  <a:lnTo>
                    <a:pt x="5357" y="11468"/>
                  </a:lnTo>
                  <a:cubicBezTo>
                    <a:pt x="3970" y="11468"/>
                    <a:pt x="2868" y="10334"/>
                    <a:pt x="2868" y="8980"/>
                  </a:cubicBezTo>
                  <a:lnTo>
                    <a:pt x="2868" y="7373"/>
                  </a:lnTo>
                  <a:close/>
                  <a:moveTo>
                    <a:pt x="3246" y="1"/>
                  </a:moveTo>
                  <a:cubicBezTo>
                    <a:pt x="2238" y="1"/>
                    <a:pt x="1450" y="788"/>
                    <a:pt x="1450" y="1765"/>
                  </a:cubicBezTo>
                  <a:lnTo>
                    <a:pt x="1450" y="4695"/>
                  </a:lnTo>
                  <a:cubicBezTo>
                    <a:pt x="1450" y="5420"/>
                    <a:pt x="1734" y="6144"/>
                    <a:pt x="2175" y="6680"/>
                  </a:cubicBezTo>
                  <a:lnTo>
                    <a:pt x="2175" y="8948"/>
                  </a:lnTo>
                  <a:cubicBezTo>
                    <a:pt x="2175" y="9956"/>
                    <a:pt x="2647" y="10838"/>
                    <a:pt x="3340" y="11405"/>
                  </a:cubicBezTo>
                  <a:lnTo>
                    <a:pt x="2017" y="11405"/>
                  </a:lnTo>
                  <a:lnTo>
                    <a:pt x="1387" y="10208"/>
                  </a:lnTo>
                  <a:cubicBezTo>
                    <a:pt x="1319" y="10094"/>
                    <a:pt x="1184" y="10013"/>
                    <a:pt x="1055" y="10013"/>
                  </a:cubicBezTo>
                  <a:cubicBezTo>
                    <a:pt x="1006" y="10013"/>
                    <a:pt x="958" y="10025"/>
                    <a:pt x="914" y="10051"/>
                  </a:cubicBezTo>
                  <a:cubicBezTo>
                    <a:pt x="757" y="10114"/>
                    <a:pt x="662" y="10366"/>
                    <a:pt x="757" y="10523"/>
                  </a:cubicBezTo>
                  <a:lnTo>
                    <a:pt x="1229" y="11405"/>
                  </a:lnTo>
                  <a:lnTo>
                    <a:pt x="347" y="11405"/>
                  </a:lnTo>
                  <a:cubicBezTo>
                    <a:pt x="158" y="11405"/>
                    <a:pt x="1" y="11563"/>
                    <a:pt x="1" y="11783"/>
                  </a:cubicBezTo>
                  <a:cubicBezTo>
                    <a:pt x="1" y="11973"/>
                    <a:pt x="158" y="12130"/>
                    <a:pt x="347" y="12130"/>
                  </a:cubicBezTo>
                  <a:lnTo>
                    <a:pt x="8917" y="12130"/>
                  </a:lnTo>
                  <a:cubicBezTo>
                    <a:pt x="9106" y="12130"/>
                    <a:pt x="9263" y="11973"/>
                    <a:pt x="9263" y="11783"/>
                  </a:cubicBezTo>
                  <a:lnTo>
                    <a:pt x="9263" y="8633"/>
                  </a:lnTo>
                  <a:cubicBezTo>
                    <a:pt x="9263" y="7467"/>
                    <a:pt x="8381" y="6585"/>
                    <a:pt x="7278" y="6459"/>
                  </a:cubicBezTo>
                  <a:cubicBezTo>
                    <a:pt x="7657" y="5955"/>
                    <a:pt x="7846" y="5325"/>
                    <a:pt x="7846" y="4695"/>
                  </a:cubicBezTo>
                  <a:lnTo>
                    <a:pt x="7846" y="1765"/>
                  </a:lnTo>
                  <a:cubicBezTo>
                    <a:pt x="7846" y="788"/>
                    <a:pt x="7058" y="1"/>
                    <a:pt x="6081" y="1"/>
                  </a:cubicBezTo>
                  <a:cubicBezTo>
                    <a:pt x="5861" y="1"/>
                    <a:pt x="5703" y="158"/>
                    <a:pt x="5703" y="347"/>
                  </a:cubicBezTo>
                  <a:cubicBezTo>
                    <a:pt x="5703" y="536"/>
                    <a:pt x="5546" y="694"/>
                    <a:pt x="5357" y="694"/>
                  </a:cubicBezTo>
                  <a:lnTo>
                    <a:pt x="3939" y="694"/>
                  </a:lnTo>
                  <a:cubicBezTo>
                    <a:pt x="3750" y="694"/>
                    <a:pt x="3592" y="536"/>
                    <a:pt x="3592" y="347"/>
                  </a:cubicBezTo>
                  <a:cubicBezTo>
                    <a:pt x="3592" y="158"/>
                    <a:pt x="3435" y="1"/>
                    <a:pt x="3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6971;p52">
            <a:extLst>
              <a:ext uri="{FF2B5EF4-FFF2-40B4-BE49-F238E27FC236}">
                <a16:creationId xmlns:a16="http://schemas.microsoft.com/office/drawing/2014/main" id="{5F13277F-E36A-4946-8307-C8AB70E46AFF}"/>
              </a:ext>
            </a:extLst>
          </p:cNvPr>
          <p:cNvSpPr/>
          <p:nvPr/>
        </p:nvSpPr>
        <p:spPr>
          <a:xfrm>
            <a:off x="4567895" y="2779284"/>
            <a:ext cx="510997" cy="510997"/>
          </a:xfrm>
          <a:custGeom>
            <a:avLst/>
            <a:gdLst/>
            <a:ahLst/>
            <a:cxnLst/>
            <a:rect l="l" t="t" r="r" b="b"/>
            <a:pathLst>
              <a:path w="12162" h="12162" extrusionOk="0">
                <a:moveTo>
                  <a:pt x="1072" y="3561"/>
                </a:moveTo>
                <a:cubicBezTo>
                  <a:pt x="1229" y="3561"/>
                  <a:pt x="1418" y="3813"/>
                  <a:pt x="1418" y="4254"/>
                </a:cubicBezTo>
                <a:cubicBezTo>
                  <a:pt x="1418" y="4695"/>
                  <a:pt x="1229" y="4979"/>
                  <a:pt x="1072" y="4979"/>
                </a:cubicBezTo>
                <a:cubicBezTo>
                  <a:pt x="914" y="4979"/>
                  <a:pt x="694" y="4695"/>
                  <a:pt x="694" y="4254"/>
                </a:cubicBezTo>
                <a:cubicBezTo>
                  <a:pt x="694" y="3813"/>
                  <a:pt x="914" y="3561"/>
                  <a:pt x="1072" y="3561"/>
                </a:cubicBezTo>
                <a:close/>
                <a:moveTo>
                  <a:pt x="4632" y="3561"/>
                </a:moveTo>
                <a:cubicBezTo>
                  <a:pt x="4821" y="3561"/>
                  <a:pt x="5010" y="3813"/>
                  <a:pt x="5010" y="4254"/>
                </a:cubicBezTo>
                <a:cubicBezTo>
                  <a:pt x="5010" y="4695"/>
                  <a:pt x="4758" y="4979"/>
                  <a:pt x="4632" y="4979"/>
                </a:cubicBezTo>
                <a:cubicBezTo>
                  <a:pt x="4474" y="4979"/>
                  <a:pt x="4285" y="4695"/>
                  <a:pt x="4285" y="4254"/>
                </a:cubicBezTo>
                <a:cubicBezTo>
                  <a:pt x="4285" y="3813"/>
                  <a:pt x="4474" y="3561"/>
                  <a:pt x="4632" y="3561"/>
                </a:cubicBezTo>
                <a:close/>
                <a:moveTo>
                  <a:pt x="2836" y="2080"/>
                </a:moveTo>
                <a:cubicBezTo>
                  <a:pt x="3466" y="2080"/>
                  <a:pt x="4065" y="2395"/>
                  <a:pt x="4443" y="2836"/>
                </a:cubicBezTo>
                <a:cubicBezTo>
                  <a:pt x="3939" y="2962"/>
                  <a:pt x="3529" y="3498"/>
                  <a:pt x="3529" y="4254"/>
                </a:cubicBezTo>
                <a:cubicBezTo>
                  <a:pt x="3529" y="4979"/>
                  <a:pt x="3939" y="5546"/>
                  <a:pt x="4443" y="5672"/>
                </a:cubicBezTo>
                <a:cubicBezTo>
                  <a:pt x="4065" y="6113"/>
                  <a:pt x="3466" y="6428"/>
                  <a:pt x="2836" y="6428"/>
                </a:cubicBezTo>
                <a:cubicBezTo>
                  <a:pt x="2206" y="6428"/>
                  <a:pt x="1607" y="6144"/>
                  <a:pt x="1229" y="5672"/>
                </a:cubicBezTo>
                <a:cubicBezTo>
                  <a:pt x="1733" y="5546"/>
                  <a:pt x="2143" y="5010"/>
                  <a:pt x="2143" y="4254"/>
                </a:cubicBezTo>
                <a:cubicBezTo>
                  <a:pt x="2143" y="3561"/>
                  <a:pt x="1733" y="2962"/>
                  <a:pt x="1229" y="2836"/>
                </a:cubicBezTo>
                <a:cubicBezTo>
                  <a:pt x="1607" y="2395"/>
                  <a:pt x="2206" y="2080"/>
                  <a:pt x="2836" y="2080"/>
                </a:cubicBezTo>
                <a:close/>
                <a:moveTo>
                  <a:pt x="11090" y="6459"/>
                </a:moveTo>
                <a:cubicBezTo>
                  <a:pt x="11311" y="6459"/>
                  <a:pt x="11468" y="6617"/>
                  <a:pt x="11468" y="6806"/>
                </a:cubicBezTo>
                <a:cubicBezTo>
                  <a:pt x="11468" y="7027"/>
                  <a:pt x="11311" y="7184"/>
                  <a:pt x="11090" y="7184"/>
                </a:cubicBezTo>
                <a:cubicBezTo>
                  <a:pt x="10901" y="7184"/>
                  <a:pt x="10744" y="7027"/>
                  <a:pt x="10744" y="6806"/>
                </a:cubicBezTo>
                <a:cubicBezTo>
                  <a:pt x="10744" y="6617"/>
                  <a:pt x="10901" y="6459"/>
                  <a:pt x="11090" y="6459"/>
                </a:cubicBezTo>
                <a:close/>
                <a:moveTo>
                  <a:pt x="4222" y="6774"/>
                </a:moveTo>
                <a:cubicBezTo>
                  <a:pt x="4254" y="6901"/>
                  <a:pt x="4285" y="7058"/>
                  <a:pt x="4285" y="7184"/>
                </a:cubicBezTo>
                <a:cubicBezTo>
                  <a:pt x="4285" y="7972"/>
                  <a:pt x="3655" y="8602"/>
                  <a:pt x="2868" y="8602"/>
                </a:cubicBezTo>
                <a:cubicBezTo>
                  <a:pt x="2080" y="8539"/>
                  <a:pt x="1418" y="7909"/>
                  <a:pt x="1418" y="7121"/>
                </a:cubicBezTo>
                <a:cubicBezTo>
                  <a:pt x="1418" y="7027"/>
                  <a:pt x="1418" y="6901"/>
                  <a:pt x="1450" y="6774"/>
                </a:cubicBezTo>
                <a:cubicBezTo>
                  <a:pt x="1859" y="7027"/>
                  <a:pt x="2332" y="7121"/>
                  <a:pt x="2836" y="7121"/>
                </a:cubicBezTo>
                <a:cubicBezTo>
                  <a:pt x="3340" y="7121"/>
                  <a:pt x="3813" y="7027"/>
                  <a:pt x="4222" y="6774"/>
                </a:cubicBezTo>
                <a:close/>
                <a:moveTo>
                  <a:pt x="10744" y="7877"/>
                </a:moveTo>
                <a:cubicBezTo>
                  <a:pt x="11153" y="7877"/>
                  <a:pt x="11468" y="8192"/>
                  <a:pt x="11468" y="8602"/>
                </a:cubicBezTo>
                <a:cubicBezTo>
                  <a:pt x="11468" y="8980"/>
                  <a:pt x="11153" y="9295"/>
                  <a:pt x="10744" y="9295"/>
                </a:cubicBezTo>
                <a:cubicBezTo>
                  <a:pt x="10618" y="8917"/>
                  <a:pt x="10397" y="8539"/>
                  <a:pt x="10114" y="8287"/>
                </a:cubicBezTo>
                <a:cubicBezTo>
                  <a:pt x="10240" y="8035"/>
                  <a:pt x="10492" y="7877"/>
                  <a:pt x="10744" y="7877"/>
                </a:cubicBezTo>
                <a:close/>
                <a:moveTo>
                  <a:pt x="8979" y="8539"/>
                </a:moveTo>
                <a:cubicBezTo>
                  <a:pt x="9578" y="8539"/>
                  <a:pt x="10051" y="9011"/>
                  <a:pt x="10051" y="9610"/>
                </a:cubicBezTo>
                <a:cubicBezTo>
                  <a:pt x="10051" y="10240"/>
                  <a:pt x="9578" y="10713"/>
                  <a:pt x="8979" y="10713"/>
                </a:cubicBezTo>
                <a:cubicBezTo>
                  <a:pt x="8822" y="10713"/>
                  <a:pt x="8664" y="10681"/>
                  <a:pt x="8538" y="10650"/>
                </a:cubicBezTo>
                <a:cubicBezTo>
                  <a:pt x="8570" y="10429"/>
                  <a:pt x="8633" y="10240"/>
                  <a:pt x="8633" y="10019"/>
                </a:cubicBezTo>
                <a:cubicBezTo>
                  <a:pt x="8633" y="9578"/>
                  <a:pt x="8507" y="9169"/>
                  <a:pt x="8255" y="8822"/>
                </a:cubicBezTo>
                <a:cubicBezTo>
                  <a:pt x="8475" y="8665"/>
                  <a:pt x="8696" y="8539"/>
                  <a:pt x="8979" y="8539"/>
                </a:cubicBezTo>
                <a:close/>
                <a:moveTo>
                  <a:pt x="4852" y="8003"/>
                </a:moveTo>
                <a:cubicBezTo>
                  <a:pt x="5356" y="8224"/>
                  <a:pt x="5734" y="8759"/>
                  <a:pt x="5734" y="9326"/>
                </a:cubicBezTo>
                <a:cubicBezTo>
                  <a:pt x="5734" y="10114"/>
                  <a:pt x="5104" y="10744"/>
                  <a:pt x="4317" y="10744"/>
                </a:cubicBezTo>
                <a:cubicBezTo>
                  <a:pt x="3529" y="10713"/>
                  <a:pt x="2868" y="10083"/>
                  <a:pt x="2868" y="9295"/>
                </a:cubicBezTo>
                <a:cubicBezTo>
                  <a:pt x="3781" y="9295"/>
                  <a:pt x="4537" y="8759"/>
                  <a:pt x="4852" y="8003"/>
                </a:cubicBezTo>
                <a:close/>
                <a:moveTo>
                  <a:pt x="6459" y="8633"/>
                </a:moveTo>
                <a:cubicBezTo>
                  <a:pt x="7247" y="8633"/>
                  <a:pt x="7877" y="9263"/>
                  <a:pt x="7877" y="10051"/>
                </a:cubicBezTo>
                <a:cubicBezTo>
                  <a:pt x="7877" y="10807"/>
                  <a:pt x="7247" y="11469"/>
                  <a:pt x="6459" y="11469"/>
                </a:cubicBezTo>
                <a:cubicBezTo>
                  <a:pt x="6113" y="11469"/>
                  <a:pt x="5734" y="11343"/>
                  <a:pt x="5514" y="11122"/>
                </a:cubicBezTo>
                <a:cubicBezTo>
                  <a:pt x="6113" y="10713"/>
                  <a:pt x="6459" y="10083"/>
                  <a:pt x="6459" y="9326"/>
                </a:cubicBezTo>
                <a:cubicBezTo>
                  <a:pt x="6459" y="9106"/>
                  <a:pt x="6428" y="8854"/>
                  <a:pt x="6333" y="8633"/>
                </a:cubicBezTo>
                <a:close/>
                <a:moveTo>
                  <a:pt x="1418" y="1"/>
                </a:moveTo>
                <a:cubicBezTo>
                  <a:pt x="631" y="1"/>
                  <a:pt x="1" y="631"/>
                  <a:pt x="1" y="1419"/>
                </a:cubicBezTo>
                <a:cubicBezTo>
                  <a:pt x="1" y="1891"/>
                  <a:pt x="221" y="2269"/>
                  <a:pt x="599" y="2553"/>
                </a:cubicBezTo>
                <a:cubicBezTo>
                  <a:pt x="221" y="3025"/>
                  <a:pt x="1" y="3624"/>
                  <a:pt x="1" y="4254"/>
                </a:cubicBezTo>
                <a:cubicBezTo>
                  <a:pt x="1" y="5042"/>
                  <a:pt x="316" y="5798"/>
                  <a:pt x="851" y="6302"/>
                </a:cubicBezTo>
                <a:cubicBezTo>
                  <a:pt x="757" y="6554"/>
                  <a:pt x="694" y="6806"/>
                  <a:pt x="694" y="7090"/>
                </a:cubicBezTo>
                <a:cubicBezTo>
                  <a:pt x="694" y="8035"/>
                  <a:pt x="1324" y="8822"/>
                  <a:pt x="2174" y="9137"/>
                </a:cubicBezTo>
                <a:lnTo>
                  <a:pt x="2174" y="9263"/>
                </a:lnTo>
                <a:cubicBezTo>
                  <a:pt x="2174" y="10429"/>
                  <a:pt x="3151" y="11437"/>
                  <a:pt x="4317" y="11437"/>
                </a:cubicBezTo>
                <a:cubicBezTo>
                  <a:pt x="4474" y="11437"/>
                  <a:pt x="4695" y="11374"/>
                  <a:pt x="4852" y="11374"/>
                </a:cubicBezTo>
                <a:cubicBezTo>
                  <a:pt x="5230" y="11847"/>
                  <a:pt x="5829" y="12162"/>
                  <a:pt x="6491" y="12162"/>
                </a:cubicBezTo>
                <a:cubicBezTo>
                  <a:pt x="7215" y="12162"/>
                  <a:pt x="7845" y="11815"/>
                  <a:pt x="8223" y="11311"/>
                </a:cubicBezTo>
                <a:cubicBezTo>
                  <a:pt x="8475" y="11437"/>
                  <a:pt x="8727" y="11469"/>
                  <a:pt x="8979" y="11469"/>
                </a:cubicBezTo>
                <a:cubicBezTo>
                  <a:pt x="9830" y="11469"/>
                  <a:pt x="10555" y="10839"/>
                  <a:pt x="10712" y="10051"/>
                </a:cubicBezTo>
                <a:lnTo>
                  <a:pt x="10744" y="10051"/>
                </a:lnTo>
                <a:cubicBezTo>
                  <a:pt x="11531" y="10051"/>
                  <a:pt x="12161" y="9421"/>
                  <a:pt x="12161" y="8633"/>
                </a:cubicBezTo>
                <a:cubicBezTo>
                  <a:pt x="12161" y="8287"/>
                  <a:pt x="12004" y="7909"/>
                  <a:pt x="11783" y="7657"/>
                </a:cubicBezTo>
                <a:cubicBezTo>
                  <a:pt x="12004" y="7436"/>
                  <a:pt x="12161" y="7121"/>
                  <a:pt x="12161" y="6806"/>
                </a:cubicBezTo>
                <a:cubicBezTo>
                  <a:pt x="12161" y="6239"/>
                  <a:pt x="11689" y="5766"/>
                  <a:pt x="11090" y="5766"/>
                </a:cubicBezTo>
                <a:cubicBezTo>
                  <a:pt x="10523" y="5766"/>
                  <a:pt x="10051" y="6239"/>
                  <a:pt x="10051" y="6806"/>
                </a:cubicBezTo>
                <a:cubicBezTo>
                  <a:pt x="10051" y="6964"/>
                  <a:pt x="10082" y="7184"/>
                  <a:pt x="10145" y="7279"/>
                </a:cubicBezTo>
                <a:cubicBezTo>
                  <a:pt x="10051" y="7342"/>
                  <a:pt x="9925" y="7405"/>
                  <a:pt x="9799" y="7531"/>
                </a:cubicBezTo>
                <a:cubicBezTo>
                  <a:pt x="9641" y="7657"/>
                  <a:pt x="9515" y="7783"/>
                  <a:pt x="9452" y="7940"/>
                </a:cubicBezTo>
                <a:cubicBezTo>
                  <a:pt x="9295" y="7909"/>
                  <a:pt x="9137" y="7877"/>
                  <a:pt x="8948" y="7877"/>
                </a:cubicBezTo>
                <a:cubicBezTo>
                  <a:pt x="8507" y="7877"/>
                  <a:pt x="8066" y="8035"/>
                  <a:pt x="7751" y="8318"/>
                </a:cubicBezTo>
                <a:cubicBezTo>
                  <a:pt x="7404" y="8035"/>
                  <a:pt x="6932" y="7877"/>
                  <a:pt x="6459" y="7877"/>
                </a:cubicBezTo>
                <a:cubicBezTo>
                  <a:pt x="6302" y="7877"/>
                  <a:pt x="6113" y="7909"/>
                  <a:pt x="5955" y="7909"/>
                </a:cubicBezTo>
                <a:cubicBezTo>
                  <a:pt x="5703" y="7594"/>
                  <a:pt x="5356" y="7373"/>
                  <a:pt x="5010" y="7247"/>
                </a:cubicBezTo>
                <a:lnTo>
                  <a:pt x="5010" y="7121"/>
                </a:lnTo>
                <a:cubicBezTo>
                  <a:pt x="5010" y="6869"/>
                  <a:pt x="4915" y="6585"/>
                  <a:pt x="4789" y="6302"/>
                </a:cubicBezTo>
                <a:cubicBezTo>
                  <a:pt x="5356" y="5798"/>
                  <a:pt x="5671" y="5042"/>
                  <a:pt x="5671" y="4254"/>
                </a:cubicBezTo>
                <a:cubicBezTo>
                  <a:pt x="5671" y="3624"/>
                  <a:pt x="5482" y="3025"/>
                  <a:pt x="5073" y="2553"/>
                </a:cubicBezTo>
                <a:cubicBezTo>
                  <a:pt x="5419" y="2301"/>
                  <a:pt x="5671" y="1891"/>
                  <a:pt x="5671" y="1419"/>
                </a:cubicBezTo>
                <a:cubicBezTo>
                  <a:pt x="5671" y="631"/>
                  <a:pt x="5041" y="1"/>
                  <a:pt x="4254" y="1"/>
                </a:cubicBezTo>
                <a:cubicBezTo>
                  <a:pt x="4065" y="1"/>
                  <a:pt x="3907" y="158"/>
                  <a:pt x="3907" y="348"/>
                </a:cubicBezTo>
                <a:cubicBezTo>
                  <a:pt x="3907" y="568"/>
                  <a:pt x="4065" y="726"/>
                  <a:pt x="4254" y="726"/>
                </a:cubicBezTo>
                <a:cubicBezTo>
                  <a:pt x="4632" y="726"/>
                  <a:pt x="4947" y="1041"/>
                  <a:pt x="4947" y="1419"/>
                </a:cubicBezTo>
                <a:cubicBezTo>
                  <a:pt x="4947" y="1702"/>
                  <a:pt x="4789" y="1923"/>
                  <a:pt x="4600" y="2049"/>
                </a:cubicBezTo>
                <a:cubicBezTo>
                  <a:pt x="4128" y="1671"/>
                  <a:pt x="3498" y="1419"/>
                  <a:pt x="2836" y="1419"/>
                </a:cubicBezTo>
                <a:cubicBezTo>
                  <a:pt x="2174" y="1419"/>
                  <a:pt x="1544" y="1671"/>
                  <a:pt x="1072" y="2049"/>
                </a:cubicBezTo>
                <a:cubicBezTo>
                  <a:pt x="820" y="1923"/>
                  <a:pt x="694" y="1702"/>
                  <a:pt x="694" y="1419"/>
                </a:cubicBezTo>
                <a:cubicBezTo>
                  <a:pt x="694" y="1041"/>
                  <a:pt x="1009" y="726"/>
                  <a:pt x="1418" y="726"/>
                </a:cubicBezTo>
                <a:cubicBezTo>
                  <a:pt x="1607" y="726"/>
                  <a:pt x="1765" y="568"/>
                  <a:pt x="1765" y="348"/>
                </a:cubicBezTo>
                <a:cubicBezTo>
                  <a:pt x="1765" y="158"/>
                  <a:pt x="1607" y="1"/>
                  <a:pt x="1418"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972;p52">
            <a:extLst>
              <a:ext uri="{FF2B5EF4-FFF2-40B4-BE49-F238E27FC236}">
                <a16:creationId xmlns:a16="http://schemas.microsoft.com/office/drawing/2014/main" id="{779B1D6B-6740-4666-971B-58F8801715C0}"/>
              </a:ext>
            </a:extLst>
          </p:cNvPr>
          <p:cNvSpPr/>
          <p:nvPr/>
        </p:nvSpPr>
        <p:spPr>
          <a:xfrm>
            <a:off x="7772603" y="1521742"/>
            <a:ext cx="448772" cy="512301"/>
          </a:xfrm>
          <a:custGeom>
            <a:avLst/>
            <a:gdLst/>
            <a:ahLst/>
            <a:cxnLst/>
            <a:rect l="l" t="t" r="r" b="b"/>
            <a:pathLst>
              <a:path w="10681" h="12193" extrusionOk="0">
                <a:moveTo>
                  <a:pt x="8475" y="693"/>
                </a:moveTo>
                <a:cubicBezTo>
                  <a:pt x="8318" y="1513"/>
                  <a:pt x="7562" y="2111"/>
                  <a:pt x="6742" y="2111"/>
                </a:cubicBezTo>
                <a:cubicBezTo>
                  <a:pt x="6333" y="2111"/>
                  <a:pt x="5986" y="2237"/>
                  <a:pt x="5671" y="2426"/>
                </a:cubicBezTo>
                <a:lnTo>
                  <a:pt x="5671" y="1765"/>
                </a:lnTo>
                <a:cubicBezTo>
                  <a:pt x="5671" y="1166"/>
                  <a:pt x="6144" y="693"/>
                  <a:pt x="6742" y="693"/>
                </a:cubicBezTo>
                <a:close/>
                <a:moveTo>
                  <a:pt x="7089" y="4285"/>
                </a:moveTo>
                <a:cubicBezTo>
                  <a:pt x="8853" y="4285"/>
                  <a:pt x="9924" y="5356"/>
                  <a:pt x="9924" y="7120"/>
                </a:cubicBezTo>
                <a:cubicBezTo>
                  <a:pt x="9956" y="8129"/>
                  <a:pt x="9609" y="9231"/>
                  <a:pt x="9074" y="10082"/>
                </a:cubicBezTo>
                <a:cubicBezTo>
                  <a:pt x="8507" y="10933"/>
                  <a:pt x="7814" y="11405"/>
                  <a:pt x="7089" y="11405"/>
                </a:cubicBezTo>
                <a:cubicBezTo>
                  <a:pt x="6931" y="11405"/>
                  <a:pt x="6774" y="11374"/>
                  <a:pt x="6648" y="11342"/>
                </a:cubicBezTo>
                <a:cubicBezTo>
                  <a:pt x="6238" y="11216"/>
                  <a:pt x="5766" y="11122"/>
                  <a:pt x="5325" y="11122"/>
                </a:cubicBezTo>
                <a:cubicBezTo>
                  <a:pt x="4884" y="11122"/>
                  <a:pt x="4411" y="11216"/>
                  <a:pt x="3970" y="11342"/>
                </a:cubicBezTo>
                <a:cubicBezTo>
                  <a:pt x="3812" y="11374"/>
                  <a:pt x="3655" y="11405"/>
                  <a:pt x="3560" y="11405"/>
                </a:cubicBezTo>
                <a:cubicBezTo>
                  <a:pt x="2836" y="11405"/>
                  <a:pt x="2143" y="10901"/>
                  <a:pt x="1576" y="10082"/>
                </a:cubicBezTo>
                <a:cubicBezTo>
                  <a:pt x="1040" y="9200"/>
                  <a:pt x="725" y="8097"/>
                  <a:pt x="725" y="7120"/>
                </a:cubicBezTo>
                <a:cubicBezTo>
                  <a:pt x="725" y="5356"/>
                  <a:pt x="1765" y="4285"/>
                  <a:pt x="3560" y="4285"/>
                </a:cubicBezTo>
                <a:cubicBezTo>
                  <a:pt x="3970" y="4285"/>
                  <a:pt x="4380" y="4348"/>
                  <a:pt x="4726" y="4474"/>
                </a:cubicBezTo>
                <a:cubicBezTo>
                  <a:pt x="4821" y="4506"/>
                  <a:pt x="4884" y="4506"/>
                  <a:pt x="4978" y="4569"/>
                </a:cubicBezTo>
                <a:lnTo>
                  <a:pt x="4978" y="5293"/>
                </a:lnTo>
                <a:cubicBezTo>
                  <a:pt x="4663" y="5262"/>
                  <a:pt x="4348" y="5199"/>
                  <a:pt x="4065" y="5041"/>
                </a:cubicBezTo>
                <a:cubicBezTo>
                  <a:pt x="4021" y="5015"/>
                  <a:pt x="3971" y="5003"/>
                  <a:pt x="3919" y="5003"/>
                </a:cubicBezTo>
                <a:cubicBezTo>
                  <a:pt x="3783" y="5003"/>
                  <a:pt x="3638" y="5084"/>
                  <a:pt x="3592" y="5199"/>
                </a:cubicBezTo>
                <a:cubicBezTo>
                  <a:pt x="3497" y="5356"/>
                  <a:pt x="3592" y="5577"/>
                  <a:pt x="3749" y="5671"/>
                </a:cubicBezTo>
                <a:cubicBezTo>
                  <a:pt x="4254" y="5892"/>
                  <a:pt x="4758" y="6018"/>
                  <a:pt x="5325" y="6018"/>
                </a:cubicBezTo>
                <a:cubicBezTo>
                  <a:pt x="5860" y="6018"/>
                  <a:pt x="6427" y="5892"/>
                  <a:pt x="6900" y="5671"/>
                </a:cubicBezTo>
                <a:cubicBezTo>
                  <a:pt x="7057" y="5577"/>
                  <a:pt x="7120" y="5356"/>
                  <a:pt x="7057" y="5199"/>
                </a:cubicBezTo>
                <a:cubicBezTo>
                  <a:pt x="6989" y="5084"/>
                  <a:pt x="6854" y="5003"/>
                  <a:pt x="6725" y="5003"/>
                </a:cubicBezTo>
                <a:cubicBezTo>
                  <a:pt x="6676" y="5003"/>
                  <a:pt x="6628" y="5015"/>
                  <a:pt x="6585" y="5041"/>
                </a:cubicBezTo>
                <a:cubicBezTo>
                  <a:pt x="6301" y="5199"/>
                  <a:pt x="5986" y="5262"/>
                  <a:pt x="5671" y="5293"/>
                </a:cubicBezTo>
                <a:lnTo>
                  <a:pt x="5671" y="4569"/>
                </a:lnTo>
                <a:cubicBezTo>
                  <a:pt x="5766" y="4569"/>
                  <a:pt x="5829" y="4506"/>
                  <a:pt x="5923" y="4474"/>
                </a:cubicBezTo>
                <a:cubicBezTo>
                  <a:pt x="6270" y="4348"/>
                  <a:pt x="6648" y="4285"/>
                  <a:pt x="7089" y="4285"/>
                </a:cubicBezTo>
                <a:close/>
                <a:moveTo>
                  <a:pt x="6774" y="0"/>
                </a:moveTo>
                <a:cubicBezTo>
                  <a:pt x="5797" y="0"/>
                  <a:pt x="5010" y="788"/>
                  <a:pt x="5010" y="1765"/>
                </a:cubicBezTo>
                <a:cubicBezTo>
                  <a:pt x="4695" y="1513"/>
                  <a:pt x="4348" y="1418"/>
                  <a:pt x="3938" y="1418"/>
                </a:cubicBezTo>
                <a:cubicBezTo>
                  <a:pt x="3749" y="1418"/>
                  <a:pt x="3592" y="1576"/>
                  <a:pt x="3592" y="1765"/>
                </a:cubicBezTo>
                <a:cubicBezTo>
                  <a:pt x="3592" y="1954"/>
                  <a:pt x="3749" y="2111"/>
                  <a:pt x="3938" y="2111"/>
                </a:cubicBezTo>
                <a:cubicBezTo>
                  <a:pt x="4537" y="2111"/>
                  <a:pt x="5010" y="2584"/>
                  <a:pt x="5010" y="3182"/>
                </a:cubicBezTo>
                <a:lnTo>
                  <a:pt x="5010" y="3812"/>
                </a:lnTo>
                <a:cubicBezTo>
                  <a:pt x="4569" y="3655"/>
                  <a:pt x="4096" y="3560"/>
                  <a:pt x="3592" y="3560"/>
                </a:cubicBezTo>
                <a:cubicBezTo>
                  <a:pt x="1513" y="3560"/>
                  <a:pt x="0" y="4884"/>
                  <a:pt x="0" y="7152"/>
                </a:cubicBezTo>
                <a:cubicBezTo>
                  <a:pt x="0" y="8286"/>
                  <a:pt x="347" y="9515"/>
                  <a:pt x="977" y="10491"/>
                </a:cubicBezTo>
                <a:cubicBezTo>
                  <a:pt x="1702" y="11594"/>
                  <a:pt x="2615" y="12193"/>
                  <a:pt x="3560" y="12193"/>
                </a:cubicBezTo>
                <a:cubicBezTo>
                  <a:pt x="3781" y="12193"/>
                  <a:pt x="3970" y="12161"/>
                  <a:pt x="4222" y="12130"/>
                </a:cubicBezTo>
                <a:cubicBezTo>
                  <a:pt x="4600" y="12004"/>
                  <a:pt x="4970" y="11941"/>
                  <a:pt x="5340" y="11941"/>
                </a:cubicBezTo>
                <a:cubicBezTo>
                  <a:pt x="5711" y="11941"/>
                  <a:pt x="6081" y="12004"/>
                  <a:pt x="6459" y="12130"/>
                </a:cubicBezTo>
                <a:cubicBezTo>
                  <a:pt x="6648" y="12193"/>
                  <a:pt x="6900" y="12193"/>
                  <a:pt x="7152" y="12193"/>
                </a:cubicBezTo>
                <a:cubicBezTo>
                  <a:pt x="8097" y="12193"/>
                  <a:pt x="8979" y="11594"/>
                  <a:pt x="9704" y="10491"/>
                </a:cubicBezTo>
                <a:cubicBezTo>
                  <a:pt x="10334" y="9546"/>
                  <a:pt x="10681" y="8286"/>
                  <a:pt x="10681" y="7152"/>
                </a:cubicBezTo>
                <a:cubicBezTo>
                  <a:pt x="10681" y="4884"/>
                  <a:pt x="9168" y="3560"/>
                  <a:pt x="7089" y="3560"/>
                </a:cubicBezTo>
                <a:cubicBezTo>
                  <a:pt x="6585" y="3560"/>
                  <a:pt x="6112" y="3655"/>
                  <a:pt x="5671" y="3812"/>
                </a:cubicBezTo>
                <a:lnTo>
                  <a:pt x="5671" y="3340"/>
                </a:lnTo>
                <a:lnTo>
                  <a:pt x="5797" y="3214"/>
                </a:lnTo>
                <a:cubicBezTo>
                  <a:pt x="6081" y="2930"/>
                  <a:pt x="6396" y="2836"/>
                  <a:pt x="6774" y="2836"/>
                </a:cubicBezTo>
                <a:cubicBezTo>
                  <a:pt x="8160" y="2836"/>
                  <a:pt x="9263" y="1733"/>
                  <a:pt x="9263" y="347"/>
                </a:cubicBezTo>
                <a:cubicBezTo>
                  <a:pt x="9263" y="158"/>
                  <a:pt x="9105" y="0"/>
                  <a:pt x="8916"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6973;p52">
            <a:extLst>
              <a:ext uri="{FF2B5EF4-FFF2-40B4-BE49-F238E27FC236}">
                <a16:creationId xmlns:a16="http://schemas.microsoft.com/office/drawing/2014/main" id="{231F804F-FDA6-4239-AD2E-C3F85D5B1FE5}"/>
              </a:ext>
            </a:extLst>
          </p:cNvPr>
          <p:cNvGrpSpPr/>
          <p:nvPr/>
        </p:nvGrpSpPr>
        <p:grpSpPr>
          <a:xfrm>
            <a:off x="7741622" y="2171053"/>
            <a:ext cx="512301" cy="480536"/>
            <a:chOff x="-17190425" y="2435725"/>
            <a:chExt cx="304825" cy="285925"/>
          </a:xfrm>
          <a:solidFill>
            <a:srgbClr val="5C3183"/>
          </a:solidFill>
        </p:grpSpPr>
        <p:sp>
          <p:nvSpPr>
            <p:cNvPr id="833" name="Google Shape;6974;p52">
              <a:extLst>
                <a:ext uri="{FF2B5EF4-FFF2-40B4-BE49-F238E27FC236}">
                  <a16:creationId xmlns:a16="http://schemas.microsoft.com/office/drawing/2014/main" id="{C397DD11-EDA2-436D-BD25-F9A197E2D2B3}"/>
                </a:ext>
              </a:extLst>
            </p:cNvPr>
            <p:cNvSpPr/>
            <p:nvPr/>
          </p:nvSpPr>
          <p:spPr>
            <a:xfrm>
              <a:off x="-16994325" y="2596400"/>
              <a:ext cx="18150" cy="17350"/>
            </a:xfrm>
            <a:custGeom>
              <a:avLst/>
              <a:gdLst/>
              <a:ahLst/>
              <a:cxnLst/>
              <a:rect l="l" t="t" r="r" b="b"/>
              <a:pathLst>
                <a:path w="726" h="694" extrusionOk="0">
                  <a:moveTo>
                    <a:pt x="348" y="0"/>
                  </a:moveTo>
                  <a:cubicBezTo>
                    <a:pt x="159" y="0"/>
                    <a:pt x="1" y="158"/>
                    <a:pt x="1" y="347"/>
                  </a:cubicBezTo>
                  <a:cubicBezTo>
                    <a:pt x="1" y="536"/>
                    <a:pt x="159"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6975;p52">
              <a:extLst>
                <a:ext uri="{FF2B5EF4-FFF2-40B4-BE49-F238E27FC236}">
                  <a16:creationId xmlns:a16="http://schemas.microsoft.com/office/drawing/2014/main" id="{6B9F59E3-3657-44CC-8237-5F96A339BC78}"/>
                </a:ext>
              </a:extLst>
            </p:cNvPr>
            <p:cNvSpPr/>
            <p:nvPr/>
          </p:nvSpPr>
          <p:spPr>
            <a:xfrm>
              <a:off x="-17100650" y="25964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6976;p52">
              <a:extLst>
                <a:ext uri="{FF2B5EF4-FFF2-40B4-BE49-F238E27FC236}">
                  <a16:creationId xmlns:a16="http://schemas.microsoft.com/office/drawing/2014/main" id="{7CB823DC-1835-4801-914E-C7952B21D7BE}"/>
                </a:ext>
              </a:extLst>
            </p:cNvPr>
            <p:cNvSpPr/>
            <p:nvPr/>
          </p:nvSpPr>
          <p:spPr>
            <a:xfrm>
              <a:off x="-17190425" y="2435725"/>
              <a:ext cx="304825" cy="285925"/>
            </a:xfrm>
            <a:custGeom>
              <a:avLst/>
              <a:gdLst/>
              <a:ahLst/>
              <a:cxnLst/>
              <a:rect l="l" t="t" r="r" b="b"/>
              <a:pathLst>
                <a:path w="12193" h="11437" extrusionOk="0">
                  <a:moveTo>
                    <a:pt x="2111" y="725"/>
                  </a:moveTo>
                  <a:cubicBezTo>
                    <a:pt x="2836" y="725"/>
                    <a:pt x="3434" y="1292"/>
                    <a:pt x="3529" y="2016"/>
                  </a:cubicBezTo>
                  <a:cubicBezTo>
                    <a:pt x="2804" y="2363"/>
                    <a:pt x="2174" y="2867"/>
                    <a:pt x="1702" y="3497"/>
                  </a:cubicBezTo>
                  <a:cubicBezTo>
                    <a:pt x="1103" y="3308"/>
                    <a:pt x="693" y="2773"/>
                    <a:pt x="693" y="2143"/>
                  </a:cubicBezTo>
                  <a:cubicBezTo>
                    <a:pt x="693" y="1355"/>
                    <a:pt x="1323" y="725"/>
                    <a:pt x="2111" y="725"/>
                  </a:cubicBezTo>
                  <a:close/>
                  <a:moveTo>
                    <a:pt x="10019" y="693"/>
                  </a:moveTo>
                  <a:cubicBezTo>
                    <a:pt x="10806" y="693"/>
                    <a:pt x="11437" y="1323"/>
                    <a:pt x="11437" y="2111"/>
                  </a:cubicBezTo>
                  <a:cubicBezTo>
                    <a:pt x="11437" y="2773"/>
                    <a:pt x="11027" y="3308"/>
                    <a:pt x="10397" y="3497"/>
                  </a:cubicBezTo>
                  <a:cubicBezTo>
                    <a:pt x="9924" y="2867"/>
                    <a:pt x="9294" y="2363"/>
                    <a:pt x="8601" y="2016"/>
                  </a:cubicBezTo>
                  <a:cubicBezTo>
                    <a:pt x="8696" y="1260"/>
                    <a:pt x="9263" y="693"/>
                    <a:pt x="10019" y="693"/>
                  </a:cubicBezTo>
                  <a:close/>
                  <a:moveTo>
                    <a:pt x="7959" y="4997"/>
                  </a:moveTo>
                  <a:cubicBezTo>
                    <a:pt x="8453" y="4997"/>
                    <a:pt x="8961" y="5407"/>
                    <a:pt x="9200" y="6018"/>
                  </a:cubicBezTo>
                  <a:cubicBezTo>
                    <a:pt x="9452" y="6774"/>
                    <a:pt x="9231" y="7530"/>
                    <a:pt x="8664" y="7719"/>
                  </a:cubicBezTo>
                  <a:cubicBezTo>
                    <a:pt x="8555" y="7741"/>
                    <a:pt x="8447" y="7777"/>
                    <a:pt x="8338" y="7777"/>
                  </a:cubicBezTo>
                  <a:cubicBezTo>
                    <a:pt x="8289" y="7777"/>
                    <a:pt x="8240" y="7770"/>
                    <a:pt x="8192" y="7750"/>
                  </a:cubicBezTo>
                  <a:cubicBezTo>
                    <a:pt x="8003" y="7372"/>
                    <a:pt x="7624" y="6900"/>
                    <a:pt x="7183" y="6711"/>
                  </a:cubicBezTo>
                  <a:cubicBezTo>
                    <a:pt x="6900" y="5955"/>
                    <a:pt x="7152" y="5230"/>
                    <a:pt x="7687" y="5041"/>
                  </a:cubicBezTo>
                  <a:cubicBezTo>
                    <a:pt x="7776" y="5011"/>
                    <a:pt x="7868" y="4997"/>
                    <a:pt x="7959" y="4997"/>
                  </a:cubicBezTo>
                  <a:close/>
                  <a:moveTo>
                    <a:pt x="4107" y="4995"/>
                  </a:moveTo>
                  <a:cubicBezTo>
                    <a:pt x="4200" y="4995"/>
                    <a:pt x="4292" y="5010"/>
                    <a:pt x="4379" y="5041"/>
                  </a:cubicBezTo>
                  <a:cubicBezTo>
                    <a:pt x="4947" y="5230"/>
                    <a:pt x="5167" y="6081"/>
                    <a:pt x="4852" y="6805"/>
                  </a:cubicBezTo>
                  <a:cubicBezTo>
                    <a:pt x="4568" y="7026"/>
                    <a:pt x="4222" y="7404"/>
                    <a:pt x="4064" y="7687"/>
                  </a:cubicBezTo>
                  <a:cubicBezTo>
                    <a:pt x="3946" y="7755"/>
                    <a:pt x="3819" y="7786"/>
                    <a:pt x="3697" y="7786"/>
                  </a:cubicBezTo>
                  <a:cubicBezTo>
                    <a:pt x="3592" y="7786"/>
                    <a:pt x="3491" y="7763"/>
                    <a:pt x="3403" y="7719"/>
                  </a:cubicBezTo>
                  <a:cubicBezTo>
                    <a:pt x="2836" y="7530"/>
                    <a:pt x="2615" y="6742"/>
                    <a:pt x="2899" y="6018"/>
                  </a:cubicBezTo>
                  <a:cubicBezTo>
                    <a:pt x="3110" y="5385"/>
                    <a:pt x="3629" y="4995"/>
                    <a:pt x="4107" y="4995"/>
                  </a:cubicBezTo>
                  <a:close/>
                  <a:moveTo>
                    <a:pt x="6081" y="8538"/>
                  </a:moveTo>
                  <a:cubicBezTo>
                    <a:pt x="6207" y="8538"/>
                    <a:pt x="6364" y="8632"/>
                    <a:pt x="6396" y="8790"/>
                  </a:cubicBezTo>
                  <a:lnTo>
                    <a:pt x="6081" y="9105"/>
                  </a:lnTo>
                  <a:lnTo>
                    <a:pt x="5766" y="8790"/>
                  </a:lnTo>
                  <a:cubicBezTo>
                    <a:pt x="5797" y="8664"/>
                    <a:pt x="5955" y="8538"/>
                    <a:pt x="6081" y="8538"/>
                  </a:cubicBezTo>
                  <a:close/>
                  <a:moveTo>
                    <a:pt x="6144" y="2111"/>
                  </a:moveTo>
                  <a:cubicBezTo>
                    <a:pt x="8727" y="2111"/>
                    <a:pt x="10806" y="4064"/>
                    <a:pt x="10806" y="6427"/>
                  </a:cubicBezTo>
                  <a:cubicBezTo>
                    <a:pt x="10712" y="7908"/>
                    <a:pt x="9893" y="9263"/>
                    <a:pt x="8570" y="10050"/>
                  </a:cubicBezTo>
                  <a:cubicBezTo>
                    <a:pt x="8570" y="9924"/>
                    <a:pt x="8601" y="9767"/>
                    <a:pt x="8601" y="9609"/>
                  </a:cubicBezTo>
                  <a:cubicBezTo>
                    <a:pt x="8601" y="9168"/>
                    <a:pt x="8570" y="8790"/>
                    <a:pt x="8475" y="8475"/>
                  </a:cubicBezTo>
                  <a:cubicBezTo>
                    <a:pt x="8633" y="8475"/>
                    <a:pt x="8790" y="8443"/>
                    <a:pt x="8916" y="8380"/>
                  </a:cubicBezTo>
                  <a:cubicBezTo>
                    <a:pt x="9861" y="8034"/>
                    <a:pt x="10239" y="6868"/>
                    <a:pt x="9861" y="5766"/>
                  </a:cubicBezTo>
                  <a:cubicBezTo>
                    <a:pt x="9523" y="4855"/>
                    <a:pt x="8755" y="4267"/>
                    <a:pt x="7966" y="4267"/>
                  </a:cubicBezTo>
                  <a:cubicBezTo>
                    <a:pt x="7799" y="4267"/>
                    <a:pt x="7632" y="4293"/>
                    <a:pt x="7467" y="4348"/>
                  </a:cubicBezTo>
                  <a:cubicBezTo>
                    <a:pt x="6679" y="4600"/>
                    <a:pt x="6270" y="5514"/>
                    <a:pt x="6396" y="6396"/>
                  </a:cubicBezTo>
                  <a:cubicBezTo>
                    <a:pt x="6337" y="6376"/>
                    <a:pt x="6272" y="6369"/>
                    <a:pt x="6205" y="6369"/>
                  </a:cubicBezTo>
                  <a:cubicBezTo>
                    <a:pt x="6053" y="6369"/>
                    <a:pt x="5886" y="6405"/>
                    <a:pt x="5734" y="6427"/>
                  </a:cubicBezTo>
                  <a:cubicBezTo>
                    <a:pt x="5829" y="5514"/>
                    <a:pt x="5451" y="4600"/>
                    <a:pt x="4663" y="4348"/>
                  </a:cubicBezTo>
                  <a:cubicBezTo>
                    <a:pt x="4486" y="4277"/>
                    <a:pt x="4304" y="4244"/>
                    <a:pt x="4124" y="4244"/>
                  </a:cubicBezTo>
                  <a:cubicBezTo>
                    <a:pt x="3341" y="4244"/>
                    <a:pt x="2576" y="4869"/>
                    <a:pt x="2269" y="5766"/>
                  </a:cubicBezTo>
                  <a:cubicBezTo>
                    <a:pt x="1859" y="6868"/>
                    <a:pt x="2269" y="8034"/>
                    <a:pt x="3214" y="8380"/>
                  </a:cubicBezTo>
                  <a:cubicBezTo>
                    <a:pt x="3371" y="8475"/>
                    <a:pt x="3560" y="8475"/>
                    <a:pt x="3718" y="8475"/>
                  </a:cubicBezTo>
                  <a:lnTo>
                    <a:pt x="3749" y="8475"/>
                  </a:lnTo>
                  <a:cubicBezTo>
                    <a:pt x="3686" y="8790"/>
                    <a:pt x="3623" y="9137"/>
                    <a:pt x="3623" y="9609"/>
                  </a:cubicBezTo>
                  <a:cubicBezTo>
                    <a:pt x="3623" y="9767"/>
                    <a:pt x="3623" y="9893"/>
                    <a:pt x="3686" y="10050"/>
                  </a:cubicBezTo>
                  <a:cubicBezTo>
                    <a:pt x="2332" y="9263"/>
                    <a:pt x="1512" y="7908"/>
                    <a:pt x="1512" y="6427"/>
                  </a:cubicBezTo>
                  <a:cubicBezTo>
                    <a:pt x="1512" y="4064"/>
                    <a:pt x="3592" y="2111"/>
                    <a:pt x="6144" y="2111"/>
                  </a:cubicBezTo>
                  <a:close/>
                  <a:moveTo>
                    <a:pt x="6127" y="7151"/>
                  </a:moveTo>
                  <a:cubicBezTo>
                    <a:pt x="6481" y="7151"/>
                    <a:pt x="6828" y="7269"/>
                    <a:pt x="7057" y="7498"/>
                  </a:cubicBezTo>
                  <a:cubicBezTo>
                    <a:pt x="7656" y="8065"/>
                    <a:pt x="7845" y="8601"/>
                    <a:pt x="7845" y="9609"/>
                  </a:cubicBezTo>
                  <a:cubicBezTo>
                    <a:pt x="7845" y="10050"/>
                    <a:pt x="7782" y="10334"/>
                    <a:pt x="7624" y="10491"/>
                  </a:cubicBezTo>
                  <a:cubicBezTo>
                    <a:pt x="7451" y="10640"/>
                    <a:pt x="7123" y="10691"/>
                    <a:pt x="6746" y="10691"/>
                  </a:cubicBezTo>
                  <a:cubicBezTo>
                    <a:pt x="6643" y="10691"/>
                    <a:pt x="6536" y="10687"/>
                    <a:pt x="6427" y="10680"/>
                  </a:cubicBezTo>
                  <a:lnTo>
                    <a:pt x="6427" y="9767"/>
                  </a:lnTo>
                  <a:lnTo>
                    <a:pt x="7026" y="9168"/>
                  </a:lnTo>
                  <a:cubicBezTo>
                    <a:pt x="7089" y="9105"/>
                    <a:pt x="7152" y="9011"/>
                    <a:pt x="7152" y="8948"/>
                  </a:cubicBezTo>
                  <a:cubicBezTo>
                    <a:pt x="7152" y="8349"/>
                    <a:pt x="6679" y="7876"/>
                    <a:pt x="6081" y="7876"/>
                  </a:cubicBezTo>
                  <a:cubicBezTo>
                    <a:pt x="5482" y="7876"/>
                    <a:pt x="5010" y="8349"/>
                    <a:pt x="5010" y="8948"/>
                  </a:cubicBezTo>
                  <a:cubicBezTo>
                    <a:pt x="5010" y="9011"/>
                    <a:pt x="5041" y="9137"/>
                    <a:pt x="5136" y="9168"/>
                  </a:cubicBezTo>
                  <a:lnTo>
                    <a:pt x="5734" y="9767"/>
                  </a:lnTo>
                  <a:lnTo>
                    <a:pt x="5734" y="10680"/>
                  </a:lnTo>
                  <a:lnTo>
                    <a:pt x="5356" y="10680"/>
                  </a:lnTo>
                  <a:cubicBezTo>
                    <a:pt x="4631" y="10680"/>
                    <a:pt x="4316" y="10554"/>
                    <a:pt x="4316" y="9609"/>
                  </a:cubicBezTo>
                  <a:cubicBezTo>
                    <a:pt x="4316" y="8601"/>
                    <a:pt x="4537" y="8160"/>
                    <a:pt x="5104" y="7561"/>
                  </a:cubicBezTo>
                  <a:cubicBezTo>
                    <a:pt x="5364" y="7285"/>
                    <a:pt x="5750" y="7151"/>
                    <a:pt x="6127" y="7151"/>
                  </a:cubicBezTo>
                  <a:close/>
                  <a:moveTo>
                    <a:pt x="2143" y="0"/>
                  </a:moveTo>
                  <a:cubicBezTo>
                    <a:pt x="945" y="0"/>
                    <a:pt x="0" y="945"/>
                    <a:pt x="0" y="2143"/>
                  </a:cubicBezTo>
                  <a:cubicBezTo>
                    <a:pt x="0" y="2647"/>
                    <a:pt x="221" y="3151"/>
                    <a:pt x="536" y="3560"/>
                  </a:cubicBezTo>
                  <a:cubicBezTo>
                    <a:pt x="756" y="3812"/>
                    <a:pt x="1040" y="4001"/>
                    <a:pt x="1355" y="4127"/>
                  </a:cubicBezTo>
                  <a:cubicBezTo>
                    <a:pt x="945" y="4852"/>
                    <a:pt x="756" y="5640"/>
                    <a:pt x="756" y="6427"/>
                  </a:cubicBezTo>
                  <a:cubicBezTo>
                    <a:pt x="756" y="8506"/>
                    <a:pt x="2143" y="10334"/>
                    <a:pt x="4096" y="11058"/>
                  </a:cubicBezTo>
                  <a:cubicBezTo>
                    <a:pt x="4474" y="11373"/>
                    <a:pt x="4947" y="11436"/>
                    <a:pt x="5356" y="11436"/>
                  </a:cubicBezTo>
                  <a:lnTo>
                    <a:pt x="6364" y="11436"/>
                  </a:lnTo>
                  <a:cubicBezTo>
                    <a:pt x="7026" y="11436"/>
                    <a:pt x="7656" y="11436"/>
                    <a:pt x="8097" y="11058"/>
                  </a:cubicBezTo>
                  <a:cubicBezTo>
                    <a:pt x="10050" y="10334"/>
                    <a:pt x="11437" y="8506"/>
                    <a:pt x="11437" y="6427"/>
                  </a:cubicBezTo>
                  <a:cubicBezTo>
                    <a:pt x="11437" y="5608"/>
                    <a:pt x="11248" y="4820"/>
                    <a:pt x="10838" y="4127"/>
                  </a:cubicBezTo>
                  <a:cubicBezTo>
                    <a:pt x="11153" y="4001"/>
                    <a:pt x="11437" y="3812"/>
                    <a:pt x="11657" y="3560"/>
                  </a:cubicBezTo>
                  <a:cubicBezTo>
                    <a:pt x="12035" y="3151"/>
                    <a:pt x="12193" y="2647"/>
                    <a:pt x="12193" y="2143"/>
                  </a:cubicBezTo>
                  <a:cubicBezTo>
                    <a:pt x="12193" y="945"/>
                    <a:pt x="11185" y="0"/>
                    <a:pt x="10019" y="0"/>
                  </a:cubicBezTo>
                  <a:cubicBezTo>
                    <a:pt x="8979" y="0"/>
                    <a:pt x="8129" y="756"/>
                    <a:pt x="7939" y="1733"/>
                  </a:cubicBezTo>
                  <a:cubicBezTo>
                    <a:pt x="7341" y="1544"/>
                    <a:pt x="6711" y="1418"/>
                    <a:pt x="6081" y="1418"/>
                  </a:cubicBezTo>
                  <a:cubicBezTo>
                    <a:pt x="5451" y="1418"/>
                    <a:pt x="4821" y="1544"/>
                    <a:pt x="4222" y="1733"/>
                  </a:cubicBezTo>
                  <a:cubicBezTo>
                    <a:pt x="4033" y="756"/>
                    <a:pt x="3151"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6977;p52">
            <a:extLst>
              <a:ext uri="{FF2B5EF4-FFF2-40B4-BE49-F238E27FC236}">
                <a16:creationId xmlns:a16="http://schemas.microsoft.com/office/drawing/2014/main" id="{A8129845-CEB9-4156-8828-38894FF5075E}"/>
              </a:ext>
            </a:extLst>
          </p:cNvPr>
          <p:cNvSpPr/>
          <p:nvPr/>
        </p:nvSpPr>
        <p:spPr>
          <a:xfrm>
            <a:off x="7743486" y="2781259"/>
            <a:ext cx="507007" cy="507049"/>
          </a:xfrm>
          <a:custGeom>
            <a:avLst/>
            <a:gdLst/>
            <a:ahLst/>
            <a:cxnLst/>
            <a:rect l="l" t="t" r="r" b="b"/>
            <a:pathLst>
              <a:path w="12067" h="12068" extrusionOk="0">
                <a:moveTo>
                  <a:pt x="5955" y="1104"/>
                </a:moveTo>
                <a:lnTo>
                  <a:pt x="6270" y="1734"/>
                </a:lnTo>
                <a:lnTo>
                  <a:pt x="5955" y="2364"/>
                </a:lnTo>
                <a:lnTo>
                  <a:pt x="5640" y="1734"/>
                </a:lnTo>
                <a:lnTo>
                  <a:pt x="5955" y="1104"/>
                </a:lnTo>
                <a:close/>
                <a:moveTo>
                  <a:pt x="9420" y="2521"/>
                </a:moveTo>
                <a:lnTo>
                  <a:pt x="9168" y="3183"/>
                </a:lnTo>
                <a:lnTo>
                  <a:pt x="8507" y="3435"/>
                </a:lnTo>
                <a:lnTo>
                  <a:pt x="8759" y="2773"/>
                </a:lnTo>
                <a:lnTo>
                  <a:pt x="9420" y="2521"/>
                </a:lnTo>
                <a:close/>
                <a:moveTo>
                  <a:pt x="2489" y="2553"/>
                </a:moveTo>
                <a:lnTo>
                  <a:pt x="3151" y="2805"/>
                </a:lnTo>
                <a:lnTo>
                  <a:pt x="3403" y="3466"/>
                </a:lnTo>
                <a:lnTo>
                  <a:pt x="2710" y="3246"/>
                </a:lnTo>
                <a:lnTo>
                  <a:pt x="2489" y="2553"/>
                </a:lnTo>
                <a:close/>
                <a:moveTo>
                  <a:pt x="4663" y="2931"/>
                </a:moveTo>
                <a:lnTo>
                  <a:pt x="5608" y="3403"/>
                </a:lnTo>
                <a:lnTo>
                  <a:pt x="5608" y="4254"/>
                </a:lnTo>
                <a:cubicBezTo>
                  <a:pt x="5356" y="4286"/>
                  <a:pt x="5167" y="4380"/>
                  <a:pt x="4978" y="4538"/>
                </a:cubicBezTo>
                <a:lnTo>
                  <a:pt x="4348" y="3908"/>
                </a:lnTo>
                <a:lnTo>
                  <a:pt x="4663" y="2931"/>
                </a:lnTo>
                <a:close/>
                <a:moveTo>
                  <a:pt x="7246" y="2931"/>
                </a:moveTo>
                <a:lnTo>
                  <a:pt x="7561" y="3908"/>
                </a:lnTo>
                <a:lnTo>
                  <a:pt x="6931" y="4538"/>
                </a:lnTo>
                <a:cubicBezTo>
                  <a:pt x="6742" y="4412"/>
                  <a:pt x="6553" y="4349"/>
                  <a:pt x="6301" y="4254"/>
                </a:cubicBezTo>
                <a:lnTo>
                  <a:pt x="6301" y="3403"/>
                </a:lnTo>
                <a:lnTo>
                  <a:pt x="7246" y="2931"/>
                </a:lnTo>
                <a:close/>
                <a:moveTo>
                  <a:pt x="3812" y="4412"/>
                </a:moveTo>
                <a:lnTo>
                  <a:pt x="4442" y="5042"/>
                </a:lnTo>
                <a:cubicBezTo>
                  <a:pt x="4348" y="5231"/>
                  <a:pt x="4253" y="5451"/>
                  <a:pt x="4190" y="5672"/>
                </a:cubicBezTo>
                <a:lnTo>
                  <a:pt x="3308" y="5672"/>
                </a:lnTo>
                <a:lnTo>
                  <a:pt x="2836" y="4727"/>
                </a:lnTo>
                <a:lnTo>
                  <a:pt x="3812" y="4412"/>
                </a:lnTo>
                <a:close/>
                <a:moveTo>
                  <a:pt x="8034" y="4412"/>
                </a:moveTo>
                <a:lnTo>
                  <a:pt x="9011" y="4727"/>
                </a:lnTo>
                <a:lnTo>
                  <a:pt x="8538" y="5672"/>
                </a:lnTo>
                <a:lnTo>
                  <a:pt x="7687" y="5672"/>
                </a:lnTo>
                <a:cubicBezTo>
                  <a:pt x="7656" y="5451"/>
                  <a:pt x="7561" y="5231"/>
                  <a:pt x="7404" y="5042"/>
                </a:cubicBezTo>
                <a:lnTo>
                  <a:pt x="8034" y="4412"/>
                </a:lnTo>
                <a:close/>
                <a:moveTo>
                  <a:pt x="1670" y="5703"/>
                </a:moveTo>
                <a:lnTo>
                  <a:pt x="2300" y="6018"/>
                </a:lnTo>
                <a:lnTo>
                  <a:pt x="1670" y="6333"/>
                </a:lnTo>
                <a:lnTo>
                  <a:pt x="1040" y="6018"/>
                </a:lnTo>
                <a:lnTo>
                  <a:pt x="1670" y="5703"/>
                </a:lnTo>
                <a:close/>
                <a:moveTo>
                  <a:pt x="10239" y="5703"/>
                </a:moveTo>
                <a:lnTo>
                  <a:pt x="10869" y="6018"/>
                </a:lnTo>
                <a:lnTo>
                  <a:pt x="10239" y="6333"/>
                </a:lnTo>
                <a:lnTo>
                  <a:pt x="9609" y="6018"/>
                </a:lnTo>
                <a:lnTo>
                  <a:pt x="10239" y="5703"/>
                </a:lnTo>
                <a:close/>
                <a:moveTo>
                  <a:pt x="5955" y="4979"/>
                </a:moveTo>
                <a:cubicBezTo>
                  <a:pt x="6553" y="4979"/>
                  <a:pt x="7026" y="5451"/>
                  <a:pt x="7026" y="6018"/>
                </a:cubicBezTo>
                <a:cubicBezTo>
                  <a:pt x="7026" y="6617"/>
                  <a:pt x="6553" y="7089"/>
                  <a:pt x="5955" y="7089"/>
                </a:cubicBezTo>
                <a:cubicBezTo>
                  <a:pt x="5356" y="7089"/>
                  <a:pt x="4884" y="6617"/>
                  <a:pt x="4884" y="6018"/>
                </a:cubicBezTo>
                <a:cubicBezTo>
                  <a:pt x="4884" y="5451"/>
                  <a:pt x="5356" y="4979"/>
                  <a:pt x="5955" y="4979"/>
                </a:cubicBezTo>
                <a:close/>
                <a:moveTo>
                  <a:pt x="4222" y="6365"/>
                </a:moveTo>
                <a:lnTo>
                  <a:pt x="4222" y="6396"/>
                </a:lnTo>
                <a:cubicBezTo>
                  <a:pt x="4253" y="6617"/>
                  <a:pt x="4348" y="6806"/>
                  <a:pt x="4505" y="7026"/>
                </a:cubicBezTo>
                <a:lnTo>
                  <a:pt x="3875" y="7657"/>
                </a:lnTo>
                <a:lnTo>
                  <a:pt x="2867" y="7310"/>
                </a:lnTo>
                <a:lnTo>
                  <a:pt x="3340" y="6365"/>
                </a:lnTo>
                <a:close/>
                <a:moveTo>
                  <a:pt x="8601" y="6396"/>
                </a:moveTo>
                <a:lnTo>
                  <a:pt x="9074" y="7342"/>
                </a:lnTo>
                <a:lnTo>
                  <a:pt x="8066" y="7657"/>
                </a:lnTo>
                <a:lnTo>
                  <a:pt x="7435" y="7026"/>
                </a:lnTo>
                <a:cubicBezTo>
                  <a:pt x="7561" y="6806"/>
                  <a:pt x="7656" y="6617"/>
                  <a:pt x="7719" y="6396"/>
                </a:cubicBezTo>
                <a:close/>
                <a:moveTo>
                  <a:pt x="4978" y="7531"/>
                </a:moveTo>
                <a:cubicBezTo>
                  <a:pt x="5167" y="7657"/>
                  <a:pt x="5356" y="7720"/>
                  <a:pt x="5608" y="7814"/>
                </a:cubicBezTo>
                <a:lnTo>
                  <a:pt x="5608" y="8665"/>
                </a:lnTo>
                <a:lnTo>
                  <a:pt x="4663" y="9137"/>
                </a:lnTo>
                <a:lnTo>
                  <a:pt x="4348" y="8161"/>
                </a:lnTo>
                <a:lnTo>
                  <a:pt x="4978" y="7531"/>
                </a:lnTo>
                <a:close/>
                <a:moveTo>
                  <a:pt x="6931" y="7531"/>
                </a:moveTo>
                <a:lnTo>
                  <a:pt x="7561" y="8161"/>
                </a:lnTo>
                <a:lnTo>
                  <a:pt x="7246" y="9137"/>
                </a:lnTo>
                <a:lnTo>
                  <a:pt x="6301" y="8665"/>
                </a:lnTo>
                <a:lnTo>
                  <a:pt x="6301" y="7814"/>
                </a:lnTo>
                <a:cubicBezTo>
                  <a:pt x="6553" y="7751"/>
                  <a:pt x="6742" y="7688"/>
                  <a:pt x="6931" y="7531"/>
                </a:cubicBezTo>
                <a:close/>
                <a:moveTo>
                  <a:pt x="8507" y="8602"/>
                </a:moveTo>
                <a:lnTo>
                  <a:pt x="9168" y="8822"/>
                </a:lnTo>
                <a:lnTo>
                  <a:pt x="9420" y="9484"/>
                </a:lnTo>
                <a:lnTo>
                  <a:pt x="8759" y="9263"/>
                </a:lnTo>
                <a:lnTo>
                  <a:pt x="8507" y="8602"/>
                </a:lnTo>
                <a:close/>
                <a:moveTo>
                  <a:pt x="3403" y="8633"/>
                </a:moveTo>
                <a:lnTo>
                  <a:pt x="3151" y="9295"/>
                </a:lnTo>
                <a:lnTo>
                  <a:pt x="2489" y="9547"/>
                </a:lnTo>
                <a:lnTo>
                  <a:pt x="2710" y="8854"/>
                </a:lnTo>
                <a:lnTo>
                  <a:pt x="3403" y="8633"/>
                </a:lnTo>
                <a:close/>
                <a:moveTo>
                  <a:pt x="5955" y="9704"/>
                </a:moveTo>
                <a:lnTo>
                  <a:pt x="6270" y="10334"/>
                </a:lnTo>
                <a:lnTo>
                  <a:pt x="5955" y="10965"/>
                </a:lnTo>
                <a:lnTo>
                  <a:pt x="5640" y="10334"/>
                </a:lnTo>
                <a:lnTo>
                  <a:pt x="5955" y="9704"/>
                </a:lnTo>
                <a:close/>
                <a:moveTo>
                  <a:pt x="6018" y="1"/>
                </a:moveTo>
                <a:cubicBezTo>
                  <a:pt x="5923" y="1"/>
                  <a:pt x="5766" y="95"/>
                  <a:pt x="5703" y="190"/>
                </a:cubicBezTo>
                <a:lnTo>
                  <a:pt x="5010" y="1671"/>
                </a:lnTo>
                <a:cubicBezTo>
                  <a:pt x="4978" y="1765"/>
                  <a:pt x="4978" y="1891"/>
                  <a:pt x="5010" y="1986"/>
                </a:cubicBezTo>
                <a:lnTo>
                  <a:pt x="5230" y="2458"/>
                </a:lnTo>
                <a:lnTo>
                  <a:pt x="4758" y="2206"/>
                </a:lnTo>
                <a:cubicBezTo>
                  <a:pt x="4710" y="2190"/>
                  <a:pt x="4655" y="2183"/>
                  <a:pt x="4596" y="2183"/>
                </a:cubicBezTo>
                <a:cubicBezTo>
                  <a:pt x="4537" y="2183"/>
                  <a:pt x="4474" y="2190"/>
                  <a:pt x="4411" y="2206"/>
                </a:cubicBezTo>
                <a:cubicBezTo>
                  <a:pt x="4285" y="2238"/>
                  <a:pt x="4222" y="2332"/>
                  <a:pt x="4190" y="2458"/>
                </a:cubicBezTo>
                <a:lnTo>
                  <a:pt x="4033" y="2962"/>
                </a:lnTo>
                <a:lnTo>
                  <a:pt x="3875" y="2458"/>
                </a:lnTo>
                <a:cubicBezTo>
                  <a:pt x="3812" y="2332"/>
                  <a:pt x="3749" y="2238"/>
                  <a:pt x="3623" y="2206"/>
                </a:cubicBezTo>
                <a:lnTo>
                  <a:pt x="2143" y="1702"/>
                </a:lnTo>
                <a:cubicBezTo>
                  <a:pt x="2109" y="1694"/>
                  <a:pt x="2073" y="1690"/>
                  <a:pt x="2036" y="1690"/>
                </a:cubicBezTo>
                <a:cubicBezTo>
                  <a:pt x="1937" y="1690"/>
                  <a:pt x="1834" y="1719"/>
                  <a:pt x="1765" y="1765"/>
                </a:cubicBezTo>
                <a:cubicBezTo>
                  <a:pt x="1702" y="1860"/>
                  <a:pt x="1670" y="2017"/>
                  <a:pt x="1702" y="2143"/>
                </a:cubicBezTo>
                <a:lnTo>
                  <a:pt x="2206" y="3624"/>
                </a:lnTo>
                <a:cubicBezTo>
                  <a:pt x="2237" y="3750"/>
                  <a:pt x="2332" y="3813"/>
                  <a:pt x="2458" y="3876"/>
                </a:cubicBezTo>
                <a:lnTo>
                  <a:pt x="2962" y="4034"/>
                </a:lnTo>
                <a:lnTo>
                  <a:pt x="2458" y="4191"/>
                </a:lnTo>
                <a:cubicBezTo>
                  <a:pt x="2332" y="4223"/>
                  <a:pt x="2237" y="4286"/>
                  <a:pt x="2206" y="4412"/>
                </a:cubicBezTo>
                <a:cubicBezTo>
                  <a:pt x="2174" y="4538"/>
                  <a:pt x="2143" y="4664"/>
                  <a:pt x="2206" y="4758"/>
                </a:cubicBezTo>
                <a:lnTo>
                  <a:pt x="2458" y="5231"/>
                </a:lnTo>
                <a:lnTo>
                  <a:pt x="1985" y="5010"/>
                </a:lnTo>
                <a:cubicBezTo>
                  <a:pt x="1922" y="4994"/>
                  <a:pt x="1859" y="4987"/>
                  <a:pt x="1804" y="4987"/>
                </a:cubicBezTo>
                <a:cubicBezTo>
                  <a:pt x="1749" y="4987"/>
                  <a:pt x="1702" y="4994"/>
                  <a:pt x="1670" y="5010"/>
                </a:cubicBezTo>
                <a:lnTo>
                  <a:pt x="189" y="5703"/>
                </a:lnTo>
                <a:cubicBezTo>
                  <a:pt x="95" y="5798"/>
                  <a:pt x="0" y="5924"/>
                  <a:pt x="0" y="6018"/>
                </a:cubicBezTo>
                <a:cubicBezTo>
                  <a:pt x="0" y="6144"/>
                  <a:pt x="95" y="6302"/>
                  <a:pt x="189" y="6333"/>
                </a:cubicBezTo>
                <a:lnTo>
                  <a:pt x="1670" y="7058"/>
                </a:lnTo>
                <a:cubicBezTo>
                  <a:pt x="1717" y="7074"/>
                  <a:pt x="1772" y="7082"/>
                  <a:pt x="1828" y="7082"/>
                </a:cubicBezTo>
                <a:cubicBezTo>
                  <a:pt x="1883" y="7082"/>
                  <a:pt x="1938" y="7074"/>
                  <a:pt x="1985" y="7058"/>
                </a:cubicBezTo>
                <a:lnTo>
                  <a:pt x="2458" y="6806"/>
                </a:lnTo>
                <a:lnTo>
                  <a:pt x="2206" y="7279"/>
                </a:lnTo>
                <a:cubicBezTo>
                  <a:pt x="2174" y="7405"/>
                  <a:pt x="2174" y="7531"/>
                  <a:pt x="2206" y="7657"/>
                </a:cubicBezTo>
                <a:cubicBezTo>
                  <a:pt x="2237" y="7751"/>
                  <a:pt x="2332" y="7846"/>
                  <a:pt x="2458" y="7877"/>
                </a:cubicBezTo>
                <a:lnTo>
                  <a:pt x="2962" y="8035"/>
                </a:lnTo>
                <a:lnTo>
                  <a:pt x="2458" y="8192"/>
                </a:lnTo>
                <a:cubicBezTo>
                  <a:pt x="2332" y="8224"/>
                  <a:pt x="2237" y="8318"/>
                  <a:pt x="2206" y="8444"/>
                </a:cubicBezTo>
                <a:lnTo>
                  <a:pt x="1702" y="9925"/>
                </a:lnTo>
                <a:cubicBezTo>
                  <a:pt x="1623" y="10161"/>
                  <a:pt x="1784" y="10397"/>
                  <a:pt x="2004" y="10397"/>
                </a:cubicBezTo>
                <a:cubicBezTo>
                  <a:pt x="2048" y="10397"/>
                  <a:pt x="2095" y="10387"/>
                  <a:pt x="2143" y="10366"/>
                </a:cubicBezTo>
                <a:lnTo>
                  <a:pt x="3623" y="9862"/>
                </a:lnTo>
                <a:cubicBezTo>
                  <a:pt x="3749" y="9799"/>
                  <a:pt x="3812" y="9736"/>
                  <a:pt x="3875" y="9610"/>
                </a:cubicBezTo>
                <a:lnTo>
                  <a:pt x="4033" y="9106"/>
                </a:lnTo>
                <a:lnTo>
                  <a:pt x="4190" y="9610"/>
                </a:lnTo>
                <a:cubicBezTo>
                  <a:pt x="4222" y="9736"/>
                  <a:pt x="4285" y="9799"/>
                  <a:pt x="4411" y="9862"/>
                </a:cubicBezTo>
                <a:cubicBezTo>
                  <a:pt x="4484" y="9880"/>
                  <a:pt x="4556" y="9898"/>
                  <a:pt x="4623" y="9898"/>
                </a:cubicBezTo>
                <a:cubicBezTo>
                  <a:pt x="4672" y="9898"/>
                  <a:pt x="4718" y="9889"/>
                  <a:pt x="4758" y="9862"/>
                </a:cubicBezTo>
                <a:lnTo>
                  <a:pt x="5230" y="9610"/>
                </a:lnTo>
                <a:lnTo>
                  <a:pt x="5010" y="10082"/>
                </a:lnTo>
                <a:cubicBezTo>
                  <a:pt x="4978" y="10208"/>
                  <a:pt x="4978" y="10334"/>
                  <a:pt x="5010" y="10398"/>
                </a:cubicBezTo>
                <a:lnTo>
                  <a:pt x="5703" y="11847"/>
                </a:lnTo>
                <a:cubicBezTo>
                  <a:pt x="5797" y="11973"/>
                  <a:pt x="5923" y="12067"/>
                  <a:pt x="6018" y="12067"/>
                </a:cubicBezTo>
                <a:cubicBezTo>
                  <a:pt x="6144" y="12067"/>
                  <a:pt x="6301" y="11973"/>
                  <a:pt x="6333" y="11847"/>
                </a:cubicBezTo>
                <a:lnTo>
                  <a:pt x="7057" y="10398"/>
                </a:lnTo>
                <a:cubicBezTo>
                  <a:pt x="7089" y="10271"/>
                  <a:pt x="7089" y="10177"/>
                  <a:pt x="7057" y="10082"/>
                </a:cubicBezTo>
                <a:lnTo>
                  <a:pt x="6805" y="9610"/>
                </a:lnTo>
                <a:lnTo>
                  <a:pt x="7278" y="9862"/>
                </a:lnTo>
                <a:cubicBezTo>
                  <a:pt x="7341" y="9878"/>
                  <a:pt x="7404" y="9886"/>
                  <a:pt x="7467" y="9886"/>
                </a:cubicBezTo>
                <a:cubicBezTo>
                  <a:pt x="7530" y="9886"/>
                  <a:pt x="7593" y="9878"/>
                  <a:pt x="7656" y="9862"/>
                </a:cubicBezTo>
                <a:cubicBezTo>
                  <a:pt x="7750" y="9799"/>
                  <a:pt x="7845" y="9736"/>
                  <a:pt x="7877" y="9610"/>
                </a:cubicBezTo>
                <a:lnTo>
                  <a:pt x="8034" y="9106"/>
                </a:lnTo>
                <a:lnTo>
                  <a:pt x="8192" y="9610"/>
                </a:lnTo>
                <a:cubicBezTo>
                  <a:pt x="8223" y="9736"/>
                  <a:pt x="8318" y="9799"/>
                  <a:pt x="8444" y="9862"/>
                </a:cubicBezTo>
                <a:lnTo>
                  <a:pt x="9924" y="10366"/>
                </a:lnTo>
                <a:cubicBezTo>
                  <a:pt x="9957" y="10373"/>
                  <a:pt x="9990" y="10377"/>
                  <a:pt x="10023" y="10377"/>
                </a:cubicBezTo>
                <a:cubicBezTo>
                  <a:pt x="10268" y="10377"/>
                  <a:pt x="10477" y="10175"/>
                  <a:pt x="10365" y="9925"/>
                </a:cubicBezTo>
                <a:lnTo>
                  <a:pt x="9861" y="8444"/>
                </a:lnTo>
                <a:cubicBezTo>
                  <a:pt x="9798" y="8318"/>
                  <a:pt x="9735" y="8224"/>
                  <a:pt x="9609" y="8192"/>
                </a:cubicBezTo>
                <a:lnTo>
                  <a:pt x="9105" y="8035"/>
                </a:lnTo>
                <a:lnTo>
                  <a:pt x="9609" y="7877"/>
                </a:lnTo>
                <a:cubicBezTo>
                  <a:pt x="9735" y="7846"/>
                  <a:pt x="9798" y="7751"/>
                  <a:pt x="9861" y="7657"/>
                </a:cubicBezTo>
                <a:cubicBezTo>
                  <a:pt x="9893" y="7531"/>
                  <a:pt x="9924" y="7405"/>
                  <a:pt x="9861" y="7279"/>
                </a:cubicBezTo>
                <a:lnTo>
                  <a:pt x="9609" y="6806"/>
                </a:lnTo>
                <a:lnTo>
                  <a:pt x="10082" y="7058"/>
                </a:lnTo>
                <a:cubicBezTo>
                  <a:pt x="10145" y="7074"/>
                  <a:pt x="10208" y="7082"/>
                  <a:pt x="10263" y="7082"/>
                </a:cubicBezTo>
                <a:cubicBezTo>
                  <a:pt x="10318" y="7082"/>
                  <a:pt x="10365" y="7074"/>
                  <a:pt x="10397" y="7058"/>
                </a:cubicBezTo>
                <a:lnTo>
                  <a:pt x="11846" y="6333"/>
                </a:lnTo>
                <a:cubicBezTo>
                  <a:pt x="11972" y="6270"/>
                  <a:pt x="12067" y="6144"/>
                  <a:pt x="12067" y="6018"/>
                </a:cubicBezTo>
                <a:cubicBezTo>
                  <a:pt x="12067" y="5924"/>
                  <a:pt x="11972" y="5766"/>
                  <a:pt x="11846" y="5703"/>
                </a:cubicBezTo>
                <a:lnTo>
                  <a:pt x="10397" y="5010"/>
                </a:lnTo>
                <a:cubicBezTo>
                  <a:pt x="10334" y="4994"/>
                  <a:pt x="10279" y="4987"/>
                  <a:pt x="10228" y="4987"/>
                </a:cubicBezTo>
                <a:cubicBezTo>
                  <a:pt x="10176" y="4987"/>
                  <a:pt x="10129" y="4994"/>
                  <a:pt x="10082" y="5010"/>
                </a:cubicBezTo>
                <a:lnTo>
                  <a:pt x="9609" y="5231"/>
                </a:lnTo>
                <a:lnTo>
                  <a:pt x="9861" y="4758"/>
                </a:lnTo>
                <a:cubicBezTo>
                  <a:pt x="9893" y="4664"/>
                  <a:pt x="9893" y="4538"/>
                  <a:pt x="9861" y="4412"/>
                </a:cubicBezTo>
                <a:cubicBezTo>
                  <a:pt x="9798" y="4286"/>
                  <a:pt x="9735" y="4223"/>
                  <a:pt x="9609" y="4191"/>
                </a:cubicBezTo>
                <a:lnTo>
                  <a:pt x="9105" y="4034"/>
                </a:lnTo>
                <a:lnTo>
                  <a:pt x="9609" y="3876"/>
                </a:lnTo>
                <a:cubicBezTo>
                  <a:pt x="9735" y="3813"/>
                  <a:pt x="9798" y="3750"/>
                  <a:pt x="9861" y="3624"/>
                </a:cubicBezTo>
                <a:lnTo>
                  <a:pt x="10365" y="2143"/>
                </a:lnTo>
                <a:cubicBezTo>
                  <a:pt x="10397" y="2017"/>
                  <a:pt x="10365" y="1860"/>
                  <a:pt x="10271" y="1765"/>
                </a:cubicBezTo>
                <a:cubicBezTo>
                  <a:pt x="10226" y="1721"/>
                  <a:pt x="10135" y="1676"/>
                  <a:pt x="10040" y="1676"/>
                </a:cubicBezTo>
                <a:cubicBezTo>
                  <a:pt x="10001" y="1676"/>
                  <a:pt x="9961" y="1684"/>
                  <a:pt x="9924" y="1702"/>
                </a:cubicBezTo>
                <a:lnTo>
                  <a:pt x="8444" y="2206"/>
                </a:lnTo>
                <a:cubicBezTo>
                  <a:pt x="8318" y="2238"/>
                  <a:pt x="8223" y="2332"/>
                  <a:pt x="8192" y="2458"/>
                </a:cubicBezTo>
                <a:lnTo>
                  <a:pt x="8034" y="2962"/>
                </a:lnTo>
                <a:lnTo>
                  <a:pt x="7877" y="2458"/>
                </a:lnTo>
                <a:cubicBezTo>
                  <a:pt x="7845" y="2332"/>
                  <a:pt x="7750" y="2238"/>
                  <a:pt x="7656" y="2206"/>
                </a:cubicBezTo>
                <a:cubicBezTo>
                  <a:pt x="7583" y="2188"/>
                  <a:pt x="7510" y="2170"/>
                  <a:pt x="7438" y="2170"/>
                </a:cubicBezTo>
                <a:cubicBezTo>
                  <a:pt x="7384" y="2170"/>
                  <a:pt x="7331" y="2180"/>
                  <a:pt x="7278" y="2206"/>
                </a:cubicBezTo>
                <a:lnTo>
                  <a:pt x="6805" y="2458"/>
                </a:lnTo>
                <a:lnTo>
                  <a:pt x="7057" y="1986"/>
                </a:lnTo>
                <a:cubicBezTo>
                  <a:pt x="7089" y="1860"/>
                  <a:pt x="7089" y="1734"/>
                  <a:pt x="7057" y="1671"/>
                </a:cubicBezTo>
                <a:lnTo>
                  <a:pt x="6333" y="190"/>
                </a:lnTo>
                <a:cubicBezTo>
                  <a:pt x="6270" y="95"/>
                  <a:pt x="6144" y="1"/>
                  <a:pt x="6018"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6978;p52">
            <a:extLst>
              <a:ext uri="{FF2B5EF4-FFF2-40B4-BE49-F238E27FC236}">
                <a16:creationId xmlns:a16="http://schemas.microsoft.com/office/drawing/2014/main" id="{0A05DC37-6286-4E6B-A525-492931944592}"/>
              </a:ext>
            </a:extLst>
          </p:cNvPr>
          <p:cNvGrpSpPr/>
          <p:nvPr/>
        </p:nvGrpSpPr>
        <p:grpSpPr>
          <a:xfrm>
            <a:off x="10259996" y="2154520"/>
            <a:ext cx="514947" cy="513602"/>
            <a:chOff x="-15719925" y="2416825"/>
            <a:chExt cx="306400" cy="305600"/>
          </a:xfrm>
          <a:solidFill>
            <a:srgbClr val="5C3183"/>
          </a:solidFill>
        </p:grpSpPr>
        <p:sp>
          <p:nvSpPr>
            <p:cNvPr id="830" name="Google Shape;6979;p52">
              <a:extLst>
                <a:ext uri="{FF2B5EF4-FFF2-40B4-BE49-F238E27FC236}">
                  <a16:creationId xmlns:a16="http://schemas.microsoft.com/office/drawing/2014/main" id="{7BC12BF3-B0AE-4659-B598-BD8A6497DA17}"/>
                </a:ext>
              </a:extLst>
            </p:cNvPr>
            <p:cNvSpPr/>
            <p:nvPr/>
          </p:nvSpPr>
          <p:spPr>
            <a:xfrm>
              <a:off x="-15719925" y="2416825"/>
              <a:ext cx="306400" cy="305600"/>
            </a:xfrm>
            <a:custGeom>
              <a:avLst/>
              <a:gdLst/>
              <a:ahLst/>
              <a:cxnLst/>
              <a:rect l="l" t="t" r="r" b="b"/>
              <a:pathLst>
                <a:path w="12256" h="12224" extrusionOk="0">
                  <a:moveTo>
                    <a:pt x="6648" y="756"/>
                  </a:moveTo>
                  <a:lnTo>
                    <a:pt x="8002" y="3466"/>
                  </a:lnTo>
                  <a:cubicBezTo>
                    <a:pt x="8034" y="3560"/>
                    <a:pt x="8065" y="3592"/>
                    <a:pt x="8160" y="3623"/>
                  </a:cubicBezTo>
                  <a:lnTo>
                    <a:pt x="9451" y="4316"/>
                  </a:lnTo>
                  <a:lnTo>
                    <a:pt x="10617" y="7246"/>
                  </a:lnTo>
                  <a:lnTo>
                    <a:pt x="7845" y="7246"/>
                  </a:lnTo>
                  <a:lnTo>
                    <a:pt x="7215" y="5356"/>
                  </a:lnTo>
                  <a:cubicBezTo>
                    <a:pt x="7135" y="5198"/>
                    <a:pt x="6990" y="5128"/>
                    <a:pt x="6852" y="5128"/>
                  </a:cubicBezTo>
                  <a:cubicBezTo>
                    <a:pt x="6826" y="5128"/>
                    <a:pt x="6799" y="5130"/>
                    <a:pt x="6774" y="5135"/>
                  </a:cubicBezTo>
                  <a:cubicBezTo>
                    <a:pt x="6616" y="5167"/>
                    <a:pt x="6490" y="5419"/>
                    <a:pt x="6522" y="5576"/>
                  </a:cubicBezTo>
                  <a:lnTo>
                    <a:pt x="7089" y="7215"/>
                  </a:lnTo>
                  <a:lnTo>
                    <a:pt x="5167" y="7215"/>
                  </a:lnTo>
                  <a:lnTo>
                    <a:pt x="5797" y="4064"/>
                  </a:lnTo>
                  <a:cubicBezTo>
                    <a:pt x="5828" y="3875"/>
                    <a:pt x="5702" y="3686"/>
                    <a:pt x="5513" y="3623"/>
                  </a:cubicBezTo>
                  <a:cubicBezTo>
                    <a:pt x="5494" y="3620"/>
                    <a:pt x="5474" y="3618"/>
                    <a:pt x="5454" y="3618"/>
                  </a:cubicBezTo>
                  <a:cubicBezTo>
                    <a:pt x="5281" y="3618"/>
                    <a:pt x="5101" y="3737"/>
                    <a:pt x="5072" y="3907"/>
                  </a:cubicBezTo>
                  <a:lnTo>
                    <a:pt x="4411" y="7183"/>
                  </a:lnTo>
                  <a:lnTo>
                    <a:pt x="1607" y="7183"/>
                  </a:lnTo>
                  <a:lnTo>
                    <a:pt x="2142" y="4946"/>
                  </a:lnTo>
                  <a:lnTo>
                    <a:pt x="3466" y="4316"/>
                  </a:lnTo>
                  <a:cubicBezTo>
                    <a:pt x="3529" y="4253"/>
                    <a:pt x="3560" y="4222"/>
                    <a:pt x="3623" y="4159"/>
                  </a:cubicBezTo>
                  <a:lnTo>
                    <a:pt x="4253" y="2930"/>
                  </a:lnTo>
                  <a:lnTo>
                    <a:pt x="6175" y="2930"/>
                  </a:lnTo>
                  <a:cubicBezTo>
                    <a:pt x="6364" y="2930"/>
                    <a:pt x="6522" y="2772"/>
                    <a:pt x="6522" y="2583"/>
                  </a:cubicBezTo>
                  <a:cubicBezTo>
                    <a:pt x="6522" y="2363"/>
                    <a:pt x="6364" y="2205"/>
                    <a:pt x="6175" y="2205"/>
                  </a:cubicBezTo>
                  <a:lnTo>
                    <a:pt x="5230" y="2205"/>
                  </a:lnTo>
                  <a:lnTo>
                    <a:pt x="5702" y="756"/>
                  </a:lnTo>
                  <a:close/>
                  <a:moveTo>
                    <a:pt x="10397" y="7876"/>
                  </a:moveTo>
                  <a:lnTo>
                    <a:pt x="9830" y="8601"/>
                  </a:lnTo>
                  <a:lnTo>
                    <a:pt x="8916" y="8601"/>
                  </a:lnTo>
                  <a:cubicBezTo>
                    <a:pt x="8727" y="8601"/>
                    <a:pt x="8569" y="8758"/>
                    <a:pt x="8569" y="8947"/>
                  </a:cubicBezTo>
                  <a:cubicBezTo>
                    <a:pt x="8664" y="9199"/>
                    <a:pt x="8821" y="9357"/>
                    <a:pt x="9010" y="9357"/>
                  </a:cubicBezTo>
                  <a:lnTo>
                    <a:pt x="9357" y="9357"/>
                  </a:lnTo>
                  <a:lnTo>
                    <a:pt x="8821" y="10050"/>
                  </a:lnTo>
                  <a:lnTo>
                    <a:pt x="7561" y="10050"/>
                  </a:lnTo>
                  <a:cubicBezTo>
                    <a:pt x="7435" y="10050"/>
                    <a:pt x="7278" y="10145"/>
                    <a:pt x="7246" y="10239"/>
                  </a:cubicBezTo>
                  <a:lnTo>
                    <a:pt x="6616" y="11468"/>
                  </a:lnTo>
                  <a:lnTo>
                    <a:pt x="5576" y="11468"/>
                  </a:lnTo>
                  <a:lnTo>
                    <a:pt x="5041" y="10775"/>
                  </a:lnTo>
                  <a:lnTo>
                    <a:pt x="6080" y="10775"/>
                  </a:lnTo>
                  <a:cubicBezTo>
                    <a:pt x="6301" y="10775"/>
                    <a:pt x="6459" y="10617"/>
                    <a:pt x="6459" y="10397"/>
                  </a:cubicBezTo>
                  <a:cubicBezTo>
                    <a:pt x="6459" y="10208"/>
                    <a:pt x="6301" y="10050"/>
                    <a:pt x="6080" y="10050"/>
                  </a:cubicBezTo>
                  <a:lnTo>
                    <a:pt x="4474" y="10050"/>
                  </a:lnTo>
                  <a:lnTo>
                    <a:pt x="3529" y="8758"/>
                  </a:lnTo>
                  <a:cubicBezTo>
                    <a:pt x="3466" y="8664"/>
                    <a:pt x="3371" y="8601"/>
                    <a:pt x="3245" y="8601"/>
                  </a:cubicBezTo>
                  <a:lnTo>
                    <a:pt x="2048" y="8601"/>
                  </a:lnTo>
                  <a:lnTo>
                    <a:pt x="1670" y="7876"/>
                  </a:lnTo>
                  <a:close/>
                  <a:moveTo>
                    <a:pt x="5419" y="0"/>
                  </a:moveTo>
                  <a:cubicBezTo>
                    <a:pt x="5261" y="0"/>
                    <a:pt x="5135" y="126"/>
                    <a:pt x="5072" y="252"/>
                  </a:cubicBezTo>
                  <a:lnTo>
                    <a:pt x="4442" y="2174"/>
                  </a:lnTo>
                  <a:lnTo>
                    <a:pt x="3970" y="2174"/>
                  </a:lnTo>
                  <a:cubicBezTo>
                    <a:pt x="3844" y="2174"/>
                    <a:pt x="3686" y="2237"/>
                    <a:pt x="3655" y="2363"/>
                  </a:cubicBezTo>
                  <a:lnTo>
                    <a:pt x="2993" y="3718"/>
                  </a:lnTo>
                  <a:lnTo>
                    <a:pt x="1638" y="4379"/>
                  </a:lnTo>
                  <a:cubicBezTo>
                    <a:pt x="1575" y="4411"/>
                    <a:pt x="1481" y="4505"/>
                    <a:pt x="1449" y="4600"/>
                  </a:cubicBezTo>
                  <a:lnTo>
                    <a:pt x="819" y="7215"/>
                  </a:lnTo>
                  <a:lnTo>
                    <a:pt x="347" y="7215"/>
                  </a:lnTo>
                  <a:cubicBezTo>
                    <a:pt x="158" y="7215"/>
                    <a:pt x="0" y="7372"/>
                    <a:pt x="0" y="7561"/>
                  </a:cubicBezTo>
                  <a:cubicBezTo>
                    <a:pt x="0" y="7750"/>
                    <a:pt x="158" y="7908"/>
                    <a:pt x="347" y="7908"/>
                  </a:cubicBezTo>
                  <a:lnTo>
                    <a:pt x="851" y="7908"/>
                  </a:lnTo>
                  <a:lnTo>
                    <a:pt x="1481" y="9136"/>
                  </a:lnTo>
                  <a:cubicBezTo>
                    <a:pt x="1575" y="9262"/>
                    <a:pt x="1670" y="9325"/>
                    <a:pt x="1796" y="9325"/>
                  </a:cubicBezTo>
                  <a:lnTo>
                    <a:pt x="3056" y="9325"/>
                  </a:lnTo>
                  <a:lnTo>
                    <a:pt x="3623" y="10050"/>
                  </a:lnTo>
                  <a:lnTo>
                    <a:pt x="2552" y="10050"/>
                  </a:lnTo>
                  <a:cubicBezTo>
                    <a:pt x="2363" y="10050"/>
                    <a:pt x="2205" y="10208"/>
                    <a:pt x="2205" y="10397"/>
                  </a:cubicBezTo>
                  <a:cubicBezTo>
                    <a:pt x="2205" y="10617"/>
                    <a:pt x="2363" y="10775"/>
                    <a:pt x="2552" y="10775"/>
                  </a:cubicBezTo>
                  <a:lnTo>
                    <a:pt x="4159" y="10775"/>
                  </a:lnTo>
                  <a:lnTo>
                    <a:pt x="5104" y="12066"/>
                  </a:lnTo>
                  <a:cubicBezTo>
                    <a:pt x="5198" y="12129"/>
                    <a:pt x="5261" y="12224"/>
                    <a:pt x="5387" y="12224"/>
                  </a:cubicBezTo>
                  <a:lnTo>
                    <a:pt x="6805" y="12224"/>
                  </a:lnTo>
                  <a:cubicBezTo>
                    <a:pt x="6931" y="12224"/>
                    <a:pt x="7089" y="12129"/>
                    <a:pt x="7120" y="12035"/>
                  </a:cubicBezTo>
                  <a:lnTo>
                    <a:pt x="7750" y="10806"/>
                  </a:lnTo>
                  <a:lnTo>
                    <a:pt x="8979" y="10806"/>
                  </a:lnTo>
                  <a:cubicBezTo>
                    <a:pt x="9073" y="10806"/>
                    <a:pt x="9199" y="10775"/>
                    <a:pt x="9231" y="10649"/>
                  </a:cubicBezTo>
                  <a:lnTo>
                    <a:pt x="10176" y="9357"/>
                  </a:lnTo>
                  <a:lnTo>
                    <a:pt x="11184" y="9357"/>
                  </a:lnTo>
                  <a:cubicBezTo>
                    <a:pt x="11373" y="9357"/>
                    <a:pt x="11531" y="9199"/>
                    <a:pt x="11531" y="8979"/>
                  </a:cubicBezTo>
                  <a:cubicBezTo>
                    <a:pt x="11531" y="8790"/>
                    <a:pt x="11373" y="8632"/>
                    <a:pt x="11184" y="8632"/>
                  </a:cubicBezTo>
                  <a:lnTo>
                    <a:pt x="10775" y="8632"/>
                  </a:lnTo>
                  <a:lnTo>
                    <a:pt x="11342" y="7908"/>
                  </a:lnTo>
                  <a:lnTo>
                    <a:pt x="11877" y="7908"/>
                  </a:lnTo>
                  <a:cubicBezTo>
                    <a:pt x="12098" y="7908"/>
                    <a:pt x="12255" y="7750"/>
                    <a:pt x="12255" y="7561"/>
                  </a:cubicBezTo>
                  <a:cubicBezTo>
                    <a:pt x="12255" y="7372"/>
                    <a:pt x="12098" y="7215"/>
                    <a:pt x="11877" y="7215"/>
                  </a:cubicBezTo>
                  <a:lnTo>
                    <a:pt x="11373" y="7215"/>
                  </a:lnTo>
                  <a:lnTo>
                    <a:pt x="10019" y="3875"/>
                  </a:lnTo>
                  <a:cubicBezTo>
                    <a:pt x="9987" y="3781"/>
                    <a:pt x="9956" y="3718"/>
                    <a:pt x="9861" y="3655"/>
                  </a:cubicBezTo>
                  <a:lnTo>
                    <a:pt x="8538" y="2993"/>
                  </a:lnTo>
                  <a:lnTo>
                    <a:pt x="7152" y="189"/>
                  </a:lnTo>
                  <a:cubicBezTo>
                    <a:pt x="7089" y="95"/>
                    <a:pt x="6963" y="0"/>
                    <a:pt x="68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6980;p52">
              <a:extLst>
                <a:ext uri="{FF2B5EF4-FFF2-40B4-BE49-F238E27FC236}">
                  <a16:creationId xmlns:a16="http://schemas.microsoft.com/office/drawing/2014/main" id="{590134B2-9C0D-4873-BD00-D5C557D03E84}"/>
                </a:ext>
              </a:extLst>
            </p:cNvPr>
            <p:cNvSpPr/>
            <p:nvPr/>
          </p:nvSpPr>
          <p:spPr>
            <a:xfrm>
              <a:off x="-15467900" y="2686175"/>
              <a:ext cx="53575" cy="17350"/>
            </a:xfrm>
            <a:custGeom>
              <a:avLst/>
              <a:gdLst/>
              <a:ahLst/>
              <a:cxnLst/>
              <a:rect l="l" t="t" r="r" b="b"/>
              <a:pathLst>
                <a:path w="2143" h="694" extrusionOk="0">
                  <a:moveTo>
                    <a:pt x="347" y="1"/>
                  </a:moveTo>
                  <a:cubicBezTo>
                    <a:pt x="158" y="1"/>
                    <a:pt x="1" y="158"/>
                    <a:pt x="1" y="347"/>
                  </a:cubicBezTo>
                  <a:cubicBezTo>
                    <a:pt x="1" y="536"/>
                    <a:pt x="158" y="694"/>
                    <a:pt x="347" y="694"/>
                  </a:cubicBezTo>
                  <a:lnTo>
                    <a:pt x="1796" y="694"/>
                  </a:lnTo>
                  <a:cubicBezTo>
                    <a:pt x="1985" y="694"/>
                    <a:pt x="2143" y="536"/>
                    <a:pt x="2143" y="347"/>
                  </a:cubicBezTo>
                  <a:cubicBezTo>
                    <a:pt x="2143" y="158"/>
                    <a:pt x="1985" y="1"/>
                    <a:pt x="17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6981;p52">
              <a:extLst>
                <a:ext uri="{FF2B5EF4-FFF2-40B4-BE49-F238E27FC236}">
                  <a16:creationId xmlns:a16="http://schemas.microsoft.com/office/drawing/2014/main" id="{B4DF1B07-66DB-4139-91EC-9ED45B786F4A}"/>
                </a:ext>
              </a:extLst>
            </p:cNvPr>
            <p:cNvSpPr/>
            <p:nvPr/>
          </p:nvSpPr>
          <p:spPr>
            <a:xfrm>
              <a:off x="-15718350" y="2703500"/>
              <a:ext cx="54350" cy="18150"/>
            </a:xfrm>
            <a:custGeom>
              <a:avLst/>
              <a:gdLst/>
              <a:ahLst/>
              <a:cxnLst/>
              <a:rect l="l" t="t" r="r" b="b"/>
              <a:pathLst>
                <a:path w="2174" h="726" extrusionOk="0">
                  <a:moveTo>
                    <a:pt x="347" y="1"/>
                  </a:moveTo>
                  <a:cubicBezTo>
                    <a:pt x="158" y="1"/>
                    <a:pt x="0" y="158"/>
                    <a:pt x="0" y="347"/>
                  </a:cubicBezTo>
                  <a:cubicBezTo>
                    <a:pt x="0" y="568"/>
                    <a:pt x="158" y="725"/>
                    <a:pt x="347" y="725"/>
                  </a:cubicBezTo>
                  <a:lnTo>
                    <a:pt x="1827" y="725"/>
                  </a:lnTo>
                  <a:cubicBezTo>
                    <a:pt x="2016" y="725"/>
                    <a:pt x="2174" y="568"/>
                    <a:pt x="2174" y="347"/>
                  </a:cubicBezTo>
                  <a:cubicBezTo>
                    <a:pt x="2174" y="158"/>
                    <a:pt x="2016" y="1"/>
                    <a:pt x="18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6982;p52">
            <a:extLst>
              <a:ext uri="{FF2B5EF4-FFF2-40B4-BE49-F238E27FC236}">
                <a16:creationId xmlns:a16="http://schemas.microsoft.com/office/drawing/2014/main" id="{6294FC6E-23A9-4D86-BCE7-018879CE4BD2}"/>
              </a:ext>
            </a:extLst>
          </p:cNvPr>
          <p:cNvSpPr/>
          <p:nvPr/>
        </p:nvSpPr>
        <p:spPr>
          <a:xfrm>
            <a:off x="2056663" y="1520734"/>
            <a:ext cx="516249" cy="514316"/>
          </a:xfrm>
          <a:custGeom>
            <a:avLst/>
            <a:gdLst/>
            <a:ahLst/>
            <a:cxnLst/>
            <a:rect l="l" t="t" r="r" b="b"/>
            <a:pathLst>
              <a:path w="12287" h="12241" extrusionOk="0">
                <a:moveTo>
                  <a:pt x="6207" y="1056"/>
                </a:moveTo>
                <a:lnTo>
                  <a:pt x="6553" y="1560"/>
                </a:lnTo>
                <a:cubicBezTo>
                  <a:pt x="6994" y="2253"/>
                  <a:pt x="7656" y="2663"/>
                  <a:pt x="8443" y="2820"/>
                </a:cubicBezTo>
                <a:cubicBezTo>
                  <a:pt x="8191" y="3261"/>
                  <a:pt x="8097" y="3765"/>
                  <a:pt x="8002" y="4332"/>
                </a:cubicBezTo>
                <a:cubicBezTo>
                  <a:pt x="7939" y="5152"/>
                  <a:pt x="8097" y="5939"/>
                  <a:pt x="8443" y="6506"/>
                </a:cubicBezTo>
                <a:cubicBezTo>
                  <a:pt x="8498" y="6588"/>
                  <a:pt x="8623" y="6670"/>
                  <a:pt x="8758" y="6670"/>
                </a:cubicBezTo>
                <a:cubicBezTo>
                  <a:pt x="8779" y="6670"/>
                  <a:pt x="8800" y="6668"/>
                  <a:pt x="8821" y="6664"/>
                </a:cubicBezTo>
                <a:cubicBezTo>
                  <a:pt x="9420" y="6506"/>
                  <a:pt x="9924" y="6223"/>
                  <a:pt x="10365" y="5908"/>
                </a:cubicBezTo>
                <a:cubicBezTo>
                  <a:pt x="10680" y="6254"/>
                  <a:pt x="11090" y="6569"/>
                  <a:pt x="11499" y="6853"/>
                </a:cubicBezTo>
                <a:cubicBezTo>
                  <a:pt x="11279" y="7325"/>
                  <a:pt x="11153" y="7798"/>
                  <a:pt x="11153" y="8271"/>
                </a:cubicBezTo>
                <a:cubicBezTo>
                  <a:pt x="10586" y="8302"/>
                  <a:pt x="10082" y="8428"/>
                  <a:pt x="9578" y="8617"/>
                </a:cubicBezTo>
                <a:cubicBezTo>
                  <a:pt x="9389" y="8712"/>
                  <a:pt x="9294" y="8932"/>
                  <a:pt x="9389" y="9090"/>
                </a:cubicBezTo>
                <a:lnTo>
                  <a:pt x="9704" y="9751"/>
                </a:lnTo>
                <a:lnTo>
                  <a:pt x="7183" y="8932"/>
                </a:lnTo>
                <a:lnTo>
                  <a:pt x="9861" y="7861"/>
                </a:lnTo>
                <a:cubicBezTo>
                  <a:pt x="10050" y="7798"/>
                  <a:pt x="10145" y="7609"/>
                  <a:pt x="10050" y="7388"/>
                </a:cubicBezTo>
                <a:cubicBezTo>
                  <a:pt x="10003" y="7247"/>
                  <a:pt x="9867" y="7176"/>
                  <a:pt x="9722" y="7176"/>
                </a:cubicBezTo>
                <a:cubicBezTo>
                  <a:pt x="9674" y="7176"/>
                  <a:pt x="9625" y="7184"/>
                  <a:pt x="9578" y="7199"/>
                </a:cubicBezTo>
                <a:lnTo>
                  <a:pt x="6522" y="8428"/>
                </a:lnTo>
                <a:lnTo>
                  <a:pt x="6522" y="3986"/>
                </a:lnTo>
                <a:cubicBezTo>
                  <a:pt x="6522" y="3765"/>
                  <a:pt x="6364" y="3608"/>
                  <a:pt x="6144" y="3608"/>
                </a:cubicBezTo>
                <a:cubicBezTo>
                  <a:pt x="5955" y="3608"/>
                  <a:pt x="5797" y="3765"/>
                  <a:pt x="5797" y="3986"/>
                </a:cubicBezTo>
                <a:lnTo>
                  <a:pt x="5797" y="8428"/>
                </a:lnTo>
                <a:lnTo>
                  <a:pt x="2710" y="7199"/>
                </a:lnTo>
                <a:cubicBezTo>
                  <a:pt x="2662" y="7184"/>
                  <a:pt x="2615" y="7176"/>
                  <a:pt x="2570" y="7176"/>
                </a:cubicBezTo>
                <a:cubicBezTo>
                  <a:pt x="2434" y="7176"/>
                  <a:pt x="2316" y="7247"/>
                  <a:pt x="2268" y="7388"/>
                </a:cubicBezTo>
                <a:cubicBezTo>
                  <a:pt x="2174" y="7609"/>
                  <a:pt x="2268" y="7798"/>
                  <a:pt x="2457" y="7861"/>
                </a:cubicBezTo>
                <a:lnTo>
                  <a:pt x="5135" y="8932"/>
                </a:lnTo>
                <a:lnTo>
                  <a:pt x="2615" y="9751"/>
                </a:lnTo>
                <a:lnTo>
                  <a:pt x="2930" y="9090"/>
                </a:lnTo>
                <a:cubicBezTo>
                  <a:pt x="2993" y="8901"/>
                  <a:pt x="2930" y="8712"/>
                  <a:pt x="2741" y="8617"/>
                </a:cubicBezTo>
                <a:cubicBezTo>
                  <a:pt x="2205" y="8397"/>
                  <a:pt x="1701" y="8271"/>
                  <a:pt x="1166" y="8271"/>
                </a:cubicBezTo>
                <a:cubicBezTo>
                  <a:pt x="1166" y="7798"/>
                  <a:pt x="1040" y="7325"/>
                  <a:pt x="882" y="6853"/>
                </a:cubicBezTo>
                <a:cubicBezTo>
                  <a:pt x="1323" y="6569"/>
                  <a:pt x="1701" y="6254"/>
                  <a:pt x="2016" y="5908"/>
                </a:cubicBezTo>
                <a:cubicBezTo>
                  <a:pt x="2457" y="6254"/>
                  <a:pt x="2962" y="6506"/>
                  <a:pt x="3560" y="6664"/>
                </a:cubicBezTo>
                <a:cubicBezTo>
                  <a:pt x="3596" y="6671"/>
                  <a:pt x="3631" y="6675"/>
                  <a:pt x="3665" y="6675"/>
                </a:cubicBezTo>
                <a:cubicBezTo>
                  <a:pt x="3784" y="6675"/>
                  <a:pt x="3889" y="6628"/>
                  <a:pt x="3938" y="6506"/>
                </a:cubicBezTo>
                <a:cubicBezTo>
                  <a:pt x="4316" y="5939"/>
                  <a:pt x="4411" y="5152"/>
                  <a:pt x="4379" y="4332"/>
                </a:cubicBezTo>
                <a:cubicBezTo>
                  <a:pt x="4348" y="3734"/>
                  <a:pt x="4190" y="3230"/>
                  <a:pt x="3938" y="2820"/>
                </a:cubicBezTo>
                <a:cubicBezTo>
                  <a:pt x="4694" y="2663"/>
                  <a:pt x="5356" y="2190"/>
                  <a:pt x="5828" y="1560"/>
                </a:cubicBezTo>
                <a:lnTo>
                  <a:pt x="6207" y="1056"/>
                </a:lnTo>
                <a:close/>
                <a:moveTo>
                  <a:pt x="6116" y="1"/>
                </a:moveTo>
                <a:cubicBezTo>
                  <a:pt x="6002" y="1"/>
                  <a:pt x="5892" y="48"/>
                  <a:pt x="5828" y="142"/>
                </a:cubicBezTo>
                <a:lnTo>
                  <a:pt x="5198" y="1150"/>
                </a:lnTo>
                <a:cubicBezTo>
                  <a:pt x="4789" y="1781"/>
                  <a:pt x="4064" y="2159"/>
                  <a:pt x="3277" y="2159"/>
                </a:cubicBezTo>
                <a:cubicBezTo>
                  <a:pt x="2962" y="2159"/>
                  <a:pt x="2804" y="2568"/>
                  <a:pt x="3056" y="2757"/>
                </a:cubicBezTo>
                <a:cubicBezTo>
                  <a:pt x="3371" y="3072"/>
                  <a:pt x="3592" y="3671"/>
                  <a:pt x="3623" y="4364"/>
                </a:cubicBezTo>
                <a:cubicBezTo>
                  <a:pt x="3686" y="4931"/>
                  <a:pt x="3592" y="5467"/>
                  <a:pt x="3434" y="5876"/>
                </a:cubicBezTo>
                <a:cubicBezTo>
                  <a:pt x="2962" y="5719"/>
                  <a:pt x="2520" y="5435"/>
                  <a:pt x="2174" y="5120"/>
                </a:cubicBezTo>
                <a:cubicBezTo>
                  <a:pt x="2103" y="5049"/>
                  <a:pt x="2019" y="5016"/>
                  <a:pt x="1937" y="5016"/>
                </a:cubicBezTo>
                <a:cubicBezTo>
                  <a:pt x="1837" y="5016"/>
                  <a:pt x="1739" y="5065"/>
                  <a:pt x="1670" y="5152"/>
                </a:cubicBezTo>
                <a:cubicBezTo>
                  <a:pt x="1323" y="5624"/>
                  <a:pt x="851" y="6065"/>
                  <a:pt x="252" y="6349"/>
                </a:cubicBezTo>
                <a:cubicBezTo>
                  <a:pt x="95" y="6412"/>
                  <a:pt x="0" y="6601"/>
                  <a:pt x="95" y="6790"/>
                </a:cubicBezTo>
                <a:cubicBezTo>
                  <a:pt x="347" y="7388"/>
                  <a:pt x="441" y="8018"/>
                  <a:pt x="410" y="8586"/>
                </a:cubicBezTo>
                <a:cubicBezTo>
                  <a:pt x="410" y="8712"/>
                  <a:pt x="441" y="8775"/>
                  <a:pt x="536" y="8838"/>
                </a:cubicBezTo>
                <a:cubicBezTo>
                  <a:pt x="630" y="8964"/>
                  <a:pt x="788" y="8964"/>
                  <a:pt x="945" y="8964"/>
                </a:cubicBezTo>
                <a:cubicBezTo>
                  <a:pt x="1355" y="8964"/>
                  <a:pt x="1701" y="9058"/>
                  <a:pt x="2111" y="9153"/>
                </a:cubicBezTo>
                <a:lnTo>
                  <a:pt x="1544" y="10224"/>
                </a:lnTo>
                <a:cubicBezTo>
                  <a:pt x="1406" y="10472"/>
                  <a:pt x="1606" y="10745"/>
                  <a:pt x="1870" y="10745"/>
                </a:cubicBezTo>
                <a:cubicBezTo>
                  <a:pt x="1907" y="10745"/>
                  <a:pt x="1946" y="10740"/>
                  <a:pt x="1985" y="10728"/>
                </a:cubicBezTo>
                <a:lnTo>
                  <a:pt x="5797" y="9499"/>
                </a:lnTo>
                <a:lnTo>
                  <a:pt x="5797" y="11894"/>
                </a:lnTo>
                <a:cubicBezTo>
                  <a:pt x="5797" y="12083"/>
                  <a:pt x="5955" y="12240"/>
                  <a:pt x="6144" y="12240"/>
                </a:cubicBezTo>
                <a:cubicBezTo>
                  <a:pt x="6364" y="12240"/>
                  <a:pt x="6522" y="12083"/>
                  <a:pt x="6522" y="11894"/>
                </a:cubicBezTo>
                <a:lnTo>
                  <a:pt x="6522" y="9499"/>
                </a:lnTo>
                <a:lnTo>
                  <a:pt x="10334" y="10728"/>
                </a:lnTo>
                <a:cubicBezTo>
                  <a:pt x="10382" y="10747"/>
                  <a:pt x="10431" y="10756"/>
                  <a:pt x="10476" y="10756"/>
                </a:cubicBezTo>
                <a:cubicBezTo>
                  <a:pt x="10726" y="10756"/>
                  <a:pt x="10908" y="10490"/>
                  <a:pt x="10775" y="10224"/>
                </a:cubicBezTo>
                <a:lnTo>
                  <a:pt x="10208" y="9153"/>
                </a:lnTo>
                <a:cubicBezTo>
                  <a:pt x="10554" y="9058"/>
                  <a:pt x="10964" y="8964"/>
                  <a:pt x="11342" y="8964"/>
                </a:cubicBezTo>
                <a:cubicBezTo>
                  <a:pt x="11387" y="8964"/>
                  <a:pt x="11432" y="8966"/>
                  <a:pt x="11476" y="8966"/>
                </a:cubicBezTo>
                <a:cubicBezTo>
                  <a:pt x="11587" y="8966"/>
                  <a:pt x="11693" y="8950"/>
                  <a:pt x="11783" y="8838"/>
                </a:cubicBezTo>
                <a:cubicBezTo>
                  <a:pt x="11846" y="8775"/>
                  <a:pt x="11909" y="8680"/>
                  <a:pt x="11909" y="8586"/>
                </a:cubicBezTo>
                <a:cubicBezTo>
                  <a:pt x="11877" y="7987"/>
                  <a:pt x="11972" y="7388"/>
                  <a:pt x="12224" y="6790"/>
                </a:cubicBezTo>
                <a:cubicBezTo>
                  <a:pt x="12287" y="6601"/>
                  <a:pt x="12224" y="6412"/>
                  <a:pt x="12003" y="6349"/>
                </a:cubicBezTo>
                <a:cubicBezTo>
                  <a:pt x="11436" y="6065"/>
                  <a:pt x="10964" y="5624"/>
                  <a:pt x="10586" y="5152"/>
                </a:cubicBezTo>
                <a:cubicBezTo>
                  <a:pt x="10534" y="5065"/>
                  <a:pt x="10434" y="5016"/>
                  <a:pt x="10329" y="5016"/>
                </a:cubicBezTo>
                <a:cubicBezTo>
                  <a:pt x="10243" y="5016"/>
                  <a:pt x="10153" y="5049"/>
                  <a:pt x="10082" y="5120"/>
                </a:cubicBezTo>
                <a:cubicBezTo>
                  <a:pt x="9735" y="5435"/>
                  <a:pt x="9294" y="5719"/>
                  <a:pt x="8821" y="5876"/>
                </a:cubicBezTo>
                <a:cubicBezTo>
                  <a:pt x="8664" y="5467"/>
                  <a:pt x="8601" y="4931"/>
                  <a:pt x="8632" y="4364"/>
                </a:cubicBezTo>
                <a:cubicBezTo>
                  <a:pt x="8664" y="3702"/>
                  <a:pt x="8916" y="3072"/>
                  <a:pt x="9231" y="2757"/>
                </a:cubicBezTo>
                <a:cubicBezTo>
                  <a:pt x="9452" y="2505"/>
                  <a:pt x="9294" y="2159"/>
                  <a:pt x="8979" y="2159"/>
                </a:cubicBezTo>
                <a:cubicBezTo>
                  <a:pt x="8191" y="2159"/>
                  <a:pt x="7498" y="1781"/>
                  <a:pt x="7057" y="1150"/>
                </a:cubicBezTo>
                <a:lnTo>
                  <a:pt x="6427" y="142"/>
                </a:lnTo>
                <a:cubicBezTo>
                  <a:pt x="6348" y="48"/>
                  <a:pt x="6230" y="1"/>
                  <a:pt x="611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6983;p52">
            <a:extLst>
              <a:ext uri="{FF2B5EF4-FFF2-40B4-BE49-F238E27FC236}">
                <a16:creationId xmlns:a16="http://schemas.microsoft.com/office/drawing/2014/main" id="{326BCE2D-BBB0-4D3F-8953-747751C2C746}"/>
              </a:ext>
            </a:extLst>
          </p:cNvPr>
          <p:cNvSpPr/>
          <p:nvPr/>
        </p:nvSpPr>
        <p:spPr>
          <a:xfrm>
            <a:off x="2058638" y="2217238"/>
            <a:ext cx="512301" cy="388479"/>
          </a:xfrm>
          <a:custGeom>
            <a:avLst/>
            <a:gdLst/>
            <a:ahLst/>
            <a:cxnLst/>
            <a:rect l="l" t="t" r="r" b="b"/>
            <a:pathLst>
              <a:path w="12193" h="9246" extrusionOk="0">
                <a:moveTo>
                  <a:pt x="3781" y="1936"/>
                </a:moveTo>
                <a:lnTo>
                  <a:pt x="3907" y="2881"/>
                </a:lnTo>
                <a:lnTo>
                  <a:pt x="3466" y="2881"/>
                </a:lnTo>
                <a:lnTo>
                  <a:pt x="3781" y="1936"/>
                </a:lnTo>
                <a:close/>
                <a:moveTo>
                  <a:pt x="2489" y="3574"/>
                </a:moveTo>
                <a:lnTo>
                  <a:pt x="2017" y="4961"/>
                </a:lnTo>
                <a:cubicBezTo>
                  <a:pt x="1387" y="4771"/>
                  <a:pt x="914" y="4267"/>
                  <a:pt x="757" y="3574"/>
                </a:cubicBezTo>
                <a:close/>
                <a:moveTo>
                  <a:pt x="7877" y="3574"/>
                </a:moveTo>
                <a:lnTo>
                  <a:pt x="7877" y="3952"/>
                </a:lnTo>
                <a:cubicBezTo>
                  <a:pt x="7877" y="4425"/>
                  <a:pt x="7562" y="4835"/>
                  <a:pt x="7089" y="4961"/>
                </a:cubicBezTo>
                <a:cubicBezTo>
                  <a:pt x="7058" y="4835"/>
                  <a:pt x="7026" y="4740"/>
                  <a:pt x="6932" y="4614"/>
                </a:cubicBezTo>
                <a:lnTo>
                  <a:pt x="6302" y="3574"/>
                </a:lnTo>
                <a:close/>
                <a:moveTo>
                  <a:pt x="4033" y="3574"/>
                </a:moveTo>
                <a:lnTo>
                  <a:pt x="4222" y="4992"/>
                </a:lnTo>
                <a:lnTo>
                  <a:pt x="2773" y="4992"/>
                </a:lnTo>
                <a:lnTo>
                  <a:pt x="3246" y="3574"/>
                </a:lnTo>
                <a:close/>
                <a:moveTo>
                  <a:pt x="10712" y="3574"/>
                </a:moveTo>
                <a:cubicBezTo>
                  <a:pt x="11153" y="3637"/>
                  <a:pt x="11468" y="3952"/>
                  <a:pt x="11468" y="4330"/>
                </a:cubicBezTo>
                <a:cubicBezTo>
                  <a:pt x="11437" y="4740"/>
                  <a:pt x="11153" y="4992"/>
                  <a:pt x="10775" y="4992"/>
                </a:cubicBezTo>
                <a:cubicBezTo>
                  <a:pt x="10366" y="4992"/>
                  <a:pt x="10051" y="4677"/>
                  <a:pt x="10051" y="4299"/>
                </a:cubicBezTo>
                <a:cubicBezTo>
                  <a:pt x="10051" y="3889"/>
                  <a:pt x="10334" y="3574"/>
                  <a:pt x="10712" y="3574"/>
                </a:cubicBezTo>
                <a:close/>
                <a:moveTo>
                  <a:pt x="4537" y="2062"/>
                </a:moveTo>
                <a:lnTo>
                  <a:pt x="6365" y="4992"/>
                </a:lnTo>
                <a:cubicBezTo>
                  <a:pt x="6428" y="5118"/>
                  <a:pt x="6491" y="5244"/>
                  <a:pt x="6491" y="5370"/>
                </a:cubicBezTo>
                <a:cubicBezTo>
                  <a:pt x="6491" y="5748"/>
                  <a:pt x="6176" y="6063"/>
                  <a:pt x="5766" y="6063"/>
                </a:cubicBezTo>
                <a:cubicBezTo>
                  <a:pt x="5356" y="6063"/>
                  <a:pt x="5104" y="5843"/>
                  <a:pt x="5010" y="5465"/>
                </a:cubicBezTo>
                <a:lnTo>
                  <a:pt x="4537" y="2062"/>
                </a:lnTo>
                <a:close/>
                <a:moveTo>
                  <a:pt x="9515" y="3543"/>
                </a:moveTo>
                <a:cubicBezTo>
                  <a:pt x="9389" y="3732"/>
                  <a:pt x="9295" y="3984"/>
                  <a:pt x="9295" y="4236"/>
                </a:cubicBezTo>
                <a:cubicBezTo>
                  <a:pt x="9295" y="5024"/>
                  <a:pt x="9925" y="5654"/>
                  <a:pt x="10712" y="5654"/>
                </a:cubicBezTo>
                <a:lnTo>
                  <a:pt x="10870" y="5654"/>
                </a:lnTo>
                <a:lnTo>
                  <a:pt x="10397" y="6693"/>
                </a:lnTo>
                <a:cubicBezTo>
                  <a:pt x="10303" y="6977"/>
                  <a:pt x="10019" y="7134"/>
                  <a:pt x="9704" y="7134"/>
                </a:cubicBezTo>
                <a:lnTo>
                  <a:pt x="4663" y="7134"/>
                </a:lnTo>
                <a:cubicBezTo>
                  <a:pt x="3781" y="7134"/>
                  <a:pt x="3088" y="6504"/>
                  <a:pt x="2931" y="5717"/>
                </a:cubicBezTo>
                <a:lnTo>
                  <a:pt x="4348" y="5717"/>
                </a:lnTo>
                <a:cubicBezTo>
                  <a:pt x="4506" y="6347"/>
                  <a:pt x="5041" y="6788"/>
                  <a:pt x="5734" y="6788"/>
                </a:cubicBezTo>
                <a:cubicBezTo>
                  <a:pt x="6396" y="6788"/>
                  <a:pt x="6932" y="6315"/>
                  <a:pt x="7089" y="5654"/>
                </a:cubicBezTo>
                <a:cubicBezTo>
                  <a:pt x="7940" y="5496"/>
                  <a:pt x="8570" y="4803"/>
                  <a:pt x="8570" y="3889"/>
                </a:cubicBezTo>
                <a:lnTo>
                  <a:pt x="8570" y="3543"/>
                </a:lnTo>
                <a:close/>
                <a:moveTo>
                  <a:pt x="3928" y="1"/>
                </a:moveTo>
                <a:cubicBezTo>
                  <a:pt x="3795" y="1"/>
                  <a:pt x="3661" y="81"/>
                  <a:pt x="3592" y="235"/>
                </a:cubicBezTo>
                <a:lnTo>
                  <a:pt x="2742" y="2850"/>
                </a:lnTo>
                <a:lnTo>
                  <a:pt x="379" y="2850"/>
                </a:lnTo>
                <a:cubicBezTo>
                  <a:pt x="158" y="2850"/>
                  <a:pt x="1" y="3007"/>
                  <a:pt x="1" y="3196"/>
                </a:cubicBezTo>
                <a:cubicBezTo>
                  <a:pt x="1" y="4330"/>
                  <a:pt x="757" y="5276"/>
                  <a:pt x="1828" y="5591"/>
                </a:cubicBezTo>
                <a:lnTo>
                  <a:pt x="851" y="8552"/>
                </a:lnTo>
                <a:lnTo>
                  <a:pt x="379" y="8552"/>
                </a:lnTo>
                <a:cubicBezTo>
                  <a:pt x="158" y="8552"/>
                  <a:pt x="1" y="8710"/>
                  <a:pt x="1" y="8899"/>
                </a:cubicBezTo>
                <a:cubicBezTo>
                  <a:pt x="1" y="9088"/>
                  <a:pt x="158" y="9245"/>
                  <a:pt x="379" y="9245"/>
                </a:cubicBezTo>
                <a:lnTo>
                  <a:pt x="1072" y="9245"/>
                </a:lnTo>
                <a:cubicBezTo>
                  <a:pt x="1229" y="9245"/>
                  <a:pt x="1355" y="9182"/>
                  <a:pt x="1450" y="9025"/>
                </a:cubicBezTo>
                <a:lnTo>
                  <a:pt x="2332" y="6252"/>
                </a:lnTo>
                <a:cubicBezTo>
                  <a:pt x="2710" y="7166"/>
                  <a:pt x="3592" y="7827"/>
                  <a:pt x="4663" y="7827"/>
                </a:cubicBezTo>
                <a:lnTo>
                  <a:pt x="6837" y="7827"/>
                </a:lnTo>
                <a:lnTo>
                  <a:pt x="6554" y="8552"/>
                </a:lnTo>
                <a:lnTo>
                  <a:pt x="6081" y="8552"/>
                </a:lnTo>
                <a:cubicBezTo>
                  <a:pt x="5892" y="8552"/>
                  <a:pt x="5734" y="8710"/>
                  <a:pt x="5734" y="8899"/>
                </a:cubicBezTo>
                <a:cubicBezTo>
                  <a:pt x="5734" y="9088"/>
                  <a:pt x="5892" y="9245"/>
                  <a:pt x="6081" y="9245"/>
                </a:cubicBezTo>
                <a:lnTo>
                  <a:pt x="6806" y="9245"/>
                </a:lnTo>
                <a:cubicBezTo>
                  <a:pt x="6963" y="9245"/>
                  <a:pt x="7058" y="9182"/>
                  <a:pt x="7121" y="9025"/>
                </a:cubicBezTo>
                <a:lnTo>
                  <a:pt x="7593" y="7796"/>
                </a:lnTo>
                <a:lnTo>
                  <a:pt x="8853" y="7796"/>
                </a:lnTo>
                <a:lnTo>
                  <a:pt x="9326" y="9025"/>
                </a:lnTo>
                <a:cubicBezTo>
                  <a:pt x="9358" y="9151"/>
                  <a:pt x="9515" y="9245"/>
                  <a:pt x="9641" y="9245"/>
                </a:cubicBezTo>
                <a:lnTo>
                  <a:pt x="10334" y="9245"/>
                </a:lnTo>
                <a:cubicBezTo>
                  <a:pt x="10523" y="9245"/>
                  <a:pt x="10681" y="9088"/>
                  <a:pt x="10681" y="8899"/>
                </a:cubicBezTo>
                <a:cubicBezTo>
                  <a:pt x="10681" y="8710"/>
                  <a:pt x="10523" y="8552"/>
                  <a:pt x="10334" y="8552"/>
                </a:cubicBezTo>
                <a:lnTo>
                  <a:pt x="9862" y="8552"/>
                </a:lnTo>
                <a:lnTo>
                  <a:pt x="9578" y="7827"/>
                </a:lnTo>
                <a:lnTo>
                  <a:pt x="9641" y="7827"/>
                </a:lnTo>
                <a:cubicBezTo>
                  <a:pt x="10208" y="7827"/>
                  <a:pt x="10744" y="7512"/>
                  <a:pt x="10964" y="7008"/>
                </a:cubicBezTo>
                <a:lnTo>
                  <a:pt x="11941" y="5055"/>
                </a:lnTo>
                <a:cubicBezTo>
                  <a:pt x="12067" y="4835"/>
                  <a:pt x="12098" y="4614"/>
                  <a:pt x="12098" y="4362"/>
                </a:cubicBezTo>
                <a:cubicBezTo>
                  <a:pt x="12193" y="4362"/>
                  <a:pt x="12193" y="4330"/>
                  <a:pt x="12193" y="4330"/>
                </a:cubicBezTo>
                <a:cubicBezTo>
                  <a:pt x="12130" y="3543"/>
                  <a:pt x="11468" y="2881"/>
                  <a:pt x="10681" y="2881"/>
                </a:cubicBezTo>
                <a:lnTo>
                  <a:pt x="10082" y="2881"/>
                </a:lnTo>
                <a:cubicBezTo>
                  <a:pt x="10240" y="2062"/>
                  <a:pt x="10996" y="1463"/>
                  <a:pt x="11815" y="1463"/>
                </a:cubicBezTo>
                <a:cubicBezTo>
                  <a:pt x="12035" y="1463"/>
                  <a:pt x="12193" y="1306"/>
                  <a:pt x="12193" y="1117"/>
                </a:cubicBezTo>
                <a:cubicBezTo>
                  <a:pt x="12193" y="896"/>
                  <a:pt x="12035" y="739"/>
                  <a:pt x="11815" y="739"/>
                </a:cubicBezTo>
                <a:cubicBezTo>
                  <a:pt x="10555" y="739"/>
                  <a:pt x="9547" y="1684"/>
                  <a:pt x="9358" y="2881"/>
                </a:cubicBezTo>
                <a:lnTo>
                  <a:pt x="5829" y="2881"/>
                </a:lnTo>
                <a:lnTo>
                  <a:pt x="4222" y="203"/>
                </a:lnTo>
                <a:lnTo>
                  <a:pt x="4222" y="172"/>
                </a:lnTo>
                <a:cubicBezTo>
                  <a:pt x="4150" y="57"/>
                  <a:pt x="4039" y="1"/>
                  <a:pt x="3928"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6984;p52">
            <a:extLst>
              <a:ext uri="{FF2B5EF4-FFF2-40B4-BE49-F238E27FC236}">
                <a16:creationId xmlns:a16="http://schemas.microsoft.com/office/drawing/2014/main" id="{DE3CA240-ED4F-4E62-8232-C781C669AA74}"/>
              </a:ext>
            </a:extLst>
          </p:cNvPr>
          <p:cNvGrpSpPr/>
          <p:nvPr/>
        </p:nvGrpSpPr>
        <p:grpSpPr>
          <a:xfrm>
            <a:off x="2056278" y="2779108"/>
            <a:ext cx="518897" cy="510997"/>
            <a:chOff x="-20550425" y="2789350"/>
            <a:chExt cx="308750" cy="304050"/>
          </a:xfrm>
          <a:solidFill>
            <a:srgbClr val="5C3183"/>
          </a:solidFill>
        </p:grpSpPr>
        <p:sp>
          <p:nvSpPr>
            <p:cNvPr id="828" name="Google Shape;6985;p52">
              <a:extLst>
                <a:ext uri="{FF2B5EF4-FFF2-40B4-BE49-F238E27FC236}">
                  <a16:creationId xmlns:a16="http://schemas.microsoft.com/office/drawing/2014/main" id="{D5BB85E4-8A82-41B5-BEA4-2C7739519760}"/>
                </a:ext>
              </a:extLst>
            </p:cNvPr>
            <p:cNvSpPr/>
            <p:nvPr/>
          </p:nvSpPr>
          <p:spPr>
            <a:xfrm>
              <a:off x="-20550425" y="2824800"/>
              <a:ext cx="308750" cy="268600"/>
            </a:xfrm>
            <a:custGeom>
              <a:avLst/>
              <a:gdLst/>
              <a:ahLst/>
              <a:cxnLst/>
              <a:rect l="l" t="t" r="r" b="b"/>
              <a:pathLst>
                <a:path w="12350" h="10744" extrusionOk="0">
                  <a:moveTo>
                    <a:pt x="2962" y="662"/>
                  </a:moveTo>
                  <a:cubicBezTo>
                    <a:pt x="3403" y="662"/>
                    <a:pt x="3718" y="1009"/>
                    <a:pt x="3686" y="1450"/>
                  </a:cubicBezTo>
                  <a:cubicBezTo>
                    <a:pt x="3529" y="1481"/>
                    <a:pt x="3403" y="1576"/>
                    <a:pt x="3277" y="1670"/>
                  </a:cubicBezTo>
                  <a:cubicBezTo>
                    <a:pt x="3119" y="1828"/>
                    <a:pt x="3119" y="2048"/>
                    <a:pt x="3277" y="2206"/>
                  </a:cubicBezTo>
                  <a:cubicBezTo>
                    <a:pt x="3355" y="2285"/>
                    <a:pt x="3442" y="2324"/>
                    <a:pt x="3529" y="2324"/>
                  </a:cubicBezTo>
                  <a:cubicBezTo>
                    <a:pt x="3615" y="2324"/>
                    <a:pt x="3702" y="2285"/>
                    <a:pt x="3781" y="2206"/>
                  </a:cubicBezTo>
                  <a:cubicBezTo>
                    <a:pt x="3844" y="2174"/>
                    <a:pt x="3907" y="2111"/>
                    <a:pt x="3938" y="2111"/>
                  </a:cubicBezTo>
                  <a:lnTo>
                    <a:pt x="4064" y="2111"/>
                  </a:lnTo>
                  <a:cubicBezTo>
                    <a:pt x="4190" y="2111"/>
                    <a:pt x="4316" y="2237"/>
                    <a:pt x="4379" y="2363"/>
                  </a:cubicBezTo>
                  <a:cubicBezTo>
                    <a:pt x="4474" y="2584"/>
                    <a:pt x="4316" y="2836"/>
                    <a:pt x="4064" y="2836"/>
                  </a:cubicBezTo>
                  <a:lnTo>
                    <a:pt x="1953" y="2836"/>
                  </a:lnTo>
                  <a:cubicBezTo>
                    <a:pt x="1544" y="2836"/>
                    <a:pt x="1386" y="2489"/>
                    <a:pt x="1607" y="2237"/>
                  </a:cubicBezTo>
                  <a:cubicBezTo>
                    <a:pt x="1701" y="2174"/>
                    <a:pt x="1764" y="2111"/>
                    <a:pt x="1859" y="2111"/>
                  </a:cubicBezTo>
                  <a:lnTo>
                    <a:pt x="1985" y="2111"/>
                  </a:lnTo>
                  <a:cubicBezTo>
                    <a:pt x="2048" y="2111"/>
                    <a:pt x="2111" y="2174"/>
                    <a:pt x="2142" y="2206"/>
                  </a:cubicBezTo>
                  <a:cubicBezTo>
                    <a:pt x="2221" y="2285"/>
                    <a:pt x="2308" y="2324"/>
                    <a:pt x="2394" y="2324"/>
                  </a:cubicBezTo>
                  <a:cubicBezTo>
                    <a:pt x="2481" y="2324"/>
                    <a:pt x="2568" y="2285"/>
                    <a:pt x="2646" y="2206"/>
                  </a:cubicBezTo>
                  <a:cubicBezTo>
                    <a:pt x="2804" y="2048"/>
                    <a:pt x="2804" y="1828"/>
                    <a:pt x="2646" y="1670"/>
                  </a:cubicBezTo>
                  <a:cubicBezTo>
                    <a:pt x="2520" y="1576"/>
                    <a:pt x="2426" y="1481"/>
                    <a:pt x="2268" y="1450"/>
                  </a:cubicBezTo>
                  <a:lnTo>
                    <a:pt x="2268" y="1387"/>
                  </a:lnTo>
                  <a:cubicBezTo>
                    <a:pt x="2268" y="977"/>
                    <a:pt x="2583" y="662"/>
                    <a:pt x="2962" y="662"/>
                  </a:cubicBezTo>
                  <a:close/>
                  <a:moveTo>
                    <a:pt x="5009" y="2899"/>
                  </a:moveTo>
                  <a:cubicBezTo>
                    <a:pt x="5198" y="2994"/>
                    <a:pt x="5324" y="3120"/>
                    <a:pt x="5387" y="3309"/>
                  </a:cubicBezTo>
                  <a:lnTo>
                    <a:pt x="6553" y="5860"/>
                  </a:lnTo>
                  <a:lnTo>
                    <a:pt x="6112" y="6302"/>
                  </a:lnTo>
                  <a:lnTo>
                    <a:pt x="4915" y="5104"/>
                  </a:lnTo>
                  <a:cubicBezTo>
                    <a:pt x="4836" y="5026"/>
                    <a:pt x="4749" y="4986"/>
                    <a:pt x="4663" y="4986"/>
                  </a:cubicBezTo>
                  <a:cubicBezTo>
                    <a:pt x="4576" y="4986"/>
                    <a:pt x="4490" y="5026"/>
                    <a:pt x="4411" y="5104"/>
                  </a:cubicBezTo>
                  <a:lnTo>
                    <a:pt x="3245" y="6302"/>
                  </a:lnTo>
                  <a:lnTo>
                    <a:pt x="2804" y="5860"/>
                  </a:lnTo>
                  <a:lnTo>
                    <a:pt x="3812" y="3592"/>
                  </a:lnTo>
                  <a:cubicBezTo>
                    <a:pt x="4033" y="3592"/>
                    <a:pt x="4411" y="3592"/>
                    <a:pt x="4757" y="3277"/>
                  </a:cubicBezTo>
                  <a:cubicBezTo>
                    <a:pt x="4883" y="3151"/>
                    <a:pt x="4978" y="3025"/>
                    <a:pt x="5009" y="2899"/>
                  </a:cubicBezTo>
                  <a:close/>
                  <a:moveTo>
                    <a:pt x="4694" y="5829"/>
                  </a:moveTo>
                  <a:lnTo>
                    <a:pt x="5860" y="6995"/>
                  </a:lnTo>
                  <a:cubicBezTo>
                    <a:pt x="5955" y="7073"/>
                    <a:pt x="6049" y="7113"/>
                    <a:pt x="6140" y="7113"/>
                  </a:cubicBezTo>
                  <a:cubicBezTo>
                    <a:pt x="6230" y="7113"/>
                    <a:pt x="6317" y="7073"/>
                    <a:pt x="6396" y="6995"/>
                  </a:cubicBezTo>
                  <a:lnTo>
                    <a:pt x="6868" y="6522"/>
                  </a:lnTo>
                  <a:lnTo>
                    <a:pt x="8443" y="9988"/>
                  </a:lnTo>
                  <a:lnTo>
                    <a:pt x="945" y="9988"/>
                  </a:lnTo>
                  <a:lnTo>
                    <a:pt x="2520" y="6522"/>
                  </a:lnTo>
                  <a:lnTo>
                    <a:pt x="2993" y="6995"/>
                  </a:lnTo>
                  <a:cubicBezTo>
                    <a:pt x="3072" y="7073"/>
                    <a:pt x="3158" y="7113"/>
                    <a:pt x="3245" y="7113"/>
                  </a:cubicBezTo>
                  <a:cubicBezTo>
                    <a:pt x="3332" y="7113"/>
                    <a:pt x="3418" y="7073"/>
                    <a:pt x="3497" y="6995"/>
                  </a:cubicBezTo>
                  <a:lnTo>
                    <a:pt x="4694" y="5829"/>
                  </a:lnTo>
                  <a:close/>
                  <a:moveTo>
                    <a:pt x="8270" y="4986"/>
                  </a:moveTo>
                  <a:cubicBezTo>
                    <a:pt x="8554" y="4986"/>
                    <a:pt x="8837" y="5120"/>
                    <a:pt x="8979" y="5388"/>
                  </a:cubicBezTo>
                  <a:lnTo>
                    <a:pt x="11310" y="9988"/>
                  </a:lnTo>
                  <a:lnTo>
                    <a:pt x="9231" y="9988"/>
                  </a:lnTo>
                  <a:lnTo>
                    <a:pt x="7341" y="5860"/>
                  </a:lnTo>
                  <a:lnTo>
                    <a:pt x="7561" y="5388"/>
                  </a:lnTo>
                  <a:cubicBezTo>
                    <a:pt x="7703" y="5120"/>
                    <a:pt x="7987" y="4986"/>
                    <a:pt x="8270" y="4986"/>
                  </a:cubicBezTo>
                  <a:close/>
                  <a:moveTo>
                    <a:pt x="2962" y="1"/>
                  </a:moveTo>
                  <a:cubicBezTo>
                    <a:pt x="2174" y="1"/>
                    <a:pt x="1512" y="662"/>
                    <a:pt x="1544" y="1481"/>
                  </a:cubicBezTo>
                  <a:cubicBezTo>
                    <a:pt x="1166" y="1639"/>
                    <a:pt x="851" y="2048"/>
                    <a:pt x="851" y="2521"/>
                  </a:cubicBezTo>
                  <a:cubicBezTo>
                    <a:pt x="851" y="3120"/>
                    <a:pt x="1323" y="3592"/>
                    <a:pt x="1890" y="3592"/>
                  </a:cubicBezTo>
                  <a:lnTo>
                    <a:pt x="3151" y="3592"/>
                  </a:lnTo>
                  <a:lnTo>
                    <a:pt x="126" y="10240"/>
                  </a:lnTo>
                  <a:cubicBezTo>
                    <a:pt x="0" y="10460"/>
                    <a:pt x="189" y="10744"/>
                    <a:pt x="441" y="10744"/>
                  </a:cubicBezTo>
                  <a:lnTo>
                    <a:pt x="11909" y="10744"/>
                  </a:lnTo>
                  <a:cubicBezTo>
                    <a:pt x="12161" y="10744"/>
                    <a:pt x="12350" y="10460"/>
                    <a:pt x="12224" y="10240"/>
                  </a:cubicBezTo>
                  <a:lnTo>
                    <a:pt x="9609" y="5073"/>
                  </a:lnTo>
                  <a:cubicBezTo>
                    <a:pt x="9339" y="4533"/>
                    <a:pt x="8814" y="4265"/>
                    <a:pt x="8290" y="4265"/>
                  </a:cubicBezTo>
                  <a:cubicBezTo>
                    <a:pt x="7774" y="4265"/>
                    <a:pt x="7260" y="4525"/>
                    <a:pt x="6994" y="5041"/>
                  </a:cubicBezTo>
                  <a:lnTo>
                    <a:pt x="6081" y="2994"/>
                  </a:lnTo>
                  <a:cubicBezTo>
                    <a:pt x="5860" y="2552"/>
                    <a:pt x="5482" y="2237"/>
                    <a:pt x="5041" y="2174"/>
                  </a:cubicBezTo>
                  <a:cubicBezTo>
                    <a:pt x="5009" y="2017"/>
                    <a:pt x="4883" y="1859"/>
                    <a:pt x="4789" y="1733"/>
                  </a:cubicBezTo>
                  <a:cubicBezTo>
                    <a:pt x="4663" y="1607"/>
                    <a:pt x="4537" y="1544"/>
                    <a:pt x="4379" y="1481"/>
                  </a:cubicBezTo>
                  <a:cubicBezTo>
                    <a:pt x="4411" y="662"/>
                    <a:pt x="3781" y="1"/>
                    <a:pt x="29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6986;p52">
              <a:extLst>
                <a:ext uri="{FF2B5EF4-FFF2-40B4-BE49-F238E27FC236}">
                  <a16:creationId xmlns:a16="http://schemas.microsoft.com/office/drawing/2014/main" id="{866007BA-BAAB-483A-B96C-9B0264531617}"/>
                </a:ext>
              </a:extLst>
            </p:cNvPr>
            <p:cNvSpPr/>
            <p:nvPr/>
          </p:nvSpPr>
          <p:spPr>
            <a:xfrm>
              <a:off x="-20388175" y="2789350"/>
              <a:ext cx="144150" cy="106350"/>
            </a:xfrm>
            <a:custGeom>
              <a:avLst/>
              <a:gdLst/>
              <a:ahLst/>
              <a:cxnLst/>
              <a:rect l="l" t="t" r="r" b="b"/>
              <a:pathLst>
                <a:path w="5766" h="4254" extrusionOk="0">
                  <a:moveTo>
                    <a:pt x="3938" y="662"/>
                  </a:moveTo>
                  <a:cubicBezTo>
                    <a:pt x="4537" y="662"/>
                    <a:pt x="5009" y="1135"/>
                    <a:pt x="5009" y="1734"/>
                  </a:cubicBezTo>
                  <a:cubicBezTo>
                    <a:pt x="5009" y="2238"/>
                    <a:pt x="4694" y="2647"/>
                    <a:pt x="4222" y="2742"/>
                  </a:cubicBezTo>
                  <a:cubicBezTo>
                    <a:pt x="4190" y="2647"/>
                    <a:pt x="4096" y="2490"/>
                    <a:pt x="4001" y="2395"/>
                  </a:cubicBezTo>
                  <a:cubicBezTo>
                    <a:pt x="3875" y="2269"/>
                    <a:pt x="3749" y="2206"/>
                    <a:pt x="3592" y="2175"/>
                  </a:cubicBezTo>
                  <a:lnTo>
                    <a:pt x="3592" y="2080"/>
                  </a:lnTo>
                  <a:cubicBezTo>
                    <a:pt x="3592" y="1639"/>
                    <a:pt x="3403" y="1293"/>
                    <a:pt x="3119" y="1009"/>
                  </a:cubicBezTo>
                  <a:cubicBezTo>
                    <a:pt x="3371" y="820"/>
                    <a:pt x="3623" y="662"/>
                    <a:pt x="3938" y="662"/>
                  </a:cubicBezTo>
                  <a:close/>
                  <a:moveTo>
                    <a:pt x="2174" y="1387"/>
                  </a:moveTo>
                  <a:cubicBezTo>
                    <a:pt x="2584" y="1387"/>
                    <a:pt x="2899" y="1702"/>
                    <a:pt x="2899" y="2080"/>
                  </a:cubicBezTo>
                  <a:lnTo>
                    <a:pt x="2899" y="2175"/>
                  </a:lnTo>
                  <a:cubicBezTo>
                    <a:pt x="2741" y="2206"/>
                    <a:pt x="2615" y="2269"/>
                    <a:pt x="2489" y="2395"/>
                  </a:cubicBezTo>
                  <a:cubicBezTo>
                    <a:pt x="2331" y="2553"/>
                    <a:pt x="2331" y="2742"/>
                    <a:pt x="2489" y="2899"/>
                  </a:cubicBezTo>
                  <a:cubicBezTo>
                    <a:pt x="2568" y="2978"/>
                    <a:pt x="2662" y="3017"/>
                    <a:pt x="2757" y="3017"/>
                  </a:cubicBezTo>
                  <a:cubicBezTo>
                    <a:pt x="2851" y="3017"/>
                    <a:pt x="2946" y="2978"/>
                    <a:pt x="3025" y="2899"/>
                  </a:cubicBezTo>
                  <a:cubicBezTo>
                    <a:pt x="3056" y="2868"/>
                    <a:pt x="3119" y="2836"/>
                    <a:pt x="3182" y="2836"/>
                  </a:cubicBezTo>
                  <a:lnTo>
                    <a:pt x="3277" y="2836"/>
                  </a:lnTo>
                  <a:cubicBezTo>
                    <a:pt x="3371" y="2836"/>
                    <a:pt x="3434" y="2868"/>
                    <a:pt x="3529" y="2962"/>
                  </a:cubicBezTo>
                  <a:cubicBezTo>
                    <a:pt x="3749" y="3183"/>
                    <a:pt x="3592" y="3529"/>
                    <a:pt x="3277" y="3529"/>
                  </a:cubicBezTo>
                  <a:lnTo>
                    <a:pt x="1166" y="3529"/>
                  </a:lnTo>
                  <a:cubicBezTo>
                    <a:pt x="977" y="3529"/>
                    <a:pt x="756" y="3340"/>
                    <a:pt x="819" y="3151"/>
                  </a:cubicBezTo>
                  <a:lnTo>
                    <a:pt x="819" y="3120"/>
                  </a:lnTo>
                  <a:cubicBezTo>
                    <a:pt x="851" y="2962"/>
                    <a:pt x="977" y="2836"/>
                    <a:pt x="1134" y="2805"/>
                  </a:cubicBezTo>
                  <a:lnTo>
                    <a:pt x="1229" y="2805"/>
                  </a:lnTo>
                  <a:cubicBezTo>
                    <a:pt x="1323" y="2805"/>
                    <a:pt x="1355" y="2836"/>
                    <a:pt x="1386" y="2868"/>
                  </a:cubicBezTo>
                  <a:cubicBezTo>
                    <a:pt x="1465" y="2947"/>
                    <a:pt x="1560" y="2986"/>
                    <a:pt x="1654" y="2986"/>
                  </a:cubicBezTo>
                  <a:cubicBezTo>
                    <a:pt x="1749" y="2986"/>
                    <a:pt x="1843" y="2947"/>
                    <a:pt x="1922" y="2868"/>
                  </a:cubicBezTo>
                  <a:cubicBezTo>
                    <a:pt x="2079" y="2710"/>
                    <a:pt x="2079" y="2521"/>
                    <a:pt x="1922" y="2364"/>
                  </a:cubicBezTo>
                  <a:cubicBezTo>
                    <a:pt x="1796" y="2238"/>
                    <a:pt x="1670" y="2175"/>
                    <a:pt x="1512" y="2112"/>
                  </a:cubicBezTo>
                  <a:cubicBezTo>
                    <a:pt x="1418" y="1734"/>
                    <a:pt x="1733" y="1387"/>
                    <a:pt x="2174" y="1387"/>
                  </a:cubicBezTo>
                  <a:close/>
                  <a:moveTo>
                    <a:pt x="4001" y="1"/>
                  </a:moveTo>
                  <a:cubicBezTo>
                    <a:pt x="3403" y="1"/>
                    <a:pt x="2836" y="284"/>
                    <a:pt x="2520" y="757"/>
                  </a:cubicBezTo>
                  <a:cubicBezTo>
                    <a:pt x="2426" y="694"/>
                    <a:pt x="2331" y="694"/>
                    <a:pt x="2205" y="694"/>
                  </a:cubicBezTo>
                  <a:cubicBezTo>
                    <a:pt x="1386" y="694"/>
                    <a:pt x="756" y="1387"/>
                    <a:pt x="788" y="2206"/>
                  </a:cubicBezTo>
                  <a:cubicBezTo>
                    <a:pt x="378" y="2269"/>
                    <a:pt x="63" y="2679"/>
                    <a:pt x="63" y="3120"/>
                  </a:cubicBezTo>
                  <a:cubicBezTo>
                    <a:pt x="0" y="3687"/>
                    <a:pt x="473" y="4222"/>
                    <a:pt x="1071" y="4254"/>
                  </a:cubicBezTo>
                  <a:lnTo>
                    <a:pt x="3434" y="4254"/>
                  </a:lnTo>
                  <a:cubicBezTo>
                    <a:pt x="3844" y="4159"/>
                    <a:pt x="4159" y="3907"/>
                    <a:pt x="4253" y="3529"/>
                  </a:cubicBezTo>
                  <a:cubicBezTo>
                    <a:pt x="5104" y="3372"/>
                    <a:pt x="5766" y="2679"/>
                    <a:pt x="5766" y="1765"/>
                  </a:cubicBezTo>
                  <a:cubicBezTo>
                    <a:pt x="5766" y="788"/>
                    <a:pt x="4978" y="1"/>
                    <a:pt x="40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6987;p52">
            <a:extLst>
              <a:ext uri="{FF2B5EF4-FFF2-40B4-BE49-F238E27FC236}">
                <a16:creationId xmlns:a16="http://schemas.microsoft.com/office/drawing/2014/main" id="{30FC7FD5-58AC-4FC5-9FC7-FBB0E6227789}"/>
              </a:ext>
            </a:extLst>
          </p:cNvPr>
          <p:cNvGrpSpPr/>
          <p:nvPr/>
        </p:nvGrpSpPr>
        <p:grpSpPr>
          <a:xfrm>
            <a:off x="5208004" y="1521444"/>
            <a:ext cx="512343" cy="512637"/>
            <a:chOff x="-18666450" y="2059825"/>
            <a:chExt cx="304850" cy="305025"/>
          </a:xfrm>
          <a:solidFill>
            <a:srgbClr val="5C3183"/>
          </a:solidFill>
        </p:grpSpPr>
        <p:sp>
          <p:nvSpPr>
            <p:cNvPr id="826" name="Google Shape;6988;p52">
              <a:extLst>
                <a:ext uri="{FF2B5EF4-FFF2-40B4-BE49-F238E27FC236}">
                  <a16:creationId xmlns:a16="http://schemas.microsoft.com/office/drawing/2014/main" id="{A80F2137-35B2-4883-8407-496E17CC90D7}"/>
                </a:ext>
              </a:extLst>
            </p:cNvPr>
            <p:cNvSpPr/>
            <p:nvPr/>
          </p:nvSpPr>
          <p:spPr>
            <a:xfrm>
              <a:off x="-18471100" y="2202575"/>
              <a:ext cx="18125" cy="70925"/>
            </a:xfrm>
            <a:custGeom>
              <a:avLst/>
              <a:gdLst/>
              <a:ahLst/>
              <a:cxnLst/>
              <a:rect l="l" t="t" r="r" b="b"/>
              <a:pathLst>
                <a:path w="725" h="2837" extrusionOk="0">
                  <a:moveTo>
                    <a:pt x="347" y="1"/>
                  </a:moveTo>
                  <a:cubicBezTo>
                    <a:pt x="158" y="1"/>
                    <a:pt x="0" y="158"/>
                    <a:pt x="0" y="347"/>
                  </a:cubicBezTo>
                  <a:lnTo>
                    <a:pt x="0" y="2490"/>
                  </a:lnTo>
                  <a:cubicBezTo>
                    <a:pt x="0" y="2679"/>
                    <a:pt x="158" y="2836"/>
                    <a:pt x="347" y="2836"/>
                  </a:cubicBezTo>
                  <a:cubicBezTo>
                    <a:pt x="567" y="2836"/>
                    <a:pt x="725" y="2679"/>
                    <a:pt x="725" y="2490"/>
                  </a:cubicBezTo>
                  <a:lnTo>
                    <a:pt x="725" y="347"/>
                  </a:lnTo>
                  <a:cubicBezTo>
                    <a:pt x="725" y="190"/>
                    <a:pt x="56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6989;p52">
              <a:extLst>
                <a:ext uri="{FF2B5EF4-FFF2-40B4-BE49-F238E27FC236}">
                  <a16:creationId xmlns:a16="http://schemas.microsoft.com/office/drawing/2014/main" id="{BF61FC84-CBF3-426A-AEB4-1E4415DCEE64}"/>
                </a:ext>
              </a:extLst>
            </p:cNvPr>
            <p:cNvSpPr/>
            <p:nvPr/>
          </p:nvSpPr>
          <p:spPr>
            <a:xfrm>
              <a:off x="-18666450" y="2059825"/>
              <a:ext cx="304850" cy="305025"/>
            </a:xfrm>
            <a:custGeom>
              <a:avLst/>
              <a:gdLst/>
              <a:ahLst/>
              <a:cxnLst/>
              <a:rect l="l" t="t" r="r" b="b"/>
              <a:pathLst>
                <a:path w="12194" h="12201" extrusionOk="0">
                  <a:moveTo>
                    <a:pt x="8539" y="859"/>
                  </a:moveTo>
                  <a:cubicBezTo>
                    <a:pt x="8728" y="1017"/>
                    <a:pt x="8948" y="1300"/>
                    <a:pt x="9106" y="1647"/>
                  </a:cubicBezTo>
                  <a:cubicBezTo>
                    <a:pt x="8759" y="2088"/>
                    <a:pt x="8539" y="2623"/>
                    <a:pt x="8539" y="3253"/>
                  </a:cubicBezTo>
                  <a:lnTo>
                    <a:pt x="8539" y="3505"/>
                  </a:lnTo>
                  <a:cubicBezTo>
                    <a:pt x="8255" y="3222"/>
                    <a:pt x="7814" y="2749"/>
                    <a:pt x="7814" y="2214"/>
                  </a:cubicBezTo>
                  <a:cubicBezTo>
                    <a:pt x="7814" y="1615"/>
                    <a:pt x="8255" y="1111"/>
                    <a:pt x="8539" y="859"/>
                  </a:cubicBezTo>
                  <a:close/>
                  <a:moveTo>
                    <a:pt x="2080" y="2151"/>
                  </a:moveTo>
                  <a:lnTo>
                    <a:pt x="2080" y="2529"/>
                  </a:lnTo>
                  <a:cubicBezTo>
                    <a:pt x="2080" y="3096"/>
                    <a:pt x="1608" y="3568"/>
                    <a:pt x="1009" y="3568"/>
                  </a:cubicBezTo>
                  <a:lnTo>
                    <a:pt x="663" y="3568"/>
                  </a:lnTo>
                  <a:lnTo>
                    <a:pt x="663" y="3222"/>
                  </a:lnTo>
                  <a:cubicBezTo>
                    <a:pt x="663" y="2623"/>
                    <a:pt x="1135" y="2151"/>
                    <a:pt x="1702" y="2151"/>
                  </a:cubicBezTo>
                  <a:close/>
                  <a:moveTo>
                    <a:pt x="11374" y="1458"/>
                  </a:moveTo>
                  <a:lnTo>
                    <a:pt x="11374" y="1804"/>
                  </a:lnTo>
                  <a:cubicBezTo>
                    <a:pt x="11374" y="2749"/>
                    <a:pt x="10650" y="3505"/>
                    <a:pt x="9736" y="3568"/>
                  </a:cubicBezTo>
                  <a:lnTo>
                    <a:pt x="10587" y="2749"/>
                  </a:lnTo>
                  <a:cubicBezTo>
                    <a:pt x="10744" y="2592"/>
                    <a:pt x="10744" y="2403"/>
                    <a:pt x="10587" y="2245"/>
                  </a:cubicBezTo>
                  <a:cubicBezTo>
                    <a:pt x="10508" y="2166"/>
                    <a:pt x="10413" y="2127"/>
                    <a:pt x="10319" y="2127"/>
                  </a:cubicBezTo>
                  <a:cubicBezTo>
                    <a:pt x="10224" y="2127"/>
                    <a:pt x="10130" y="2166"/>
                    <a:pt x="10051" y="2245"/>
                  </a:cubicBezTo>
                  <a:lnTo>
                    <a:pt x="9232" y="3064"/>
                  </a:lnTo>
                  <a:cubicBezTo>
                    <a:pt x="9326" y="2151"/>
                    <a:pt x="10051" y="1458"/>
                    <a:pt x="11028" y="1458"/>
                  </a:cubicBezTo>
                  <a:close/>
                  <a:moveTo>
                    <a:pt x="663" y="4356"/>
                  </a:moveTo>
                  <a:cubicBezTo>
                    <a:pt x="1072" y="4514"/>
                    <a:pt x="1356" y="4923"/>
                    <a:pt x="1356" y="5396"/>
                  </a:cubicBezTo>
                  <a:lnTo>
                    <a:pt x="1356" y="6089"/>
                  </a:lnTo>
                  <a:cubicBezTo>
                    <a:pt x="1356" y="7097"/>
                    <a:pt x="2143" y="7885"/>
                    <a:pt x="3120" y="7885"/>
                  </a:cubicBezTo>
                  <a:lnTo>
                    <a:pt x="4191" y="7885"/>
                  </a:lnTo>
                  <a:cubicBezTo>
                    <a:pt x="4601" y="7885"/>
                    <a:pt x="4916" y="8200"/>
                    <a:pt x="4916" y="8578"/>
                  </a:cubicBezTo>
                  <a:cubicBezTo>
                    <a:pt x="4916" y="8987"/>
                    <a:pt x="4601" y="9302"/>
                    <a:pt x="4191" y="9302"/>
                  </a:cubicBezTo>
                  <a:lnTo>
                    <a:pt x="3845" y="9302"/>
                  </a:lnTo>
                  <a:cubicBezTo>
                    <a:pt x="2080" y="9302"/>
                    <a:pt x="663" y="7822"/>
                    <a:pt x="663" y="6089"/>
                  </a:cubicBezTo>
                  <a:lnTo>
                    <a:pt x="663" y="4356"/>
                  </a:lnTo>
                  <a:close/>
                  <a:moveTo>
                    <a:pt x="9169" y="4293"/>
                  </a:moveTo>
                  <a:lnTo>
                    <a:pt x="9169" y="6057"/>
                  </a:lnTo>
                  <a:cubicBezTo>
                    <a:pt x="9169" y="6273"/>
                    <a:pt x="9334" y="6416"/>
                    <a:pt x="9510" y="6416"/>
                  </a:cubicBezTo>
                  <a:cubicBezTo>
                    <a:pt x="9564" y="6416"/>
                    <a:pt x="9620" y="6402"/>
                    <a:pt x="9673" y="6372"/>
                  </a:cubicBezTo>
                  <a:lnTo>
                    <a:pt x="10587" y="5900"/>
                  </a:lnTo>
                  <a:lnTo>
                    <a:pt x="10587" y="6656"/>
                  </a:lnTo>
                  <a:lnTo>
                    <a:pt x="10650" y="6656"/>
                  </a:lnTo>
                  <a:lnTo>
                    <a:pt x="9358" y="7948"/>
                  </a:lnTo>
                  <a:cubicBezTo>
                    <a:pt x="9263" y="8042"/>
                    <a:pt x="9232" y="8137"/>
                    <a:pt x="9232" y="8231"/>
                  </a:cubicBezTo>
                  <a:cubicBezTo>
                    <a:pt x="9358" y="9460"/>
                    <a:pt x="9862" y="10626"/>
                    <a:pt x="10744" y="11445"/>
                  </a:cubicBezTo>
                  <a:lnTo>
                    <a:pt x="7783" y="11445"/>
                  </a:lnTo>
                  <a:lnTo>
                    <a:pt x="7783" y="9649"/>
                  </a:lnTo>
                  <a:cubicBezTo>
                    <a:pt x="7783" y="9460"/>
                    <a:pt x="7625" y="9302"/>
                    <a:pt x="7436" y="9302"/>
                  </a:cubicBezTo>
                  <a:cubicBezTo>
                    <a:pt x="7216" y="9302"/>
                    <a:pt x="7058" y="9460"/>
                    <a:pt x="7058" y="9649"/>
                  </a:cubicBezTo>
                  <a:lnTo>
                    <a:pt x="7058" y="11445"/>
                  </a:lnTo>
                  <a:lnTo>
                    <a:pt x="4853" y="11445"/>
                  </a:lnTo>
                  <a:lnTo>
                    <a:pt x="4853" y="11098"/>
                  </a:lnTo>
                  <a:cubicBezTo>
                    <a:pt x="4853" y="10909"/>
                    <a:pt x="4695" y="10752"/>
                    <a:pt x="4506" y="10752"/>
                  </a:cubicBezTo>
                  <a:cubicBezTo>
                    <a:pt x="4317" y="10752"/>
                    <a:pt x="4160" y="10909"/>
                    <a:pt x="4160" y="11098"/>
                  </a:cubicBezTo>
                  <a:lnTo>
                    <a:pt x="4160" y="11445"/>
                  </a:lnTo>
                  <a:lnTo>
                    <a:pt x="1923" y="11445"/>
                  </a:lnTo>
                  <a:cubicBezTo>
                    <a:pt x="2332" y="11035"/>
                    <a:pt x="2710" y="10468"/>
                    <a:pt x="2962" y="9869"/>
                  </a:cubicBezTo>
                  <a:cubicBezTo>
                    <a:pt x="3246" y="9901"/>
                    <a:pt x="3530" y="9964"/>
                    <a:pt x="3813" y="9964"/>
                  </a:cubicBezTo>
                  <a:lnTo>
                    <a:pt x="4160" y="9964"/>
                  </a:lnTo>
                  <a:cubicBezTo>
                    <a:pt x="4947" y="9964"/>
                    <a:pt x="5577" y="9334"/>
                    <a:pt x="5577" y="8546"/>
                  </a:cubicBezTo>
                  <a:cubicBezTo>
                    <a:pt x="5577" y="7759"/>
                    <a:pt x="4947" y="7128"/>
                    <a:pt x="4160" y="7128"/>
                  </a:cubicBezTo>
                  <a:lnTo>
                    <a:pt x="3435" y="7128"/>
                  </a:lnTo>
                  <a:lnTo>
                    <a:pt x="3435" y="4293"/>
                  </a:lnTo>
                  <a:lnTo>
                    <a:pt x="4160" y="4293"/>
                  </a:lnTo>
                  <a:lnTo>
                    <a:pt x="4160" y="5364"/>
                  </a:lnTo>
                  <a:cubicBezTo>
                    <a:pt x="4160" y="5553"/>
                    <a:pt x="4317" y="5711"/>
                    <a:pt x="4506" y="5711"/>
                  </a:cubicBezTo>
                  <a:cubicBezTo>
                    <a:pt x="4695" y="5711"/>
                    <a:pt x="4853" y="5553"/>
                    <a:pt x="4853" y="5364"/>
                  </a:cubicBezTo>
                  <a:lnTo>
                    <a:pt x="4853" y="4293"/>
                  </a:lnTo>
                  <a:lnTo>
                    <a:pt x="6333" y="4293"/>
                  </a:lnTo>
                  <a:lnTo>
                    <a:pt x="6333" y="6782"/>
                  </a:lnTo>
                  <a:cubicBezTo>
                    <a:pt x="6333" y="6971"/>
                    <a:pt x="6491" y="7128"/>
                    <a:pt x="6680" y="7128"/>
                  </a:cubicBezTo>
                  <a:cubicBezTo>
                    <a:pt x="6869" y="7128"/>
                    <a:pt x="7027" y="6971"/>
                    <a:pt x="7027" y="6782"/>
                  </a:cubicBezTo>
                  <a:lnTo>
                    <a:pt x="7027" y="4293"/>
                  </a:lnTo>
                  <a:close/>
                  <a:moveTo>
                    <a:pt x="8539" y="1"/>
                  </a:moveTo>
                  <a:cubicBezTo>
                    <a:pt x="8460" y="1"/>
                    <a:pt x="8381" y="24"/>
                    <a:pt x="8318" y="71"/>
                  </a:cubicBezTo>
                  <a:cubicBezTo>
                    <a:pt x="8287" y="103"/>
                    <a:pt x="7121" y="985"/>
                    <a:pt x="7121" y="2151"/>
                  </a:cubicBezTo>
                  <a:cubicBezTo>
                    <a:pt x="7121" y="2718"/>
                    <a:pt x="7373" y="3222"/>
                    <a:pt x="7657" y="3568"/>
                  </a:cubicBezTo>
                  <a:lnTo>
                    <a:pt x="3151" y="3568"/>
                  </a:lnTo>
                  <a:cubicBezTo>
                    <a:pt x="2931" y="3568"/>
                    <a:pt x="2773" y="3726"/>
                    <a:pt x="2773" y="3946"/>
                  </a:cubicBezTo>
                  <a:lnTo>
                    <a:pt x="2773" y="7097"/>
                  </a:lnTo>
                  <a:cubicBezTo>
                    <a:pt x="2364" y="6939"/>
                    <a:pt x="2080" y="6530"/>
                    <a:pt x="2080" y="6057"/>
                  </a:cubicBezTo>
                  <a:lnTo>
                    <a:pt x="2080" y="5364"/>
                  </a:lnTo>
                  <a:cubicBezTo>
                    <a:pt x="2080" y="4892"/>
                    <a:pt x="1923" y="4482"/>
                    <a:pt x="1639" y="4167"/>
                  </a:cubicBezTo>
                  <a:cubicBezTo>
                    <a:pt x="2301" y="3946"/>
                    <a:pt x="2836" y="3253"/>
                    <a:pt x="2836" y="2529"/>
                  </a:cubicBezTo>
                  <a:lnTo>
                    <a:pt x="2836" y="1804"/>
                  </a:lnTo>
                  <a:cubicBezTo>
                    <a:pt x="2836" y="1615"/>
                    <a:pt x="2647" y="1458"/>
                    <a:pt x="2458" y="1458"/>
                  </a:cubicBezTo>
                  <a:lnTo>
                    <a:pt x="1765" y="1458"/>
                  </a:lnTo>
                  <a:cubicBezTo>
                    <a:pt x="789" y="1458"/>
                    <a:pt x="1" y="2245"/>
                    <a:pt x="1" y="3222"/>
                  </a:cubicBezTo>
                  <a:lnTo>
                    <a:pt x="1" y="3946"/>
                  </a:lnTo>
                  <a:lnTo>
                    <a:pt x="1" y="6057"/>
                  </a:lnTo>
                  <a:cubicBezTo>
                    <a:pt x="1" y="7664"/>
                    <a:pt x="978" y="9082"/>
                    <a:pt x="2395" y="9680"/>
                  </a:cubicBezTo>
                  <a:cubicBezTo>
                    <a:pt x="2017" y="10436"/>
                    <a:pt x="1482" y="11067"/>
                    <a:pt x="852" y="11539"/>
                  </a:cubicBezTo>
                  <a:cubicBezTo>
                    <a:pt x="568" y="11728"/>
                    <a:pt x="694" y="12201"/>
                    <a:pt x="1041" y="12201"/>
                  </a:cubicBezTo>
                  <a:lnTo>
                    <a:pt x="11784" y="12201"/>
                  </a:lnTo>
                  <a:cubicBezTo>
                    <a:pt x="11941" y="12201"/>
                    <a:pt x="12099" y="12075"/>
                    <a:pt x="12162" y="11949"/>
                  </a:cubicBezTo>
                  <a:cubicBezTo>
                    <a:pt x="12193" y="11791"/>
                    <a:pt x="12162" y="11634"/>
                    <a:pt x="12004" y="11571"/>
                  </a:cubicBezTo>
                  <a:cubicBezTo>
                    <a:pt x="10933" y="10846"/>
                    <a:pt x="10209" y="9680"/>
                    <a:pt x="10051" y="8389"/>
                  </a:cubicBezTo>
                  <a:lnTo>
                    <a:pt x="11374" y="7065"/>
                  </a:lnTo>
                  <a:cubicBezTo>
                    <a:pt x="11437" y="7002"/>
                    <a:pt x="11469" y="6908"/>
                    <a:pt x="11469" y="6845"/>
                  </a:cubicBezTo>
                  <a:lnTo>
                    <a:pt x="11469" y="5427"/>
                  </a:lnTo>
                  <a:cubicBezTo>
                    <a:pt x="11469" y="5301"/>
                    <a:pt x="11406" y="5175"/>
                    <a:pt x="11311" y="5112"/>
                  </a:cubicBezTo>
                  <a:cubicBezTo>
                    <a:pt x="11264" y="5065"/>
                    <a:pt x="11209" y="5041"/>
                    <a:pt x="11150" y="5041"/>
                  </a:cubicBezTo>
                  <a:cubicBezTo>
                    <a:pt x="11091" y="5041"/>
                    <a:pt x="11028" y="5065"/>
                    <a:pt x="10965" y="5112"/>
                  </a:cubicBezTo>
                  <a:lnTo>
                    <a:pt x="10051" y="5585"/>
                  </a:lnTo>
                  <a:lnTo>
                    <a:pt x="10051" y="4356"/>
                  </a:lnTo>
                  <a:cubicBezTo>
                    <a:pt x="11154" y="4104"/>
                    <a:pt x="12099" y="3064"/>
                    <a:pt x="12099" y="1804"/>
                  </a:cubicBezTo>
                  <a:lnTo>
                    <a:pt x="12099" y="1111"/>
                  </a:lnTo>
                  <a:cubicBezTo>
                    <a:pt x="12099" y="891"/>
                    <a:pt x="11941" y="733"/>
                    <a:pt x="11752" y="733"/>
                  </a:cubicBezTo>
                  <a:lnTo>
                    <a:pt x="11059" y="733"/>
                  </a:lnTo>
                  <a:cubicBezTo>
                    <a:pt x="10524" y="733"/>
                    <a:pt x="10051" y="891"/>
                    <a:pt x="9673" y="1143"/>
                  </a:cubicBezTo>
                  <a:cubicBezTo>
                    <a:pt x="9326" y="512"/>
                    <a:pt x="8759" y="103"/>
                    <a:pt x="8759" y="71"/>
                  </a:cubicBezTo>
                  <a:cubicBezTo>
                    <a:pt x="8696" y="24"/>
                    <a:pt x="8618" y="1"/>
                    <a:pt x="85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6990;p52">
            <a:extLst>
              <a:ext uri="{FF2B5EF4-FFF2-40B4-BE49-F238E27FC236}">
                <a16:creationId xmlns:a16="http://schemas.microsoft.com/office/drawing/2014/main" id="{0FCED93A-9C89-45C1-B855-CCAB8B1139EF}"/>
              </a:ext>
            </a:extLst>
          </p:cNvPr>
          <p:cNvGrpSpPr/>
          <p:nvPr/>
        </p:nvGrpSpPr>
        <p:grpSpPr>
          <a:xfrm>
            <a:off x="5207354" y="2156493"/>
            <a:ext cx="513644" cy="509654"/>
            <a:chOff x="-18668025" y="2435725"/>
            <a:chExt cx="305625" cy="303250"/>
          </a:xfrm>
          <a:solidFill>
            <a:srgbClr val="5C3183"/>
          </a:solidFill>
        </p:grpSpPr>
        <p:sp>
          <p:nvSpPr>
            <p:cNvPr id="824" name="Google Shape;6991;p52">
              <a:extLst>
                <a:ext uri="{FF2B5EF4-FFF2-40B4-BE49-F238E27FC236}">
                  <a16:creationId xmlns:a16="http://schemas.microsoft.com/office/drawing/2014/main" id="{32AFA5BD-0D50-4C6F-9274-662D3277D750}"/>
                </a:ext>
              </a:extLst>
            </p:cNvPr>
            <p:cNvSpPr/>
            <p:nvPr/>
          </p:nvSpPr>
          <p:spPr>
            <a:xfrm>
              <a:off x="-18668025" y="2435725"/>
              <a:ext cx="305625" cy="303250"/>
            </a:xfrm>
            <a:custGeom>
              <a:avLst/>
              <a:gdLst/>
              <a:ahLst/>
              <a:cxnLst/>
              <a:rect l="l" t="t" r="r" b="b"/>
              <a:pathLst>
                <a:path w="12225" h="12130" extrusionOk="0">
                  <a:moveTo>
                    <a:pt x="2143" y="662"/>
                  </a:moveTo>
                  <a:cubicBezTo>
                    <a:pt x="2395" y="662"/>
                    <a:pt x="2679" y="756"/>
                    <a:pt x="2931" y="914"/>
                  </a:cubicBezTo>
                  <a:cubicBezTo>
                    <a:pt x="2679" y="977"/>
                    <a:pt x="2490" y="1103"/>
                    <a:pt x="2301" y="1260"/>
                  </a:cubicBezTo>
                  <a:cubicBezTo>
                    <a:pt x="1734" y="1670"/>
                    <a:pt x="1419" y="2206"/>
                    <a:pt x="1419" y="2804"/>
                  </a:cubicBezTo>
                  <a:lnTo>
                    <a:pt x="1419" y="3308"/>
                  </a:lnTo>
                  <a:cubicBezTo>
                    <a:pt x="978" y="3088"/>
                    <a:pt x="726" y="2647"/>
                    <a:pt x="726" y="2079"/>
                  </a:cubicBezTo>
                  <a:cubicBezTo>
                    <a:pt x="726" y="1292"/>
                    <a:pt x="1356" y="662"/>
                    <a:pt x="2143" y="662"/>
                  </a:cubicBezTo>
                  <a:close/>
                  <a:moveTo>
                    <a:pt x="10020" y="662"/>
                  </a:moveTo>
                  <a:cubicBezTo>
                    <a:pt x="10807" y="662"/>
                    <a:pt x="11437" y="1292"/>
                    <a:pt x="11437" y="2079"/>
                  </a:cubicBezTo>
                  <a:cubicBezTo>
                    <a:pt x="11437" y="2647"/>
                    <a:pt x="11122" y="3119"/>
                    <a:pt x="10681" y="3340"/>
                  </a:cubicBezTo>
                  <a:lnTo>
                    <a:pt x="10681" y="2804"/>
                  </a:lnTo>
                  <a:cubicBezTo>
                    <a:pt x="10681" y="2206"/>
                    <a:pt x="10366" y="1638"/>
                    <a:pt x="9799" y="1260"/>
                  </a:cubicBezTo>
                  <a:cubicBezTo>
                    <a:pt x="9610" y="1134"/>
                    <a:pt x="9421" y="1008"/>
                    <a:pt x="9169" y="945"/>
                  </a:cubicBezTo>
                  <a:cubicBezTo>
                    <a:pt x="9452" y="756"/>
                    <a:pt x="9736" y="662"/>
                    <a:pt x="10020" y="662"/>
                  </a:cubicBezTo>
                  <a:close/>
                  <a:moveTo>
                    <a:pt x="7909" y="1355"/>
                  </a:moveTo>
                  <a:cubicBezTo>
                    <a:pt x="8476" y="1355"/>
                    <a:pt x="9011" y="1512"/>
                    <a:pt x="9484" y="1827"/>
                  </a:cubicBezTo>
                  <a:cubicBezTo>
                    <a:pt x="9893" y="2079"/>
                    <a:pt x="10083" y="2458"/>
                    <a:pt x="10083" y="2804"/>
                  </a:cubicBezTo>
                  <a:lnTo>
                    <a:pt x="10083" y="3434"/>
                  </a:lnTo>
                  <a:cubicBezTo>
                    <a:pt x="10083" y="5072"/>
                    <a:pt x="10587" y="6774"/>
                    <a:pt x="11500" y="8223"/>
                  </a:cubicBezTo>
                  <a:cubicBezTo>
                    <a:pt x="10555" y="10176"/>
                    <a:pt x="8633" y="11436"/>
                    <a:pt x="6491" y="11436"/>
                  </a:cubicBezTo>
                  <a:lnTo>
                    <a:pt x="5640" y="11436"/>
                  </a:lnTo>
                  <a:cubicBezTo>
                    <a:pt x="3561" y="11436"/>
                    <a:pt x="1576" y="10176"/>
                    <a:pt x="757" y="8223"/>
                  </a:cubicBezTo>
                  <a:cubicBezTo>
                    <a:pt x="1671" y="6805"/>
                    <a:pt x="2143" y="5135"/>
                    <a:pt x="2143" y="3434"/>
                  </a:cubicBezTo>
                  <a:lnTo>
                    <a:pt x="2143" y="2804"/>
                  </a:lnTo>
                  <a:cubicBezTo>
                    <a:pt x="2143" y="2458"/>
                    <a:pt x="2332" y="2079"/>
                    <a:pt x="2710" y="1827"/>
                  </a:cubicBezTo>
                  <a:cubicBezTo>
                    <a:pt x="3120" y="1544"/>
                    <a:pt x="3719" y="1355"/>
                    <a:pt x="4286" y="1355"/>
                  </a:cubicBezTo>
                  <a:cubicBezTo>
                    <a:pt x="4884" y="1355"/>
                    <a:pt x="5483" y="1512"/>
                    <a:pt x="5924" y="1827"/>
                  </a:cubicBezTo>
                  <a:cubicBezTo>
                    <a:pt x="5971" y="1859"/>
                    <a:pt x="6034" y="1875"/>
                    <a:pt x="6105" y="1875"/>
                  </a:cubicBezTo>
                  <a:cubicBezTo>
                    <a:pt x="6176" y="1875"/>
                    <a:pt x="6255" y="1859"/>
                    <a:pt x="6333" y="1827"/>
                  </a:cubicBezTo>
                  <a:cubicBezTo>
                    <a:pt x="6743" y="1512"/>
                    <a:pt x="7342" y="1355"/>
                    <a:pt x="7909" y="1355"/>
                  </a:cubicBezTo>
                  <a:close/>
                  <a:moveTo>
                    <a:pt x="2143" y="0"/>
                  </a:moveTo>
                  <a:cubicBezTo>
                    <a:pt x="946" y="0"/>
                    <a:pt x="1" y="945"/>
                    <a:pt x="1" y="2143"/>
                  </a:cubicBezTo>
                  <a:cubicBezTo>
                    <a:pt x="1" y="3025"/>
                    <a:pt x="568" y="3812"/>
                    <a:pt x="1419" y="4127"/>
                  </a:cubicBezTo>
                  <a:cubicBezTo>
                    <a:pt x="1293" y="5514"/>
                    <a:pt x="820" y="6900"/>
                    <a:pt x="95" y="8034"/>
                  </a:cubicBezTo>
                  <a:cubicBezTo>
                    <a:pt x="1" y="8128"/>
                    <a:pt x="1" y="8286"/>
                    <a:pt x="32" y="8349"/>
                  </a:cubicBezTo>
                  <a:cubicBezTo>
                    <a:pt x="474" y="9483"/>
                    <a:pt x="1261" y="10428"/>
                    <a:pt x="2301" y="11121"/>
                  </a:cubicBezTo>
                  <a:cubicBezTo>
                    <a:pt x="3309" y="11783"/>
                    <a:pt x="4443" y="12130"/>
                    <a:pt x="5672" y="12130"/>
                  </a:cubicBezTo>
                  <a:lnTo>
                    <a:pt x="6554" y="12130"/>
                  </a:lnTo>
                  <a:cubicBezTo>
                    <a:pt x="7751" y="12130"/>
                    <a:pt x="8948" y="11783"/>
                    <a:pt x="9925" y="11121"/>
                  </a:cubicBezTo>
                  <a:cubicBezTo>
                    <a:pt x="10965" y="10428"/>
                    <a:pt x="11689" y="9483"/>
                    <a:pt x="12162" y="8349"/>
                  </a:cubicBezTo>
                  <a:cubicBezTo>
                    <a:pt x="12225" y="8223"/>
                    <a:pt x="12225" y="8128"/>
                    <a:pt x="12130" y="8034"/>
                  </a:cubicBezTo>
                  <a:cubicBezTo>
                    <a:pt x="11311" y="6868"/>
                    <a:pt x="10839" y="5514"/>
                    <a:pt x="10713" y="4127"/>
                  </a:cubicBezTo>
                  <a:cubicBezTo>
                    <a:pt x="11532" y="3812"/>
                    <a:pt x="12130" y="3025"/>
                    <a:pt x="12130" y="2143"/>
                  </a:cubicBezTo>
                  <a:cubicBezTo>
                    <a:pt x="12130" y="945"/>
                    <a:pt x="11185" y="0"/>
                    <a:pt x="10020" y="0"/>
                  </a:cubicBezTo>
                  <a:cubicBezTo>
                    <a:pt x="9389" y="0"/>
                    <a:pt x="8791" y="284"/>
                    <a:pt x="8381" y="756"/>
                  </a:cubicBezTo>
                  <a:cubicBezTo>
                    <a:pt x="8224" y="725"/>
                    <a:pt x="8035" y="725"/>
                    <a:pt x="7846" y="725"/>
                  </a:cubicBezTo>
                  <a:cubicBezTo>
                    <a:pt x="7184" y="725"/>
                    <a:pt x="6554" y="882"/>
                    <a:pt x="6081" y="1197"/>
                  </a:cubicBezTo>
                  <a:cubicBezTo>
                    <a:pt x="5546" y="851"/>
                    <a:pt x="4916" y="725"/>
                    <a:pt x="4254" y="725"/>
                  </a:cubicBezTo>
                  <a:cubicBezTo>
                    <a:pt x="4097" y="725"/>
                    <a:pt x="3908" y="725"/>
                    <a:pt x="3750" y="756"/>
                  </a:cubicBezTo>
                  <a:cubicBezTo>
                    <a:pt x="3340" y="284"/>
                    <a:pt x="2773"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6992;p52">
              <a:extLst>
                <a:ext uri="{FF2B5EF4-FFF2-40B4-BE49-F238E27FC236}">
                  <a16:creationId xmlns:a16="http://schemas.microsoft.com/office/drawing/2014/main" id="{B4BFB6BF-5630-4AAB-B2EE-36E2F3C4F6B8}"/>
                </a:ext>
              </a:extLst>
            </p:cNvPr>
            <p:cNvSpPr/>
            <p:nvPr/>
          </p:nvSpPr>
          <p:spPr>
            <a:xfrm>
              <a:off x="-18596350" y="2524725"/>
              <a:ext cx="160700" cy="178800"/>
            </a:xfrm>
            <a:custGeom>
              <a:avLst/>
              <a:gdLst/>
              <a:ahLst/>
              <a:cxnLst/>
              <a:rect l="l" t="t" r="r" b="b"/>
              <a:pathLst>
                <a:path w="6428" h="7152" extrusionOk="0">
                  <a:moveTo>
                    <a:pt x="1072" y="693"/>
                  </a:moveTo>
                  <a:cubicBezTo>
                    <a:pt x="1261" y="693"/>
                    <a:pt x="1419" y="851"/>
                    <a:pt x="1419" y="1040"/>
                  </a:cubicBezTo>
                  <a:cubicBezTo>
                    <a:pt x="1419" y="1260"/>
                    <a:pt x="1261" y="1418"/>
                    <a:pt x="1072" y="1418"/>
                  </a:cubicBezTo>
                  <a:cubicBezTo>
                    <a:pt x="883" y="1418"/>
                    <a:pt x="726" y="1260"/>
                    <a:pt x="726" y="1040"/>
                  </a:cubicBezTo>
                  <a:cubicBezTo>
                    <a:pt x="726" y="851"/>
                    <a:pt x="883" y="693"/>
                    <a:pt x="1072" y="693"/>
                  </a:cubicBezTo>
                  <a:close/>
                  <a:moveTo>
                    <a:pt x="5325" y="693"/>
                  </a:moveTo>
                  <a:cubicBezTo>
                    <a:pt x="5514" y="693"/>
                    <a:pt x="5672" y="851"/>
                    <a:pt x="5672" y="1040"/>
                  </a:cubicBezTo>
                  <a:cubicBezTo>
                    <a:pt x="5672" y="1260"/>
                    <a:pt x="5514" y="1418"/>
                    <a:pt x="5325" y="1418"/>
                  </a:cubicBezTo>
                  <a:cubicBezTo>
                    <a:pt x="5136" y="1418"/>
                    <a:pt x="4979" y="1260"/>
                    <a:pt x="4979" y="1040"/>
                  </a:cubicBezTo>
                  <a:cubicBezTo>
                    <a:pt x="4979" y="851"/>
                    <a:pt x="5136" y="693"/>
                    <a:pt x="5325" y="693"/>
                  </a:cubicBezTo>
                  <a:close/>
                  <a:moveTo>
                    <a:pt x="3214" y="3781"/>
                  </a:moveTo>
                  <a:cubicBezTo>
                    <a:pt x="3372" y="3781"/>
                    <a:pt x="3529" y="3875"/>
                    <a:pt x="3561" y="4001"/>
                  </a:cubicBezTo>
                  <a:lnTo>
                    <a:pt x="3214" y="4442"/>
                  </a:lnTo>
                  <a:lnTo>
                    <a:pt x="2836" y="4001"/>
                  </a:lnTo>
                  <a:cubicBezTo>
                    <a:pt x="2899" y="3844"/>
                    <a:pt x="3057" y="3781"/>
                    <a:pt x="3214" y="3781"/>
                  </a:cubicBezTo>
                  <a:close/>
                  <a:moveTo>
                    <a:pt x="3214" y="1449"/>
                  </a:moveTo>
                  <a:cubicBezTo>
                    <a:pt x="3876" y="1449"/>
                    <a:pt x="4475" y="1922"/>
                    <a:pt x="4632" y="2552"/>
                  </a:cubicBezTo>
                  <a:lnTo>
                    <a:pt x="5136" y="4631"/>
                  </a:lnTo>
                  <a:cubicBezTo>
                    <a:pt x="5357" y="5545"/>
                    <a:pt x="4664" y="6459"/>
                    <a:pt x="3718" y="6459"/>
                  </a:cubicBezTo>
                  <a:lnTo>
                    <a:pt x="3561" y="6459"/>
                  </a:lnTo>
                  <a:lnTo>
                    <a:pt x="3561" y="5136"/>
                  </a:lnTo>
                  <a:lnTo>
                    <a:pt x="4191" y="4348"/>
                  </a:lnTo>
                  <a:cubicBezTo>
                    <a:pt x="4223" y="4285"/>
                    <a:pt x="4254" y="4190"/>
                    <a:pt x="4254" y="4127"/>
                  </a:cubicBezTo>
                  <a:cubicBezTo>
                    <a:pt x="4254" y="3529"/>
                    <a:pt x="3781" y="3056"/>
                    <a:pt x="3214" y="3056"/>
                  </a:cubicBezTo>
                  <a:cubicBezTo>
                    <a:pt x="2616" y="3056"/>
                    <a:pt x="2143" y="3529"/>
                    <a:pt x="2143" y="4127"/>
                  </a:cubicBezTo>
                  <a:cubicBezTo>
                    <a:pt x="2143" y="4190"/>
                    <a:pt x="2175" y="4285"/>
                    <a:pt x="2206" y="4348"/>
                  </a:cubicBezTo>
                  <a:lnTo>
                    <a:pt x="2836" y="5136"/>
                  </a:lnTo>
                  <a:lnTo>
                    <a:pt x="2836" y="6459"/>
                  </a:lnTo>
                  <a:lnTo>
                    <a:pt x="2679" y="6459"/>
                  </a:lnTo>
                  <a:cubicBezTo>
                    <a:pt x="1734" y="6459"/>
                    <a:pt x="1041" y="5545"/>
                    <a:pt x="1261" y="4631"/>
                  </a:cubicBezTo>
                  <a:lnTo>
                    <a:pt x="1797" y="2552"/>
                  </a:lnTo>
                  <a:cubicBezTo>
                    <a:pt x="1954" y="1891"/>
                    <a:pt x="2521" y="1449"/>
                    <a:pt x="3214" y="1449"/>
                  </a:cubicBezTo>
                  <a:close/>
                  <a:moveTo>
                    <a:pt x="1072" y="0"/>
                  </a:moveTo>
                  <a:cubicBezTo>
                    <a:pt x="473" y="0"/>
                    <a:pt x="1" y="441"/>
                    <a:pt x="1" y="1040"/>
                  </a:cubicBezTo>
                  <a:cubicBezTo>
                    <a:pt x="1" y="1638"/>
                    <a:pt x="473" y="2111"/>
                    <a:pt x="1072" y="2111"/>
                  </a:cubicBezTo>
                  <a:lnTo>
                    <a:pt x="1167" y="2111"/>
                  </a:lnTo>
                  <a:cubicBezTo>
                    <a:pt x="1104" y="2174"/>
                    <a:pt x="1104" y="2269"/>
                    <a:pt x="1072" y="2332"/>
                  </a:cubicBezTo>
                  <a:lnTo>
                    <a:pt x="568" y="4442"/>
                  </a:lnTo>
                  <a:cubicBezTo>
                    <a:pt x="221" y="5797"/>
                    <a:pt x="1261" y="7152"/>
                    <a:pt x="2679" y="7152"/>
                  </a:cubicBezTo>
                  <a:lnTo>
                    <a:pt x="3718" y="7152"/>
                  </a:lnTo>
                  <a:cubicBezTo>
                    <a:pt x="5136" y="7152"/>
                    <a:pt x="6207" y="5797"/>
                    <a:pt x="5829" y="4442"/>
                  </a:cubicBezTo>
                  <a:lnTo>
                    <a:pt x="5325" y="2332"/>
                  </a:lnTo>
                  <a:cubicBezTo>
                    <a:pt x="5294" y="2269"/>
                    <a:pt x="5294" y="2174"/>
                    <a:pt x="5262" y="2111"/>
                  </a:cubicBezTo>
                  <a:lnTo>
                    <a:pt x="5325" y="2111"/>
                  </a:lnTo>
                  <a:cubicBezTo>
                    <a:pt x="5924" y="2111"/>
                    <a:pt x="6396" y="1638"/>
                    <a:pt x="6396" y="1040"/>
                  </a:cubicBezTo>
                  <a:cubicBezTo>
                    <a:pt x="6428" y="473"/>
                    <a:pt x="5924" y="0"/>
                    <a:pt x="5325" y="0"/>
                  </a:cubicBezTo>
                  <a:cubicBezTo>
                    <a:pt x="4790" y="0"/>
                    <a:pt x="4317" y="410"/>
                    <a:pt x="4254" y="977"/>
                  </a:cubicBezTo>
                  <a:cubicBezTo>
                    <a:pt x="3939" y="788"/>
                    <a:pt x="3592" y="693"/>
                    <a:pt x="3214" y="693"/>
                  </a:cubicBezTo>
                  <a:cubicBezTo>
                    <a:pt x="2805" y="693"/>
                    <a:pt x="2458" y="819"/>
                    <a:pt x="2143" y="977"/>
                  </a:cubicBezTo>
                  <a:cubicBezTo>
                    <a:pt x="2112" y="410"/>
                    <a:pt x="1639"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6993;p52">
            <a:extLst>
              <a:ext uri="{FF2B5EF4-FFF2-40B4-BE49-F238E27FC236}">
                <a16:creationId xmlns:a16="http://schemas.microsoft.com/office/drawing/2014/main" id="{35667340-463E-46DA-B6E3-0A3FCD8DD25B}"/>
              </a:ext>
            </a:extLst>
          </p:cNvPr>
          <p:cNvGrpSpPr/>
          <p:nvPr/>
        </p:nvGrpSpPr>
        <p:grpSpPr>
          <a:xfrm>
            <a:off x="5206701" y="2778455"/>
            <a:ext cx="514947" cy="512301"/>
            <a:chOff x="-18668800" y="2807475"/>
            <a:chExt cx="306400" cy="304825"/>
          </a:xfrm>
          <a:solidFill>
            <a:srgbClr val="5C3183"/>
          </a:solidFill>
        </p:grpSpPr>
        <p:sp>
          <p:nvSpPr>
            <p:cNvPr id="815" name="Google Shape;6994;p52">
              <a:extLst>
                <a:ext uri="{FF2B5EF4-FFF2-40B4-BE49-F238E27FC236}">
                  <a16:creationId xmlns:a16="http://schemas.microsoft.com/office/drawing/2014/main" id="{D186C331-2096-4A70-929C-48F8C468B1B9}"/>
                </a:ext>
              </a:extLst>
            </p:cNvPr>
            <p:cNvSpPr/>
            <p:nvPr/>
          </p:nvSpPr>
          <p:spPr>
            <a:xfrm>
              <a:off x="-18632575" y="2951600"/>
              <a:ext cx="18150" cy="35475"/>
            </a:xfrm>
            <a:custGeom>
              <a:avLst/>
              <a:gdLst/>
              <a:ahLst/>
              <a:cxnLst/>
              <a:rect l="l" t="t" r="r" b="b"/>
              <a:pathLst>
                <a:path w="726" h="1419" extrusionOk="0">
                  <a:moveTo>
                    <a:pt x="347" y="1"/>
                  </a:moveTo>
                  <a:cubicBezTo>
                    <a:pt x="158" y="1"/>
                    <a:pt x="1" y="158"/>
                    <a:pt x="1" y="347"/>
                  </a:cubicBezTo>
                  <a:lnTo>
                    <a:pt x="1" y="1072"/>
                  </a:lnTo>
                  <a:cubicBezTo>
                    <a:pt x="1" y="1261"/>
                    <a:pt x="158" y="1419"/>
                    <a:pt x="347" y="1419"/>
                  </a:cubicBezTo>
                  <a:cubicBezTo>
                    <a:pt x="568" y="1419"/>
                    <a:pt x="725" y="1261"/>
                    <a:pt x="725" y="1072"/>
                  </a:cubicBezTo>
                  <a:lnTo>
                    <a:pt x="725" y="347"/>
                  </a:ln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6995;p52">
              <a:extLst>
                <a:ext uri="{FF2B5EF4-FFF2-40B4-BE49-F238E27FC236}">
                  <a16:creationId xmlns:a16="http://schemas.microsoft.com/office/drawing/2014/main" id="{AB136D8E-2401-4C4A-9E2F-D141779CA15C}"/>
                </a:ext>
              </a:extLst>
            </p:cNvPr>
            <p:cNvSpPr/>
            <p:nvPr/>
          </p:nvSpPr>
          <p:spPr>
            <a:xfrm>
              <a:off x="-18597125" y="2916175"/>
              <a:ext cx="18125" cy="35450"/>
            </a:xfrm>
            <a:custGeom>
              <a:avLst/>
              <a:gdLst/>
              <a:ahLst/>
              <a:cxnLst/>
              <a:rect l="l" t="t" r="r" b="b"/>
              <a:pathLst>
                <a:path w="725" h="1418" extrusionOk="0">
                  <a:moveTo>
                    <a:pt x="347" y="0"/>
                  </a:moveTo>
                  <a:cubicBezTo>
                    <a:pt x="158" y="0"/>
                    <a:pt x="0" y="158"/>
                    <a:pt x="0" y="347"/>
                  </a:cubicBezTo>
                  <a:lnTo>
                    <a:pt x="0" y="1071"/>
                  </a:lnTo>
                  <a:cubicBezTo>
                    <a:pt x="0" y="1260"/>
                    <a:pt x="158" y="1418"/>
                    <a:pt x="347" y="1418"/>
                  </a:cubicBezTo>
                  <a:cubicBezTo>
                    <a:pt x="567" y="1418"/>
                    <a:pt x="725" y="1260"/>
                    <a:pt x="725" y="1071"/>
                  </a:cubicBezTo>
                  <a:lnTo>
                    <a:pt x="725" y="347"/>
                  </a:ln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6996;p52">
              <a:extLst>
                <a:ext uri="{FF2B5EF4-FFF2-40B4-BE49-F238E27FC236}">
                  <a16:creationId xmlns:a16="http://schemas.microsoft.com/office/drawing/2014/main" id="{78A05100-3955-4D6A-854B-857C2352D2CD}"/>
                </a:ext>
              </a:extLst>
            </p:cNvPr>
            <p:cNvSpPr/>
            <p:nvPr/>
          </p:nvSpPr>
          <p:spPr>
            <a:xfrm>
              <a:off x="-18668800" y="2807475"/>
              <a:ext cx="306400" cy="304825"/>
            </a:xfrm>
            <a:custGeom>
              <a:avLst/>
              <a:gdLst/>
              <a:ahLst/>
              <a:cxnLst/>
              <a:rect l="l" t="t" r="r" b="b"/>
              <a:pathLst>
                <a:path w="12256" h="12193" extrusionOk="0">
                  <a:moveTo>
                    <a:pt x="3970" y="946"/>
                  </a:moveTo>
                  <a:cubicBezTo>
                    <a:pt x="4128" y="1198"/>
                    <a:pt x="4348" y="1513"/>
                    <a:pt x="4348" y="1859"/>
                  </a:cubicBezTo>
                  <a:lnTo>
                    <a:pt x="4348" y="2017"/>
                  </a:lnTo>
                  <a:cubicBezTo>
                    <a:pt x="4299" y="2260"/>
                    <a:pt x="4476" y="2447"/>
                    <a:pt x="4690" y="2447"/>
                  </a:cubicBezTo>
                  <a:cubicBezTo>
                    <a:pt x="4753" y="2447"/>
                    <a:pt x="4819" y="2431"/>
                    <a:pt x="4884" y="2395"/>
                  </a:cubicBezTo>
                  <a:cubicBezTo>
                    <a:pt x="5041" y="2269"/>
                    <a:pt x="5230" y="2237"/>
                    <a:pt x="5451" y="2237"/>
                  </a:cubicBezTo>
                  <a:lnTo>
                    <a:pt x="5766" y="2237"/>
                  </a:lnTo>
                  <a:cubicBezTo>
                    <a:pt x="5608" y="2647"/>
                    <a:pt x="5199" y="2930"/>
                    <a:pt x="4726" y="2930"/>
                  </a:cubicBezTo>
                  <a:lnTo>
                    <a:pt x="3214" y="2930"/>
                  </a:lnTo>
                  <a:cubicBezTo>
                    <a:pt x="2741" y="2930"/>
                    <a:pt x="2363" y="2615"/>
                    <a:pt x="2206" y="2237"/>
                  </a:cubicBezTo>
                  <a:lnTo>
                    <a:pt x="2521" y="2237"/>
                  </a:lnTo>
                  <a:cubicBezTo>
                    <a:pt x="2710" y="2237"/>
                    <a:pt x="2899" y="2269"/>
                    <a:pt x="3056" y="2395"/>
                  </a:cubicBezTo>
                  <a:cubicBezTo>
                    <a:pt x="3117" y="2428"/>
                    <a:pt x="3179" y="2443"/>
                    <a:pt x="3238" y="2443"/>
                  </a:cubicBezTo>
                  <a:cubicBezTo>
                    <a:pt x="3459" y="2443"/>
                    <a:pt x="3648" y="2240"/>
                    <a:pt x="3624" y="2017"/>
                  </a:cubicBezTo>
                  <a:lnTo>
                    <a:pt x="3624" y="1859"/>
                  </a:lnTo>
                  <a:cubicBezTo>
                    <a:pt x="3624" y="1513"/>
                    <a:pt x="3813" y="1198"/>
                    <a:pt x="3970" y="946"/>
                  </a:cubicBezTo>
                  <a:close/>
                  <a:moveTo>
                    <a:pt x="8853" y="3718"/>
                  </a:moveTo>
                  <a:lnTo>
                    <a:pt x="9042" y="3907"/>
                  </a:lnTo>
                  <a:cubicBezTo>
                    <a:pt x="9168" y="4033"/>
                    <a:pt x="9294" y="4222"/>
                    <a:pt x="9326" y="4443"/>
                  </a:cubicBezTo>
                  <a:cubicBezTo>
                    <a:pt x="9382" y="4591"/>
                    <a:pt x="9536" y="4685"/>
                    <a:pt x="9686" y="4685"/>
                  </a:cubicBezTo>
                  <a:cubicBezTo>
                    <a:pt x="9790" y="4685"/>
                    <a:pt x="9892" y="4640"/>
                    <a:pt x="9956" y="4537"/>
                  </a:cubicBezTo>
                  <a:cubicBezTo>
                    <a:pt x="9988" y="4506"/>
                    <a:pt x="10051" y="4474"/>
                    <a:pt x="10051" y="4443"/>
                  </a:cubicBezTo>
                  <a:cubicBezTo>
                    <a:pt x="10271" y="4191"/>
                    <a:pt x="10681" y="4065"/>
                    <a:pt x="10901" y="4033"/>
                  </a:cubicBezTo>
                  <a:lnTo>
                    <a:pt x="10901" y="4033"/>
                  </a:lnTo>
                  <a:cubicBezTo>
                    <a:pt x="10870" y="4317"/>
                    <a:pt x="10775" y="4663"/>
                    <a:pt x="10523" y="4915"/>
                  </a:cubicBezTo>
                  <a:cubicBezTo>
                    <a:pt x="10460" y="4947"/>
                    <a:pt x="10429" y="4947"/>
                    <a:pt x="10397" y="4978"/>
                  </a:cubicBezTo>
                  <a:cubicBezTo>
                    <a:pt x="10145" y="5167"/>
                    <a:pt x="10240" y="5545"/>
                    <a:pt x="10523" y="5608"/>
                  </a:cubicBezTo>
                  <a:cubicBezTo>
                    <a:pt x="10712" y="5640"/>
                    <a:pt x="10870" y="5766"/>
                    <a:pt x="11027" y="5892"/>
                  </a:cubicBezTo>
                  <a:lnTo>
                    <a:pt x="11216" y="6081"/>
                  </a:lnTo>
                  <a:cubicBezTo>
                    <a:pt x="11059" y="6144"/>
                    <a:pt x="10901" y="6207"/>
                    <a:pt x="10744" y="6207"/>
                  </a:cubicBezTo>
                  <a:cubicBezTo>
                    <a:pt x="10460" y="6207"/>
                    <a:pt x="10208" y="6081"/>
                    <a:pt x="9988" y="5892"/>
                  </a:cubicBezTo>
                  <a:lnTo>
                    <a:pt x="8979" y="4852"/>
                  </a:lnTo>
                  <a:cubicBezTo>
                    <a:pt x="8727" y="4632"/>
                    <a:pt x="8664" y="4159"/>
                    <a:pt x="8853" y="3718"/>
                  </a:cubicBezTo>
                  <a:close/>
                  <a:moveTo>
                    <a:pt x="3970" y="3687"/>
                  </a:moveTo>
                  <a:cubicBezTo>
                    <a:pt x="4852" y="3687"/>
                    <a:pt x="5514" y="3750"/>
                    <a:pt x="6018" y="3939"/>
                  </a:cubicBezTo>
                  <a:cubicBezTo>
                    <a:pt x="5640" y="4096"/>
                    <a:pt x="5199" y="4348"/>
                    <a:pt x="4852" y="4726"/>
                  </a:cubicBezTo>
                  <a:cubicBezTo>
                    <a:pt x="4033" y="5577"/>
                    <a:pt x="3340" y="6837"/>
                    <a:pt x="3025" y="8129"/>
                  </a:cubicBezTo>
                  <a:cubicBezTo>
                    <a:pt x="2804" y="9042"/>
                    <a:pt x="2804" y="9830"/>
                    <a:pt x="2993" y="10492"/>
                  </a:cubicBezTo>
                  <a:cubicBezTo>
                    <a:pt x="2426" y="10113"/>
                    <a:pt x="2017" y="9578"/>
                    <a:pt x="1639" y="8948"/>
                  </a:cubicBezTo>
                  <a:cubicBezTo>
                    <a:pt x="1103" y="7971"/>
                    <a:pt x="757" y="6742"/>
                    <a:pt x="757" y="5797"/>
                  </a:cubicBezTo>
                  <a:cubicBezTo>
                    <a:pt x="757" y="4222"/>
                    <a:pt x="1576" y="3687"/>
                    <a:pt x="3970" y="3687"/>
                  </a:cubicBezTo>
                  <a:close/>
                  <a:moveTo>
                    <a:pt x="6672" y="4532"/>
                  </a:moveTo>
                  <a:cubicBezTo>
                    <a:pt x="7416" y="4532"/>
                    <a:pt x="8169" y="5082"/>
                    <a:pt x="9042" y="5955"/>
                  </a:cubicBezTo>
                  <a:cubicBezTo>
                    <a:pt x="10555" y="7467"/>
                    <a:pt x="11059" y="8538"/>
                    <a:pt x="9798" y="9735"/>
                  </a:cubicBezTo>
                  <a:cubicBezTo>
                    <a:pt x="9105" y="10460"/>
                    <a:pt x="7908" y="11090"/>
                    <a:pt x="6774" y="11374"/>
                  </a:cubicBezTo>
                  <a:cubicBezTo>
                    <a:pt x="6350" y="11482"/>
                    <a:pt x="5952" y="11535"/>
                    <a:pt x="5591" y="11535"/>
                  </a:cubicBezTo>
                  <a:cubicBezTo>
                    <a:pt x="4905" y="11535"/>
                    <a:pt x="4352" y="11346"/>
                    <a:pt x="4002" y="10996"/>
                  </a:cubicBezTo>
                  <a:cubicBezTo>
                    <a:pt x="3466" y="10460"/>
                    <a:pt x="3340" y="9452"/>
                    <a:pt x="3655" y="8255"/>
                  </a:cubicBezTo>
                  <a:cubicBezTo>
                    <a:pt x="3939" y="7089"/>
                    <a:pt x="4569" y="5923"/>
                    <a:pt x="5262" y="5230"/>
                  </a:cubicBezTo>
                  <a:cubicBezTo>
                    <a:pt x="5746" y="4746"/>
                    <a:pt x="6207" y="4532"/>
                    <a:pt x="6672" y="4532"/>
                  </a:cubicBezTo>
                  <a:close/>
                  <a:moveTo>
                    <a:pt x="3935" y="0"/>
                  </a:moveTo>
                  <a:cubicBezTo>
                    <a:pt x="3844" y="0"/>
                    <a:pt x="3750" y="32"/>
                    <a:pt x="3687" y="95"/>
                  </a:cubicBezTo>
                  <a:cubicBezTo>
                    <a:pt x="3655" y="126"/>
                    <a:pt x="3025" y="694"/>
                    <a:pt x="2899" y="1481"/>
                  </a:cubicBezTo>
                  <a:cubicBezTo>
                    <a:pt x="2804" y="1418"/>
                    <a:pt x="2647" y="1418"/>
                    <a:pt x="2521" y="1418"/>
                  </a:cubicBezTo>
                  <a:lnTo>
                    <a:pt x="1796" y="1418"/>
                  </a:lnTo>
                  <a:cubicBezTo>
                    <a:pt x="1607" y="1418"/>
                    <a:pt x="1450" y="1576"/>
                    <a:pt x="1450" y="1796"/>
                  </a:cubicBezTo>
                  <a:cubicBezTo>
                    <a:pt x="1450" y="2300"/>
                    <a:pt x="1639" y="2741"/>
                    <a:pt x="1954" y="3056"/>
                  </a:cubicBezTo>
                  <a:cubicBezTo>
                    <a:pt x="694" y="3371"/>
                    <a:pt x="0" y="4222"/>
                    <a:pt x="0" y="5671"/>
                  </a:cubicBezTo>
                  <a:cubicBezTo>
                    <a:pt x="0" y="6774"/>
                    <a:pt x="378" y="8097"/>
                    <a:pt x="1009" y="9200"/>
                  </a:cubicBezTo>
                  <a:cubicBezTo>
                    <a:pt x="1702" y="10397"/>
                    <a:pt x="2552" y="11153"/>
                    <a:pt x="3466" y="11405"/>
                  </a:cubicBezTo>
                  <a:cubicBezTo>
                    <a:pt x="4002" y="11941"/>
                    <a:pt x="4758" y="12193"/>
                    <a:pt x="5545" y="12193"/>
                  </a:cubicBezTo>
                  <a:cubicBezTo>
                    <a:pt x="5986" y="12193"/>
                    <a:pt x="6427" y="12098"/>
                    <a:pt x="6932" y="11972"/>
                  </a:cubicBezTo>
                  <a:cubicBezTo>
                    <a:pt x="8192" y="11657"/>
                    <a:pt x="9483" y="10964"/>
                    <a:pt x="10303" y="10177"/>
                  </a:cubicBezTo>
                  <a:cubicBezTo>
                    <a:pt x="11374" y="9105"/>
                    <a:pt x="11468" y="8034"/>
                    <a:pt x="10838" y="6900"/>
                  </a:cubicBezTo>
                  <a:lnTo>
                    <a:pt x="10838" y="6900"/>
                  </a:lnTo>
                  <a:cubicBezTo>
                    <a:pt x="10921" y="6917"/>
                    <a:pt x="11002" y="6924"/>
                    <a:pt x="11081" y="6924"/>
                  </a:cubicBezTo>
                  <a:cubicBezTo>
                    <a:pt x="11453" y="6924"/>
                    <a:pt x="11787" y="6750"/>
                    <a:pt x="12098" y="6490"/>
                  </a:cubicBezTo>
                  <a:cubicBezTo>
                    <a:pt x="12256" y="6333"/>
                    <a:pt x="12256" y="6112"/>
                    <a:pt x="12098" y="5955"/>
                  </a:cubicBezTo>
                  <a:lnTo>
                    <a:pt x="11563" y="5451"/>
                  </a:lnTo>
                  <a:cubicBezTo>
                    <a:pt x="11500" y="5388"/>
                    <a:pt x="11374" y="5293"/>
                    <a:pt x="11248" y="5230"/>
                  </a:cubicBezTo>
                  <a:cubicBezTo>
                    <a:pt x="11689" y="4537"/>
                    <a:pt x="11657" y="3718"/>
                    <a:pt x="11657" y="3687"/>
                  </a:cubicBezTo>
                  <a:cubicBezTo>
                    <a:pt x="11657" y="3497"/>
                    <a:pt x="11500" y="3371"/>
                    <a:pt x="11311" y="3308"/>
                  </a:cubicBezTo>
                  <a:cubicBezTo>
                    <a:pt x="11303" y="3308"/>
                    <a:pt x="11283" y="3308"/>
                    <a:pt x="11252" y="3308"/>
                  </a:cubicBezTo>
                  <a:cubicBezTo>
                    <a:pt x="11038" y="3308"/>
                    <a:pt x="10318" y="3332"/>
                    <a:pt x="9767" y="3718"/>
                  </a:cubicBezTo>
                  <a:cubicBezTo>
                    <a:pt x="9672" y="3592"/>
                    <a:pt x="9609" y="3529"/>
                    <a:pt x="9515" y="3403"/>
                  </a:cubicBezTo>
                  <a:lnTo>
                    <a:pt x="9011" y="2899"/>
                  </a:lnTo>
                  <a:cubicBezTo>
                    <a:pt x="8932" y="2820"/>
                    <a:pt x="8845" y="2781"/>
                    <a:pt x="8759" y="2781"/>
                  </a:cubicBezTo>
                  <a:cubicBezTo>
                    <a:pt x="8672" y="2781"/>
                    <a:pt x="8586" y="2820"/>
                    <a:pt x="8507" y="2899"/>
                  </a:cubicBezTo>
                  <a:cubicBezTo>
                    <a:pt x="8160" y="3245"/>
                    <a:pt x="8003" y="3718"/>
                    <a:pt x="8003" y="4159"/>
                  </a:cubicBezTo>
                  <a:cubicBezTo>
                    <a:pt x="7751" y="4033"/>
                    <a:pt x="7530" y="3907"/>
                    <a:pt x="7278" y="3844"/>
                  </a:cubicBezTo>
                  <a:cubicBezTo>
                    <a:pt x="7247" y="3844"/>
                    <a:pt x="7215" y="3844"/>
                    <a:pt x="7215" y="3781"/>
                  </a:cubicBezTo>
                  <a:cubicBezTo>
                    <a:pt x="6900" y="3466"/>
                    <a:pt x="6459" y="3214"/>
                    <a:pt x="5860" y="3088"/>
                  </a:cubicBezTo>
                  <a:cubicBezTo>
                    <a:pt x="6207" y="2773"/>
                    <a:pt x="6427" y="2300"/>
                    <a:pt x="6427" y="1796"/>
                  </a:cubicBezTo>
                  <a:cubicBezTo>
                    <a:pt x="6427" y="1576"/>
                    <a:pt x="6270" y="1418"/>
                    <a:pt x="6049" y="1418"/>
                  </a:cubicBezTo>
                  <a:lnTo>
                    <a:pt x="5356" y="1418"/>
                  </a:lnTo>
                  <a:cubicBezTo>
                    <a:pt x="5230" y="1418"/>
                    <a:pt x="5073" y="1418"/>
                    <a:pt x="4947" y="1481"/>
                  </a:cubicBezTo>
                  <a:cubicBezTo>
                    <a:pt x="4789" y="694"/>
                    <a:pt x="4159" y="126"/>
                    <a:pt x="4159" y="95"/>
                  </a:cubicBezTo>
                  <a:cubicBezTo>
                    <a:pt x="4112" y="32"/>
                    <a:pt x="4025" y="0"/>
                    <a:pt x="39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6997;p52">
              <a:extLst>
                <a:ext uri="{FF2B5EF4-FFF2-40B4-BE49-F238E27FC236}">
                  <a16:creationId xmlns:a16="http://schemas.microsoft.com/office/drawing/2014/main" id="{4270D057-8C2A-48FA-AA63-09035AE3A0BA}"/>
                </a:ext>
              </a:extLst>
            </p:cNvPr>
            <p:cNvSpPr/>
            <p:nvPr/>
          </p:nvSpPr>
          <p:spPr>
            <a:xfrm>
              <a:off x="-18496300" y="2977800"/>
              <a:ext cx="33100" cy="31925"/>
            </a:xfrm>
            <a:custGeom>
              <a:avLst/>
              <a:gdLst/>
              <a:ahLst/>
              <a:cxnLst/>
              <a:rect l="l" t="t" r="r" b="b"/>
              <a:pathLst>
                <a:path w="1324" h="1277" extrusionOk="0">
                  <a:moveTo>
                    <a:pt x="914" y="0"/>
                  </a:moveTo>
                  <a:cubicBezTo>
                    <a:pt x="827" y="0"/>
                    <a:pt x="740" y="40"/>
                    <a:pt x="662" y="119"/>
                  </a:cubicBezTo>
                  <a:lnTo>
                    <a:pt x="158" y="654"/>
                  </a:lnTo>
                  <a:cubicBezTo>
                    <a:pt x="0" y="812"/>
                    <a:pt x="0" y="1001"/>
                    <a:pt x="158" y="1158"/>
                  </a:cubicBezTo>
                  <a:cubicBezTo>
                    <a:pt x="205" y="1237"/>
                    <a:pt x="291" y="1276"/>
                    <a:pt x="386" y="1276"/>
                  </a:cubicBezTo>
                  <a:cubicBezTo>
                    <a:pt x="480" y="1276"/>
                    <a:pt x="583" y="1237"/>
                    <a:pt x="662" y="1158"/>
                  </a:cubicBezTo>
                  <a:lnTo>
                    <a:pt x="1166" y="654"/>
                  </a:lnTo>
                  <a:cubicBezTo>
                    <a:pt x="1323" y="497"/>
                    <a:pt x="1323" y="276"/>
                    <a:pt x="1166" y="119"/>
                  </a:cubicBezTo>
                  <a:cubicBezTo>
                    <a:pt x="1087" y="40"/>
                    <a:pt x="1000" y="0"/>
                    <a:pt x="9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6998;p52">
              <a:extLst>
                <a:ext uri="{FF2B5EF4-FFF2-40B4-BE49-F238E27FC236}">
                  <a16:creationId xmlns:a16="http://schemas.microsoft.com/office/drawing/2014/main" id="{382238F6-78EE-494D-93DA-BFC5CC81DF12}"/>
                </a:ext>
              </a:extLst>
            </p:cNvPr>
            <p:cNvSpPr/>
            <p:nvPr/>
          </p:nvSpPr>
          <p:spPr>
            <a:xfrm>
              <a:off x="-18559325" y="3042375"/>
              <a:ext cx="33100" cy="31150"/>
            </a:xfrm>
            <a:custGeom>
              <a:avLst/>
              <a:gdLst/>
              <a:ahLst/>
              <a:cxnLst/>
              <a:rect l="l" t="t" r="r" b="b"/>
              <a:pathLst>
                <a:path w="1324" h="1246" extrusionOk="0">
                  <a:moveTo>
                    <a:pt x="902" y="1"/>
                  </a:moveTo>
                  <a:cubicBezTo>
                    <a:pt x="812" y="1"/>
                    <a:pt x="725" y="40"/>
                    <a:pt x="662" y="119"/>
                  </a:cubicBezTo>
                  <a:lnTo>
                    <a:pt x="158" y="623"/>
                  </a:lnTo>
                  <a:cubicBezTo>
                    <a:pt x="1" y="781"/>
                    <a:pt x="1" y="970"/>
                    <a:pt x="158" y="1127"/>
                  </a:cubicBezTo>
                  <a:cubicBezTo>
                    <a:pt x="237" y="1206"/>
                    <a:pt x="324" y="1245"/>
                    <a:pt x="410" y="1245"/>
                  </a:cubicBezTo>
                  <a:cubicBezTo>
                    <a:pt x="497" y="1245"/>
                    <a:pt x="583" y="1206"/>
                    <a:pt x="662" y="1127"/>
                  </a:cubicBezTo>
                  <a:lnTo>
                    <a:pt x="1166" y="623"/>
                  </a:lnTo>
                  <a:cubicBezTo>
                    <a:pt x="1324" y="465"/>
                    <a:pt x="1324" y="276"/>
                    <a:pt x="1166" y="119"/>
                  </a:cubicBezTo>
                  <a:cubicBezTo>
                    <a:pt x="1088" y="40"/>
                    <a:pt x="993" y="1"/>
                    <a:pt x="9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6999;p52">
              <a:extLst>
                <a:ext uri="{FF2B5EF4-FFF2-40B4-BE49-F238E27FC236}">
                  <a16:creationId xmlns:a16="http://schemas.microsoft.com/office/drawing/2014/main" id="{56679CF3-368E-4F5E-A41D-E4CEFF7930C6}"/>
                </a:ext>
              </a:extLst>
            </p:cNvPr>
            <p:cNvSpPr/>
            <p:nvPr/>
          </p:nvSpPr>
          <p:spPr>
            <a:xfrm>
              <a:off x="-18559325" y="2991175"/>
              <a:ext cx="33100" cy="31150"/>
            </a:xfrm>
            <a:custGeom>
              <a:avLst/>
              <a:gdLst/>
              <a:ahLst/>
              <a:cxnLst/>
              <a:rect l="l" t="t" r="r" b="b"/>
              <a:pathLst>
                <a:path w="1324" h="1246" extrusionOk="0">
                  <a:moveTo>
                    <a:pt x="914" y="1"/>
                  </a:moveTo>
                  <a:cubicBezTo>
                    <a:pt x="828" y="1"/>
                    <a:pt x="741" y="40"/>
                    <a:pt x="662" y="119"/>
                  </a:cubicBezTo>
                  <a:lnTo>
                    <a:pt x="158" y="623"/>
                  </a:lnTo>
                  <a:cubicBezTo>
                    <a:pt x="1" y="781"/>
                    <a:pt x="1" y="970"/>
                    <a:pt x="158" y="1127"/>
                  </a:cubicBezTo>
                  <a:cubicBezTo>
                    <a:pt x="205" y="1206"/>
                    <a:pt x="292" y="1245"/>
                    <a:pt x="387" y="1245"/>
                  </a:cubicBezTo>
                  <a:cubicBezTo>
                    <a:pt x="481" y="1245"/>
                    <a:pt x="583" y="1206"/>
                    <a:pt x="662" y="1127"/>
                  </a:cubicBezTo>
                  <a:lnTo>
                    <a:pt x="1166" y="623"/>
                  </a:lnTo>
                  <a:cubicBezTo>
                    <a:pt x="1324" y="466"/>
                    <a:pt x="1324" y="277"/>
                    <a:pt x="1166" y="119"/>
                  </a:cubicBezTo>
                  <a:cubicBezTo>
                    <a:pt x="1088" y="40"/>
                    <a:pt x="1001" y="1"/>
                    <a:pt x="9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7000;p52">
              <a:extLst>
                <a:ext uri="{FF2B5EF4-FFF2-40B4-BE49-F238E27FC236}">
                  <a16:creationId xmlns:a16="http://schemas.microsoft.com/office/drawing/2014/main" id="{645669C3-72B2-4AE7-9C10-4D573035C4D9}"/>
                </a:ext>
              </a:extLst>
            </p:cNvPr>
            <p:cNvSpPr/>
            <p:nvPr/>
          </p:nvSpPr>
          <p:spPr>
            <a:xfrm>
              <a:off x="-18491575" y="3024275"/>
              <a:ext cx="33100" cy="31925"/>
            </a:xfrm>
            <a:custGeom>
              <a:avLst/>
              <a:gdLst/>
              <a:ahLst/>
              <a:cxnLst/>
              <a:rect l="l" t="t" r="r" b="b"/>
              <a:pathLst>
                <a:path w="1324" h="1277" extrusionOk="0">
                  <a:moveTo>
                    <a:pt x="902" y="0"/>
                  </a:moveTo>
                  <a:cubicBezTo>
                    <a:pt x="811" y="0"/>
                    <a:pt x="725" y="40"/>
                    <a:pt x="662" y="118"/>
                  </a:cubicBezTo>
                  <a:lnTo>
                    <a:pt x="158" y="654"/>
                  </a:lnTo>
                  <a:cubicBezTo>
                    <a:pt x="0" y="811"/>
                    <a:pt x="0" y="1000"/>
                    <a:pt x="158" y="1158"/>
                  </a:cubicBezTo>
                  <a:cubicBezTo>
                    <a:pt x="236" y="1237"/>
                    <a:pt x="323" y="1276"/>
                    <a:pt x="410" y="1276"/>
                  </a:cubicBezTo>
                  <a:cubicBezTo>
                    <a:pt x="496" y="1276"/>
                    <a:pt x="583" y="1237"/>
                    <a:pt x="662" y="1158"/>
                  </a:cubicBezTo>
                  <a:lnTo>
                    <a:pt x="1166" y="654"/>
                  </a:lnTo>
                  <a:cubicBezTo>
                    <a:pt x="1323" y="496"/>
                    <a:pt x="1323" y="276"/>
                    <a:pt x="1166" y="118"/>
                  </a:cubicBezTo>
                  <a:cubicBezTo>
                    <a:pt x="1087" y="40"/>
                    <a:pt x="992" y="0"/>
                    <a:pt x="9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7001;p52">
              <a:extLst>
                <a:ext uri="{FF2B5EF4-FFF2-40B4-BE49-F238E27FC236}">
                  <a16:creationId xmlns:a16="http://schemas.microsoft.com/office/drawing/2014/main" id="{DF4F3279-BA6F-44B7-B52D-9FA3F7E18A55}"/>
                </a:ext>
              </a:extLst>
            </p:cNvPr>
            <p:cNvSpPr/>
            <p:nvPr/>
          </p:nvSpPr>
          <p:spPr>
            <a:xfrm>
              <a:off x="-18522300" y="2928175"/>
              <a:ext cx="32300" cy="31125"/>
            </a:xfrm>
            <a:custGeom>
              <a:avLst/>
              <a:gdLst/>
              <a:ahLst/>
              <a:cxnLst/>
              <a:rect l="l" t="t" r="r" b="b"/>
              <a:pathLst>
                <a:path w="1292" h="1245" extrusionOk="0">
                  <a:moveTo>
                    <a:pt x="930" y="1"/>
                  </a:moveTo>
                  <a:cubicBezTo>
                    <a:pt x="835" y="1"/>
                    <a:pt x="741" y="40"/>
                    <a:pt x="662" y="119"/>
                  </a:cubicBezTo>
                  <a:lnTo>
                    <a:pt x="158" y="623"/>
                  </a:lnTo>
                  <a:cubicBezTo>
                    <a:pt x="0" y="780"/>
                    <a:pt x="0" y="969"/>
                    <a:pt x="158" y="1127"/>
                  </a:cubicBezTo>
                  <a:cubicBezTo>
                    <a:pt x="237" y="1206"/>
                    <a:pt x="331" y="1245"/>
                    <a:pt x="422" y="1245"/>
                  </a:cubicBezTo>
                  <a:cubicBezTo>
                    <a:pt x="512" y="1245"/>
                    <a:pt x="599" y="1206"/>
                    <a:pt x="662" y="1127"/>
                  </a:cubicBezTo>
                  <a:lnTo>
                    <a:pt x="1198" y="623"/>
                  </a:lnTo>
                  <a:cubicBezTo>
                    <a:pt x="1292" y="497"/>
                    <a:pt x="1292" y="276"/>
                    <a:pt x="1198" y="119"/>
                  </a:cubicBezTo>
                  <a:cubicBezTo>
                    <a:pt x="1119" y="40"/>
                    <a:pt x="1024" y="1"/>
                    <a:pt x="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7002;p52">
              <a:extLst>
                <a:ext uri="{FF2B5EF4-FFF2-40B4-BE49-F238E27FC236}">
                  <a16:creationId xmlns:a16="http://schemas.microsoft.com/office/drawing/2014/main" id="{86D26F28-A5B5-4D7D-8CE2-B6CDE3183608}"/>
                </a:ext>
              </a:extLst>
            </p:cNvPr>
            <p:cNvSpPr/>
            <p:nvPr/>
          </p:nvSpPr>
          <p:spPr>
            <a:xfrm>
              <a:off x="-18446700" y="3004375"/>
              <a:ext cx="33900" cy="31325"/>
            </a:xfrm>
            <a:custGeom>
              <a:avLst/>
              <a:gdLst/>
              <a:ahLst/>
              <a:cxnLst/>
              <a:rect l="l" t="t" r="r" b="b"/>
              <a:pathLst>
                <a:path w="1356" h="1253" extrusionOk="0">
                  <a:moveTo>
                    <a:pt x="922" y="1"/>
                  </a:moveTo>
                  <a:cubicBezTo>
                    <a:pt x="828" y="1"/>
                    <a:pt x="741" y="32"/>
                    <a:pt x="694" y="95"/>
                  </a:cubicBezTo>
                  <a:lnTo>
                    <a:pt x="158" y="599"/>
                  </a:lnTo>
                  <a:cubicBezTo>
                    <a:pt x="1" y="757"/>
                    <a:pt x="1" y="977"/>
                    <a:pt x="158" y="1135"/>
                  </a:cubicBezTo>
                  <a:cubicBezTo>
                    <a:pt x="253" y="1214"/>
                    <a:pt x="347" y="1253"/>
                    <a:pt x="438" y="1253"/>
                  </a:cubicBezTo>
                  <a:cubicBezTo>
                    <a:pt x="529" y="1253"/>
                    <a:pt x="615" y="1214"/>
                    <a:pt x="694" y="1135"/>
                  </a:cubicBezTo>
                  <a:lnTo>
                    <a:pt x="1198" y="599"/>
                  </a:lnTo>
                  <a:cubicBezTo>
                    <a:pt x="1356" y="442"/>
                    <a:pt x="1356" y="253"/>
                    <a:pt x="1198" y="95"/>
                  </a:cubicBezTo>
                  <a:cubicBezTo>
                    <a:pt x="1119" y="32"/>
                    <a:pt x="1017" y="1"/>
                    <a:pt x="9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7003;p52">
            <a:extLst>
              <a:ext uri="{FF2B5EF4-FFF2-40B4-BE49-F238E27FC236}">
                <a16:creationId xmlns:a16="http://schemas.microsoft.com/office/drawing/2014/main" id="{6091A431-1764-486A-9FCC-35AB20259DCD}"/>
              </a:ext>
            </a:extLst>
          </p:cNvPr>
          <p:cNvGrpSpPr/>
          <p:nvPr/>
        </p:nvGrpSpPr>
        <p:grpSpPr>
          <a:xfrm>
            <a:off x="8400159" y="1520941"/>
            <a:ext cx="450117" cy="513644"/>
            <a:chOff x="-16798200" y="2050575"/>
            <a:chExt cx="267825" cy="305625"/>
          </a:xfrm>
          <a:solidFill>
            <a:srgbClr val="5C3183"/>
          </a:solidFill>
        </p:grpSpPr>
        <p:sp>
          <p:nvSpPr>
            <p:cNvPr id="812" name="Google Shape;7004;p52">
              <a:extLst>
                <a:ext uri="{FF2B5EF4-FFF2-40B4-BE49-F238E27FC236}">
                  <a16:creationId xmlns:a16="http://schemas.microsoft.com/office/drawing/2014/main" id="{10059D0A-BC39-49DF-8AD4-07FEC0A18E6E}"/>
                </a:ext>
              </a:extLst>
            </p:cNvPr>
            <p:cNvSpPr/>
            <p:nvPr/>
          </p:nvSpPr>
          <p:spPr>
            <a:xfrm>
              <a:off x="-16798200" y="2050575"/>
              <a:ext cx="267825" cy="305625"/>
            </a:xfrm>
            <a:custGeom>
              <a:avLst/>
              <a:gdLst/>
              <a:ahLst/>
              <a:cxnLst/>
              <a:rect l="l" t="t" r="r" b="b"/>
              <a:pathLst>
                <a:path w="10713" h="12225" extrusionOk="0">
                  <a:moveTo>
                    <a:pt x="5388" y="725"/>
                  </a:moveTo>
                  <a:cubicBezTo>
                    <a:pt x="7940" y="725"/>
                    <a:pt x="10051" y="2804"/>
                    <a:pt x="10051" y="5356"/>
                  </a:cubicBezTo>
                  <a:cubicBezTo>
                    <a:pt x="9988" y="5545"/>
                    <a:pt x="9830" y="5734"/>
                    <a:pt x="9641" y="5734"/>
                  </a:cubicBezTo>
                  <a:lnTo>
                    <a:pt x="1103" y="5734"/>
                  </a:lnTo>
                  <a:cubicBezTo>
                    <a:pt x="914" y="5734"/>
                    <a:pt x="757" y="5545"/>
                    <a:pt x="757" y="5356"/>
                  </a:cubicBezTo>
                  <a:cubicBezTo>
                    <a:pt x="757" y="2804"/>
                    <a:pt x="2836" y="725"/>
                    <a:pt x="5388" y="725"/>
                  </a:cubicBezTo>
                  <a:close/>
                  <a:moveTo>
                    <a:pt x="6050" y="6459"/>
                  </a:moveTo>
                  <a:cubicBezTo>
                    <a:pt x="6113" y="7561"/>
                    <a:pt x="6428" y="8664"/>
                    <a:pt x="6743" y="9609"/>
                  </a:cubicBezTo>
                  <a:cubicBezTo>
                    <a:pt x="6774" y="9767"/>
                    <a:pt x="6806" y="9893"/>
                    <a:pt x="6806" y="10050"/>
                  </a:cubicBezTo>
                  <a:cubicBezTo>
                    <a:pt x="6806" y="10491"/>
                    <a:pt x="6617" y="10901"/>
                    <a:pt x="6270" y="11185"/>
                  </a:cubicBezTo>
                  <a:cubicBezTo>
                    <a:pt x="6004" y="11387"/>
                    <a:pt x="5692" y="11481"/>
                    <a:pt x="5383" y="11481"/>
                  </a:cubicBezTo>
                  <a:cubicBezTo>
                    <a:pt x="4778" y="11481"/>
                    <a:pt x="4190" y="11118"/>
                    <a:pt x="4002" y="10491"/>
                  </a:cubicBezTo>
                  <a:cubicBezTo>
                    <a:pt x="3939" y="10176"/>
                    <a:pt x="3939" y="9861"/>
                    <a:pt x="4065" y="9546"/>
                  </a:cubicBezTo>
                  <a:cubicBezTo>
                    <a:pt x="4443" y="8601"/>
                    <a:pt x="4632" y="7530"/>
                    <a:pt x="4632" y="6459"/>
                  </a:cubicBezTo>
                  <a:close/>
                  <a:moveTo>
                    <a:pt x="5357" y="0"/>
                  </a:moveTo>
                  <a:cubicBezTo>
                    <a:pt x="2395" y="0"/>
                    <a:pt x="1" y="2395"/>
                    <a:pt x="1" y="5356"/>
                  </a:cubicBezTo>
                  <a:cubicBezTo>
                    <a:pt x="1" y="5955"/>
                    <a:pt x="473" y="6427"/>
                    <a:pt x="1072" y="6427"/>
                  </a:cubicBezTo>
                  <a:lnTo>
                    <a:pt x="3907" y="6427"/>
                  </a:lnTo>
                  <a:cubicBezTo>
                    <a:pt x="3907" y="7404"/>
                    <a:pt x="3718" y="8381"/>
                    <a:pt x="3340" y="9263"/>
                  </a:cubicBezTo>
                  <a:cubicBezTo>
                    <a:pt x="3151" y="9704"/>
                    <a:pt x="3151" y="10208"/>
                    <a:pt x="3277" y="10680"/>
                  </a:cubicBezTo>
                  <a:cubicBezTo>
                    <a:pt x="3498" y="11500"/>
                    <a:pt x="4285" y="12224"/>
                    <a:pt x="5325" y="12224"/>
                  </a:cubicBezTo>
                  <a:cubicBezTo>
                    <a:pt x="6491" y="12224"/>
                    <a:pt x="7436" y="11279"/>
                    <a:pt x="7436" y="10082"/>
                  </a:cubicBezTo>
                  <a:cubicBezTo>
                    <a:pt x="7436" y="9861"/>
                    <a:pt x="7404" y="9641"/>
                    <a:pt x="7341" y="9420"/>
                  </a:cubicBezTo>
                  <a:cubicBezTo>
                    <a:pt x="7058" y="8538"/>
                    <a:pt x="6743" y="7498"/>
                    <a:pt x="6743" y="6459"/>
                  </a:cubicBezTo>
                  <a:lnTo>
                    <a:pt x="9578" y="6459"/>
                  </a:lnTo>
                  <a:cubicBezTo>
                    <a:pt x="10177" y="6459"/>
                    <a:pt x="10649" y="5986"/>
                    <a:pt x="10649" y="5388"/>
                  </a:cubicBezTo>
                  <a:cubicBezTo>
                    <a:pt x="10712" y="2395"/>
                    <a:pt x="8350" y="0"/>
                    <a:pt x="53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7005;p52">
              <a:extLst>
                <a:ext uri="{FF2B5EF4-FFF2-40B4-BE49-F238E27FC236}">
                  <a16:creationId xmlns:a16="http://schemas.microsoft.com/office/drawing/2014/main" id="{08BEFDAD-2E49-4CFA-97BF-1EC1383DF9F2}"/>
                </a:ext>
              </a:extLst>
            </p:cNvPr>
            <p:cNvSpPr/>
            <p:nvPr/>
          </p:nvSpPr>
          <p:spPr>
            <a:xfrm>
              <a:off x="-16743850" y="2123025"/>
              <a:ext cx="52800" cy="52800"/>
            </a:xfrm>
            <a:custGeom>
              <a:avLst/>
              <a:gdLst/>
              <a:ahLst/>
              <a:cxnLst/>
              <a:rect l="l" t="t" r="r" b="b"/>
              <a:pathLst>
                <a:path w="2112" h="2112" extrusionOk="0">
                  <a:moveTo>
                    <a:pt x="1040" y="694"/>
                  </a:moveTo>
                  <a:cubicBezTo>
                    <a:pt x="1261" y="694"/>
                    <a:pt x="1418" y="851"/>
                    <a:pt x="1418" y="1040"/>
                  </a:cubicBezTo>
                  <a:cubicBezTo>
                    <a:pt x="1418" y="1261"/>
                    <a:pt x="1261" y="1418"/>
                    <a:pt x="1040" y="1418"/>
                  </a:cubicBezTo>
                  <a:cubicBezTo>
                    <a:pt x="851" y="1418"/>
                    <a:pt x="694" y="1261"/>
                    <a:pt x="694" y="1040"/>
                  </a:cubicBezTo>
                  <a:cubicBezTo>
                    <a:pt x="694" y="851"/>
                    <a:pt x="851" y="694"/>
                    <a:pt x="1040" y="694"/>
                  </a:cubicBezTo>
                  <a:close/>
                  <a:moveTo>
                    <a:pt x="1040" y="1"/>
                  </a:moveTo>
                  <a:cubicBezTo>
                    <a:pt x="473" y="1"/>
                    <a:pt x="1" y="473"/>
                    <a:pt x="1" y="1040"/>
                  </a:cubicBezTo>
                  <a:cubicBezTo>
                    <a:pt x="1" y="1639"/>
                    <a:pt x="473" y="2112"/>
                    <a:pt x="1040" y="2112"/>
                  </a:cubicBezTo>
                  <a:cubicBezTo>
                    <a:pt x="1639" y="2112"/>
                    <a:pt x="2111" y="1639"/>
                    <a:pt x="2111" y="1040"/>
                  </a:cubicBezTo>
                  <a:cubicBezTo>
                    <a:pt x="2111" y="473"/>
                    <a:pt x="163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7006;p52">
              <a:extLst>
                <a:ext uri="{FF2B5EF4-FFF2-40B4-BE49-F238E27FC236}">
                  <a16:creationId xmlns:a16="http://schemas.microsoft.com/office/drawing/2014/main" id="{09E3C907-EEA7-4BC5-B9AC-FFD3E5C1BC42}"/>
                </a:ext>
              </a:extLst>
            </p:cNvPr>
            <p:cNvSpPr/>
            <p:nvPr/>
          </p:nvSpPr>
          <p:spPr>
            <a:xfrm>
              <a:off x="-16691075" y="2087600"/>
              <a:ext cx="35475" cy="35450"/>
            </a:xfrm>
            <a:custGeom>
              <a:avLst/>
              <a:gdLst/>
              <a:ahLst/>
              <a:cxnLst/>
              <a:rect l="l" t="t" r="r" b="b"/>
              <a:pathLst>
                <a:path w="1419" h="1418" extrusionOk="0">
                  <a:moveTo>
                    <a:pt x="725" y="0"/>
                  </a:moveTo>
                  <a:cubicBezTo>
                    <a:pt x="315" y="0"/>
                    <a:pt x="0" y="315"/>
                    <a:pt x="0" y="693"/>
                  </a:cubicBezTo>
                  <a:cubicBezTo>
                    <a:pt x="0" y="1103"/>
                    <a:pt x="315" y="1418"/>
                    <a:pt x="725" y="1418"/>
                  </a:cubicBezTo>
                  <a:cubicBezTo>
                    <a:pt x="1103" y="1418"/>
                    <a:pt x="1418" y="1103"/>
                    <a:pt x="1418" y="693"/>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7007;p52">
            <a:extLst>
              <a:ext uri="{FF2B5EF4-FFF2-40B4-BE49-F238E27FC236}">
                <a16:creationId xmlns:a16="http://schemas.microsoft.com/office/drawing/2014/main" id="{B6246B52-CCA9-4597-8DD4-7AB67587ACA6}"/>
              </a:ext>
            </a:extLst>
          </p:cNvPr>
          <p:cNvGrpSpPr/>
          <p:nvPr/>
        </p:nvGrpSpPr>
        <p:grpSpPr>
          <a:xfrm>
            <a:off x="8368395" y="2779780"/>
            <a:ext cx="513644" cy="509654"/>
            <a:chOff x="-16817100" y="2801175"/>
            <a:chExt cx="305625" cy="303250"/>
          </a:xfrm>
          <a:solidFill>
            <a:srgbClr val="5C3183"/>
          </a:solidFill>
        </p:grpSpPr>
        <p:sp>
          <p:nvSpPr>
            <p:cNvPr id="804" name="Google Shape;7008;p52">
              <a:extLst>
                <a:ext uri="{FF2B5EF4-FFF2-40B4-BE49-F238E27FC236}">
                  <a16:creationId xmlns:a16="http://schemas.microsoft.com/office/drawing/2014/main" id="{FFF6F1A7-032A-43DD-AE9D-02FD528D5B5C}"/>
                </a:ext>
              </a:extLst>
            </p:cNvPr>
            <p:cNvSpPr/>
            <p:nvPr/>
          </p:nvSpPr>
          <p:spPr>
            <a:xfrm>
              <a:off x="-16817100" y="2801175"/>
              <a:ext cx="305625" cy="232375"/>
            </a:xfrm>
            <a:custGeom>
              <a:avLst/>
              <a:gdLst/>
              <a:ahLst/>
              <a:cxnLst/>
              <a:rect l="l" t="t" r="r" b="b"/>
              <a:pathLst>
                <a:path w="12225" h="9295" extrusionOk="0">
                  <a:moveTo>
                    <a:pt x="8633" y="1418"/>
                  </a:moveTo>
                  <a:lnTo>
                    <a:pt x="8633" y="7152"/>
                  </a:lnTo>
                  <a:cubicBezTo>
                    <a:pt x="8507" y="7152"/>
                    <a:pt x="8381" y="7120"/>
                    <a:pt x="8286" y="7120"/>
                  </a:cubicBezTo>
                  <a:cubicBezTo>
                    <a:pt x="8034" y="7120"/>
                    <a:pt x="7845" y="7152"/>
                    <a:pt x="7656" y="7247"/>
                  </a:cubicBezTo>
                  <a:cubicBezTo>
                    <a:pt x="7373" y="6837"/>
                    <a:pt x="6963" y="6522"/>
                    <a:pt x="6491" y="6459"/>
                  </a:cubicBezTo>
                  <a:lnTo>
                    <a:pt x="6491" y="4600"/>
                  </a:lnTo>
                  <a:cubicBezTo>
                    <a:pt x="6491" y="4411"/>
                    <a:pt x="6333" y="4254"/>
                    <a:pt x="6144" y="4254"/>
                  </a:cubicBezTo>
                  <a:cubicBezTo>
                    <a:pt x="5955" y="4254"/>
                    <a:pt x="5798" y="4411"/>
                    <a:pt x="5798" y="4600"/>
                  </a:cubicBezTo>
                  <a:lnTo>
                    <a:pt x="5798" y="6459"/>
                  </a:lnTo>
                  <a:cubicBezTo>
                    <a:pt x="5325" y="6522"/>
                    <a:pt x="4884" y="6837"/>
                    <a:pt x="4663" y="7247"/>
                  </a:cubicBezTo>
                  <a:cubicBezTo>
                    <a:pt x="4443" y="7152"/>
                    <a:pt x="4222" y="7120"/>
                    <a:pt x="4033" y="7120"/>
                  </a:cubicBezTo>
                  <a:cubicBezTo>
                    <a:pt x="3907" y="7120"/>
                    <a:pt x="3781" y="7120"/>
                    <a:pt x="3655" y="7152"/>
                  </a:cubicBezTo>
                  <a:lnTo>
                    <a:pt x="3655" y="1418"/>
                  </a:lnTo>
                  <a:lnTo>
                    <a:pt x="4380" y="1418"/>
                  </a:lnTo>
                  <a:lnTo>
                    <a:pt x="4380" y="2458"/>
                  </a:lnTo>
                  <a:cubicBezTo>
                    <a:pt x="4380" y="2678"/>
                    <a:pt x="4537" y="2836"/>
                    <a:pt x="4726" y="2836"/>
                  </a:cubicBezTo>
                  <a:cubicBezTo>
                    <a:pt x="4915" y="2836"/>
                    <a:pt x="5073" y="2678"/>
                    <a:pt x="5073" y="2458"/>
                  </a:cubicBezTo>
                  <a:lnTo>
                    <a:pt x="5073" y="1418"/>
                  </a:lnTo>
                  <a:lnTo>
                    <a:pt x="5798" y="1418"/>
                  </a:lnTo>
                  <a:lnTo>
                    <a:pt x="5798" y="3182"/>
                  </a:lnTo>
                  <a:cubicBezTo>
                    <a:pt x="5798" y="3371"/>
                    <a:pt x="5955" y="3529"/>
                    <a:pt x="6144" y="3529"/>
                  </a:cubicBezTo>
                  <a:cubicBezTo>
                    <a:pt x="6333" y="3529"/>
                    <a:pt x="6491" y="3371"/>
                    <a:pt x="6491" y="3182"/>
                  </a:cubicBezTo>
                  <a:lnTo>
                    <a:pt x="6491" y="1418"/>
                  </a:lnTo>
                  <a:lnTo>
                    <a:pt x="7215" y="1418"/>
                  </a:lnTo>
                  <a:lnTo>
                    <a:pt x="7215" y="2458"/>
                  </a:lnTo>
                  <a:cubicBezTo>
                    <a:pt x="7215" y="2678"/>
                    <a:pt x="7373" y="2836"/>
                    <a:pt x="7562" y="2836"/>
                  </a:cubicBezTo>
                  <a:cubicBezTo>
                    <a:pt x="7751" y="2836"/>
                    <a:pt x="7940" y="2678"/>
                    <a:pt x="7940" y="2458"/>
                  </a:cubicBezTo>
                  <a:lnTo>
                    <a:pt x="7940" y="1418"/>
                  </a:lnTo>
                  <a:close/>
                  <a:moveTo>
                    <a:pt x="6144" y="7120"/>
                  </a:moveTo>
                  <a:cubicBezTo>
                    <a:pt x="6585" y="7120"/>
                    <a:pt x="7026" y="7404"/>
                    <a:pt x="7184" y="7845"/>
                  </a:cubicBezTo>
                  <a:cubicBezTo>
                    <a:pt x="7227" y="7998"/>
                    <a:pt x="7378" y="8091"/>
                    <a:pt x="7528" y="8091"/>
                  </a:cubicBezTo>
                  <a:cubicBezTo>
                    <a:pt x="7595" y="8091"/>
                    <a:pt x="7662" y="8073"/>
                    <a:pt x="7719" y="8034"/>
                  </a:cubicBezTo>
                  <a:cubicBezTo>
                    <a:pt x="7877" y="7908"/>
                    <a:pt x="8129" y="7845"/>
                    <a:pt x="8318" y="7845"/>
                  </a:cubicBezTo>
                  <a:cubicBezTo>
                    <a:pt x="8790" y="7845"/>
                    <a:pt x="9169" y="8160"/>
                    <a:pt x="9326" y="8538"/>
                  </a:cubicBezTo>
                  <a:lnTo>
                    <a:pt x="3025" y="8538"/>
                  </a:lnTo>
                  <a:cubicBezTo>
                    <a:pt x="3120" y="8160"/>
                    <a:pt x="3498" y="7845"/>
                    <a:pt x="3970" y="7845"/>
                  </a:cubicBezTo>
                  <a:cubicBezTo>
                    <a:pt x="4191" y="7845"/>
                    <a:pt x="4411" y="7908"/>
                    <a:pt x="4569" y="8034"/>
                  </a:cubicBezTo>
                  <a:cubicBezTo>
                    <a:pt x="4624" y="8071"/>
                    <a:pt x="4680" y="8086"/>
                    <a:pt x="4741" y="8086"/>
                  </a:cubicBezTo>
                  <a:cubicBezTo>
                    <a:pt x="4785" y="8086"/>
                    <a:pt x="4832" y="8079"/>
                    <a:pt x="4884" y="8066"/>
                  </a:cubicBezTo>
                  <a:cubicBezTo>
                    <a:pt x="5010" y="8034"/>
                    <a:pt x="5073" y="7940"/>
                    <a:pt x="5136" y="7845"/>
                  </a:cubicBezTo>
                  <a:cubicBezTo>
                    <a:pt x="5293" y="7404"/>
                    <a:pt x="5671" y="7120"/>
                    <a:pt x="6144" y="7120"/>
                  </a:cubicBezTo>
                  <a:close/>
                  <a:moveTo>
                    <a:pt x="9704" y="694"/>
                  </a:moveTo>
                  <a:cubicBezTo>
                    <a:pt x="9893" y="694"/>
                    <a:pt x="10051" y="851"/>
                    <a:pt x="10051" y="1072"/>
                  </a:cubicBezTo>
                  <a:lnTo>
                    <a:pt x="10051" y="6049"/>
                  </a:lnTo>
                  <a:cubicBezTo>
                    <a:pt x="10051" y="6270"/>
                    <a:pt x="10208" y="6427"/>
                    <a:pt x="10397" y="6427"/>
                  </a:cubicBezTo>
                  <a:cubicBezTo>
                    <a:pt x="10618" y="6427"/>
                    <a:pt x="10775" y="6270"/>
                    <a:pt x="10775" y="6049"/>
                  </a:cubicBezTo>
                  <a:lnTo>
                    <a:pt x="10775" y="2111"/>
                  </a:lnTo>
                  <a:lnTo>
                    <a:pt x="11122" y="2111"/>
                  </a:lnTo>
                  <a:cubicBezTo>
                    <a:pt x="11311" y="2111"/>
                    <a:pt x="11500" y="2269"/>
                    <a:pt x="11500" y="2489"/>
                  </a:cubicBezTo>
                  <a:lnTo>
                    <a:pt x="11500" y="8538"/>
                  </a:lnTo>
                  <a:lnTo>
                    <a:pt x="10019" y="8538"/>
                  </a:lnTo>
                  <a:cubicBezTo>
                    <a:pt x="9925" y="8097"/>
                    <a:pt x="9641" y="7719"/>
                    <a:pt x="9326" y="7467"/>
                  </a:cubicBezTo>
                  <a:lnTo>
                    <a:pt x="9326" y="1072"/>
                  </a:lnTo>
                  <a:cubicBezTo>
                    <a:pt x="9326" y="851"/>
                    <a:pt x="9515" y="694"/>
                    <a:pt x="9704" y="694"/>
                  </a:cubicBezTo>
                  <a:close/>
                  <a:moveTo>
                    <a:pt x="2584" y="694"/>
                  </a:moveTo>
                  <a:cubicBezTo>
                    <a:pt x="2773" y="694"/>
                    <a:pt x="2931" y="851"/>
                    <a:pt x="2931" y="1072"/>
                  </a:cubicBezTo>
                  <a:lnTo>
                    <a:pt x="2931" y="7530"/>
                  </a:lnTo>
                  <a:cubicBezTo>
                    <a:pt x="2584" y="7782"/>
                    <a:pt x="2332" y="8160"/>
                    <a:pt x="2269" y="8570"/>
                  </a:cubicBezTo>
                  <a:lnTo>
                    <a:pt x="757" y="8570"/>
                  </a:lnTo>
                  <a:lnTo>
                    <a:pt x="757" y="2489"/>
                  </a:lnTo>
                  <a:cubicBezTo>
                    <a:pt x="757" y="2269"/>
                    <a:pt x="946" y="2111"/>
                    <a:pt x="1135" y="2111"/>
                  </a:cubicBezTo>
                  <a:lnTo>
                    <a:pt x="1513" y="2111"/>
                  </a:lnTo>
                  <a:lnTo>
                    <a:pt x="1513" y="6049"/>
                  </a:lnTo>
                  <a:cubicBezTo>
                    <a:pt x="1513" y="6270"/>
                    <a:pt x="1670" y="6427"/>
                    <a:pt x="1859" y="6427"/>
                  </a:cubicBezTo>
                  <a:cubicBezTo>
                    <a:pt x="2048" y="6427"/>
                    <a:pt x="2206" y="6270"/>
                    <a:pt x="2206" y="6049"/>
                  </a:cubicBezTo>
                  <a:lnTo>
                    <a:pt x="2206" y="1072"/>
                  </a:lnTo>
                  <a:cubicBezTo>
                    <a:pt x="2206" y="851"/>
                    <a:pt x="2363" y="694"/>
                    <a:pt x="2584" y="694"/>
                  </a:cubicBezTo>
                  <a:close/>
                  <a:moveTo>
                    <a:pt x="2521" y="0"/>
                  </a:moveTo>
                  <a:cubicBezTo>
                    <a:pt x="1922" y="0"/>
                    <a:pt x="1450" y="473"/>
                    <a:pt x="1450" y="1072"/>
                  </a:cubicBezTo>
                  <a:lnTo>
                    <a:pt x="1450" y="1418"/>
                  </a:lnTo>
                  <a:lnTo>
                    <a:pt x="1103" y="1418"/>
                  </a:lnTo>
                  <a:cubicBezTo>
                    <a:pt x="505" y="1418"/>
                    <a:pt x="1" y="1891"/>
                    <a:pt x="1" y="2489"/>
                  </a:cubicBezTo>
                  <a:lnTo>
                    <a:pt x="1" y="8948"/>
                  </a:lnTo>
                  <a:cubicBezTo>
                    <a:pt x="1" y="9137"/>
                    <a:pt x="158" y="9294"/>
                    <a:pt x="347" y="9294"/>
                  </a:cubicBezTo>
                  <a:lnTo>
                    <a:pt x="11815" y="9294"/>
                  </a:lnTo>
                  <a:cubicBezTo>
                    <a:pt x="12004" y="9294"/>
                    <a:pt x="12162" y="9137"/>
                    <a:pt x="12162" y="8948"/>
                  </a:cubicBezTo>
                  <a:lnTo>
                    <a:pt x="12162" y="2489"/>
                  </a:lnTo>
                  <a:cubicBezTo>
                    <a:pt x="12225" y="1891"/>
                    <a:pt x="11689" y="1418"/>
                    <a:pt x="11122" y="1418"/>
                  </a:cubicBezTo>
                  <a:lnTo>
                    <a:pt x="10744" y="1418"/>
                  </a:lnTo>
                  <a:lnTo>
                    <a:pt x="10744" y="1072"/>
                  </a:lnTo>
                  <a:cubicBezTo>
                    <a:pt x="10744" y="473"/>
                    <a:pt x="10271" y="0"/>
                    <a:pt x="9704" y="0"/>
                  </a:cubicBezTo>
                  <a:cubicBezTo>
                    <a:pt x="9232" y="0"/>
                    <a:pt x="8822" y="315"/>
                    <a:pt x="8664" y="694"/>
                  </a:cubicBezTo>
                  <a:lnTo>
                    <a:pt x="3561" y="694"/>
                  </a:lnTo>
                  <a:cubicBezTo>
                    <a:pt x="3403" y="284"/>
                    <a:pt x="2994" y="0"/>
                    <a:pt x="2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7009;p52">
              <a:extLst>
                <a:ext uri="{FF2B5EF4-FFF2-40B4-BE49-F238E27FC236}">
                  <a16:creationId xmlns:a16="http://schemas.microsoft.com/office/drawing/2014/main" id="{6C515581-058E-4AAD-AC4B-3CCB6492330D}"/>
                </a:ext>
              </a:extLst>
            </p:cNvPr>
            <p:cNvSpPr/>
            <p:nvPr/>
          </p:nvSpPr>
          <p:spPr>
            <a:xfrm>
              <a:off x="-16636725" y="2889375"/>
              <a:ext cx="18125" cy="72500"/>
            </a:xfrm>
            <a:custGeom>
              <a:avLst/>
              <a:gdLst/>
              <a:ahLst/>
              <a:cxnLst/>
              <a:rect l="l" t="t" r="r" b="b"/>
              <a:pathLst>
                <a:path w="725" h="2900" extrusionOk="0">
                  <a:moveTo>
                    <a:pt x="347" y="1"/>
                  </a:moveTo>
                  <a:cubicBezTo>
                    <a:pt x="158" y="1"/>
                    <a:pt x="0" y="158"/>
                    <a:pt x="0" y="379"/>
                  </a:cubicBezTo>
                  <a:lnTo>
                    <a:pt x="0" y="2521"/>
                  </a:lnTo>
                  <a:cubicBezTo>
                    <a:pt x="0" y="2742"/>
                    <a:pt x="158" y="2899"/>
                    <a:pt x="347" y="2899"/>
                  </a:cubicBezTo>
                  <a:cubicBezTo>
                    <a:pt x="536" y="2899"/>
                    <a:pt x="725" y="2742"/>
                    <a:pt x="725" y="2521"/>
                  </a:cubicBezTo>
                  <a:lnTo>
                    <a:pt x="725" y="379"/>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7010;p52">
              <a:extLst>
                <a:ext uri="{FF2B5EF4-FFF2-40B4-BE49-F238E27FC236}">
                  <a16:creationId xmlns:a16="http://schemas.microsoft.com/office/drawing/2014/main" id="{4F6A3CCC-15E7-4A13-AB5D-22BC5F05B674}"/>
                </a:ext>
              </a:extLst>
            </p:cNvPr>
            <p:cNvSpPr/>
            <p:nvPr/>
          </p:nvSpPr>
          <p:spPr>
            <a:xfrm>
              <a:off x="-16708400" y="2889375"/>
              <a:ext cx="17350" cy="72500"/>
            </a:xfrm>
            <a:custGeom>
              <a:avLst/>
              <a:gdLst/>
              <a:ahLst/>
              <a:cxnLst/>
              <a:rect l="l" t="t" r="r" b="b"/>
              <a:pathLst>
                <a:path w="694" h="2900" extrusionOk="0">
                  <a:moveTo>
                    <a:pt x="347" y="1"/>
                  </a:moveTo>
                  <a:cubicBezTo>
                    <a:pt x="158" y="1"/>
                    <a:pt x="0" y="158"/>
                    <a:pt x="0" y="379"/>
                  </a:cubicBezTo>
                  <a:lnTo>
                    <a:pt x="0" y="2521"/>
                  </a:lnTo>
                  <a:cubicBezTo>
                    <a:pt x="0" y="2742"/>
                    <a:pt x="158" y="2899"/>
                    <a:pt x="347" y="2899"/>
                  </a:cubicBezTo>
                  <a:cubicBezTo>
                    <a:pt x="536" y="2899"/>
                    <a:pt x="693" y="2742"/>
                    <a:pt x="693" y="2521"/>
                  </a:cubicBezTo>
                  <a:lnTo>
                    <a:pt x="693" y="379"/>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7011;p52">
              <a:extLst>
                <a:ext uri="{FF2B5EF4-FFF2-40B4-BE49-F238E27FC236}">
                  <a16:creationId xmlns:a16="http://schemas.microsoft.com/office/drawing/2014/main" id="{16C1CC56-CE33-4CAB-B563-DFF941569771}"/>
                </a:ext>
              </a:extLst>
            </p:cNvPr>
            <p:cNvSpPr/>
            <p:nvPr/>
          </p:nvSpPr>
          <p:spPr>
            <a:xfrm>
              <a:off x="-16816300" y="3050850"/>
              <a:ext cx="72475" cy="18150"/>
            </a:xfrm>
            <a:custGeom>
              <a:avLst/>
              <a:gdLst/>
              <a:ahLst/>
              <a:cxnLst/>
              <a:rect l="l" t="t" r="r" b="b"/>
              <a:pathLst>
                <a:path w="2899" h="726" extrusionOk="0">
                  <a:moveTo>
                    <a:pt x="378" y="0"/>
                  </a:moveTo>
                  <a:cubicBezTo>
                    <a:pt x="158" y="0"/>
                    <a:pt x="0" y="158"/>
                    <a:pt x="0" y="378"/>
                  </a:cubicBezTo>
                  <a:cubicBezTo>
                    <a:pt x="0" y="568"/>
                    <a:pt x="158" y="725"/>
                    <a:pt x="378" y="725"/>
                  </a:cubicBezTo>
                  <a:lnTo>
                    <a:pt x="2520" y="725"/>
                  </a:lnTo>
                  <a:cubicBezTo>
                    <a:pt x="2741" y="725"/>
                    <a:pt x="2899" y="568"/>
                    <a:pt x="2899" y="378"/>
                  </a:cubicBezTo>
                  <a:cubicBezTo>
                    <a:pt x="2899" y="158"/>
                    <a:pt x="2741" y="0"/>
                    <a:pt x="2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7012;p52">
              <a:extLst>
                <a:ext uri="{FF2B5EF4-FFF2-40B4-BE49-F238E27FC236}">
                  <a16:creationId xmlns:a16="http://schemas.microsoft.com/office/drawing/2014/main" id="{71A0ADB6-76CB-4F7E-9E3A-0C39C3B5493E}"/>
                </a:ext>
              </a:extLst>
            </p:cNvPr>
            <p:cNvSpPr/>
            <p:nvPr/>
          </p:nvSpPr>
          <p:spPr>
            <a:xfrm>
              <a:off x="-16779300" y="3086300"/>
              <a:ext cx="88250" cy="18125"/>
            </a:xfrm>
            <a:custGeom>
              <a:avLst/>
              <a:gdLst/>
              <a:ahLst/>
              <a:cxnLst/>
              <a:rect l="l" t="t" r="r" b="b"/>
              <a:pathLst>
                <a:path w="3530" h="725" extrusionOk="0">
                  <a:moveTo>
                    <a:pt x="347" y="0"/>
                  </a:moveTo>
                  <a:cubicBezTo>
                    <a:pt x="158" y="0"/>
                    <a:pt x="1" y="158"/>
                    <a:pt x="1" y="378"/>
                  </a:cubicBezTo>
                  <a:cubicBezTo>
                    <a:pt x="1" y="567"/>
                    <a:pt x="158" y="725"/>
                    <a:pt x="347" y="725"/>
                  </a:cubicBezTo>
                  <a:lnTo>
                    <a:pt x="3183" y="725"/>
                  </a:lnTo>
                  <a:cubicBezTo>
                    <a:pt x="3372" y="725"/>
                    <a:pt x="3529" y="567"/>
                    <a:pt x="3529" y="378"/>
                  </a:cubicBezTo>
                  <a:cubicBezTo>
                    <a:pt x="3529" y="221"/>
                    <a:pt x="3372" y="0"/>
                    <a:pt x="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7013;p52">
              <a:extLst>
                <a:ext uri="{FF2B5EF4-FFF2-40B4-BE49-F238E27FC236}">
                  <a16:creationId xmlns:a16="http://schemas.microsoft.com/office/drawing/2014/main" id="{CC331A62-F8D0-4215-AF48-3FE22DF927BB}"/>
                </a:ext>
              </a:extLst>
            </p:cNvPr>
            <p:cNvSpPr/>
            <p:nvPr/>
          </p:nvSpPr>
          <p:spPr>
            <a:xfrm>
              <a:off x="-16636725" y="3086300"/>
              <a:ext cx="88225" cy="18125"/>
            </a:xfrm>
            <a:custGeom>
              <a:avLst/>
              <a:gdLst/>
              <a:ahLst/>
              <a:cxnLst/>
              <a:rect l="l" t="t" r="r" b="b"/>
              <a:pathLst>
                <a:path w="3529" h="725" extrusionOk="0">
                  <a:moveTo>
                    <a:pt x="347" y="0"/>
                  </a:moveTo>
                  <a:cubicBezTo>
                    <a:pt x="158" y="0"/>
                    <a:pt x="0" y="158"/>
                    <a:pt x="0" y="378"/>
                  </a:cubicBezTo>
                  <a:cubicBezTo>
                    <a:pt x="0" y="567"/>
                    <a:pt x="158" y="725"/>
                    <a:pt x="347" y="725"/>
                  </a:cubicBezTo>
                  <a:lnTo>
                    <a:pt x="3182" y="725"/>
                  </a:lnTo>
                  <a:cubicBezTo>
                    <a:pt x="3371" y="725"/>
                    <a:pt x="3529" y="567"/>
                    <a:pt x="3529" y="378"/>
                  </a:cubicBezTo>
                  <a:cubicBezTo>
                    <a:pt x="3529" y="221"/>
                    <a:pt x="3371"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7014;p52">
              <a:extLst>
                <a:ext uri="{FF2B5EF4-FFF2-40B4-BE49-F238E27FC236}">
                  <a16:creationId xmlns:a16="http://schemas.microsoft.com/office/drawing/2014/main" id="{69FA9428-B5DD-4B71-8FDD-781F6785B4BB}"/>
                </a:ext>
              </a:extLst>
            </p:cNvPr>
            <p:cNvSpPr/>
            <p:nvPr/>
          </p:nvSpPr>
          <p:spPr>
            <a:xfrm>
              <a:off x="-16583950" y="3050850"/>
              <a:ext cx="72475" cy="18150"/>
            </a:xfrm>
            <a:custGeom>
              <a:avLst/>
              <a:gdLst/>
              <a:ahLst/>
              <a:cxnLst/>
              <a:rect l="l" t="t" r="r" b="b"/>
              <a:pathLst>
                <a:path w="2899" h="726" extrusionOk="0">
                  <a:moveTo>
                    <a:pt x="378" y="0"/>
                  </a:moveTo>
                  <a:cubicBezTo>
                    <a:pt x="158" y="0"/>
                    <a:pt x="0" y="158"/>
                    <a:pt x="0" y="378"/>
                  </a:cubicBezTo>
                  <a:cubicBezTo>
                    <a:pt x="0" y="568"/>
                    <a:pt x="158" y="725"/>
                    <a:pt x="378" y="725"/>
                  </a:cubicBezTo>
                  <a:lnTo>
                    <a:pt x="2520" y="725"/>
                  </a:lnTo>
                  <a:cubicBezTo>
                    <a:pt x="2741" y="725"/>
                    <a:pt x="2899" y="568"/>
                    <a:pt x="2899" y="378"/>
                  </a:cubicBezTo>
                  <a:cubicBezTo>
                    <a:pt x="2899" y="158"/>
                    <a:pt x="2741" y="0"/>
                    <a:pt x="2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7015;p52">
              <a:extLst>
                <a:ext uri="{FF2B5EF4-FFF2-40B4-BE49-F238E27FC236}">
                  <a16:creationId xmlns:a16="http://schemas.microsoft.com/office/drawing/2014/main" id="{F2FE4BE6-56FF-4F2B-B614-674DA4AB30B7}"/>
                </a:ext>
              </a:extLst>
            </p:cNvPr>
            <p:cNvSpPr/>
            <p:nvPr/>
          </p:nvSpPr>
          <p:spPr>
            <a:xfrm>
              <a:off x="-16726525" y="3050850"/>
              <a:ext cx="125250" cy="18150"/>
            </a:xfrm>
            <a:custGeom>
              <a:avLst/>
              <a:gdLst/>
              <a:ahLst/>
              <a:cxnLst/>
              <a:rect l="l" t="t" r="r" b="b"/>
              <a:pathLst>
                <a:path w="5010" h="726" extrusionOk="0">
                  <a:moveTo>
                    <a:pt x="347" y="0"/>
                  </a:moveTo>
                  <a:cubicBezTo>
                    <a:pt x="158" y="0"/>
                    <a:pt x="1" y="158"/>
                    <a:pt x="1" y="378"/>
                  </a:cubicBezTo>
                  <a:cubicBezTo>
                    <a:pt x="1" y="568"/>
                    <a:pt x="158" y="725"/>
                    <a:pt x="347" y="725"/>
                  </a:cubicBezTo>
                  <a:lnTo>
                    <a:pt x="4663" y="725"/>
                  </a:lnTo>
                  <a:cubicBezTo>
                    <a:pt x="4852" y="725"/>
                    <a:pt x="5010" y="568"/>
                    <a:pt x="5010" y="378"/>
                  </a:cubicBezTo>
                  <a:cubicBezTo>
                    <a:pt x="5010" y="158"/>
                    <a:pt x="4852" y="0"/>
                    <a:pt x="4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7016;p52">
            <a:extLst>
              <a:ext uri="{FF2B5EF4-FFF2-40B4-BE49-F238E27FC236}">
                <a16:creationId xmlns:a16="http://schemas.microsoft.com/office/drawing/2014/main" id="{BB21C619-014F-431E-98D9-4CDA2DD4687E}"/>
              </a:ext>
            </a:extLst>
          </p:cNvPr>
          <p:cNvGrpSpPr/>
          <p:nvPr/>
        </p:nvGrpSpPr>
        <p:grpSpPr>
          <a:xfrm>
            <a:off x="10259996" y="2777785"/>
            <a:ext cx="514947" cy="513644"/>
            <a:chOff x="-15717575" y="2786200"/>
            <a:chExt cx="306400" cy="305625"/>
          </a:xfrm>
          <a:solidFill>
            <a:srgbClr val="5C3183"/>
          </a:solidFill>
        </p:grpSpPr>
        <p:sp>
          <p:nvSpPr>
            <p:cNvPr id="797" name="Google Shape;7017;p52">
              <a:extLst>
                <a:ext uri="{FF2B5EF4-FFF2-40B4-BE49-F238E27FC236}">
                  <a16:creationId xmlns:a16="http://schemas.microsoft.com/office/drawing/2014/main" id="{CACF64CF-E629-4BC6-ACBC-029BADD79A0A}"/>
                </a:ext>
              </a:extLst>
            </p:cNvPr>
            <p:cNvSpPr/>
            <p:nvPr/>
          </p:nvSpPr>
          <p:spPr>
            <a:xfrm>
              <a:off x="-15717575" y="2786200"/>
              <a:ext cx="306400" cy="305625"/>
            </a:xfrm>
            <a:custGeom>
              <a:avLst/>
              <a:gdLst/>
              <a:ahLst/>
              <a:cxnLst/>
              <a:rect l="l" t="t" r="r" b="b"/>
              <a:pathLst>
                <a:path w="12256" h="12225" extrusionOk="0">
                  <a:moveTo>
                    <a:pt x="1387" y="788"/>
                  </a:moveTo>
                  <a:cubicBezTo>
                    <a:pt x="1796" y="788"/>
                    <a:pt x="2111" y="1103"/>
                    <a:pt x="2111" y="1513"/>
                  </a:cubicBezTo>
                  <a:lnTo>
                    <a:pt x="2111" y="4727"/>
                  </a:lnTo>
                  <a:cubicBezTo>
                    <a:pt x="2111" y="5325"/>
                    <a:pt x="2584" y="5798"/>
                    <a:pt x="3151" y="5798"/>
                  </a:cubicBezTo>
                  <a:lnTo>
                    <a:pt x="3907" y="5798"/>
                  </a:lnTo>
                  <a:cubicBezTo>
                    <a:pt x="4096" y="5798"/>
                    <a:pt x="4254" y="5640"/>
                    <a:pt x="4254" y="5420"/>
                  </a:cubicBezTo>
                  <a:lnTo>
                    <a:pt x="4254" y="3309"/>
                  </a:lnTo>
                  <a:cubicBezTo>
                    <a:pt x="4254" y="2332"/>
                    <a:pt x="5041" y="1545"/>
                    <a:pt x="6049" y="1545"/>
                  </a:cubicBezTo>
                  <a:cubicBezTo>
                    <a:pt x="7026" y="1545"/>
                    <a:pt x="7814" y="2332"/>
                    <a:pt x="7814" y="3309"/>
                  </a:cubicBezTo>
                  <a:lnTo>
                    <a:pt x="7814" y="8318"/>
                  </a:lnTo>
                  <a:cubicBezTo>
                    <a:pt x="7814" y="8507"/>
                    <a:pt x="7971" y="8665"/>
                    <a:pt x="8160" y="8665"/>
                  </a:cubicBezTo>
                  <a:lnTo>
                    <a:pt x="8916" y="8665"/>
                  </a:lnTo>
                  <a:cubicBezTo>
                    <a:pt x="9515" y="8665"/>
                    <a:pt x="9988" y="8192"/>
                    <a:pt x="9988" y="7593"/>
                  </a:cubicBezTo>
                  <a:lnTo>
                    <a:pt x="9988" y="5105"/>
                  </a:lnTo>
                  <a:cubicBezTo>
                    <a:pt x="9988" y="4727"/>
                    <a:pt x="10303" y="4411"/>
                    <a:pt x="10681" y="4411"/>
                  </a:cubicBezTo>
                  <a:cubicBezTo>
                    <a:pt x="11090" y="4411"/>
                    <a:pt x="11405" y="4727"/>
                    <a:pt x="11405" y="5105"/>
                  </a:cubicBezTo>
                  <a:lnTo>
                    <a:pt x="11405" y="7562"/>
                  </a:lnTo>
                  <a:lnTo>
                    <a:pt x="11437" y="7562"/>
                  </a:lnTo>
                  <a:cubicBezTo>
                    <a:pt x="11437" y="8948"/>
                    <a:pt x="10334" y="10051"/>
                    <a:pt x="8948" y="10051"/>
                  </a:cubicBezTo>
                  <a:lnTo>
                    <a:pt x="8192" y="10051"/>
                  </a:lnTo>
                  <a:cubicBezTo>
                    <a:pt x="8003" y="10051"/>
                    <a:pt x="7845" y="10208"/>
                    <a:pt x="7845" y="10397"/>
                  </a:cubicBezTo>
                  <a:lnTo>
                    <a:pt x="7845" y="11500"/>
                  </a:lnTo>
                  <a:lnTo>
                    <a:pt x="4254" y="11500"/>
                  </a:lnTo>
                  <a:lnTo>
                    <a:pt x="4254" y="7562"/>
                  </a:lnTo>
                  <a:cubicBezTo>
                    <a:pt x="4254" y="7373"/>
                    <a:pt x="4096" y="7215"/>
                    <a:pt x="3907" y="7215"/>
                  </a:cubicBezTo>
                  <a:lnTo>
                    <a:pt x="3151" y="7215"/>
                  </a:lnTo>
                  <a:cubicBezTo>
                    <a:pt x="1796" y="7215"/>
                    <a:pt x="694" y="6113"/>
                    <a:pt x="694" y="4727"/>
                  </a:cubicBezTo>
                  <a:lnTo>
                    <a:pt x="694" y="1513"/>
                  </a:lnTo>
                  <a:cubicBezTo>
                    <a:pt x="694" y="1103"/>
                    <a:pt x="1009" y="788"/>
                    <a:pt x="1387" y="788"/>
                  </a:cubicBezTo>
                  <a:close/>
                  <a:moveTo>
                    <a:pt x="1418" y="1"/>
                  </a:moveTo>
                  <a:cubicBezTo>
                    <a:pt x="631" y="1"/>
                    <a:pt x="1" y="631"/>
                    <a:pt x="1" y="1419"/>
                  </a:cubicBezTo>
                  <a:lnTo>
                    <a:pt x="1" y="4664"/>
                  </a:lnTo>
                  <a:cubicBezTo>
                    <a:pt x="1" y="6428"/>
                    <a:pt x="1481" y="7877"/>
                    <a:pt x="3246" y="7877"/>
                  </a:cubicBezTo>
                  <a:lnTo>
                    <a:pt x="3624" y="7877"/>
                  </a:lnTo>
                  <a:lnTo>
                    <a:pt x="3624" y="11500"/>
                  </a:lnTo>
                  <a:lnTo>
                    <a:pt x="2584" y="11500"/>
                  </a:lnTo>
                  <a:cubicBezTo>
                    <a:pt x="2363" y="11500"/>
                    <a:pt x="2206" y="11658"/>
                    <a:pt x="2206" y="11847"/>
                  </a:cubicBezTo>
                  <a:cubicBezTo>
                    <a:pt x="2206" y="12036"/>
                    <a:pt x="2363" y="12225"/>
                    <a:pt x="2584" y="12225"/>
                  </a:cubicBezTo>
                  <a:lnTo>
                    <a:pt x="9704" y="12225"/>
                  </a:lnTo>
                  <a:cubicBezTo>
                    <a:pt x="9893" y="12225"/>
                    <a:pt x="10051" y="12036"/>
                    <a:pt x="10051" y="11847"/>
                  </a:cubicBezTo>
                  <a:cubicBezTo>
                    <a:pt x="10051" y="11658"/>
                    <a:pt x="9893" y="11500"/>
                    <a:pt x="9704" y="11500"/>
                  </a:cubicBezTo>
                  <a:lnTo>
                    <a:pt x="8633" y="11500"/>
                  </a:lnTo>
                  <a:lnTo>
                    <a:pt x="8633" y="10744"/>
                  </a:lnTo>
                  <a:lnTo>
                    <a:pt x="9042" y="10744"/>
                  </a:lnTo>
                  <a:cubicBezTo>
                    <a:pt x="10807" y="10744"/>
                    <a:pt x="12256" y="9295"/>
                    <a:pt x="12256" y="7530"/>
                  </a:cubicBezTo>
                  <a:lnTo>
                    <a:pt x="12256" y="5042"/>
                  </a:lnTo>
                  <a:cubicBezTo>
                    <a:pt x="12130" y="4285"/>
                    <a:pt x="11500" y="3624"/>
                    <a:pt x="10712" y="3624"/>
                  </a:cubicBezTo>
                  <a:cubicBezTo>
                    <a:pt x="9925" y="3624"/>
                    <a:pt x="9294" y="4254"/>
                    <a:pt x="9294" y="5042"/>
                  </a:cubicBezTo>
                  <a:lnTo>
                    <a:pt x="9294" y="7530"/>
                  </a:lnTo>
                  <a:cubicBezTo>
                    <a:pt x="9294" y="7719"/>
                    <a:pt x="9137" y="7877"/>
                    <a:pt x="8948" y="7877"/>
                  </a:cubicBezTo>
                  <a:lnTo>
                    <a:pt x="8570" y="7877"/>
                  </a:lnTo>
                  <a:lnTo>
                    <a:pt x="8570" y="3246"/>
                  </a:lnTo>
                  <a:cubicBezTo>
                    <a:pt x="8570" y="1860"/>
                    <a:pt x="7467" y="757"/>
                    <a:pt x="6081" y="757"/>
                  </a:cubicBezTo>
                  <a:cubicBezTo>
                    <a:pt x="4695" y="757"/>
                    <a:pt x="3592" y="1860"/>
                    <a:pt x="3592" y="3246"/>
                  </a:cubicBezTo>
                  <a:lnTo>
                    <a:pt x="3592" y="5010"/>
                  </a:lnTo>
                  <a:lnTo>
                    <a:pt x="3214" y="5010"/>
                  </a:lnTo>
                  <a:cubicBezTo>
                    <a:pt x="2993" y="5010"/>
                    <a:pt x="2836" y="4853"/>
                    <a:pt x="2836" y="4664"/>
                  </a:cubicBezTo>
                  <a:lnTo>
                    <a:pt x="2836" y="1419"/>
                  </a:lnTo>
                  <a:cubicBezTo>
                    <a:pt x="2836" y="631"/>
                    <a:pt x="2206"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018;p52">
              <a:extLst>
                <a:ext uri="{FF2B5EF4-FFF2-40B4-BE49-F238E27FC236}">
                  <a16:creationId xmlns:a16="http://schemas.microsoft.com/office/drawing/2014/main" id="{89497F89-971F-4351-B724-E633A08B7A83}"/>
                </a:ext>
              </a:extLst>
            </p:cNvPr>
            <p:cNvSpPr/>
            <p:nvPr/>
          </p:nvSpPr>
          <p:spPr>
            <a:xfrm>
              <a:off x="-15593125" y="2859450"/>
              <a:ext cx="18125" cy="35475"/>
            </a:xfrm>
            <a:custGeom>
              <a:avLst/>
              <a:gdLst/>
              <a:ahLst/>
              <a:cxnLst/>
              <a:rect l="l" t="t" r="r" b="b"/>
              <a:pathLst>
                <a:path w="725" h="1419" extrusionOk="0">
                  <a:moveTo>
                    <a:pt x="347" y="1"/>
                  </a:moveTo>
                  <a:cubicBezTo>
                    <a:pt x="158" y="1"/>
                    <a:pt x="0" y="158"/>
                    <a:pt x="0" y="347"/>
                  </a:cubicBezTo>
                  <a:lnTo>
                    <a:pt x="0" y="1040"/>
                  </a:lnTo>
                  <a:cubicBezTo>
                    <a:pt x="0" y="1261"/>
                    <a:pt x="158" y="1418"/>
                    <a:pt x="347" y="1418"/>
                  </a:cubicBezTo>
                  <a:cubicBezTo>
                    <a:pt x="536" y="1418"/>
                    <a:pt x="725" y="1261"/>
                    <a:pt x="725" y="1040"/>
                  </a:cubicBezTo>
                  <a:lnTo>
                    <a:pt x="725" y="347"/>
                  </a:lnTo>
                  <a:cubicBezTo>
                    <a:pt x="725"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019;p52">
              <a:extLst>
                <a:ext uri="{FF2B5EF4-FFF2-40B4-BE49-F238E27FC236}">
                  <a16:creationId xmlns:a16="http://schemas.microsoft.com/office/drawing/2014/main" id="{762A9D9D-2873-4CEB-927C-62B544F271F1}"/>
                </a:ext>
              </a:extLst>
            </p:cNvPr>
            <p:cNvSpPr/>
            <p:nvPr/>
          </p:nvSpPr>
          <p:spPr>
            <a:xfrm>
              <a:off x="-15593125" y="2966575"/>
              <a:ext cx="17350" cy="35475"/>
            </a:xfrm>
            <a:custGeom>
              <a:avLst/>
              <a:gdLst/>
              <a:ahLst/>
              <a:cxnLst/>
              <a:rect l="l" t="t" r="r" b="b"/>
              <a:pathLst>
                <a:path w="694" h="1419" extrusionOk="0">
                  <a:moveTo>
                    <a:pt x="347" y="0"/>
                  </a:moveTo>
                  <a:cubicBezTo>
                    <a:pt x="158" y="0"/>
                    <a:pt x="0" y="158"/>
                    <a:pt x="0" y="347"/>
                  </a:cubicBezTo>
                  <a:lnTo>
                    <a:pt x="0" y="1072"/>
                  </a:lnTo>
                  <a:cubicBezTo>
                    <a:pt x="0" y="1261"/>
                    <a:pt x="158" y="1418"/>
                    <a:pt x="347" y="1418"/>
                  </a:cubicBezTo>
                  <a:cubicBezTo>
                    <a:pt x="536" y="1418"/>
                    <a:pt x="693" y="1261"/>
                    <a:pt x="693" y="1072"/>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7020;p52">
              <a:extLst>
                <a:ext uri="{FF2B5EF4-FFF2-40B4-BE49-F238E27FC236}">
                  <a16:creationId xmlns:a16="http://schemas.microsoft.com/office/drawing/2014/main" id="{F66301B9-1C29-4D07-BFBB-A1CF666528F4}"/>
                </a:ext>
              </a:extLst>
            </p:cNvPr>
            <p:cNvSpPr/>
            <p:nvPr/>
          </p:nvSpPr>
          <p:spPr>
            <a:xfrm>
              <a:off x="-15557675" y="2859450"/>
              <a:ext cx="17350" cy="35475"/>
            </a:xfrm>
            <a:custGeom>
              <a:avLst/>
              <a:gdLst/>
              <a:ahLst/>
              <a:cxnLst/>
              <a:rect l="l" t="t" r="r" b="b"/>
              <a:pathLst>
                <a:path w="694" h="1419" extrusionOk="0">
                  <a:moveTo>
                    <a:pt x="347" y="1"/>
                  </a:moveTo>
                  <a:cubicBezTo>
                    <a:pt x="158" y="1"/>
                    <a:pt x="0" y="158"/>
                    <a:pt x="0" y="347"/>
                  </a:cubicBezTo>
                  <a:lnTo>
                    <a:pt x="0" y="1040"/>
                  </a:lnTo>
                  <a:cubicBezTo>
                    <a:pt x="0" y="1261"/>
                    <a:pt x="158" y="1418"/>
                    <a:pt x="347" y="1418"/>
                  </a:cubicBezTo>
                  <a:cubicBezTo>
                    <a:pt x="536" y="1418"/>
                    <a:pt x="693" y="1261"/>
                    <a:pt x="693" y="1040"/>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7021;p52">
              <a:extLst>
                <a:ext uri="{FF2B5EF4-FFF2-40B4-BE49-F238E27FC236}">
                  <a16:creationId xmlns:a16="http://schemas.microsoft.com/office/drawing/2014/main" id="{56FCC55B-40E8-4BFF-973C-AD66F5ECA281}"/>
                </a:ext>
              </a:extLst>
            </p:cNvPr>
            <p:cNvSpPr/>
            <p:nvPr/>
          </p:nvSpPr>
          <p:spPr>
            <a:xfrm>
              <a:off x="-15557675" y="2966575"/>
              <a:ext cx="17350" cy="35475"/>
            </a:xfrm>
            <a:custGeom>
              <a:avLst/>
              <a:gdLst/>
              <a:ahLst/>
              <a:cxnLst/>
              <a:rect l="l" t="t" r="r" b="b"/>
              <a:pathLst>
                <a:path w="694" h="1419" extrusionOk="0">
                  <a:moveTo>
                    <a:pt x="347" y="0"/>
                  </a:moveTo>
                  <a:cubicBezTo>
                    <a:pt x="158" y="0"/>
                    <a:pt x="0" y="158"/>
                    <a:pt x="0" y="347"/>
                  </a:cubicBezTo>
                  <a:lnTo>
                    <a:pt x="0" y="1072"/>
                  </a:lnTo>
                  <a:cubicBezTo>
                    <a:pt x="0" y="1261"/>
                    <a:pt x="158" y="1418"/>
                    <a:pt x="347" y="1418"/>
                  </a:cubicBezTo>
                  <a:cubicBezTo>
                    <a:pt x="536" y="1418"/>
                    <a:pt x="693" y="1261"/>
                    <a:pt x="693" y="1072"/>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7022;p52">
              <a:extLst>
                <a:ext uri="{FF2B5EF4-FFF2-40B4-BE49-F238E27FC236}">
                  <a16:creationId xmlns:a16="http://schemas.microsoft.com/office/drawing/2014/main" id="{B1BA5A3F-4FA2-4E7A-B106-D06AA8914D0B}"/>
                </a:ext>
              </a:extLst>
            </p:cNvPr>
            <p:cNvSpPr/>
            <p:nvPr/>
          </p:nvSpPr>
          <p:spPr>
            <a:xfrm>
              <a:off x="-15575800" y="2913025"/>
              <a:ext cx="18125" cy="35450"/>
            </a:xfrm>
            <a:custGeom>
              <a:avLst/>
              <a:gdLst/>
              <a:ahLst/>
              <a:cxnLst/>
              <a:rect l="l" t="t" r="r" b="b"/>
              <a:pathLst>
                <a:path w="725" h="1418" extrusionOk="0">
                  <a:moveTo>
                    <a:pt x="378" y="0"/>
                  </a:moveTo>
                  <a:cubicBezTo>
                    <a:pt x="158" y="0"/>
                    <a:pt x="0" y="158"/>
                    <a:pt x="0" y="378"/>
                  </a:cubicBezTo>
                  <a:lnTo>
                    <a:pt x="0" y="1071"/>
                  </a:lnTo>
                  <a:cubicBezTo>
                    <a:pt x="0" y="1260"/>
                    <a:pt x="158" y="1418"/>
                    <a:pt x="378" y="1418"/>
                  </a:cubicBezTo>
                  <a:cubicBezTo>
                    <a:pt x="568" y="1418"/>
                    <a:pt x="725" y="1260"/>
                    <a:pt x="725" y="1071"/>
                  </a:cubicBezTo>
                  <a:lnTo>
                    <a:pt x="725" y="378"/>
                  </a:lnTo>
                  <a:cubicBezTo>
                    <a:pt x="725" y="158"/>
                    <a:pt x="568"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7023;p52">
              <a:extLst>
                <a:ext uri="{FF2B5EF4-FFF2-40B4-BE49-F238E27FC236}">
                  <a16:creationId xmlns:a16="http://schemas.microsoft.com/office/drawing/2014/main" id="{F3B043CB-35EE-4ECC-9B1B-D42E4CBCB5DC}"/>
                </a:ext>
              </a:extLst>
            </p:cNvPr>
            <p:cNvSpPr/>
            <p:nvPr/>
          </p:nvSpPr>
          <p:spPr>
            <a:xfrm>
              <a:off x="-15575800" y="3019350"/>
              <a:ext cx="18125" cy="35450"/>
            </a:xfrm>
            <a:custGeom>
              <a:avLst/>
              <a:gdLst/>
              <a:ahLst/>
              <a:cxnLst/>
              <a:rect l="l" t="t" r="r" b="b"/>
              <a:pathLst>
                <a:path w="725" h="1418" extrusionOk="0">
                  <a:moveTo>
                    <a:pt x="378" y="0"/>
                  </a:moveTo>
                  <a:cubicBezTo>
                    <a:pt x="158" y="0"/>
                    <a:pt x="0" y="158"/>
                    <a:pt x="0" y="378"/>
                  </a:cubicBezTo>
                  <a:lnTo>
                    <a:pt x="0" y="1071"/>
                  </a:lnTo>
                  <a:cubicBezTo>
                    <a:pt x="0" y="1260"/>
                    <a:pt x="158" y="1418"/>
                    <a:pt x="378" y="1418"/>
                  </a:cubicBezTo>
                  <a:cubicBezTo>
                    <a:pt x="568" y="1418"/>
                    <a:pt x="725" y="1260"/>
                    <a:pt x="725" y="1071"/>
                  </a:cubicBezTo>
                  <a:lnTo>
                    <a:pt x="725" y="378"/>
                  </a:lnTo>
                  <a:cubicBezTo>
                    <a:pt x="725" y="158"/>
                    <a:pt x="568"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7024;p52">
            <a:extLst>
              <a:ext uri="{FF2B5EF4-FFF2-40B4-BE49-F238E27FC236}">
                <a16:creationId xmlns:a16="http://schemas.microsoft.com/office/drawing/2014/main" id="{F4A64812-81D4-42EA-B6CB-9158CF2ACE24}"/>
              </a:ext>
            </a:extLst>
          </p:cNvPr>
          <p:cNvGrpSpPr/>
          <p:nvPr/>
        </p:nvGrpSpPr>
        <p:grpSpPr>
          <a:xfrm>
            <a:off x="2687021" y="1521591"/>
            <a:ext cx="513644" cy="512343"/>
            <a:chOff x="-20173175" y="2038750"/>
            <a:chExt cx="305625" cy="304850"/>
          </a:xfrm>
          <a:solidFill>
            <a:srgbClr val="5C3183"/>
          </a:solidFill>
        </p:grpSpPr>
        <p:sp>
          <p:nvSpPr>
            <p:cNvPr id="795" name="Google Shape;7025;p52">
              <a:extLst>
                <a:ext uri="{FF2B5EF4-FFF2-40B4-BE49-F238E27FC236}">
                  <a16:creationId xmlns:a16="http://schemas.microsoft.com/office/drawing/2014/main" id="{5223327C-A3E3-44D3-9DEB-A373E79D1D4C}"/>
                </a:ext>
              </a:extLst>
            </p:cNvPr>
            <p:cNvSpPr/>
            <p:nvPr/>
          </p:nvSpPr>
          <p:spPr>
            <a:xfrm>
              <a:off x="-20173175" y="2038750"/>
              <a:ext cx="197725" cy="303275"/>
            </a:xfrm>
            <a:custGeom>
              <a:avLst/>
              <a:gdLst/>
              <a:ahLst/>
              <a:cxnLst/>
              <a:rect l="l" t="t" r="r" b="b"/>
              <a:pathLst>
                <a:path w="7909" h="12131" extrusionOk="0">
                  <a:moveTo>
                    <a:pt x="2175" y="3624"/>
                  </a:moveTo>
                  <a:cubicBezTo>
                    <a:pt x="3120" y="3781"/>
                    <a:pt x="3908" y="4506"/>
                    <a:pt x="4160" y="5451"/>
                  </a:cubicBezTo>
                  <a:cubicBezTo>
                    <a:pt x="3845" y="5294"/>
                    <a:pt x="3372" y="5136"/>
                    <a:pt x="2931" y="5042"/>
                  </a:cubicBezTo>
                  <a:cubicBezTo>
                    <a:pt x="2521" y="4663"/>
                    <a:pt x="2238" y="4191"/>
                    <a:pt x="2175" y="3624"/>
                  </a:cubicBezTo>
                  <a:close/>
                  <a:moveTo>
                    <a:pt x="6932" y="725"/>
                  </a:moveTo>
                  <a:cubicBezTo>
                    <a:pt x="6302" y="2332"/>
                    <a:pt x="6302" y="4159"/>
                    <a:pt x="6932" y="5766"/>
                  </a:cubicBezTo>
                  <a:lnTo>
                    <a:pt x="5168" y="5766"/>
                  </a:lnTo>
                  <a:cubicBezTo>
                    <a:pt x="5798" y="4159"/>
                    <a:pt x="5798" y="2332"/>
                    <a:pt x="5168" y="725"/>
                  </a:cubicBezTo>
                  <a:close/>
                  <a:moveTo>
                    <a:pt x="2490" y="5766"/>
                  </a:moveTo>
                  <a:cubicBezTo>
                    <a:pt x="3025" y="5766"/>
                    <a:pt x="3530" y="5955"/>
                    <a:pt x="3908" y="6113"/>
                  </a:cubicBezTo>
                  <a:cubicBezTo>
                    <a:pt x="3530" y="6270"/>
                    <a:pt x="3025" y="6459"/>
                    <a:pt x="2490" y="6459"/>
                  </a:cubicBezTo>
                  <a:cubicBezTo>
                    <a:pt x="1923" y="6459"/>
                    <a:pt x="1419" y="6270"/>
                    <a:pt x="1009" y="6113"/>
                  </a:cubicBezTo>
                  <a:cubicBezTo>
                    <a:pt x="1387" y="5924"/>
                    <a:pt x="1891" y="5766"/>
                    <a:pt x="2490" y="5766"/>
                  </a:cubicBezTo>
                  <a:close/>
                  <a:moveTo>
                    <a:pt x="4128" y="6743"/>
                  </a:moveTo>
                  <a:lnTo>
                    <a:pt x="4128" y="6743"/>
                  </a:lnTo>
                  <a:cubicBezTo>
                    <a:pt x="3908" y="7688"/>
                    <a:pt x="3120" y="8444"/>
                    <a:pt x="2112" y="8570"/>
                  </a:cubicBezTo>
                  <a:cubicBezTo>
                    <a:pt x="2206" y="8003"/>
                    <a:pt x="2490" y="7530"/>
                    <a:pt x="2868" y="7152"/>
                  </a:cubicBezTo>
                  <a:cubicBezTo>
                    <a:pt x="3372" y="7058"/>
                    <a:pt x="3813" y="6900"/>
                    <a:pt x="4128" y="6743"/>
                  </a:cubicBezTo>
                  <a:close/>
                  <a:moveTo>
                    <a:pt x="6932" y="6428"/>
                  </a:moveTo>
                  <a:cubicBezTo>
                    <a:pt x="6270" y="8034"/>
                    <a:pt x="6270" y="9893"/>
                    <a:pt x="6932" y="11469"/>
                  </a:cubicBezTo>
                  <a:lnTo>
                    <a:pt x="5168" y="11469"/>
                  </a:lnTo>
                  <a:cubicBezTo>
                    <a:pt x="5798" y="9862"/>
                    <a:pt x="5798" y="8034"/>
                    <a:pt x="5168" y="6428"/>
                  </a:cubicBezTo>
                  <a:close/>
                  <a:moveTo>
                    <a:pt x="4664" y="1"/>
                  </a:moveTo>
                  <a:cubicBezTo>
                    <a:pt x="4380" y="1"/>
                    <a:pt x="4223" y="284"/>
                    <a:pt x="4349" y="536"/>
                  </a:cubicBezTo>
                  <a:cubicBezTo>
                    <a:pt x="5010" y="1860"/>
                    <a:pt x="5168" y="3403"/>
                    <a:pt x="4758" y="4853"/>
                  </a:cubicBezTo>
                  <a:cubicBezTo>
                    <a:pt x="4286" y="3718"/>
                    <a:pt x="3151" y="2868"/>
                    <a:pt x="1797" y="2868"/>
                  </a:cubicBezTo>
                  <a:cubicBezTo>
                    <a:pt x="1608" y="2868"/>
                    <a:pt x="1450" y="3057"/>
                    <a:pt x="1450" y="3246"/>
                  </a:cubicBezTo>
                  <a:cubicBezTo>
                    <a:pt x="1450" y="3907"/>
                    <a:pt x="1639" y="4537"/>
                    <a:pt x="2017" y="5042"/>
                  </a:cubicBezTo>
                  <a:cubicBezTo>
                    <a:pt x="978" y="5199"/>
                    <a:pt x="158" y="5766"/>
                    <a:pt x="158" y="5798"/>
                  </a:cubicBezTo>
                  <a:cubicBezTo>
                    <a:pt x="95" y="5861"/>
                    <a:pt x="1" y="5955"/>
                    <a:pt x="1" y="6081"/>
                  </a:cubicBezTo>
                  <a:cubicBezTo>
                    <a:pt x="1" y="6207"/>
                    <a:pt x="32" y="6302"/>
                    <a:pt x="158" y="6333"/>
                  </a:cubicBezTo>
                  <a:cubicBezTo>
                    <a:pt x="190" y="6396"/>
                    <a:pt x="978" y="6932"/>
                    <a:pt x="2017" y="7089"/>
                  </a:cubicBezTo>
                  <a:cubicBezTo>
                    <a:pt x="1639" y="7593"/>
                    <a:pt x="1450" y="8287"/>
                    <a:pt x="1450" y="8917"/>
                  </a:cubicBezTo>
                  <a:cubicBezTo>
                    <a:pt x="1450" y="9106"/>
                    <a:pt x="1608" y="9263"/>
                    <a:pt x="1797" y="9263"/>
                  </a:cubicBezTo>
                  <a:cubicBezTo>
                    <a:pt x="3151" y="9263"/>
                    <a:pt x="4286" y="8476"/>
                    <a:pt x="4758" y="7278"/>
                  </a:cubicBezTo>
                  <a:lnTo>
                    <a:pt x="4758" y="7278"/>
                  </a:lnTo>
                  <a:cubicBezTo>
                    <a:pt x="5168" y="8696"/>
                    <a:pt x="5010" y="10271"/>
                    <a:pt x="4349" y="11626"/>
                  </a:cubicBezTo>
                  <a:cubicBezTo>
                    <a:pt x="4223" y="11847"/>
                    <a:pt x="4380" y="12130"/>
                    <a:pt x="4664" y="12130"/>
                  </a:cubicBezTo>
                  <a:lnTo>
                    <a:pt x="7499" y="12130"/>
                  </a:lnTo>
                  <a:cubicBezTo>
                    <a:pt x="7751" y="12130"/>
                    <a:pt x="7909" y="11878"/>
                    <a:pt x="7814" y="11626"/>
                  </a:cubicBezTo>
                  <a:cubicBezTo>
                    <a:pt x="6932" y="9925"/>
                    <a:pt x="6932" y="7908"/>
                    <a:pt x="7814" y="6239"/>
                  </a:cubicBezTo>
                  <a:cubicBezTo>
                    <a:pt x="7846" y="6144"/>
                    <a:pt x="7846" y="6018"/>
                    <a:pt x="7814" y="5924"/>
                  </a:cubicBezTo>
                  <a:cubicBezTo>
                    <a:pt x="6932" y="4222"/>
                    <a:pt x="6932" y="2206"/>
                    <a:pt x="7814" y="505"/>
                  </a:cubicBezTo>
                  <a:cubicBezTo>
                    <a:pt x="7909" y="284"/>
                    <a:pt x="7720" y="1"/>
                    <a:pt x="74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026;p52">
              <a:extLst>
                <a:ext uri="{FF2B5EF4-FFF2-40B4-BE49-F238E27FC236}">
                  <a16:creationId xmlns:a16="http://schemas.microsoft.com/office/drawing/2014/main" id="{56D682A3-2B1A-43F2-B70A-B7F6D714AAE2}"/>
                </a:ext>
              </a:extLst>
            </p:cNvPr>
            <p:cNvSpPr/>
            <p:nvPr/>
          </p:nvSpPr>
          <p:spPr>
            <a:xfrm>
              <a:off x="-19962875" y="2110425"/>
              <a:ext cx="95325" cy="233175"/>
            </a:xfrm>
            <a:custGeom>
              <a:avLst/>
              <a:gdLst/>
              <a:ahLst/>
              <a:cxnLst/>
              <a:rect l="l" t="t" r="r" b="b"/>
              <a:pathLst>
                <a:path w="3813" h="9327" extrusionOk="0">
                  <a:moveTo>
                    <a:pt x="2773" y="725"/>
                  </a:moveTo>
                  <a:cubicBezTo>
                    <a:pt x="2269" y="1859"/>
                    <a:pt x="2269" y="3151"/>
                    <a:pt x="2773" y="4317"/>
                  </a:cubicBezTo>
                  <a:lnTo>
                    <a:pt x="1103" y="4317"/>
                  </a:lnTo>
                  <a:cubicBezTo>
                    <a:pt x="1639" y="3151"/>
                    <a:pt x="1639" y="1859"/>
                    <a:pt x="1103" y="725"/>
                  </a:cubicBezTo>
                  <a:close/>
                  <a:moveTo>
                    <a:pt x="2742" y="4978"/>
                  </a:moveTo>
                  <a:cubicBezTo>
                    <a:pt x="2458" y="5546"/>
                    <a:pt x="2332" y="6176"/>
                    <a:pt x="2332" y="6806"/>
                  </a:cubicBezTo>
                  <a:cubicBezTo>
                    <a:pt x="2332" y="7467"/>
                    <a:pt x="2490" y="8066"/>
                    <a:pt x="2742" y="8602"/>
                  </a:cubicBezTo>
                  <a:lnTo>
                    <a:pt x="1072" y="8602"/>
                  </a:lnTo>
                  <a:cubicBezTo>
                    <a:pt x="1355" y="8066"/>
                    <a:pt x="1482" y="7436"/>
                    <a:pt x="1482" y="6806"/>
                  </a:cubicBezTo>
                  <a:cubicBezTo>
                    <a:pt x="1482" y="6176"/>
                    <a:pt x="1355" y="5546"/>
                    <a:pt x="1072" y="4978"/>
                  </a:cubicBezTo>
                  <a:close/>
                  <a:moveTo>
                    <a:pt x="473" y="1"/>
                  </a:moveTo>
                  <a:cubicBezTo>
                    <a:pt x="221" y="1"/>
                    <a:pt x="32" y="347"/>
                    <a:pt x="158" y="568"/>
                  </a:cubicBezTo>
                  <a:cubicBezTo>
                    <a:pt x="914" y="1670"/>
                    <a:pt x="1009" y="3151"/>
                    <a:pt x="158" y="4474"/>
                  </a:cubicBezTo>
                  <a:cubicBezTo>
                    <a:pt x="95" y="4600"/>
                    <a:pt x="95" y="4726"/>
                    <a:pt x="158" y="4852"/>
                  </a:cubicBezTo>
                  <a:cubicBezTo>
                    <a:pt x="946" y="6050"/>
                    <a:pt x="946" y="7625"/>
                    <a:pt x="158" y="8759"/>
                  </a:cubicBezTo>
                  <a:cubicBezTo>
                    <a:pt x="1" y="9011"/>
                    <a:pt x="158" y="9326"/>
                    <a:pt x="473" y="9326"/>
                  </a:cubicBezTo>
                  <a:lnTo>
                    <a:pt x="3309" y="9326"/>
                  </a:lnTo>
                  <a:cubicBezTo>
                    <a:pt x="3592" y="9326"/>
                    <a:pt x="3813" y="9011"/>
                    <a:pt x="3624" y="8759"/>
                  </a:cubicBezTo>
                  <a:cubicBezTo>
                    <a:pt x="2836" y="7593"/>
                    <a:pt x="2836" y="6018"/>
                    <a:pt x="3624" y="4852"/>
                  </a:cubicBezTo>
                  <a:cubicBezTo>
                    <a:pt x="3718" y="4726"/>
                    <a:pt x="3718" y="4600"/>
                    <a:pt x="3624" y="4474"/>
                  </a:cubicBezTo>
                  <a:cubicBezTo>
                    <a:pt x="2836" y="3277"/>
                    <a:pt x="2836" y="1765"/>
                    <a:pt x="3624" y="568"/>
                  </a:cubicBezTo>
                  <a:cubicBezTo>
                    <a:pt x="3813" y="347"/>
                    <a:pt x="3624" y="1"/>
                    <a:pt x="3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7027;p52">
            <a:extLst>
              <a:ext uri="{FF2B5EF4-FFF2-40B4-BE49-F238E27FC236}">
                <a16:creationId xmlns:a16="http://schemas.microsoft.com/office/drawing/2014/main" id="{3DF486AD-76EE-42A6-8FE3-2259E524B23C}"/>
              </a:ext>
            </a:extLst>
          </p:cNvPr>
          <p:cNvSpPr/>
          <p:nvPr/>
        </p:nvSpPr>
        <p:spPr>
          <a:xfrm>
            <a:off x="2687424" y="2156312"/>
            <a:ext cx="510997" cy="510326"/>
          </a:xfrm>
          <a:custGeom>
            <a:avLst/>
            <a:gdLst/>
            <a:ahLst/>
            <a:cxnLst/>
            <a:rect l="l" t="t" r="r" b="b"/>
            <a:pathLst>
              <a:path w="12162" h="12146" extrusionOk="0">
                <a:moveTo>
                  <a:pt x="8979" y="686"/>
                </a:moveTo>
                <a:lnTo>
                  <a:pt x="11437" y="1946"/>
                </a:lnTo>
                <a:lnTo>
                  <a:pt x="11437" y="5096"/>
                </a:lnTo>
                <a:lnTo>
                  <a:pt x="8979" y="6357"/>
                </a:lnTo>
                <a:lnTo>
                  <a:pt x="8444" y="6073"/>
                </a:lnTo>
                <a:cubicBezTo>
                  <a:pt x="8444" y="5821"/>
                  <a:pt x="8381" y="5569"/>
                  <a:pt x="8286" y="5285"/>
                </a:cubicBezTo>
                <a:lnTo>
                  <a:pt x="9767" y="4939"/>
                </a:lnTo>
                <a:cubicBezTo>
                  <a:pt x="9956" y="4907"/>
                  <a:pt x="10082" y="4718"/>
                  <a:pt x="10019" y="4498"/>
                </a:cubicBezTo>
                <a:cubicBezTo>
                  <a:pt x="9993" y="4342"/>
                  <a:pt x="9861" y="4229"/>
                  <a:pt x="9709" y="4229"/>
                </a:cubicBezTo>
                <a:cubicBezTo>
                  <a:pt x="9676" y="4229"/>
                  <a:pt x="9643" y="4235"/>
                  <a:pt x="9609" y="4246"/>
                </a:cubicBezTo>
                <a:lnTo>
                  <a:pt x="7940" y="4655"/>
                </a:lnTo>
                <a:cubicBezTo>
                  <a:pt x="7877" y="4592"/>
                  <a:pt x="7814" y="4498"/>
                  <a:pt x="7751" y="4435"/>
                </a:cubicBezTo>
                <a:lnTo>
                  <a:pt x="8570" y="2986"/>
                </a:lnTo>
                <a:cubicBezTo>
                  <a:pt x="8664" y="2828"/>
                  <a:pt x="8601" y="2576"/>
                  <a:pt x="8444" y="2513"/>
                </a:cubicBezTo>
                <a:cubicBezTo>
                  <a:pt x="8385" y="2477"/>
                  <a:pt x="8317" y="2460"/>
                  <a:pt x="8250" y="2460"/>
                </a:cubicBezTo>
                <a:cubicBezTo>
                  <a:pt x="8139" y="2460"/>
                  <a:pt x="8030" y="2509"/>
                  <a:pt x="7971" y="2607"/>
                </a:cubicBezTo>
                <a:lnTo>
                  <a:pt x="7184" y="3994"/>
                </a:lnTo>
                <a:cubicBezTo>
                  <a:pt x="6963" y="3868"/>
                  <a:pt x="6774" y="3805"/>
                  <a:pt x="6490" y="3710"/>
                </a:cubicBezTo>
                <a:lnTo>
                  <a:pt x="6490" y="1946"/>
                </a:lnTo>
                <a:lnTo>
                  <a:pt x="8979" y="686"/>
                </a:lnTo>
                <a:close/>
                <a:moveTo>
                  <a:pt x="2438" y="3498"/>
                </a:moveTo>
                <a:cubicBezTo>
                  <a:pt x="2782" y="3498"/>
                  <a:pt x="3112" y="3707"/>
                  <a:pt x="3245" y="4088"/>
                </a:cubicBezTo>
                <a:lnTo>
                  <a:pt x="4191" y="6451"/>
                </a:lnTo>
                <a:cubicBezTo>
                  <a:pt x="3876" y="6231"/>
                  <a:pt x="2363" y="5380"/>
                  <a:pt x="2017" y="5191"/>
                </a:cubicBezTo>
                <a:cubicBezTo>
                  <a:pt x="1481" y="4907"/>
                  <a:pt x="1387" y="4183"/>
                  <a:pt x="1796" y="3773"/>
                </a:cubicBezTo>
                <a:cubicBezTo>
                  <a:pt x="1983" y="3587"/>
                  <a:pt x="2213" y="3498"/>
                  <a:pt x="2438" y="3498"/>
                </a:cubicBezTo>
                <a:close/>
                <a:moveTo>
                  <a:pt x="5970" y="4409"/>
                </a:moveTo>
                <a:cubicBezTo>
                  <a:pt x="6417" y="4409"/>
                  <a:pt x="6857" y="4584"/>
                  <a:pt x="7184" y="4939"/>
                </a:cubicBezTo>
                <a:cubicBezTo>
                  <a:pt x="7940" y="5695"/>
                  <a:pt x="7877" y="6987"/>
                  <a:pt x="6995" y="7648"/>
                </a:cubicBezTo>
                <a:lnTo>
                  <a:pt x="5230" y="6955"/>
                </a:lnTo>
                <a:lnTo>
                  <a:pt x="4506" y="5191"/>
                </a:lnTo>
                <a:cubicBezTo>
                  <a:pt x="4870" y="4671"/>
                  <a:pt x="5424" y="4409"/>
                  <a:pt x="5970" y="4409"/>
                </a:cubicBezTo>
                <a:close/>
                <a:moveTo>
                  <a:pt x="3025" y="6609"/>
                </a:moveTo>
                <a:lnTo>
                  <a:pt x="4632" y="7491"/>
                </a:lnTo>
                <a:lnTo>
                  <a:pt x="5545" y="9129"/>
                </a:lnTo>
                <a:lnTo>
                  <a:pt x="5419" y="9223"/>
                </a:lnTo>
                <a:lnTo>
                  <a:pt x="2899" y="6703"/>
                </a:lnTo>
                <a:lnTo>
                  <a:pt x="3025" y="6609"/>
                </a:lnTo>
                <a:close/>
                <a:moveTo>
                  <a:pt x="2395" y="7207"/>
                </a:moveTo>
                <a:lnTo>
                  <a:pt x="4915" y="9759"/>
                </a:lnTo>
                <a:lnTo>
                  <a:pt x="4758" y="9917"/>
                </a:lnTo>
                <a:cubicBezTo>
                  <a:pt x="4632" y="10011"/>
                  <a:pt x="4537" y="10106"/>
                  <a:pt x="4411" y="10232"/>
                </a:cubicBezTo>
                <a:lnTo>
                  <a:pt x="1922" y="7743"/>
                </a:lnTo>
                <a:cubicBezTo>
                  <a:pt x="1985" y="7617"/>
                  <a:pt x="2111" y="7491"/>
                  <a:pt x="2237" y="7396"/>
                </a:cubicBezTo>
                <a:lnTo>
                  <a:pt x="2395" y="7207"/>
                </a:lnTo>
                <a:close/>
                <a:moveTo>
                  <a:pt x="5734" y="7900"/>
                </a:moveTo>
                <a:cubicBezTo>
                  <a:pt x="6018" y="8026"/>
                  <a:pt x="7782" y="8719"/>
                  <a:pt x="8066" y="8845"/>
                </a:cubicBezTo>
                <a:cubicBezTo>
                  <a:pt x="8664" y="9066"/>
                  <a:pt x="8822" y="9854"/>
                  <a:pt x="8381" y="10295"/>
                </a:cubicBezTo>
                <a:cubicBezTo>
                  <a:pt x="8196" y="10479"/>
                  <a:pt x="7968" y="10564"/>
                  <a:pt x="7744" y="10564"/>
                </a:cubicBezTo>
                <a:cubicBezTo>
                  <a:pt x="7432" y="10564"/>
                  <a:pt x="7128" y="10399"/>
                  <a:pt x="6963" y="10106"/>
                </a:cubicBezTo>
                <a:cubicBezTo>
                  <a:pt x="6837" y="9854"/>
                  <a:pt x="5860" y="8089"/>
                  <a:pt x="5734" y="7900"/>
                </a:cubicBezTo>
                <a:close/>
                <a:moveTo>
                  <a:pt x="1576" y="8404"/>
                </a:moveTo>
                <a:lnTo>
                  <a:pt x="3750" y="10578"/>
                </a:lnTo>
                <a:cubicBezTo>
                  <a:pt x="3447" y="10661"/>
                  <a:pt x="3132" y="10707"/>
                  <a:pt x="2819" y="10707"/>
                </a:cubicBezTo>
                <a:cubicBezTo>
                  <a:pt x="2414" y="10707"/>
                  <a:pt x="2012" y="10630"/>
                  <a:pt x="1639" y="10452"/>
                </a:cubicBezTo>
                <a:cubicBezTo>
                  <a:pt x="1324" y="9791"/>
                  <a:pt x="1324" y="9034"/>
                  <a:pt x="1576" y="8404"/>
                </a:cubicBezTo>
                <a:close/>
                <a:moveTo>
                  <a:pt x="8956" y="0"/>
                </a:moveTo>
                <a:cubicBezTo>
                  <a:pt x="8901" y="0"/>
                  <a:pt x="8853" y="8"/>
                  <a:pt x="8822" y="24"/>
                </a:cubicBezTo>
                <a:lnTo>
                  <a:pt x="5986" y="1442"/>
                </a:lnTo>
                <a:cubicBezTo>
                  <a:pt x="5860" y="1505"/>
                  <a:pt x="5766" y="1631"/>
                  <a:pt x="5766" y="1757"/>
                </a:cubicBezTo>
                <a:lnTo>
                  <a:pt x="5766" y="3710"/>
                </a:lnTo>
                <a:cubicBezTo>
                  <a:pt x="5199" y="3773"/>
                  <a:pt x="4632" y="4025"/>
                  <a:pt x="4254" y="4435"/>
                </a:cubicBezTo>
                <a:lnTo>
                  <a:pt x="4002" y="3805"/>
                </a:lnTo>
                <a:cubicBezTo>
                  <a:pt x="3751" y="3149"/>
                  <a:pt x="3134" y="2788"/>
                  <a:pt x="2505" y="2788"/>
                </a:cubicBezTo>
                <a:cubicBezTo>
                  <a:pt x="2107" y="2788"/>
                  <a:pt x="1704" y="2932"/>
                  <a:pt x="1387" y="3238"/>
                </a:cubicBezTo>
                <a:cubicBezTo>
                  <a:pt x="631" y="3994"/>
                  <a:pt x="788" y="5285"/>
                  <a:pt x="1733" y="5821"/>
                </a:cubicBezTo>
                <a:lnTo>
                  <a:pt x="2426" y="6199"/>
                </a:lnTo>
                <a:lnTo>
                  <a:pt x="1765" y="6861"/>
                </a:lnTo>
                <a:cubicBezTo>
                  <a:pt x="788" y="7869"/>
                  <a:pt x="473" y="9349"/>
                  <a:pt x="1009" y="10641"/>
                </a:cubicBezTo>
                <a:lnTo>
                  <a:pt x="158" y="11523"/>
                </a:lnTo>
                <a:cubicBezTo>
                  <a:pt x="0" y="11681"/>
                  <a:pt x="0" y="11870"/>
                  <a:pt x="158" y="12027"/>
                </a:cubicBezTo>
                <a:cubicBezTo>
                  <a:pt x="237" y="12106"/>
                  <a:pt x="323" y="12146"/>
                  <a:pt x="410" y="12146"/>
                </a:cubicBezTo>
                <a:cubicBezTo>
                  <a:pt x="497" y="12146"/>
                  <a:pt x="583" y="12106"/>
                  <a:pt x="662" y="12027"/>
                </a:cubicBezTo>
                <a:lnTo>
                  <a:pt x="1544" y="11177"/>
                </a:lnTo>
                <a:cubicBezTo>
                  <a:pt x="1966" y="11341"/>
                  <a:pt x="2408" y="11422"/>
                  <a:pt x="2846" y="11422"/>
                </a:cubicBezTo>
                <a:cubicBezTo>
                  <a:pt x="3752" y="11422"/>
                  <a:pt x="4646" y="11079"/>
                  <a:pt x="5325" y="10421"/>
                </a:cubicBezTo>
                <a:lnTo>
                  <a:pt x="5986" y="9759"/>
                </a:lnTo>
                <a:lnTo>
                  <a:pt x="6364" y="10452"/>
                </a:lnTo>
                <a:cubicBezTo>
                  <a:pt x="6672" y="10994"/>
                  <a:pt x="7217" y="11277"/>
                  <a:pt x="7776" y="11277"/>
                </a:cubicBezTo>
                <a:cubicBezTo>
                  <a:pt x="8190" y="11277"/>
                  <a:pt x="8612" y="11121"/>
                  <a:pt x="8948" y="10799"/>
                </a:cubicBezTo>
                <a:cubicBezTo>
                  <a:pt x="9767" y="9980"/>
                  <a:pt x="9483" y="8593"/>
                  <a:pt x="8381" y="8184"/>
                </a:cubicBezTo>
                <a:lnTo>
                  <a:pt x="7751" y="7932"/>
                </a:lnTo>
                <a:cubicBezTo>
                  <a:pt x="8066" y="7617"/>
                  <a:pt x="8255" y="7270"/>
                  <a:pt x="8381" y="6829"/>
                </a:cubicBezTo>
                <a:lnTo>
                  <a:pt x="8822" y="7081"/>
                </a:lnTo>
                <a:cubicBezTo>
                  <a:pt x="8885" y="7097"/>
                  <a:pt x="8940" y="7105"/>
                  <a:pt x="8991" y="7105"/>
                </a:cubicBezTo>
                <a:cubicBezTo>
                  <a:pt x="9042" y="7105"/>
                  <a:pt x="9090" y="7097"/>
                  <a:pt x="9137" y="7081"/>
                </a:cubicBezTo>
                <a:lnTo>
                  <a:pt x="11972" y="5663"/>
                </a:lnTo>
                <a:cubicBezTo>
                  <a:pt x="12098" y="5569"/>
                  <a:pt x="12161" y="5443"/>
                  <a:pt x="12161" y="5348"/>
                </a:cubicBezTo>
                <a:lnTo>
                  <a:pt x="12161" y="1757"/>
                </a:lnTo>
                <a:cubicBezTo>
                  <a:pt x="12161" y="1631"/>
                  <a:pt x="12067" y="1473"/>
                  <a:pt x="11972" y="1442"/>
                </a:cubicBezTo>
                <a:lnTo>
                  <a:pt x="9137" y="24"/>
                </a:lnTo>
                <a:cubicBezTo>
                  <a:pt x="9074" y="8"/>
                  <a:pt x="9011" y="0"/>
                  <a:pt x="8956"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7028;p52">
            <a:extLst>
              <a:ext uri="{FF2B5EF4-FFF2-40B4-BE49-F238E27FC236}">
                <a16:creationId xmlns:a16="http://schemas.microsoft.com/office/drawing/2014/main" id="{E9B5919B-ABDB-49CB-B5CF-9276377FBB94}"/>
              </a:ext>
            </a:extLst>
          </p:cNvPr>
          <p:cNvGrpSpPr/>
          <p:nvPr/>
        </p:nvGrpSpPr>
        <p:grpSpPr>
          <a:xfrm>
            <a:off x="2688344" y="2777785"/>
            <a:ext cx="510997" cy="513644"/>
            <a:chOff x="-20173175" y="2787775"/>
            <a:chExt cx="304050" cy="305625"/>
          </a:xfrm>
          <a:solidFill>
            <a:srgbClr val="5C3183"/>
          </a:solidFill>
        </p:grpSpPr>
        <p:sp>
          <p:nvSpPr>
            <p:cNvPr id="788" name="Google Shape;7029;p52">
              <a:extLst>
                <a:ext uri="{FF2B5EF4-FFF2-40B4-BE49-F238E27FC236}">
                  <a16:creationId xmlns:a16="http://schemas.microsoft.com/office/drawing/2014/main" id="{28BD2119-27C0-4B6E-820F-A55530B92366}"/>
                </a:ext>
              </a:extLst>
            </p:cNvPr>
            <p:cNvSpPr/>
            <p:nvPr/>
          </p:nvSpPr>
          <p:spPr>
            <a:xfrm>
              <a:off x="-19959725" y="2896475"/>
              <a:ext cx="18150" cy="18150"/>
            </a:xfrm>
            <a:custGeom>
              <a:avLst/>
              <a:gdLst/>
              <a:ahLst/>
              <a:cxnLst/>
              <a:rect l="l" t="t" r="r" b="b"/>
              <a:pathLst>
                <a:path w="726" h="726" extrusionOk="0">
                  <a:moveTo>
                    <a:pt x="347" y="0"/>
                  </a:moveTo>
                  <a:cubicBezTo>
                    <a:pt x="158" y="0"/>
                    <a:pt x="1" y="158"/>
                    <a:pt x="1" y="347"/>
                  </a:cubicBezTo>
                  <a:cubicBezTo>
                    <a:pt x="1" y="505"/>
                    <a:pt x="158" y="725"/>
                    <a:pt x="347" y="725"/>
                  </a:cubicBezTo>
                  <a:cubicBezTo>
                    <a:pt x="568" y="725"/>
                    <a:pt x="725" y="568"/>
                    <a:pt x="725" y="347"/>
                  </a:cubicBezTo>
                  <a:cubicBezTo>
                    <a:pt x="725"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030;p52">
              <a:extLst>
                <a:ext uri="{FF2B5EF4-FFF2-40B4-BE49-F238E27FC236}">
                  <a16:creationId xmlns:a16="http://schemas.microsoft.com/office/drawing/2014/main" id="{4EB26D9A-A138-47FF-8B92-A41FA9F670F8}"/>
                </a:ext>
              </a:extLst>
            </p:cNvPr>
            <p:cNvSpPr/>
            <p:nvPr/>
          </p:nvSpPr>
          <p:spPr>
            <a:xfrm>
              <a:off x="-19941600" y="286025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031;p52">
              <a:extLst>
                <a:ext uri="{FF2B5EF4-FFF2-40B4-BE49-F238E27FC236}">
                  <a16:creationId xmlns:a16="http://schemas.microsoft.com/office/drawing/2014/main" id="{21560D5E-7C9B-4FF2-9DAC-2A9A795378D3}"/>
                </a:ext>
              </a:extLst>
            </p:cNvPr>
            <p:cNvSpPr/>
            <p:nvPr/>
          </p:nvSpPr>
          <p:spPr>
            <a:xfrm>
              <a:off x="-20102275" y="2895675"/>
              <a:ext cx="18125" cy="17375"/>
            </a:xfrm>
            <a:custGeom>
              <a:avLst/>
              <a:gdLst/>
              <a:ahLst/>
              <a:cxnLst/>
              <a:rect l="l" t="t" r="r" b="b"/>
              <a:pathLst>
                <a:path w="725" h="695" extrusionOk="0">
                  <a:moveTo>
                    <a:pt x="347" y="1"/>
                  </a:moveTo>
                  <a:cubicBezTo>
                    <a:pt x="158" y="1"/>
                    <a:pt x="0" y="159"/>
                    <a:pt x="0" y="348"/>
                  </a:cubicBezTo>
                  <a:cubicBezTo>
                    <a:pt x="0" y="537"/>
                    <a:pt x="158" y="694"/>
                    <a:pt x="347" y="694"/>
                  </a:cubicBezTo>
                  <a:cubicBezTo>
                    <a:pt x="536" y="694"/>
                    <a:pt x="725" y="537"/>
                    <a:pt x="725" y="348"/>
                  </a:cubicBezTo>
                  <a:cubicBezTo>
                    <a:pt x="725" y="159"/>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032;p52">
              <a:extLst>
                <a:ext uri="{FF2B5EF4-FFF2-40B4-BE49-F238E27FC236}">
                  <a16:creationId xmlns:a16="http://schemas.microsoft.com/office/drawing/2014/main" id="{8E3333C1-9315-4A26-9523-92D3EF730345}"/>
                </a:ext>
              </a:extLst>
            </p:cNvPr>
            <p:cNvSpPr/>
            <p:nvPr/>
          </p:nvSpPr>
          <p:spPr>
            <a:xfrm>
              <a:off x="-20120400" y="286025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033;p52">
              <a:extLst>
                <a:ext uri="{FF2B5EF4-FFF2-40B4-BE49-F238E27FC236}">
                  <a16:creationId xmlns:a16="http://schemas.microsoft.com/office/drawing/2014/main" id="{B93DA518-8FDE-4C9A-87CE-508A103DEC66}"/>
                </a:ext>
              </a:extLst>
            </p:cNvPr>
            <p:cNvSpPr/>
            <p:nvPr/>
          </p:nvSpPr>
          <p:spPr>
            <a:xfrm>
              <a:off x="-20173175" y="2787775"/>
              <a:ext cx="304050" cy="305625"/>
            </a:xfrm>
            <a:custGeom>
              <a:avLst/>
              <a:gdLst/>
              <a:ahLst/>
              <a:cxnLst/>
              <a:rect l="l" t="t" r="r" b="b"/>
              <a:pathLst>
                <a:path w="12162" h="12225" extrusionOk="0">
                  <a:moveTo>
                    <a:pt x="11437" y="1482"/>
                  </a:moveTo>
                  <a:lnTo>
                    <a:pt x="11437" y="3246"/>
                  </a:lnTo>
                  <a:lnTo>
                    <a:pt x="11406" y="3246"/>
                  </a:lnTo>
                  <a:cubicBezTo>
                    <a:pt x="11406" y="3844"/>
                    <a:pt x="10902" y="4317"/>
                    <a:pt x="10303" y="4317"/>
                  </a:cubicBezTo>
                  <a:cubicBezTo>
                    <a:pt x="10114" y="4317"/>
                    <a:pt x="9957" y="4475"/>
                    <a:pt x="9957" y="4664"/>
                  </a:cubicBezTo>
                  <a:cubicBezTo>
                    <a:pt x="9957" y="5262"/>
                    <a:pt x="9484" y="5735"/>
                    <a:pt x="8885" y="5735"/>
                  </a:cubicBezTo>
                  <a:lnTo>
                    <a:pt x="7121" y="5735"/>
                  </a:lnTo>
                  <a:cubicBezTo>
                    <a:pt x="7279" y="3435"/>
                    <a:pt x="9137" y="1639"/>
                    <a:pt x="11437" y="1482"/>
                  </a:cubicBezTo>
                  <a:close/>
                  <a:moveTo>
                    <a:pt x="663" y="1513"/>
                  </a:moveTo>
                  <a:cubicBezTo>
                    <a:pt x="2962" y="1671"/>
                    <a:pt x="4790" y="3529"/>
                    <a:pt x="4947" y="5766"/>
                  </a:cubicBezTo>
                  <a:lnTo>
                    <a:pt x="3183" y="5766"/>
                  </a:lnTo>
                  <a:cubicBezTo>
                    <a:pt x="2584" y="5766"/>
                    <a:pt x="2143" y="5294"/>
                    <a:pt x="2143" y="4695"/>
                  </a:cubicBezTo>
                  <a:cubicBezTo>
                    <a:pt x="2143" y="4506"/>
                    <a:pt x="1986" y="4348"/>
                    <a:pt x="1765" y="4348"/>
                  </a:cubicBezTo>
                  <a:cubicBezTo>
                    <a:pt x="1198" y="4348"/>
                    <a:pt x="663" y="3876"/>
                    <a:pt x="663" y="3277"/>
                  </a:cubicBezTo>
                  <a:lnTo>
                    <a:pt x="663" y="1513"/>
                  </a:lnTo>
                  <a:close/>
                  <a:moveTo>
                    <a:pt x="6018" y="4317"/>
                  </a:moveTo>
                  <a:cubicBezTo>
                    <a:pt x="6207" y="4317"/>
                    <a:pt x="6365" y="4475"/>
                    <a:pt x="6365" y="4664"/>
                  </a:cubicBezTo>
                  <a:lnTo>
                    <a:pt x="6365" y="8948"/>
                  </a:lnTo>
                  <a:cubicBezTo>
                    <a:pt x="6365" y="9169"/>
                    <a:pt x="6207" y="9326"/>
                    <a:pt x="6018" y="9326"/>
                  </a:cubicBezTo>
                  <a:cubicBezTo>
                    <a:pt x="5829" y="9326"/>
                    <a:pt x="5672" y="9169"/>
                    <a:pt x="5672" y="8948"/>
                  </a:cubicBezTo>
                  <a:lnTo>
                    <a:pt x="5672" y="4664"/>
                  </a:lnTo>
                  <a:cubicBezTo>
                    <a:pt x="5672" y="4475"/>
                    <a:pt x="5829" y="4317"/>
                    <a:pt x="6018" y="4317"/>
                  </a:cubicBezTo>
                  <a:close/>
                  <a:moveTo>
                    <a:pt x="4947" y="6459"/>
                  </a:moveTo>
                  <a:lnTo>
                    <a:pt x="4947" y="8948"/>
                  </a:lnTo>
                  <a:lnTo>
                    <a:pt x="4947" y="11122"/>
                  </a:lnTo>
                  <a:cubicBezTo>
                    <a:pt x="4947" y="11311"/>
                    <a:pt x="4790" y="11469"/>
                    <a:pt x="4601" y="11469"/>
                  </a:cubicBezTo>
                  <a:cubicBezTo>
                    <a:pt x="4412" y="11469"/>
                    <a:pt x="4254" y="11311"/>
                    <a:pt x="4254" y="11122"/>
                  </a:cubicBezTo>
                  <a:cubicBezTo>
                    <a:pt x="4254" y="10838"/>
                    <a:pt x="4128" y="10586"/>
                    <a:pt x="3939" y="10366"/>
                  </a:cubicBezTo>
                  <a:cubicBezTo>
                    <a:pt x="3750" y="10177"/>
                    <a:pt x="3467" y="10051"/>
                    <a:pt x="3183" y="10051"/>
                  </a:cubicBezTo>
                  <a:cubicBezTo>
                    <a:pt x="2175" y="10051"/>
                    <a:pt x="1324" y="9200"/>
                    <a:pt x="1419" y="8161"/>
                  </a:cubicBezTo>
                  <a:cubicBezTo>
                    <a:pt x="1450" y="7215"/>
                    <a:pt x="2332" y="6459"/>
                    <a:pt x="3309" y="6459"/>
                  </a:cubicBezTo>
                  <a:close/>
                  <a:moveTo>
                    <a:pt x="8791" y="6491"/>
                  </a:moveTo>
                  <a:cubicBezTo>
                    <a:pt x="9767" y="6491"/>
                    <a:pt x="10618" y="7215"/>
                    <a:pt x="10681" y="8161"/>
                  </a:cubicBezTo>
                  <a:cubicBezTo>
                    <a:pt x="10713" y="9200"/>
                    <a:pt x="9925" y="10051"/>
                    <a:pt x="8885" y="10051"/>
                  </a:cubicBezTo>
                  <a:cubicBezTo>
                    <a:pt x="8633" y="10051"/>
                    <a:pt x="8350" y="10177"/>
                    <a:pt x="8161" y="10366"/>
                  </a:cubicBezTo>
                  <a:cubicBezTo>
                    <a:pt x="7940" y="10586"/>
                    <a:pt x="7846" y="10838"/>
                    <a:pt x="7846" y="11122"/>
                  </a:cubicBezTo>
                  <a:cubicBezTo>
                    <a:pt x="7846" y="11311"/>
                    <a:pt x="7688" y="11469"/>
                    <a:pt x="7468" y="11469"/>
                  </a:cubicBezTo>
                  <a:cubicBezTo>
                    <a:pt x="7279" y="11469"/>
                    <a:pt x="7121" y="11311"/>
                    <a:pt x="7121" y="11122"/>
                  </a:cubicBezTo>
                  <a:lnTo>
                    <a:pt x="7121" y="8948"/>
                  </a:lnTo>
                  <a:lnTo>
                    <a:pt x="7121" y="6491"/>
                  </a:lnTo>
                  <a:close/>
                  <a:moveTo>
                    <a:pt x="4632" y="1"/>
                  </a:moveTo>
                  <a:cubicBezTo>
                    <a:pt x="4443" y="1"/>
                    <a:pt x="4286" y="158"/>
                    <a:pt x="4286" y="379"/>
                  </a:cubicBezTo>
                  <a:cubicBezTo>
                    <a:pt x="4286" y="568"/>
                    <a:pt x="4443" y="725"/>
                    <a:pt x="4632" y="725"/>
                  </a:cubicBezTo>
                  <a:cubicBezTo>
                    <a:pt x="5231" y="725"/>
                    <a:pt x="5703" y="1230"/>
                    <a:pt x="5703" y="1828"/>
                  </a:cubicBezTo>
                  <a:lnTo>
                    <a:pt x="5703" y="3687"/>
                  </a:lnTo>
                  <a:cubicBezTo>
                    <a:pt x="5546" y="3750"/>
                    <a:pt x="5388" y="3844"/>
                    <a:pt x="5262" y="4002"/>
                  </a:cubicBezTo>
                  <a:cubicBezTo>
                    <a:pt x="4443" y="2112"/>
                    <a:pt x="2553" y="757"/>
                    <a:pt x="348" y="757"/>
                  </a:cubicBezTo>
                  <a:cubicBezTo>
                    <a:pt x="158" y="757"/>
                    <a:pt x="1" y="914"/>
                    <a:pt x="1" y="1135"/>
                  </a:cubicBezTo>
                  <a:lnTo>
                    <a:pt x="1" y="3246"/>
                  </a:lnTo>
                  <a:cubicBezTo>
                    <a:pt x="1" y="4159"/>
                    <a:pt x="663" y="4853"/>
                    <a:pt x="1482" y="5010"/>
                  </a:cubicBezTo>
                  <a:cubicBezTo>
                    <a:pt x="1576" y="5451"/>
                    <a:pt x="1797" y="5798"/>
                    <a:pt x="2112" y="6081"/>
                  </a:cubicBezTo>
                  <a:cubicBezTo>
                    <a:pt x="1324" y="6491"/>
                    <a:pt x="820" y="7215"/>
                    <a:pt x="757" y="8129"/>
                  </a:cubicBezTo>
                  <a:cubicBezTo>
                    <a:pt x="663" y="9547"/>
                    <a:pt x="1797" y="10775"/>
                    <a:pt x="3214" y="10775"/>
                  </a:cubicBezTo>
                  <a:cubicBezTo>
                    <a:pt x="3435" y="10775"/>
                    <a:pt x="3593" y="10965"/>
                    <a:pt x="3593" y="11154"/>
                  </a:cubicBezTo>
                  <a:cubicBezTo>
                    <a:pt x="3593" y="11752"/>
                    <a:pt x="4065" y="12225"/>
                    <a:pt x="4632" y="12225"/>
                  </a:cubicBezTo>
                  <a:cubicBezTo>
                    <a:pt x="5231" y="12225"/>
                    <a:pt x="5703" y="11752"/>
                    <a:pt x="5703" y="11154"/>
                  </a:cubicBezTo>
                  <a:lnTo>
                    <a:pt x="5703" y="10019"/>
                  </a:lnTo>
                  <a:cubicBezTo>
                    <a:pt x="5829" y="10051"/>
                    <a:pt x="5955" y="10082"/>
                    <a:pt x="6050" y="10082"/>
                  </a:cubicBezTo>
                  <a:cubicBezTo>
                    <a:pt x="6176" y="10082"/>
                    <a:pt x="6302" y="10051"/>
                    <a:pt x="6428" y="10019"/>
                  </a:cubicBezTo>
                  <a:lnTo>
                    <a:pt x="6428" y="11154"/>
                  </a:lnTo>
                  <a:cubicBezTo>
                    <a:pt x="6428" y="11752"/>
                    <a:pt x="6901" y="12225"/>
                    <a:pt x="7468" y="12225"/>
                  </a:cubicBezTo>
                  <a:cubicBezTo>
                    <a:pt x="8066" y="12225"/>
                    <a:pt x="8539" y="11752"/>
                    <a:pt x="8539" y="11154"/>
                  </a:cubicBezTo>
                  <a:cubicBezTo>
                    <a:pt x="8539" y="10965"/>
                    <a:pt x="8696" y="10775"/>
                    <a:pt x="8885" y="10775"/>
                  </a:cubicBezTo>
                  <a:cubicBezTo>
                    <a:pt x="10303" y="10775"/>
                    <a:pt x="11469" y="9578"/>
                    <a:pt x="11374" y="8129"/>
                  </a:cubicBezTo>
                  <a:cubicBezTo>
                    <a:pt x="11343" y="7499"/>
                    <a:pt x="11059" y="6869"/>
                    <a:pt x="10555" y="6428"/>
                  </a:cubicBezTo>
                  <a:cubicBezTo>
                    <a:pt x="10398" y="6270"/>
                    <a:pt x="10209" y="6176"/>
                    <a:pt x="10051" y="6081"/>
                  </a:cubicBezTo>
                  <a:cubicBezTo>
                    <a:pt x="10366" y="5798"/>
                    <a:pt x="10587" y="5451"/>
                    <a:pt x="10681" y="5010"/>
                  </a:cubicBezTo>
                  <a:cubicBezTo>
                    <a:pt x="11500" y="4853"/>
                    <a:pt x="12162" y="4159"/>
                    <a:pt x="12162" y="3246"/>
                  </a:cubicBezTo>
                  <a:lnTo>
                    <a:pt x="12162" y="1135"/>
                  </a:lnTo>
                  <a:cubicBezTo>
                    <a:pt x="12130" y="914"/>
                    <a:pt x="11973" y="757"/>
                    <a:pt x="11784" y="757"/>
                  </a:cubicBezTo>
                  <a:cubicBezTo>
                    <a:pt x="9578" y="757"/>
                    <a:pt x="7688" y="2112"/>
                    <a:pt x="6838" y="4002"/>
                  </a:cubicBezTo>
                  <a:cubicBezTo>
                    <a:pt x="6743" y="3876"/>
                    <a:pt x="6585" y="3750"/>
                    <a:pt x="6428" y="3687"/>
                  </a:cubicBezTo>
                  <a:lnTo>
                    <a:pt x="6428" y="1828"/>
                  </a:lnTo>
                  <a:cubicBezTo>
                    <a:pt x="6428" y="1230"/>
                    <a:pt x="6901" y="725"/>
                    <a:pt x="7468" y="725"/>
                  </a:cubicBezTo>
                  <a:cubicBezTo>
                    <a:pt x="7688" y="725"/>
                    <a:pt x="7846" y="568"/>
                    <a:pt x="7846" y="379"/>
                  </a:cubicBezTo>
                  <a:cubicBezTo>
                    <a:pt x="7846" y="158"/>
                    <a:pt x="7688" y="1"/>
                    <a:pt x="7468" y="1"/>
                  </a:cubicBezTo>
                  <a:cubicBezTo>
                    <a:pt x="6995" y="1"/>
                    <a:pt x="6522" y="221"/>
                    <a:pt x="6207" y="568"/>
                  </a:cubicBezTo>
                  <a:cubicBezTo>
                    <a:pt x="6144" y="631"/>
                    <a:pt x="6113" y="694"/>
                    <a:pt x="6050" y="757"/>
                  </a:cubicBezTo>
                  <a:cubicBezTo>
                    <a:pt x="6018" y="694"/>
                    <a:pt x="5955" y="631"/>
                    <a:pt x="5892" y="568"/>
                  </a:cubicBezTo>
                  <a:cubicBezTo>
                    <a:pt x="5546" y="221"/>
                    <a:pt x="5105" y="1"/>
                    <a:pt x="4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034;p52">
              <a:extLst>
                <a:ext uri="{FF2B5EF4-FFF2-40B4-BE49-F238E27FC236}">
                  <a16:creationId xmlns:a16="http://schemas.microsoft.com/office/drawing/2014/main" id="{C9D0F6D3-895E-4848-B22B-EED5FF004820}"/>
                </a:ext>
              </a:extLst>
            </p:cNvPr>
            <p:cNvSpPr/>
            <p:nvPr/>
          </p:nvSpPr>
          <p:spPr>
            <a:xfrm>
              <a:off x="-19977050" y="2967350"/>
              <a:ext cx="52800" cy="53600"/>
            </a:xfrm>
            <a:custGeom>
              <a:avLst/>
              <a:gdLst/>
              <a:ahLst/>
              <a:cxnLst/>
              <a:rect l="l" t="t" r="r" b="b"/>
              <a:pathLst>
                <a:path w="2112" h="2144" extrusionOk="0">
                  <a:moveTo>
                    <a:pt x="1040" y="726"/>
                  </a:moveTo>
                  <a:cubicBezTo>
                    <a:pt x="1261" y="726"/>
                    <a:pt x="1418" y="883"/>
                    <a:pt x="1418" y="1072"/>
                  </a:cubicBezTo>
                  <a:cubicBezTo>
                    <a:pt x="1418" y="1261"/>
                    <a:pt x="1261" y="1419"/>
                    <a:pt x="1040" y="1419"/>
                  </a:cubicBezTo>
                  <a:cubicBezTo>
                    <a:pt x="851" y="1419"/>
                    <a:pt x="694" y="1261"/>
                    <a:pt x="694" y="1072"/>
                  </a:cubicBezTo>
                  <a:cubicBezTo>
                    <a:pt x="694" y="883"/>
                    <a:pt x="851" y="726"/>
                    <a:pt x="1040" y="726"/>
                  </a:cubicBezTo>
                  <a:close/>
                  <a:moveTo>
                    <a:pt x="1040" y="1"/>
                  </a:moveTo>
                  <a:cubicBezTo>
                    <a:pt x="473" y="1"/>
                    <a:pt x="1" y="473"/>
                    <a:pt x="1" y="1072"/>
                  </a:cubicBezTo>
                  <a:cubicBezTo>
                    <a:pt x="1" y="1671"/>
                    <a:pt x="473" y="2143"/>
                    <a:pt x="1040" y="2143"/>
                  </a:cubicBezTo>
                  <a:cubicBezTo>
                    <a:pt x="1639" y="2143"/>
                    <a:pt x="2112" y="1671"/>
                    <a:pt x="2112" y="1072"/>
                  </a:cubicBezTo>
                  <a:cubicBezTo>
                    <a:pt x="2112" y="473"/>
                    <a:pt x="163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035;p52">
              <a:extLst>
                <a:ext uri="{FF2B5EF4-FFF2-40B4-BE49-F238E27FC236}">
                  <a16:creationId xmlns:a16="http://schemas.microsoft.com/office/drawing/2014/main" id="{4866DEBD-B522-4279-A082-56027747513D}"/>
                </a:ext>
              </a:extLst>
            </p:cNvPr>
            <p:cNvSpPr/>
            <p:nvPr/>
          </p:nvSpPr>
          <p:spPr>
            <a:xfrm>
              <a:off x="-20119600" y="2967350"/>
              <a:ext cx="52800" cy="52800"/>
            </a:xfrm>
            <a:custGeom>
              <a:avLst/>
              <a:gdLst/>
              <a:ahLst/>
              <a:cxnLst/>
              <a:rect l="l" t="t" r="r" b="b"/>
              <a:pathLst>
                <a:path w="2112" h="2112" extrusionOk="0">
                  <a:moveTo>
                    <a:pt x="1040" y="726"/>
                  </a:moveTo>
                  <a:cubicBezTo>
                    <a:pt x="1229" y="726"/>
                    <a:pt x="1418" y="883"/>
                    <a:pt x="1418" y="1072"/>
                  </a:cubicBezTo>
                  <a:cubicBezTo>
                    <a:pt x="1418" y="1261"/>
                    <a:pt x="1229" y="1419"/>
                    <a:pt x="1040" y="1419"/>
                  </a:cubicBezTo>
                  <a:cubicBezTo>
                    <a:pt x="851" y="1419"/>
                    <a:pt x="693" y="1261"/>
                    <a:pt x="693" y="1072"/>
                  </a:cubicBezTo>
                  <a:cubicBezTo>
                    <a:pt x="693" y="883"/>
                    <a:pt x="851" y="726"/>
                    <a:pt x="1040" y="726"/>
                  </a:cubicBezTo>
                  <a:close/>
                  <a:moveTo>
                    <a:pt x="1040" y="1"/>
                  </a:moveTo>
                  <a:cubicBezTo>
                    <a:pt x="441" y="1"/>
                    <a:pt x="0" y="473"/>
                    <a:pt x="0" y="1072"/>
                  </a:cubicBezTo>
                  <a:cubicBezTo>
                    <a:pt x="0" y="1639"/>
                    <a:pt x="441" y="2112"/>
                    <a:pt x="1040" y="2112"/>
                  </a:cubicBezTo>
                  <a:cubicBezTo>
                    <a:pt x="1639" y="2112"/>
                    <a:pt x="2111" y="1639"/>
                    <a:pt x="2111" y="1072"/>
                  </a:cubicBezTo>
                  <a:cubicBezTo>
                    <a:pt x="2111" y="473"/>
                    <a:pt x="163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7036;p52">
            <a:extLst>
              <a:ext uri="{FF2B5EF4-FFF2-40B4-BE49-F238E27FC236}">
                <a16:creationId xmlns:a16="http://schemas.microsoft.com/office/drawing/2014/main" id="{714A3E37-29A5-4E9E-93B9-2CB6979CEE22}"/>
              </a:ext>
            </a:extLst>
          </p:cNvPr>
          <p:cNvGrpSpPr/>
          <p:nvPr/>
        </p:nvGrpSpPr>
        <p:grpSpPr>
          <a:xfrm>
            <a:off x="5850468" y="2156472"/>
            <a:ext cx="512301" cy="509696"/>
            <a:chOff x="-18294675" y="2434925"/>
            <a:chExt cx="304825" cy="303275"/>
          </a:xfrm>
          <a:solidFill>
            <a:srgbClr val="5C3183"/>
          </a:solidFill>
        </p:grpSpPr>
        <p:sp>
          <p:nvSpPr>
            <p:cNvPr id="785" name="Google Shape;7037;p52">
              <a:extLst>
                <a:ext uri="{FF2B5EF4-FFF2-40B4-BE49-F238E27FC236}">
                  <a16:creationId xmlns:a16="http://schemas.microsoft.com/office/drawing/2014/main" id="{4985ED2B-CF1E-4214-B4F8-A2D90DC7390D}"/>
                </a:ext>
              </a:extLst>
            </p:cNvPr>
            <p:cNvSpPr/>
            <p:nvPr/>
          </p:nvSpPr>
          <p:spPr>
            <a:xfrm>
              <a:off x="-18294675" y="2434925"/>
              <a:ext cx="304825" cy="303275"/>
            </a:xfrm>
            <a:custGeom>
              <a:avLst/>
              <a:gdLst/>
              <a:ahLst/>
              <a:cxnLst/>
              <a:rect l="l" t="t" r="r" b="b"/>
              <a:pathLst>
                <a:path w="12193" h="12131" extrusionOk="0">
                  <a:moveTo>
                    <a:pt x="1103" y="694"/>
                  </a:moveTo>
                  <a:cubicBezTo>
                    <a:pt x="2363" y="694"/>
                    <a:pt x="3497" y="1450"/>
                    <a:pt x="4033" y="2584"/>
                  </a:cubicBezTo>
                  <a:cubicBezTo>
                    <a:pt x="3434" y="2836"/>
                    <a:pt x="2867" y="3214"/>
                    <a:pt x="2363" y="3687"/>
                  </a:cubicBezTo>
                  <a:lnTo>
                    <a:pt x="2237" y="3813"/>
                  </a:lnTo>
                  <a:cubicBezTo>
                    <a:pt x="1323" y="3214"/>
                    <a:pt x="756" y="2175"/>
                    <a:pt x="756" y="1072"/>
                  </a:cubicBezTo>
                  <a:lnTo>
                    <a:pt x="756" y="694"/>
                  </a:lnTo>
                  <a:close/>
                  <a:moveTo>
                    <a:pt x="11500" y="694"/>
                  </a:moveTo>
                  <a:lnTo>
                    <a:pt x="11500" y="1072"/>
                  </a:lnTo>
                  <a:cubicBezTo>
                    <a:pt x="11500" y="2175"/>
                    <a:pt x="10901" y="3214"/>
                    <a:pt x="9924" y="3813"/>
                  </a:cubicBezTo>
                  <a:cubicBezTo>
                    <a:pt x="9420" y="3277"/>
                    <a:pt x="8822" y="2868"/>
                    <a:pt x="8192" y="2584"/>
                  </a:cubicBezTo>
                  <a:cubicBezTo>
                    <a:pt x="8696" y="1450"/>
                    <a:pt x="9893" y="694"/>
                    <a:pt x="11153" y="694"/>
                  </a:cubicBezTo>
                  <a:close/>
                  <a:moveTo>
                    <a:pt x="2806" y="7389"/>
                  </a:moveTo>
                  <a:cubicBezTo>
                    <a:pt x="2924" y="7389"/>
                    <a:pt x="3043" y="7413"/>
                    <a:pt x="3151" y="7467"/>
                  </a:cubicBezTo>
                  <a:cubicBezTo>
                    <a:pt x="3434" y="7625"/>
                    <a:pt x="3623" y="7908"/>
                    <a:pt x="3623" y="8223"/>
                  </a:cubicBezTo>
                  <a:lnTo>
                    <a:pt x="3623" y="9011"/>
                  </a:lnTo>
                  <a:cubicBezTo>
                    <a:pt x="3182" y="8507"/>
                    <a:pt x="2552" y="8160"/>
                    <a:pt x="1891" y="7940"/>
                  </a:cubicBezTo>
                  <a:lnTo>
                    <a:pt x="2206" y="7625"/>
                  </a:lnTo>
                  <a:cubicBezTo>
                    <a:pt x="2351" y="7480"/>
                    <a:pt x="2578" y="7389"/>
                    <a:pt x="2806" y="7389"/>
                  </a:cubicBezTo>
                  <a:close/>
                  <a:moveTo>
                    <a:pt x="9468" y="7444"/>
                  </a:moveTo>
                  <a:cubicBezTo>
                    <a:pt x="9681" y="7444"/>
                    <a:pt x="9891" y="7528"/>
                    <a:pt x="10050" y="7688"/>
                  </a:cubicBezTo>
                  <a:lnTo>
                    <a:pt x="10365" y="8003"/>
                  </a:lnTo>
                  <a:cubicBezTo>
                    <a:pt x="9672" y="8160"/>
                    <a:pt x="9042" y="8507"/>
                    <a:pt x="8633" y="9043"/>
                  </a:cubicBezTo>
                  <a:lnTo>
                    <a:pt x="8633" y="8255"/>
                  </a:lnTo>
                  <a:cubicBezTo>
                    <a:pt x="8633" y="7940"/>
                    <a:pt x="8790" y="7688"/>
                    <a:pt x="9105" y="7530"/>
                  </a:cubicBezTo>
                  <a:cubicBezTo>
                    <a:pt x="9221" y="7473"/>
                    <a:pt x="9345" y="7444"/>
                    <a:pt x="9468" y="7444"/>
                  </a:cubicBezTo>
                  <a:close/>
                  <a:moveTo>
                    <a:pt x="6112" y="9484"/>
                  </a:moveTo>
                  <a:cubicBezTo>
                    <a:pt x="6270" y="9484"/>
                    <a:pt x="6427" y="9610"/>
                    <a:pt x="6459" y="9736"/>
                  </a:cubicBezTo>
                  <a:lnTo>
                    <a:pt x="6112" y="10145"/>
                  </a:lnTo>
                  <a:lnTo>
                    <a:pt x="5734" y="9736"/>
                  </a:lnTo>
                  <a:cubicBezTo>
                    <a:pt x="5797" y="9578"/>
                    <a:pt x="5955" y="9484"/>
                    <a:pt x="6112" y="9484"/>
                  </a:cubicBezTo>
                  <a:close/>
                  <a:moveTo>
                    <a:pt x="6270" y="2836"/>
                  </a:moveTo>
                  <a:cubicBezTo>
                    <a:pt x="8633" y="2899"/>
                    <a:pt x="10554" y="4884"/>
                    <a:pt x="10743" y="7310"/>
                  </a:cubicBezTo>
                  <a:lnTo>
                    <a:pt x="10554" y="7121"/>
                  </a:lnTo>
                  <a:cubicBezTo>
                    <a:pt x="10258" y="6824"/>
                    <a:pt x="9861" y="6664"/>
                    <a:pt x="9467" y="6664"/>
                  </a:cubicBezTo>
                  <a:cubicBezTo>
                    <a:pt x="9234" y="6664"/>
                    <a:pt x="9001" y="6720"/>
                    <a:pt x="8790" y="6837"/>
                  </a:cubicBezTo>
                  <a:cubicBezTo>
                    <a:pt x="8255" y="7121"/>
                    <a:pt x="7908" y="7625"/>
                    <a:pt x="7908" y="8223"/>
                  </a:cubicBezTo>
                  <a:lnTo>
                    <a:pt x="7908" y="9043"/>
                  </a:lnTo>
                  <a:cubicBezTo>
                    <a:pt x="7908" y="9641"/>
                    <a:pt x="7719" y="10240"/>
                    <a:pt x="7372" y="10744"/>
                  </a:cubicBezTo>
                  <a:cubicBezTo>
                    <a:pt x="7278" y="10870"/>
                    <a:pt x="7215" y="10933"/>
                    <a:pt x="7120" y="11027"/>
                  </a:cubicBezTo>
                  <a:cubicBezTo>
                    <a:pt x="6931" y="11216"/>
                    <a:pt x="6679" y="11342"/>
                    <a:pt x="6490" y="11374"/>
                  </a:cubicBezTo>
                  <a:lnTo>
                    <a:pt x="6490" y="10838"/>
                  </a:lnTo>
                  <a:lnTo>
                    <a:pt x="7120" y="10051"/>
                  </a:lnTo>
                  <a:cubicBezTo>
                    <a:pt x="7152" y="9956"/>
                    <a:pt x="7215" y="9893"/>
                    <a:pt x="7215" y="9799"/>
                  </a:cubicBezTo>
                  <a:cubicBezTo>
                    <a:pt x="7215" y="9200"/>
                    <a:pt x="6742" y="8728"/>
                    <a:pt x="6144" y="8728"/>
                  </a:cubicBezTo>
                  <a:cubicBezTo>
                    <a:pt x="5545" y="8728"/>
                    <a:pt x="5073" y="9200"/>
                    <a:pt x="5073" y="9799"/>
                  </a:cubicBezTo>
                  <a:cubicBezTo>
                    <a:pt x="5073" y="9893"/>
                    <a:pt x="5104" y="9956"/>
                    <a:pt x="5167" y="10051"/>
                  </a:cubicBezTo>
                  <a:lnTo>
                    <a:pt x="5797" y="10838"/>
                  </a:lnTo>
                  <a:lnTo>
                    <a:pt x="5797" y="11374"/>
                  </a:lnTo>
                  <a:cubicBezTo>
                    <a:pt x="5545" y="11311"/>
                    <a:pt x="5356" y="11185"/>
                    <a:pt x="5199" y="11027"/>
                  </a:cubicBezTo>
                  <a:cubicBezTo>
                    <a:pt x="5104" y="10933"/>
                    <a:pt x="5041" y="10838"/>
                    <a:pt x="4947" y="10744"/>
                  </a:cubicBezTo>
                  <a:cubicBezTo>
                    <a:pt x="4600" y="10271"/>
                    <a:pt x="4411" y="9673"/>
                    <a:pt x="4411" y="9043"/>
                  </a:cubicBezTo>
                  <a:lnTo>
                    <a:pt x="4411" y="8223"/>
                  </a:lnTo>
                  <a:cubicBezTo>
                    <a:pt x="4411" y="7625"/>
                    <a:pt x="4096" y="7121"/>
                    <a:pt x="3529" y="6837"/>
                  </a:cubicBezTo>
                  <a:cubicBezTo>
                    <a:pt x="3318" y="6720"/>
                    <a:pt x="3085" y="6664"/>
                    <a:pt x="2852" y="6664"/>
                  </a:cubicBezTo>
                  <a:cubicBezTo>
                    <a:pt x="2458" y="6664"/>
                    <a:pt x="2061" y="6824"/>
                    <a:pt x="1765" y="7121"/>
                  </a:cubicBezTo>
                  <a:lnTo>
                    <a:pt x="1576" y="7310"/>
                  </a:lnTo>
                  <a:cubicBezTo>
                    <a:pt x="1607" y="6270"/>
                    <a:pt x="2017" y="5230"/>
                    <a:pt x="2678" y="4443"/>
                  </a:cubicBezTo>
                  <a:cubicBezTo>
                    <a:pt x="2741" y="4317"/>
                    <a:pt x="2867" y="4254"/>
                    <a:pt x="2962" y="4128"/>
                  </a:cubicBezTo>
                  <a:cubicBezTo>
                    <a:pt x="3466" y="3655"/>
                    <a:pt x="4001" y="3309"/>
                    <a:pt x="4632" y="3057"/>
                  </a:cubicBezTo>
                  <a:cubicBezTo>
                    <a:pt x="5167" y="2899"/>
                    <a:pt x="5703" y="2836"/>
                    <a:pt x="6270" y="2836"/>
                  </a:cubicBezTo>
                  <a:close/>
                  <a:moveTo>
                    <a:pt x="11153" y="1"/>
                  </a:moveTo>
                  <a:cubicBezTo>
                    <a:pt x="10334" y="1"/>
                    <a:pt x="9483" y="253"/>
                    <a:pt x="8822" y="757"/>
                  </a:cubicBezTo>
                  <a:cubicBezTo>
                    <a:pt x="8255" y="1135"/>
                    <a:pt x="7782" y="1733"/>
                    <a:pt x="7530" y="2364"/>
                  </a:cubicBezTo>
                  <a:cubicBezTo>
                    <a:pt x="7120" y="2238"/>
                    <a:pt x="6679" y="2175"/>
                    <a:pt x="6270" y="2175"/>
                  </a:cubicBezTo>
                  <a:cubicBezTo>
                    <a:pt x="5703" y="2175"/>
                    <a:pt x="5199" y="2206"/>
                    <a:pt x="4695" y="2364"/>
                  </a:cubicBezTo>
                  <a:cubicBezTo>
                    <a:pt x="4411" y="1733"/>
                    <a:pt x="3938" y="1166"/>
                    <a:pt x="3371" y="788"/>
                  </a:cubicBezTo>
                  <a:cubicBezTo>
                    <a:pt x="2710" y="253"/>
                    <a:pt x="1891" y="32"/>
                    <a:pt x="1071" y="32"/>
                  </a:cubicBezTo>
                  <a:lnTo>
                    <a:pt x="347" y="32"/>
                  </a:lnTo>
                  <a:cubicBezTo>
                    <a:pt x="158" y="32"/>
                    <a:pt x="0" y="190"/>
                    <a:pt x="0" y="379"/>
                  </a:cubicBezTo>
                  <a:lnTo>
                    <a:pt x="0" y="1103"/>
                  </a:lnTo>
                  <a:cubicBezTo>
                    <a:pt x="0" y="1859"/>
                    <a:pt x="189" y="2553"/>
                    <a:pt x="599" y="3183"/>
                  </a:cubicBezTo>
                  <a:cubicBezTo>
                    <a:pt x="914" y="3655"/>
                    <a:pt x="1292" y="4096"/>
                    <a:pt x="1765" y="4411"/>
                  </a:cubicBezTo>
                  <a:cubicBezTo>
                    <a:pt x="1544" y="4726"/>
                    <a:pt x="1323" y="5073"/>
                    <a:pt x="1166" y="5420"/>
                  </a:cubicBezTo>
                  <a:cubicBezTo>
                    <a:pt x="914" y="6113"/>
                    <a:pt x="756" y="6806"/>
                    <a:pt x="756" y="7562"/>
                  </a:cubicBezTo>
                  <a:lnTo>
                    <a:pt x="756" y="8255"/>
                  </a:lnTo>
                  <a:cubicBezTo>
                    <a:pt x="756" y="8475"/>
                    <a:pt x="914" y="8633"/>
                    <a:pt x="1103" y="8633"/>
                  </a:cubicBezTo>
                  <a:cubicBezTo>
                    <a:pt x="1891" y="8633"/>
                    <a:pt x="2647" y="8980"/>
                    <a:pt x="3119" y="9610"/>
                  </a:cubicBezTo>
                  <a:lnTo>
                    <a:pt x="4316" y="11185"/>
                  </a:lnTo>
                  <a:cubicBezTo>
                    <a:pt x="4411" y="11311"/>
                    <a:pt x="4537" y="11405"/>
                    <a:pt x="4632" y="11531"/>
                  </a:cubicBezTo>
                  <a:cubicBezTo>
                    <a:pt x="5041" y="11941"/>
                    <a:pt x="5545" y="12130"/>
                    <a:pt x="6112" y="12130"/>
                  </a:cubicBezTo>
                  <a:cubicBezTo>
                    <a:pt x="6648" y="12130"/>
                    <a:pt x="7152" y="11941"/>
                    <a:pt x="7561" y="11531"/>
                  </a:cubicBezTo>
                  <a:cubicBezTo>
                    <a:pt x="7687" y="11405"/>
                    <a:pt x="7782" y="11311"/>
                    <a:pt x="7877" y="11185"/>
                  </a:cubicBezTo>
                  <a:lnTo>
                    <a:pt x="9105" y="9610"/>
                  </a:lnTo>
                  <a:cubicBezTo>
                    <a:pt x="9578" y="8980"/>
                    <a:pt x="10302" y="8633"/>
                    <a:pt x="11090" y="8633"/>
                  </a:cubicBezTo>
                  <a:cubicBezTo>
                    <a:pt x="11311" y="8633"/>
                    <a:pt x="11468" y="8475"/>
                    <a:pt x="11468" y="8255"/>
                  </a:cubicBezTo>
                  <a:lnTo>
                    <a:pt x="11468" y="7751"/>
                  </a:lnTo>
                  <a:cubicBezTo>
                    <a:pt x="11468" y="6522"/>
                    <a:pt x="11059" y="5388"/>
                    <a:pt x="10397" y="4411"/>
                  </a:cubicBezTo>
                  <a:cubicBezTo>
                    <a:pt x="10870" y="4096"/>
                    <a:pt x="11311" y="3655"/>
                    <a:pt x="11626" y="3151"/>
                  </a:cubicBezTo>
                  <a:cubicBezTo>
                    <a:pt x="12004" y="2521"/>
                    <a:pt x="12193" y="1796"/>
                    <a:pt x="12193" y="1072"/>
                  </a:cubicBezTo>
                  <a:lnTo>
                    <a:pt x="12193" y="347"/>
                  </a:lnTo>
                  <a:cubicBezTo>
                    <a:pt x="12193" y="158"/>
                    <a:pt x="12035" y="1"/>
                    <a:pt x="118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038;p52">
              <a:extLst>
                <a:ext uri="{FF2B5EF4-FFF2-40B4-BE49-F238E27FC236}">
                  <a16:creationId xmlns:a16="http://schemas.microsoft.com/office/drawing/2014/main" id="{ADB11AB6-B81A-4ECC-8D81-DD8151F7825F}"/>
                </a:ext>
              </a:extLst>
            </p:cNvPr>
            <p:cNvSpPr/>
            <p:nvPr/>
          </p:nvSpPr>
          <p:spPr>
            <a:xfrm>
              <a:off x="-18223800" y="2559575"/>
              <a:ext cx="37050" cy="36850"/>
            </a:xfrm>
            <a:custGeom>
              <a:avLst/>
              <a:gdLst/>
              <a:ahLst/>
              <a:cxnLst/>
              <a:rect l="l" t="t" r="r" b="b"/>
              <a:pathLst>
                <a:path w="1482" h="1474" extrusionOk="0">
                  <a:moveTo>
                    <a:pt x="410" y="0"/>
                  </a:moveTo>
                  <a:cubicBezTo>
                    <a:pt x="324" y="0"/>
                    <a:pt x="237" y="40"/>
                    <a:pt x="158" y="118"/>
                  </a:cubicBezTo>
                  <a:cubicBezTo>
                    <a:pt x="1" y="276"/>
                    <a:pt x="1" y="497"/>
                    <a:pt x="158" y="654"/>
                  </a:cubicBezTo>
                  <a:lnTo>
                    <a:pt x="851" y="1347"/>
                  </a:lnTo>
                  <a:cubicBezTo>
                    <a:pt x="946" y="1442"/>
                    <a:pt x="1009" y="1473"/>
                    <a:pt x="1103" y="1473"/>
                  </a:cubicBezTo>
                  <a:cubicBezTo>
                    <a:pt x="1166" y="1473"/>
                    <a:pt x="1292" y="1442"/>
                    <a:pt x="1324" y="1347"/>
                  </a:cubicBezTo>
                  <a:cubicBezTo>
                    <a:pt x="1481" y="1190"/>
                    <a:pt x="1481" y="1001"/>
                    <a:pt x="1324" y="843"/>
                  </a:cubicBezTo>
                  <a:lnTo>
                    <a:pt x="662" y="118"/>
                  </a:lnTo>
                  <a:cubicBezTo>
                    <a:pt x="584" y="40"/>
                    <a:pt x="497"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039;p52">
              <a:extLst>
                <a:ext uri="{FF2B5EF4-FFF2-40B4-BE49-F238E27FC236}">
                  <a16:creationId xmlns:a16="http://schemas.microsoft.com/office/drawing/2014/main" id="{F0D240ED-961E-479E-AE75-D1665225C738}"/>
                </a:ext>
              </a:extLst>
            </p:cNvPr>
            <p:cNvSpPr/>
            <p:nvPr/>
          </p:nvSpPr>
          <p:spPr>
            <a:xfrm>
              <a:off x="-18098550" y="2559575"/>
              <a:ext cx="37825" cy="36850"/>
            </a:xfrm>
            <a:custGeom>
              <a:avLst/>
              <a:gdLst/>
              <a:ahLst/>
              <a:cxnLst/>
              <a:rect l="l" t="t" r="r" b="b"/>
              <a:pathLst>
                <a:path w="1513" h="1474" extrusionOk="0">
                  <a:moveTo>
                    <a:pt x="1103" y="0"/>
                  </a:moveTo>
                  <a:cubicBezTo>
                    <a:pt x="1016" y="0"/>
                    <a:pt x="929" y="40"/>
                    <a:pt x="851" y="118"/>
                  </a:cubicBezTo>
                  <a:lnTo>
                    <a:pt x="158" y="843"/>
                  </a:lnTo>
                  <a:cubicBezTo>
                    <a:pt x="0" y="1001"/>
                    <a:pt x="0" y="1190"/>
                    <a:pt x="158" y="1347"/>
                  </a:cubicBezTo>
                  <a:cubicBezTo>
                    <a:pt x="221" y="1442"/>
                    <a:pt x="315" y="1473"/>
                    <a:pt x="410" y="1473"/>
                  </a:cubicBezTo>
                  <a:cubicBezTo>
                    <a:pt x="504" y="1473"/>
                    <a:pt x="630" y="1442"/>
                    <a:pt x="662" y="1347"/>
                  </a:cubicBezTo>
                  <a:lnTo>
                    <a:pt x="1355" y="623"/>
                  </a:lnTo>
                  <a:cubicBezTo>
                    <a:pt x="1512" y="465"/>
                    <a:pt x="1512" y="276"/>
                    <a:pt x="1355" y="118"/>
                  </a:cubicBezTo>
                  <a:cubicBezTo>
                    <a:pt x="1276" y="40"/>
                    <a:pt x="1189" y="0"/>
                    <a:pt x="11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7040;p52">
            <a:extLst>
              <a:ext uri="{FF2B5EF4-FFF2-40B4-BE49-F238E27FC236}">
                <a16:creationId xmlns:a16="http://schemas.microsoft.com/office/drawing/2014/main" id="{C8D29349-DFDD-4650-9BD4-A8E06A44DB21}"/>
              </a:ext>
            </a:extLst>
          </p:cNvPr>
          <p:cNvGrpSpPr/>
          <p:nvPr/>
        </p:nvGrpSpPr>
        <p:grpSpPr>
          <a:xfrm>
            <a:off x="5911349" y="2779757"/>
            <a:ext cx="390539" cy="509696"/>
            <a:chOff x="-18258450" y="2809825"/>
            <a:chExt cx="232375" cy="303275"/>
          </a:xfrm>
          <a:solidFill>
            <a:srgbClr val="5C3183"/>
          </a:solidFill>
        </p:grpSpPr>
        <p:sp>
          <p:nvSpPr>
            <p:cNvPr id="782" name="Google Shape;7041;p52">
              <a:extLst>
                <a:ext uri="{FF2B5EF4-FFF2-40B4-BE49-F238E27FC236}">
                  <a16:creationId xmlns:a16="http://schemas.microsoft.com/office/drawing/2014/main" id="{96F8C3BF-1D3C-4B23-8328-2A695E4302DE}"/>
                </a:ext>
              </a:extLst>
            </p:cNvPr>
            <p:cNvSpPr/>
            <p:nvPr/>
          </p:nvSpPr>
          <p:spPr>
            <a:xfrm>
              <a:off x="-18177325" y="29083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042;p52">
              <a:extLst>
                <a:ext uri="{FF2B5EF4-FFF2-40B4-BE49-F238E27FC236}">
                  <a16:creationId xmlns:a16="http://schemas.microsoft.com/office/drawing/2014/main" id="{5206FAFE-4F40-48C4-AB16-AB0F11A06E15}"/>
                </a:ext>
              </a:extLst>
            </p:cNvPr>
            <p:cNvSpPr/>
            <p:nvPr/>
          </p:nvSpPr>
          <p:spPr>
            <a:xfrm>
              <a:off x="-18123775" y="290830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043;p52">
              <a:extLst>
                <a:ext uri="{FF2B5EF4-FFF2-40B4-BE49-F238E27FC236}">
                  <a16:creationId xmlns:a16="http://schemas.microsoft.com/office/drawing/2014/main" id="{90F0F0E1-E897-4C2D-AB75-25D8058429B0}"/>
                </a:ext>
              </a:extLst>
            </p:cNvPr>
            <p:cNvSpPr/>
            <p:nvPr/>
          </p:nvSpPr>
          <p:spPr>
            <a:xfrm>
              <a:off x="-18258450" y="2809825"/>
              <a:ext cx="232375" cy="303275"/>
            </a:xfrm>
            <a:custGeom>
              <a:avLst/>
              <a:gdLst/>
              <a:ahLst/>
              <a:cxnLst/>
              <a:rect l="l" t="t" r="r" b="b"/>
              <a:pathLst>
                <a:path w="9295" h="12131" extrusionOk="0">
                  <a:moveTo>
                    <a:pt x="4663" y="726"/>
                  </a:moveTo>
                  <a:cubicBezTo>
                    <a:pt x="5640" y="726"/>
                    <a:pt x="6617" y="1387"/>
                    <a:pt x="7373" y="2553"/>
                  </a:cubicBezTo>
                  <a:cubicBezTo>
                    <a:pt x="7121" y="2490"/>
                    <a:pt x="6459" y="2238"/>
                    <a:pt x="6175" y="2175"/>
                  </a:cubicBezTo>
                  <a:cubicBezTo>
                    <a:pt x="6144" y="2159"/>
                    <a:pt x="6097" y="2151"/>
                    <a:pt x="6049" y="2151"/>
                  </a:cubicBezTo>
                  <a:cubicBezTo>
                    <a:pt x="6002" y="2151"/>
                    <a:pt x="5955" y="2159"/>
                    <a:pt x="5923" y="2175"/>
                  </a:cubicBezTo>
                  <a:lnTo>
                    <a:pt x="4663" y="2805"/>
                  </a:lnTo>
                  <a:lnTo>
                    <a:pt x="3403" y="2175"/>
                  </a:lnTo>
                  <a:cubicBezTo>
                    <a:pt x="3356" y="2159"/>
                    <a:pt x="3301" y="2151"/>
                    <a:pt x="3249" y="2151"/>
                  </a:cubicBezTo>
                  <a:cubicBezTo>
                    <a:pt x="3198" y="2151"/>
                    <a:pt x="3151" y="2159"/>
                    <a:pt x="3120" y="2175"/>
                  </a:cubicBezTo>
                  <a:lnTo>
                    <a:pt x="1922" y="2553"/>
                  </a:lnTo>
                  <a:cubicBezTo>
                    <a:pt x="2710" y="1387"/>
                    <a:pt x="3718" y="726"/>
                    <a:pt x="4663" y="726"/>
                  </a:cubicBezTo>
                  <a:close/>
                  <a:moveTo>
                    <a:pt x="6144" y="2868"/>
                  </a:moveTo>
                  <a:lnTo>
                    <a:pt x="6617" y="3025"/>
                  </a:lnTo>
                  <a:cubicBezTo>
                    <a:pt x="7341" y="3908"/>
                    <a:pt x="7404" y="5168"/>
                    <a:pt x="6743" y="6081"/>
                  </a:cubicBezTo>
                  <a:lnTo>
                    <a:pt x="6112" y="6396"/>
                  </a:lnTo>
                  <a:lnTo>
                    <a:pt x="5041" y="5829"/>
                  </a:lnTo>
                  <a:lnTo>
                    <a:pt x="5041" y="5325"/>
                  </a:lnTo>
                  <a:cubicBezTo>
                    <a:pt x="5041" y="5136"/>
                    <a:pt x="4884" y="4979"/>
                    <a:pt x="4695" y="4979"/>
                  </a:cubicBezTo>
                  <a:cubicBezTo>
                    <a:pt x="4506" y="4979"/>
                    <a:pt x="4348" y="5136"/>
                    <a:pt x="4348" y="5325"/>
                  </a:cubicBezTo>
                  <a:lnTo>
                    <a:pt x="4348" y="5829"/>
                  </a:lnTo>
                  <a:lnTo>
                    <a:pt x="3277" y="6396"/>
                  </a:lnTo>
                  <a:lnTo>
                    <a:pt x="2647" y="6081"/>
                  </a:lnTo>
                  <a:cubicBezTo>
                    <a:pt x="1985" y="5136"/>
                    <a:pt x="2048" y="3908"/>
                    <a:pt x="2773" y="3025"/>
                  </a:cubicBezTo>
                  <a:lnTo>
                    <a:pt x="3246" y="2868"/>
                  </a:lnTo>
                  <a:lnTo>
                    <a:pt x="4537" y="3498"/>
                  </a:lnTo>
                  <a:cubicBezTo>
                    <a:pt x="4600" y="3530"/>
                    <a:pt x="4655" y="3545"/>
                    <a:pt x="4707" y="3545"/>
                  </a:cubicBezTo>
                  <a:cubicBezTo>
                    <a:pt x="4758" y="3545"/>
                    <a:pt x="4805" y="3530"/>
                    <a:pt x="4852" y="3498"/>
                  </a:cubicBezTo>
                  <a:lnTo>
                    <a:pt x="6144" y="2868"/>
                  </a:lnTo>
                  <a:close/>
                  <a:moveTo>
                    <a:pt x="7530" y="6459"/>
                  </a:moveTo>
                  <a:lnTo>
                    <a:pt x="8601" y="7027"/>
                  </a:lnTo>
                  <a:cubicBezTo>
                    <a:pt x="8507" y="9641"/>
                    <a:pt x="6932" y="11469"/>
                    <a:pt x="4663" y="11469"/>
                  </a:cubicBezTo>
                  <a:cubicBezTo>
                    <a:pt x="2363" y="11469"/>
                    <a:pt x="788" y="9704"/>
                    <a:pt x="725" y="7027"/>
                  </a:cubicBezTo>
                  <a:lnTo>
                    <a:pt x="1765" y="6459"/>
                  </a:lnTo>
                  <a:lnTo>
                    <a:pt x="2206" y="6648"/>
                  </a:lnTo>
                  <a:lnTo>
                    <a:pt x="3088" y="7090"/>
                  </a:lnTo>
                  <a:cubicBezTo>
                    <a:pt x="3135" y="7105"/>
                    <a:pt x="3190" y="7113"/>
                    <a:pt x="3246" y="7113"/>
                  </a:cubicBezTo>
                  <a:cubicBezTo>
                    <a:pt x="3301" y="7113"/>
                    <a:pt x="3356" y="7105"/>
                    <a:pt x="3403" y="7090"/>
                  </a:cubicBezTo>
                  <a:lnTo>
                    <a:pt x="4663" y="6459"/>
                  </a:lnTo>
                  <a:lnTo>
                    <a:pt x="5923" y="7090"/>
                  </a:lnTo>
                  <a:cubicBezTo>
                    <a:pt x="5971" y="7105"/>
                    <a:pt x="6026" y="7113"/>
                    <a:pt x="6081" y="7113"/>
                  </a:cubicBezTo>
                  <a:cubicBezTo>
                    <a:pt x="6136" y="7113"/>
                    <a:pt x="6191" y="7105"/>
                    <a:pt x="6238" y="7090"/>
                  </a:cubicBezTo>
                  <a:lnTo>
                    <a:pt x="7089" y="6648"/>
                  </a:lnTo>
                  <a:lnTo>
                    <a:pt x="7530" y="6459"/>
                  </a:lnTo>
                  <a:close/>
                  <a:moveTo>
                    <a:pt x="4663" y="1"/>
                  </a:moveTo>
                  <a:cubicBezTo>
                    <a:pt x="3214" y="1"/>
                    <a:pt x="1796" y="1135"/>
                    <a:pt x="883" y="3025"/>
                  </a:cubicBezTo>
                  <a:cubicBezTo>
                    <a:pt x="776" y="3265"/>
                    <a:pt x="939" y="3527"/>
                    <a:pt x="1163" y="3527"/>
                  </a:cubicBezTo>
                  <a:cubicBezTo>
                    <a:pt x="1205" y="3527"/>
                    <a:pt x="1248" y="3518"/>
                    <a:pt x="1292" y="3498"/>
                  </a:cubicBezTo>
                  <a:lnTo>
                    <a:pt x="1702" y="3403"/>
                  </a:lnTo>
                  <a:lnTo>
                    <a:pt x="1702" y="3403"/>
                  </a:lnTo>
                  <a:cubicBezTo>
                    <a:pt x="1387" y="4128"/>
                    <a:pt x="1355" y="4979"/>
                    <a:pt x="1607" y="5766"/>
                  </a:cubicBezTo>
                  <a:lnTo>
                    <a:pt x="221" y="6459"/>
                  </a:lnTo>
                  <a:cubicBezTo>
                    <a:pt x="95" y="6554"/>
                    <a:pt x="1" y="6648"/>
                    <a:pt x="1" y="6774"/>
                  </a:cubicBezTo>
                  <a:cubicBezTo>
                    <a:pt x="1" y="10209"/>
                    <a:pt x="2143" y="12130"/>
                    <a:pt x="4663" y="12130"/>
                  </a:cubicBezTo>
                  <a:cubicBezTo>
                    <a:pt x="7184" y="12130"/>
                    <a:pt x="9294" y="10177"/>
                    <a:pt x="9294" y="6774"/>
                  </a:cubicBezTo>
                  <a:cubicBezTo>
                    <a:pt x="9294" y="6648"/>
                    <a:pt x="9231" y="6554"/>
                    <a:pt x="9105" y="6459"/>
                  </a:cubicBezTo>
                  <a:lnTo>
                    <a:pt x="7688" y="5766"/>
                  </a:lnTo>
                  <a:cubicBezTo>
                    <a:pt x="7971" y="5010"/>
                    <a:pt x="7971" y="4191"/>
                    <a:pt x="7593" y="3403"/>
                  </a:cubicBezTo>
                  <a:lnTo>
                    <a:pt x="7593" y="3403"/>
                  </a:lnTo>
                  <a:lnTo>
                    <a:pt x="8003" y="3498"/>
                  </a:lnTo>
                  <a:cubicBezTo>
                    <a:pt x="8052" y="3518"/>
                    <a:pt x="8099" y="3527"/>
                    <a:pt x="8144" y="3527"/>
                  </a:cubicBezTo>
                  <a:cubicBezTo>
                    <a:pt x="8387" y="3527"/>
                    <a:pt x="8550" y="3265"/>
                    <a:pt x="8444" y="3025"/>
                  </a:cubicBezTo>
                  <a:cubicBezTo>
                    <a:pt x="7530" y="1135"/>
                    <a:pt x="6112" y="1"/>
                    <a:pt x="46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7044;p52">
            <a:extLst>
              <a:ext uri="{FF2B5EF4-FFF2-40B4-BE49-F238E27FC236}">
                <a16:creationId xmlns:a16="http://schemas.microsoft.com/office/drawing/2014/main" id="{000546D7-92AB-4C5D-913A-4873A72F039B}"/>
              </a:ext>
            </a:extLst>
          </p:cNvPr>
          <p:cNvSpPr/>
          <p:nvPr/>
        </p:nvSpPr>
        <p:spPr>
          <a:xfrm>
            <a:off x="8999018" y="1521070"/>
            <a:ext cx="509696" cy="513644"/>
          </a:xfrm>
          <a:custGeom>
            <a:avLst/>
            <a:gdLst/>
            <a:ahLst/>
            <a:cxnLst/>
            <a:rect l="l" t="t" r="r" b="b"/>
            <a:pathLst>
              <a:path w="12131" h="12225" extrusionOk="0">
                <a:moveTo>
                  <a:pt x="6050" y="756"/>
                </a:moveTo>
                <a:cubicBezTo>
                  <a:pt x="6239" y="756"/>
                  <a:pt x="6396" y="914"/>
                  <a:pt x="6396" y="1103"/>
                </a:cubicBezTo>
                <a:cubicBezTo>
                  <a:pt x="6396" y="1324"/>
                  <a:pt x="6239" y="1481"/>
                  <a:pt x="6050" y="1481"/>
                </a:cubicBezTo>
                <a:cubicBezTo>
                  <a:pt x="5861" y="1481"/>
                  <a:pt x="5703" y="1324"/>
                  <a:pt x="5703" y="1103"/>
                </a:cubicBezTo>
                <a:cubicBezTo>
                  <a:pt x="5703" y="914"/>
                  <a:pt x="5861" y="756"/>
                  <a:pt x="6050" y="756"/>
                </a:cubicBezTo>
                <a:close/>
                <a:moveTo>
                  <a:pt x="3183" y="2174"/>
                </a:moveTo>
                <a:cubicBezTo>
                  <a:pt x="3372" y="2174"/>
                  <a:pt x="3530" y="2332"/>
                  <a:pt x="3530" y="2521"/>
                </a:cubicBezTo>
                <a:cubicBezTo>
                  <a:pt x="3530" y="2741"/>
                  <a:pt x="3372" y="2899"/>
                  <a:pt x="3183" y="2899"/>
                </a:cubicBezTo>
                <a:cubicBezTo>
                  <a:pt x="2994" y="2899"/>
                  <a:pt x="2836" y="2741"/>
                  <a:pt x="2836" y="2521"/>
                </a:cubicBezTo>
                <a:cubicBezTo>
                  <a:pt x="2836" y="2332"/>
                  <a:pt x="2994" y="2174"/>
                  <a:pt x="3183" y="2174"/>
                </a:cubicBezTo>
                <a:close/>
                <a:moveTo>
                  <a:pt x="8885" y="2174"/>
                </a:moveTo>
                <a:cubicBezTo>
                  <a:pt x="9074" y="2174"/>
                  <a:pt x="9232" y="2332"/>
                  <a:pt x="9232" y="2521"/>
                </a:cubicBezTo>
                <a:cubicBezTo>
                  <a:pt x="9232" y="2741"/>
                  <a:pt x="9074" y="2899"/>
                  <a:pt x="8885" y="2899"/>
                </a:cubicBezTo>
                <a:cubicBezTo>
                  <a:pt x="8696" y="2899"/>
                  <a:pt x="8539" y="2741"/>
                  <a:pt x="8539" y="2521"/>
                </a:cubicBezTo>
                <a:cubicBezTo>
                  <a:pt x="8539" y="2332"/>
                  <a:pt x="8696" y="2174"/>
                  <a:pt x="8885" y="2174"/>
                </a:cubicBezTo>
                <a:close/>
                <a:moveTo>
                  <a:pt x="6050" y="3718"/>
                </a:moveTo>
                <a:cubicBezTo>
                  <a:pt x="6396" y="4033"/>
                  <a:pt x="7153" y="4726"/>
                  <a:pt x="7562" y="5640"/>
                </a:cubicBezTo>
                <a:cubicBezTo>
                  <a:pt x="6869" y="6238"/>
                  <a:pt x="6365" y="6931"/>
                  <a:pt x="6050" y="7814"/>
                </a:cubicBezTo>
                <a:cubicBezTo>
                  <a:pt x="5735" y="6994"/>
                  <a:pt x="5199" y="6238"/>
                  <a:pt x="4569" y="5640"/>
                </a:cubicBezTo>
                <a:cubicBezTo>
                  <a:pt x="4947" y="4726"/>
                  <a:pt x="5703" y="4033"/>
                  <a:pt x="6050" y="3718"/>
                </a:cubicBezTo>
                <a:close/>
                <a:moveTo>
                  <a:pt x="1009" y="5010"/>
                </a:moveTo>
                <a:cubicBezTo>
                  <a:pt x="3561" y="5010"/>
                  <a:pt x="5672" y="7089"/>
                  <a:pt x="5672" y="9704"/>
                </a:cubicBezTo>
                <a:lnTo>
                  <a:pt x="5672" y="10050"/>
                </a:lnTo>
                <a:lnTo>
                  <a:pt x="5294" y="10050"/>
                </a:lnTo>
                <a:cubicBezTo>
                  <a:pt x="2773" y="10050"/>
                  <a:pt x="663" y="7971"/>
                  <a:pt x="663" y="5356"/>
                </a:cubicBezTo>
                <a:lnTo>
                  <a:pt x="663" y="5010"/>
                </a:lnTo>
                <a:close/>
                <a:moveTo>
                  <a:pt x="11406" y="5010"/>
                </a:moveTo>
                <a:lnTo>
                  <a:pt x="11406" y="5356"/>
                </a:lnTo>
                <a:cubicBezTo>
                  <a:pt x="11406" y="7971"/>
                  <a:pt x="9326" y="10050"/>
                  <a:pt x="6775" y="10050"/>
                </a:cubicBezTo>
                <a:lnTo>
                  <a:pt x="6396" y="10050"/>
                </a:lnTo>
                <a:lnTo>
                  <a:pt x="6396" y="9704"/>
                </a:lnTo>
                <a:cubicBezTo>
                  <a:pt x="6396" y="7089"/>
                  <a:pt x="8507" y="5010"/>
                  <a:pt x="11059" y="5010"/>
                </a:cubicBezTo>
                <a:close/>
                <a:moveTo>
                  <a:pt x="7814" y="10649"/>
                </a:moveTo>
                <a:lnTo>
                  <a:pt x="7814" y="10775"/>
                </a:lnTo>
                <a:cubicBezTo>
                  <a:pt x="7814" y="11153"/>
                  <a:pt x="7499" y="11468"/>
                  <a:pt x="7121" y="11468"/>
                </a:cubicBezTo>
                <a:cubicBezTo>
                  <a:pt x="6712" y="11468"/>
                  <a:pt x="6396" y="11153"/>
                  <a:pt x="6396" y="10775"/>
                </a:cubicBezTo>
                <a:cubicBezTo>
                  <a:pt x="6838" y="10775"/>
                  <a:pt x="7247" y="10775"/>
                  <a:pt x="7814" y="10649"/>
                </a:cubicBezTo>
                <a:close/>
                <a:moveTo>
                  <a:pt x="4286" y="10680"/>
                </a:moveTo>
                <a:cubicBezTo>
                  <a:pt x="4884" y="10806"/>
                  <a:pt x="5262" y="10806"/>
                  <a:pt x="5703" y="10806"/>
                </a:cubicBezTo>
                <a:cubicBezTo>
                  <a:pt x="5703" y="11153"/>
                  <a:pt x="5388" y="11500"/>
                  <a:pt x="4979" y="11500"/>
                </a:cubicBezTo>
                <a:cubicBezTo>
                  <a:pt x="4601" y="11500"/>
                  <a:pt x="4286" y="11185"/>
                  <a:pt x="4286" y="10806"/>
                </a:cubicBezTo>
                <a:lnTo>
                  <a:pt x="4286" y="10680"/>
                </a:lnTo>
                <a:close/>
                <a:moveTo>
                  <a:pt x="6050" y="0"/>
                </a:moveTo>
                <a:cubicBezTo>
                  <a:pt x="5451" y="0"/>
                  <a:pt x="4979" y="473"/>
                  <a:pt x="4979" y="1071"/>
                </a:cubicBezTo>
                <a:cubicBezTo>
                  <a:pt x="4979" y="1544"/>
                  <a:pt x="5294" y="1922"/>
                  <a:pt x="5703" y="2080"/>
                </a:cubicBezTo>
                <a:lnTo>
                  <a:pt x="5703" y="3025"/>
                </a:lnTo>
                <a:cubicBezTo>
                  <a:pt x="5357" y="3308"/>
                  <a:pt x="4475" y="4096"/>
                  <a:pt x="3971" y="5167"/>
                </a:cubicBezTo>
                <a:cubicBezTo>
                  <a:pt x="3845" y="5104"/>
                  <a:pt x="3687" y="5010"/>
                  <a:pt x="3561" y="4947"/>
                </a:cubicBezTo>
                <a:lnTo>
                  <a:pt x="3561" y="3529"/>
                </a:lnTo>
                <a:cubicBezTo>
                  <a:pt x="4002" y="3371"/>
                  <a:pt x="4286" y="2962"/>
                  <a:pt x="4286" y="2489"/>
                </a:cubicBezTo>
                <a:cubicBezTo>
                  <a:pt x="4286" y="1891"/>
                  <a:pt x="3813" y="1418"/>
                  <a:pt x="3214" y="1418"/>
                </a:cubicBezTo>
                <a:cubicBezTo>
                  <a:pt x="2616" y="1418"/>
                  <a:pt x="2143" y="1891"/>
                  <a:pt x="2143" y="2489"/>
                </a:cubicBezTo>
                <a:cubicBezTo>
                  <a:pt x="2143" y="2962"/>
                  <a:pt x="2458" y="3371"/>
                  <a:pt x="2868" y="3529"/>
                </a:cubicBezTo>
                <a:lnTo>
                  <a:pt x="2868" y="4632"/>
                </a:lnTo>
                <a:cubicBezTo>
                  <a:pt x="2269" y="4411"/>
                  <a:pt x="1671" y="4316"/>
                  <a:pt x="1041" y="4316"/>
                </a:cubicBezTo>
                <a:lnTo>
                  <a:pt x="348" y="4316"/>
                </a:lnTo>
                <a:cubicBezTo>
                  <a:pt x="158" y="4316"/>
                  <a:pt x="1" y="4474"/>
                  <a:pt x="1" y="4663"/>
                </a:cubicBezTo>
                <a:lnTo>
                  <a:pt x="1" y="5356"/>
                </a:lnTo>
                <a:cubicBezTo>
                  <a:pt x="1" y="6774"/>
                  <a:pt x="537" y="8160"/>
                  <a:pt x="1576" y="9200"/>
                </a:cubicBezTo>
                <a:cubicBezTo>
                  <a:pt x="2143" y="9767"/>
                  <a:pt x="2836" y="10208"/>
                  <a:pt x="3561" y="10491"/>
                </a:cubicBezTo>
                <a:lnTo>
                  <a:pt x="3561" y="10806"/>
                </a:lnTo>
                <a:cubicBezTo>
                  <a:pt x="3561" y="11594"/>
                  <a:pt x="4191" y="12224"/>
                  <a:pt x="4979" y="12224"/>
                </a:cubicBezTo>
                <a:cubicBezTo>
                  <a:pt x="5420" y="12224"/>
                  <a:pt x="5829" y="12035"/>
                  <a:pt x="6050" y="11752"/>
                </a:cubicBezTo>
                <a:cubicBezTo>
                  <a:pt x="6333" y="12067"/>
                  <a:pt x="6680" y="12224"/>
                  <a:pt x="7121" y="12224"/>
                </a:cubicBezTo>
                <a:cubicBezTo>
                  <a:pt x="7909" y="12224"/>
                  <a:pt x="8539" y="11594"/>
                  <a:pt x="8539" y="10806"/>
                </a:cubicBezTo>
                <a:lnTo>
                  <a:pt x="8539" y="10491"/>
                </a:lnTo>
                <a:cubicBezTo>
                  <a:pt x="9295" y="10208"/>
                  <a:pt x="9957" y="9767"/>
                  <a:pt x="10555" y="9200"/>
                </a:cubicBezTo>
                <a:cubicBezTo>
                  <a:pt x="11563" y="8160"/>
                  <a:pt x="12130" y="6837"/>
                  <a:pt x="12130" y="5356"/>
                </a:cubicBezTo>
                <a:lnTo>
                  <a:pt x="12130" y="4663"/>
                </a:lnTo>
                <a:cubicBezTo>
                  <a:pt x="12130" y="4474"/>
                  <a:pt x="11973" y="4316"/>
                  <a:pt x="11752" y="4316"/>
                </a:cubicBezTo>
                <a:lnTo>
                  <a:pt x="11059" y="4316"/>
                </a:lnTo>
                <a:cubicBezTo>
                  <a:pt x="10429" y="4316"/>
                  <a:pt x="9831" y="4411"/>
                  <a:pt x="9232" y="4632"/>
                </a:cubicBezTo>
                <a:lnTo>
                  <a:pt x="9232" y="3529"/>
                </a:lnTo>
                <a:cubicBezTo>
                  <a:pt x="9673" y="3371"/>
                  <a:pt x="9957" y="2962"/>
                  <a:pt x="9957" y="2489"/>
                </a:cubicBezTo>
                <a:cubicBezTo>
                  <a:pt x="9957" y="1891"/>
                  <a:pt x="9484" y="1418"/>
                  <a:pt x="8885" y="1418"/>
                </a:cubicBezTo>
                <a:cubicBezTo>
                  <a:pt x="8287" y="1418"/>
                  <a:pt x="7814" y="1891"/>
                  <a:pt x="7814" y="2489"/>
                </a:cubicBezTo>
                <a:cubicBezTo>
                  <a:pt x="7814" y="2962"/>
                  <a:pt x="8129" y="3371"/>
                  <a:pt x="8539" y="3529"/>
                </a:cubicBezTo>
                <a:lnTo>
                  <a:pt x="8539" y="4947"/>
                </a:lnTo>
                <a:cubicBezTo>
                  <a:pt x="8381" y="5010"/>
                  <a:pt x="8255" y="5104"/>
                  <a:pt x="8129" y="5167"/>
                </a:cubicBezTo>
                <a:cubicBezTo>
                  <a:pt x="7625" y="4096"/>
                  <a:pt x="6775" y="3308"/>
                  <a:pt x="6396" y="3025"/>
                </a:cubicBezTo>
                <a:lnTo>
                  <a:pt x="6396" y="2080"/>
                </a:lnTo>
                <a:cubicBezTo>
                  <a:pt x="6838" y="1922"/>
                  <a:pt x="7121" y="1544"/>
                  <a:pt x="7121" y="1071"/>
                </a:cubicBezTo>
                <a:cubicBezTo>
                  <a:pt x="7121" y="473"/>
                  <a:pt x="6649" y="0"/>
                  <a:pt x="6050"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7045;p52">
            <a:extLst>
              <a:ext uri="{FF2B5EF4-FFF2-40B4-BE49-F238E27FC236}">
                <a16:creationId xmlns:a16="http://schemas.microsoft.com/office/drawing/2014/main" id="{F7E88C73-9466-48E7-86B5-8A7684555A79}"/>
              </a:ext>
            </a:extLst>
          </p:cNvPr>
          <p:cNvGrpSpPr/>
          <p:nvPr/>
        </p:nvGrpSpPr>
        <p:grpSpPr>
          <a:xfrm>
            <a:off x="9030231" y="2155149"/>
            <a:ext cx="448772" cy="512343"/>
            <a:chOff x="-16422500" y="2425450"/>
            <a:chExt cx="267025" cy="304850"/>
          </a:xfrm>
          <a:solidFill>
            <a:srgbClr val="5C3183"/>
          </a:solidFill>
        </p:grpSpPr>
        <p:sp>
          <p:nvSpPr>
            <p:cNvPr id="779" name="Google Shape;7046;p52">
              <a:extLst>
                <a:ext uri="{FF2B5EF4-FFF2-40B4-BE49-F238E27FC236}">
                  <a16:creationId xmlns:a16="http://schemas.microsoft.com/office/drawing/2014/main" id="{2BAAC476-A6A4-41A7-8067-40F8976F80C2}"/>
                </a:ext>
              </a:extLst>
            </p:cNvPr>
            <p:cNvSpPr/>
            <p:nvPr/>
          </p:nvSpPr>
          <p:spPr>
            <a:xfrm>
              <a:off x="-16350825" y="25152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047;p52">
              <a:extLst>
                <a:ext uri="{FF2B5EF4-FFF2-40B4-BE49-F238E27FC236}">
                  <a16:creationId xmlns:a16="http://schemas.microsoft.com/office/drawing/2014/main" id="{7B971D11-F686-44A5-97F8-B87480695DCA}"/>
                </a:ext>
              </a:extLst>
            </p:cNvPr>
            <p:cNvSpPr/>
            <p:nvPr/>
          </p:nvSpPr>
          <p:spPr>
            <a:xfrm>
              <a:off x="-16245275" y="2515275"/>
              <a:ext cx="18125" cy="18125"/>
            </a:xfrm>
            <a:custGeom>
              <a:avLst/>
              <a:gdLst/>
              <a:ahLst/>
              <a:cxnLst/>
              <a:rect l="l" t="t" r="r" b="b"/>
              <a:pathLst>
                <a:path w="725" h="725" extrusionOk="0">
                  <a:moveTo>
                    <a:pt x="378" y="0"/>
                  </a:moveTo>
                  <a:cubicBezTo>
                    <a:pt x="158" y="0"/>
                    <a:pt x="0" y="158"/>
                    <a:pt x="0" y="378"/>
                  </a:cubicBezTo>
                  <a:cubicBezTo>
                    <a:pt x="0" y="567"/>
                    <a:pt x="158" y="725"/>
                    <a:pt x="378" y="725"/>
                  </a:cubicBezTo>
                  <a:cubicBezTo>
                    <a:pt x="567" y="725"/>
                    <a:pt x="725" y="567"/>
                    <a:pt x="725" y="378"/>
                  </a:cubicBezTo>
                  <a:cubicBezTo>
                    <a:pt x="725" y="158"/>
                    <a:pt x="567"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048;p52">
              <a:extLst>
                <a:ext uri="{FF2B5EF4-FFF2-40B4-BE49-F238E27FC236}">
                  <a16:creationId xmlns:a16="http://schemas.microsoft.com/office/drawing/2014/main" id="{315DC77F-E1F7-4AE2-9FB0-459FB4939654}"/>
                </a:ext>
              </a:extLst>
            </p:cNvPr>
            <p:cNvSpPr/>
            <p:nvPr/>
          </p:nvSpPr>
          <p:spPr>
            <a:xfrm>
              <a:off x="-16422500" y="2425450"/>
              <a:ext cx="267025" cy="304850"/>
            </a:xfrm>
            <a:custGeom>
              <a:avLst/>
              <a:gdLst/>
              <a:ahLst/>
              <a:cxnLst/>
              <a:rect l="l" t="t" r="r" b="b"/>
              <a:pathLst>
                <a:path w="10681" h="12194" extrusionOk="0">
                  <a:moveTo>
                    <a:pt x="5325" y="5925"/>
                  </a:moveTo>
                  <a:cubicBezTo>
                    <a:pt x="5482" y="5925"/>
                    <a:pt x="5640" y="6051"/>
                    <a:pt x="5703" y="6177"/>
                  </a:cubicBezTo>
                  <a:lnTo>
                    <a:pt x="5325" y="6586"/>
                  </a:lnTo>
                  <a:lnTo>
                    <a:pt x="4978" y="6177"/>
                  </a:lnTo>
                  <a:cubicBezTo>
                    <a:pt x="5010" y="6019"/>
                    <a:pt x="5167" y="5925"/>
                    <a:pt x="5325" y="5925"/>
                  </a:cubicBezTo>
                  <a:close/>
                  <a:moveTo>
                    <a:pt x="4411" y="5767"/>
                  </a:moveTo>
                  <a:cubicBezTo>
                    <a:pt x="4348" y="5925"/>
                    <a:pt x="4254" y="6114"/>
                    <a:pt x="4254" y="6334"/>
                  </a:cubicBezTo>
                  <a:cubicBezTo>
                    <a:pt x="4254" y="6366"/>
                    <a:pt x="4254" y="6429"/>
                    <a:pt x="4348" y="6523"/>
                  </a:cubicBezTo>
                  <a:lnTo>
                    <a:pt x="4978" y="7311"/>
                  </a:lnTo>
                  <a:cubicBezTo>
                    <a:pt x="4884" y="8004"/>
                    <a:pt x="4317" y="8602"/>
                    <a:pt x="3561" y="8602"/>
                  </a:cubicBezTo>
                  <a:cubicBezTo>
                    <a:pt x="2773" y="8602"/>
                    <a:pt x="2143" y="7972"/>
                    <a:pt x="2143" y="7185"/>
                  </a:cubicBezTo>
                  <a:cubicBezTo>
                    <a:pt x="2143" y="6397"/>
                    <a:pt x="2773" y="5767"/>
                    <a:pt x="3561" y="5767"/>
                  </a:cubicBezTo>
                  <a:close/>
                  <a:moveTo>
                    <a:pt x="7089" y="5735"/>
                  </a:moveTo>
                  <a:cubicBezTo>
                    <a:pt x="7877" y="5735"/>
                    <a:pt x="8507" y="6366"/>
                    <a:pt x="8507" y="7153"/>
                  </a:cubicBezTo>
                  <a:cubicBezTo>
                    <a:pt x="8507" y="7972"/>
                    <a:pt x="7877" y="8602"/>
                    <a:pt x="7089" y="8602"/>
                  </a:cubicBezTo>
                  <a:cubicBezTo>
                    <a:pt x="6365" y="8602"/>
                    <a:pt x="5734" y="8004"/>
                    <a:pt x="5671" y="7311"/>
                  </a:cubicBezTo>
                  <a:lnTo>
                    <a:pt x="6302" y="6523"/>
                  </a:lnTo>
                  <a:cubicBezTo>
                    <a:pt x="6365" y="6429"/>
                    <a:pt x="6396" y="6366"/>
                    <a:pt x="6396" y="6271"/>
                  </a:cubicBezTo>
                  <a:cubicBezTo>
                    <a:pt x="6396" y="6082"/>
                    <a:pt x="6365" y="5893"/>
                    <a:pt x="6239" y="5735"/>
                  </a:cubicBezTo>
                  <a:close/>
                  <a:moveTo>
                    <a:pt x="5317" y="725"/>
                  </a:moveTo>
                  <a:cubicBezTo>
                    <a:pt x="6534" y="725"/>
                    <a:pt x="7685" y="1194"/>
                    <a:pt x="8570" y="2018"/>
                  </a:cubicBezTo>
                  <a:cubicBezTo>
                    <a:pt x="9452" y="2932"/>
                    <a:pt x="9988" y="4129"/>
                    <a:pt x="9988" y="5389"/>
                  </a:cubicBezTo>
                  <a:lnTo>
                    <a:pt x="9988" y="8256"/>
                  </a:lnTo>
                  <a:cubicBezTo>
                    <a:pt x="9988" y="8854"/>
                    <a:pt x="9515" y="9327"/>
                    <a:pt x="8916" y="9327"/>
                  </a:cubicBezTo>
                  <a:lnTo>
                    <a:pt x="8570" y="9327"/>
                  </a:lnTo>
                  <a:lnTo>
                    <a:pt x="8570" y="8760"/>
                  </a:lnTo>
                  <a:cubicBezTo>
                    <a:pt x="9043" y="8350"/>
                    <a:pt x="9263" y="7783"/>
                    <a:pt x="9263" y="7153"/>
                  </a:cubicBezTo>
                  <a:cubicBezTo>
                    <a:pt x="9263" y="5956"/>
                    <a:pt x="8318" y="5011"/>
                    <a:pt x="7152" y="5011"/>
                  </a:cubicBezTo>
                  <a:lnTo>
                    <a:pt x="3561" y="5011"/>
                  </a:lnTo>
                  <a:cubicBezTo>
                    <a:pt x="2363" y="5011"/>
                    <a:pt x="1418" y="5956"/>
                    <a:pt x="1418" y="7153"/>
                  </a:cubicBezTo>
                  <a:cubicBezTo>
                    <a:pt x="1418" y="7783"/>
                    <a:pt x="1702" y="8319"/>
                    <a:pt x="2143" y="8760"/>
                  </a:cubicBezTo>
                  <a:lnTo>
                    <a:pt x="2143" y="9327"/>
                  </a:lnTo>
                  <a:lnTo>
                    <a:pt x="1796" y="9327"/>
                  </a:lnTo>
                  <a:cubicBezTo>
                    <a:pt x="1198" y="9327"/>
                    <a:pt x="725" y="8854"/>
                    <a:pt x="725" y="8256"/>
                  </a:cubicBezTo>
                  <a:lnTo>
                    <a:pt x="725" y="5609"/>
                  </a:lnTo>
                  <a:cubicBezTo>
                    <a:pt x="725" y="3026"/>
                    <a:pt x="2742" y="821"/>
                    <a:pt x="5199" y="726"/>
                  </a:cubicBezTo>
                  <a:cubicBezTo>
                    <a:pt x="5238" y="725"/>
                    <a:pt x="5278" y="725"/>
                    <a:pt x="5317" y="725"/>
                  </a:cubicBezTo>
                  <a:close/>
                  <a:moveTo>
                    <a:pt x="5325" y="8382"/>
                  </a:moveTo>
                  <a:cubicBezTo>
                    <a:pt x="5577" y="8760"/>
                    <a:pt x="5955" y="9043"/>
                    <a:pt x="6396" y="9201"/>
                  </a:cubicBezTo>
                  <a:lnTo>
                    <a:pt x="6396" y="9674"/>
                  </a:lnTo>
                  <a:cubicBezTo>
                    <a:pt x="6081" y="9894"/>
                    <a:pt x="5734" y="10020"/>
                    <a:pt x="5325" y="10020"/>
                  </a:cubicBezTo>
                  <a:cubicBezTo>
                    <a:pt x="4947" y="10020"/>
                    <a:pt x="4569" y="9894"/>
                    <a:pt x="4254" y="9674"/>
                  </a:cubicBezTo>
                  <a:lnTo>
                    <a:pt x="4254" y="9201"/>
                  </a:lnTo>
                  <a:cubicBezTo>
                    <a:pt x="4695" y="9043"/>
                    <a:pt x="5104" y="8728"/>
                    <a:pt x="5325" y="8382"/>
                  </a:cubicBezTo>
                  <a:close/>
                  <a:moveTo>
                    <a:pt x="2836" y="9201"/>
                  </a:moveTo>
                  <a:cubicBezTo>
                    <a:pt x="3088" y="9264"/>
                    <a:pt x="3309" y="9327"/>
                    <a:pt x="3561" y="9327"/>
                  </a:cubicBezTo>
                  <a:lnTo>
                    <a:pt x="3561" y="11406"/>
                  </a:lnTo>
                  <a:cubicBezTo>
                    <a:pt x="3151" y="11249"/>
                    <a:pt x="2836" y="10839"/>
                    <a:pt x="2836" y="10367"/>
                  </a:cubicBezTo>
                  <a:lnTo>
                    <a:pt x="2836" y="9201"/>
                  </a:lnTo>
                  <a:close/>
                  <a:moveTo>
                    <a:pt x="7814" y="9201"/>
                  </a:moveTo>
                  <a:lnTo>
                    <a:pt x="7814" y="10367"/>
                  </a:lnTo>
                  <a:cubicBezTo>
                    <a:pt x="7814" y="10839"/>
                    <a:pt x="7499" y="11249"/>
                    <a:pt x="7089" y="11406"/>
                  </a:cubicBezTo>
                  <a:lnTo>
                    <a:pt x="7089" y="9327"/>
                  </a:lnTo>
                  <a:cubicBezTo>
                    <a:pt x="7341" y="9327"/>
                    <a:pt x="7562" y="9264"/>
                    <a:pt x="7814" y="9201"/>
                  </a:cubicBezTo>
                  <a:close/>
                  <a:moveTo>
                    <a:pt x="5317" y="0"/>
                  </a:moveTo>
                  <a:cubicBezTo>
                    <a:pt x="5278" y="0"/>
                    <a:pt x="5238" y="1"/>
                    <a:pt x="5199" y="2"/>
                  </a:cubicBezTo>
                  <a:cubicBezTo>
                    <a:pt x="3781" y="65"/>
                    <a:pt x="2489" y="695"/>
                    <a:pt x="1513" y="1766"/>
                  </a:cubicBezTo>
                  <a:cubicBezTo>
                    <a:pt x="568" y="2806"/>
                    <a:pt x="1" y="4160"/>
                    <a:pt x="1" y="5609"/>
                  </a:cubicBezTo>
                  <a:lnTo>
                    <a:pt x="1" y="8256"/>
                  </a:lnTo>
                  <a:cubicBezTo>
                    <a:pt x="1" y="9233"/>
                    <a:pt x="788" y="10020"/>
                    <a:pt x="1796" y="10020"/>
                  </a:cubicBezTo>
                  <a:lnTo>
                    <a:pt x="2143" y="10020"/>
                  </a:lnTo>
                  <a:lnTo>
                    <a:pt x="2143" y="10367"/>
                  </a:lnTo>
                  <a:cubicBezTo>
                    <a:pt x="2143" y="10839"/>
                    <a:pt x="2332" y="11312"/>
                    <a:pt x="2647" y="11627"/>
                  </a:cubicBezTo>
                  <a:cubicBezTo>
                    <a:pt x="2994" y="12005"/>
                    <a:pt x="3435" y="12194"/>
                    <a:pt x="3907" y="12194"/>
                  </a:cubicBezTo>
                  <a:cubicBezTo>
                    <a:pt x="4096" y="12194"/>
                    <a:pt x="4254" y="12036"/>
                    <a:pt x="4254" y="11847"/>
                  </a:cubicBezTo>
                  <a:lnTo>
                    <a:pt x="4254" y="10493"/>
                  </a:lnTo>
                  <a:cubicBezTo>
                    <a:pt x="4569" y="10650"/>
                    <a:pt x="4978" y="10713"/>
                    <a:pt x="5325" y="10713"/>
                  </a:cubicBezTo>
                  <a:cubicBezTo>
                    <a:pt x="5703" y="10713"/>
                    <a:pt x="6081" y="10650"/>
                    <a:pt x="6396" y="10493"/>
                  </a:cubicBezTo>
                  <a:lnTo>
                    <a:pt x="6396" y="11847"/>
                  </a:lnTo>
                  <a:cubicBezTo>
                    <a:pt x="6396" y="12036"/>
                    <a:pt x="6554" y="12194"/>
                    <a:pt x="6743" y="12194"/>
                  </a:cubicBezTo>
                  <a:cubicBezTo>
                    <a:pt x="7215" y="12194"/>
                    <a:pt x="7656" y="12005"/>
                    <a:pt x="8003" y="11627"/>
                  </a:cubicBezTo>
                  <a:cubicBezTo>
                    <a:pt x="8381" y="11280"/>
                    <a:pt x="8538" y="10839"/>
                    <a:pt x="8538" y="10367"/>
                  </a:cubicBezTo>
                  <a:lnTo>
                    <a:pt x="8538" y="10020"/>
                  </a:lnTo>
                  <a:lnTo>
                    <a:pt x="8885" y="10020"/>
                  </a:lnTo>
                  <a:cubicBezTo>
                    <a:pt x="9862" y="10020"/>
                    <a:pt x="10649" y="9233"/>
                    <a:pt x="10649" y="8256"/>
                  </a:cubicBezTo>
                  <a:lnTo>
                    <a:pt x="10649" y="5420"/>
                  </a:lnTo>
                  <a:cubicBezTo>
                    <a:pt x="10681" y="4664"/>
                    <a:pt x="10523" y="3908"/>
                    <a:pt x="10240" y="3247"/>
                  </a:cubicBezTo>
                  <a:cubicBezTo>
                    <a:pt x="9988" y="2585"/>
                    <a:pt x="9578" y="2018"/>
                    <a:pt x="9074" y="1514"/>
                  </a:cubicBezTo>
                  <a:cubicBezTo>
                    <a:pt x="8033" y="534"/>
                    <a:pt x="6694" y="0"/>
                    <a:pt x="53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7049;p52">
            <a:extLst>
              <a:ext uri="{FF2B5EF4-FFF2-40B4-BE49-F238E27FC236}">
                <a16:creationId xmlns:a16="http://schemas.microsoft.com/office/drawing/2014/main" id="{1DA1FFE8-76C2-4B5E-AAE8-0565AA6F5ED3}"/>
              </a:ext>
            </a:extLst>
          </p:cNvPr>
          <p:cNvGrpSpPr/>
          <p:nvPr/>
        </p:nvGrpSpPr>
        <p:grpSpPr>
          <a:xfrm>
            <a:off x="8998445" y="2779108"/>
            <a:ext cx="512343" cy="510997"/>
            <a:chOff x="-16442200" y="2801175"/>
            <a:chExt cx="304850" cy="304050"/>
          </a:xfrm>
          <a:solidFill>
            <a:srgbClr val="5C3183"/>
          </a:solidFill>
        </p:grpSpPr>
        <p:sp>
          <p:nvSpPr>
            <p:cNvPr id="776" name="Google Shape;7050;p52">
              <a:extLst>
                <a:ext uri="{FF2B5EF4-FFF2-40B4-BE49-F238E27FC236}">
                  <a16:creationId xmlns:a16="http://schemas.microsoft.com/office/drawing/2014/main" id="{53979924-C827-48BE-90D3-5E50D89089DB}"/>
                </a:ext>
              </a:extLst>
            </p:cNvPr>
            <p:cNvSpPr/>
            <p:nvPr/>
          </p:nvSpPr>
          <p:spPr>
            <a:xfrm>
              <a:off x="-16369725" y="294295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051;p52">
              <a:extLst>
                <a:ext uri="{FF2B5EF4-FFF2-40B4-BE49-F238E27FC236}">
                  <a16:creationId xmlns:a16="http://schemas.microsoft.com/office/drawing/2014/main" id="{2559D42D-EBBA-4924-8D68-76F15881AA7B}"/>
                </a:ext>
              </a:extLst>
            </p:cNvPr>
            <p:cNvSpPr/>
            <p:nvPr/>
          </p:nvSpPr>
          <p:spPr>
            <a:xfrm>
              <a:off x="-16442200" y="2801175"/>
              <a:ext cx="304850" cy="304050"/>
            </a:xfrm>
            <a:custGeom>
              <a:avLst/>
              <a:gdLst/>
              <a:ahLst/>
              <a:cxnLst/>
              <a:rect l="l" t="t" r="r" b="b"/>
              <a:pathLst>
                <a:path w="12194" h="12162" extrusionOk="0">
                  <a:moveTo>
                    <a:pt x="7940" y="694"/>
                  </a:moveTo>
                  <a:cubicBezTo>
                    <a:pt x="8255" y="694"/>
                    <a:pt x="8539" y="914"/>
                    <a:pt x="8602" y="1229"/>
                  </a:cubicBezTo>
                  <a:cubicBezTo>
                    <a:pt x="8633" y="1324"/>
                    <a:pt x="8728" y="1418"/>
                    <a:pt x="8854" y="1450"/>
                  </a:cubicBezTo>
                  <a:cubicBezTo>
                    <a:pt x="9169" y="1544"/>
                    <a:pt x="9358" y="1796"/>
                    <a:pt x="9358" y="2111"/>
                  </a:cubicBezTo>
                  <a:cubicBezTo>
                    <a:pt x="9358" y="2426"/>
                    <a:pt x="9169" y="2710"/>
                    <a:pt x="8854" y="2804"/>
                  </a:cubicBezTo>
                  <a:cubicBezTo>
                    <a:pt x="8728" y="2836"/>
                    <a:pt x="8633" y="2899"/>
                    <a:pt x="8602" y="3025"/>
                  </a:cubicBezTo>
                  <a:cubicBezTo>
                    <a:pt x="8539" y="3340"/>
                    <a:pt x="8255" y="3529"/>
                    <a:pt x="7940" y="3529"/>
                  </a:cubicBezTo>
                  <a:cubicBezTo>
                    <a:pt x="7625" y="3529"/>
                    <a:pt x="7373" y="3340"/>
                    <a:pt x="7279" y="3056"/>
                  </a:cubicBezTo>
                  <a:cubicBezTo>
                    <a:pt x="7216" y="2899"/>
                    <a:pt x="7058" y="2836"/>
                    <a:pt x="6901" y="2836"/>
                  </a:cubicBezTo>
                  <a:lnTo>
                    <a:pt x="6806" y="2836"/>
                  </a:lnTo>
                  <a:cubicBezTo>
                    <a:pt x="6649" y="2836"/>
                    <a:pt x="6522" y="2899"/>
                    <a:pt x="6428" y="3056"/>
                  </a:cubicBezTo>
                  <a:cubicBezTo>
                    <a:pt x="6333" y="3340"/>
                    <a:pt x="6081" y="3529"/>
                    <a:pt x="5766" y="3529"/>
                  </a:cubicBezTo>
                  <a:cubicBezTo>
                    <a:pt x="5451" y="3529"/>
                    <a:pt x="5231" y="3340"/>
                    <a:pt x="5105" y="3056"/>
                  </a:cubicBezTo>
                  <a:cubicBezTo>
                    <a:pt x="5073" y="2899"/>
                    <a:pt x="4916" y="2836"/>
                    <a:pt x="4758" y="2836"/>
                  </a:cubicBezTo>
                  <a:lnTo>
                    <a:pt x="4632" y="2836"/>
                  </a:lnTo>
                  <a:cubicBezTo>
                    <a:pt x="4475" y="2836"/>
                    <a:pt x="4349" y="2899"/>
                    <a:pt x="4254" y="3056"/>
                  </a:cubicBezTo>
                  <a:cubicBezTo>
                    <a:pt x="4191" y="3340"/>
                    <a:pt x="3908" y="3529"/>
                    <a:pt x="3593" y="3529"/>
                  </a:cubicBezTo>
                  <a:cubicBezTo>
                    <a:pt x="3277" y="3529"/>
                    <a:pt x="2994" y="3340"/>
                    <a:pt x="2931" y="3025"/>
                  </a:cubicBezTo>
                  <a:cubicBezTo>
                    <a:pt x="2899" y="2899"/>
                    <a:pt x="2805" y="2836"/>
                    <a:pt x="2679" y="2804"/>
                  </a:cubicBezTo>
                  <a:cubicBezTo>
                    <a:pt x="2395" y="2710"/>
                    <a:pt x="2175" y="2426"/>
                    <a:pt x="2175" y="2111"/>
                  </a:cubicBezTo>
                  <a:cubicBezTo>
                    <a:pt x="2175" y="1796"/>
                    <a:pt x="2395" y="1544"/>
                    <a:pt x="2679" y="1450"/>
                  </a:cubicBezTo>
                  <a:cubicBezTo>
                    <a:pt x="2805" y="1418"/>
                    <a:pt x="2899" y="1324"/>
                    <a:pt x="2931" y="1229"/>
                  </a:cubicBezTo>
                  <a:cubicBezTo>
                    <a:pt x="2994" y="914"/>
                    <a:pt x="3277" y="694"/>
                    <a:pt x="3593" y="694"/>
                  </a:cubicBezTo>
                  <a:cubicBezTo>
                    <a:pt x="3908" y="694"/>
                    <a:pt x="4160" y="914"/>
                    <a:pt x="4254" y="1166"/>
                  </a:cubicBezTo>
                  <a:cubicBezTo>
                    <a:pt x="4317" y="1324"/>
                    <a:pt x="4475" y="1418"/>
                    <a:pt x="4632" y="1418"/>
                  </a:cubicBezTo>
                  <a:lnTo>
                    <a:pt x="4758" y="1418"/>
                  </a:lnTo>
                  <a:cubicBezTo>
                    <a:pt x="4916" y="1418"/>
                    <a:pt x="5010" y="1324"/>
                    <a:pt x="5105" y="1166"/>
                  </a:cubicBezTo>
                  <a:cubicBezTo>
                    <a:pt x="5231" y="914"/>
                    <a:pt x="5451" y="694"/>
                    <a:pt x="5766" y="694"/>
                  </a:cubicBezTo>
                  <a:cubicBezTo>
                    <a:pt x="6081" y="694"/>
                    <a:pt x="6333" y="914"/>
                    <a:pt x="6428" y="1166"/>
                  </a:cubicBezTo>
                  <a:cubicBezTo>
                    <a:pt x="6491" y="1324"/>
                    <a:pt x="6649" y="1418"/>
                    <a:pt x="6806" y="1418"/>
                  </a:cubicBezTo>
                  <a:lnTo>
                    <a:pt x="6901" y="1418"/>
                  </a:lnTo>
                  <a:cubicBezTo>
                    <a:pt x="7058" y="1418"/>
                    <a:pt x="7184" y="1324"/>
                    <a:pt x="7279" y="1166"/>
                  </a:cubicBezTo>
                  <a:cubicBezTo>
                    <a:pt x="7373" y="914"/>
                    <a:pt x="7625" y="694"/>
                    <a:pt x="7940" y="694"/>
                  </a:cubicBezTo>
                  <a:close/>
                  <a:moveTo>
                    <a:pt x="6459" y="4065"/>
                  </a:moveTo>
                  <a:cubicBezTo>
                    <a:pt x="6522" y="4128"/>
                    <a:pt x="7184" y="4632"/>
                    <a:pt x="7184" y="5671"/>
                  </a:cubicBezTo>
                  <a:cubicBezTo>
                    <a:pt x="7184" y="6207"/>
                    <a:pt x="6995" y="6711"/>
                    <a:pt x="6585" y="7120"/>
                  </a:cubicBezTo>
                  <a:cubicBezTo>
                    <a:pt x="6428" y="7120"/>
                    <a:pt x="6270" y="7089"/>
                    <a:pt x="6081" y="7089"/>
                  </a:cubicBezTo>
                  <a:cubicBezTo>
                    <a:pt x="5798" y="7089"/>
                    <a:pt x="5514" y="7120"/>
                    <a:pt x="5294" y="7152"/>
                  </a:cubicBezTo>
                  <a:cubicBezTo>
                    <a:pt x="5577" y="6711"/>
                    <a:pt x="5735" y="6175"/>
                    <a:pt x="5735" y="5608"/>
                  </a:cubicBezTo>
                  <a:cubicBezTo>
                    <a:pt x="5735" y="5104"/>
                    <a:pt x="5577" y="4569"/>
                    <a:pt x="5294" y="4128"/>
                  </a:cubicBezTo>
                  <a:lnTo>
                    <a:pt x="5294" y="4128"/>
                  </a:lnTo>
                  <a:cubicBezTo>
                    <a:pt x="5420" y="4159"/>
                    <a:pt x="5577" y="4191"/>
                    <a:pt x="5735" y="4191"/>
                  </a:cubicBezTo>
                  <a:cubicBezTo>
                    <a:pt x="5792" y="4205"/>
                    <a:pt x="5848" y="4211"/>
                    <a:pt x="5905" y="4211"/>
                  </a:cubicBezTo>
                  <a:cubicBezTo>
                    <a:pt x="6099" y="4211"/>
                    <a:pt x="6289" y="4138"/>
                    <a:pt x="6459" y="4065"/>
                  </a:cubicBezTo>
                  <a:close/>
                  <a:moveTo>
                    <a:pt x="8602" y="4065"/>
                  </a:moveTo>
                  <a:cubicBezTo>
                    <a:pt x="8633" y="4128"/>
                    <a:pt x="9295" y="4632"/>
                    <a:pt x="9295" y="5671"/>
                  </a:cubicBezTo>
                  <a:cubicBezTo>
                    <a:pt x="9295" y="6459"/>
                    <a:pt x="9043" y="7404"/>
                    <a:pt x="8287" y="7751"/>
                  </a:cubicBezTo>
                  <a:cubicBezTo>
                    <a:pt x="8003" y="7562"/>
                    <a:pt x="7688" y="7404"/>
                    <a:pt x="7373" y="7310"/>
                  </a:cubicBezTo>
                  <a:cubicBezTo>
                    <a:pt x="7751" y="6837"/>
                    <a:pt x="7909" y="6270"/>
                    <a:pt x="7909" y="5671"/>
                  </a:cubicBezTo>
                  <a:cubicBezTo>
                    <a:pt x="7877" y="5167"/>
                    <a:pt x="7720" y="4632"/>
                    <a:pt x="7468" y="4159"/>
                  </a:cubicBezTo>
                  <a:lnTo>
                    <a:pt x="7468" y="4159"/>
                  </a:lnTo>
                  <a:cubicBezTo>
                    <a:pt x="7619" y="4209"/>
                    <a:pt x="7775" y="4235"/>
                    <a:pt x="7930" y="4235"/>
                  </a:cubicBezTo>
                  <a:cubicBezTo>
                    <a:pt x="8163" y="4235"/>
                    <a:pt x="8394" y="4178"/>
                    <a:pt x="8602" y="4065"/>
                  </a:cubicBezTo>
                  <a:close/>
                  <a:moveTo>
                    <a:pt x="9894" y="2710"/>
                  </a:moveTo>
                  <a:cubicBezTo>
                    <a:pt x="10870" y="3371"/>
                    <a:pt x="11469" y="4474"/>
                    <a:pt x="11469" y="5671"/>
                  </a:cubicBezTo>
                  <a:cubicBezTo>
                    <a:pt x="11469" y="7367"/>
                    <a:pt x="9957" y="9278"/>
                    <a:pt x="8454" y="9278"/>
                  </a:cubicBezTo>
                  <a:cubicBezTo>
                    <a:pt x="8141" y="9278"/>
                    <a:pt x="7829" y="9195"/>
                    <a:pt x="7531" y="9011"/>
                  </a:cubicBezTo>
                  <a:lnTo>
                    <a:pt x="7405" y="8948"/>
                  </a:lnTo>
                  <a:cubicBezTo>
                    <a:pt x="7011" y="8648"/>
                    <a:pt x="6562" y="8499"/>
                    <a:pt x="6117" y="8499"/>
                  </a:cubicBezTo>
                  <a:cubicBezTo>
                    <a:pt x="5672" y="8499"/>
                    <a:pt x="5231" y="8648"/>
                    <a:pt x="4853" y="8948"/>
                  </a:cubicBezTo>
                  <a:cubicBezTo>
                    <a:pt x="4601" y="9137"/>
                    <a:pt x="4309" y="9231"/>
                    <a:pt x="4018" y="9231"/>
                  </a:cubicBezTo>
                  <a:cubicBezTo>
                    <a:pt x="3726" y="9231"/>
                    <a:pt x="3435" y="9137"/>
                    <a:pt x="3183" y="8948"/>
                  </a:cubicBezTo>
                  <a:cubicBezTo>
                    <a:pt x="2789" y="8622"/>
                    <a:pt x="2329" y="8464"/>
                    <a:pt x="1870" y="8464"/>
                  </a:cubicBezTo>
                  <a:cubicBezTo>
                    <a:pt x="1486" y="8464"/>
                    <a:pt x="1102" y="8575"/>
                    <a:pt x="757" y="8790"/>
                  </a:cubicBezTo>
                  <a:lnTo>
                    <a:pt x="757" y="7940"/>
                  </a:lnTo>
                  <a:cubicBezTo>
                    <a:pt x="1080" y="7815"/>
                    <a:pt x="1423" y="7752"/>
                    <a:pt x="1769" y="7752"/>
                  </a:cubicBezTo>
                  <a:cubicBezTo>
                    <a:pt x="2469" y="7752"/>
                    <a:pt x="3180" y="8011"/>
                    <a:pt x="3750" y="8538"/>
                  </a:cubicBezTo>
                  <a:cubicBezTo>
                    <a:pt x="3813" y="8601"/>
                    <a:pt x="3900" y="8633"/>
                    <a:pt x="3986" y="8633"/>
                  </a:cubicBezTo>
                  <a:cubicBezTo>
                    <a:pt x="4073" y="8633"/>
                    <a:pt x="4160" y="8601"/>
                    <a:pt x="4223" y="8538"/>
                  </a:cubicBezTo>
                  <a:cubicBezTo>
                    <a:pt x="4724" y="8069"/>
                    <a:pt x="5416" y="7833"/>
                    <a:pt x="6124" y="7833"/>
                  </a:cubicBezTo>
                  <a:cubicBezTo>
                    <a:pt x="6796" y="7833"/>
                    <a:pt x="7483" y="8046"/>
                    <a:pt x="8035" y="8475"/>
                  </a:cubicBezTo>
                  <a:cubicBezTo>
                    <a:pt x="8090" y="8512"/>
                    <a:pt x="8167" y="8527"/>
                    <a:pt x="8234" y="8527"/>
                  </a:cubicBezTo>
                  <a:cubicBezTo>
                    <a:pt x="8281" y="8527"/>
                    <a:pt x="8324" y="8520"/>
                    <a:pt x="8350" y="8507"/>
                  </a:cubicBezTo>
                  <a:cubicBezTo>
                    <a:pt x="8917" y="8318"/>
                    <a:pt x="9358" y="7908"/>
                    <a:pt x="9673" y="7373"/>
                  </a:cubicBezTo>
                  <a:cubicBezTo>
                    <a:pt x="9894" y="6900"/>
                    <a:pt x="10051" y="6301"/>
                    <a:pt x="10051" y="5671"/>
                  </a:cubicBezTo>
                  <a:cubicBezTo>
                    <a:pt x="10051" y="4884"/>
                    <a:pt x="9736" y="4128"/>
                    <a:pt x="9137" y="3560"/>
                  </a:cubicBezTo>
                  <a:lnTo>
                    <a:pt x="9106" y="3529"/>
                  </a:lnTo>
                  <a:cubicBezTo>
                    <a:pt x="9137" y="3497"/>
                    <a:pt x="9200" y="3403"/>
                    <a:pt x="9200" y="3371"/>
                  </a:cubicBezTo>
                  <a:cubicBezTo>
                    <a:pt x="9515" y="3214"/>
                    <a:pt x="9736" y="2993"/>
                    <a:pt x="9894" y="2710"/>
                  </a:cubicBezTo>
                  <a:close/>
                  <a:moveTo>
                    <a:pt x="11500" y="8034"/>
                  </a:moveTo>
                  <a:lnTo>
                    <a:pt x="11500" y="11468"/>
                  </a:lnTo>
                  <a:lnTo>
                    <a:pt x="726" y="11468"/>
                  </a:lnTo>
                  <a:lnTo>
                    <a:pt x="726" y="11405"/>
                  </a:lnTo>
                  <a:lnTo>
                    <a:pt x="726" y="9672"/>
                  </a:lnTo>
                  <a:cubicBezTo>
                    <a:pt x="789" y="9641"/>
                    <a:pt x="883" y="9578"/>
                    <a:pt x="946" y="9515"/>
                  </a:cubicBezTo>
                  <a:cubicBezTo>
                    <a:pt x="1214" y="9326"/>
                    <a:pt x="1521" y="9231"/>
                    <a:pt x="1824" y="9231"/>
                  </a:cubicBezTo>
                  <a:cubicBezTo>
                    <a:pt x="2128" y="9231"/>
                    <a:pt x="2427" y="9326"/>
                    <a:pt x="2679" y="9515"/>
                  </a:cubicBezTo>
                  <a:cubicBezTo>
                    <a:pt x="3073" y="9830"/>
                    <a:pt x="3530" y="9987"/>
                    <a:pt x="3986" y="9987"/>
                  </a:cubicBezTo>
                  <a:cubicBezTo>
                    <a:pt x="4443" y="9987"/>
                    <a:pt x="4900" y="9830"/>
                    <a:pt x="5294" y="9515"/>
                  </a:cubicBezTo>
                  <a:cubicBezTo>
                    <a:pt x="5546" y="9326"/>
                    <a:pt x="5837" y="9231"/>
                    <a:pt x="6133" y="9231"/>
                  </a:cubicBezTo>
                  <a:cubicBezTo>
                    <a:pt x="6428" y="9231"/>
                    <a:pt x="6727" y="9326"/>
                    <a:pt x="6995" y="9515"/>
                  </a:cubicBezTo>
                  <a:cubicBezTo>
                    <a:pt x="7027" y="9515"/>
                    <a:pt x="7027" y="9578"/>
                    <a:pt x="7184" y="9641"/>
                  </a:cubicBezTo>
                  <a:cubicBezTo>
                    <a:pt x="7562" y="9893"/>
                    <a:pt x="8003" y="9987"/>
                    <a:pt x="8476" y="9987"/>
                  </a:cubicBezTo>
                  <a:cubicBezTo>
                    <a:pt x="9704" y="9987"/>
                    <a:pt x="10839" y="9105"/>
                    <a:pt x="11500" y="8034"/>
                  </a:cubicBezTo>
                  <a:close/>
                  <a:moveTo>
                    <a:pt x="3624" y="0"/>
                  </a:moveTo>
                  <a:cubicBezTo>
                    <a:pt x="3088" y="0"/>
                    <a:pt x="2584" y="315"/>
                    <a:pt x="2332" y="820"/>
                  </a:cubicBezTo>
                  <a:cubicBezTo>
                    <a:pt x="1828" y="1040"/>
                    <a:pt x="1513" y="1544"/>
                    <a:pt x="1513" y="2111"/>
                  </a:cubicBezTo>
                  <a:cubicBezTo>
                    <a:pt x="1513" y="2678"/>
                    <a:pt x="1828" y="3182"/>
                    <a:pt x="2332" y="3434"/>
                  </a:cubicBezTo>
                  <a:cubicBezTo>
                    <a:pt x="2584" y="3939"/>
                    <a:pt x="3057" y="4254"/>
                    <a:pt x="3624" y="4254"/>
                  </a:cubicBezTo>
                  <a:cubicBezTo>
                    <a:pt x="3876" y="4254"/>
                    <a:pt x="4160" y="4159"/>
                    <a:pt x="4349" y="4065"/>
                  </a:cubicBezTo>
                  <a:cubicBezTo>
                    <a:pt x="4380" y="4128"/>
                    <a:pt x="5042" y="4632"/>
                    <a:pt x="5042" y="5671"/>
                  </a:cubicBezTo>
                  <a:cubicBezTo>
                    <a:pt x="5042" y="6522"/>
                    <a:pt x="4538" y="7278"/>
                    <a:pt x="3750" y="7625"/>
                  </a:cubicBezTo>
                  <a:cubicBezTo>
                    <a:pt x="3164" y="7245"/>
                    <a:pt x="2502" y="7045"/>
                    <a:pt x="1837" y="7045"/>
                  </a:cubicBezTo>
                  <a:cubicBezTo>
                    <a:pt x="1287" y="7045"/>
                    <a:pt x="735" y="7182"/>
                    <a:pt x="221" y="7467"/>
                  </a:cubicBezTo>
                  <a:cubicBezTo>
                    <a:pt x="95" y="7562"/>
                    <a:pt x="1" y="7688"/>
                    <a:pt x="1" y="7782"/>
                  </a:cubicBezTo>
                  <a:lnTo>
                    <a:pt x="1" y="11815"/>
                  </a:lnTo>
                  <a:cubicBezTo>
                    <a:pt x="1" y="12004"/>
                    <a:pt x="158" y="12161"/>
                    <a:pt x="379" y="12161"/>
                  </a:cubicBezTo>
                  <a:lnTo>
                    <a:pt x="11815" y="12161"/>
                  </a:lnTo>
                  <a:cubicBezTo>
                    <a:pt x="12036" y="12161"/>
                    <a:pt x="12193" y="12004"/>
                    <a:pt x="12193" y="11815"/>
                  </a:cubicBezTo>
                  <a:lnTo>
                    <a:pt x="12193" y="5671"/>
                  </a:lnTo>
                  <a:cubicBezTo>
                    <a:pt x="12193" y="4128"/>
                    <a:pt x="11343" y="2710"/>
                    <a:pt x="10020" y="1954"/>
                  </a:cubicBezTo>
                  <a:cubicBezTo>
                    <a:pt x="9988" y="1450"/>
                    <a:pt x="9673" y="1009"/>
                    <a:pt x="9200" y="820"/>
                  </a:cubicBezTo>
                  <a:cubicBezTo>
                    <a:pt x="8948" y="315"/>
                    <a:pt x="8476" y="0"/>
                    <a:pt x="7909" y="0"/>
                  </a:cubicBezTo>
                  <a:cubicBezTo>
                    <a:pt x="7468" y="0"/>
                    <a:pt x="7121" y="189"/>
                    <a:pt x="6838" y="473"/>
                  </a:cubicBezTo>
                  <a:cubicBezTo>
                    <a:pt x="6554" y="158"/>
                    <a:pt x="6144" y="0"/>
                    <a:pt x="5766" y="0"/>
                  </a:cubicBezTo>
                  <a:cubicBezTo>
                    <a:pt x="5357" y="0"/>
                    <a:pt x="4979" y="189"/>
                    <a:pt x="4695" y="473"/>
                  </a:cubicBezTo>
                  <a:cubicBezTo>
                    <a:pt x="4412" y="158"/>
                    <a:pt x="4034" y="0"/>
                    <a:pt x="36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052;p52">
              <a:extLst>
                <a:ext uri="{FF2B5EF4-FFF2-40B4-BE49-F238E27FC236}">
                  <a16:creationId xmlns:a16="http://schemas.microsoft.com/office/drawing/2014/main" id="{187E4975-4C16-4B99-84A7-7B884597A45C}"/>
                </a:ext>
              </a:extLst>
            </p:cNvPr>
            <p:cNvSpPr/>
            <p:nvPr/>
          </p:nvSpPr>
          <p:spPr>
            <a:xfrm>
              <a:off x="-16423275" y="2907500"/>
              <a:ext cx="35450" cy="35475"/>
            </a:xfrm>
            <a:custGeom>
              <a:avLst/>
              <a:gdLst/>
              <a:ahLst/>
              <a:cxnLst/>
              <a:rect l="l" t="t" r="r" b="b"/>
              <a:pathLst>
                <a:path w="1418" h="1419" extrusionOk="0">
                  <a:moveTo>
                    <a:pt x="725" y="1"/>
                  </a:moveTo>
                  <a:cubicBezTo>
                    <a:pt x="315" y="1"/>
                    <a:pt x="0" y="316"/>
                    <a:pt x="0" y="694"/>
                  </a:cubicBezTo>
                  <a:cubicBezTo>
                    <a:pt x="0"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7053;p52">
            <a:extLst>
              <a:ext uri="{FF2B5EF4-FFF2-40B4-BE49-F238E27FC236}">
                <a16:creationId xmlns:a16="http://schemas.microsoft.com/office/drawing/2014/main" id="{15571649-8D5C-4FA5-877E-553AE2176673}"/>
              </a:ext>
            </a:extLst>
          </p:cNvPr>
          <p:cNvSpPr/>
          <p:nvPr/>
        </p:nvSpPr>
        <p:spPr>
          <a:xfrm>
            <a:off x="10892035" y="1523717"/>
            <a:ext cx="509654" cy="508351"/>
          </a:xfrm>
          <a:custGeom>
            <a:avLst/>
            <a:gdLst/>
            <a:ahLst/>
            <a:cxnLst/>
            <a:rect l="l" t="t" r="r" b="b"/>
            <a:pathLst>
              <a:path w="12130" h="12099" extrusionOk="0">
                <a:moveTo>
                  <a:pt x="6018" y="1072"/>
                </a:moveTo>
                <a:cubicBezTo>
                  <a:pt x="6396" y="1923"/>
                  <a:pt x="7089" y="3624"/>
                  <a:pt x="7089" y="5577"/>
                </a:cubicBezTo>
                <a:cubicBezTo>
                  <a:pt x="6869" y="6018"/>
                  <a:pt x="6680" y="6459"/>
                  <a:pt x="6522" y="6932"/>
                </a:cubicBezTo>
                <a:cubicBezTo>
                  <a:pt x="6333" y="7467"/>
                  <a:pt x="6176" y="8035"/>
                  <a:pt x="6018" y="8633"/>
                </a:cubicBezTo>
                <a:cubicBezTo>
                  <a:pt x="5892" y="8035"/>
                  <a:pt x="5703" y="7467"/>
                  <a:pt x="5514" y="6932"/>
                </a:cubicBezTo>
                <a:cubicBezTo>
                  <a:pt x="5356" y="6459"/>
                  <a:pt x="5136" y="6018"/>
                  <a:pt x="4947" y="5577"/>
                </a:cubicBezTo>
                <a:cubicBezTo>
                  <a:pt x="4978" y="3655"/>
                  <a:pt x="5608" y="1923"/>
                  <a:pt x="6018" y="1072"/>
                </a:cubicBezTo>
                <a:close/>
                <a:moveTo>
                  <a:pt x="2552" y="3183"/>
                </a:moveTo>
                <a:cubicBezTo>
                  <a:pt x="4285" y="5199"/>
                  <a:pt x="5356" y="7720"/>
                  <a:pt x="5608" y="10366"/>
                </a:cubicBezTo>
                <a:cubicBezTo>
                  <a:pt x="4947" y="9452"/>
                  <a:pt x="4411" y="9043"/>
                  <a:pt x="3529" y="8381"/>
                </a:cubicBezTo>
                <a:cubicBezTo>
                  <a:pt x="3529" y="7152"/>
                  <a:pt x="3340" y="5955"/>
                  <a:pt x="3025" y="4790"/>
                </a:cubicBezTo>
                <a:lnTo>
                  <a:pt x="2552" y="3183"/>
                </a:lnTo>
                <a:close/>
                <a:moveTo>
                  <a:pt x="9515" y="3183"/>
                </a:moveTo>
                <a:lnTo>
                  <a:pt x="9043" y="4790"/>
                </a:lnTo>
                <a:cubicBezTo>
                  <a:pt x="8727" y="5987"/>
                  <a:pt x="8538" y="7152"/>
                  <a:pt x="8538" y="8381"/>
                </a:cubicBezTo>
                <a:cubicBezTo>
                  <a:pt x="7719" y="9043"/>
                  <a:pt x="7152" y="9452"/>
                  <a:pt x="6459" y="10366"/>
                </a:cubicBezTo>
                <a:cubicBezTo>
                  <a:pt x="6711" y="7720"/>
                  <a:pt x="7782" y="5199"/>
                  <a:pt x="9515" y="3183"/>
                </a:cubicBezTo>
                <a:close/>
                <a:moveTo>
                  <a:pt x="662" y="5703"/>
                </a:moveTo>
                <a:cubicBezTo>
                  <a:pt x="1166" y="6995"/>
                  <a:pt x="2017" y="8066"/>
                  <a:pt x="3025" y="8885"/>
                </a:cubicBezTo>
                <a:cubicBezTo>
                  <a:pt x="3970" y="9641"/>
                  <a:pt x="4663" y="10145"/>
                  <a:pt x="5419" y="11374"/>
                </a:cubicBezTo>
                <a:cubicBezTo>
                  <a:pt x="2584" y="11374"/>
                  <a:pt x="662" y="9169"/>
                  <a:pt x="662" y="6680"/>
                </a:cubicBezTo>
                <a:lnTo>
                  <a:pt x="662" y="5703"/>
                </a:lnTo>
                <a:close/>
                <a:moveTo>
                  <a:pt x="11405" y="5703"/>
                </a:moveTo>
                <a:lnTo>
                  <a:pt x="11405" y="6680"/>
                </a:lnTo>
                <a:cubicBezTo>
                  <a:pt x="11405" y="9169"/>
                  <a:pt x="9484" y="11374"/>
                  <a:pt x="6648" y="11374"/>
                </a:cubicBezTo>
                <a:cubicBezTo>
                  <a:pt x="7436" y="10051"/>
                  <a:pt x="8192" y="9578"/>
                  <a:pt x="9137" y="8822"/>
                </a:cubicBezTo>
                <a:cubicBezTo>
                  <a:pt x="10145" y="8003"/>
                  <a:pt x="10901" y="6963"/>
                  <a:pt x="11405" y="5703"/>
                </a:cubicBezTo>
                <a:close/>
                <a:moveTo>
                  <a:pt x="6050" y="1"/>
                </a:moveTo>
                <a:cubicBezTo>
                  <a:pt x="5924" y="1"/>
                  <a:pt x="5829" y="64"/>
                  <a:pt x="5734" y="158"/>
                </a:cubicBezTo>
                <a:cubicBezTo>
                  <a:pt x="5734" y="190"/>
                  <a:pt x="5356" y="788"/>
                  <a:pt x="4978" y="1765"/>
                </a:cubicBezTo>
                <a:cubicBezTo>
                  <a:pt x="4758" y="2427"/>
                  <a:pt x="4474" y="3372"/>
                  <a:pt x="4317" y="4443"/>
                </a:cubicBezTo>
                <a:cubicBezTo>
                  <a:pt x="3939" y="3813"/>
                  <a:pt x="3529" y="3277"/>
                  <a:pt x="3057" y="2710"/>
                </a:cubicBezTo>
                <a:lnTo>
                  <a:pt x="2048" y="1482"/>
                </a:lnTo>
                <a:cubicBezTo>
                  <a:pt x="1966" y="1420"/>
                  <a:pt x="1871" y="1372"/>
                  <a:pt x="1771" y="1372"/>
                </a:cubicBezTo>
                <a:cubicBezTo>
                  <a:pt x="1717" y="1372"/>
                  <a:pt x="1662" y="1386"/>
                  <a:pt x="1607" y="1419"/>
                </a:cubicBezTo>
                <a:cubicBezTo>
                  <a:pt x="1450" y="1482"/>
                  <a:pt x="1355" y="1639"/>
                  <a:pt x="1450" y="1797"/>
                </a:cubicBezTo>
                <a:lnTo>
                  <a:pt x="2363" y="5010"/>
                </a:lnTo>
                <a:cubicBezTo>
                  <a:pt x="2584" y="5892"/>
                  <a:pt x="2773" y="6806"/>
                  <a:pt x="2836" y="7720"/>
                </a:cubicBezTo>
                <a:cubicBezTo>
                  <a:pt x="2206" y="7089"/>
                  <a:pt x="1733" y="6302"/>
                  <a:pt x="1355" y="5514"/>
                </a:cubicBezTo>
                <a:lnTo>
                  <a:pt x="662" y="3750"/>
                </a:lnTo>
                <a:cubicBezTo>
                  <a:pt x="568" y="3592"/>
                  <a:pt x="410" y="3498"/>
                  <a:pt x="253" y="3498"/>
                </a:cubicBezTo>
                <a:cubicBezTo>
                  <a:pt x="95" y="3529"/>
                  <a:pt x="1" y="3687"/>
                  <a:pt x="1" y="3844"/>
                </a:cubicBezTo>
                <a:lnTo>
                  <a:pt x="1" y="6680"/>
                </a:lnTo>
                <a:cubicBezTo>
                  <a:pt x="1" y="8098"/>
                  <a:pt x="536" y="9484"/>
                  <a:pt x="1576" y="10523"/>
                </a:cubicBezTo>
                <a:cubicBezTo>
                  <a:pt x="2584" y="11532"/>
                  <a:pt x="3939" y="12099"/>
                  <a:pt x="5356" y="12099"/>
                </a:cubicBezTo>
                <a:lnTo>
                  <a:pt x="6774" y="12099"/>
                </a:lnTo>
                <a:cubicBezTo>
                  <a:pt x="8192" y="12099"/>
                  <a:pt x="9547" y="11532"/>
                  <a:pt x="10555" y="10523"/>
                </a:cubicBezTo>
                <a:cubicBezTo>
                  <a:pt x="11563" y="9484"/>
                  <a:pt x="12130" y="8161"/>
                  <a:pt x="12130" y="6680"/>
                </a:cubicBezTo>
                <a:lnTo>
                  <a:pt x="12130" y="3844"/>
                </a:lnTo>
                <a:cubicBezTo>
                  <a:pt x="12130" y="3687"/>
                  <a:pt x="12004" y="3529"/>
                  <a:pt x="11846" y="3498"/>
                </a:cubicBezTo>
                <a:cubicBezTo>
                  <a:pt x="11821" y="3493"/>
                  <a:pt x="11794" y="3490"/>
                  <a:pt x="11768" y="3490"/>
                </a:cubicBezTo>
                <a:cubicBezTo>
                  <a:pt x="11631" y="3490"/>
                  <a:pt x="11490" y="3560"/>
                  <a:pt x="11437" y="3718"/>
                </a:cubicBezTo>
                <a:lnTo>
                  <a:pt x="10744" y="5514"/>
                </a:lnTo>
                <a:cubicBezTo>
                  <a:pt x="10429" y="6333"/>
                  <a:pt x="9925" y="7089"/>
                  <a:pt x="9295" y="7720"/>
                </a:cubicBezTo>
                <a:cubicBezTo>
                  <a:pt x="9358" y="6806"/>
                  <a:pt x="9515" y="5861"/>
                  <a:pt x="9767" y="4979"/>
                </a:cubicBezTo>
                <a:lnTo>
                  <a:pt x="10649" y="1797"/>
                </a:lnTo>
                <a:cubicBezTo>
                  <a:pt x="10712" y="1639"/>
                  <a:pt x="10618" y="1482"/>
                  <a:pt x="10492" y="1419"/>
                </a:cubicBezTo>
                <a:cubicBezTo>
                  <a:pt x="10454" y="1381"/>
                  <a:pt x="10398" y="1364"/>
                  <a:pt x="10337" y="1364"/>
                </a:cubicBezTo>
                <a:cubicBezTo>
                  <a:pt x="10243" y="1364"/>
                  <a:pt x="10139" y="1405"/>
                  <a:pt x="10082" y="1482"/>
                </a:cubicBezTo>
                <a:lnTo>
                  <a:pt x="9043" y="2710"/>
                </a:lnTo>
                <a:cubicBezTo>
                  <a:pt x="8570" y="3277"/>
                  <a:pt x="8129" y="3844"/>
                  <a:pt x="7782" y="4443"/>
                </a:cubicBezTo>
                <a:cubicBezTo>
                  <a:pt x="7656" y="3372"/>
                  <a:pt x="7404" y="2427"/>
                  <a:pt x="7121" y="1765"/>
                </a:cubicBezTo>
                <a:cubicBezTo>
                  <a:pt x="6774" y="788"/>
                  <a:pt x="6396" y="158"/>
                  <a:pt x="6365" y="158"/>
                </a:cubicBezTo>
                <a:cubicBezTo>
                  <a:pt x="6302" y="32"/>
                  <a:pt x="6176" y="1"/>
                  <a:pt x="605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054;p52">
            <a:extLst>
              <a:ext uri="{FF2B5EF4-FFF2-40B4-BE49-F238E27FC236}">
                <a16:creationId xmlns:a16="http://schemas.microsoft.com/office/drawing/2014/main" id="{CE9A51C4-C583-456E-A17B-B8D743918E9C}"/>
              </a:ext>
            </a:extLst>
          </p:cNvPr>
          <p:cNvSpPr/>
          <p:nvPr/>
        </p:nvSpPr>
        <p:spPr>
          <a:xfrm>
            <a:off x="3306944" y="1541091"/>
            <a:ext cx="513644" cy="473603"/>
          </a:xfrm>
          <a:custGeom>
            <a:avLst/>
            <a:gdLst/>
            <a:ahLst/>
            <a:cxnLst/>
            <a:rect l="l" t="t" r="r" b="b"/>
            <a:pathLst>
              <a:path w="12225" h="11272" extrusionOk="0">
                <a:moveTo>
                  <a:pt x="2490" y="1190"/>
                </a:moveTo>
                <a:lnTo>
                  <a:pt x="4065" y="4372"/>
                </a:lnTo>
                <a:lnTo>
                  <a:pt x="4159" y="4624"/>
                </a:lnTo>
                <a:lnTo>
                  <a:pt x="3183" y="6577"/>
                </a:lnTo>
                <a:cubicBezTo>
                  <a:pt x="3151" y="6671"/>
                  <a:pt x="3120" y="6766"/>
                  <a:pt x="3057" y="6892"/>
                </a:cubicBezTo>
                <a:cubicBezTo>
                  <a:pt x="2868" y="6923"/>
                  <a:pt x="2679" y="6986"/>
                  <a:pt x="2490" y="6986"/>
                </a:cubicBezTo>
                <a:cubicBezTo>
                  <a:pt x="1482" y="6986"/>
                  <a:pt x="662" y="6199"/>
                  <a:pt x="662" y="5191"/>
                </a:cubicBezTo>
                <a:cubicBezTo>
                  <a:pt x="662" y="4939"/>
                  <a:pt x="757" y="4655"/>
                  <a:pt x="851" y="4372"/>
                </a:cubicBezTo>
                <a:cubicBezTo>
                  <a:pt x="851" y="4372"/>
                  <a:pt x="2269" y="1568"/>
                  <a:pt x="2490" y="1190"/>
                </a:cubicBezTo>
                <a:close/>
                <a:moveTo>
                  <a:pt x="9610" y="1190"/>
                </a:moveTo>
                <a:lnTo>
                  <a:pt x="11217" y="4372"/>
                </a:lnTo>
                <a:cubicBezTo>
                  <a:pt x="11343" y="4655"/>
                  <a:pt x="11406" y="4876"/>
                  <a:pt x="11406" y="5191"/>
                </a:cubicBezTo>
                <a:cubicBezTo>
                  <a:pt x="11406" y="6136"/>
                  <a:pt x="10618" y="6986"/>
                  <a:pt x="9610" y="6986"/>
                </a:cubicBezTo>
                <a:cubicBezTo>
                  <a:pt x="9421" y="6986"/>
                  <a:pt x="9200" y="6923"/>
                  <a:pt x="9011" y="6892"/>
                </a:cubicBezTo>
                <a:cubicBezTo>
                  <a:pt x="8980" y="6766"/>
                  <a:pt x="8948" y="6703"/>
                  <a:pt x="8885" y="6577"/>
                </a:cubicBezTo>
                <a:lnTo>
                  <a:pt x="7909" y="4624"/>
                </a:lnTo>
                <a:lnTo>
                  <a:pt x="8035" y="4372"/>
                </a:lnTo>
                <a:cubicBezTo>
                  <a:pt x="8035" y="4372"/>
                  <a:pt x="9452" y="1536"/>
                  <a:pt x="9610" y="1190"/>
                </a:cubicBezTo>
                <a:close/>
                <a:moveTo>
                  <a:pt x="6050" y="2387"/>
                </a:moveTo>
                <a:lnTo>
                  <a:pt x="8255" y="6892"/>
                </a:lnTo>
                <a:cubicBezTo>
                  <a:pt x="8476" y="7238"/>
                  <a:pt x="8539" y="7648"/>
                  <a:pt x="8539" y="8026"/>
                </a:cubicBezTo>
                <a:cubicBezTo>
                  <a:pt x="8539" y="9412"/>
                  <a:pt x="7436" y="10515"/>
                  <a:pt x="6050" y="10515"/>
                </a:cubicBezTo>
                <a:cubicBezTo>
                  <a:pt x="4695" y="10515"/>
                  <a:pt x="3592" y="9412"/>
                  <a:pt x="3592" y="8026"/>
                </a:cubicBezTo>
                <a:cubicBezTo>
                  <a:pt x="3592" y="7648"/>
                  <a:pt x="3655" y="7238"/>
                  <a:pt x="3844" y="6892"/>
                </a:cubicBezTo>
                <a:lnTo>
                  <a:pt x="6050" y="2387"/>
                </a:lnTo>
                <a:close/>
                <a:moveTo>
                  <a:pt x="2521" y="0"/>
                </a:moveTo>
                <a:cubicBezTo>
                  <a:pt x="2395" y="0"/>
                  <a:pt x="2269" y="71"/>
                  <a:pt x="2206" y="213"/>
                </a:cubicBezTo>
                <a:cubicBezTo>
                  <a:pt x="2112" y="307"/>
                  <a:pt x="284" y="4025"/>
                  <a:pt x="284" y="4025"/>
                </a:cubicBezTo>
                <a:cubicBezTo>
                  <a:pt x="64" y="4372"/>
                  <a:pt x="1" y="4781"/>
                  <a:pt x="1" y="5159"/>
                </a:cubicBezTo>
                <a:cubicBezTo>
                  <a:pt x="1" y="5821"/>
                  <a:pt x="284" y="6451"/>
                  <a:pt x="757" y="6923"/>
                </a:cubicBezTo>
                <a:cubicBezTo>
                  <a:pt x="1230" y="7396"/>
                  <a:pt x="1860" y="7680"/>
                  <a:pt x="2521" y="7680"/>
                </a:cubicBezTo>
                <a:cubicBezTo>
                  <a:pt x="2647" y="7680"/>
                  <a:pt x="2742" y="7680"/>
                  <a:pt x="2899" y="7648"/>
                </a:cubicBezTo>
                <a:lnTo>
                  <a:pt x="2899" y="7648"/>
                </a:lnTo>
                <a:cubicBezTo>
                  <a:pt x="2899" y="7774"/>
                  <a:pt x="2868" y="7932"/>
                  <a:pt x="2868" y="8026"/>
                </a:cubicBezTo>
                <a:cubicBezTo>
                  <a:pt x="2868" y="9822"/>
                  <a:pt x="4348" y="11271"/>
                  <a:pt x="6113" y="11271"/>
                </a:cubicBezTo>
                <a:cubicBezTo>
                  <a:pt x="7877" y="11271"/>
                  <a:pt x="9326" y="9822"/>
                  <a:pt x="9326" y="8026"/>
                </a:cubicBezTo>
                <a:cubicBezTo>
                  <a:pt x="9326" y="7932"/>
                  <a:pt x="9326" y="7774"/>
                  <a:pt x="9295" y="7648"/>
                </a:cubicBezTo>
                <a:cubicBezTo>
                  <a:pt x="9421" y="7648"/>
                  <a:pt x="9547" y="7680"/>
                  <a:pt x="9704" y="7680"/>
                </a:cubicBezTo>
                <a:cubicBezTo>
                  <a:pt x="11059" y="7680"/>
                  <a:pt x="12225" y="6577"/>
                  <a:pt x="12225" y="5191"/>
                </a:cubicBezTo>
                <a:cubicBezTo>
                  <a:pt x="12130" y="4750"/>
                  <a:pt x="12036" y="4372"/>
                  <a:pt x="11847" y="4025"/>
                </a:cubicBezTo>
                <a:lnTo>
                  <a:pt x="9925" y="213"/>
                </a:lnTo>
                <a:cubicBezTo>
                  <a:pt x="9862" y="71"/>
                  <a:pt x="9736" y="0"/>
                  <a:pt x="9610" y="0"/>
                </a:cubicBezTo>
                <a:cubicBezTo>
                  <a:pt x="9484" y="0"/>
                  <a:pt x="9358" y="71"/>
                  <a:pt x="9295" y="213"/>
                </a:cubicBezTo>
                <a:cubicBezTo>
                  <a:pt x="8948" y="906"/>
                  <a:pt x="7530" y="3773"/>
                  <a:pt x="7530" y="3773"/>
                </a:cubicBezTo>
                <a:lnTo>
                  <a:pt x="6365" y="1473"/>
                </a:lnTo>
                <a:cubicBezTo>
                  <a:pt x="6318" y="1331"/>
                  <a:pt x="6192" y="1260"/>
                  <a:pt x="6062" y="1260"/>
                </a:cubicBezTo>
                <a:cubicBezTo>
                  <a:pt x="5932" y="1260"/>
                  <a:pt x="5798" y="1331"/>
                  <a:pt x="5735" y="1473"/>
                </a:cubicBezTo>
                <a:lnTo>
                  <a:pt x="4601" y="3773"/>
                </a:lnTo>
                <a:lnTo>
                  <a:pt x="2836" y="213"/>
                </a:lnTo>
                <a:cubicBezTo>
                  <a:pt x="2773" y="71"/>
                  <a:pt x="2647" y="0"/>
                  <a:pt x="2521"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7055;p52">
            <a:extLst>
              <a:ext uri="{FF2B5EF4-FFF2-40B4-BE49-F238E27FC236}">
                <a16:creationId xmlns:a16="http://schemas.microsoft.com/office/drawing/2014/main" id="{F380076D-8475-46AA-8251-055405DCEE69}"/>
              </a:ext>
            </a:extLst>
          </p:cNvPr>
          <p:cNvGrpSpPr/>
          <p:nvPr/>
        </p:nvGrpSpPr>
        <p:grpSpPr>
          <a:xfrm>
            <a:off x="3304529" y="2157314"/>
            <a:ext cx="520283" cy="508015"/>
            <a:chOff x="-19802200" y="2416025"/>
            <a:chExt cx="309575" cy="302275"/>
          </a:xfrm>
          <a:solidFill>
            <a:srgbClr val="5C3183"/>
          </a:solidFill>
        </p:grpSpPr>
        <p:sp>
          <p:nvSpPr>
            <p:cNvPr id="771" name="Google Shape;7056;p52">
              <a:extLst>
                <a:ext uri="{FF2B5EF4-FFF2-40B4-BE49-F238E27FC236}">
                  <a16:creationId xmlns:a16="http://schemas.microsoft.com/office/drawing/2014/main" id="{73B7F154-079C-486E-BFB0-F186D65C6AA6}"/>
                </a:ext>
              </a:extLst>
            </p:cNvPr>
            <p:cNvSpPr/>
            <p:nvPr/>
          </p:nvSpPr>
          <p:spPr>
            <a:xfrm>
              <a:off x="-19602925" y="25751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057;p52">
              <a:extLst>
                <a:ext uri="{FF2B5EF4-FFF2-40B4-BE49-F238E27FC236}">
                  <a16:creationId xmlns:a16="http://schemas.microsoft.com/office/drawing/2014/main" id="{D4E6E45F-6D54-4A7A-923E-3904D6BDDE0E}"/>
                </a:ext>
              </a:extLst>
            </p:cNvPr>
            <p:cNvSpPr/>
            <p:nvPr/>
          </p:nvSpPr>
          <p:spPr>
            <a:xfrm>
              <a:off x="-19710825" y="2575925"/>
              <a:ext cx="18925" cy="17350"/>
            </a:xfrm>
            <a:custGeom>
              <a:avLst/>
              <a:gdLst/>
              <a:ahLst/>
              <a:cxnLst/>
              <a:rect l="l" t="t" r="r" b="b"/>
              <a:pathLst>
                <a:path w="757" h="694" extrusionOk="0">
                  <a:moveTo>
                    <a:pt x="378" y="0"/>
                  </a:moveTo>
                  <a:cubicBezTo>
                    <a:pt x="158" y="0"/>
                    <a:pt x="0" y="158"/>
                    <a:pt x="0" y="347"/>
                  </a:cubicBezTo>
                  <a:cubicBezTo>
                    <a:pt x="0" y="536"/>
                    <a:pt x="158" y="693"/>
                    <a:pt x="378" y="693"/>
                  </a:cubicBezTo>
                  <a:cubicBezTo>
                    <a:pt x="567" y="693"/>
                    <a:pt x="725" y="536"/>
                    <a:pt x="725" y="347"/>
                  </a:cubicBezTo>
                  <a:cubicBezTo>
                    <a:pt x="756" y="158"/>
                    <a:pt x="567"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058;p52">
              <a:extLst>
                <a:ext uri="{FF2B5EF4-FFF2-40B4-BE49-F238E27FC236}">
                  <a16:creationId xmlns:a16="http://schemas.microsoft.com/office/drawing/2014/main" id="{0AFEFFC2-260D-4921-A98D-32081F2F74F4}"/>
                </a:ext>
              </a:extLst>
            </p:cNvPr>
            <p:cNvSpPr/>
            <p:nvPr/>
          </p:nvSpPr>
          <p:spPr>
            <a:xfrm>
              <a:off x="-19602925" y="261135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059;p52">
              <a:extLst>
                <a:ext uri="{FF2B5EF4-FFF2-40B4-BE49-F238E27FC236}">
                  <a16:creationId xmlns:a16="http://schemas.microsoft.com/office/drawing/2014/main" id="{F2153816-C505-47C9-B2C3-DEA2DEBFAAC7}"/>
                </a:ext>
              </a:extLst>
            </p:cNvPr>
            <p:cNvSpPr/>
            <p:nvPr/>
          </p:nvSpPr>
          <p:spPr>
            <a:xfrm>
              <a:off x="-19728150" y="2611350"/>
              <a:ext cx="35450" cy="35475"/>
            </a:xfrm>
            <a:custGeom>
              <a:avLst/>
              <a:gdLst/>
              <a:ahLst/>
              <a:cxnLst/>
              <a:rect l="l" t="t" r="r" b="b"/>
              <a:pathLst>
                <a:path w="1418" h="1419" extrusionOk="0">
                  <a:moveTo>
                    <a:pt x="725" y="1"/>
                  </a:moveTo>
                  <a:cubicBezTo>
                    <a:pt x="315" y="1"/>
                    <a:pt x="0" y="316"/>
                    <a:pt x="0" y="694"/>
                  </a:cubicBezTo>
                  <a:cubicBezTo>
                    <a:pt x="0" y="1072"/>
                    <a:pt x="315" y="1418"/>
                    <a:pt x="725" y="1418"/>
                  </a:cubicBezTo>
                  <a:cubicBezTo>
                    <a:pt x="1103" y="1418"/>
                    <a:pt x="1418" y="1072"/>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060;p52">
              <a:extLst>
                <a:ext uri="{FF2B5EF4-FFF2-40B4-BE49-F238E27FC236}">
                  <a16:creationId xmlns:a16="http://schemas.microsoft.com/office/drawing/2014/main" id="{3D9C09FD-3B29-41F6-95D3-F8ABCA727009}"/>
                </a:ext>
              </a:extLst>
            </p:cNvPr>
            <p:cNvSpPr/>
            <p:nvPr/>
          </p:nvSpPr>
          <p:spPr>
            <a:xfrm>
              <a:off x="-19802200" y="2416025"/>
              <a:ext cx="309575" cy="302275"/>
            </a:xfrm>
            <a:custGeom>
              <a:avLst/>
              <a:gdLst/>
              <a:ahLst/>
              <a:cxnLst/>
              <a:rect l="l" t="t" r="r" b="b"/>
              <a:pathLst>
                <a:path w="12383" h="12091" extrusionOk="0">
                  <a:moveTo>
                    <a:pt x="6176" y="2080"/>
                  </a:moveTo>
                  <a:cubicBezTo>
                    <a:pt x="6711" y="2080"/>
                    <a:pt x="7121" y="2458"/>
                    <a:pt x="7215" y="2931"/>
                  </a:cubicBezTo>
                  <a:cubicBezTo>
                    <a:pt x="6869" y="2836"/>
                    <a:pt x="6554" y="2804"/>
                    <a:pt x="6176" y="2804"/>
                  </a:cubicBezTo>
                  <a:cubicBezTo>
                    <a:pt x="5829" y="2804"/>
                    <a:pt x="5483" y="2836"/>
                    <a:pt x="5168" y="2931"/>
                  </a:cubicBezTo>
                  <a:cubicBezTo>
                    <a:pt x="5231" y="2458"/>
                    <a:pt x="5672" y="2080"/>
                    <a:pt x="6176" y="2080"/>
                  </a:cubicBezTo>
                  <a:close/>
                  <a:moveTo>
                    <a:pt x="6176" y="3561"/>
                  </a:moveTo>
                  <a:cubicBezTo>
                    <a:pt x="6900" y="3561"/>
                    <a:pt x="7562" y="3750"/>
                    <a:pt x="8129" y="4065"/>
                  </a:cubicBezTo>
                  <a:cubicBezTo>
                    <a:pt x="7656" y="4600"/>
                    <a:pt x="6932" y="4978"/>
                    <a:pt x="6176" y="4978"/>
                  </a:cubicBezTo>
                  <a:cubicBezTo>
                    <a:pt x="5451" y="4978"/>
                    <a:pt x="4727" y="4600"/>
                    <a:pt x="4254" y="4065"/>
                  </a:cubicBezTo>
                  <a:cubicBezTo>
                    <a:pt x="4853" y="3750"/>
                    <a:pt x="5483" y="3561"/>
                    <a:pt x="6176" y="3561"/>
                  </a:cubicBezTo>
                  <a:close/>
                  <a:moveTo>
                    <a:pt x="6176" y="6932"/>
                  </a:moveTo>
                  <a:lnTo>
                    <a:pt x="7026" y="10555"/>
                  </a:lnTo>
                  <a:cubicBezTo>
                    <a:pt x="6743" y="10649"/>
                    <a:pt x="6459" y="10681"/>
                    <a:pt x="6176" y="10681"/>
                  </a:cubicBezTo>
                  <a:cubicBezTo>
                    <a:pt x="5924" y="10681"/>
                    <a:pt x="5640" y="10649"/>
                    <a:pt x="5357" y="10555"/>
                  </a:cubicBezTo>
                  <a:lnTo>
                    <a:pt x="6176" y="6932"/>
                  </a:lnTo>
                  <a:close/>
                  <a:moveTo>
                    <a:pt x="3655" y="4443"/>
                  </a:moveTo>
                  <a:cubicBezTo>
                    <a:pt x="4191" y="5073"/>
                    <a:pt x="4884" y="5514"/>
                    <a:pt x="5766" y="5640"/>
                  </a:cubicBezTo>
                  <a:lnTo>
                    <a:pt x="4538" y="11027"/>
                  </a:lnTo>
                  <a:cubicBezTo>
                    <a:pt x="3151" y="10366"/>
                    <a:pt x="2238" y="8979"/>
                    <a:pt x="2238" y="7436"/>
                  </a:cubicBezTo>
                  <a:cubicBezTo>
                    <a:pt x="2238" y="6239"/>
                    <a:pt x="2805" y="5167"/>
                    <a:pt x="3655" y="4443"/>
                  </a:cubicBezTo>
                  <a:close/>
                  <a:moveTo>
                    <a:pt x="8696" y="4443"/>
                  </a:moveTo>
                  <a:cubicBezTo>
                    <a:pt x="9578" y="5167"/>
                    <a:pt x="10114" y="6270"/>
                    <a:pt x="10114" y="7436"/>
                  </a:cubicBezTo>
                  <a:cubicBezTo>
                    <a:pt x="10082" y="8979"/>
                    <a:pt x="9232" y="10366"/>
                    <a:pt x="7846" y="11027"/>
                  </a:cubicBezTo>
                  <a:lnTo>
                    <a:pt x="6617" y="5640"/>
                  </a:lnTo>
                  <a:cubicBezTo>
                    <a:pt x="7499" y="5514"/>
                    <a:pt x="8192" y="5073"/>
                    <a:pt x="8696" y="4443"/>
                  </a:cubicBezTo>
                  <a:close/>
                  <a:moveTo>
                    <a:pt x="4727" y="1"/>
                  </a:moveTo>
                  <a:cubicBezTo>
                    <a:pt x="4538" y="1"/>
                    <a:pt x="4380" y="158"/>
                    <a:pt x="4380" y="347"/>
                  </a:cubicBezTo>
                  <a:cubicBezTo>
                    <a:pt x="4380" y="946"/>
                    <a:pt x="4664" y="1513"/>
                    <a:pt x="5073" y="1828"/>
                  </a:cubicBezTo>
                  <a:cubicBezTo>
                    <a:pt x="4664" y="2143"/>
                    <a:pt x="4380" y="2678"/>
                    <a:pt x="4380" y="3246"/>
                  </a:cubicBezTo>
                  <a:cubicBezTo>
                    <a:pt x="3592" y="3561"/>
                    <a:pt x="2931" y="4096"/>
                    <a:pt x="2395" y="4758"/>
                  </a:cubicBezTo>
                  <a:lnTo>
                    <a:pt x="1387" y="4380"/>
                  </a:lnTo>
                  <a:lnTo>
                    <a:pt x="725" y="3088"/>
                  </a:lnTo>
                  <a:cubicBezTo>
                    <a:pt x="657" y="2974"/>
                    <a:pt x="522" y="2893"/>
                    <a:pt x="393" y="2893"/>
                  </a:cubicBezTo>
                  <a:cubicBezTo>
                    <a:pt x="344" y="2893"/>
                    <a:pt x="296" y="2904"/>
                    <a:pt x="253" y="2931"/>
                  </a:cubicBezTo>
                  <a:cubicBezTo>
                    <a:pt x="95" y="2994"/>
                    <a:pt x="1" y="3246"/>
                    <a:pt x="95" y="3403"/>
                  </a:cubicBezTo>
                  <a:lnTo>
                    <a:pt x="788" y="4789"/>
                  </a:lnTo>
                  <a:cubicBezTo>
                    <a:pt x="820" y="4884"/>
                    <a:pt x="914" y="4978"/>
                    <a:pt x="977" y="4978"/>
                  </a:cubicBezTo>
                  <a:lnTo>
                    <a:pt x="2017" y="5356"/>
                  </a:lnTo>
                  <a:cubicBezTo>
                    <a:pt x="1734" y="5923"/>
                    <a:pt x="1545" y="6491"/>
                    <a:pt x="1513" y="7121"/>
                  </a:cubicBezTo>
                  <a:lnTo>
                    <a:pt x="410" y="7121"/>
                  </a:lnTo>
                  <a:cubicBezTo>
                    <a:pt x="190" y="7121"/>
                    <a:pt x="32" y="7278"/>
                    <a:pt x="32" y="7499"/>
                  </a:cubicBezTo>
                  <a:cubicBezTo>
                    <a:pt x="32" y="7688"/>
                    <a:pt x="190" y="7845"/>
                    <a:pt x="410" y="7845"/>
                  </a:cubicBezTo>
                  <a:lnTo>
                    <a:pt x="1513" y="7845"/>
                  </a:lnTo>
                  <a:cubicBezTo>
                    <a:pt x="1545" y="8475"/>
                    <a:pt x="1734" y="9074"/>
                    <a:pt x="2017" y="9610"/>
                  </a:cubicBezTo>
                  <a:lnTo>
                    <a:pt x="977" y="10019"/>
                  </a:lnTo>
                  <a:cubicBezTo>
                    <a:pt x="914" y="10051"/>
                    <a:pt x="820" y="10082"/>
                    <a:pt x="788" y="10177"/>
                  </a:cubicBezTo>
                  <a:lnTo>
                    <a:pt x="95" y="11594"/>
                  </a:lnTo>
                  <a:cubicBezTo>
                    <a:pt x="1" y="11752"/>
                    <a:pt x="95" y="11972"/>
                    <a:pt x="253" y="12067"/>
                  </a:cubicBezTo>
                  <a:cubicBezTo>
                    <a:pt x="292" y="12083"/>
                    <a:pt x="336" y="12091"/>
                    <a:pt x="380" y="12091"/>
                  </a:cubicBezTo>
                  <a:cubicBezTo>
                    <a:pt x="513" y="12091"/>
                    <a:pt x="655" y="12020"/>
                    <a:pt x="725" y="11878"/>
                  </a:cubicBezTo>
                  <a:lnTo>
                    <a:pt x="1387" y="10586"/>
                  </a:lnTo>
                  <a:lnTo>
                    <a:pt x="2395" y="10208"/>
                  </a:lnTo>
                  <a:cubicBezTo>
                    <a:pt x="2962" y="10933"/>
                    <a:pt x="3718" y="11531"/>
                    <a:pt x="4664" y="11846"/>
                  </a:cubicBezTo>
                  <a:cubicBezTo>
                    <a:pt x="4706" y="11868"/>
                    <a:pt x="4750" y="11878"/>
                    <a:pt x="4794" y="11878"/>
                  </a:cubicBezTo>
                  <a:cubicBezTo>
                    <a:pt x="4944" y="11878"/>
                    <a:pt x="5087" y="11758"/>
                    <a:pt x="5136" y="11563"/>
                  </a:cubicBezTo>
                  <a:lnTo>
                    <a:pt x="5199" y="11248"/>
                  </a:lnTo>
                  <a:cubicBezTo>
                    <a:pt x="5514" y="11342"/>
                    <a:pt x="5829" y="11374"/>
                    <a:pt x="6176" y="11374"/>
                  </a:cubicBezTo>
                  <a:cubicBezTo>
                    <a:pt x="6491" y="11374"/>
                    <a:pt x="6869" y="11342"/>
                    <a:pt x="7184" y="11248"/>
                  </a:cubicBezTo>
                  <a:lnTo>
                    <a:pt x="7247" y="11563"/>
                  </a:lnTo>
                  <a:cubicBezTo>
                    <a:pt x="7275" y="11756"/>
                    <a:pt x="7471" y="11852"/>
                    <a:pt x="7646" y="11852"/>
                  </a:cubicBezTo>
                  <a:cubicBezTo>
                    <a:pt x="7671" y="11852"/>
                    <a:pt x="7696" y="11850"/>
                    <a:pt x="7720" y="11846"/>
                  </a:cubicBezTo>
                  <a:cubicBezTo>
                    <a:pt x="8633" y="11531"/>
                    <a:pt x="9421" y="10933"/>
                    <a:pt x="9956" y="10208"/>
                  </a:cubicBezTo>
                  <a:lnTo>
                    <a:pt x="10996" y="10586"/>
                  </a:lnTo>
                  <a:lnTo>
                    <a:pt x="11658" y="11878"/>
                  </a:lnTo>
                  <a:cubicBezTo>
                    <a:pt x="11729" y="12020"/>
                    <a:pt x="11870" y="12091"/>
                    <a:pt x="12003" y="12091"/>
                  </a:cubicBezTo>
                  <a:cubicBezTo>
                    <a:pt x="12048" y="12091"/>
                    <a:pt x="12091" y="12083"/>
                    <a:pt x="12130" y="12067"/>
                  </a:cubicBezTo>
                  <a:cubicBezTo>
                    <a:pt x="12288" y="11972"/>
                    <a:pt x="12382" y="11720"/>
                    <a:pt x="12288" y="11594"/>
                  </a:cubicBezTo>
                  <a:lnTo>
                    <a:pt x="11500" y="10177"/>
                  </a:lnTo>
                  <a:cubicBezTo>
                    <a:pt x="11469" y="10082"/>
                    <a:pt x="11374" y="10019"/>
                    <a:pt x="11311" y="10019"/>
                  </a:cubicBezTo>
                  <a:lnTo>
                    <a:pt x="10271" y="9610"/>
                  </a:lnTo>
                  <a:cubicBezTo>
                    <a:pt x="10555" y="9074"/>
                    <a:pt x="10712" y="8475"/>
                    <a:pt x="10807" y="7845"/>
                  </a:cubicBezTo>
                  <a:lnTo>
                    <a:pt x="11910" y="7845"/>
                  </a:lnTo>
                  <a:cubicBezTo>
                    <a:pt x="12099" y="7845"/>
                    <a:pt x="12256" y="7688"/>
                    <a:pt x="12256" y="7499"/>
                  </a:cubicBezTo>
                  <a:cubicBezTo>
                    <a:pt x="12256" y="7278"/>
                    <a:pt x="12099" y="7121"/>
                    <a:pt x="11910" y="7121"/>
                  </a:cubicBezTo>
                  <a:lnTo>
                    <a:pt x="10807" y="7121"/>
                  </a:lnTo>
                  <a:cubicBezTo>
                    <a:pt x="10775" y="6491"/>
                    <a:pt x="10555" y="5923"/>
                    <a:pt x="10271" y="5356"/>
                  </a:cubicBezTo>
                  <a:lnTo>
                    <a:pt x="11311" y="4978"/>
                  </a:lnTo>
                  <a:cubicBezTo>
                    <a:pt x="11374" y="4915"/>
                    <a:pt x="11469" y="4884"/>
                    <a:pt x="11500" y="4789"/>
                  </a:cubicBezTo>
                  <a:lnTo>
                    <a:pt x="12225" y="3403"/>
                  </a:lnTo>
                  <a:cubicBezTo>
                    <a:pt x="12288" y="3214"/>
                    <a:pt x="12225" y="2994"/>
                    <a:pt x="12067" y="2931"/>
                  </a:cubicBezTo>
                  <a:cubicBezTo>
                    <a:pt x="12024" y="2904"/>
                    <a:pt x="11973" y="2893"/>
                    <a:pt x="11922" y="2893"/>
                  </a:cubicBezTo>
                  <a:cubicBezTo>
                    <a:pt x="11785" y="2893"/>
                    <a:pt x="11640" y="2974"/>
                    <a:pt x="11595" y="3088"/>
                  </a:cubicBezTo>
                  <a:lnTo>
                    <a:pt x="10902" y="4380"/>
                  </a:lnTo>
                  <a:lnTo>
                    <a:pt x="9893" y="4758"/>
                  </a:lnTo>
                  <a:cubicBezTo>
                    <a:pt x="9389" y="4096"/>
                    <a:pt x="8696" y="3561"/>
                    <a:pt x="7909" y="3246"/>
                  </a:cubicBezTo>
                  <a:cubicBezTo>
                    <a:pt x="7909" y="2647"/>
                    <a:pt x="7656" y="2143"/>
                    <a:pt x="7215" y="1828"/>
                  </a:cubicBezTo>
                  <a:cubicBezTo>
                    <a:pt x="7656" y="1450"/>
                    <a:pt x="7909" y="946"/>
                    <a:pt x="7909" y="347"/>
                  </a:cubicBezTo>
                  <a:cubicBezTo>
                    <a:pt x="7909" y="158"/>
                    <a:pt x="7751" y="1"/>
                    <a:pt x="7562" y="1"/>
                  </a:cubicBezTo>
                  <a:cubicBezTo>
                    <a:pt x="7373" y="1"/>
                    <a:pt x="7215" y="158"/>
                    <a:pt x="7215" y="347"/>
                  </a:cubicBezTo>
                  <a:cubicBezTo>
                    <a:pt x="7215" y="946"/>
                    <a:pt x="6743" y="1450"/>
                    <a:pt x="6144" y="1450"/>
                  </a:cubicBezTo>
                  <a:cubicBezTo>
                    <a:pt x="5546" y="1450"/>
                    <a:pt x="5073" y="946"/>
                    <a:pt x="5073" y="347"/>
                  </a:cubicBezTo>
                  <a:cubicBezTo>
                    <a:pt x="5073" y="158"/>
                    <a:pt x="4916" y="1"/>
                    <a:pt x="4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7061;p52">
            <a:extLst>
              <a:ext uri="{FF2B5EF4-FFF2-40B4-BE49-F238E27FC236}">
                <a16:creationId xmlns:a16="http://schemas.microsoft.com/office/drawing/2014/main" id="{5A7164C0-6B4A-4B54-84F7-CEEE336547BB}"/>
              </a:ext>
            </a:extLst>
          </p:cNvPr>
          <p:cNvGrpSpPr/>
          <p:nvPr/>
        </p:nvGrpSpPr>
        <p:grpSpPr>
          <a:xfrm>
            <a:off x="3307848" y="2779108"/>
            <a:ext cx="513644" cy="510997"/>
            <a:chOff x="-19801400" y="2788575"/>
            <a:chExt cx="305625" cy="304050"/>
          </a:xfrm>
          <a:solidFill>
            <a:srgbClr val="5C3183"/>
          </a:solidFill>
        </p:grpSpPr>
        <p:sp>
          <p:nvSpPr>
            <p:cNvPr id="765" name="Google Shape;7062;p52">
              <a:extLst>
                <a:ext uri="{FF2B5EF4-FFF2-40B4-BE49-F238E27FC236}">
                  <a16:creationId xmlns:a16="http://schemas.microsoft.com/office/drawing/2014/main" id="{047D1675-3513-435B-83BA-D5A3B87CDFD8}"/>
                </a:ext>
              </a:extLst>
            </p:cNvPr>
            <p:cNvSpPr/>
            <p:nvPr/>
          </p:nvSpPr>
          <p:spPr>
            <a:xfrm>
              <a:off x="-19744700" y="2931925"/>
              <a:ext cx="52800" cy="18125"/>
            </a:xfrm>
            <a:custGeom>
              <a:avLst/>
              <a:gdLst/>
              <a:ahLst/>
              <a:cxnLst/>
              <a:rect l="l" t="t" r="r" b="b"/>
              <a:pathLst>
                <a:path w="2112" h="725" extrusionOk="0">
                  <a:moveTo>
                    <a:pt x="347" y="0"/>
                  </a:moveTo>
                  <a:cubicBezTo>
                    <a:pt x="158" y="0"/>
                    <a:pt x="1" y="158"/>
                    <a:pt x="1" y="347"/>
                  </a:cubicBezTo>
                  <a:cubicBezTo>
                    <a:pt x="1" y="567"/>
                    <a:pt x="158" y="725"/>
                    <a:pt x="347" y="725"/>
                  </a:cubicBezTo>
                  <a:lnTo>
                    <a:pt x="1765" y="725"/>
                  </a:lnTo>
                  <a:cubicBezTo>
                    <a:pt x="1922" y="725"/>
                    <a:pt x="2111" y="567"/>
                    <a:pt x="2111" y="347"/>
                  </a:cubicBezTo>
                  <a:cubicBezTo>
                    <a:pt x="2111" y="158"/>
                    <a:pt x="1954"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063;p52">
              <a:extLst>
                <a:ext uri="{FF2B5EF4-FFF2-40B4-BE49-F238E27FC236}">
                  <a16:creationId xmlns:a16="http://schemas.microsoft.com/office/drawing/2014/main" id="{3EE90B62-A0B2-447D-A95D-857031E9A009}"/>
                </a:ext>
              </a:extLst>
            </p:cNvPr>
            <p:cNvSpPr/>
            <p:nvPr/>
          </p:nvSpPr>
          <p:spPr>
            <a:xfrm>
              <a:off x="-19709250" y="2967350"/>
              <a:ext cx="52800" cy="18150"/>
            </a:xfrm>
            <a:custGeom>
              <a:avLst/>
              <a:gdLst/>
              <a:ahLst/>
              <a:cxnLst/>
              <a:rect l="l" t="t" r="r" b="b"/>
              <a:pathLst>
                <a:path w="2112" h="726" extrusionOk="0">
                  <a:moveTo>
                    <a:pt x="347" y="1"/>
                  </a:moveTo>
                  <a:cubicBezTo>
                    <a:pt x="158" y="1"/>
                    <a:pt x="0" y="158"/>
                    <a:pt x="0" y="347"/>
                  </a:cubicBezTo>
                  <a:cubicBezTo>
                    <a:pt x="0" y="568"/>
                    <a:pt x="158" y="726"/>
                    <a:pt x="347" y="726"/>
                  </a:cubicBezTo>
                  <a:lnTo>
                    <a:pt x="1765" y="726"/>
                  </a:lnTo>
                  <a:cubicBezTo>
                    <a:pt x="1954" y="726"/>
                    <a:pt x="2111" y="568"/>
                    <a:pt x="2111" y="347"/>
                  </a:cubicBezTo>
                  <a:cubicBezTo>
                    <a:pt x="2111" y="190"/>
                    <a:pt x="1954"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064;p52">
              <a:extLst>
                <a:ext uri="{FF2B5EF4-FFF2-40B4-BE49-F238E27FC236}">
                  <a16:creationId xmlns:a16="http://schemas.microsoft.com/office/drawing/2014/main" id="{931DEAAC-6382-463E-9FEA-286EAD3281AF}"/>
                </a:ext>
              </a:extLst>
            </p:cNvPr>
            <p:cNvSpPr/>
            <p:nvPr/>
          </p:nvSpPr>
          <p:spPr>
            <a:xfrm>
              <a:off x="-19638375" y="2968150"/>
              <a:ext cx="52800" cy="18150"/>
            </a:xfrm>
            <a:custGeom>
              <a:avLst/>
              <a:gdLst/>
              <a:ahLst/>
              <a:cxnLst/>
              <a:rect l="l" t="t" r="r" b="b"/>
              <a:pathLst>
                <a:path w="2112" h="726" extrusionOk="0">
                  <a:moveTo>
                    <a:pt x="347" y="0"/>
                  </a:moveTo>
                  <a:cubicBezTo>
                    <a:pt x="158" y="0"/>
                    <a:pt x="1" y="158"/>
                    <a:pt x="1" y="378"/>
                  </a:cubicBezTo>
                  <a:cubicBezTo>
                    <a:pt x="1" y="568"/>
                    <a:pt x="158" y="725"/>
                    <a:pt x="347" y="725"/>
                  </a:cubicBezTo>
                  <a:lnTo>
                    <a:pt x="1765" y="725"/>
                  </a:lnTo>
                  <a:cubicBezTo>
                    <a:pt x="1954" y="725"/>
                    <a:pt x="2112" y="568"/>
                    <a:pt x="2112" y="378"/>
                  </a:cubicBezTo>
                  <a:cubicBezTo>
                    <a:pt x="2112" y="158"/>
                    <a:pt x="1954"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065;p52">
              <a:extLst>
                <a:ext uri="{FF2B5EF4-FFF2-40B4-BE49-F238E27FC236}">
                  <a16:creationId xmlns:a16="http://schemas.microsoft.com/office/drawing/2014/main" id="{F98EA2E4-C15D-44DC-9FF7-164C33F47D07}"/>
                </a:ext>
              </a:extLst>
            </p:cNvPr>
            <p:cNvSpPr/>
            <p:nvPr/>
          </p:nvSpPr>
          <p:spPr>
            <a:xfrm>
              <a:off x="-19673800" y="2931925"/>
              <a:ext cx="52775" cy="18125"/>
            </a:xfrm>
            <a:custGeom>
              <a:avLst/>
              <a:gdLst/>
              <a:ahLst/>
              <a:cxnLst/>
              <a:rect l="l" t="t" r="r" b="b"/>
              <a:pathLst>
                <a:path w="2111" h="725" extrusionOk="0">
                  <a:moveTo>
                    <a:pt x="347" y="0"/>
                  </a:moveTo>
                  <a:cubicBezTo>
                    <a:pt x="158" y="0"/>
                    <a:pt x="0" y="158"/>
                    <a:pt x="0" y="347"/>
                  </a:cubicBezTo>
                  <a:cubicBezTo>
                    <a:pt x="0" y="567"/>
                    <a:pt x="158" y="725"/>
                    <a:pt x="347" y="725"/>
                  </a:cubicBezTo>
                  <a:lnTo>
                    <a:pt x="1764" y="725"/>
                  </a:lnTo>
                  <a:cubicBezTo>
                    <a:pt x="1953" y="725"/>
                    <a:pt x="2111" y="567"/>
                    <a:pt x="2111" y="347"/>
                  </a:cubicBezTo>
                  <a:cubicBezTo>
                    <a:pt x="2111" y="158"/>
                    <a:pt x="1953" y="0"/>
                    <a:pt x="1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066;p52">
              <a:extLst>
                <a:ext uri="{FF2B5EF4-FFF2-40B4-BE49-F238E27FC236}">
                  <a16:creationId xmlns:a16="http://schemas.microsoft.com/office/drawing/2014/main" id="{87A5C485-B314-495D-9006-E0C19EB216BB}"/>
                </a:ext>
              </a:extLst>
            </p:cNvPr>
            <p:cNvSpPr/>
            <p:nvPr/>
          </p:nvSpPr>
          <p:spPr>
            <a:xfrm>
              <a:off x="-19602925" y="2931925"/>
              <a:ext cx="52800" cy="18125"/>
            </a:xfrm>
            <a:custGeom>
              <a:avLst/>
              <a:gdLst/>
              <a:ahLst/>
              <a:cxnLst/>
              <a:rect l="l" t="t" r="r" b="b"/>
              <a:pathLst>
                <a:path w="2112" h="725" extrusionOk="0">
                  <a:moveTo>
                    <a:pt x="347" y="0"/>
                  </a:moveTo>
                  <a:cubicBezTo>
                    <a:pt x="158" y="0"/>
                    <a:pt x="1" y="158"/>
                    <a:pt x="1" y="347"/>
                  </a:cubicBezTo>
                  <a:cubicBezTo>
                    <a:pt x="1" y="567"/>
                    <a:pt x="158" y="725"/>
                    <a:pt x="347" y="725"/>
                  </a:cubicBezTo>
                  <a:lnTo>
                    <a:pt x="1765" y="725"/>
                  </a:lnTo>
                  <a:cubicBezTo>
                    <a:pt x="1954" y="725"/>
                    <a:pt x="2111" y="567"/>
                    <a:pt x="2111" y="347"/>
                  </a:cubicBezTo>
                  <a:cubicBezTo>
                    <a:pt x="2111" y="158"/>
                    <a:pt x="1954"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067;p52">
              <a:extLst>
                <a:ext uri="{FF2B5EF4-FFF2-40B4-BE49-F238E27FC236}">
                  <a16:creationId xmlns:a16="http://schemas.microsoft.com/office/drawing/2014/main" id="{4FCC59FB-55C1-43DD-A0C8-EAAF9FE1DE01}"/>
                </a:ext>
              </a:extLst>
            </p:cNvPr>
            <p:cNvSpPr/>
            <p:nvPr/>
          </p:nvSpPr>
          <p:spPr>
            <a:xfrm>
              <a:off x="-19801400" y="2788575"/>
              <a:ext cx="305625" cy="304050"/>
            </a:xfrm>
            <a:custGeom>
              <a:avLst/>
              <a:gdLst/>
              <a:ahLst/>
              <a:cxnLst/>
              <a:rect l="l" t="t" r="r" b="b"/>
              <a:pathLst>
                <a:path w="12225" h="12162" extrusionOk="0">
                  <a:moveTo>
                    <a:pt x="6144" y="693"/>
                  </a:moveTo>
                  <a:cubicBezTo>
                    <a:pt x="7026" y="693"/>
                    <a:pt x="7940" y="2584"/>
                    <a:pt x="7940" y="4316"/>
                  </a:cubicBezTo>
                  <a:lnTo>
                    <a:pt x="4348" y="4316"/>
                  </a:lnTo>
                  <a:cubicBezTo>
                    <a:pt x="4348" y="2584"/>
                    <a:pt x="5293" y="693"/>
                    <a:pt x="6144" y="693"/>
                  </a:cubicBezTo>
                  <a:close/>
                  <a:moveTo>
                    <a:pt x="9677" y="1496"/>
                  </a:moveTo>
                  <a:cubicBezTo>
                    <a:pt x="9731" y="1496"/>
                    <a:pt x="9781" y="1501"/>
                    <a:pt x="9830" y="1513"/>
                  </a:cubicBezTo>
                  <a:cubicBezTo>
                    <a:pt x="10145" y="1607"/>
                    <a:pt x="10397" y="1985"/>
                    <a:pt x="10617" y="2552"/>
                  </a:cubicBezTo>
                  <a:cubicBezTo>
                    <a:pt x="10775" y="3056"/>
                    <a:pt x="10838" y="3686"/>
                    <a:pt x="10806" y="4316"/>
                  </a:cubicBezTo>
                  <a:lnTo>
                    <a:pt x="8633" y="4316"/>
                  </a:lnTo>
                  <a:cubicBezTo>
                    <a:pt x="8633" y="3686"/>
                    <a:pt x="8507" y="2993"/>
                    <a:pt x="8318" y="2300"/>
                  </a:cubicBezTo>
                  <a:cubicBezTo>
                    <a:pt x="8762" y="1800"/>
                    <a:pt x="9280" y="1496"/>
                    <a:pt x="9677" y="1496"/>
                  </a:cubicBezTo>
                  <a:close/>
                  <a:moveTo>
                    <a:pt x="2638" y="1496"/>
                  </a:moveTo>
                  <a:cubicBezTo>
                    <a:pt x="3024" y="1496"/>
                    <a:pt x="3501" y="1807"/>
                    <a:pt x="4001" y="2363"/>
                  </a:cubicBezTo>
                  <a:cubicBezTo>
                    <a:pt x="3781" y="2993"/>
                    <a:pt x="3686" y="3686"/>
                    <a:pt x="3686" y="4348"/>
                  </a:cubicBezTo>
                  <a:lnTo>
                    <a:pt x="1513" y="4348"/>
                  </a:lnTo>
                  <a:cubicBezTo>
                    <a:pt x="1481" y="3686"/>
                    <a:pt x="1544" y="3056"/>
                    <a:pt x="1702" y="2552"/>
                  </a:cubicBezTo>
                  <a:cubicBezTo>
                    <a:pt x="1891" y="1954"/>
                    <a:pt x="2174" y="1607"/>
                    <a:pt x="2489" y="1513"/>
                  </a:cubicBezTo>
                  <a:cubicBezTo>
                    <a:pt x="2537" y="1502"/>
                    <a:pt x="2587" y="1496"/>
                    <a:pt x="2638" y="1496"/>
                  </a:cubicBezTo>
                  <a:close/>
                  <a:moveTo>
                    <a:pt x="11153" y="5041"/>
                  </a:moveTo>
                  <a:cubicBezTo>
                    <a:pt x="11342" y="5041"/>
                    <a:pt x="11500" y="5199"/>
                    <a:pt x="11500" y="5388"/>
                  </a:cubicBezTo>
                  <a:cubicBezTo>
                    <a:pt x="11500" y="7152"/>
                    <a:pt x="10050" y="8601"/>
                    <a:pt x="8286" y="8601"/>
                  </a:cubicBezTo>
                  <a:lnTo>
                    <a:pt x="4001" y="8601"/>
                  </a:lnTo>
                  <a:cubicBezTo>
                    <a:pt x="2206" y="8601"/>
                    <a:pt x="756" y="7152"/>
                    <a:pt x="756" y="5388"/>
                  </a:cubicBezTo>
                  <a:cubicBezTo>
                    <a:pt x="756" y="5199"/>
                    <a:pt x="914" y="5041"/>
                    <a:pt x="1103" y="5041"/>
                  </a:cubicBezTo>
                  <a:close/>
                  <a:moveTo>
                    <a:pt x="9357" y="9326"/>
                  </a:moveTo>
                  <a:lnTo>
                    <a:pt x="9357" y="9672"/>
                  </a:lnTo>
                  <a:cubicBezTo>
                    <a:pt x="9357" y="10271"/>
                    <a:pt x="8885" y="10743"/>
                    <a:pt x="8286" y="10743"/>
                  </a:cubicBezTo>
                  <a:lnTo>
                    <a:pt x="7940" y="10743"/>
                  </a:lnTo>
                  <a:lnTo>
                    <a:pt x="7940" y="10397"/>
                  </a:lnTo>
                  <a:cubicBezTo>
                    <a:pt x="7940" y="9798"/>
                    <a:pt x="8412" y="9326"/>
                    <a:pt x="8979" y="9326"/>
                  </a:cubicBezTo>
                  <a:close/>
                  <a:moveTo>
                    <a:pt x="10050" y="9357"/>
                  </a:moveTo>
                  <a:cubicBezTo>
                    <a:pt x="10870" y="9515"/>
                    <a:pt x="11500" y="10208"/>
                    <a:pt x="11500" y="11090"/>
                  </a:cubicBezTo>
                  <a:lnTo>
                    <a:pt x="11500" y="11437"/>
                  </a:lnTo>
                  <a:lnTo>
                    <a:pt x="11153" y="11437"/>
                  </a:lnTo>
                  <a:cubicBezTo>
                    <a:pt x="10617" y="11437"/>
                    <a:pt x="10050" y="11185"/>
                    <a:pt x="9704" y="10743"/>
                  </a:cubicBezTo>
                  <a:cubicBezTo>
                    <a:pt x="9924" y="10428"/>
                    <a:pt x="10050" y="10082"/>
                    <a:pt x="10050" y="9672"/>
                  </a:cubicBezTo>
                  <a:lnTo>
                    <a:pt x="10050" y="9357"/>
                  </a:lnTo>
                  <a:close/>
                  <a:moveTo>
                    <a:pt x="6112" y="0"/>
                  </a:moveTo>
                  <a:cubicBezTo>
                    <a:pt x="5419" y="0"/>
                    <a:pt x="4789" y="536"/>
                    <a:pt x="4253" y="1513"/>
                  </a:cubicBezTo>
                  <a:cubicBezTo>
                    <a:pt x="4253" y="1576"/>
                    <a:pt x="4222" y="1576"/>
                    <a:pt x="4222" y="1607"/>
                  </a:cubicBezTo>
                  <a:cubicBezTo>
                    <a:pt x="3680" y="1065"/>
                    <a:pt x="3096" y="777"/>
                    <a:pt x="2591" y="777"/>
                  </a:cubicBezTo>
                  <a:cubicBezTo>
                    <a:pt x="2479" y="777"/>
                    <a:pt x="2371" y="791"/>
                    <a:pt x="2269" y="819"/>
                  </a:cubicBezTo>
                  <a:cubicBezTo>
                    <a:pt x="1166" y="1135"/>
                    <a:pt x="630" y="2836"/>
                    <a:pt x="725" y="4348"/>
                  </a:cubicBezTo>
                  <a:cubicBezTo>
                    <a:pt x="284" y="4506"/>
                    <a:pt x="0" y="4915"/>
                    <a:pt x="0" y="5388"/>
                  </a:cubicBezTo>
                  <a:cubicBezTo>
                    <a:pt x="0" y="7561"/>
                    <a:pt x="1796" y="9326"/>
                    <a:pt x="3938" y="9326"/>
                  </a:cubicBezTo>
                  <a:lnTo>
                    <a:pt x="7530" y="9326"/>
                  </a:lnTo>
                  <a:cubicBezTo>
                    <a:pt x="7309" y="9641"/>
                    <a:pt x="7183" y="9987"/>
                    <a:pt x="7183" y="10365"/>
                  </a:cubicBezTo>
                  <a:lnTo>
                    <a:pt x="7183" y="11090"/>
                  </a:lnTo>
                  <a:cubicBezTo>
                    <a:pt x="7183" y="11279"/>
                    <a:pt x="7341" y="11437"/>
                    <a:pt x="7530" y="11437"/>
                  </a:cubicBezTo>
                  <a:lnTo>
                    <a:pt x="8255" y="11437"/>
                  </a:lnTo>
                  <a:cubicBezTo>
                    <a:pt x="8570" y="11437"/>
                    <a:pt x="8885" y="11374"/>
                    <a:pt x="9137" y="11216"/>
                  </a:cubicBezTo>
                  <a:cubicBezTo>
                    <a:pt x="9609" y="11815"/>
                    <a:pt x="10365" y="12161"/>
                    <a:pt x="11122" y="12161"/>
                  </a:cubicBezTo>
                  <a:lnTo>
                    <a:pt x="11815" y="12161"/>
                  </a:lnTo>
                  <a:cubicBezTo>
                    <a:pt x="12035" y="12161"/>
                    <a:pt x="12193" y="12004"/>
                    <a:pt x="12193" y="11815"/>
                  </a:cubicBezTo>
                  <a:lnTo>
                    <a:pt x="12193" y="11090"/>
                  </a:lnTo>
                  <a:cubicBezTo>
                    <a:pt x="12224" y="9956"/>
                    <a:pt x="11468" y="9011"/>
                    <a:pt x="10397" y="8696"/>
                  </a:cubicBezTo>
                  <a:cubicBezTo>
                    <a:pt x="11500" y="7971"/>
                    <a:pt x="12224" y="6774"/>
                    <a:pt x="12224" y="5388"/>
                  </a:cubicBezTo>
                  <a:cubicBezTo>
                    <a:pt x="12224" y="4915"/>
                    <a:pt x="11909" y="4506"/>
                    <a:pt x="11500" y="4348"/>
                  </a:cubicBezTo>
                  <a:cubicBezTo>
                    <a:pt x="11594" y="2773"/>
                    <a:pt x="11122" y="1103"/>
                    <a:pt x="9987" y="819"/>
                  </a:cubicBezTo>
                  <a:cubicBezTo>
                    <a:pt x="9879" y="791"/>
                    <a:pt x="9767" y="777"/>
                    <a:pt x="9651" y="777"/>
                  </a:cubicBezTo>
                  <a:cubicBezTo>
                    <a:pt x="9129" y="777"/>
                    <a:pt x="8544" y="1065"/>
                    <a:pt x="8003" y="1607"/>
                  </a:cubicBezTo>
                  <a:cubicBezTo>
                    <a:pt x="8003" y="1576"/>
                    <a:pt x="7971" y="1576"/>
                    <a:pt x="7971" y="1513"/>
                  </a:cubicBezTo>
                  <a:cubicBezTo>
                    <a:pt x="7498" y="536"/>
                    <a:pt x="6837" y="0"/>
                    <a:pt x="61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7068;p52">
            <a:extLst>
              <a:ext uri="{FF2B5EF4-FFF2-40B4-BE49-F238E27FC236}">
                <a16:creationId xmlns:a16="http://schemas.microsoft.com/office/drawing/2014/main" id="{B88DC958-D10C-4335-8CAC-CC13DB7DE761}"/>
              </a:ext>
            </a:extLst>
          </p:cNvPr>
          <p:cNvGrpSpPr/>
          <p:nvPr/>
        </p:nvGrpSpPr>
        <p:grpSpPr>
          <a:xfrm>
            <a:off x="6502503" y="1522263"/>
            <a:ext cx="456713" cy="510997"/>
            <a:chOff x="-17903225" y="2060800"/>
            <a:chExt cx="271750" cy="304050"/>
          </a:xfrm>
          <a:solidFill>
            <a:srgbClr val="5C3183"/>
          </a:solidFill>
        </p:grpSpPr>
        <p:sp>
          <p:nvSpPr>
            <p:cNvPr id="762" name="Google Shape;7069;p52">
              <a:extLst>
                <a:ext uri="{FF2B5EF4-FFF2-40B4-BE49-F238E27FC236}">
                  <a16:creationId xmlns:a16="http://schemas.microsoft.com/office/drawing/2014/main" id="{44EFA516-8826-49E7-A66C-53330C42A704}"/>
                </a:ext>
              </a:extLst>
            </p:cNvPr>
            <p:cNvSpPr/>
            <p:nvPr/>
          </p:nvSpPr>
          <p:spPr>
            <a:xfrm>
              <a:off x="-17722875" y="2204150"/>
              <a:ext cx="18150" cy="18150"/>
            </a:xfrm>
            <a:custGeom>
              <a:avLst/>
              <a:gdLst/>
              <a:ahLst/>
              <a:cxnLst/>
              <a:rect l="l" t="t" r="r" b="b"/>
              <a:pathLst>
                <a:path w="726" h="726" extrusionOk="0">
                  <a:moveTo>
                    <a:pt x="347" y="1"/>
                  </a:moveTo>
                  <a:cubicBezTo>
                    <a:pt x="158" y="1"/>
                    <a:pt x="1" y="158"/>
                    <a:pt x="1" y="379"/>
                  </a:cubicBezTo>
                  <a:cubicBezTo>
                    <a:pt x="1" y="568"/>
                    <a:pt x="158" y="725"/>
                    <a:pt x="347" y="725"/>
                  </a:cubicBezTo>
                  <a:cubicBezTo>
                    <a:pt x="568" y="725"/>
                    <a:pt x="726" y="568"/>
                    <a:pt x="726" y="379"/>
                  </a:cubicBezTo>
                  <a:cubicBezTo>
                    <a:pt x="726"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070;p52">
              <a:extLst>
                <a:ext uri="{FF2B5EF4-FFF2-40B4-BE49-F238E27FC236}">
                  <a16:creationId xmlns:a16="http://schemas.microsoft.com/office/drawing/2014/main" id="{3B21022D-46D5-4A6A-A081-52D6D24735AF}"/>
                </a:ext>
              </a:extLst>
            </p:cNvPr>
            <p:cNvSpPr/>
            <p:nvPr/>
          </p:nvSpPr>
          <p:spPr>
            <a:xfrm>
              <a:off x="-17829200" y="2204150"/>
              <a:ext cx="18150" cy="18150"/>
            </a:xfrm>
            <a:custGeom>
              <a:avLst/>
              <a:gdLst/>
              <a:ahLst/>
              <a:cxnLst/>
              <a:rect l="l" t="t" r="r" b="b"/>
              <a:pathLst>
                <a:path w="726" h="726" extrusionOk="0">
                  <a:moveTo>
                    <a:pt x="347" y="1"/>
                  </a:moveTo>
                  <a:cubicBezTo>
                    <a:pt x="158" y="1"/>
                    <a:pt x="1" y="158"/>
                    <a:pt x="1" y="379"/>
                  </a:cubicBezTo>
                  <a:cubicBezTo>
                    <a:pt x="1" y="568"/>
                    <a:pt x="158" y="725"/>
                    <a:pt x="347" y="725"/>
                  </a:cubicBezTo>
                  <a:cubicBezTo>
                    <a:pt x="568" y="725"/>
                    <a:pt x="725" y="568"/>
                    <a:pt x="725" y="379"/>
                  </a:cubicBez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071;p52">
              <a:extLst>
                <a:ext uri="{FF2B5EF4-FFF2-40B4-BE49-F238E27FC236}">
                  <a16:creationId xmlns:a16="http://schemas.microsoft.com/office/drawing/2014/main" id="{61D89D00-5D5B-4A4B-856F-EEEA73BB03D6}"/>
                </a:ext>
              </a:extLst>
            </p:cNvPr>
            <p:cNvSpPr/>
            <p:nvPr/>
          </p:nvSpPr>
          <p:spPr>
            <a:xfrm>
              <a:off x="-17903225" y="2060800"/>
              <a:ext cx="271750" cy="304050"/>
            </a:xfrm>
            <a:custGeom>
              <a:avLst/>
              <a:gdLst/>
              <a:ahLst/>
              <a:cxnLst/>
              <a:rect l="l" t="t" r="r" b="b"/>
              <a:pathLst>
                <a:path w="10870" h="12162" extrusionOk="0">
                  <a:moveTo>
                    <a:pt x="1040" y="694"/>
                  </a:moveTo>
                  <a:cubicBezTo>
                    <a:pt x="1891" y="694"/>
                    <a:pt x="2615" y="1293"/>
                    <a:pt x="2773" y="2112"/>
                  </a:cubicBezTo>
                  <a:cubicBezTo>
                    <a:pt x="2552" y="2364"/>
                    <a:pt x="2332" y="2679"/>
                    <a:pt x="2143" y="2994"/>
                  </a:cubicBezTo>
                  <a:lnTo>
                    <a:pt x="1040" y="694"/>
                  </a:lnTo>
                  <a:close/>
                  <a:moveTo>
                    <a:pt x="9861" y="694"/>
                  </a:moveTo>
                  <a:lnTo>
                    <a:pt x="8727" y="2994"/>
                  </a:lnTo>
                  <a:cubicBezTo>
                    <a:pt x="8507" y="2679"/>
                    <a:pt x="8318" y="2395"/>
                    <a:pt x="8097" y="2112"/>
                  </a:cubicBezTo>
                  <a:cubicBezTo>
                    <a:pt x="8255" y="1293"/>
                    <a:pt x="8979" y="694"/>
                    <a:pt x="9830" y="694"/>
                  </a:cubicBezTo>
                  <a:close/>
                  <a:moveTo>
                    <a:pt x="5451" y="1419"/>
                  </a:moveTo>
                  <a:cubicBezTo>
                    <a:pt x="6144" y="1419"/>
                    <a:pt x="6900" y="1860"/>
                    <a:pt x="7561" y="2584"/>
                  </a:cubicBezTo>
                  <a:lnTo>
                    <a:pt x="6994" y="2994"/>
                  </a:lnTo>
                  <a:cubicBezTo>
                    <a:pt x="6270" y="3466"/>
                    <a:pt x="5829" y="4254"/>
                    <a:pt x="5829" y="5136"/>
                  </a:cubicBezTo>
                  <a:lnTo>
                    <a:pt x="5829" y="6522"/>
                  </a:lnTo>
                  <a:cubicBezTo>
                    <a:pt x="5734" y="6491"/>
                    <a:pt x="5608" y="6491"/>
                    <a:pt x="5482" y="6491"/>
                  </a:cubicBezTo>
                  <a:cubicBezTo>
                    <a:pt x="5356" y="6491"/>
                    <a:pt x="5199" y="6522"/>
                    <a:pt x="5104" y="6554"/>
                  </a:cubicBezTo>
                  <a:lnTo>
                    <a:pt x="5104" y="5199"/>
                  </a:lnTo>
                  <a:cubicBezTo>
                    <a:pt x="5104" y="4317"/>
                    <a:pt x="4663" y="3498"/>
                    <a:pt x="3938" y="3025"/>
                  </a:cubicBezTo>
                  <a:lnTo>
                    <a:pt x="3371" y="2616"/>
                  </a:lnTo>
                  <a:cubicBezTo>
                    <a:pt x="4001" y="1797"/>
                    <a:pt x="4726" y="1419"/>
                    <a:pt x="5451" y="1419"/>
                  </a:cubicBezTo>
                  <a:close/>
                  <a:moveTo>
                    <a:pt x="5451" y="7152"/>
                  </a:moveTo>
                  <a:cubicBezTo>
                    <a:pt x="5608" y="7152"/>
                    <a:pt x="5734" y="7279"/>
                    <a:pt x="5797" y="7405"/>
                  </a:cubicBezTo>
                  <a:lnTo>
                    <a:pt x="5797" y="7562"/>
                  </a:lnTo>
                  <a:cubicBezTo>
                    <a:pt x="5766" y="7625"/>
                    <a:pt x="5608" y="7751"/>
                    <a:pt x="5451" y="7846"/>
                  </a:cubicBezTo>
                  <a:cubicBezTo>
                    <a:pt x="5262" y="7720"/>
                    <a:pt x="5104" y="7594"/>
                    <a:pt x="5104" y="7499"/>
                  </a:cubicBezTo>
                  <a:cubicBezTo>
                    <a:pt x="5104" y="7310"/>
                    <a:pt x="5262" y="7152"/>
                    <a:pt x="5451" y="7152"/>
                  </a:cubicBezTo>
                  <a:close/>
                  <a:moveTo>
                    <a:pt x="2899" y="3151"/>
                  </a:moveTo>
                  <a:lnTo>
                    <a:pt x="3560" y="3561"/>
                  </a:lnTo>
                  <a:cubicBezTo>
                    <a:pt x="4064" y="3907"/>
                    <a:pt x="4379" y="4538"/>
                    <a:pt x="4379" y="5105"/>
                  </a:cubicBezTo>
                  <a:lnTo>
                    <a:pt x="4379" y="7499"/>
                  </a:lnTo>
                  <a:cubicBezTo>
                    <a:pt x="4379" y="7562"/>
                    <a:pt x="4379" y="7625"/>
                    <a:pt x="4411" y="7688"/>
                  </a:cubicBezTo>
                  <a:cubicBezTo>
                    <a:pt x="4505" y="8035"/>
                    <a:pt x="4852" y="8287"/>
                    <a:pt x="5104" y="8413"/>
                  </a:cubicBezTo>
                  <a:lnTo>
                    <a:pt x="5104" y="8948"/>
                  </a:lnTo>
                  <a:lnTo>
                    <a:pt x="5104" y="8980"/>
                  </a:lnTo>
                  <a:cubicBezTo>
                    <a:pt x="5059" y="9813"/>
                    <a:pt x="4353" y="10357"/>
                    <a:pt x="3575" y="10357"/>
                  </a:cubicBezTo>
                  <a:cubicBezTo>
                    <a:pt x="3264" y="10357"/>
                    <a:pt x="2943" y="10271"/>
                    <a:pt x="2647" y="10082"/>
                  </a:cubicBezTo>
                  <a:cubicBezTo>
                    <a:pt x="1859" y="9547"/>
                    <a:pt x="1512" y="8728"/>
                    <a:pt x="1512" y="7499"/>
                  </a:cubicBezTo>
                  <a:cubicBezTo>
                    <a:pt x="1512" y="6144"/>
                    <a:pt x="2017" y="4443"/>
                    <a:pt x="2899" y="3151"/>
                  </a:cubicBezTo>
                  <a:close/>
                  <a:moveTo>
                    <a:pt x="8066" y="3151"/>
                  </a:moveTo>
                  <a:cubicBezTo>
                    <a:pt x="8916" y="4412"/>
                    <a:pt x="9420" y="6144"/>
                    <a:pt x="9420" y="7499"/>
                  </a:cubicBezTo>
                  <a:cubicBezTo>
                    <a:pt x="9389" y="8696"/>
                    <a:pt x="8979" y="9578"/>
                    <a:pt x="8192" y="10082"/>
                  </a:cubicBezTo>
                  <a:cubicBezTo>
                    <a:pt x="7913" y="10271"/>
                    <a:pt x="7599" y="10357"/>
                    <a:pt x="7293" y="10357"/>
                  </a:cubicBezTo>
                  <a:cubicBezTo>
                    <a:pt x="6522" y="10357"/>
                    <a:pt x="5797" y="9813"/>
                    <a:pt x="5797" y="8980"/>
                  </a:cubicBezTo>
                  <a:lnTo>
                    <a:pt x="5797" y="8917"/>
                  </a:lnTo>
                  <a:lnTo>
                    <a:pt x="5797" y="8476"/>
                  </a:lnTo>
                  <a:cubicBezTo>
                    <a:pt x="6175" y="8255"/>
                    <a:pt x="6553" y="7940"/>
                    <a:pt x="6553" y="7499"/>
                  </a:cubicBezTo>
                  <a:lnTo>
                    <a:pt x="6553" y="7310"/>
                  </a:lnTo>
                  <a:lnTo>
                    <a:pt x="6553" y="5105"/>
                  </a:lnTo>
                  <a:cubicBezTo>
                    <a:pt x="6553" y="4475"/>
                    <a:pt x="6868" y="3907"/>
                    <a:pt x="7372" y="3561"/>
                  </a:cubicBezTo>
                  <a:lnTo>
                    <a:pt x="8066" y="3151"/>
                  </a:lnTo>
                  <a:close/>
                  <a:moveTo>
                    <a:pt x="5451" y="10145"/>
                  </a:moveTo>
                  <a:cubicBezTo>
                    <a:pt x="5577" y="10303"/>
                    <a:pt x="5671" y="10429"/>
                    <a:pt x="5797" y="10555"/>
                  </a:cubicBezTo>
                  <a:lnTo>
                    <a:pt x="5797" y="11437"/>
                  </a:lnTo>
                  <a:lnTo>
                    <a:pt x="5104" y="11437"/>
                  </a:lnTo>
                  <a:lnTo>
                    <a:pt x="5104" y="10555"/>
                  </a:lnTo>
                  <a:cubicBezTo>
                    <a:pt x="5199" y="10429"/>
                    <a:pt x="5356" y="10303"/>
                    <a:pt x="5451" y="10145"/>
                  </a:cubicBezTo>
                  <a:close/>
                  <a:moveTo>
                    <a:pt x="441" y="1"/>
                  </a:moveTo>
                  <a:cubicBezTo>
                    <a:pt x="158" y="1"/>
                    <a:pt x="0" y="284"/>
                    <a:pt x="126" y="505"/>
                  </a:cubicBezTo>
                  <a:lnTo>
                    <a:pt x="1733" y="3750"/>
                  </a:lnTo>
                  <a:cubicBezTo>
                    <a:pt x="1166" y="4947"/>
                    <a:pt x="788" y="6302"/>
                    <a:pt x="788" y="7499"/>
                  </a:cubicBezTo>
                  <a:cubicBezTo>
                    <a:pt x="788" y="8917"/>
                    <a:pt x="1260" y="9988"/>
                    <a:pt x="2269" y="10650"/>
                  </a:cubicBezTo>
                  <a:cubicBezTo>
                    <a:pt x="2670" y="10930"/>
                    <a:pt x="3134" y="11071"/>
                    <a:pt x="3598" y="11071"/>
                  </a:cubicBezTo>
                  <a:cubicBezTo>
                    <a:pt x="3863" y="11071"/>
                    <a:pt x="4127" y="11025"/>
                    <a:pt x="4379" y="10933"/>
                  </a:cubicBezTo>
                  <a:lnTo>
                    <a:pt x="4379" y="11815"/>
                  </a:lnTo>
                  <a:cubicBezTo>
                    <a:pt x="4379" y="12004"/>
                    <a:pt x="4537" y="12162"/>
                    <a:pt x="4726" y="12162"/>
                  </a:cubicBezTo>
                  <a:lnTo>
                    <a:pt x="6144" y="12162"/>
                  </a:lnTo>
                  <a:cubicBezTo>
                    <a:pt x="6364" y="12162"/>
                    <a:pt x="6522" y="12004"/>
                    <a:pt x="6522" y="11815"/>
                  </a:cubicBezTo>
                  <a:lnTo>
                    <a:pt x="6522" y="10933"/>
                  </a:lnTo>
                  <a:cubicBezTo>
                    <a:pt x="6774" y="11025"/>
                    <a:pt x="7038" y="11071"/>
                    <a:pt x="7303" y="11071"/>
                  </a:cubicBezTo>
                  <a:cubicBezTo>
                    <a:pt x="7767" y="11071"/>
                    <a:pt x="8232" y="10930"/>
                    <a:pt x="8633" y="10650"/>
                  </a:cubicBezTo>
                  <a:cubicBezTo>
                    <a:pt x="9641" y="9988"/>
                    <a:pt x="10113" y="8917"/>
                    <a:pt x="10113" y="7499"/>
                  </a:cubicBezTo>
                  <a:cubicBezTo>
                    <a:pt x="10113" y="6302"/>
                    <a:pt x="9735" y="4916"/>
                    <a:pt x="9137" y="3750"/>
                  </a:cubicBezTo>
                  <a:lnTo>
                    <a:pt x="10775" y="505"/>
                  </a:lnTo>
                  <a:cubicBezTo>
                    <a:pt x="10869" y="284"/>
                    <a:pt x="10680" y="1"/>
                    <a:pt x="10460" y="1"/>
                  </a:cubicBezTo>
                  <a:lnTo>
                    <a:pt x="9861" y="1"/>
                  </a:lnTo>
                  <a:cubicBezTo>
                    <a:pt x="8853" y="1"/>
                    <a:pt x="7940" y="631"/>
                    <a:pt x="7530" y="1576"/>
                  </a:cubicBezTo>
                  <a:cubicBezTo>
                    <a:pt x="7467" y="1545"/>
                    <a:pt x="7404" y="1450"/>
                    <a:pt x="7341" y="1419"/>
                  </a:cubicBezTo>
                  <a:cubicBezTo>
                    <a:pt x="6742" y="946"/>
                    <a:pt x="6112" y="694"/>
                    <a:pt x="5451" y="694"/>
                  </a:cubicBezTo>
                  <a:cubicBezTo>
                    <a:pt x="4663" y="694"/>
                    <a:pt x="3938" y="1072"/>
                    <a:pt x="3371" y="1576"/>
                  </a:cubicBezTo>
                  <a:cubicBezTo>
                    <a:pt x="2993" y="631"/>
                    <a:pt x="2111"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7072;p52">
            <a:extLst>
              <a:ext uri="{FF2B5EF4-FFF2-40B4-BE49-F238E27FC236}">
                <a16:creationId xmlns:a16="http://schemas.microsoft.com/office/drawing/2014/main" id="{649C4264-0DF4-496B-BF44-94B80FB0DC60}"/>
              </a:ext>
            </a:extLst>
          </p:cNvPr>
          <p:cNvGrpSpPr/>
          <p:nvPr/>
        </p:nvGrpSpPr>
        <p:grpSpPr>
          <a:xfrm>
            <a:off x="6474710" y="2155821"/>
            <a:ext cx="512301" cy="510997"/>
            <a:chOff x="-17918975" y="2435725"/>
            <a:chExt cx="304825" cy="304050"/>
          </a:xfrm>
          <a:solidFill>
            <a:srgbClr val="5C3183"/>
          </a:solidFill>
        </p:grpSpPr>
        <p:sp>
          <p:nvSpPr>
            <p:cNvPr id="760" name="Google Shape;7073;p52">
              <a:extLst>
                <a:ext uri="{FF2B5EF4-FFF2-40B4-BE49-F238E27FC236}">
                  <a16:creationId xmlns:a16="http://schemas.microsoft.com/office/drawing/2014/main" id="{39992F3A-AADB-46B0-B4AA-9B3893D7F4E8}"/>
                </a:ext>
              </a:extLst>
            </p:cNvPr>
            <p:cNvSpPr/>
            <p:nvPr/>
          </p:nvSpPr>
          <p:spPr>
            <a:xfrm>
              <a:off x="-17918975" y="2435725"/>
              <a:ext cx="304825" cy="304050"/>
            </a:xfrm>
            <a:custGeom>
              <a:avLst/>
              <a:gdLst/>
              <a:ahLst/>
              <a:cxnLst/>
              <a:rect l="l" t="t" r="r" b="b"/>
              <a:pathLst>
                <a:path w="12193" h="12162" extrusionOk="0">
                  <a:moveTo>
                    <a:pt x="1040" y="662"/>
                  </a:moveTo>
                  <a:cubicBezTo>
                    <a:pt x="1229" y="662"/>
                    <a:pt x="1386" y="819"/>
                    <a:pt x="1386" y="1040"/>
                  </a:cubicBezTo>
                  <a:cubicBezTo>
                    <a:pt x="1386" y="1229"/>
                    <a:pt x="1229" y="1386"/>
                    <a:pt x="1040" y="1386"/>
                  </a:cubicBezTo>
                  <a:cubicBezTo>
                    <a:pt x="851" y="1386"/>
                    <a:pt x="693" y="1229"/>
                    <a:pt x="693" y="1040"/>
                  </a:cubicBezTo>
                  <a:cubicBezTo>
                    <a:pt x="693" y="819"/>
                    <a:pt x="851" y="662"/>
                    <a:pt x="1040" y="662"/>
                  </a:cubicBezTo>
                  <a:close/>
                  <a:moveTo>
                    <a:pt x="3907" y="662"/>
                  </a:moveTo>
                  <a:cubicBezTo>
                    <a:pt x="4096" y="662"/>
                    <a:pt x="4253" y="819"/>
                    <a:pt x="4253" y="1040"/>
                  </a:cubicBezTo>
                  <a:cubicBezTo>
                    <a:pt x="4253" y="1229"/>
                    <a:pt x="4096" y="1386"/>
                    <a:pt x="3907" y="1386"/>
                  </a:cubicBezTo>
                  <a:cubicBezTo>
                    <a:pt x="3718" y="1386"/>
                    <a:pt x="3560" y="1229"/>
                    <a:pt x="3560" y="1040"/>
                  </a:cubicBezTo>
                  <a:cubicBezTo>
                    <a:pt x="3560" y="819"/>
                    <a:pt x="3718" y="662"/>
                    <a:pt x="3907" y="662"/>
                  </a:cubicBezTo>
                  <a:close/>
                  <a:moveTo>
                    <a:pt x="7828" y="2853"/>
                  </a:moveTo>
                  <a:cubicBezTo>
                    <a:pt x="9848" y="2853"/>
                    <a:pt x="11436" y="4484"/>
                    <a:pt x="11436" y="6427"/>
                  </a:cubicBezTo>
                  <a:lnTo>
                    <a:pt x="11436" y="6774"/>
                  </a:lnTo>
                  <a:cubicBezTo>
                    <a:pt x="11436" y="8538"/>
                    <a:pt x="9987" y="10019"/>
                    <a:pt x="8191" y="10019"/>
                  </a:cubicBezTo>
                  <a:cubicBezTo>
                    <a:pt x="6837" y="10019"/>
                    <a:pt x="5671" y="8916"/>
                    <a:pt x="5671" y="7530"/>
                  </a:cubicBezTo>
                  <a:lnTo>
                    <a:pt x="5671" y="6931"/>
                  </a:lnTo>
                  <a:cubicBezTo>
                    <a:pt x="5671" y="5955"/>
                    <a:pt x="6427" y="5072"/>
                    <a:pt x="7372" y="5041"/>
                  </a:cubicBezTo>
                  <a:cubicBezTo>
                    <a:pt x="7392" y="5040"/>
                    <a:pt x="7413" y="5040"/>
                    <a:pt x="7433" y="5040"/>
                  </a:cubicBezTo>
                  <a:cubicBezTo>
                    <a:pt x="8445" y="5040"/>
                    <a:pt x="9263" y="5817"/>
                    <a:pt x="9263" y="6805"/>
                  </a:cubicBezTo>
                  <a:lnTo>
                    <a:pt x="9263" y="7152"/>
                  </a:lnTo>
                  <a:cubicBezTo>
                    <a:pt x="9263" y="7561"/>
                    <a:pt x="8948" y="7876"/>
                    <a:pt x="8570" y="7876"/>
                  </a:cubicBezTo>
                  <a:cubicBezTo>
                    <a:pt x="8160" y="7876"/>
                    <a:pt x="7845" y="7561"/>
                    <a:pt x="7845" y="7152"/>
                  </a:cubicBezTo>
                  <a:lnTo>
                    <a:pt x="7845" y="6805"/>
                  </a:lnTo>
                  <a:cubicBezTo>
                    <a:pt x="7845" y="6616"/>
                    <a:pt x="7687" y="6459"/>
                    <a:pt x="7498" y="6459"/>
                  </a:cubicBezTo>
                  <a:cubicBezTo>
                    <a:pt x="7309" y="6459"/>
                    <a:pt x="7152" y="6616"/>
                    <a:pt x="7152" y="6805"/>
                  </a:cubicBezTo>
                  <a:lnTo>
                    <a:pt x="7152" y="7152"/>
                  </a:lnTo>
                  <a:cubicBezTo>
                    <a:pt x="7152" y="7939"/>
                    <a:pt x="7782" y="8569"/>
                    <a:pt x="8570" y="8569"/>
                  </a:cubicBezTo>
                  <a:cubicBezTo>
                    <a:pt x="9357" y="8569"/>
                    <a:pt x="9987" y="7939"/>
                    <a:pt x="9987" y="7152"/>
                  </a:cubicBezTo>
                  <a:lnTo>
                    <a:pt x="9987" y="6805"/>
                  </a:lnTo>
                  <a:cubicBezTo>
                    <a:pt x="9987" y="5425"/>
                    <a:pt x="8853" y="4314"/>
                    <a:pt x="7456" y="4314"/>
                  </a:cubicBezTo>
                  <a:cubicBezTo>
                    <a:pt x="7418" y="4314"/>
                    <a:pt x="7379" y="4315"/>
                    <a:pt x="7341" y="4316"/>
                  </a:cubicBezTo>
                  <a:cubicBezTo>
                    <a:pt x="5986" y="4411"/>
                    <a:pt x="4946" y="5577"/>
                    <a:pt x="4946" y="6931"/>
                  </a:cubicBezTo>
                  <a:lnTo>
                    <a:pt x="4946" y="7530"/>
                  </a:lnTo>
                  <a:cubicBezTo>
                    <a:pt x="4946" y="8191"/>
                    <a:pt x="5135" y="8790"/>
                    <a:pt x="5482" y="9294"/>
                  </a:cubicBezTo>
                  <a:lnTo>
                    <a:pt x="5293" y="9294"/>
                  </a:lnTo>
                  <a:cubicBezTo>
                    <a:pt x="4694" y="9294"/>
                    <a:pt x="4222" y="8822"/>
                    <a:pt x="4222" y="8223"/>
                  </a:cubicBezTo>
                  <a:lnTo>
                    <a:pt x="4222" y="6616"/>
                  </a:lnTo>
                  <a:cubicBezTo>
                    <a:pt x="4253" y="4663"/>
                    <a:pt x="5671" y="3025"/>
                    <a:pt x="7498" y="2867"/>
                  </a:cubicBezTo>
                  <a:cubicBezTo>
                    <a:pt x="7609" y="2857"/>
                    <a:pt x="7719" y="2853"/>
                    <a:pt x="7828" y="2853"/>
                  </a:cubicBezTo>
                  <a:close/>
                  <a:moveTo>
                    <a:pt x="2518" y="4236"/>
                  </a:moveTo>
                  <a:cubicBezTo>
                    <a:pt x="3101" y="4236"/>
                    <a:pt x="3592" y="4754"/>
                    <a:pt x="3592" y="5324"/>
                  </a:cubicBezTo>
                  <a:lnTo>
                    <a:pt x="3592" y="8160"/>
                  </a:lnTo>
                  <a:cubicBezTo>
                    <a:pt x="3592" y="9137"/>
                    <a:pt x="4379" y="9924"/>
                    <a:pt x="5356" y="9924"/>
                  </a:cubicBezTo>
                  <a:lnTo>
                    <a:pt x="6207" y="9924"/>
                  </a:lnTo>
                  <a:cubicBezTo>
                    <a:pt x="6742" y="10365"/>
                    <a:pt x="7467" y="10617"/>
                    <a:pt x="8254" y="10617"/>
                  </a:cubicBezTo>
                  <a:cubicBezTo>
                    <a:pt x="9011" y="10617"/>
                    <a:pt x="9704" y="10428"/>
                    <a:pt x="10334" y="10050"/>
                  </a:cubicBezTo>
                  <a:cubicBezTo>
                    <a:pt x="10838" y="10334"/>
                    <a:pt x="11279" y="10838"/>
                    <a:pt x="11405" y="11436"/>
                  </a:cubicBezTo>
                  <a:lnTo>
                    <a:pt x="3907" y="11436"/>
                  </a:lnTo>
                  <a:cubicBezTo>
                    <a:pt x="2521" y="11436"/>
                    <a:pt x="1418" y="10271"/>
                    <a:pt x="1418" y="8916"/>
                  </a:cubicBezTo>
                  <a:lnTo>
                    <a:pt x="1418" y="5388"/>
                  </a:lnTo>
                  <a:cubicBezTo>
                    <a:pt x="1418" y="4852"/>
                    <a:pt x="1827" y="4348"/>
                    <a:pt x="2332" y="4253"/>
                  </a:cubicBezTo>
                  <a:cubicBezTo>
                    <a:pt x="2394" y="4241"/>
                    <a:pt x="2457" y="4236"/>
                    <a:pt x="2518" y="4236"/>
                  </a:cubicBezTo>
                  <a:close/>
                  <a:moveTo>
                    <a:pt x="1071" y="0"/>
                  </a:moveTo>
                  <a:cubicBezTo>
                    <a:pt x="473" y="0"/>
                    <a:pt x="0" y="473"/>
                    <a:pt x="0" y="1071"/>
                  </a:cubicBezTo>
                  <a:cubicBezTo>
                    <a:pt x="0" y="1652"/>
                    <a:pt x="504" y="2144"/>
                    <a:pt x="1052" y="2144"/>
                  </a:cubicBezTo>
                  <a:cubicBezTo>
                    <a:pt x="1069" y="2144"/>
                    <a:pt x="1086" y="2143"/>
                    <a:pt x="1103" y="2143"/>
                  </a:cubicBezTo>
                  <a:lnTo>
                    <a:pt x="1733" y="3749"/>
                  </a:lnTo>
                  <a:cubicBezTo>
                    <a:pt x="1103" y="4001"/>
                    <a:pt x="725" y="4694"/>
                    <a:pt x="725" y="5451"/>
                  </a:cubicBezTo>
                  <a:lnTo>
                    <a:pt x="725" y="8948"/>
                  </a:lnTo>
                  <a:cubicBezTo>
                    <a:pt x="725" y="10712"/>
                    <a:pt x="2174" y="12161"/>
                    <a:pt x="3938" y="12161"/>
                  </a:cubicBezTo>
                  <a:lnTo>
                    <a:pt x="11815" y="12161"/>
                  </a:lnTo>
                  <a:cubicBezTo>
                    <a:pt x="12035" y="12161"/>
                    <a:pt x="12193" y="12004"/>
                    <a:pt x="12193" y="11814"/>
                  </a:cubicBezTo>
                  <a:cubicBezTo>
                    <a:pt x="12193" y="11279"/>
                    <a:pt x="11972" y="10712"/>
                    <a:pt x="11657" y="10271"/>
                  </a:cubicBezTo>
                  <a:cubicBezTo>
                    <a:pt x="11468" y="10019"/>
                    <a:pt x="11247" y="9798"/>
                    <a:pt x="10964" y="9641"/>
                  </a:cubicBezTo>
                  <a:cubicBezTo>
                    <a:pt x="11657" y="8916"/>
                    <a:pt x="12193" y="7876"/>
                    <a:pt x="12193" y="6774"/>
                  </a:cubicBezTo>
                  <a:lnTo>
                    <a:pt x="12193" y="6427"/>
                  </a:lnTo>
                  <a:cubicBezTo>
                    <a:pt x="12193" y="4080"/>
                    <a:pt x="10259" y="2153"/>
                    <a:pt x="7898" y="2153"/>
                  </a:cubicBezTo>
                  <a:cubicBezTo>
                    <a:pt x="7756" y="2153"/>
                    <a:pt x="7612" y="2160"/>
                    <a:pt x="7467" y="2174"/>
                  </a:cubicBezTo>
                  <a:cubicBezTo>
                    <a:pt x="5986" y="2332"/>
                    <a:pt x="4726" y="3214"/>
                    <a:pt x="4064" y="4537"/>
                  </a:cubicBezTo>
                  <a:cubicBezTo>
                    <a:pt x="3875" y="4190"/>
                    <a:pt x="3592" y="3907"/>
                    <a:pt x="3245" y="3749"/>
                  </a:cubicBezTo>
                  <a:lnTo>
                    <a:pt x="3875" y="2143"/>
                  </a:lnTo>
                  <a:lnTo>
                    <a:pt x="3907" y="2143"/>
                  </a:lnTo>
                  <a:cubicBezTo>
                    <a:pt x="4505" y="2143"/>
                    <a:pt x="4978" y="1670"/>
                    <a:pt x="4978" y="1071"/>
                  </a:cubicBezTo>
                  <a:cubicBezTo>
                    <a:pt x="4978" y="473"/>
                    <a:pt x="4505" y="0"/>
                    <a:pt x="3907" y="0"/>
                  </a:cubicBezTo>
                  <a:cubicBezTo>
                    <a:pt x="3308" y="0"/>
                    <a:pt x="2836" y="473"/>
                    <a:pt x="2836" y="1071"/>
                  </a:cubicBezTo>
                  <a:cubicBezTo>
                    <a:pt x="2836" y="1386"/>
                    <a:pt x="2993" y="1670"/>
                    <a:pt x="3214" y="1859"/>
                  </a:cubicBezTo>
                  <a:lnTo>
                    <a:pt x="2521" y="3592"/>
                  </a:lnTo>
                  <a:lnTo>
                    <a:pt x="2458" y="3592"/>
                  </a:lnTo>
                  <a:lnTo>
                    <a:pt x="1796" y="1859"/>
                  </a:lnTo>
                  <a:cubicBezTo>
                    <a:pt x="2016" y="1670"/>
                    <a:pt x="2142" y="1386"/>
                    <a:pt x="2142" y="1071"/>
                  </a:cubicBezTo>
                  <a:cubicBezTo>
                    <a:pt x="2142" y="473"/>
                    <a:pt x="167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074;p52">
              <a:extLst>
                <a:ext uri="{FF2B5EF4-FFF2-40B4-BE49-F238E27FC236}">
                  <a16:creationId xmlns:a16="http://schemas.microsoft.com/office/drawing/2014/main" id="{4E2E6689-16AA-44D3-9187-442999308FCD}"/>
                </a:ext>
              </a:extLst>
            </p:cNvPr>
            <p:cNvSpPr/>
            <p:nvPr/>
          </p:nvSpPr>
          <p:spPr>
            <a:xfrm>
              <a:off x="-17865425" y="2560150"/>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4" y="537"/>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7075;p52">
            <a:extLst>
              <a:ext uri="{FF2B5EF4-FFF2-40B4-BE49-F238E27FC236}">
                <a16:creationId xmlns:a16="http://schemas.microsoft.com/office/drawing/2014/main" id="{BEFFF610-750E-45B5-9E29-A3F9DD556441}"/>
              </a:ext>
            </a:extLst>
          </p:cNvPr>
          <p:cNvGrpSpPr/>
          <p:nvPr/>
        </p:nvGrpSpPr>
        <p:grpSpPr>
          <a:xfrm>
            <a:off x="6505802" y="2780430"/>
            <a:ext cx="450117" cy="508351"/>
            <a:chOff x="-17899300" y="2810625"/>
            <a:chExt cx="267825" cy="302475"/>
          </a:xfrm>
          <a:solidFill>
            <a:srgbClr val="5C3183"/>
          </a:solidFill>
        </p:grpSpPr>
        <p:sp>
          <p:nvSpPr>
            <p:cNvPr id="757" name="Google Shape;7076;p52">
              <a:extLst>
                <a:ext uri="{FF2B5EF4-FFF2-40B4-BE49-F238E27FC236}">
                  <a16:creationId xmlns:a16="http://schemas.microsoft.com/office/drawing/2014/main" id="{4EBF11DE-0B45-4A7D-BB57-DDAB9BF14034}"/>
                </a:ext>
              </a:extLst>
            </p:cNvPr>
            <p:cNvSpPr/>
            <p:nvPr/>
          </p:nvSpPr>
          <p:spPr>
            <a:xfrm>
              <a:off x="-17899300" y="2810625"/>
              <a:ext cx="267825" cy="302475"/>
            </a:xfrm>
            <a:custGeom>
              <a:avLst/>
              <a:gdLst/>
              <a:ahLst/>
              <a:cxnLst/>
              <a:rect l="l" t="t" r="r" b="b"/>
              <a:pathLst>
                <a:path w="10713" h="12099" extrusionOk="0">
                  <a:moveTo>
                    <a:pt x="1009" y="4978"/>
                  </a:moveTo>
                  <a:cubicBezTo>
                    <a:pt x="1482" y="4978"/>
                    <a:pt x="1860" y="5293"/>
                    <a:pt x="2017" y="5671"/>
                  </a:cubicBezTo>
                  <a:lnTo>
                    <a:pt x="1702" y="5671"/>
                  </a:lnTo>
                  <a:cubicBezTo>
                    <a:pt x="1229" y="5671"/>
                    <a:pt x="851" y="5356"/>
                    <a:pt x="694" y="4978"/>
                  </a:cubicBezTo>
                  <a:close/>
                  <a:moveTo>
                    <a:pt x="9862" y="4978"/>
                  </a:moveTo>
                  <a:cubicBezTo>
                    <a:pt x="9704" y="5356"/>
                    <a:pt x="9295" y="5671"/>
                    <a:pt x="8822" y="5671"/>
                  </a:cubicBezTo>
                  <a:lnTo>
                    <a:pt x="8507" y="5671"/>
                  </a:lnTo>
                  <a:cubicBezTo>
                    <a:pt x="8696" y="5262"/>
                    <a:pt x="9074" y="4978"/>
                    <a:pt x="9547" y="4978"/>
                  </a:cubicBezTo>
                  <a:close/>
                  <a:moveTo>
                    <a:pt x="5294" y="7845"/>
                  </a:moveTo>
                  <a:cubicBezTo>
                    <a:pt x="5451" y="7845"/>
                    <a:pt x="5609" y="7971"/>
                    <a:pt x="5640" y="8097"/>
                  </a:cubicBezTo>
                  <a:lnTo>
                    <a:pt x="5294" y="8507"/>
                  </a:lnTo>
                  <a:lnTo>
                    <a:pt x="4947" y="8097"/>
                  </a:lnTo>
                  <a:cubicBezTo>
                    <a:pt x="4979" y="7971"/>
                    <a:pt x="5136" y="7845"/>
                    <a:pt x="5294" y="7845"/>
                  </a:cubicBezTo>
                  <a:close/>
                  <a:moveTo>
                    <a:pt x="5294" y="4254"/>
                  </a:moveTo>
                  <a:cubicBezTo>
                    <a:pt x="6774" y="4254"/>
                    <a:pt x="7783" y="5104"/>
                    <a:pt x="7783" y="6742"/>
                  </a:cubicBezTo>
                  <a:cubicBezTo>
                    <a:pt x="7783" y="7467"/>
                    <a:pt x="7625" y="8192"/>
                    <a:pt x="7310" y="8885"/>
                  </a:cubicBezTo>
                  <a:lnTo>
                    <a:pt x="7310" y="8822"/>
                  </a:lnTo>
                  <a:cubicBezTo>
                    <a:pt x="7152" y="7845"/>
                    <a:pt x="6270" y="7152"/>
                    <a:pt x="5294" y="7152"/>
                  </a:cubicBezTo>
                  <a:cubicBezTo>
                    <a:pt x="4317" y="7152"/>
                    <a:pt x="3435" y="7845"/>
                    <a:pt x="3277" y="8822"/>
                  </a:cubicBezTo>
                  <a:lnTo>
                    <a:pt x="3277" y="8885"/>
                  </a:lnTo>
                  <a:cubicBezTo>
                    <a:pt x="2962" y="8192"/>
                    <a:pt x="2805" y="7467"/>
                    <a:pt x="2805" y="6742"/>
                  </a:cubicBezTo>
                  <a:cubicBezTo>
                    <a:pt x="2805" y="5104"/>
                    <a:pt x="3844" y="4254"/>
                    <a:pt x="5294" y="4254"/>
                  </a:cubicBezTo>
                  <a:close/>
                  <a:moveTo>
                    <a:pt x="4254" y="8412"/>
                  </a:moveTo>
                  <a:cubicBezTo>
                    <a:pt x="4317" y="8444"/>
                    <a:pt x="4254" y="8412"/>
                    <a:pt x="4947" y="9263"/>
                  </a:cubicBezTo>
                  <a:lnTo>
                    <a:pt x="4947" y="9546"/>
                  </a:lnTo>
                  <a:lnTo>
                    <a:pt x="4348" y="10114"/>
                  </a:lnTo>
                  <a:cubicBezTo>
                    <a:pt x="4191" y="10271"/>
                    <a:pt x="4191" y="10492"/>
                    <a:pt x="4348" y="10649"/>
                  </a:cubicBezTo>
                  <a:cubicBezTo>
                    <a:pt x="4427" y="10728"/>
                    <a:pt x="4514" y="10767"/>
                    <a:pt x="4601" y="10767"/>
                  </a:cubicBezTo>
                  <a:cubicBezTo>
                    <a:pt x="4687" y="10767"/>
                    <a:pt x="4774" y="10728"/>
                    <a:pt x="4853" y="10649"/>
                  </a:cubicBezTo>
                  <a:lnTo>
                    <a:pt x="5325" y="10177"/>
                  </a:lnTo>
                  <a:lnTo>
                    <a:pt x="5798" y="10649"/>
                  </a:lnTo>
                  <a:cubicBezTo>
                    <a:pt x="5876" y="10728"/>
                    <a:pt x="5971" y="10767"/>
                    <a:pt x="6065" y="10767"/>
                  </a:cubicBezTo>
                  <a:cubicBezTo>
                    <a:pt x="6160" y="10767"/>
                    <a:pt x="6255" y="10728"/>
                    <a:pt x="6333" y="10649"/>
                  </a:cubicBezTo>
                  <a:cubicBezTo>
                    <a:pt x="6491" y="10492"/>
                    <a:pt x="6491" y="10271"/>
                    <a:pt x="6333" y="10114"/>
                  </a:cubicBezTo>
                  <a:lnTo>
                    <a:pt x="5735" y="9546"/>
                  </a:lnTo>
                  <a:lnTo>
                    <a:pt x="5735" y="9263"/>
                  </a:lnTo>
                  <a:cubicBezTo>
                    <a:pt x="6428" y="8412"/>
                    <a:pt x="6396" y="8444"/>
                    <a:pt x="6396" y="8412"/>
                  </a:cubicBezTo>
                  <a:lnTo>
                    <a:pt x="6396" y="8412"/>
                  </a:lnTo>
                  <a:cubicBezTo>
                    <a:pt x="6522" y="8570"/>
                    <a:pt x="6617" y="8790"/>
                    <a:pt x="6680" y="8979"/>
                  </a:cubicBezTo>
                  <a:lnTo>
                    <a:pt x="6837" y="9893"/>
                  </a:lnTo>
                  <a:cubicBezTo>
                    <a:pt x="6869" y="10681"/>
                    <a:pt x="6270" y="11437"/>
                    <a:pt x="5451" y="11437"/>
                  </a:cubicBezTo>
                  <a:lnTo>
                    <a:pt x="5136" y="11437"/>
                  </a:lnTo>
                  <a:cubicBezTo>
                    <a:pt x="4317" y="11437"/>
                    <a:pt x="3687" y="10681"/>
                    <a:pt x="3844" y="9893"/>
                  </a:cubicBezTo>
                  <a:lnTo>
                    <a:pt x="4002" y="8979"/>
                  </a:lnTo>
                  <a:cubicBezTo>
                    <a:pt x="4033" y="8759"/>
                    <a:pt x="4096" y="8570"/>
                    <a:pt x="4254" y="8412"/>
                  </a:cubicBezTo>
                  <a:close/>
                  <a:moveTo>
                    <a:pt x="1040" y="0"/>
                  </a:moveTo>
                  <a:cubicBezTo>
                    <a:pt x="851" y="0"/>
                    <a:pt x="694" y="158"/>
                    <a:pt x="694" y="379"/>
                  </a:cubicBezTo>
                  <a:lnTo>
                    <a:pt x="694" y="1072"/>
                  </a:lnTo>
                  <a:cubicBezTo>
                    <a:pt x="694" y="1670"/>
                    <a:pt x="1166" y="2143"/>
                    <a:pt x="1734" y="2143"/>
                  </a:cubicBezTo>
                  <a:lnTo>
                    <a:pt x="2112" y="2143"/>
                  </a:lnTo>
                  <a:lnTo>
                    <a:pt x="2112" y="3529"/>
                  </a:lnTo>
                  <a:cubicBezTo>
                    <a:pt x="2112" y="3907"/>
                    <a:pt x="2332" y="4317"/>
                    <a:pt x="2679" y="4474"/>
                  </a:cubicBezTo>
                  <a:lnTo>
                    <a:pt x="2899" y="4537"/>
                  </a:lnTo>
                  <a:cubicBezTo>
                    <a:pt x="2742" y="4695"/>
                    <a:pt x="2616" y="4852"/>
                    <a:pt x="2521" y="5041"/>
                  </a:cubicBezTo>
                  <a:cubicBezTo>
                    <a:pt x="2206" y="4569"/>
                    <a:pt x="1671" y="4254"/>
                    <a:pt x="1072" y="4254"/>
                  </a:cubicBezTo>
                  <a:lnTo>
                    <a:pt x="379" y="4254"/>
                  </a:lnTo>
                  <a:cubicBezTo>
                    <a:pt x="158" y="4254"/>
                    <a:pt x="1" y="4411"/>
                    <a:pt x="1" y="4632"/>
                  </a:cubicBezTo>
                  <a:cubicBezTo>
                    <a:pt x="1" y="5608"/>
                    <a:pt x="788" y="6396"/>
                    <a:pt x="1797" y="6396"/>
                  </a:cubicBezTo>
                  <a:lnTo>
                    <a:pt x="2143" y="6396"/>
                  </a:lnTo>
                  <a:lnTo>
                    <a:pt x="2143" y="6742"/>
                  </a:lnTo>
                  <a:cubicBezTo>
                    <a:pt x="2143" y="7877"/>
                    <a:pt x="2521" y="9105"/>
                    <a:pt x="3151" y="10019"/>
                  </a:cubicBezTo>
                  <a:cubicBezTo>
                    <a:pt x="3120" y="11153"/>
                    <a:pt x="4065" y="12098"/>
                    <a:pt x="5199" y="12098"/>
                  </a:cubicBezTo>
                  <a:lnTo>
                    <a:pt x="5514" y="12098"/>
                  </a:lnTo>
                  <a:cubicBezTo>
                    <a:pt x="6680" y="12098"/>
                    <a:pt x="7625" y="11153"/>
                    <a:pt x="7562" y="10019"/>
                  </a:cubicBezTo>
                  <a:cubicBezTo>
                    <a:pt x="8192" y="9105"/>
                    <a:pt x="8602" y="7845"/>
                    <a:pt x="8602" y="6742"/>
                  </a:cubicBezTo>
                  <a:lnTo>
                    <a:pt x="8602" y="6396"/>
                  </a:lnTo>
                  <a:lnTo>
                    <a:pt x="8948" y="6396"/>
                  </a:lnTo>
                  <a:cubicBezTo>
                    <a:pt x="9925" y="6396"/>
                    <a:pt x="10712" y="5608"/>
                    <a:pt x="10712" y="4632"/>
                  </a:cubicBezTo>
                  <a:cubicBezTo>
                    <a:pt x="10649" y="4411"/>
                    <a:pt x="10492" y="4254"/>
                    <a:pt x="10303" y="4254"/>
                  </a:cubicBezTo>
                  <a:lnTo>
                    <a:pt x="9578" y="4254"/>
                  </a:lnTo>
                  <a:cubicBezTo>
                    <a:pt x="8980" y="4254"/>
                    <a:pt x="8444" y="4569"/>
                    <a:pt x="8129" y="5041"/>
                  </a:cubicBezTo>
                  <a:cubicBezTo>
                    <a:pt x="8003" y="4852"/>
                    <a:pt x="7909" y="4695"/>
                    <a:pt x="7783" y="4537"/>
                  </a:cubicBezTo>
                  <a:lnTo>
                    <a:pt x="7972" y="4474"/>
                  </a:lnTo>
                  <a:cubicBezTo>
                    <a:pt x="8318" y="4254"/>
                    <a:pt x="8570" y="3907"/>
                    <a:pt x="8570" y="3529"/>
                  </a:cubicBezTo>
                  <a:lnTo>
                    <a:pt x="8570" y="2143"/>
                  </a:lnTo>
                  <a:lnTo>
                    <a:pt x="8917" y="2143"/>
                  </a:lnTo>
                  <a:cubicBezTo>
                    <a:pt x="9515" y="2143"/>
                    <a:pt x="9988" y="1670"/>
                    <a:pt x="9988" y="1072"/>
                  </a:cubicBezTo>
                  <a:lnTo>
                    <a:pt x="9988" y="379"/>
                  </a:lnTo>
                  <a:cubicBezTo>
                    <a:pt x="9988" y="158"/>
                    <a:pt x="9830" y="0"/>
                    <a:pt x="9610" y="0"/>
                  </a:cubicBezTo>
                  <a:cubicBezTo>
                    <a:pt x="9421" y="0"/>
                    <a:pt x="9263" y="158"/>
                    <a:pt x="9263" y="379"/>
                  </a:cubicBezTo>
                  <a:lnTo>
                    <a:pt x="9263" y="1072"/>
                  </a:lnTo>
                  <a:cubicBezTo>
                    <a:pt x="9263" y="1261"/>
                    <a:pt x="9106" y="1418"/>
                    <a:pt x="8917" y="1418"/>
                  </a:cubicBezTo>
                  <a:lnTo>
                    <a:pt x="8570" y="1418"/>
                  </a:lnTo>
                  <a:lnTo>
                    <a:pt x="8570" y="1072"/>
                  </a:lnTo>
                  <a:cubicBezTo>
                    <a:pt x="8570" y="883"/>
                    <a:pt x="8413" y="725"/>
                    <a:pt x="8192" y="725"/>
                  </a:cubicBezTo>
                  <a:cubicBezTo>
                    <a:pt x="8003" y="725"/>
                    <a:pt x="7846" y="883"/>
                    <a:pt x="7846" y="1072"/>
                  </a:cubicBezTo>
                  <a:lnTo>
                    <a:pt x="7846" y="2143"/>
                  </a:lnTo>
                  <a:lnTo>
                    <a:pt x="7499" y="2143"/>
                  </a:lnTo>
                  <a:cubicBezTo>
                    <a:pt x="7310" y="2143"/>
                    <a:pt x="7152" y="1985"/>
                    <a:pt x="7152" y="1796"/>
                  </a:cubicBezTo>
                  <a:lnTo>
                    <a:pt x="7152" y="1072"/>
                  </a:lnTo>
                  <a:cubicBezTo>
                    <a:pt x="7152" y="883"/>
                    <a:pt x="6995" y="725"/>
                    <a:pt x="6774" y="725"/>
                  </a:cubicBezTo>
                  <a:cubicBezTo>
                    <a:pt x="6585" y="725"/>
                    <a:pt x="6428" y="883"/>
                    <a:pt x="6428" y="1072"/>
                  </a:cubicBezTo>
                  <a:lnTo>
                    <a:pt x="6428" y="1796"/>
                  </a:lnTo>
                  <a:cubicBezTo>
                    <a:pt x="6428" y="2363"/>
                    <a:pt x="6900" y="2836"/>
                    <a:pt x="7499" y="2836"/>
                  </a:cubicBezTo>
                  <a:lnTo>
                    <a:pt x="7846" y="2836"/>
                  </a:lnTo>
                  <a:lnTo>
                    <a:pt x="7846" y="3498"/>
                  </a:lnTo>
                  <a:cubicBezTo>
                    <a:pt x="7846" y="3624"/>
                    <a:pt x="7783" y="3781"/>
                    <a:pt x="7656" y="3813"/>
                  </a:cubicBezTo>
                  <a:lnTo>
                    <a:pt x="7184" y="4065"/>
                  </a:lnTo>
                  <a:cubicBezTo>
                    <a:pt x="6680" y="3750"/>
                    <a:pt x="6050" y="3592"/>
                    <a:pt x="5325" y="3592"/>
                  </a:cubicBezTo>
                  <a:cubicBezTo>
                    <a:pt x="4632" y="3592"/>
                    <a:pt x="4002" y="3750"/>
                    <a:pt x="3466" y="4065"/>
                  </a:cubicBezTo>
                  <a:lnTo>
                    <a:pt x="2994" y="3813"/>
                  </a:lnTo>
                  <a:cubicBezTo>
                    <a:pt x="2899" y="3750"/>
                    <a:pt x="2805" y="3624"/>
                    <a:pt x="2805" y="3498"/>
                  </a:cubicBezTo>
                  <a:lnTo>
                    <a:pt x="2805" y="2836"/>
                  </a:lnTo>
                  <a:lnTo>
                    <a:pt x="3151" y="2836"/>
                  </a:lnTo>
                  <a:cubicBezTo>
                    <a:pt x="3750" y="2836"/>
                    <a:pt x="4222" y="2363"/>
                    <a:pt x="4222" y="1796"/>
                  </a:cubicBezTo>
                  <a:lnTo>
                    <a:pt x="4222" y="1072"/>
                  </a:lnTo>
                  <a:cubicBezTo>
                    <a:pt x="4222" y="883"/>
                    <a:pt x="4065" y="725"/>
                    <a:pt x="3876" y="725"/>
                  </a:cubicBezTo>
                  <a:cubicBezTo>
                    <a:pt x="3687" y="725"/>
                    <a:pt x="3529" y="883"/>
                    <a:pt x="3529" y="1072"/>
                  </a:cubicBezTo>
                  <a:lnTo>
                    <a:pt x="3529" y="1796"/>
                  </a:lnTo>
                  <a:cubicBezTo>
                    <a:pt x="3529" y="1985"/>
                    <a:pt x="3372" y="2143"/>
                    <a:pt x="3151" y="2143"/>
                  </a:cubicBezTo>
                  <a:lnTo>
                    <a:pt x="2805" y="2143"/>
                  </a:lnTo>
                  <a:lnTo>
                    <a:pt x="2805" y="1072"/>
                  </a:lnTo>
                  <a:cubicBezTo>
                    <a:pt x="2805" y="883"/>
                    <a:pt x="2647" y="725"/>
                    <a:pt x="2458" y="725"/>
                  </a:cubicBezTo>
                  <a:cubicBezTo>
                    <a:pt x="2269" y="725"/>
                    <a:pt x="2112" y="883"/>
                    <a:pt x="2112" y="1072"/>
                  </a:cubicBezTo>
                  <a:lnTo>
                    <a:pt x="2112" y="1418"/>
                  </a:lnTo>
                  <a:lnTo>
                    <a:pt x="1734" y="1418"/>
                  </a:lnTo>
                  <a:cubicBezTo>
                    <a:pt x="1545" y="1418"/>
                    <a:pt x="1387" y="1261"/>
                    <a:pt x="1387" y="1072"/>
                  </a:cubicBezTo>
                  <a:lnTo>
                    <a:pt x="1387" y="379"/>
                  </a:lnTo>
                  <a:cubicBezTo>
                    <a:pt x="1387" y="158"/>
                    <a:pt x="1229"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077;p52">
              <a:extLst>
                <a:ext uri="{FF2B5EF4-FFF2-40B4-BE49-F238E27FC236}">
                  <a16:creationId xmlns:a16="http://schemas.microsoft.com/office/drawing/2014/main" id="{AF016C36-2BCD-4C52-9BD1-E92368DDCF60}"/>
                </a:ext>
              </a:extLst>
            </p:cNvPr>
            <p:cNvSpPr/>
            <p:nvPr/>
          </p:nvSpPr>
          <p:spPr>
            <a:xfrm>
              <a:off x="-17740200" y="2952400"/>
              <a:ext cx="17350" cy="18125"/>
            </a:xfrm>
            <a:custGeom>
              <a:avLst/>
              <a:gdLst/>
              <a:ahLst/>
              <a:cxnLst/>
              <a:rect l="l" t="t" r="r" b="b"/>
              <a:pathLst>
                <a:path w="694" h="725" extrusionOk="0">
                  <a:moveTo>
                    <a:pt x="347" y="0"/>
                  </a:moveTo>
                  <a:cubicBezTo>
                    <a:pt x="158" y="0"/>
                    <a:pt x="1" y="158"/>
                    <a:pt x="1" y="378"/>
                  </a:cubicBezTo>
                  <a:cubicBezTo>
                    <a:pt x="1" y="567"/>
                    <a:pt x="158" y="725"/>
                    <a:pt x="347" y="725"/>
                  </a:cubicBezTo>
                  <a:cubicBezTo>
                    <a:pt x="536" y="725"/>
                    <a:pt x="694" y="567"/>
                    <a:pt x="694" y="378"/>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078;p52">
              <a:extLst>
                <a:ext uri="{FF2B5EF4-FFF2-40B4-BE49-F238E27FC236}">
                  <a16:creationId xmlns:a16="http://schemas.microsoft.com/office/drawing/2014/main" id="{F049B656-06D5-4D7A-84FF-A0079F7DEF8F}"/>
                </a:ext>
              </a:extLst>
            </p:cNvPr>
            <p:cNvSpPr/>
            <p:nvPr/>
          </p:nvSpPr>
          <p:spPr>
            <a:xfrm>
              <a:off x="-17811075" y="2952400"/>
              <a:ext cx="17350" cy="18125"/>
            </a:xfrm>
            <a:custGeom>
              <a:avLst/>
              <a:gdLst/>
              <a:ahLst/>
              <a:cxnLst/>
              <a:rect l="l" t="t" r="r" b="b"/>
              <a:pathLst>
                <a:path w="694"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7079;p52">
            <a:extLst>
              <a:ext uri="{FF2B5EF4-FFF2-40B4-BE49-F238E27FC236}">
                <a16:creationId xmlns:a16="http://schemas.microsoft.com/office/drawing/2014/main" id="{5C666748-0388-473C-A094-E6D9105688B6}"/>
              </a:ext>
            </a:extLst>
          </p:cNvPr>
          <p:cNvGrpSpPr/>
          <p:nvPr/>
        </p:nvGrpSpPr>
        <p:grpSpPr>
          <a:xfrm>
            <a:off x="9628558" y="1538797"/>
            <a:ext cx="510997" cy="477932"/>
            <a:chOff x="-16066500" y="2060800"/>
            <a:chExt cx="304050" cy="284375"/>
          </a:xfrm>
          <a:solidFill>
            <a:srgbClr val="5C3183"/>
          </a:solidFill>
        </p:grpSpPr>
        <p:sp>
          <p:nvSpPr>
            <p:cNvPr id="752" name="Google Shape;7080;p52">
              <a:extLst>
                <a:ext uri="{FF2B5EF4-FFF2-40B4-BE49-F238E27FC236}">
                  <a16:creationId xmlns:a16="http://schemas.microsoft.com/office/drawing/2014/main" id="{3F2FFFDB-EFA1-48FB-9531-3A107E2A81D8}"/>
                </a:ext>
              </a:extLst>
            </p:cNvPr>
            <p:cNvSpPr/>
            <p:nvPr/>
          </p:nvSpPr>
          <p:spPr>
            <a:xfrm>
              <a:off x="-15978275" y="2203375"/>
              <a:ext cx="18125" cy="18125"/>
            </a:xfrm>
            <a:custGeom>
              <a:avLst/>
              <a:gdLst/>
              <a:ahLst/>
              <a:cxnLst/>
              <a:rect l="l" t="t" r="r" b="b"/>
              <a:pathLst>
                <a:path w="725" h="725" extrusionOk="0">
                  <a:moveTo>
                    <a:pt x="347" y="0"/>
                  </a:moveTo>
                  <a:cubicBezTo>
                    <a:pt x="158" y="0"/>
                    <a:pt x="0" y="158"/>
                    <a:pt x="0" y="347"/>
                  </a:cubicBezTo>
                  <a:cubicBezTo>
                    <a:pt x="0" y="567"/>
                    <a:pt x="158" y="725"/>
                    <a:pt x="347" y="725"/>
                  </a:cubicBezTo>
                  <a:cubicBezTo>
                    <a:pt x="567" y="725"/>
                    <a:pt x="725" y="567"/>
                    <a:pt x="725" y="347"/>
                  </a:cubicBez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081;p52">
              <a:extLst>
                <a:ext uri="{FF2B5EF4-FFF2-40B4-BE49-F238E27FC236}">
                  <a16:creationId xmlns:a16="http://schemas.microsoft.com/office/drawing/2014/main" id="{C48A0072-6CE4-4B84-9D0C-23A047572CDD}"/>
                </a:ext>
              </a:extLst>
            </p:cNvPr>
            <p:cNvSpPr/>
            <p:nvPr/>
          </p:nvSpPr>
          <p:spPr>
            <a:xfrm>
              <a:off x="-15869575" y="2203375"/>
              <a:ext cx="17350" cy="18125"/>
            </a:xfrm>
            <a:custGeom>
              <a:avLst/>
              <a:gdLst/>
              <a:ahLst/>
              <a:cxnLst/>
              <a:rect l="l" t="t" r="r" b="b"/>
              <a:pathLst>
                <a:path w="694" h="725" extrusionOk="0">
                  <a:moveTo>
                    <a:pt x="347" y="0"/>
                  </a:moveTo>
                  <a:cubicBezTo>
                    <a:pt x="158" y="0"/>
                    <a:pt x="0" y="158"/>
                    <a:pt x="0" y="347"/>
                  </a:cubicBezTo>
                  <a:cubicBezTo>
                    <a:pt x="0" y="567"/>
                    <a:pt x="158" y="725"/>
                    <a:pt x="347" y="725"/>
                  </a:cubicBezTo>
                  <a:cubicBezTo>
                    <a:pt x="536" y="725"/>
                    <a:pt x="693" y="567"/>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082;p52">
              <a:extLst>
                <a:ext uri="{FF2B5EF4-FFF2-40B4-BE49-F238E27FC236}">
                  <a16:creationId xmlns:a16="http://schemas.microsoft.com/office/drawing/2014/main" id="{B746C800-8FB6-4E9A-8445-1686D081F5D5}"/>
                </a:ext>
              </a:extLst>
            </p:cNvPr>
            <p:cNvSpPr/>
            <p:nvPr/>
          </p:nvSpPr>
          <p:spPr>
            <a:xfrm>
              <a:off x="-15954650" y="2186825"/>
              <a:ext cx="78775" cy="88250"/>
            </a:xfrm>
            <a:custGeom>
              <a:avLst/>
              <a:gdLst/>
              <a:ahLst/>
              <a:cxnLst/>
              <a:rect l="l" t="t" r="r" b="b"/>
              <a:pathLst>
                <a:path w="3151" h="3530" extrusionOk="0">
                  <a:moveTo>
                    <a:pt x="1607" y="662"/>
                  </a:moveTo>
                  <a:cubicBezTo>
                    <a:pt x="1891" y="662"/>
                    <a:pt x="2080" y="820"/>
                    <a:pt x="2174" y="1103"/>
                  </a:cubicBezTo>
                  <a:lnTo>
                    <a:pt x="2458" y="2111"/>
                  </a:lnTo>
                  <a:cubicBezTo>
                    <a:pt x="2489" y="2269"/>
                    <a:pt x="2458" y="2490"/>
                    <a:pt x="2332" y="2584"/>
                  </a:cubicBezTo>
                  <a:cubicBezTo>
                    <a:pt x="2206" y="2710"/>
                    <a:pt x="2048" y="2805"/>
                    <a:pt x="1891" y="2805"/>
                  </a:cubicBezTo>
                  <a:lnTo>
                    <a:pt x="1387" y="2805"/>
                  </a:lnTo>
                  <a:cubicBezTo>
                    <a:pt x="1229" y="2805"/>
                    <a:pt x="1072" y="2710"/>
                    <a:pt x="946" y="2584"/>
                  </a:cubicBezTo>
                  <a:cubicBezTo>
                    <a:pt x="788" y="2458"/>
                    <a:pt x="757" y="2269"/>
                    <a:pt x="788" y="2111"/>
                  </a:cubicBezTo>
                  <a:lnTo>
                    <a:pt x="1072" y="1103"/>
                  </a:lnTo>
                  <a:cubicBezTo>
                    <a:pt x="1135" y="851"/>
                    <a:pt x="1355" y="662"/>
                    <a:pt x="1607" y="662"/>
                  </a:cubicBezTo>
                  <a:close/>
                  <a:moveTo>
                    <a:pt x="1576" y="1"/>
                  </a:moveTo>
                  <a:cubicBezTo>
                    <a:pt x="977" y="1"/>
                    <a:pt x="473" y="379"/>
                    <a:pt x="347" y="946"/>
                  </a:cubicBezTo>
                  <a:lnTo>
                    <a:pt x="95" y="1954"/>
                  </a:lnTo>
                  <a:cubicBezTo>
                    <a:pt x="1" y="2364"/>
                    <a:pt x="95" y="2742"/>
                    <a:pt x="316" y="3057"/>
                  </a:cubicBezTo>
                  <a:cubicBezTo>
                    <a:pt x="599" y="3340"/>
                    <a:pt x="946" y="3529"/>
                    <a:pt x="1355" y="3529"/>
                  </a:cubicBezTo>
                  <a:lnTo>
                    <a:pt x="1859" y="3529"/>
                  </a:lnTo>
                  <a:cubicBezTo>
                    <a:pt x="2237" y="3529"/>
                    <a:pt x="2615" y="3340"/>
                    <a:pt x="2836" y="3057"/>
                  </a:cubicBezTo>
                  <a:cubicBezTo>
                    <a:pt x="3088" y="2742"/>
                    <a:pt x="3151" y="2364"/>
                    <a:pt x="3088" y="1954"/>
                  </a:cubicBezTo>
                  <a:lnTo>
                    <a:pt x="2804" y="946"/>
                  </a:lnTo>
                  <a:cubicBezTo>
                    <a:pt x="2647" y="379"/>
                    <a:pt x="2174" y="1"/>
                    <a:pt x="15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083;p52">
              <a:extLst>
                <a:ext uri="{FF2B5EF4-FFF2-40B4-BE49-F238E27FC236}">
                  <a16:creationId xmlns:a16="http://schemas.microsoft.com/office/drawing/2014/main" id="{925E1A69-7EB5-4406-AA66-B737260EB94A}"/>
                </a:ext>
              </a:extLst>
            </p:cNvPr>
            <p:cNvSpPr/>
            <p:nvPr/>
          </p:nvSpPr>
          <p:spPr>
            <a:xfrm>
              <a:off x="-16066500" y="2060800"/>
              <a:ext cx="304050" cy="284375"/>
            </a:xfrm>
            <a:custGeom>
              <a:avLst/>
              <a:gdLst/>
              <a:ahLst/>
              <a:cxnLst/>
              <a:rect l="l" t="t" r="r" b="b"/>
              <a:pathLst>
                <a:path w="12162" h="11375" extrusionOk="0">
                  <a:moveTo>
                    <a:pt x="9326" y="694"/>
                  </a:moveTo>
                  <a:cubicBezTo>
                    <a:pt x="10492" y="694"/>
                    <a:pt x="11437" y="1639"/>
                    <a:pt x="11437" y="2836"/>
                  </a:cubicBezTo>
                  <a:cubicBezTo>
                    <a:pt x="11437" y="2962"/>
                    <a:pt x="11437" y="3025"/>
                    <a:pt x="11406" y="3120"/>
                  </a:cubicBezTo>
                  <a:cubicBezTo>
                    <a:pt x="10996" y="2584"/>
                    <a:pt x="10334" y="2269"/>
                    <a:pt x="9673" y="2175"/>
                  </a:cubicBezTo>
                  <a:cubicBezTo>
                    <a:pt x="9649" y="2170"/>
                    <a:pt x="9625" y="2168"/>
                    <a:pt x="9602" y="2168"/>
                  </a:cubicBezTo>
                  <a:cubicBezTo>
                    <a:pt x="9302" y="2168"/>
                    <a:pt x="9153" y="2537"/>
                    <a:pt x="9358" y="2742"/>
                  </a:cubicBezTo>
                  <a:cubicBezTo>
                    <a:pt x="9767" y="3151"/>
                    <a:pt x="9988" y="3687"/>
                    <a:pt x="9988" y="4254"/>
                  </a:cubicBezTo>
                  <a:cubicBezTo>
                    <a:pt x="9988" y="4412"/>
                    <a:pt x="9988" y="4569"/>
                    <a:pt x="9956" y="4727"/>
                  </a:cubicBezTo>
                  <a:cubicBezTo>
                    <a:pt x="9484" y="3844"/>
                    <a:pt x="8759" y="3120"/>
                    <a:pt x="7909" y="2616"/>
                  </a:cubicBezTo>
                  <a:cubicBezTo>
                    <a:pt x="7657" y="2521"/>
                    <a:pt x="7468" y="2395"/>
                    <a:pt x="7247" y="2301"/>
                  </a:cubicBezTo>
                  <a:cubicBezTo>
                    <a:pt x="7468" y="1356"/>
                    <a:pt x="8287" y="694"/>
                    <a:pt x="9326" y="694"/>
                  </a:cubicBezTo>
                  <a:close/>
                  <a:moveTo>
                    <a:pt x="2836" y="757"/>
                  </a:moveTo>
                  <a:cubicBezTo>
                    <a:pt x="3813" y="757"/>
                    <a:pt x="4664" y="1419"/>
                    <a:pt x="4916" y="2364"/>
                  </a:cubicBezTo>
                  <a:cubicBezTo>
                    <a:pt x="3718" y="2742"/>
                    <a:pt x="2773" y="3687"/>
                    <a:pt x="2206" y="4758"/>
                  </a:cubicBezTo>
                  <a:cubicBezTo>
                    <a:pt x="2143" y="4601"/>
                    <a:pt x="2112" y="4443"/>
                    <a:pt x="2112" y="4286"/>
                  </a:cubicBezTo>
                  <a:cubicBezTo>
                    <a:pt x="2112" y="3750"/>
                    <a:pt x="2364" y="3183"/>
                    <a:pt x="2742" y="2773"/>
                  </a:cubicBezTo>
                  <a:cubicBezTo>
                    <a:pt x="2970" y="2574"/>
                    <a:pt x="2811" y="2193"/>
                    <a:pt x="2521" y="2193"/>
                  </a:cubicBezTo>
                  <a:cubicBezTo>
                    <a:pt x="2491" y="2193"/>
                    <a:pt x="2459" y="2197"/>
                    <a:pt x="2427" y="2206"/>
                  </a:cubicBezTo>
                  <a:cubicBezTo>
                    <a:pt x="1765" y="2269"/>
                    <a:pt x="1135" y="2616"/>
                    <a:pt x="694" y="3151"/>
                  </a:cubicBezTo>
                  <a:cubicBezTo>
                    <a:pt x="536" y="1891"/>
                    <a:pt x="1513" y="757"/>
                    <a:pt x="2836" y="757"/>
                  </a:cubicBezTo>
                  <a:close/>
                  <a:moveTo>
                    <a:pt x="6050" y="2836"/>
                  </a:moveTo>
                  <a:cubicBezTo>
                    <a:pt x="8224" y="2836"/>
                    <a:pt x="9988" y="5325"/>
                    <a:pt x="9988" y="7468"/>
                  </a:cubicBezTo>
                  <a:cubicBezTo>
                    <a:pt x="10019" y="9862"/>
                    <a:pt x="7909" y="10713"/>
                    <a:pt x="6050" y="10713"/>
                  </a:cubicBezTo>
                  <a:cubicBezTo>
                    <a:pt x="4254" y="10713"/>
                    <a:pt x="2112" y="9893"/>
                    <a:pt x="2112" y="7468"/>
                  </a:cubicBezTo>
                  <a:cubicBezTo>
                    <a:pt x="2112" y="5325"/>
                    <a:pt x="3876" y="2836"/>
                    <a:pt x="6050" y="2836"/>
                  </a:cubicBezTo>
                  <a:close/>
                  <a:moveTo>
                    <a:pt x="2836" y="1"/>
                  </a:moveTo>
                  <a:cubicBezTo>
                    <a:pt x="1261" y="1"/>
                    <a:pt x="1" y="1293"/>
                    <a:pt x="1" y="2836"/>
                  </a:cubicBezTo>
                  <a:cubicBezTo>
                    <a:pt x="1" y="3246"/>
                    <a:pt x="64" y="3655"/>
                    <a:pt x="253" y="4034"/>
                  </a:cubicBezTo>
                  <a:cubicBezTo>
                    <a:pt x="316" y="4175"/>
                    <a:pt x="450" y="4246"/>
                    <a:pt x="580" y="4246"/>
                  </a:cubicBezTo>
                  <a:cubicBezTo>
                    <a:pt x="710" y="4246"/>
                    <a:pt x="836" y="4175"/>
                    <a:pt x="883" y="4034"/>
                  </a:cubicBezTo>
                  <a:cubicBezTo>
                    <a:pt x="1040" y="3687"/>
                    <a:pt x="1293" y="3403"/>
                    <a:pt x="1608" y="3214"/>
                  </a:cubicBezTo>
                  <a:lnTo>
                    <a:pt x="1608" y="3214"/>
                  </a:lnTo>
                  <a:cubicBezTo>
                    <a:pt x="1482" y="3529"/>
                    <a:pt x="1419" y="3876"/>
                    <a:pt x="1419" y="4254"/>
                  </a:cubicBezTo>
                  <a:cubicBezTo>
                    <a:pt x="1419" y="4727"/>
                    <a:pt x="1513" y="5199"/>
                    <a:pt x="1765" y="5577"/>
                  </a:cubicBezTo>
                  <a:cubicBezTo>
                    <a:pt x="1513" y="6176"/>
                    <a:pt x="1419" y="6806"/>
                    <a:pt x="1419" y="7436"/>
                  </a:cubicBezTo>
                  <a:cubicBezTo>
                    <a:pt x="1419" y="9988"/>
                    <a:pt x="3498" y="11374"/>
                    <a:pt x="6050" y="11374"/>
                  </a:cubicBezTo>
                  <a:cubicBezTo>
                    <a:pt x="8665" y="11374"/>
                    <a:pt x="10713" y="9988"/>
                    <a:pt x="10713" y="7436"/>
                  </a:cubicBezTo>
                  <a:cubicBezTo>
                    <a:pt x="10713" y="6806"/>
                    <a:pt x="10586" y="6176"/>
                    <a:pt x="10334" y="5577"/>
                  </a:cubicBezTo>
                  <a:cubicBezTo>
                    <a:pt x="10586" y="5136"/>
                    <a:pt x="10713" y="4727"/>
                    <a:pt x="10713" y="4254"/>
                  </a:cubicBezTo>
                  <a:cubicBezTo>
                    <a:pt x="10713" y="3876"/>
                    <a:pt x="10618" y="3529"/>
                    <a:pt x="10492" y="3214"/>
                  </a:cubicBezTo>
                  <a:lnTo>
                    <a:pt x="10492" y="3214"/>
                  </a:lnTo>
                  <a:cubicBezTo>
                    <a:pt x="10776" y="3403"/>
                    <a:pt x="11028" y="3687"/>
                    <a:pt x="11217" y="4034"/>
                  </a:cubicBezTo>
                  <a:cubicBezTo>
                    <a:pt x="11280" y="4175"/>
                    <a:pt x="11406" y="4246"/>
                    <a:pt x="11532" y="4246"/>
                  </a:cubicBezTo>
                  <a:cubicBezTo>
                    <a:pt x="11658" y="4246"/>
                    <a:pt x="11784" y="4175"/>
                    <a:pt x="11847" y="4034"/>
                  </a:cubicBezTo>
                  <a:cubicBezTo>
                    <a:pt x="12036" y="3655"/>
                    <a:pt x="12130" y="3246"/>
                    <a:pt x="12130" y="2836"/>
                  </a:cubicBezTo>
                  <a:cubicBezTo>
                    <a:pt x="12162" y="1293"/>
                    <a:pt x="10870" y="1"/>
                    <a:pt x="9295" y="1"/>
                  </a:cubicBezTo>
                  <a:cubicBezTo>
                    <a:pt x="7940" y="1"/>
                    <a:pt x="6837" y="915"/>
                    <a:pt x="6522" y="2175"/>
                  </a:cubicBezTo>
                  <a:cubicBezTo>
                    <a:pt x="6365" y="2112"/>
                    <a:pt x="6207" y="2112"/>
                    <a:pt x="6050" y="2112"/>
                  </a:cubicBezTo>
                  <a:cubicBezTo>
                    <a:pt x="5892" y="2112"/>
                    <a:pt x="5735" y="2112"/>
                    <a:pt x="5577" y="2175"/>
                  </a:cubicBezTo>
                  <a:cubicBezTo>
                    <a:pt x="5262" y="915"/>
                    <a:pt x="4128" y="1"/>
                    <a:pt x="2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084;p52">
              <a:extLst>
                <a:ext uri="{FF2B5EF4-FFF2-40B4-BE49-F238E27FC236}">
                  <a16:creationId xmlns:a16="http://schemas.microsoft.com/office/drawing/2014/main" id="{433D3818-DF06-4655-A058-421B7AB4FE53}"/>
                </a:ext>
              </a:extLst>
            </p:cNvPr>
            <p:cNvSpPr/>
            <p:nvPr/>
          </p:nvSpPr>
          <p:spPr>
            <a:xfrm>
              <a:off x="-15960175" y="2287225"/>
              <a:ext cx="91400" cy="24075"/>
            </a:xfrm>
            <a:custGeom>
              <a:avLst/>
              <a:gdLst/>
              <a:ahLst/>
              <a:cxnLst/>
              <a:rect l="l" t="t" r="r" b="b"/>
              <a:pathLst>
                <a:path w="3656" h="963" extrusionOk="0">
                  <a:moveTo>
                    <a:pt x="437" y="1"/>
                  </a:moveTo>
                  <a:cubicBezTo>
                    <a:pt x="284" y="1"/>
                    <a:pt x="142" y="114"/>
                    <a:pt x="64" y="269"/>
                  </a:cubicBezTo>
                  <a:cubicBezTo>
                    <a:pt x="1" y="458"/>
                    <a:pt x="96" y="647"/>
                    <a:pt x="316" y="742"/>
                  </a:cubicBezTo>
                  <a:cubicBezTo>
                    <a:pt x="852" y="931"/>
                    <a:pt x="1450" y="962"/>
                    <a:pt x="1828" y="962"/>
                  </a:cubicBezTo>
                  <a:cubicBezTo>
                    <a:pt x="2238" y="962"/>
                    <a:pt x="2836" y="931"/>
                    <a:pt x="3372" y="742"/>
                  </a:cubicBezTo>
                  <a:cubicBezTo>
                    <a:pt x="3593" y="647"/>
                    <a:pt x="3656" y="458"/>
                    <a:pt x="3624" y="269"/>
                  </a:cubicBezTo>
                  <a:cubicBezTo>
                    <a:pt x="3546" y="114"/>
                    <a:pt x="3383" y="1"/>
                    <a:pt x="3240" y="1"/>
                  </a:cubicBezTo>
                  <a:cubicBezTo>
                    <a:pt x="3209" y="1"/>
                    <a:pt x="3179" y="6"/>
                    <a:pt x="3151" y="17"/>
                  </a:cubicBezTo>
                  <a:cubicBezTo>
                    <a:pt x="2679" y="206"/>
                    <a:pt x="2143" y="238"/>
                    <a:pt x="1828" y="238"/>
                  </a:cubicBezTo>
                  <a:cubicBezTo>
                    <a:pt x="1482" y="238"/>
                    <a:pt x="1009" y="206"/>
                    <a:pt x="537" y="17"/>
                  </a:cubicBezTo>
                  <a:cubicBezTo>
                    <a:pt x="503" y="6"/>
                    <a:pt x="470" y="1"/>
                    <a:pt x="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7085;p52">
            <a:extLst>
              <a:ext uri="{FF2B5EF4-FFF2-40B4-BE49-F238E27FC236}">
                <a16:creationId xmlns:a16="http://schemas.microsoft.com/office/drawing/2014/main" id="{412E75E8-8E8B-4C89-8BF8-3D2693BBBB75}"/>
              </a:ext>
            </a:extLst>
          </p:cNvPr>
          <p:cNvSpPr/>
          <p:nvPr/>
        </p:nvSpPr>
        <p:spPr>
          <a:xfrm>
            <a:off x="9626501" y="2154673"/>
            <a:ext cx="513644" cy="513602"/>
          </a:xfrm>
          <a:custGeom>
            <a:avLst/>
            <a:gdLst/>
            <a:ahLst/>
            <a:cxnLst/>
            <a:rect l="l" t="t" r="r" b="b"/>
            <a:pathLst>
              <a:path w="12225" h="12224" extrusionOk="0">
                <a:moveTo>
                  <a:pt x="6522" y="1638"/>
                </a:moveTo>
                <a:lnTo>
                  <a:pt x="9074" y="2678"/>
                </a:lnTo>
                <a:lnTo>
                  <a:pt x="8507" y="3245"/>
                </a:lnTo>
                <a:lnTo>
                  <a:pt x="6522" y="2426"/>
                </a:lnTo>
                <a:lnTo>
                  <a:pt x="6522" y="1638"/>
                </a:lnTo>
                <a:close/>
                <a:moveTo>
                  <a:pt x="5766" y="1670"/>
                </a:moveTo>
                <a:lnTo>
                  <a:pt x="5766" y="2457"/>
                </a:lnTo>
                <a:lnTo>
                  <a:pt x="3750" y="3277"/>
                </a:lnTo>
                <a:lnTo>
                  <a:pt x="3214" y="2741"/>
                </a:lnTo>
                <a:lnTo>
                  <a:pt x="5766" y="1670"/>
                </a:lnTo>
                <a:close/>
                <a:moveTo>
                  <a:pt x="5766" y="3214"/>
                </a:moveTo>
                <a:lnTo>
                  <a:pt x="5766" y="4001"/>
                </a:lnTo>
                <a:lnTo>
                  <a:pt x="4821" y="4348"/>
                </a:lnTo>
                <a:lnTo>
                  <a:pt x="4254" y="3781"/>
                </a:lnTo>
                <a:lnTo>
                  <a:pt x="5766" y="3214"/>
                </a:lnTo>
                <a:close/>
                <a:moveTo>
                  <a:pt x="6459" y="3214"/>
                </a:moveTo>
                <a:lnTo>
                  <a:pt x="7972" y="3781"/>
                </a:lnTo>
                <a:lnTo>
                  <a:pt x="7404" y="4348"/>
                </a:lnTo>
                <a:lnTo>
                  <a:pt x="6459" y="4001"/>
                </a:lnTo>
                <a:lnTo>
                  <a:pt x="6459" y="3214"/>
                </a:lnTo>
                <a:close/>
                <a:moveTo>
                  <a:pt x="5766" y="4726"/>
                </a:moveTo>
                <a:lnTo>
                  <a:pt x="5766" y="5293"/>
                </a:lnTo>
                <a:lnTo>
                  <a:pt x="5357" y="4883"/>
                </a:lnTo>
                <a:lnTo>
                  <a:pt x="5766" y="4726"/>
                </a:lnTo>
                <a:close/>
                <a:moveTo>
                  <a:pt x="6459" y="4726"/>
                </a:moveTo>
                <a:lnTo>
                  <a:pt x="6869" y="4883"/>
                </a:lnTo>
                <a:lnTo>
                  <a:pt x="6459" y="5293"/>
                </a:lnTo>
                <a:lnTo>
                  <a:pt x="6459" y="4726"/>
                </a:lnTo>
                <a:close/>
                <a:moveTo>
                  <a:pt x="2679" y="3214"/>
                </a:moveTo>
                <a:lnTo>
                  <a:pt x="3246" y="3749"/>
                </a:lnTo>
                <a:lnTo>
                  <a:pt x="2427" y="5765"/>
                </a:lnTo>
                <a:lnTo>
                  <a:pt x="1639" y="5765"/>
                </a:lnTo>
                <a:lnTo>
                  <a:pt x="2679" y="3214"/>
                </a:lnTo>
                <a:close/>
                <a:moveTo>
                  <a:pt x="4853" y="5356"/>
                </a:moveTo>
                <a:lnTo>
                  <a:pt x="5262" y="5765"/>
                </a:lnTo>
                <a:lnTo>
                  <a:pt x="4695" y="5765"/>
                </a:lnTo>
                <a:lnTo>
                  <a:pt x="4853" y="5356"/>
                </a:lnTo>
                <a:close/>
                <a:moveTo>
                  <a:pt x="7373" y="5356"/>
                </a:moveTo>
                <a:lnTo>
                  <a:pt x="7531" y="5765"/>
                </a:lnTo>
                <a:lnTo>
                  <a:pt x="6995" y="5765"/>
                </a:lnTo>
                <a:lnTo>
                  <a:pt x="7373" y="5356"/>
                </a:lnTo>
                <a:close/>
                <a:moveTo>
                  <a:pt x="8476" y="4253"/>
                </a:moveTo>
                <a:lnTo>
                  <a:pt x="9074" y="5765"/>
                </a:lnTo>
                <a:lnTo>
                  <a:pt x="8287" y="5765"/>
                </a:lnTo>
                <a:lnTo>
                  <a:pt x="7940" y="4820"/>
                </a:lnTo>
                <a:lnTo>
                  <a:pt x="8476" y="4253"/>
                </a:lnTo>
                <a:close/>
                <a:moveTo>
                  <a:pt x="9547" y="3214"/>
                </a:moveTo>
                <a:lnTo>
                  <a:pt x="10618" y="5765"/>
                </a:lnTo>
                <a:lnTo>
                  <a:pt x="9830" y="5765"/>
                </a:lnTo>
                <a:lnTo>
                  <a:pt x="8980" y="3749"/>
                </a:lnTo>
                <a:lnTo>
                  <a:pt x="9547" y="3214"/>
                </a:lnTo>
                <a:close/>
                <a:moveTo>
                  <a:pt x="3781" y="4316"/>
                </a:moveTo>
                <a:lnTo>
                  <a:pt x="4348" y="4852"/>
                </a:lnTo>
                <a:lnTo>
                  <a:pt x="4002" y="5797"/>
                </a:lnTo>
                <a:lnTo>
                  <a:pt x="3214" y="5797"/>
                </a:lnTo>
                <a:lnTo>
                  <a:pt x="3781" y="4316"/>
                </a:lnTo>
                <a:close/>
                <a:moveTo>
                  <a:pt x="5262" y="6522"/>
                </a:moveTo>
                <a:lnTo>
                  <a:pt x="4853" y="6900"/>
                </a:lnTo>
                <a:lnTo>
                  <a:pt x="4695" y="6522"/>
                </a:lnTo>
                <a:close/>
                <a:moveTo>
                  <a:pt x="7531" y="6522"/>
                </a:moveTo>
                <a:lnTo>
                  <a:pt x="7373" y="6900"/>
                </a:lnTo>
                <a:lnTo>
                  <a:pt x="6995" y="6522"/>
                </a:lnTo>
                <a:close/>
                <a:moveTo>
                  <a:pt x="5766" y="6994"/>
                </a:moveTo>
                <a:lnTo>
                  <a:pt x="5766" y="7530"/>
                </a:lnTo>
                <a:lnTo>
                  <a:pt x="5357" y="7372"/>
                </a:lnTo>
                <a:lnTo>
                  <a:pt x="5766" y="6994"/>
                </a:lnTo>
                <a:close/>
                <a:moveTo>
                  <a:pt x="6459" y="6994"/>
                </a:moveTo>
                <a:lnTo>
                  <a:pt x="6869" y="7372"/>
                </a:lnTo>
                <a:lnTo>
                  <a:pt x="6459" y="7530"/>
                </a:lnTo>
                <a:lnTo>
                  <a:pt x="6459" y="6994"/>
                </a:lnTo>
                <a:close/>
                <a:moveTo>
                  <a:pt x="9074" y="6459"/>
                </a:moveTo>
                <a:lnTo>
                  <a:pt x="8476" y="7971"/>
                </a:lnTo>
                <a:lnTo>
                  <a:pt x="7940" y="7404"/>
                </a:lnTo>
                <a:lnTo>
                  <a:pt x="8287" y="6459"/>
                </a:lnTo>
                <a:close/>
                <a:moveTo>
                  <a:pt x="3939" y="6522"/>
                </a:moveTo>
                <a:lnTo>
                  <a:pt x="4317" y="7467"/>
                </a:lnTo>
                <a:lnTo>
                  <a:pt x="3750" y="8002"/>
                </a:lnTo>
                <a:lnTo>
                  <a:pt x="3151" y="6522"/>
                </a:lnTo>
                <a:close/>
                <a:moveTo>
                  <a:pt x="2458" y="6522"/>
                </a:moveTo>
                <a:lnTo>
                  <a:pt x="3277" y="8506"/>
                </a:lnTo>
                <a:lnTo>
                  <a:pt x="2742" y="9073"/>
                </a:lnTo>
                <a:lnTo>
                  <a:pt x="1671" y="6522"/>
                </a:lnTo>
                <a:close/>
                <a:moveTo>
                  <a:pt x="4853" y="7939"/>
                </a:moveTo>
                <a:lnTo>
                  <a:pt x="5798" y="8286"/>
                </a:lnTo>
                <a:lnTo>
                  <a:pt x="5798" y="9073"/>
                </a:lnTo>
                <a:lnTo>
                  <a:pt x="4317" y="8475"/>
                </a:lnTo>
                <a:lnTo>
                  <a:pt x="4853" y="7939"/>
                </a:lnTo>
                <a:close/>
                <a:moveTo>
                  <a:pt x="7404" y="7939"/>
                </a:moveTo>
                <a:lnTo>
                  <a:pt x="7972" y="8475"/>
                </a:lnTo>
                <a:lnTo>
                  <a:pt x="6491" y="9073"/>
                </a:lnTo>
                <a:lnTo>
                  <a:pt x="6491" y="8286"/>
                </a:lnTo>
                <a:lnTo>
                  <a:pt x="6459" y="8286"/>
                </a:lnTo>
                <a:lnTo>
                  <a:pt x="7404" y="7939"/>
                </a:lnTo>
                <a:close/>
                <a:moveTo>
                  <a:pt x="10649" y="6522"/>
                </a:moveTo>
                <a:lnTo>
                  <a:pt x="9578" y="9073"/>
                </a:lnTo>
                <a:lnTo>
                  <a:pt x="9043" y="8506"/>
                </a:lnTo>
                <a:lnTo>
                  <a:pt x="9862" y="6522"/>
                </a:lnTo>
                <a:close/>
                <a:moveTo>
                  <a:pt x="8476" y="8979"/>
                </a:moveTo>
                <a:lnTo>
                  <a:pt x="9043" y="9546"/>
                </a:lnTo>
                <a:lnTo>
                  <a:pt x="6459" y="10617"/>
                </a:lnTo>
                <a:lnTo>
                  <a:pt x="6459" y="9830"/>
                </a:lnTo>
                <a:lnTo>
                  <a:pt x="8476" y="8979"/>
                </a:lnTo>
                <a:close/>
                <a:moveTo>
                  <a:pt x="3750" y="9042"/>
                </a:moveTo>
                <a:lnTo>
                  <a:pt x="5766" y="9861"/>
                </a:lnTo>
                <a:lnTo>
                  <a:pt x="5766" y="10649"/>
                </a:lnTo>
                <a:lnTo>
                  <a:pt x="3214" y="9578"/>
                </a:lnTo>
                <a:lnTo>
                  <a:pt x="3750" y="9042"/>
                </a:lnTo>
                <a:close/>
                <a:moveTo>
                  <a:pt x="6113" y="0"/>
                </a:moveTo>
                <a:cubicBezTo>
                  <a:pt x="5924" y="0"/>
                  <a:pt x="5766" y="158"/>
                  <a:pt x="5766" y="347"/>
                </a:cubicBezTo>
                <a:lnTo>
                  <a:pt x="5766" y="882"/>
                </a:lnTo>
                <a:lnTo>
                  <a:pt x="2647" y="2142"/>
                </a:lnTo>
                <a:lnTo>
                  <a:pt x="2332" y="1827"/>
                </a:lnTo>
                <a:cubicBezTo>
                  <a:pt x="2253" y="1749"/>
                  <a:pt x="2167" y="1709"/>
                  <a:pt x="2080" y="1709"/>
                </a:cubicBezTo>
                <a:cubicBezTo>
                  <a:pt x="1994" y="1709"/>
                  <a:pt x="1907" y="1749"/>
                  <a:pt x="1828" y="1827"/>
                </a:cubicBezTo>
                <a:cubicBezTo>
                  <a:pt x="1671" y="1985"/>
                  <a:pt x="1671" y="2174"/>
                  <a:pt x="1828" y="2331"/>
                </a:cubicBezTo>
                <a:lnTo>
                  <a:pt x="2143" y="2647"/>
                </a:lnTo>
                <a:lnTo>
                  <a:pt x="883" y="5765"/>
                </a:lnTo>
                <a:lnTo>
                  <a:pt x="379" y="5765"/>
                </a:lnTo>
                <a:cubicBezTo>
                  <a:pt x="158" y="5765"/>
                  <a:pt x="1" y="5923"/>
                  <a:pt x="1" y="6112"/>
                </a:cubicBezTo>
                <a:cubicBezTo>
                  <a:pt x="1" y="6301"/>
                  <a:pt x="158" y="6459"/>
                  <a:pt x="379" y="6459"/>
                </a:cubicBezTo>
                <a:lnTo>
                  <a:pt x="883" y="6459"/>
                </a:lnTo>
                <a:lnTo>
                  <a:pt x="2143" y="9578"/>
                </a:lnTo>
                <a:lnTo>
                  <a:pt x="1828" y="9893"/>
                </a:lnTo>
                <a:cubicBezTo>
                  <a:pt x="1671" y="10050"/>
                  <a:pt x="1671" y="10239"/>
                  <a:pt x="1828" y="10397"/>
                </a:cubicBezTo>
                <a:cubicBezTo>
                  <a:pt x="1907" y="10475"/>
                  <a:pt x="1994" y="10515"/>
                  <a:pt x="2080" y="10515"/>
                </a:cubicBezTo>
                <a:cubicBezTo>
                  <a:pt x="2167" y="10515"/>
                  <a:pt x="2253" y="10475"/>
                  <a:pt x="2332" y="10397"/>
                </a:cubicBezTo>
                <a:lnTo>
                  <a:pt x="2647" y="10082"/>
                </a:lnTo>
                <a:lnTo>
                  <a:pt x="5766" y="11342"/>
                </a:lnTo>
                <a:lnTo>
                  <a:pt x="5766" y="11877"/>
                </a:lnTo>
                <a:cubicBezTo>
                  <a:pt x="5766" y="12066"/>
                  <a:pt x="5924" y="12224"/>
                  <a:pt x="6113" y="12224"/>
                </a:cubicBezTo>
                <a:cubicBezTo>
                  <a:pt x="6302" y="12224"/>
                  <a:pt x="6459" y="12066"/>
                  <a:pt x="6459" y="11877"/>
                </a:cubicBezTo>
                <a:lnTo>
                  <a:pt x="6459" y="11405"/>
                </a:lnTo>
                <a:lnTo>
                  <a:pt x="9578" y="10145"/>
                </a:lnTo>
                <a:lnTo>
                  <a:pt x="9893" y="10460"/>
                </a:lnTo>
                <a:cubicBezTo>
                  <a:pt x="9972" y="10538"/>
                  <a:pt x="10067" y="10578"/>
                  <a:pt x="10157" y="10578"/>
                </a:cubicBezTo>
                <a:cubicBezTo>
                  <a:pt x="10248" y="10578"/>
                  <a:pt x="10334" y="10538"/>
                  <a:pt x="10397" y="10460"/>
                </a:cubicBezTo>
                <a:cubicBezTo>
                  <a:pt x="10555" y="10302"/>
                  <a:pt x="10555" y="10082"/>
                  <a:pt x="10397" y="9924"/>
                </a:cubicBezTo>
                <a:lnTo>
                  <a:pt x="10082" y="9609"/>
                </a:lnTo>
                <a:lnTo>
                  <a:pt x="11343" y="6522"/>
                </a:lnTo>
                <a:lnTo>
                  <a:pt x="11878" y="6522"/>
                </a:lnTo>
                <a:cubicBezTo>
                  <a:pt x="12067" y="6522"/>
                  <a:pt x="12225" y="6364"/>
                  <a:pt x="12225" y="6144"/>
                </a:cubicBezTo>
                <a:cubicBezTo>
                  <a:pt x="12225" y="5955"/>
                  <a:pt x="12067" y="5765"/>
                  <a:pt x="11878" y="5765"/>
                </a:cubicBezTo>
                <a:lnTo>
                  <a:pt x="11343" y="5765"/>
                </a:lnTo>
                <a:lnTo>
                  <a:pt x="10082" y="2647"/>
                </a:lnTo>
                <a:lnTo>
                  <a:pt x="10397" y="2331"/>
                </a:lnTo>
                <a:cubicBezTo>
                  <a:pt x="10555" y="2174"/>
                  <a:pt x="10555" y="1985"/>
                  <a:pt x="10397" y="1827"/>
                </a:cubicBezTo>
                <a:cubicBezTo>
                  <a:pt x="10319" y="1749"/>
                  <a:pt x="10232" y="1709"/>
                  <a:pt x="10145" y="1709"/>
                </a:cubicBezTo>
                <a:cubicBezTo>
                  <a:pt x="10059" y="1709"/>
                  <a:pt x="9972" y="1749"/>
                  <a:pt x="9893" y="1827"/>
                </a:cubicBezTo>
                <a:lnTo>
                  <a:pt x="9578" y="2142"/>
                </a:lnTo>
                <a:lnTo>
                  <a:pt x="6459" y="882"/>
                </a:lnTo>
                <a:lnTo>
                  <a:pt x="6459" y="347"/>
                </a:lnTo>
                <a:cubicBezTo>
                  <a:pt x="6459" y="158"/>
                  <a:pt x="6302" y="0"/>
                  <a:pt x="6113"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7086;p52">
            <a:extLst>
              <a:ext uri="{FF2B5EF4-FFF2-40B4-BE49-F238E27FC236}">
                <a16:creationId xmlns:a16="http://schemas.microsoft.com/office/drawing/2014/main" id="{3A9BC626-D969-48C7-8BC1-5F7C704D200B}"/>
              </a:ext>
            </a:extLst>
          </p:cNvPr>
          <p:cNvSpPr/>
          <p:nvPr/>
        </p:nvSpPr>
        <p:spPr>
          <a:xfrm>
            <a:off x="9671502" y="2778128"/>
            <a:ext cx="423647" cy="513308"/>
          </a:xfrm>
          <a:custGeom>
            <a:avLst/>
            <a:gdLst/>
            <a:ahLst/>
            <a:cxnLst/>
            <a:rect l="l" t="t" r="r" b="b"/>
            <a:pathLst>
              <a:path w="10083" h="12217" extrusionOk="0">
                <a:moveTo>
                  <a:pt x="5356" y="1001"/>
                </a:moveTo>
                <a:cubicBezTo>
                  <a:pt x="5577" y="1316"/>
                  <a:pt x="5734" y="1694"/>
                  <a:pt x="5734" y="2104"/>
                </a:cubicBezTo>
                <a:cubicBezTo>
                  <a:pt x="5734" y="2135"/>
                  <a:pt x="5734" y="2198"/>
                  <a:pt x="5766" y="2261"/>
                </a:cubicBezTo>
                <a:cubicBezTo>
                  <a:pt x="5624" y="2230"/>
                  <a:pt x="5498" y="2214"/>
                  <a:pt x="5372" y="2214"/>
                </a:cubicBezTo>
                <a:cubicBezTo>
                  <a:pt x="5246" y="2214"/>
                  <a:pt x="5120" y="2230"/>
                  <a:pt x="4978" y="2261"/>
                </a:cubicBezTo>
                <a:cubicBezTo>
                  <a:pt x="5010" y="2198"/>
                  <a:pt x="5010" y="2135"/>
                  <a:pt x="5010" y="2104"/>
                </a:cubicBezTo>
                <a:cubicBezTo>
                  <a:pt x="5041" y="1663"/>
                  <a:pt x="5167" y="1316"/>
                  <a:pt x="5356" y="1001"/>
                </a:cubicBezTo>
                <a:close/>
                <a:moveTo>
                  <a:pt x="3529" y="1474"/>
                </a:moveTo>
                <a:cubicBezTo>
                  <a:pt x="3876" y="1631"/>
                  <a:pt x="4159" y="1883"/>
                  <a:pt x="4380" y="2261"/>
                </a:cubicBezTo>
                <a:lnTo>
                  <a:pt x="4506" y="2356"/>
                </a:lnTo>
                <a:cubicBezTo>
                  <a:pt x="4254" y="2450"/>
                  <a:pt x="4033" y="2608"/>
                  <a:pt x="3844" y="2765"/>
                </a:cubicBezTo>
                <a:cubicBezTo>
                  <a:pt x="3844" y="2734"/>
                  <a:pt x="3844" y="2639"/>
                  <a:pt x="3781" y="2608"/>
                </a:cubicBezTo>
                <a:cubicBezTo>
                  <a:pt x="3592" y="2261"/>
                  <a:pt x="3529" y="1852"/>
                  <a:pt x="3529" y="1474"/>
                </a:cubicBezTo>
                <a:close/>
                <a:moveTo>
                  <a:pt x="7247" y="1474"/>
                </a:moveTo>
                <a:lnTo>
                  <a:pt x="7247" y="1474"/>
                </a:lnTo>
                <a:cubicBezTo>
                  <a:pt x="7310" y="1852"/>
                  <a:pt x="7215" y="2261"/>
                  <a:pt x="7026" y="2608"/>
                </a:cubicBezTo>
                <a:cubicBezTo>
                  <a:pt x="6995" y="2639"/>
                  <a:pt x="6995" y="2734"/>
                  <a:pt x="6995" y="2765"/>
                </a:cubicBezTo>
                <a:cubicBezTo>
                  <a:pt x="6806" y="2608"/>
                  <a:pt x="6554" y="2450"/>
                  <a:pt x="6301" y="2356"/>
                </a:cubicBezTo>
                <a:cubicBezTo>
                  <a:pt x="6301" y="2324"/>
                  <a:pt x="6364" y="2293"/>
                  <a:pt x="6396" y="2261"/>
                </a:cubicBezTo>
                <a:cubicBezTo>
                  <a:pt x="6585" y="1883"/>
                  <a:pt x="6900" y="1663"/>
                  <a:pt x="7247" y="1474"/>
                </a:cubicBezTo>
                <a:close/>
                <a:moveTo>
                  <a:pt x="2143" y="2797"/>
                </a:moveTo>
                <a:cubicBezTo>
                  <a:pt x="2521" y="2797"/>
                  <a:pt x="2930" y="2891"/>
                  <a:pt x="3277" y="3080"/>
                </a:cubicBezTo>
                <a:cubicBezTo>
                  <a:pt x="3309" y="3112"/>
                  <a:pt x="3403" y="3112"/>
                  <a:pt x="3435" y="3112"/>
                </a:cubicBezTo>
                <a:cubicBezTo>
                  <a:pt x="3277" y="3301"/>
                  <a:pt x="3119" y="3553"/>
                  <a:pt x="3056" y="3773"/>
                </a:cubicBezTo>
                <a:lnTo>
                  <a:pt x="2930" y="3647"/>
                </a:lnTo>
                <a:cubicBezTo>
                  <a:pt x="2584" y="3458"/>
                  <a:pt x="2332" y="3143"/>
                  <a:pt x="2143" y="2797"/>
                </a:cubicBezTo>
                <a:close/>
                <a:moveTo>
                  <a:pt x="8487" y="2822"/>
                </a:moveTo>
                <a:cubicBezTo>
                  <a:pt x="8536" y="2822"/>
                  <a:pt x="8585" y="2824"/>
                  <a:pt x="8633" y="2828"/>
                </a:cubicBezTo>
                <a:cubicBezTo>
                  <a:pt x="8475" y="3206"/>
                  <a:pt x="8192" y="3458"/>
                  <a:pt x="7845" y="3710"/>
                </a:cubicBezTo>
                <a:lnTo>
                  <a:pt x="7719" y="3836"/>
                </a:lnTo>
                <a:cubicBezTo>
                  <a:pt x="7656" y="3584"/>
                  <a:pt x="7499" y="3364"/>
                  <a:pt x="7341" y="3143"/>
                </a:cubicBezTo>
                <a:cubicBezTo>
                  <a:pt x="7373" y="3112"/>
                  <a:pt x="7404" y="3112"/>
                  <a:pt x="7499" y="3080"/>
                </a:cubicBezTo>
                <a:cubicBezTo>
                  <a:pt x="7801" y="2915"/>
                  <a:pt x="8152" y="2822"/>
                  <a:pt x="8487" y="2822"/>
                </a:cubicBezTo>
                <a:close/>
                <a:moveTo>
                  <a:pt x="2930" y="4309"/>
                </a:moveTo>
                <a:lnTo>
                  <a:pt x="2930" y="4309"/>
                </a:lnTo>
                <a:cubicBezTo>
                  <a:pt x="2899" y="4561"/>
                  <a:pt x="2899" y="4813"/>
                  <a:pt x="2930" y="5097"/>
                </a:cubicBezTo>
                <a:cubicBezTo>
                  <a:pt x="2899" y="5034"/>
                  <a:pt x="2804" y="5034"/>
                  <a:pt x="2773" y="5034"/>
                </a:cubicBezTo>
                <a:cubicBezTo>
                  <a:pt x="2363" y="5034"/>
                  <a:pt x="1985" y="4939"/>
                  <a:pt x="1670" y="4687"/>
                </a:cubicBezTo>
                <a:cubicBezTo>
                  <a:pt x="1985" y="4498"/>
                  <a:pt x="2363" y="4341"/>
                  <a:pt x="2773" y="4341"/>
                </a:cubicBezTo>
                <a:cubicBezTo>
                  <a:pt x="2804" y="4341"/>
                  <a:pt x="2899" y="4341"/>
                  <a:pt x="2930" y="4309"/>
                </a:cubicBezTo>
                <a:close/>
                <a:moveTo>
                  <a:pt x="7845" y="4309"/>
                </a:moveTo>
                <a:cubicBezTo>
                  <a:pt x="7877" y="4341"/>
                  <a:pt x="7971" y="4341"/>
                  <a:pt x="8003" y="4341"/>
                </a:cubicBezTo>
                <a:cubicBezTo>
                  <a:pt x="8412" y="4372"/>
                  <a:pt x="8790" y="4498"/>
                  <a:pt x="9105" y="4687"/>
                </a:cubicBezTo>
                <a:cubicBezTo>
                  <a:pt x="8790" y="4876"/>
                  <a:pt x="8412" y="5034"/>
                  <a:pt x="8003" y="5034"/>
                </a:cubicBezTo>
                <a:cubicBezTo>
                  <a:pt x="7971" y="5034"/>
                  <a:pt x="7877" y="5034"/>
                  <a:pt x="7845" y="5097"/>
                </a:cubicBezTo>
                <a:cubicBezTo>
                  <a:pt x="7877" y="4813"/>
                  <a:pt x="7877" y="4561"/>
                  <a:pt x="7845" y="4309"/>
                </a:cubicBezTo>
                <a:close/>
                <a:moveTo>
                  <a:pt x="5356" y="2923"/>
                </a:moveTo>
                <a:cubicBezTo>
                  <a:pt x="6364" y="2923"/>
                  <a:pt x="7152" y="3710"/>
                  <a:pt x="7152" y="4687"/>
                </a:cubicBezTo>
                <a:cubicBezTo>
                  <a:pt x="7152" y="5664"/>
                  <a:pt x="6364" y="6451"/>
                  <a:pt x="5356" y="6451"/>
                </a:cubicBezTo>
                <a:cubicBezTo>
                  <a:pt x="4380" y="6451"/>
                  <a:pt x="3592" y="5664"/>
                  <a:pt x="3592" y="4687"/>
                </a:cubicBezTo>
                <a:cubicBezTo>
                  <a:pt x="3592" y="3710"/>
                  <a:pt x="4380" y="2923"/>
                  <a:pt x="5356" y="2923"/>
                </a:cubicBezTo>
                <a:close/>
                <a:moveTo>
                  <a:pt x="3056" y="5601"/>
                </a:moveTo>
                <a:cubicBezTo>
                  <a:pt x="3119" y="5821"/>
                  <a:pt x="3277" y="6073"/>
                  <a:pt x="3435" y="6262"/>
                </a:cubicBezTo>
                <a:cubicBezTo>
                  <a:pt x="3403" y="6262"/>
                  <a:pt x="3309" y="6262"/>
                  <a:pt x="3277" y="6294"/>
                </a:cubicBezTo>
                <a:cubicBezTo>
                  <a:pt x="2985" y="6479"/>
                  <a:pt x="2649" y="6554"/>
                  <a:pt x="2324" y="6554"/>
                </a:cubicBezTo>
                <a:cubicBezTo>
                  <a:pt x="2263" y="6554"/>
                  <a:pt x="2203" y="6551"/>
                  <a:pt x="2143" y="6546"/>
                </a:cubicBezTo>
                <a:cubicBezTo>
                  <a:pt x="2300" y="6199"/>
                  <a:pt x="2584" y="5916"/>
                  <a:pt x="2930" y="5664"/>
                </a:cubicBezTo>
                <a:cubicBezTo>
                  <a:pt x="2962" y="5664"/>
                  <a:pt x="2993" y="5632"/>
                  <a:pt x="3056" y="5601"/>
                </a:cubicBezTo>
                <a:close/>
                <a:moveTo>
                  <a:pt x="7719" y="5601"/>
                </a:moveTo>
                <a:lnTo>
                  <a:pt x="7845" y="5727"/>
                </a:lnTo>
                <a:cubicBezTo>
                  <a:pt x="8192" y="5916"/>
                  <a:pt x="8444" y="6231"/>
                  <a:pt x="8633" y="6577"/>
                </a:cubicBezTo>
                <a:cubicBezTo>
                  <a:pt x="8571" y="6583"/>
                  <a:pt x="8509" y="6585"/>
                  <a:pt x="8447" y="6585"/>
                </a:cubicBezTo>
                <a:cubicBezTo>
                  <a:pt x="8124" y="6585"/>
                  <a:pt x="7789" y="6515"/>
                  <a:pt x="7499" y="6357"/>
                </a:cubicBezTo>
                <a:cubicBezTo>
                  <a:pt x="7467" y="6294"/>
                  <a:pt x="7373" y="6294"/>
                  <a:pt x="7341" y="6294"/>
                </a:cubicBezTo>
                <a:cubicBezTo>
                  <a:pt x="7499" y="6073"/>
                  <a:pt x="7625" y="5821"/>
                  <a:pt x="7719" y="5601"/>
                </a:cubicBezTo>
                <a:close/>
                <a:moveTo>
                  <a:pt x="3781" y="6609"/>
                </a:moveTo>
                <a:cubicBezTo>
                  <a:pt x="4002" y="6766"/>
                  <a:pt x="4222" y="6924"/>
                  <a:pt x="4474" y="7018"/>
                </a:cubicBezTo>
                <a:lnTo>
                  <a:pt x="4348" y="7144"/>
                </a:lnTo>
                <a:cubicBezTo>
                  <a:pt x="4159" y="7491"/>
                  <a:pt x="3844" y="7712"/>
                  <a:pt x="3466" y="7932"/>
                </a:cubicBezTo>
                <a:cubicBezTo>
                  <a:pt x="3529" y="7523"/>
                  <a:pt x="3592" y="7144"/>
                  <a:pt x="3750" y="6766"/>
                </a:cubicBezTo>
                <a:cubicBezTo>
                  <a:pt x="3781" y="6735"/>
                  <a:pt x="3781" y="6672"/>
                  <a:pt x="3781" y="6609"/>
                </a:cubicBezTo>
                <a:close/>
                <a:moveTo>
                  <a:pt x="6932" y="6609"/>
                </a:moveTo>
                <a:cubicBezTo>
                  <a:pt x="6932" y="6672"/>
                  <a:pt x="6932" y="6735"/>
                  <a:pt x="6995" y="6766"/>
                </a:cubicBezTo>
                <a:cubicBezTo>
                  <a:pt x="7184" y="7144"/>
                  <a:pt x="7247" y="7523"/>
                  <a:pt x="7215" y="7932"/>
                </a:cubicBezTo>
                <a:cubicBezTo>
                  <a:pt x="6869" y="7775"/>
                  <a:pt x="6585" y="7491"/>
                  <a:pt x="6364" y="7144"/>
                </a:cubicBezTo>
                <a:lnTo>
                  <a:pt x="6238" y="7018"/>
                </a:lnTo>
                <a:cubicBezTo>
                  <a:pt x="6522" y="6924"/>
                  <a:pt x="6743" y="6829"/>
                  <a:pt x="6932" y="6609"/>
                </a:cubicBezTo>
                <a:close/>
                <a:moveTo>
                  <a:pt x="5766" y="7176"/>
                </a:moveTo>
                <a:cubicBezTo>
                  <a:pt x="5766" y="7207"/>
                  <a:pt x="5734" y="7239"/>
                  <a:pt x="5734" y="7334"/>
                </a:cubicBezTo>
                <a:cubicBezTo>
                  <a:pt x="5734" y="7712"/>
                  <a:pt x="5608" y="8121"/>
                  <a:pt x="5356" y="8436"/>
                </a:cubicBezTo>
                <a:cubicBezTo>
                  <a:pt x="5167" y="8121"/>
                  <a:pt x="5010" y="7712"/>
                  <a:pt x="5010" y="7334"/>
                </a:cubicBezTo>
                <a:cubicBezTo>
                  <a:pt x="5010" y="7302"/>
                  <a:pt x="5010" y="7207"/>
                  <a:pt x="4978" y="7176"/>
                </a:cubicBezTo>
                <a:lnTo>
                  <a:pt x="4978" y="7176"/>
                </a:lnTo>
                <a:cubicBezTo>
                  <a:pt x="5120" y="7192"/>
                  <a:pt x="5246" y="7200"/>
                  <a:pt x="5372" y="7200"/>
                </a:cubicBezTo>
                <a:cubicBezTo>
                  <a:pt x="5498" y="7200"/>
                  <a:pt x="5624" y="7192"/>
                  <a:pt x="5766" y="7176"/>
                </a:cubicBezTo>
                <a:close/>
                <a:moveTo>
                  <a:pt x="7971" y="7460"/>
                </a:moveTo>
                <a:cubicBezTo>
                  <a:pt x="8790" y="7869"/>
                  <a:pt x="9357" y="8751"/>
                  <a:pt x="9357" y="9728"/>
                </a:cubicBezTo>
                <a:lnTo>
                  <a:pt x="9357" y="10295"/>
                </a:lnTo>
                <a:lnTo>
                  <a:pt x="8538" y="9444"/>
                </a:lnTo>
                <a:cubicBezTo>
                  <a:pt x="8460" y="9366"/>
                  <a:pt x="8365" y="9326"/>
                  <a:pt x="8271" y="9326"/>
                </a:cubicBezTo>
                <a:cubicBezTo>
                  <a:pt x="8176" y="9326"/>
                  <a:pt x="8082" y="9366"/>
                  <a:pt x="8003" y="9444"/>
                </a:cubicBezTo>
                <a:cubicBezTo>
                  <a:pt x="7845" y="9602"/>
                  <a:pt x="7845" y="9822"/>
                  <a:pt x="8003" y="9980"/>
                </a:cubicBezTo>
                <a:lnTo>
                  <a:pt x="8853" y="10799"/>
                </a:lnTo>
                <a:lnTo>
                  <a:pt x="8286" y="10799"/>
                </a:lnTo>
                <a:cubicBezTo>
                  <a:pt x="7152" y="10799"/>
                  <a:pt x="6144" y="10043"/>
                  <a:pt x="5829" y="8972"/>
                </a:cubicBezTo>
                <a:cubicBezTo>
                  <a:pt x="6049" y="8751"/>
                  <a:pt x="6207" y="8436"/>
                  <a:pt x="6301" y="8121"/>
                </a:cubicBezTo>
                <a:cubicBezTo>
                  <a:pt x="6617" y="8405"/>
                  <a:pt x="7026" y="8625"/>
                  <a:pt x="7467" y="8720"/>
                </a:cubicBezTo>
                <a:cubicBezTo>
                  <a:pt x="7487" y="8723"/>
                  <a:pt x="7507" y="8725"/>
                  <a:pt x="7526" y="8725"/>
                </a:cubicBezTo>
                <a:cubicBezTo>
                  <a:pt x="7694" y="8725"/>
                  <a:pt x="7849" y="8609"/>
                  <a:pt x="7877" y="8468"/>
                </a:cubicBezTo>
                <a:cubicBezTo>
                  <a:pt x="7971" y="8121"/>
                  <a:pt x="8003" y="7806"/>
                  <a:pt x="7971" y="7460"/>
                </a:cubicBezTo>
                <a:close/>
                <a:moveTo>
                  <a:pt x="2836" y="7365"/>
                </a:moveTo>
                <a:cubicBezTo>
                  <a:pt x="2804" y="7712"/>
                  <a:pt x="2804" y="8121"/>
                  <a:pt x="2930" y="8468"/>
                </a:cubicBezTo>
                <a:cubicBezTo>
                  <a:pt x="2956" y="8623"/>
                  <a:pt x="3089" y="8736"/>
                  <a:pt x="3258" y="8736"/>
                </a:cubicBezTo>
                <a:cubicBezTo>
                  <a:pt x="3294" y="8736"/>
                  <a:pt x="3332" y="8731"/>
                  <a:pt x="3372" y="8720"/>
                </a:cubicBezTo>
                <a:cubicBezTo>
                  <a:pt x="3781" y="8594"/>
                  <a:pt x="4159" y="8373"/>
                  <a:pt x="4506" y="8121"/>
                </a:cubicBezTo>
                <a:cubicBezTo>
                  <a:pt x="4632" y="8436"/>
                  <a:pt x="4789" y="8751"/>
                  <a:pt x="4978" y="8972"/>
                </a:cubicBezTo>
                <a:cubicBezTo>
                  <a:pt x="4569" y="10452"/>
                  <a:pt x="3277" y="11492"/>
                  <a:pt x="1828" y="11492"/>
                </a:cubicBezTo>
                <a:lnTo>
                  <a:pt x="1261" y="11492"/>
                </a:lnTo>
                <a:lnTo>
                  <a:pt x="2804" y="9980"/>
                </a:lnTo>
                <a:cubicBezTo>
                  <a:pt x="2962" y="9822"/>
                  <a:pt x="2962" y="9602"/>
                  <a:pt x="2804" y="9444"/>
                </a:cubicBezTo>
                <a:cubicBezTo>
                  <a:pt x="2726" y="9366"/>
                  <a:pt x="2639" y="9326"/>
                  <a:pt x="2552" y="9326"/>
                </a:cubicBezTo>
                <a:cubicBezTo>
                  <a:pt x="2466" y="9326"/>
                  <a:pt x="2379" y="9366"/>
                  <a:pt x="2300" y="9444"/>
                </a:cubicBezTo>
                <a:lnTo>
                  <a:pt x="757" y="10988"/>
                </a:lnTo>
                <a:lnTo>
                  <a:pt x="757" y="10452"/>
                </a:lnTo>
                <a:cubicBezTo>
                  <a:pt x="757" y="9066"/>
                  <a:pt x="1639" y="7838"/>
                  <a:pt x="2836" y="7365"/>
                </a:cubicBezTo>
                <a:close/>
                <a:moveTo>
                  <a:pt x="5388" y="1"/>
                </a:moveTo>
                <a:cubicBezTo>
                  <a:pt x="5301" y="1"/>
                  <a:pt x="5215" y="40"/>
                  <a:pt x="5136" y="119"/>
                </a:cubicBezTo>
                <a:cubicBezTo>
                  <a:pt x="4821" y="434"/>
                  <a:pt x="4569" y="781"/>
                  <a:pt x="4474" y="1222"/>
                </a:cubicBezTo>
                <a:cubicBezTo>
                  <a:pt x="4159" y="938"/>
                  <a:pt x="3750" y="718"/>
                  <a:pt x="3309" y="623"/>
                </a:cubicBezTo>
                <a:cubicBezTo>
                  <a:pt x="3289" y="620"/>
                  <a:pt x="3269" y="618"/>
                  <a:pt x="3250" y="618"/>
                </a:cubicBezTo>
                <a:cubicBezTo>
                  <a:pt x="3082" y="618"/>
                  <a:pt x="2927" y="734"/>
                  <a:pt x="2899" y="875"/>
                </a:cubicBezTo>
                <a:cubicBezTo>
                  <a:pt x="2773" y="1316"/>
                  <a:pt x="2773" y="1726"/>
                  <a:pt x="2836" y="2135"/>
                </a:cubicBezTo>
                <a:cubicBezTo>
                  <a:pt x="2646" y="2091"/>
                  <a:pt x="2449" y="2068"/>
                  <a:pt x="2252" y="2068"/>
                </a:cubicBezTo>
                <a:cubicBezTo>
                  <a:pt x="2024" y="2068"/>
                  <a:pt x="1795" y="2099"/>
                  <a:pt x="1576" y="2167"/>
                </a:cubicBezTo>
                <a:cubicBezTo>
                  <a:pt x="1513" y="2198"/>
                  <a:pt x="1418" y="2261"/>
                  <a:pt x="1387" y="2324"/>
                </a:cubicBezTo>
                <a:cubicBezTo>
                  <a:pt x="1355" y="2419"/>
                  <a:pt x="1324" y="2513"/>
                  <a:pt x="1355" y="2608"/>
                </a:cubicBezTo>
                <a:cubicBezTo>
                  <a:pt x="1481" y="3049"/>
                  <a:pt x="1670" y="3395"/>
                  <a:pt x="1954" y="3742"/>
                </a:cubicBezTo>
                <a:cubicBezTo>
                  <a:pt x="1544" y="3868"/>
                  <a:pt x="1166" y="4089"/>
                  <a:pt x="851" y="4404"/>
                </a:cubicBezTo>
                <a:cubicBezTo>
                  <a:pt x="694" y="4561"/>
                  <a:pt x="694" y="4782"/>
                  <a:pt x="851" y="4939"/>
                </a:cubicBezTo>
                <a:cubicBezTo>
                  <a:pt x="1166" y="5254"/>
                  <a:pt x="1513" y="5475"/>
                  <a:pt x="1954" y="5601"/>
                </a:cubicBezTo>
                <a:cubicBezTo>
                  <a:pt x="1670" y="5916"/>
                  <a:pt x="1418" y="6294"/>
                  <a:pt x="1355" y="6735"/>
                </a:cubicBezTo>
                <a:cubicBezTo>
                  <a:pt x="1324" y="6924"/>
                  <a:pt x="1418" y="7144"/>
                  <a:pt x="1576" y="7176"/>
                </a:cubicBezTo>
                <a:cubicBezTo>
                  <a:pt x="1639" y="7176"/>
                  <a:pt x="1670" y="7176"/>
                  <a:pt x="1702" y="7207"/>
                </a:cubicBezTo>
                <a:cubicBezTo>
                  <a:pt x="1418" y="7397"/>
                  <a:pt x="1198" y="7649"/>
                  <a:pt x="946" y="7869"/>
                </a:cubicBezTo>
                <a:cubicBezTo>
                  <a:pt x="379" y="8594"/>
                  <a:pt x="0" y="9507"/>
                  <a:pt x="0" y="10452"/>
                </a:cubicBezTo>
                <a:lnTo>
                  <a:pt x="0" y="11870"/>
                </a:lnTo>
                <a:cubicBezTo>
                  <a:pt x="0" y="12028"/>
                  <a:pt x="127" y="12185"/>
                  <a:pt x="284" y="12217"/>
                </a:cubicBezTo>
                <a:lnTo>
                  <a:pt x="1733" y="12217"/>
                </a:lnTo>
                <a:cubicBezTo>
                  <a:pt x="2647" y="12217"/>
                  <a:pt x="3561" y="11870"/>
                  <a:pt x="4254" y="11272"/>
                </a:cubicBezTo>
                <a:cubicBezTo>
                  <a:pt x="4726" y="10862"/>
                  <a:pt x="5104" y="10358"/>
                  <a:pt x="5325" y="9822"/>
                </a:cubicBezTo>
                <a:cubicBezTo>
                  <a:pt x="5892" y="10831"/>
                  <a:pt x="6995" y="11492"/>
                  <a:pt x="8129" y="11492"/>
                </a:cubicBezTo>
                <a:lnTo>
                  <a:pt x="9546" y="11492"/>
                </a:lnTo>
                <a:cubicBezTo>
                  <a:pt x="9862" y="11492"/>
                  <a:pt x="10019" y="11335"/>
                  <a:pt x="10019" y="11146"/>
                </a:cubicBezTo>
                <a:lnTo>
                  <a:pt x="10019" y="9728"/>
                </a:lnTo>
                <a:cubicBezTo>
                  <a:pt x="10019" y="8751"/>
                  <a:pt x="9578" y="7838"/>
                  <a:pt x="8885" y="7239"/>
                </a:cubicBezTo>
                <a:cubicBezTo>
                  <a:pt x="8979" y="7239"/>
                  <a:pt x="9074" y="7207"/>
                  <a:pt x="9200" y="7176"/>
                </a:cubicBezTo>
                <a:cubicBezTo>
                  <a:pt x="9389" y="7144"/>
                  <a:pt x="9515" y="6924"/>
                  <a:pt x="9420" y="6735"/>
                </a:cubicBezTo>
                <a:cubicBezTo>
                  <a:pt x="9294" y="6294"/>
                  <a:pt x="9105" y="5947"/>
                  <a:pt x="8822" y="5601"/>
                </a:cubicBezTo>
                <a:cubicBezTo>
                  <a:pt x="9231" y="5475"/>
                  <a:pt x="9610" y="5254"/>
                  <a:pt x="9925" y="4939"/>
                </a:cubicBezTo>
                <a:cubicBezTo>
                  <a:pt x="10082" y="4782"/>
                  <a:pt x="10082" y="4561"/>
                  <a:pt x="9925" y="4404"/>
                </a:cubicBezTo>
                <a:cubicBezTo>
                  <a:pt x="9610" y="4089"/>
                  <a:pt x="9263" y="3868"/>
                  <a:pt x="8822" y="3742"/>
                </a:cubicBezTo>
                <a:cubicBezTo>
                  <a:pt x="9105" y="3427"/>
                  <a:pt x="9357" y="3049"/>
                  <a:pt x="9420" y="2608"/>
                </a:cubicBezTo>
                <a:cubicBezTo>
                  <a:pt x="9452" y="2419"/>
                  <a:pt x="9357" y="2198"/>
                  <a:pt x="9200" y="2167"/>
                </a:cubicBezTo>
                <a:cubicBezTo>
                  <a:pt x="8964" y="2099"/>
                  <a:pt x="8727" y="2068"/>
                  <a:pt x="8501" y="2068"/>
                </a:cubicBezTo>
                <a:cubicBezTo>
                  <a:pt x="8304" y="2068"/>
                  <a:pt x="8115" y="2091"/>
                  <a:pt x="7940" y="2135"/>
                </a:cubicBezTo>
                <a:cubicBezTo>
                  <a:pt x="8003" y="1694"/>
                  <a:pt x="8003" y="1253"/>
                  <a:pt x="7877" y="875"/>
                </a:cubicBezTo>
                <a:cubicBezTo>
                  <a:pt x="7851" y="719"/>
                  <a:pt x="7718" y="607"/>
                  <a:pt x="7567" y="607"/>
                </a:cubicBezTo>
                <a:cubicBezTo>
                  <a:pt x="7534" y="607"/>
                  <a:pt x="7501" y="612"/>
                  <a:pt x="7467" y="623"/>
                </a:cubicBezTo>
                <a:cubicBezTo>
                  <a:pt x="7026" y="749"/>
                  <a:pt x="6680" y="938"/>
                  <a:pt x="6301" y="1222"/>
                </a:cubicBezTo>
                <a:cubicBezTo>
                  <a:pt x="6207" y="844"/>
                  <a:pt x="5955" y="434"/>
                  <a:pt x="5640" y="119"/>
                </a:cubicBezTo>
                <a:cubicBezTo>
                  <a:pt x="5561" y="40"/>
                  <a:pt x="5474" y="1"/>
                  <a:pt x="5388"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7087;p52">
            <a:extLst>
              <a:ext uri="{FF2B5EF4-FFF2-40B4-BE49-F238E27FC236}">
                <a16:creationId xmlns:a16="http://schemas.microsoft.com/office/drawing/2014/main" id="{86C1D87F-70E9-4C86-A531-36DC687ECEA5}"/>
              </a:ext>
            </a:extLst>
          </p:cNvPr>
          <p:cNvSpPr/>
          <p:nvPr/>
        </p:nvSpPr>
        <p:spPr>
          <a:xfrm>
            <a:off x="10890060" y="2156963"/>
            <a:ext cx="513602" cy="509022"/>
          </a:xfrm>
          <a:custGeom>
            <a:avLst/>
            <a:gdLst/>
            <a:ahLst/>
            <a:cxnLst/>
            <a:rect l="l" t="t" r="r" b="b"/>
            <a:pathLst>
              <a:path w="12224" h="12115" extrusionOk="0">
                <a:moveTo>
                  <a:pt x="3245" y="741"/>
                </a:moveTo>
                <a:cubicBezTo>
                  <a:pt x="3497" y="993"/>
                  <a:pt x="3938" y="1465"/>
                  <a:pt x="3938" y="2033"/>
                </a:cubicBezTo>
                <a:cubicBezTo>
                  <a:pt x="3938" y="2568"/>
                  <a:pt x="3497" y="3104"/>
                  <a:pt x="3245" y="3324"/>
                </a:cubicBezTo>
                <a:cubicBezTo>
                  <a:pt x="2962" y="3041"/>
                  <a:pt x="2520" y="2568"/>
                  <a:pt x="2520" y="2033"/>
                </a:cubicBezTo>
                <a:cubicBezTo>
                  <a:pt x="2520" y="1528"/>
                  <a:pt x="2962" y="993"/>
                  <a:pt x="3245" y="741"/>
                </a:cubicBezTo>
                <a:close/>
                <a:moveTo>
                  <a:pt x="8979" y="741"/>
                </a:moveTo>
                <a:cubicBezTo>
                  <a:pt x="9263" y="993"/>
                  <a:pt x="9704" y="1465"/>
                  <a:pt x="9704" y="2033"/>
                </a:cubicBezTo>
                <a:cubicBezTo>
                  <a:pt x="9704" y="2568"/>
                  <a:pt x="9263" y="3104"/>
                  <a:pt x="8979" y="3324"/>
                </a:cubicBezTo>
                <a:cubicBezTo>
                  <a:pt x="8695" y="3041"/>
                  <a:pt x="8286" y="2568"/>
                  <a:pt x="8286" y="2033"/>
                </a:cubicBezTo>
                <a:cubicBezTo>
                  <a:pt x="8286" y="1528"/>
                  <a:pt x="8758" y="993"/>
                  <a:pt x="8979" y="741"/>
                </a:cubicBezTo>
                <a:close/>
                <a:moveTo>
                  <a:pt x="1827" y="3482"/>
                </a:moveTo>
                <a:cubicBezTo>
                  <a:pt x="2394" y="3482"/>
                  <a:pt x="2899" y="3954"/>
                  <a:pt x="2899" y="4553"/>
                </a:cubicBezTo>
                <a:lnTo>
                  <a:pt x="2899" y="4899"/>
                </a:lnTo>
                <a:lnTo>
                  <a:pt x="2520" y="4899"/>
                </a:lnTo>
                <a:cubicBezTo>
                  <a:pt x="1922" y="4899"/>
                  <a:pt x="1449" y="4427"/>
                  <a:pt x="1449" y="3828"/>
                </a:cubicBezTo>
                <a:lnTo>
                  <a:pt x="1449" y="3482"/>
                </a:lnTo>
                <a:close/>
                <a:moveTo>
                  <a:pt x="5041" y="3482"/>
                </a:moveTo>
                <a:lnTo>
                  <a:pt x="5041" y="3828"/>
                </a:lnTo>
                <a:cubicBezTo>
                  <a:pt x="5041" y="4427"/>
                  <a:pt x="4568" y="4899"/>
                  <a:pt x="3970" y="4899"/>
                </a:cubicBezTo>
                <a:lnTo>
                  <a:pt x="3623" y="4899"/>
                </a:lnTo>
                <a:lnTo>
                  <a:pt x="3623" y="4553"/>
                </a:lnTo>
                <a:cubicBezTo>
                  <a:pt x="3623" y="3954"/>
                  <a:pt x="4096" y="3482"/>
                  <a:pt x="4694" y="3482"/>
                </a:cubicBezTo>
                <a:close/>
                <a:moveTo>
                  <a:pt x="7561" y="3482"/>
                </a:moveTo>
                <a:cubicBezTo>
                  <a:pt x="8160" y="3482"/>
                  <a:pt x="8632" y="3954"/>
                  <a:pt x="8632" y="4553"/>
                </a:cubicBezTo>
                <a:lnTo>
                  <a:pt x="8632" y="4899"/>
                </a:lnTo>
                <a:lnTo>
                  <a:pt x="8286" y="4899"/>
                </a:lnTo>
                <a:cubicBezTo>
                  <a:pt x="7687" y="4899"/>
                  <a:pt x="7215" y="4427"/>
                  <a:pt x="7215" y="3828"/>
                </a:cubicBezTo>
                <a:lnTo>
                  <a:pt x="7215" y="3482"/>
                </a:lnTo>
                <a:close/>
                <a:moveTo>
                  <a:pt x="10806" y="3482"/>
                </a:moveTo>
                <a:lnTo>
                  <a:pt x="10806" y="3828"/>
                </a:lnTo>
                <a:cubicBezTo>
                  <a:pt x="10806" y="4427"/>
                  <a:pt x="10334" y="4899"/>
                  <a:pt x="9735" y="4899"/>
                </a:cubicBezTo>
                <a:lnTo>
                  <a:pt x="9389" y="4899"/>
                </a:lnTo>
                <a:lnTo>
                  <a:pt x="9389" y="4553"/>
                </a:lnTo>
                <a:cubicBezTo>
                  <a:pt x="9389" y="3954"/>
                  <a:pt x="9861" y="3482"/>
                  <a:pt x="10428" y="3482"/>
                </a:cubicBezTo>
                <a:close/>
                <a:moveTo>
                  <a:pt x="1827" y="5624"/>
                </a:moveTo>
                <a:cubicBezTo>
                  <a:pt x="2394" y="5624"/>
                  <a:pt x="2899" y="6065"/>
                  <a:pt x="2899" y="6664"/>
                </a:cubicBezTo>
                <a:lnTo>
                  <a:pt x="2899" y="7042"/>
                </a:lnTo>
                <a:lnTo>
                  <a:pt x="2520" y="7042"/>
                </a:lnTo>
                <a:cubicBezTo>
                  <a:pt x="1922" y="7042"/>
                  <a:pt x="1449" y="6569"/>
                  <a:pt x="1449" y="5971"/>
                </a:cubicBezTo>
                <a:lnTo>
                  <a:pt x="1449" y="5624"/>
                </a:lnTo>
                <a:close/>
                <a:moveTo>
                  <a:pt x="7561" y="5624"/>
                </a:moveTo>
                <a:cubicBezTo>
                  <a:pt x="8160" y="5624"/>
                  <a:pt x="8632" y="6065"/>
                  <a:pt x="8632" y="6664"/>
                </a:cubicBezTo>
                <a:lnTo>
                  <a:pt x="8632" y="7042"/>
                </a:lnTo>
                <a:lnTo>
                  <a:pt x="8286" y="7042"/>
                </a:lnTo>
                <a:cubicBezTo>
                  <a:pt x="7687" y="7042"/>
                  <a:pt x="7215" y="6569"/>
                  <a:pt x="7215" y="5971"/>
                </a:cubicBezTo>
                <a:lnTo>
                  <a:pt x="7215" y="5624"/>
                </a:lnTo>
                <a:close/>
                <a:moveTo>
                  <a:pt x="5009" y="5656"/>
                </a:moveTo>
                <a:lnTo>
                  <a:pt x="5009" y="6002"/>
                </a:lnTo>
                <a:cubicBezTo>
                  <a:pt x="5009" y="6601"/>
                  <a:pt x="4537" y="7073"/>
                  <a:pt x="3938" y="7073"/>
                </a:cubicBezTo>
                <a:lnTo>
                  <a:pt x="3592" y="7073"/>
                </a:lnTo>
                <a:lnTo>
                  <a:pt x="3592" y="6727"/>
                </a:lnTo>
                <a:cubicBezTo>
                  <a:pt x="3592" y="6128"/>
                  <a:pt x="4064" y="5656"/>
                  <a:pt x="4663" y="5656"/>
                </a:cubicBezTo>
                <a:close/>
                <a:moveTo>
                  <a:pt x="10806" y="5656"/>
                </a:moveTo>
                <a:lnTo>
                  <a:pt x="10806" y="6002"/>
                </a:lnTo>
                <a:cubicBezTo>
                  <a:pt x="10806" y="6601"/>
                  <a:pt x="10334" y="7073"/>
                  <a:pt x="9735" y="7073"/>
                </a:cubicBezTo>
                <a:lnTo>
                  <a:pt x="9389" y="7073"/>
                </a:lnTo>
                <a:lnTo>
                  <a:pt x="9389" y="6727"/>
                </a:lnTo>
                <a:cubicBezTo>
                  <a:pt x="9389" y="6128"/>
                  <a:pt x="9861" y="5656"/>
                  <a:pt x="10428" y="5656"/>
                </a:cubicBezTo>
                <a:close/>
                <a:moveTo>
                  <a:pt x="1827" y="7766"/>
                </a:moveTo>
                <a:cubicBezTo>
                  <a:pt x="2394" y="7766"/>
                  <a:pt x="2899" y="8239"/>
                  <a:pt x="2899" y="8838"/>
                </a:cubicBezTo>
                <a:lnTo>
                  <a:pt x="2899" y="9184"/>
                </a:lnTo>
                <a:lnTo>
                  <a:pt x="2520" y="9184"/>
                </a:lnTo>
                <a:cubicBezTo>
                  <a:pt x="1922" y="9184"/>
                  <a:pt x="1449" y="8712"/>
                  <a:pt x="1449" y="8144"/>
                </a:cubicBezTo>
                <a:lnTo>
                  <a:pt x="1449" y="7766"/>
                </a:lnTo>
                <a:close/>
                <a:moveTo>
                  <a:pt x="5041" y="7766"/>
                </a:moveTo>
                <a:lnTo>
                  <a:pt x="5041" y="8144"/>
                </a:lnTo>
                <a:cubicBezTo>
                  <a:pt x="5041" y="8712"/>
                  <a:pt x="4568" y="9184"/>
                  <a:pt x="3970" y="9184"/>
                </a:cubicBezTo>
                <a:lnTo>
                  <a:pt x="3623" y="9184"/>
                </a:lnTo>
                <a:lnTo>
                  <a:pt x="3623" y="8838"/>
                </a:lnTo>
                <a:cubicBezTo>
                  <a:pt x="3623" y="8239"/>
                  <a:pt x="4096" y="7766"/>
                  <a:pt x="4694" y="7766"/>
                </a:cubicBezTo>
                <a:close/>
                <a:moveTo>
                  <a:pt x="7561" y="7766"/>
                </a:moveTo>
                <a:cubicBezTo>
                  <a:pt x="8160" y="7766"/>
                  <a:pt x="8632" y="8239"/>
                  <a:pt x="8632" y="8838"/>
                </a:cubicBezTo>
                <a:lnTo>
                  <a:pt x="8632" y="9184"/>
                </a:lnTo>
                <a:lnTo>
                  <a:pt x="8286" y="9184"/>
                </a:lnTo>
                <a:cubicBezTo>
                  <a:pt x="7687" y="9184"/>
                  <a:pt x="7215" y="8712"/>
                  <a:pt x="7215" y="8144"/>
                </a:cubicBezTo>
                <a:lnTo>
                  <a:pt x="7215" y="7766"/>
                </a:lnTo>
                <a:close/>
                <a:moveTo>
                  <a:pt x="10806" y="7766"/>
                </a:moveTo>
                <a:lnTo>
                  <a:pt x="10806" y="8144"/>
                </a:lnTo>
                <a:cubicBezTo>
                  <a:pt x="10806" y="8712"/>
                  <a:pt x="10334" y="9184"/>
                  <a:pt x="9735" y="9184"/>
                </a:cubicBezTo>
                <a:lnTo>
                  <a:pt x="9389" y="9184"/>
                </a:lnTo>
                <a:lnTo>
                  <a:pt x="9389" y="8838"/>
                </a:lnTo>
                <a:cubicBezTo>
                  <a:pt x="9389" y="8239"/>
                  <a:pt x="9861" y="7766"/>
                  <a:pt x="10428" y="7766"/>
                </a:cubicBezTo>
                <a:close/>
                <a:moveTo>
                  <a:pt x="3214" y="0"/>
                </a:moveTo>
                <a:cubicBezTo>
                  <a:pt x="3135" y="0"/>
                  <a:pt x="3056" y="16"/>
                  <a:pt x="2993" y="48"/>
                </a:cubicBezTo>
                <a:cubicBezTo>
                  <a:pt x="2962" y="79"/>
                  <a:pt x="1796" y="961"/>
                  <a:pt x="1796" y="2127"/>
                </a:cubicBezTo>
                <a:cubicBezTo>
                  <a:pt x="1796" y="2379"/>
                  <a:pt x="1827" y="2663"/>
                  <a:pt x="1953" y="2852"/>
                </a:cubicBezTo>
                <a:lnTo>
                  <a:pt x="1071" y="2852"/>
                </a:lnTo>
                <a:cubicBezTo>
                  <a:pt x="882" y="2852"/>
                  <a:pt x="725" y="3009"/>
                  <a:pt x="725" y="3198"/>
                </a:cubicBezTo>
                <a:lnTo>
                  <a:pt x="725" y="3923"/>
                </a:lnTo>
                <a:cubicBezTo>
                  <a:pt x="725" y="4301"/>
                  <a:pt x="851" y="4710"/>
                  <a:pt x="1071" y="4994"/>
                </a:cubicBezTo>
                <a:cubicBezTo>
                  <a:pt x="882" y="4994"/>
                  <a:pt x="725" y="5152"/>
                  <a:pt x="725" y="5341"/>
                </a:cubicBezTo>
                <a:lnTo>
                  <a:pt x="725" y="6034"/>
                </a:lnTo>
                <a:cubicBezTo>
                  <a:pt x="725" y="6443"/>
                  <a:pt x="851" y="6821"/>
                  <a:pt x="1071" y="7105"/>
                </a:cubicBezTo>
                <a:cubicBezTo>
                  <a:pt x="882" y="7105"/>
                  <a:pt x="725" y="7262"/>
                  <a:pt x="725" y="7451"/>
                </a:cubicBezTo>
                <a:lnTo>
                  <a:pt x="725" y="8176"/>
                </a:lnTo>
                <a:cubicBezTo>
                  <a:pt x="725" y="9153"/>
                  <a:pt x="1512" y="9940"/>
                  <a:pt x="2489" y="9940"/>
                </a:cubicBezTo>
                <a:lnTo>
                  <a:pt x="2836" y="9940"/>
                </a:lnTo>
                <a:lnTo>
                  <a:pt x="2836" y="11389"/>
                </a:lnTo>
                <a:lnTo>
                  <a:pt x="378" y="11389"/>
                </a:lnTo>
                <a:cubicBezTo>
                  <a:pt x="158" y="11389"/>
                  <a:pt x="0" y="11547"/>
                  <a:pt x="0" y="11768"/>
                </a:cubicBezTo>
                <a:cubicBezTo>
                  <a:pt x="0" y="11957"/>
                  <a:pt x="158" y="12114"/>
                  <a:pt x="378" y="12114"/>
                </a:cubicBezTo>
                <a:lnTo>
                  <a:pt x="11814" y="12114"/>
                </a:lnTo>
                <a:cubicBezTo>
                  <a:pt x="12035" y="12114"/>
                  <a:pt x="12192" y="11957"/>
                  <a:pt x="12192" y="11768"/>
                </a:cubicBezTo>
                <a:cubicBezTo>
                  <a:pt x="12224" y="11547"/>
                  <a:pt x="12066" y="11389"/>
                  <a:pt x="11846" y="11389"/>
                </a:cubicBezTo>
                <a:lnTo>
                  <a:pt x="9389" y="11389"/>
                </a:lnTo>
                <a:lnTo>
                  <a:pt x="9389" y="9940"/>
                </a:lnTo>
                <a:lnTo>
                  <a:pt x="9735" y="9940"/>
                </a:lnTo>
                <a:cubicBezTo>
                  <a:pt x="10712" y="9940"/>
                  <a:pt x="11499" y="9153"/>
                  <a:pt x="11499" y="8176"/>
                </a:cubicBezTo>
                <a:lnTo>
                  <a:pt x="11499" y="7451"/>
                </a:lnTo>
                <a:cubicBezTo>
                  <a:pt x="11499" y="7262"/>
                  <a:pt x="11342" y="7105"/>
                  <a:pt x="11153" y="7105"/>
                </a:cubicBezTo>
                <a:cubicBezTo>
                  <a:pt x="11373" y="6790"/>
                  <a:pt x="11499" y="6443"/>
                  <a:pt x="11499" y="6034"/>
                </a:cubicBezTo>
                <a:lnTo>
                  <a:pt x="11499" y="5341"/>
                </a:lnTo>
                <a:cubicBezTo>
                  <a:pt x="11499" y="5152"/>
                  <a:pt x="11342" y="4994"/>
                  <a:pt x="11153" y="4994"/>
                </a:cubicBezTo>
                <a:cubicBezTo>
                  <a:pt x="11373" y="4679"/>
                  <a:pt x="11499" y="4301"/>
                  <a:pt x="11499" y="3923"/>
                </a:cubicBezTo>
                <a:lnTo>
                  <a:pt x="11499" y="3198"/>
                </a:lnTo>
                <a:cubicBezTo>
                  <a:pt x="11499" y="3009"/>
                  <a:pt x="11342" y="2852"/>
                  <a:pt x="11153" y="2852"/>
                </a:cubicBezTo>
                <a:lnTo>
                  <a:pt x="10271" y="2852"/>
                </a:lnTo>
                <a:cubicBezTo>
                  <a:pt x="10365" y="2631"/>
                  <a:pt x="10428" y="2379"/>
                  <a:pt x="10428" y="2127"/>
                </a:cubicBezTo>
                <a:cubicBezTo>
                  <a:pt x="10428" y="993"/>
                  <a:pt x="9263" y="79"/>
                  <a:pt x="9231" y="48"/>
                </a:cubicBezTo>
                <a:cubicBezTo>
                  <a:pt x="9168" y="16"/>
                  <a:pt x="9089" y="0"/>
                  <a:pt x="9010" y="0"/>
                </a:cubicBezTo>
                <a:cubicBezTo>
                  <a:pt x="8932" y="0"/>
                  <a:pt x="8853" y="16"/>
                  <a:pt x="8790" y="48"/>
                </a:cubicBezTo>
                <a:cubicBezTo>
                  <a:pt x="8758" y="79"/>
                  <a:pt x="7561" y="961"/>
                  <a:pt x="7561" y="2127"/>
                </a:cubicBezTo>
                <a:cubicBezTo>
                  <a:pt x="7561" y="2379"/>
                  <a:pt x="7624" y="2663"/>
                  <a:pt x="7719" y="2852"/>
                </a:cubicBezTo>
                <a:lnTo>
                  <a:pt x="6868" y="2852"/>
                </a:lnTo>
                <a:cubicBezTo>
                  <a:pt x="6679" y="2852"/>
                  <a:pt x="6522" y="3009"/>
                  <a:pt x="6522" y="3198"/>
                </a:cubicBezTo>
                <a:lnTo>
                  <a:pt x="6522" y="3923"/>
                </a:lnTo>
                <a:cubicBezTo>
                  <a:pt x="6522" y="4301"/>
                  <a:pt x="6616" y="4710"/>
                  <a:pt x="6868" y="4994"/>
                </a:cubicBezTo>
                <a:cubicBezTo>
                  <a:pt x="6679" y="4994"/>
                  <a:pt x="6522" y="5152"/>
                  <a:pt x="6522" y="5341"/>
                </a:cubicBezTo>
                <a:lnTo>
                  <a:pt x="6522" y="6034"/>
                </a:lnTo>
                <a:cubicBezTo>
                  <a:pt x="6522" y="6443"/>
                  <a:pt x="6616" y="6821"/>
                  <a:pt x="6868" y="7105"/>
                </a:cubicBezTo>
                <a:cubicBezTo>
                  <a:pt x="6679" y="7105"/>
                  <a:pt x="6522" y="7262"/>
                  <a:pt x="6522" y="7451"/>
                </a:cubicBezTo>
                <a:lnTo>
                  <a:pt x="6522" y="8176"/>
                </a:lnTo>
                <a:cubicBezTo>
                  <a:pt x="6522" y="9153"/>
                  <a:pt x="7309" y="9940"/>
                  <a:pt x="8286" y="9940"/>
                </a:cubicBezTo>
                <a:lnTo>
                  <a:pt x="8632" y="9940"/>
                </a:lnTo>
                <a:lnTo>
                  <a:pt x="8632" y="11389"/>
                </a:lnTo>
                <a:lnTo>
                  <a:pt x="3592" y="11389"/>
                </a:lnTo>
                <a:lnTo>
                  <a:pt x="3592" y="9940"/>
                </a:lnTo>
                <a:lnTo>
                  <a:pt x="3938" y="9940"/>
                </a:lnTo>
                <a:cubicBezTo>
                  <a:pt x="4946" y="9940"/>
                  <a:pt x="5734" y="9153"/>
                  <a:pt x="5734" y="8176"/>
                </a:cubicBezTo>
                <a:lnTo>
                  <a:pt x="5734" y="7451"/>
                </a:lnTo>
                <a:cubicBezTo>
                  <a:pt x="5734" y="7262"/>
                  <a:pt x="5576" y="7105"/>
                  <a:pt x="5356" y="7105"/>
                </a:cubicBezTo>
                <a:cubicBezTo>
                  <a:pt x="5608" y="6790"/>
                  <a:pt x="5734" y="6443"/>
                  <a:pt x="5734" y="6034"/>
                </a:cubicBezTo>
                <a:lnTo>
                  <a:pt x="5734" y="5341"/>
                </a:lnTo>
                <a:cubicBezTo>
                  <a:pt x="5734" y="5152"/>
                  <a:pt x="5576" y="4994"/>
                  <a:pt x="5356" y="4994"/>
                </a:cubicBezTo>
                <a:cubicBezTo>
                  <a:pt x="5608" y="4679"/>
                  <a:pt x="5734" y="4301"/>
                  <a:pt x="5734" y="3923"/>
                </a:cubicBezTo>
                <a:lnTo>
                  <a:pt x="5734" y="3198"/>
                </a:lnTo>
                <a:cubicBezTo>
                  <a:pt x="5734" y="3009"/>
                  <a:pt x="5576" y="2852"/>
                  <a:pt x="5356" y="2852"/>
                </a:cubicBezTo>
                <a:lnTo>
                  <a:pt x="4505" y="2852"/>
                </a:lnTo>
                <a:cubicBezTo>
                  <a:pt x="4568" y="2631"/>
                  <a:pt x="4663" y="2379"/>
                  <a:pt x="4663" y="2127"/>
                </a:cubicBezTo>
                <a:cubicBezTo>
                  <a:pt x="4663" y="993"/>
                  <a:pt x="3466" y="79"/>
                  <a:pt x="3434" y="48"/>
                </a:cubicBezTo>
                <a:cubicBezTo>
                  <a:pt x="3371" y="16"/>
                  <a:pt x="3292" y="0"/>
                  <a:pt x="321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7088;p52">
            <a:extLst>
              <a:ext uri="{FF2B5EF4-FFF2-40B4-BE49-F238E27FC236}">
                <a16:creationId xmlns:a16="http://schemas.microsoft.com/office/drawing/2014/main" id="{35D15722-079F-4C29-AC9C-FA980375D3B9}"/>
              </a:ext>
            </a:extLst>
          </p:cNvPr>
          <p:cNvSpPr/>
          <p:nvPr/>
        </p:nvSpPr>
        <p:spPr>
          <a:xfrm>
            <a:off x="850177" y="3570937"/>
            <a:ext cx="390539" cy="508351"/>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7089;p52">
            <a:extLst>
              <a:ext uri="{FF2B5EF4-FFF2-40B4-BE49-F238E27FC236}">
                <a16:creationId xmlns:a16="http://schemas.microsoft.com/office/drawing/2014/main" id="{06BEECDE-3590-4AF0-87A2-5C829F2358CE}"/>
              </a:ext>
            </a:extLst>
          </p:cNvPr>
          <p:cNvGrpSpPr/>
          <p:nvPr/>
        </p:nvGrpSpPr>
        <p:grpSpPr>
          <a:xfrm>
            <a:off x="788942" y="4199368"/>
            <a:ext cx="514947" cy="511166"/>
            <a:chOff x="-21322300" y="3693325"/>
            <a:chExt cx="306400" cy="304150"/>
          </a:xfrm>
          <a:solidFill>
            <a:srgbClr val="5C3183"/>
          </a:solidFill>
        </p:grpSpPr>
        <p:sp>
          <p:nvSpPr>
            <p:cNvPr id="748" name="Google Shape;7090;p52">
              <a:extLst>
                <a:ext uri="{FF2B5EF4-FFF2-40B4-BE49-F238E27FC236}">
                  <a16:creationId xmlns:a16="http://schemas.microsoft.com/office/drawing/2014/main" id="{8D960E65-08C0-4E10-A3CD-0BA45BA92DAA}"/>
                </a:ext>
              </a:extLst>
            </p:cNvPr>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091;p52">
              <a:extLst>
                <a:ext uri="{FF2B5EF4-FFF2-40B4-BE49-F238E27FC236}">
                  <a16:creationId xmlns:a16="http://schemas.microsoft.com/office/drawing/2014/main" id="{3E56E504-4142-4459-A111-7D2CF0CAD200}"/>
                </a:ext>
              </a:extLst>
            </p:cNvPr>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092;p52">
              <a:extLst>
                <a:ext uri="{FF2B5EF4-FFF2-40B4-BE49-F238E27FC236}">
                  <a16:creationId xmlns:a16="http://schemas.microsoft.com/office/drawing/2014/main" id="{09F276E6-9B01-4F16-9F2D-0483524BC507}"/>
                </a:ext>
              </a:extLst>
            </p:cNvPr>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093;p52">
              <a:extLst>
                <a:ext uri="{FF2B5EF4-FFF2-40B4-BE49-F238E27FC236}">
                  <a16:creationId xmlns:a16="http://schemas.microsoft.com/office/drawing/2014/main" id="{2DDA608A-9AF3-4AD0-AB21-FBCA7EDF6870}"/>
                </a:ext>
              </a:extLst>
            </p:cNvPr>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7094;p52">
            <a:extLst>
              <a:ext uri="{FF2B5EF4-FFF2-40B4-BE49-F238E27FC236}">
                <a16:creationId xmlns:a16="http://schemas.microsoft.com/office/drawing/2014/main" id="{CC29AFB5-5860-4833-A185-481D812C9ED9}"/>
              </a:ext>
            </a:extLst>
          </p:cNvPr>
          <p:cNvGrpSpPr/>
          <p:nvPr/>
        </p:nvGrpSpPr>
        <p:grpSpPr>
          <a:xfrm>
            <a:off x="788271" y="4843893"/>
            <a:ext cx="516291" cy="480536"/>
            <a:chOff x="-21322300" y="4077125"/>
            <a:chExt cx="307200" cy="285925"/>
          </a:xfrm>
          <a:solidFill>
            <a:srgbClr val="5C3183"/>
          </a:solidFill>
        </p:grpSpPr>
        <p:sp>
          <p:nvSpPr>
            <p:cNvPr id="736" name="Google Shape;7095;p52">
              <a:extLst>
                <a:ext uri="{FF2B5EF4-FFF2-40B4-BE49-F238E27FC236}">
                  <a16:creationId xmlns:a16="http://schemas.microsoft.com/office/drawing/2014/main" id="{9667F5ED-3B4D-4D94-85DE-E564E86F8941}"/>
                </a:ext>
              </a:extLst>
            </p:cNvPr>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096;p52">
              <a:extLst>
                <a:ext uri="{FF2B5EF4-FFF2-40B4-BE49-F238E27FC236}">
                  <a16:creationId xmlns:a16="http://schemas.microsoft.com/office/drawing/2014/main" id="{DB57AB42-55F3-4D7F-884C-77F0E8AD43A2}"/>
                </a:ext>
              </a:extLst>
            </p:cNvPr>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097;p52">
              <a:extLst>
                <a:ext uri="{FF2B5EF4-FFF2-40B4-BE49-F238E27FC236}">
                  <a16:creationId xmlns:a16="http://schemas.microsoft.com/office/drawing/2014/main" id="{C6AACEDD-D71F-4AB9-A625-EA5318EB4F3B}"/>
                </a:ext>
              </a:extLst>
            </p:cNvPr>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098;p52">
              <a:extLst>
                <a:ext uri="{FF2B5EF4-FFF2-40B4-BE49-F238E27FC236}">
                  <a16:creationId xmlns:a16="http://schemas.microsoft.com/office/drawing/2014/main" id="{D40170D2-1B4B-4C07-A46E-DEB46B70DB80}"/>
                </a:ext>
              </a:extLst>
            </p:cNvPr>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099;p52">
              <a:extLst>
                <a:ext uri="{FF2B5EF4-FFF2-40B4-BE49-F238E27FC236}">
                  <a16:creationId xmlns:a16="http://schemas.microsoft.com/office/drawing/2014/main" id="{B3BAEAF5-9C39-4682-8106-02A577219161}"/>
                </a:ext>
              </a:extLst>
            </p:cNvPr>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100;p52">
              <a:extLst>
                <a:ext uri="{FF2B5EF4-FFF2-40B4-BE49-F238E27FC236}">
                  <a16:creationId xmlns:a16="http://schemas.microsoft.com/office/drawing/2014/main" id="{E2BEEF27-F1BC-43A8-9838-A652A5B5A095}"/>
                </a:ext>
              </a:extLst>
            </p:cNvPr>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101;p52">
              <a:extLst>
                <a:ext uri="{FF2B5EF4-FFF2-40B4-BE49-F238E27FC236}">
                  <a16:creationId xmlns:a16="http://schemas.microsoft.com/office/drawing/2014/main" id="{E372BF23-20BA-43B1-9280-1D7D2DA65B10}"/>
                </a:ext>
              </a:extLst>
            </p:cNvPr>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102;p52">
              <a:extLst>
                <a:ext uri="{FF2B5EF4-FFF2-40B4-BE49-F238E27FC236}">
                  <a16:creationId xmlns:a16="http://schemas.microsoft.com/office/drawing/2014/main" id="{11002438-3BD9-492D-BB81-FCAFB756961E}"/>
                </a:ext>
              </a:extLst>
            </p:cNvPr>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103;p52">
              <a:extLst>
                <a:ext uri="{FF2B5EF4-FFF2-40B4-BE49-F238E27FC236}">
                  <a16:creationId xmlns:a16="http://schemas.microsoft.com/office/drawing/2014/main" id="{0BA4A399-4CFA-4718-B838-3E7499BC7A02}"/>
                </a:ext>
              </a:extLst>
            </p:cNvPr>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104;p52">
              <a:extLst>
                <a:ext uri="{FF2B5EF4-FFF2-40B4-BE49-F238E27FC236}">
                  <a16:creationId xmlns:a16="http://schemas.microsoft.com/office/drawing/2014/main" id="{6803DF45-8EDF-4942-B474-4EF89D1ADB2E}"/>
                </a:ext>
              </a:extLst>
            </p:cNvPr>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105;p52">
              <a:extLst>
                <a:ext uri="{FF2B5EF4-FFF2-40B4-BE49-F238E27FC236}">
                  <a16:creationId xmlns:a16="http://schemas.microsoft.com/office/drawing/2014/main" id="{A13325B2-8D51-4459-98C5-59567F5EF577}"/>
                </a:ext>
              </a:extLst>
            </p:cNvPr>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106;p52">
              <a:extLst>
                <a:ext uri="{FF2B5EF4-FFF2-40B4-BE49-F238E27FC236}">
                  <a16:creationId xmlns:a16="http://schemas.microsoft.com/office/drawing/2014/main" id="{6641D67F-A732-42B7-B04E-CD9E653B1A63}"/>
                </a:ext>
              </a:extLst>
            </p:cNvPr>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7107;p52">
            <a:extLst>
              <a:ext uri="{FF2B5EF4-FFF2-40B4-BE49-F238E27FC236}">
                <a16:creationId xmlns:a16="http://schemas.microsoft.com/office/drawing/2014/main" id="{C2A69329-F38E-4F29-AF60-6EC137499FA6}"/>
              </a:ext>
            </a:extLst>
          </p:cNvPr>
          <p:cNvGrpSpPr/>
          <p:nvPr/>
        </p:nvGrpSpPr>
        <p:grpSpPr>
          <a:xfrm>
            <a:off x="3946633" y="3568897"/>
            <a:ext cx="513644" cy="512007"/>
            <a:chOff x="-19394200" y="3333800"/>
            <a:chExt cx="305625" cy="304650"/>
          </a:xfrm>
          <a:solidFill>
            <a:srgbClr val="5C3183"/>
          </a:solidFill>
        </p:grpSpPr>
        <p:sp>
          <p:nvSpPr>
            <p:cNvPr id="727" name="Google Shape;7108;p52">
              <a:extLst>
                <a:ext uri="{FF2B5EF4-FFF2-40B4-BE49-F238E27FC236}">
                  <a16:creationId xmlns:a16="http://schemas.microsoft.com/office/drawing/2014/main" id="{93A650B8-C3D6-4123-829B-942A7CB7C1F6}"/>
                </a:ext>
              </a:extLst>
            </p:cNvPr>
            <p:cNvSpPr/>
            <p:nvPr/>
          </p:nvSpPr>
          <p:spPr>
            <a:xfrm>
              <a:off x="-19206750" y="3495850"/>
              <a:ext cx="82725" cy="18150"/>
            </a:xfrm>
            <a:custGeom>
              <a:avLst/>
              <a:gdLst/>
              <a:ahLst/>
              <a:cxnLst/>
              <a:rect l="l" t="t" r="r" b="b"/>
              <a:pathLst>
                <a:path w="3309" h="726" extrusionOk="0">
                  <a:moveTo>
                    <a:pt x="1" y="1"/>
                  </a:moveTo>
                  <a:cubicBezTo>
                    <a:pt x="158" y="190"/>
                    <a:pt x="284" y="442"/>
                    <a:pt x="316" y="725"/>
                  </a:cubicBezTo>
                  <a:lnTo>
                    <a:pt x="2836" y="725"/>
                  </a:lnTo>
                  <a:cubicBezTo>
                    <a:pt x="3309" y="725"/>
                    <a:pt x="3309" y="1"/>
                    <a:pt x="2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109;p52">
              <a:extLst>
                <a:ext uri="{FF2B5EF4-FFF2-40B4-BE49-F238E27FC236}">
                  <a16:creationId xmlns:a16="http://schemas.microsoft.com/office/drawing/2014/main" id="{3BEB25FF-7B34-4813-B2A1-20C77BA82BBA}"/>
                </a:ext>
              </a:extLst>
            </p:cNvPr>
            <p:cNvSpPr/>
            <p:nvPr/>
          </p:nvSpPr>
          <p:spPr>
            <a:xfrm>
              <a:off x="-19205950" y="3532875"/>
              <a:ext cx="64600" cy="17350"/>
            </a:xfrm>
            <a:custGeom>
              <a:avLst/>
              <a:gdLst/>
              <a:ahLst/>
              <a:cxnLst/>
              <a:rect l="l" t="t" r="r" b="b"/>
              <a:pathLst>
                <a:path w="2584" h="694" extrusionOk="0">
                  <a:moveTo>
                    <a:pt x="315" y="0"/>
                  </a:moveTo>
                  <a:cubicBezTo>
                    <a:pt x="252" y="252"/>
                    <a:pt x="126" y="504"/>
                    <a:pt x="0" y="693"/>
                  </a:cubicBezTo>
                  <a:lnTo>
                    <a:pt x="2111" y="693"/>
                  </a:lnTo>
                  <a:cubicBezTo>
                    <a:pt x="2583" y="693"/>
                    <a:pt x="2583"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110;p52">
              <a:extLst>
                <a:ext uri="{FF2B5EF4-FFF2-40B4-BE49-F238E27FC236}">
                  <a16:creationId xmlns:a16="http://schemas.microsoft.com/office/drawing/2014/main" id="{8948013E-8C92-4114-879E-1262F22884AF}"/>
                </a:ext>
              </a:extLst>
            </p:cNvPr>
            <p:cNvSpPr/>
            <p:nvPr/>
          </p:nvSpPr>
          <p:spPr>
            <a:xfrm>
              <a:off x="-19323325" y="3568325"/>
              <a:ext cx="163850" cy="17350"/>
            </a:xfrm>
            <a:custGeom>
              <a:avLst/>
              <a:gdLst/>
              <a:ahLst/>
              <a:cxnLst/>
              <a:rect l="l" t="t" r="r" b="b"/>
              <a:pathLst>
                <a:path w="6554" h="694" extrusionOk="0">
                  <a:moveTo>
                    <a:pt x="379" y="0"/>
                  </a:moveTo>
                  <a:cubicBezTo>
                    <a:pt x="221" y="0"/>
                    <a:pt x="95" y="95"/>
                    <a:pt x="32" y="252"/>
                  </a:cubicBezTo>
                  <a:cubicBezTo>
                    <a:pt x="1" y="410"/>
                    <a:pt x="95" y="693"/>
                    <a:pt x="379" y="693"/>
                  </a:cubicBezTo>
                  <a:lnTo>
                    <a:pt x="6081" y="693"/>
                  </a:lnTo>
                  <a:cubicBezTo>
                    <a:pt x="6554" y="693"/>
                    <a:pt x="6554" y="0"/>
                    <a:pt x="6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111;p52">
              <a:extLst>
                <a:ext uri="{FF2B5EF4-FFF2-40B4-BE49-F238E27FC236}">
                  <a16:creationId xmlns:a16="http://schemas.microsoft.com/office/drawing/2014/main" id="{A8E0ED60-EF61-47F2-A5ED-3518CB1BA8B0}"/>
                </a:ext>
              </a:extLst>
            </p:cNvPr>
            <p:cNvSpPr/>
            <p:nvPr/>
          </p:nvSpPr>
          <p:spPr>
            <a:xfrm>
              <a:off x="-19343000" y="3460400"/>
              <a:ext cx="201650" cy="18150"/>
            </a:xfrm>
            <a:custGeom>
              <a:avLst/>
              <a:gdLst/>
              <a:ahLst/>
              <a:cxnLst/>
              <a:rect l="l" t="t" r="r" b="b"/>
              <a:pathLst>
                <a:path w="8066" h="726" extrusionOk="0">
                  <a:moveTo>
                    <a:pt x="473" y="1"/>
                  </a:moveTo>
                  <a:cubicBezTo>
                    <a:pt x="0" y="1"/>
                    <a:pt x="0" y="726"/>
                    <a:pt x="473" y="726"/>
                  </a:cubicBezTo>
                  <a:lnTo>
                    <a:pt x="7593" y="726"/>
                  </a:lnTo>
                  <a:cubicBezTo>
                    <a:pt x="8065" y="726"/>
                    <a:pt x="8065" y="1"/>
                    <a:pt x="75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112;p52">
              <a:extLst>
                <a:ext uri="{FF2B5EF4-FFF2-40B4-BE49-F238E27FC236}">
                  <a16:creationId xmlns:a16="http://schemas.microsoft.com/office/drawing/2014/main" id="{DFB55CF9-12BF-4FA2-9804-71AE87124895}"/>
                </a:ext>
              </a:extLst>
            </p:cNvPr>
            <p:cNvSpPr/>
            <p:nvPr/>
          </p:nvSpPr>
          <p:spPr>
            <a:xfrm>
              <a:off x="-19361125" y="3495850"/>
              <a:ext cx="82725" cy="18150"/>
            </a:xfrm>
            <a:custGeom>
              <a:avLst/>
              <a:gdLst/>
              <a:ahLst/>
              <a:cxnLst/>
              <a:rect l="l" t="t" r="r" b="b"/>
              <a:pathLst>
                <a:path w="3309" h="726" extrusionOk="0">
                  <a:moveTo>
                    <a:pt x="473" y="1"/>
                  </a:moveTo>
                  <a:cubicBezTo>
                    <a:pt x="1" y="1"/>
                    <a:pt x="1" y="725"/>
                    <a:pt x="473" y="725"/>
                  </a:cubicBezTo>
                  <a:lnTo>
                    <a:pt x="2994" y="725"/>
                  </a:lnTo>
                  <a:cubicBezTo>
                    <a:pt x="3025" y="473"/>
                    <a:pt x="3151" y="253"/>
                    <a:pt x="3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113;p52">
              <a:extLst>
                <a:ext uri="{FF2B5EF4-FFF2-40B4-BE49-F238E27FC236}">
                  <a16:creationId xmlns:a16="http://schemas.microsoft.com/office/drawing/2014/main" id="{4FC4B8BD-684D-4756-8221-A853ED442726}"/>
                </a:ext>
              </a:extLst>
            </p:cNvPr>
            <p:cNvSpPr/>
            <p:nvPr/>
          </p:nvSpPr>
          <p:spPr>
            <a:xfrm>
              <a:off x="-19305200" y="3603750"/>
              <a:ext cx="124475" cy="34700"/>
            </a:xfrm>
            <a:custGeom>
              <a:avLst/>
              <a:gdLst/>
              <a:ahLst/>
              <a:cxnLst/>
              <a:rect l="l" t="t" r="r" b="b"/>
              <a:pathLst>
                <a:path w="4979" h="1388" extrusionOk="0">
                  <a:moveTo>
                    <a:pt x="95" y="1"/>
                  </a:moveTo>
                  <a:cubicBezTo>
                    <a:pt x="63" y="95"/>
                    <a:pt x="0" y="221"/>
                    <a:pt x="0" y="347"/>
                  </a:cubicBezTo>
                  <a:cubicBezTo>
                    <a:pt x="0" y="946"/>
                    <a:pt x="473" y="1387"/>
                    <a:pt x="1072" y="1387"/>
                  </a:cubicBezTo>
                  <a:lnTo>
                    <a:pt x="3907" y="1387"/>
                  </a:lnTo>
                  <a:cubicBezTo>
                    <a:pt x="4506" y="1387"/>
                    <a:pt x="4978" y="946"/>
                    <a:pt x="4978" y="347"/>
                  </a:cubicBezTo>
                  <a:cubicBezTo>
                    <a:pt x="4978" y="221"/>
                    <a:pt x="4947" y="95"/>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114;p52">
              <a:extLst>
                <a:ext uri="{FF2B5EF4-FFF2-40B4-BE49-F238E27FC236}">
                  <a16:creationId xmlns:a16="http://schemas.microsoft.com/office/drawing/2014/main" id="{EB427E97-8636-42E1-A49B-A3FBD069F792}"/>
                </a:ext>
              </a:extLst>
            </p:cNvPr>
            <p:cNvSpPr/>
            <p:nvPr/>
          </p:nvSpPr>
          <p:spPr>
            <a:xfrm>
              <a:off x="-19269750" y="3495850"/>
              <a:ext cx="54350" cy="53575"/>
            </a:xfrm>
            <a:custGeom>
              <a:avLst/>
              <a:gdLst/>
              <a:ahLst/>
              <a:cxnLst/>
              <a:rect l="l" t="t" r="r" b="b"/>
              <a:pathLst>
                <a:path w="2174" h="2143" extrusionOk="0">
                  <a:moveTo>
                    <a:pt x="1071" y="1"/>
                  </a:moveTo>
                  <a:cubicBezTo>
                    <a:pt x="473" y="1"/>
                    <a:pt x="0" y="473"/>
                    <a:pt x="0" y="1072"/>
                  </a:cubicBezTo>
                  <a:cubicBezTo>
                    <a:pt x="0" y="1670"/>
                    <a:pt x="473" y="2143"/>
                    <a:pt x="1071" y="2143"/>
                  </a:cubicBezTo>
                  <a:cubicBezTo>
                    <a:pt x="1670" y="2143"/>
                    <a:pt x="2142" y="1670"/>
                    <a:pt x="2142" y="1072"/>
                  </a:cubicBezTo>
                  <a:cubicBezTo>
                    <a:pt x="2174" y="536"/>
                    <a:pt x="1670"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115;p52">
              <a:extLst>
                <a:ext uri="{FF2B5EF4-FFF2-40B4-BE49-F238E27FC236}">
                  <a16:creationId xmlns:a16="http://schemas.microsoft.com/office/drawing/2014/main" id="{87A584A6-23FB-4CF2-81B4-21234321B6D5}"/>
                </a:ext>
              </a:extLst>
            </p:cNvPr>
            <p:cNvSpPr/>
            <p:nvPr/>
          </p:nvSpPr>
          <p:spPr>
            <a:xfrm>
              <a:off x="-19394200" y="3333800"/>
              <a:ext cx="305625" cy="107725"/>
            </a:xfrm>
            <a:custGeom>
              <a:avLst/>
              <a:gdLst/>
              <a:ahLst/>
              <a:cxnLst/>
              <a:rect l="l" t="t" r="r" b="b"/>
              <a:pathLst>
                <a:path w="12225" h="4309" extrusionOk="0">
                  <a:moveTo>
                    <a:pt x="8916" y="1"/>
                  </a:moveTo>
                  <a:cubicBezTo>
                    <a:pt x="8830" y="1"/>
                    <a:pt x="8743" y="40"/>
                    <a:pt x="8664" y="119"/>
                  </a:cubicBezTo>
                  <a:cubicBezTo>
                    <a:pt x="8507" y="276"/>
                    <a:pt x="8507" y="465"/>
                    <a:pt x="8664" y="623"/>
                  </a:cubicBezTo>
                  <a:lnTo>
                    <a:pt x="9483" y="1442"/>
                  </a:lnTo>
                  <a:lnTo>
                    <a:pt x="347" y="1442"/>
                  </a:lnTo>
                  <a:cubicBezTo>
                    <a:pt x="158" y="1442"/>
                    <a:pt x="0" y="1599"/>
                    <a:pt x="0" y="1820"/>
                  </a:cubicBezTo>
                  <a:cubicBezTo>
                    <a:pt x="0" y="2009"/>
                    <a:pt x="158" y="2166"/>
                    <a:pt x="347" y="2166"/>
                  </a:cubicBezTo>
                  <a:lnTo>
                    <a:pt x="1639" y="2166"/>
                  </a:lnTo>
                  <a:lnTo>
                    <a:pt x="819" y="2986"/>
                  </a:lnTo>
                  <a:cubicBezTo>
                    <a:pt x="662" y="3143"/>
                    <a:pt x="662" y="3332"/>
                    <a:pt x="819" y="3490"/>
                  </a:cubicBezTo>
                  <a:cubicBezTo>
                    <a:pt x="898" y="3568"/>
                    <a:pt x="985" y="3608"/>
                    <a:pt x="1072" y="3608"/>
                  </a:cubicBezTo>
                  <a:cubicBezTo>
                    <a:pt x="1158" y="3608"/>
                    <a:pt x="1245" y="3568"/>
                    <a:pt x="1324" y="3490"/>
                  </a:cubicBezTo>
                  <a:lnTo>
                    <a:pt x="2678" y="2166"/>
                  </a:lnTo>
                  <a:lnTo>
                    <a:pt x="5734" y="2166"/>
                  </a:lnTo>
                  <a:lnTo>
                    <a:pt x="5734" y="2923"/>
                  </a:lnTo>
                  <a:lnTo>
                    <a:pt x="3970" y="2923"/>
                  </a:lnTo>
                  <a:cubicBezTo>
                    <a:pt x="3371" y="2923"/>
                    <a:pt x="2899" y="3395"/>
                    <a:pt x="2899" y="3962"/>
                  </a:cubicBezTo>
                  <a:cubicBezTo>
                    <a:pt x="2899" y="4088"/>
                    <a:pt x="2930" y="4214"/>
                    <a:pt x="2993" y="4309"/>
                  </a:cubicBezTo>
                  <a:lnTo>
                    <a:pt x="9294" y="4309"/>
                  </a:lnTo>
                  <a:cubicBezTo>
                    <a:pt x="9326" y="4214"/>
                    <a:pt x="9357" y="4088"/>
                    <a:pt x="9357" y="3962"/>
                  </a:cubicBezTo>
                  <a:cubicBezTo>
                    <a:pt x="9357" y="3395"/>
                    <a:pt x="8885" y="2923"/>
                    <a:pt x="8286" y="2923"/>
                  </a:cubicBezTo>
                  <a:lnTo>
                    <a:pt x="6522" y="2923"/>
                  </a:lnTo>
                  <a:lnTo>
                    <a:pt x="6522" y="2166"/>
                  </a:lnTo>
                  <a:lnTo>
                    <a:pt x="11878" y="2166"/>
                  </a:lnTo>
                  <a:cubicBezTo>
                    <a:pt x="12067" y="2166"/>
                    <a:pt x="12224" y="2009"/>
                    <a:pt x="12224" y="1820"/>
                  </a:cubicBezTo>
                  <a:cubicBezTo>
                    <a:pt x="12224" y="1599"/>
                    <a:pt x="12004" y="1442"/>
                    <a:pt x="11815" y="1442"/>
                  </a:cubicBezTo>
                  <a:lnTo>
                    <a:pt x="10492" y="1442"/>
                  </a:lnTo>
                  <a:lnTo>
                    <a:pt x="9168" y="119"/>
                  </a:lnTo>
                  <a:cubicBezTo>
                    <a:pt x="9090" y="40"/>
                    <a:pt x="9003" y="1"/>
                    <a:pt x="89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116;p52">
              <a:extLst>
                <a:ext uri="{FF2B5EF4-FFF2-40B4-BE49-F238E27FC236}">
                  <a16:creationId xmlns:a16="http://schemas.microsoft.com/office/drawing/2014/main" id="{EE37A980-943F-4B8E-BB0C-4147D5BBAE5D}"/>
                </a:ext>
              </a:extLst>
            </p:cNvPr>
            <p:cNvSpPr/>
            <p:nvPr/>
          </p:nvSpPr>
          <p:spPr>
            <a:xfrm>
              <a:off x="-19341425" y="3532875"/>
              <a:ext cx="63025" cy="17350"/>
            </a:xfrm>
            <a:custGeom>
              <a:avLst/>
              <a:gdLst/>
              <a:ahLst/>
              <a:cxnLst/>
              <a:rect l="l" t="t" r="r" b="b"/>
              <a:pathLst>
                <a:path w="2521" h="694" extrusionOk="0">
                  <a:moveTo>
                    <a:pt x="410" y="0"/>
                  </a:moveTo>
                  <a:cubicBezTo>
                    <a:pt x="221" y="0"/>
                    <a:pt x="32" y="158"/>
                    <a:pt x="32" y="252"/>
                  </a:cubicBezTo>
                  <a:cubicBezTo>
                    <a:pt x="0" y="410"/>
                    <a:pt x="126" y="693"/>
                    <a:pt x="410" y="693"/>
                  </a:cubicBezTo>
                  <a:lnTo>
                    <a:pt x="2521" y="693"/>
                  </a:lnTo>
                  <a:cubicBezTo>
                    <a:pt x="2363" y="473"/>
                    <a:pt x="2237" y="221"/>
                    <a:pt x="22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7117;p52">
            <a:extLst>
              <a:ext uri="{FF2B5EF4-FFF2-40B4-BE49-F238E27FC236}">
                <a16:creationId xmlns:a16="http://schemas.microsoft.com/office/drawing/2014/main" id="{08F932B5-385D-4C1F-8BE3-82C2876F99AE}"/>
              </a:ext>
            </a:extLst>
          </p:cNvPr>
          <p:cNvGrpSpPr/>
          <p:nvPr/>
        </p:nvGrpSpPr>
        <p:grpSpPr>
          <a:xfrm>
            <a:off x="3945310" y="4199451"/>
            <a:ext cx="516291" cy="510997"/>
            <a:chOff x="-19396575" y="3708500"/>
            <a:chExt cx="307200" cy="304050"/>
          </a:xfrm>
          <a:solidFill>
            <a:srgbClr val="5C3183"/>
          </a:solidFill>
        </p:grpSpPr>
        <p:sp>
          <p:nvSpPr>
            <p:cNvPr id="724" name="Google Shape;7118;p52">
              <a:extLst>
                <a:ext uri="{FF2B5EF4-FFF2-40B4-BE49-F238E27FC236}">
                  <a16:creationId xmlns:a16="http://schemas.microsoft.com/office/drawing/2014/main" id="{8100E3CA-0269-4E0F-A8DF-B36434314833}"/>
                </a:ext>
              </a:extLst>
            </p:cNvPr>
            <p:cNvSpPr/>
            <p:nvPr/>
          </p:nvSpPr>
          <p:spPr>
            <a:xfrm>
              <a:off x="-19215425" y="3708500"/>
              <a:ext cx="70925" cy="70925"/>
            </a:xfrm>
            <a:custGeom>
              <a:avLst/>
              <a:gdLst/>
              <a:ahLst/>
              <a:cxnLst/>
              <a:rect l="l" t="t" r="r" b="b"/>
              <a:pathLst>
                <a:path w="2837" h="2837" extrusionOk="0">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119;p52">
              <a:extLst>
                <a:ext uri="{FF2B5EF4-FFF2-40B4-BE49-F238E27FC236}">
                  <a16:creationId xmlns:a16="http://schemas.microsoft.com/office/drawing/2014/main" id="{4F327DB8-867F-4687-A097-CB5F96629A8C}"/>
                </a:ext>
              </a:extLst>
            </p:cNvPr>
            <p:cNvSpPr/>
            <p:nvPr/>
          </p:nvSpPr>
          <p:spPr>
            <a:xfrm>
              <a:off x="-19396575" y="3773100"/>
              <a:ext cx="277275" cy="239450"/>
            </a:xfrm>
            <a:custGeom>
              <a:avLst/>
              <a:gdLst/>
              <a:ahLst/>
              <a:cxnLst/>
              <a:rect l="l" t="t" r="r" b="b"/>
              <a:pathLst>
                <a:path w="11091" h="9578" extrusionOk="0">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120;p52">
              <a:extLst>
                <a:ext uri="{FF2B5EF4-FFF2-40B4-BE49-F238E27FC236}">
                  <a16:creationId xmlns:a16="http://schemas.microsoft.com/office/drawing/2014/main" id="{38CBA96D-E829-4ED9-B9DE-331ECE794C3F}"/>
                </a:ext>
              </a:extLst>
            </p:cNvPr>
            <p:cNvSpPr/>
            <p:nvPr/>
          </p:nvSpPr>
          <p:spPr>
            <a:xfrm>
              <a:off x="-19140600" y="3727425"/>
              <a:ext cx="51225" cy="70550"/>
            </a:xfrm>
            <a:custGeom>
              <a:avLst/>
              <a:gdLst/>
              <a:ahLst/>
              <a:cxnLst/>
              <a:rect l="l" t="t" r="r" b="b"/>
              <a:pathLst>
                <a:path w="2049" h="2822" extrusionOk="0">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7121;p52">
            <a:extLst>
              <a:ext uri="{FF2B5EF4-FFF2-40B4-BE49-F238E27FC236}">
                <a16:creationId xmlns:a16="http://schemas.microsoft.com/office/drawing/2014/main" id="{D471C13E-7A42-43A2-B7C0-90B1D59A13EC}"/>
              </a:ext>
            </a:extLst>
          </p:cNvPr>
          <p:cNvGrpSpPr/>
          <p:nvPr/>
        </p:nvGrpSpPr>
        <p:grpSpPr>
          <a:xfrm>
            <a:off x="3938692" y="4828220"/>
            <a:ext cx="529527" cy="511880"/>
            <a:chOff x="-19394200" y="4084200"/>
            <a:chExt cx="315075" cy="304575"/>
          </a:xfrm>
          <a:solidFill>
            <a:srgbClr val="5C3183"/>
          </a:solidFill>
        </p:grpSpPr>
        <p:sp>
          <p:nvSpPr>
            <p:cNvPr id="718" name="Google Shape;7122;p52">
              <a:extLst>
                <a:ext uri="{FF2B5EF4-FFF2-40B4-BE49-F238E27FC236}">
                  <a16:creationId xmlns:a16="http://schemas.microsoft.com/office/drawing/2014/main" id="{ECF9710D-C0CE-46CB-9F5F-7D389CC1A5C5}"/>
                </a:ext>
              </a:extLst>
            </p:cNvPr>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23;p52">
              <a:extLst>
                <a:ext uri="{FF2B5EF4-FFF2-40B4-BE49-F238E27FC236}">
                  <a16:creationId xmlns:a16="http://schemas.microsoft.com/office/drawing/2014/main" id="{57BDA97B-2353-47A4-92DA-08AC7D91F60A}"/>
                </a:ext>
              </a:extLst>
            </p:cNvPr>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124;p52">
              <a:extLst>
                <a:ext uri="{FF2B5EF4-FFF2-40B4-BE49-F238E27FC236}">
                  <a16:creationId xmlns:a16="http://schemas.microsoft.com/office/drawing/2014/main" id="{E5B7A177-E042-483A-A374-47CEBF0ED080}"/>
                </a:ext>
              </a:extLst>
            </p:cNvPr>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125;p52">
              <a:extLst>
                <a:ext uri="{FF2B5EF4-FFF2-40B4-BE49-F238E27FC236}">
                  <a16:creationId xmlns:a16="http://schemas.microsoft.com/office/drawing/2014/main" id="{5E74BC27-B34A-41E2-AE53-D233D4F648C2}"/>
                </a:ext>
              </a:extLst>
            </p:cNvPr>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126;p52">
              <a:extLst>
                <a:ext uri="{FF2B5EF4-FFF2-40B4-BE49-F238E27FC236}">
                  <a16:creationId xmlns:a16="http://schemas.microsoft.com/office/drawing/2014/main" id="{DC09840D-9519-44A9-83DA-7A91F39558B9}"/>
                </a:ext>
              </a:extLst>
            </p:cNvPr>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127;p52">
              <a:extLst>
                <a:ext uri="{FF2B5EF4-FFF2-40B4-BE49-F238E27FC236}">
                  <a16:creationId xmlns:a16="http://schemas.microsoft.com/office/drawing/2014/main" id="{17F2DD6B-53FA-4901-8E71-EBB6413347A0}"/>
                </a:ext>
              </a:extLst>
            </p:cNvPr>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7128;p52">
            <a:extLst>
              <a:ext uri="{FF2B5EF4-FFF2-40B4-BE49-F238E27FC236}">
                <a16:creationId xmlns:a16="http://schemas.microsoft.com/office/drawing/2014/main" id="{EFD4E788-DD21-4ECA-BFF7-D6E3F0ECD0AE}"/>
              </a:ext>
            </a:extLst>
          </p:cNvPr>
          <p:cNvGrpSpPr/>
          <p:nvPr/>
        </p:nvGrpSpPr>
        <p:grpSpPr>
          <a:xfrm>
            <a:off x="7129503" y="3568751"/>
            <a:ext cx="455411" cy="512301"/>
            <a:chOff x="-17526750" y="3309200"/>
            <a:chExt cx="270975" cy="304825"/>
          </a:xfrm>
          <a:solidFill>
            <a:srgbClr val="5C3183"/>
          </a:solidFill>
        </p:grpSpPr>
        <p:sp>
          <p:nvSpPr>
            <p:cNvPr id="713" name="Google Shape;7129;p52">
              <a:extLst>
                <a:ext uri="{FF2B5EF4-FFF2-40B4-BE49-F238E27FC236}">
                  <a16:creationId xmlns:a16="http://schemas.microsoft.com/office/drawing/2014/main" id="{C4BE1D5C-FE47-4B62-8D44-A79C67FC2B64}"/>
                </a:ext>
              </a:extLst>
            </p:cNvPr>
            <p:cNvSpPr/>
            <p:nvPr/>
          </p:nvSpPr>
          <p:spPr>
            <a:xfrm>
              <a:off x="-17507050" y="3452525"/>
              <a:ext cx="232375" cy="161500"/>
            </a:xfrm>
            <a:custGeom>
              <a:avLst/>
              <a:gdLst/>
              <a:ahLst/>
              <a:cxnLst/>
              <a:rect l="l" t="t" r="r" b="b"/>
              <a:pathLst>
                <a:path w="9295" h="6460" extrusionOk="0">
                  <a:moveTo>
                    <a:pt x="1765" y="725"/>
                  </a:moveTo>
                  <a:cubicBezTo>
                    <a:pt x="1954" y="725"/>
                    <a:pt x="2111" y="883"/>
                    <a:pt x="2111" y="1072"/>
                  </a:cubicBezTo>
                  <a:cubicBezTo>
                    <a:pt x="2111" y="1261"/>
                    <a:pt x="1954" y="1419"/>
                    <a:pt x="1765" y="1419"/>
                  </a:cubicBezTo>
                  <a:cubicBezTo>
                    <a:pt x="1575" y="1419"/>
                    <a:pt x="1418" y="1261"/>
                    <a:pt x="1418" y="1072"/>
                  </a:cubicBezTo>
                  <a:cubicBezTo>
                    <a:pt x="1418" y="883"/>
                    <a:pt x="1575" y="725"/>
                    <a:pt x="1765" y="725"/>
                  </a:cubicBezTo>
                  <a:close/>
                  <a:moveTo>
                    <a:pt x="3214" y="725"/>
                  </a:moveTo>
                  <a:cubicBezTo>
                    <a:pt x="3434" y="725"/>
                    <a:pt x="3592" y="883"/>
                    <a:pt x="3592" y="1072"/>
                  </a:cubicBezTo>
                  <a:cubicBezTo>
                    <a:pt x="3592" y="1261"/>
                    <a:pt x="3434" y="1419"/>
                    <a:pt x="3214" y="1419"/>
                  </a:cubicBezTo>
                  <a:cubicBezTo>
                    <a:pt x="3025" y="1419"/>
                    <a:pt x="2867" y="1261"/>
                    <a:pt x="2867" y="1072"/>
                  </a:cubicBezTo>
                  <a:cubicBezTo>
                    <a:pt x="2867" y="883"/>
                    <a:pt x="3025" y="725"/>
                    <a:pt x="3214" y="725"/>
                  </a:cubicBezTo>
                  <a:close/>
                  <a:moveTo>
                    <a:pt x="2521" y="1419"/>
                  </a:moveTo>
                  <a:cubicBezTo>
                    <a:pt x="2710" y="1419"/>
                    <a:pt x="2867" y="1576"/>
                    <a:pt x="2867" y="1797"/>
                  </a:cubicBezTo>
                  <a:cubicBezTo>
                    <a:pt x="2867" y="1986"/>
                    <a:pt x="2710" y="2143"/>
                    <a:pt x="2521" y="2143"/>
                  </a:cubicBezTo>
                  <a:cubicBezTo>
                    <a:pt x="2332" y="2143"/>
                    <a:pt x="2174" y="1986"/>
                    <a:pt x="2174" y="1797"/>
                  </a:cubicBezTo>
                  <a:cubicBezTo>
                    <a:pt x="2111" y="1576"/>
                    <a:pt x="2332" y="1419"/>
                    <a:pt x="2521" y="1419"/>
                  </a:cubicBezTo>
                  <a:close/>
                  <a:moveTo>
                    <a:pt x="32" y="1"/>
                  </a:moveTo>
                  <a:lnTo>
                    <a:pt x="32" y="127"/>
                  </a:lnTo>
                  <a:lnTo>
                    <a:pt x="0" y="127"/>
                  </a:lnTo>
                  <a:cubicBezTo>
                    <a:pt x="0" y="2962"/>
                    <a:pt x="1796" y="5514"/>
                    <a:pt x="4537" y="6428"/>
                  </a:cubicBezTo>
                  <a:cubicBezTo>
                    <a:pt x="4568" y="6428"/>
                    <a:pt x="4600" y="6459"/>
                    <a:pt x="4631" y="6459"/>
                  </a:cubicBezTo>
                  <a:cubicBezTo>
                    <a:pt x="4694" y="6459"/>
                    <a:pt x="4726" y="6459"/>
                    <a:pt x="4757" y="6428"/>
                  </a:cubicBezTo>
                  <a:cubicBezTo>
                    <a:pt x="7467" y="5514"/>
                    <a:pt x="9294" y="2962"/>
                    <a:pt x="9294" y="127"/>
                  </a:cubicBezTo>
                  <a:lnTo>
                    <a:pt x="92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30;p52">
              <a:extLst>
                <a:ext uri="{FF2B5EF4-FFF2-40B4-BE49-F238E27FC236}">
                  <a16:creationId xmlns:a16="http://schemas.microsoft.com/office/drawing/2014/main" id="{12291CED-4D7C-4A57-AF57-A1CBD24922BF}"/>
                </a:ext>
              </a:extLst>
            </p:cNvPr>
            <p:cNvSpPr/>
            <p:nvPr/>
          </p:nvSpPr>
          <p:spPr>
            <a:xfrm>
              <a:off x="-17417275" y="3309200"/>
              <a:ext cx="52800" cy="54350"/>
            </a:xfrm>
            <a:custGeom>
              <a:avLst/>
              <a:gdLst/>
              <a:ahLst/>
              <a:cxnLst/>
              <a:rect l="l" t="t" r="r" b="b"/>
              <a:pathLst>
                <a:path w="2112" h="2174" extrusionOk="0">
                  <a:moveTo>
                    <a:pt x="347" y="0"/>
                  </a:moveTo>
                  <a:cubicBezTo>
                    <a:pt x="158" y="0"/>
                    <a:pt x="1" y="158"/>
                    <a:pt x="1" y="347"/>
                  </a:cubicBezTo>
                  <a:lnTo>
                    <a:pt x="1" y="1103"/>
                  </a:lnTo>
                  <a:cubicBezTo>
                    <a:pt x="1" y="1701"/>
                    <a:pt x="473" y="2174"/>
                    <a:pt x="1040" y="2174"/>
                  </a:cubicBezTo>
                  <a:cubicBezTo>
                    <a:pt x="1639" y="2174"/>
                    <a:pt x="2112" y="1701"/>
                    <a:pt x="2112" y="1103"/>
                  </a:cubicBezTo>
                  <a:lnTo>
                    <a:pt x="2112" y="347"/>
                  </a:lnTo>
                  <a:cubicBezTo>
                    <a:pt x="2112" y="158"/>
                    <a:pt x="1954"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31;p52">
              <a:extLst>
                <a:ext uri="{FF2B5EF4-FFF2-40B4-BE49-F238E27FC236}">
                  <a16:creationId xmlns:a16="http://schemas.microsoft.com/office/drawing/2014/main" id="{D1978396-C08B-42E5-9018-0CDC215090B7}"/>
                </a:ext>
              </a:extLst>
            </p:cNvPr>
            <p:cNvSpPr/>
            <p:nvPr/>
          </p:nvSpPr>
          <p:spPr>
            <a:xfrm>
              <a:off x="-17456650" y="3369825"/>
              <a:ext cx="130775" cy="64625"/>
            </a:xfrm>
            <a:custGeom>
              <a:avLst/>
              <a:gdLst/>
              <a:ahLst/>
              <a:cxnLst/>
              <a:rect l="l" t="t" r="r" b="b"/>
              <a:pathLst>
                <a:path w="5231" h="2585" extrusionOk="0">
                  <a:moveTo>
                    <a:pt x="1450" y="1"/>
                  </a:moveTo>
                  <a:cubicBezTo>
                    <a:pt x="631" y="442"/>
                    <a:pt x="1" y="1419"/>
                    <a:pt x="158" y="2584"/>
                  </a:cubicBezTo>
                  <a:lnTo>
                    <a:pt x="5073" y="2584"/>
                  </a:lnTo>
                  <a:cubicBezTo>
                    <a:pt x="5230" y="1513"/>
                    <a:pt x="4663" y="473"/>
                    <a:pt x="3718" y="1"/>
                  </a:cubicBezTo>
                  <a:cubicBezTo>
                    <a:pt x="3403" y="284"/>
                    <a:pt x="3025" y="442"/>
                    <a:pt x="2584" y="442"/>
                  </a:cubicBezTo>
                  <a:cubicBezTo>
                    <a:pt x="2143" y="442"/>
                    <a:pt x="1765" y="284"/>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32;p52">
              <a:extLst>
                <a:ext uri="{FF2B5EF4-FFF2-40B4-BE49-F238E27FC236}">
                  <a16:creationId xmlns:a16="http://schemas.microsoft.com/office/drawing/2014/main" id="{DE682E54-D2B7-4884-B801-01BB5B14632A}"/>
                </a:ext>
              </a:extLst>
            </p:cNvPr>
            <p:cNvSpPr/>
            <p:nvPr/>
          </p:nvSpPr>
          <p:spPr>
            <a:xfrm>
              <a:off x="-17526750" y="3344625"/>
              <a:ext cx="95325" cy="89825"/>
            </a:xfrm>
            <a:custGeom>
              <a:avLst/>
              <a:gdLst/>
              <a:ahLst/>
              <a:cxnLst/>
              <a:rect l="l" t="t" r="r" b="b"/>
              <a:pathLst>
                <a:path w="3813" h="3593" extrusionOk="0">
                  <a:moveTo>
                    <a:pt x="3277" y="1"/>
                  </a:moveTo>
                  <a:cubicBezTo>
                    <a:pt x="1891" y="1"/>
                    <a:pt x="662" y="851"/>
                    <a:pt x="221" y="2175"/>
                  </a:cubicBezTo>
                  <a:cubicBezTo>
                    <a:pt x="1" y="2836"/>
                    <a:pt x="536" y="3529"/>
                    <a:pt x="1261" y="3529"/>
                  </a:cubicBezTo>
                  <a:lnTo>
                    <a:pt x="2231" y="3529"/>
                  </a:lnTo>
                  <a:cubicBezTo>
                    <a:pt x="2102" y="2170"/>
                    <a:pt x="2820" y="1000"/>
                    <a:pt x="3813" y="442"/>
                  </a:cubicBezTo>
                  <a:cubicBezTo>
                    <a:pt x="3750" y="316"/>
                    <a:pt x="3687" y="158"/>
                    <a:pt x="3655" y="1"/>
                  </a:cubicBezTo>
                  <a:close/>
                  <a:moveTo>
                    <a:pt x="2231" y="3529"/>
                  </a:moveTo>
                  <a:lnTo>
                    <a:pt x="2231" y="3529"/>
                  </a:lnTo>
                  <a:cubicBezTo>
                    <a:pt x="2233" y="3550"/>
                    <a:pt x="2235" y="3571"/>
                    <a:pt x="2237" y="3592"/>
                  </a:cubicBezTo>
                  <a:lnTo>
                    <a:pt x="2237" y="3529"/>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33;p52">
              <a:extLst>
                <a:ext uri="{FF2B5EF4-FFF2-40B4-BE49-F238E27FC236}">
                  <a16:creationId xmlns:a16="http://schemas.microsoft.com/office/drawing/2014/main" id="{6A0FCD44-4B15-46EB-BFF2-9350521934EF}"/>
                </a:ext>
              </a:extLst>
            </p:cNvPr>
            <p:cNvSpPr/>
            <p:nvPr/>
          </p:nvSpPr>
          <p:spPr>
            <a:xfrm>
              <a:off x="-17351900" y="3345425"/>
              <a:ext cx="96125" cy="89800"/>
            </a:xfrm>
            <a:custGeom>
              <a:avLst/>
              <a:gdLst/>
              <a:ahLst/>
              <a:cxnLst/>
              <a:rect l="l" t="t" r="r" b="b"/>
              <a:pathLst>
                <a:path w="3845" h="3592" extrusionOk="0">
                  <a:moveTo>
                    <a:pt x="158" y="0"/>
                  </a:moveTo>
                  <a:cubicBezTo>
                    <a:pt x="127" y="158"/>
                    <a:pt x="95" y="315"/>
                    <a:pt x="1" y="441"/>
                  </a:cubicBezTo>
                  <a:cubicBezTo>
                    <a:pt x="1103" y="1071"/>
                    <a:pt x="1734" y="2300"/>
                    <a:pt x="1576" y="3592"/>
                  </a:cubicBezTo>
                  <a:lnTo>
                    <a:pt x="2584" y="3592"/>
                  </a:lnTo>
                  <a:cubicBezTo>
                    <a:pt x="3309" y="3560"/>
                    <a:pt x="3844" y="2867"/>
                    <a:pt x="3592" y="2174"/>
                  </a:cubicBezTo>
                  <a:cubicBezTo>
                    <a:pt x="3151" y="882"/>
                    <a:pt x="1954" y="0"/>
                    <a:pt x="5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7134;p52">
            <a:extLst>
              <a:ext uri="{FF2B5EF4-FFF2-40B4-BE49-F238E27FC236}">
                <a16:creationId xmlns:a16="http://schemas.microsoft.com/office/drawing/2014/main" id="{AEB165A8-D2BE-4DA1-8970-A269B4C4E4AD}"/>
              </a:ext>
            </a:extLst>
          </p:cNvPr>
          <p:cNvGrpSpPr/>
          <p:nvPr/>
        </p:nvGrpSpPr>
        <p:grpSpPr>
          <a:xfrm>
            <a:off x="7102382" y="4200124"/>
            <a:ext cx="509654" cy="509654"/>
            <a:chOff x="-17542500" y="3684100"/>
            <a:chExt cx="303250" cy="303250"/>
          </a:xfrm>
          <a:solidFill>
            <a:srgbClr val="5C3183"/>
          </a:solidFill>
        </p:grpSpPr>
        <p:sp>
          <p:nvSpPr>
            <p:cNvPr id="706" name="Google Shape;7135;p52">
              <a:extLst>
                <a:ext uri="{FF2B5EF4-FFF2-40B4-BE49-F238E27FC236}">
                  <a16:creationId xmlns:a16="http://schemas.microsoft.com/office/drawing/2014/main" id="{5BA18673-6B4B-4BC0-A48B-F03B18F592A3}"/>
                </a:ext>
              </a:extLst>
            </p:cNvPr>
            <p:cNvSpPr/>
            <p:nvPr/>
          </p:nvSpPr>
          <p:spPr>
            <a:xfrm>
              <a:off x="-17542500" y="3863675"/>
              <a:ext cx="70900" cy="52800"/>
            </a:xfrm>
            <a:custGeom>
              <a:avLst/>
              <a:gdLst/>
              <a:ahLst/>
              <a:cxnLst/>
              <a:rect l="l" t="t" r="r" b="b"/>
              <a:pathLst>
                <a:path w="2836" h="2112" extrusionOk="0">
                  <a:moveTo>
                    <a:pt x="347" y="0"/>
                  </a:moveTo>
                  <a:cubicBezTo>
                    <a:pt x="158" y="0"/>
                    <a:pt x="1" y="158"/>
                    <a:pt x="1" y="347"/>
                  </a:cubicBezTo>
                  <a:lnTo>
                    <a:pt x="1" y="693"/>
                  </a:lnTo>
                  <a:cubicBezTo>
                    <a:pt x="1" y="1481"/>
                    <a:pt x="631" y="2111"/>
                    <a:pt x="1418" y="2111"/>
                  </a:cubicBezTo>
                  <a:cubicBezTo>
                    <a:pt x="2174" y="2111"/>
                    <a:pt x="2836" y="1481"/>
                    <a:pt x="2836" y="693"/>
                  </a:cubicBezTo>
                  <a:lnTo>
                    <a:pt x="2489" y="693"/>
                  </a:lnTo>
                  <a:cubicBezTo>
                    <a:pt x="2363" y="693"/>
                    <a:pt x="2237" y="693"/>
                    <a:pt x="2111" y="662"/>
                  </a:cubicBezTo>
                  <a:lnTo>
                    <a:pt x="2111" y="693"/>
                  </a:lnTo>
                  <a:cubicBezTo>
                    <a:pt x="2111" y="1103"/>
                    <a:pt x="1796" y="1418"/>
                    <a:pt x="1418" y="1418"/>
                  </a:cubicBezTo>
                  <a:cubicBezTo>
                    <a:pt x="1009" y="1418"/>
                    <a:pt x="694" y="1103"/>
                    <a:pt x="694" y="693"/>
                  </a:cubicBezTo>
                  <a:lnTo>
                    <a:pt x="694" y="347"/>
                  </a:ln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136;p52">
              <a:extLst>
                <a:ext uri="{FF2B5EF4-FFF2-40B4-BE49-F238E27FC236}">
                  <a16:creationId xmlns:a16="http://schemas.microsoft.com/office/drawing/2014/main" id="{7A302645-FCA7-4CE4-8DEC-D09A9E98B4D5}"/>
                </a:ext>
              </a:extLst>
            </p:cNvPr>
            <p:cNvSpPr/>
            <p:nvPr/>
          </p:nvSpPr>
          <p:spPr>
            <a:xfrm>
              <a:off x="-17488150" y="3881000"/>
              <a:ext cx="70900" cy="106350"/>
            </a:xfrm>
            <a:custGeom>
              <a:avLst/>
              <a:gdLst/>
              <a:ahLst/>
              <a:cxnLst/>
              <a:rect l="l" t="t" r="r" b="b"/>
              <a:pathLst>
                <a:path w="2836" h="4254" extrusionOk="0">
                  <a:moveTo>
                    <a:pt x="2111" y="0"/>
                  </a:moveTo>
                  <a:lnTo>
                    <a:pt x="2111" y="2836"/>
                  </a:lnTo>
                  <a:cubicBezTo>
                    <a:pt x="2111" y="3245"/>
                    <a:pt x="1796" y="3561"/>
                    <a:pt x="1418" y="3561"/>
                  </a:cubicBezTo>
                  <a:cubicBezTo>
                    <a:pt x="1009" y="3561"/>
                    <a:pt x="693" y="3245"/>
                    <a:pt x="693" y="2836"/>
                  </a:cubicBezTo>
                  <a:lnTo>
                    <a:pt x="693" y="2489"/>
                  </a:lnTo>
                  <a:cubicBezTo>
                    <a:pt x="693" y="2300"/>
                    <a:pt x="536" y="2143"/>
                    <a:pt x="347" y="2143"/>
                  </a:cubicBezTo>
                  <a:cubicBezTo>
                    <a:pt x="158" y="2143"/>
                    <a:pt x="0" y="2300"/>
                    <a:pt x="0" y="2489"/>
                  </a:cubicBezTo>
                  <a:lnTo>
                    <a:pt x="0" y="2836"/>
                  </a:lnTo>
                  <a:cubicBezTo>
                    <a:pt x="0" y="3624"/>
                    <a:pt x="630" y="4254"/>
                    <a:pt x="1418" y="4254"/>
                  </a:cubicBezTo>
                  <a:cubicBezTo>
                    <a:pt x="2206" y="4254"/>
                    <a:pt x="2836" y="3624"/>
                    <a:pt x="2836" y="2836"/>
                  </a:cubicBezTo>
                  <a:lnTo>
                    <a:pt x="28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137;p52">
              <a:extLst>
                <a:ext uri="{FF2B5EF4-FFF2-40B4-BE49-F238E27FC236}">
                  <a16:creationId xmlns:a16="http://schemas.microsoft.com/office/drawing/2014/main" id="{46F153F9-4E90-47EE-B435-292A9084C1A4}"/>
                </a:ext>
              </a:extLst>
            </p:cNvPr>
            <p:cNvSpPr/>
            <p:nvPr/>
          </p:nvSpPr>
          <p:spPr>
            <a:xfrm>
              <a:off x="-17310150" y="3863675"/>
              <a:ext cx="70900" cy="52800"/>
            </a:xfrm>
            <a:custGeom>
              <a:avLst/>
              <a:gdLst/>
              <a:ahLst/>
              <a:cxnLst/>
              <a:rect l="l" t="t" r="r" b="b"/>
              <a:pathLst>
                <a:path w="2836" h="2112" extrusionOk="0">
                  <a:moveTo>
                    <a:pt x="2489" y="0"/>
                  </a:moveTo>
                  <a:cubicBezTo>
                    <a:pt x="2269" y="0"/>
                    <a:pt x="2111" y="126"/>
                    <a:pt x="2111" y="347"/>
                  </a:cubicBezTo>
                  <a:lnTo>
                    <a:pt x="2111" y="693"/>
                  </a:lnTo>
                  <a:cubicBezTo>
                    <a:pt x="2111" y="1072"/>
                    <a:pt x="1796" y="1387"/>
                    <a:pt x="1418" y="1387"/>
                  </a:cubicBezTo>
                  <a:cubicBezTo>
                    <a:pt x="1009" y="1387"/>
                    <a:pt x="694" y="1072"/>
                    <a:pt x="694" y="693"/>
                  </a:cubicBezTo>
                  <a:lnTo>
                    <a:pt x="694" y="662"/>
                  </a:lnTo>
                  <a:cubicBezTo>
                    <a:pt x="599" y="693"/>
                    <a:pt x="473" y="693"/>
                    <a:pt x="347" y="693"/>
                  </a:cubicBezTo>
                  <a:lnTo>
                    <a:pt x="0" y="693"/>
                  </a:lnTo>
                  <a:cubicBezTo>
                    <a:pt x="0" y="1481"/>
                    <a:pt x="631" y="2111"/>
                    <a:pt x="1418" y="2111"/>
                  </a:cubicBezTo>
                  <a:cubicBezTo>
                    <a:pt x="2206" y="2111"/>
                    <a:pt x="2836" y="1481"/>
                    <a:pt x="2836" y="693"/>
                  </a:cubicBezTo>
                  <a:lnTo>
                    <a:pt x="2836" y="347"/>
                  </a:lnTo>
                  <a:cubicBezTo>
                    <a:pt x="2836" y="158"/>
                    <a:pt x="2678"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138;p52">
              <a:extLst>
                <a:ext uri="{FF2B5EF4-FFF2-40B4-BE49-F238E27FC236}">
                  <a16:creationId xmlns:a16="http://schemas.microsoft.com/office/drawing/2014/main" id="{C8908350-3C30-4B0C-858E-02D3EA73D8D4}"/>
                </a:ext>
              </a:extLst>
            </p:cNvPr>
            <p:cNvSpPr/>
            <p:nvPr/>
          </p:nvSpPr>
          <p:spPr>
            <a:xfrm>
              <a:off x="-17364500" y="3881000"/>
              <a:ext cx="70925" cy="106350"/>
            </a:xfrm>
            <a:custGeom>
              <a:avLst/>
              <a:gdLst/>
              <a:ahLst/>
              <a:cxnLst/>
              <a:rect l="l" t="t" r="r" b="b"/>
              <a:pathLst>
                <a:path w="2837" h="4254" extrusionOk="0">
                  <a:moveTo>
                    <a:pt x="1" y="0"/>
                  </a:moveTo>
                  <a:lnTo>
                    <a:pt x="1" y="2836"/>
                  </a:lnTo>
                  <a:cubicBezTo>
                    <a:pt x="1" y="3624"/>
                    <a:pt x="631" y="4254"/>
                    <a:pt x="1418" y="4254"/>
                  </a:cubicBezTo>
                  <a:cubicBezTo>
                    <a:pt x="2206" y="4254"/>
                    <a:pt x="2836" y="3624"/>
                    <a:pt x="2836" y="2836"/>
                  </a:cubicBezTo>
                  <a:lnTo>
                    <a:pt x="2836" y="2489"/>
                  </a:lnTo>
                  <a:cubicBezTo>
                    <a:pt x="2836" y="2300"/>
                    <a:pt x="2710" y="2111"/>
                    <a:pt x="2490" y="2111"/>
                  </a:cubicBezTo>
                  <a:cubicBezTo>
                    <a:pt x="2301" y="2111"/>
                    <a:pt x="2143" y="2269"/>
                    <a:pt x="2143" y="2489"/>
                  </a:cubicBezTo>
                  <a:lnTo>
                    <a:pt x="2143" y="2836"/>
                  </a:lnTo>
                  <a:cubicBezTo>
                    <a:pt x="2143" y="3214"/>
                    <a:pt x="1828" y="3529"/>
                    <a:pt x="1418" y="3529"/>
                  </a:cubicBezTo>
                  <a:cubicBezTo>
                    <a:pt x="1040" y="3529"/>
                    <a:pt x="725" y="3214"/>
                    <a:pt x="725" y="2836"/>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39;p52">
              <a:extLst>
                <a:ext uri="{FF2B5EF4-FFF2-40B4-BE49-F238E27FC236}">
                  <a16:creationId xmlns:a16="http://schemas.microsoft.com/office/drawing/2014/main" id="{57939556-5515-489B-B400-AC60251167BB}"/>
                </a:ext>
              </a:extLst>
            </p:cNvPr>
            <p:cNvSpPr/>
            <p:nvPr/>
          </p:nvSpPr>
          <p:spPr>
            <a:xfrm>
              <a:off x="-17505475" y="3845550"/>
              <a:ext cx="228425" cy="18150"/>
            </a:xfrm>
            <a:custGeom>
              <a:avLst/>
              <a:gdLst/>
              <a:ahLst/>
              <a:cxnLst/>
              <a:rect l="l" t="t" r="r" b="b"/>
              <a:pathLst>
                <a:path w="9137" h="726" extrusionOk="0">
                  <a:moveTo>
                    <a:pt x="0" y="1"/>
                  </a:moveTo>
                  <a:cubicBezTo>
                    <a:pt x="158" y="379"/>
                    <a:pt x="536" y="725"/>
                    <a:pt x="1008" y="725"/>
                  </a:cubicBezTo>
                  <a:lnTo>
                    <a:pt x="8129" y="725"/>
                  </a:lnTo>
                  <a:cubicBezTo>
                    <a:pt x="8601" y="725"/>
                    <a:pt x="8979" y="379"/>
                    <a:pt x="91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40;p52">
              <a:extLst>
                <a:ext uri="{FF2B5EF4-FFF2-40B4-BE49-F238E27FC236}">
                  <a16:creationId xmlns:a16="http://schemas.microsoft.com/office/drawing/2014/main" id="{CEDBF096-675F-4545-8924-71A94AC5BE64}"/>
                </a:ext>
              </a:extLst>
            </p:cNvPr>
            <p:cNvSpPr/>
            <p:nvPr/>
          </p:nvSpPr>
          <p:spPr>
            <a:xfrm>
              <a:off x="-17523600" y="3706925"/>
              <a:ext cx="265450" cy="121325"/>
            </a:xfrm>
            <a:custGeom>
              <a:avLst/>
              <a:gdLst/>
              <a:ahLst/>
              <a:cxnLst/>
              <a:rect l="l" t="t" r="r" b="b"/>
              <a:pathLst>
                <a:path w="10618" h="4853" extrusionOk="0">
                  <a:moveTo>
                    <a:pt x="2364" y="1"/>
                  </a:moveTo>
                  <a:cubicBezTo>
                    <a:pt x="1135" y="789"/>
                    <a:pt x="253" y="2080"/>
                    <a:pt x="32" y="3624"/>
                  </a:cubicBezTo>
                  <a:cubicBezTo>
                    <a:pt x="1" y="3939"/>
                    <a:pt x="64" y="4223"/>
                    <a:pt x="253" y="4443"/>
                  </a:cubicBezTo>
                  <a:cubicBezTo>
                    <a:pt x="473" y="4695"/>
                    <a:pt x="788" y="4853"/>
                    <a:pt x="1103" y="4853"/>
                  </a:cubicBezTo>
                  <a:lnTo>
                    <a:pt x="9515" y="4853"/>
                  </a:lnTo>
                  <a:cubicBezTo>
                    <a:pt x="9830" y="4853"/>
                    <a:pt x="10145" y="4695"/>
                    <a:pt x="10334" y="4443"/>
                  </a:cubicBezTo>
                  <a:cubicBezTo>
                    <a:pt x="10555" y="4223"/>
                    <a:pt x="10618" y="3908"/>
                    <a:pt x="10586" y="3624"/>
                  </a:cubicBezTo>
                  <a:cubicBezTo>
                    <a:pt x="10334" y="2080"/>
                    <a:pt x="9484" y="789"/>
                    <a:pt x="8255" y="1"/>
                  </a:cubicBezTo>
                  <a:cubicBezTo>
                    <a:pt x="7782" y="1135"/>
                    <a:pt x="6648" y="1954"/>
                    <a:pt x="5293" y="1954"/>
                  </a:cubicBezTo>
                  <a:cubicBezTo>
                    <a:pt x="4002" y="1954"/>
                    <a:pt x="2868" y="1167"/>
                    <a:pt x="2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41;p52">
              <a:extLst>
                <a:ext uri="{FF2B5EF4-FFF2-40B4-BE49-F238E27FC236}">
                  <a16:creationId xmlns:a16="http://schemas.microsoft.com/office/drawing/2014/main" id="{26250F39-B24C-4BDF-B768-8920D4CFA8C2}"/>
                </a:ext>
              </a:extLst>
            </p:cNvPr>
            <p:cNvSpPr/>
            <p:nvPr/>
          </p:nvSpPr>
          <p:spPr>
            <a:xfrm>
              <a:off x="-17448775" y="3684100"/>
              <a:ext cx="115800" cy="52800"/>
            </a:xfrm>
            <a:custGeom>
              <a:avLst/>
              <a:gdLst/>
              <a:ahLst/>
              <a:cxnLst/>
              <a:rect l="l" t="t" r="r" b="b"/>
              <a:pathLst>
                <a:path w="4632" h="2112" extrusionOk="0">
                  <a:moveTo>
                    <a:pt x="2300" y="0"/>
                  </a:moveTo>
                  <a:cubicBezTo>
                    <a:pt x="1481" y="0"/>
                    <a:pt x="694" y="189"/>
                    <a:pt x="1" y="504"/>
                  </a:cubicBezTo>
                  <a:cubicBezTo>
                    <a:pt x="347" y="1513"/>
                    <a:pt x="1261" y="2111"/>
                    <a:pt x="2300" y="2111"/>
                  </a:cubicBezTo>
                  <a:cubicBezTo>
                    <a:pt x="3372" y="2111"/>
                    <a:pt x="4285" y="1450"/>
                    <a:pt x="4632" y="504"/>
                  </a:cubicBezTo>
                  <a:cubicBezTo>
                    <a:pt x="3939" y="158"/>
                    <a:pt x="3151" y="0"/>
                    <a:pt x="2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7142;p52">
            <a:extLst>
              <a:ext uri="{FF2B5EF4-FFF2-40B4-BE49-F238E27FC236}">
                <a16:creationId xmlns:a16="http://schemas.microsoft.com/office/drawing/2014/main" id="{9A390D39-3A16-4851-85BE-C1168C1529A2}"/>
              </a:ext>
            </a:extLst>
          </p:cNvPr>
          <p:cNvGrpSpPr/>
          <p:nvPr/>
        </p:nvGrpSpPr>
        <p:grpSpPr>
          <a:xfrm>
            <a:off x="7101709" y="4844544"/>
            <a:ext cx="510997" cy="479233"/>
            <a:chOff x="-17542500" y="4068450"/>
            <a:chExt cx="304050" cy="285150"/>
          </a:xfrm>
          <a:solidFill>
            <a:srgbClr val="5C3183"/>
          </a:solidFill>
        </p:grpSpPr>
        <p:sp>
          <p:nvSpPr>
            <p:cNvPr id="700" name="Google Shape;7143;p52">
              <a:extLst>
                <a:ext uri="{FF2B5EF4-FFF2-40B4-BE49-F238E27FC236}">
                  <a16:creationId xmlns:a16="http://schemas.microsoft.com/office/drawing/2014/main" id="{91302846-F90B-417E-A93D-85EE9F326C2E}"/>
                </a:ext>
              </a:extLst>
            </p:cNvPr>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144;p52">
              <a:extLst>
                <a:ext uri="{FF2B5EF4-FFF2-40B4-BE49-F238E27FC236}">
                  <a16:creationId xmlns:a16="http://schemas.microsoft.com/office/drawing/2014/main" id="{D30E4D9D-B743-4F1E-A9F1-0DDCA937CC23}"/>
                </a:ext>
              </a:extLst>
            </p:cNvPr>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145;p52">
              <a:extLst>
                <a:ext uri="{FF2B5EF4-FFF2-40B4-BE49-F238E27FC236}">
                  <a16:creationId xmlns:a16="http://schemas.microsoft.com/office/drawing/2014/main" id="{2CE541D3-3C0C-48A4-A1D7-C360257A2BF9}"/>
                </a:ext>
              </a:extLst>
            </p:cNvPr>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146;p52">
              <a:extLst>
                <a:ext uri="{FF2B5EF4-FFF2-40B4-BE49-F238E27FC236}">
                  <a16:creationId xmlns:a16="http://schemas.microsoft.com/office/drawing/2014/main" id="{4DF40D82-502F-4239-97DC-A5F3745331BD}"/>
                </a:ext>
              </a:extLst>
            </p:cNvPr>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147;p52">
              <a:extLst>
                <a:ext uri="{FF2B5EF4-FFF2-40B4-BE49-F238E27FC236}">
                  <a16:creationId xmlns:a16="http://schemas.microsoft.com/office/drawing/2014/main" id="{9FFE200C-B1D9-4CAE-9FA9-E46BB0EF88AA}"/>
                </a:ext>
              </a:extLst>
            </p:cNvPr>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148;p52">
              <a:extLst>
                <a:ext uri="{FF2B5EF4-FFF2-40B4-BE49-F238E27FC236}">
                  <a16:creationId xmlns:a16="http://schemas.microsoft.com/office/drawing/2014/main" id="{80983838-BE4D-4122-B6CD-1BCB8218AD85}"/>
                </a:ext>
              </a:extLst>
            </p:cNvPr>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7149;p52">
            <a:extLst>
              <a:ext uri="{FF2B5EF4-FFF2-40B4-BE49-F238E27FC236}">
                <a16:creationId xmlns:a16="http://schemas.microsoft.com/office/drawing/2014/main" id="{DC4EA8AF-60EE-4051-A2B9-A2936A4656AE}"/>
              </a:ext>
            </a:extLst>
          </p:cNvPr>
          <p:cNvGrpSpPr/>
          <p:nvPr/>
        </p:nvGrpSpPr>
        <p:grpSpPr>
          <a:xfrm>
            <a:off x="10322199" y="3569402"/>
            <a:ext cx="390539" cy="510997"/>
            <a:chOff x="-15652200" y="3335975"/>
            <a:chExt cx="232375" cy="304050"/>
          </a:xfrm>
          <a:solidFill>
            <a:srgbClr val="5C3183"/>
          </a:solidFill>
        </p:grpSpPr>
        <p:sp>
          <p:nvSpPr>
            <p:cNvPr id="691" name="Google Shape;7150;p52">
              <a:extLst>
                <a:ext uri="{FF2B5EF4-FFF2-40B4-BE49-F238E27FC236}">
                  <a16:creationId xmlns:a16="http://schemas.microsoft.com/office/drawing/2014/main" id="{B394EDA8-0C10-42BB-A915-9B4A3E482E4D}"/>
                </a:ext>
              </a:extLst>
            </p:cNvPr>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7151;p52">
              <a:extLst>
                <a:ext uri="{FF2B5EF4-FFF2-40B4-BE49-F238E27FC236}">
                  <a16:creationId xmlns:a16="http://schemas.microsoft.com/office/drawing/2014/main" id="{F9CA11CB-9BF9-45CF-93D6-45B2AF9E3F26}"/>
                </a:ext>
              </a:extLst>
            </p:cNvPr>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7152;p52">
              <a:extLst>
                <a:ext uri="{FF2B5EF4-FFF2-40B4-BE49-F238E27FC236}">
                  <a16:creationId xmlns:a16="http://schemas.microsoft.com/office/drawing/2014/main" id="{84F4F491-3236-476F-89DC-44A1124EDC3D}"/>
                </a:ext>
              </a:extLst>
            </p:cNvPr>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7153;p52">
              <a:extLst>
                <a:ext uri="{FF2B5EF4-FFF2-40B4-BE49-F238E27FC236}">
                  <a16:creationId xmlns:a16="http://schemas.microsoft.com/office/drawing/2014/main" id="{90F1D70B-6195-4463-A5BC-93D6A2EB1A1C}"/>
                </a:ext>
              </a:extLst>
            </p:cNvPr>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7154;p52">
              <a:extLst>
                <a:ext uri="{FF2B5EF4-FFF2-40B4-BE49-F238E27FC236}">
                  <a16:creationId xmlns:a16="http://schemas.microsoft.com/office/drawing/2014/main" id="{85F786D2-3019-4644-AEC5-F16C1C69C199}"/>
                </a:ext>
              </a:extLst>
            </p:cNvPr>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7155;p52">
              <a:extLst>
                <a:ext uri="{FF2B5EF4-FFF2-40B4-BE49-F238E27FC236}">
                  <a16:creationId xmlns:a16="http://schemas.microsoft.com/office/drawing/2014/main" id="{CE744652-36D8-42C9-9B35-878E73D934CB}"/>
                </a:ext>
              </a:extLst>
            </p:cNvPr>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7156;p52">
              <a:extLst>
                <a:ext uri="{FF2B5EF4-FFF2-40B4-BE49-F238E27FC236}">
                  <a16:creationId xmlns:a16="http://schemas.microsoft.com/office/drawing/2014/main" id="{C389783D-520F-4A66-A168-84928AFFB78B}"/>
                </a:ext>
              </a:extLst>
            </p:cNvPr>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7157;p52">
              <a:extLst>
                <a:ext uri="{FF2B5EF4-FFF2-40B4-BE49-F238E27FC236}">
                  <a16:creationId xmlns:a16="http://schemas.microsoft.com/office/drawing/2014/main" id="{7CD90C13-19A8-41A1-972F-89ED2A9C78B1}"/>
                </a:ext>
              </a:extLst>
            </p:cNvPr>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7158;p52">
              <a:extLst>
                <a:ext uri="{FF2B5EF4-FFF2-40B4-BE49-F238E27FC236}">
                  <a16:creationId xmlns:a16="http://schemas.microsoft.com/office/drawing/2014/main" id="{20A8E6D5-920C-4EEE-A114-9A7D70524E34}"/>
                </a:ext>
              </a:extLst>
            </p:cNvPr>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7159;p52">
            <a:extLst>
              <a:ext uri="{FF2B5EF4-FFF2-40B4-BE49-F238E27FC236}">
                <a16:creationId xmlns:a16="http://schemas.microsoft.com/office/drawing/2014/main" id="{6F9E96CA-FDDC-4E84-88D6-3A332770E791}"/>
              </a:ext>
            </a:extLst>
          </p:cNvPr>
          <p:cNvGrpSpPr/>
          <p:nvPr/>
        </p:nvGrpSpPr>
        <p:grpSpPr>
          <a:xfrm>
            <a:off x="1419707" y="3569402"/>
            <a:ext cx="512301" cy="510997"/>
            <a:chOff x="-20946600" y="3317850"/>
            <a:chExt cx="304825" cy="304050"/>
          </a:xfrm>
          <a:solidFill>
            <a:srgbClr val="5C3183"/>
          </a:solidFill>
        </p:grpSpPr>
        <p:sp>
          <p:nvSpPr>
            <p:cNvPr id="688" name="Google Shape;7160;p52">
              <a:extLst>
                <a:ext uri="{FF2B5EF4-FFF2-40B4-BE49-F238E27FC236}">
                  <a16:creationId xmlns:a16="http://schemas.microsoft.com/office/drawing/2014/main" id="{40010E0E-352F-45FE-BE28-599B56C517F1}"/>
                </a:ext>
              </a:extLst>
            </p:cNvPr>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7161;p52">
              <a:extLst>
                <a:ext uri="{FF2B5EF4-FFF2-40B4-BE49-F238E27FC236}">
                  <a16:creationId xmlns:a16="http://schemas.microsoft.com/office/drawing/2014/main" id="{D3EBF27B-BFB7-4422-A8A2-21CFD82DDA8E}"/>
                </a:ext>
              </a:extLst>
            </p:cNvPr>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7162;p52">
              <a:extLst>
                <a:ext uri="{FF2B5EF4-FFF2-40B4-BE49-F238E27FC236}">
                  <a16:creationId xmlns:a16="http://schemas.microsoft.com/office/drawing/2014/main" id="{2F2A8318-6817-45D5-B88C-B7782381CE12}"/>
                </a:ext>
              </a:extLst>
            </p:cNvPr>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7163;p52">
            <a:extLst>
              <a:ext uri="{FF2B5EF4-FFF2-40B4-BE49-F238E27FC236}">
                <a16:creationId xmlns:a16="http://schemas.microsoft.com/office/drawing/2014/main" id="{3612537D-06F8-495D-A0BF-F44502C89239}"/>
              </a:ext>
            </a:extLst>
          </p:cNvPr>
          <p:cNvGrpSpPr/>
          <p:nvPr/>
        </p:nvGrpSpPr>
        <p:grpSpPr>
          <a:xfrm>
            <a:off x="1420358" y="4199620"/>
            <a:ext cx="510997" cy="510662"/>
            <a:chOff x="-20945825" y="3692175"/>
            <a:chExt cx="304050" cy="303850"/>
          </a:xfrm>
          <a:solidFill>
            <a:srgbClr val="5C3183"/>
          </a:solidFill>
        </p:grpSpPr>
        <p:sp>
          <p:nvSpPr>
            <p:cNvPr id="684" name="Google Shape;7164;p52">
              <a:extLst>
                <a:ext uri="{FF2B5EF4-FFF2-40B4-BE49-F238E27FC236}">
                  <a16:creationId xmlns:a16="http://schemas.microsoft.com/office/drawing/2014/main" id="{22ECC43F-157E-44BF-A715-75166B7E7517}"/>
                </a:ext>
              </a:extLst>
            </p:cNvPr>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7165;p52">
              <a:extLst>
                <a:ext uri="{FF2B5EF4-FFF2-40B4-BE49-F238E27FC236}">
                  <a16:creationId xmlns:a16="http://schemas.microsoft.com/office/drawing/2014/main" id="{7AC98236-2308-4237-A781-1B329C30909F}"/>
                </a:ext>
              </a:extLst>
            </p:cNvPr>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7166;p52">
              <a:extLst>
                <a:ext uri="{FF2B5EF4-FFF2-40B4-BE49-F238E27FC236}">
                  <a16:creationId xmlns:a16="http://schemas.microsoft.com/office/drawing/2014/main" id="{DBF14D49-4D72-4257-99AB-32D0C9DA8FD0}"/>
                </a:ext>
              </a:extLst>
            </p:cNvPr>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7167;p52">
              <a:extLst>
                <a:ext uri="{FF2B5EF4-FFF2-40B4-BE49-F238E27FC236}">
                  <a16:creationId xmlns:a16="http://schemas.microsoft.com/office/drawing/2014/main" id="{325B1EF0-6B32-4853-B767-13C1BD0B2CDE}"/>
                </a:ext>
              </a:extLst>
            </p:cNvPr>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7168;p52">
            <a:extLst>
              <a:ext uri="{FF2B5EF4-FFF2-40B4-BE49-F238E27FC236}">
                <a16:creationId xmlns:a16="http://schemas.microsoft.com/office/drawing/2014/main" id="{F832D90A-DAC1-40AE-9DE9-2E0397D8F8A6}"/>
              </a:ext>
            </a:extLst>
          </p:cNvPr>
          <p:cNvGrpSpPr/>
          <p:nvPr/>
        </p:nvGrpSpPr>
        <p:grpSpPr>
          <a:xfrm>
            <a:off x="1449475" y="4829334"/>
            <a:ext cx="452764" cy="509654"/>
            <a:chOff x="-20930075" y="4066100"/>
            <a:chExt cx="269400" cy="303250"/>
          </a:xfrm>
          <a:solidFill>
            <a:srgbClr val="5C3183"/>
          </a:solidFill>
        </p:grpSpPr>
        <p:sp>
          <p:nvSpPr>
            <p:cNvPr id="682" name="Google Shape;7169;p52">
              <a:extLst>
                <a:ext uri="{FF2B5EF4-FFF2-40B4-BE49-F238E27FC236}">
                  <a16:creationId xmlns:a16="http://schemas.microsoft.com/office/drawing/2014/main" id="{C359553C-A415-4E48-91A7-E42FC4CDA9C8}"/>
                </a:ext>
              </a:extLst>
            </p:cNvPr>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7170;p52">
              <a:extLst>
                <a:ext uri="{FF2B5EF4-FFF2-40B4-BE49-F238E27FC236}">
                  <a16:creationId xmlns:a16="http://schemas.microsoft.com/office/drawing/2014/main" id="{65BA6187-9C37-4F34-8344-8AB56AEB9580}"/>
                </a:ext>
              </a:extLst>
            </p:cNvPr>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7171;p52">
            <a:extLst>
              <a:ext uri="{FF2B5EF4-FFF2-40B4-BE49-F238E27FC236}">
                <a16:creationId xmlns:a16="http://schemas.microsoft.com/office/drawing/2014/main" id="{9BF6B176-AC20-4776-BCE3-FC713EAA30B6}"/>
              </a:ext>
            </a:extLst>
          </p:cNvPr>
          <p:cNvGrpSpPr/>
          <p:nvPr/>
        </p:nvGrpSpPr>
        <p:grpSpPr>
          <a:xfrm>
            <a:off x="4612439" y="3569717"/>
            <a:ext cx="423647" cy="510368"/>
            <a:chOff x="-18994100" y="3334775"/>
            <a:chExt cx="252075" cy="303675"/>
          </a:xfrm>
          <a:solidFill>
            <a:srgbClr val="5C3183"/>
          </a:solidFill>
        </p:grpSpPr>
        <p:sp>
          <p:nvSpPr>
            <p:cNvPr id="678" name="Google Shape;7172;p52">
              <a:extLst>
                <a:ext uri="{FF2B5EF4-FFF2-40B4-BE49-F238E27FC236}">
                  <a16:creationId xmlns:a16="http://schemas.microsoft.com/office/drawing/2014/main" id="{F9E8E7FD-7C89-4E94-900D-B09ECBE50EBE}"/>
                </a:ext>
              </a:extLst>
            </p:cNvPr>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7173;p52">
              <a:extLst>
                <a:ext uri="{FF2B5EF4-FFF2-40B4-BE49-F238E27FC236}">
                  <a16:creationId xmlns:a16="http://schemas.microsoft.com/office/drawing/2014/main" id="{75A8CD97-9552-49B5-9371-4A4971004ED9}"/>
                </a:ext>
              </a:extLst>
            </p:cNvPr>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7174;p52">
              <a:extLst>
                <a:ext uri="{FF2B5EF4-FFF2-40B4-BE49-F238E27FC236}">
                  <a16:creationId xmlns:a16="http://schemas.microsoft.com/office/drawing/2014/main" id="{F25E554C-45E9-48C3-A02B-DB1A3FFC5FA8}"/>
                </a:ext>
              </a:extLst>
            </p:cNvPr>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7175;p52">
              <a:extLst>
                <a:ext uri="{FF2B5EF4-FFF2-40B4-BE49-F238E27FC236}">
                  <a16:creationId xmlns:a16="http://schemas.microsoft.com/office/drawing/2014/main" id="{F7FC09D4-DA69-493C-9924-B2449EAE53B2}"/>
                </a:ext>
              </a:extLst>
            </p:cNvPr>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7176;p52">
            <a:extLst>
              <a:ext uri="{FF2B5EF4-FFF2-40B4-BE49-F238E27FC236}">
                <a16:creationId xmlns:a16="http://schemas.microsoft.com/office/drawing/2014/main" id="{97B44102-8738-491C-946C-478A078570B8}"/>
              </a:ext>
            </a:extLst>
          </p:cNvPr>
          <p:cNvGrpSpPr/>
          <p:nvPr/>
        </p:nvGrpSpPr>
        <p:grpSpPr>
          <a:xfrm>
            <a:off x="4628994" y="4200775"/>
            <a:ext cx="390539" cy="508351"/>
            <a:chOff x="-18983850" y="3710075"/>
            <a:chExt cx="232375" cy="302475"/>
          </a:xfrm>
          <a:solidFill>
            <a:srgbClr val="5C3183"/>
          </a:solidFill>
        </p:grpSpPr>
        <p:sp>
          <p:nvSpPr>
            <p:cNvPr id="674" name="Google Shape;7177;p52">
              <a:extLst>
                <a:ext uri="{FF2B5EF4-FFF2-40B4-BE49-F238E27FC236}">
                  <a16:creationId xmlns:a16="http://schemas.microsoft.com/office/drawing/2014/main" id="{0F5DB38B-C907-4B9B-9D40-9A056F59EDAD}"/>
                </a:ext>
              </a:extLst>
            </p:cNvPr>
            <p:cNvSpPr/>
            <p:nvPr/>
          </p:nvSpPr>
          <p:spPr>
            <a:xfrm>
              <a:off x="-18840500" y="3874700"/>
              <a:ext cx="89025" cy="119750"/>
            </a:xfrm>
            <a:custGeom>
              <a:avLst/>
              <a:gdLst/>
              <a:ahLst/>
              <a:cxnLst/>
              <a:rect l="l" t="t" r="r" b="b"/>
              <a:pathLst>
                <a:path w="3561" h="4790" extrusionOk="0">
                  <a:moveTo>
                    <a:pt x="2300" y="0"/>
                  </a:moveTo>
                  <a:cubicBezTo>
                    <a:pt x="1796" y="883"/>
                    <a:pt x="945" y="1513"/>
                    <a:pt x="0" y="1796"/>
                  </a:cubicBezTo>
                  <a:lnTo>
                    <a:pt x="0" y="1954"/>
                  </a:lnTo>
                  <a:cubicBezTo>
                    <a:pt x="0" y="3529"/>
                    <a:pt x="1324" y="4789"/>
                    <a:pt x="2836" y="4789"/>
                  </a:cubicBezTo>
                  <a:lnTo>
                    <a:pt x="3560" y="4789"/>
                  </a:lnTo>
                  <a:lnTo>
                    <a:pt x="3560" y="4033"/>
                  </a:lnTo>
                  <a:cubicBezTo>
                    <a:pt x="3434" y="4065"/>
                    <a:pt x="3308" y="4065"/>
                    <a:pt x="3214" y="4065"/>
                  </a:cubicBezTo>
                  <a:cubicBezTo>
                    <a:pt x="2993" y="4065"/>
                    <a:pt x="2836" y="4033"/>
                    <a:pt x="2773" y="4033"/>
                  </a:cubicBezTo>
                  <a:cubicBezTo>
                    <a:pt x="1985" y="3844"/>
                    <a:pt x="1418" y="3119"/>
                    <a:pt x="1418" y="2300"/>
                  </a:cubicBezTo>
                  <a:cubicBezTo>
                    <a:pt x="1387" y="2143"/>
                    <a:pt x="1544" y="1985"/>
                    <a:pt x="1733" y="1985"/>
                  </a:cubicBezTo>
                  <a:cubicBezTo>
                    <a:pt x="1954" y="1985"/>
                    <a:pt x="2111" y="2143"/>
                    <a:pt x="2111" y="2332"/>
                  </a:cubicBezTo>
                  <a:cubicBezTo>
                    <a:pt x="2111" y="2804"/>
                    <a:pt x="2426" y="3245"/>
                    <a:pt x="2930" y="3371"/>
                  </a:cubicBezTo>
                  <a:cubicBezTo>
                    <a:pt x="3000" y="3383"/>
                    <a:pt x="3069" y="3390"/>
                    <a:pt x="3141" y="3390"/>
                  </a:cubicBezTo>
                  <a:cubicBezTo>
                    <a:pt x="3266" y="3390"/>
                    <a:pt x="3401" y="3368"/>
                    <a:pt x="3560" y="3308"/>
                  </a:cubicBezTo>
                  <a:lnTo>
                    <a:pt x="3560" y="1954"/>
                  </a:lnTo>
                  <a:cubicBezTo>
                    <a:pt x="3560" y="1072"/>
                    <a:pt x="3056" y="316"/>
                    <a:pt x="2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7178;p52">
              <a:extLst>
                <a:ext uri="{FF2B5EF4-FFF2-40B4-BE49-F238E27FC236}">
                  <a16:creationId xmlns:a16="http://schemas.microsoft.com/office/drawing/2014/main" id="{A5DEEBAA-C2F7-4978-B155-64E7033227B2}"/>
                </a:ext>
              </a:extLst>
            </p:cNvPr>
            <p:cNvSpPr/>
            <p:nvPr/>
          </p:nvSpPr>
          <p:spPr>
            <a:xfrm>
              <a:off x="-18983850" y="3901475"/>
              <a:ext cx="208750" cy="111075"/>
            </a:xfrm>
            <a:custGeom>
              <a:avLst/>
              <a:gdLst/>
              <a:ahLst/>
              <a:cxnLst/>
              <a:rect l="l" t="t" r="r" b="b"/>
              <a:pathLst>
                <a:path w="8350" h="4443" extrusionOk="0">
                  <a:moveTo>
                    <a:pt x="2111" y="1"/>
                  </a:moveTo>
                  <a:lnTo>
                    <a:pt x="2111" y="1261"/>
                  </a:lnTo>
                  <a:cubicBezTo>
                    <a:pt x="2111" y="2300"/>
                    <a:pt x="2584" y="3151"/>
                    <a:pt x="3340" y="3750"/>
                  </a:cubicBezTo>
                  <a:lnTo>
                    <a:pt x="2017" y="3750"/>
                  </a:lnTo>
                  <a:lnTo>
                    <a:pt x="1387" y="2521"/>
                  </a:lnTo>
                  <a:cubicBezTo>
                    <a:pt x="1317" y="2404"/>
                    <a:pt x="1177" y="2339"/>
                    <a:pt x="1046" y="2339"/>
                  </a:cubicBezTo>
                  <a:cubicBezTo>
                    <a:pt x="1000" y="2339"/>
                    <a:pt x="955" y="2347"/>
                    <a:pt x="914" y="2363"/>
                  </a:cubicBezTo>
                  <a:cubicBezTo>
                    <a:pt x="757" y="2458"/>
                    <a:pt x="662" y="2679"/>
                    <a:pt x="757" y="2836"/>
                  </a:cubicBezTo>
                  <a:lnTo>
                    <a:pt x="1229" y="3750"/>
                  </a:lnTo>
                  <a:lnTo>
                    <a:pt x="347" y="3750"/>
                  </a:lnTo>
                  <a:cubicBezTo>
                    <a:pt x="158" y="3750"/>
                    <a:pt x="0" y="3907"/>
                    <a:pt x="0" y="4096"/>
                  </a:cubicBezTo>
                  <a:cubicBezTo>
                    <a:pt x="0" y="4285"/>
                    <a:pt x="158" y="4443"/>
                    <a:pt x="347" y="4443"/>
                  </a:cubicBezTo>
                  <a:lnTo>
                    <a:pt x="8223" y="4443"/>
                  </a:lnTo>
                  <a:cubicBezTo>
                    <a:pt x="8255" y="4443"/>
                    <a:pt x="8318" y="4443"/>
                    <a:pt x="8349" y="4411"/>
                  </a:cubicBezTo>
                  <a:cubicBezTo>
                    <a:pt x="6459" y="4348"/>
                    <a:pt x="5010" y="2805"/>
                    <a:pt x="5010" y="914"/>
                  </a:cubicBezTo>
                  <a:lnTo>
                    <a:pt x="4632" y="914"/>
                  </a:lnTo>
                  <a:cubicBezTo>
                    <a:pt x="3970" y="914"/>
                    <a:pt x="3340" y="757"/>
                    <a:pt x="2741" y="442"/>
                  </a:cubicBezTo>
                  <a:cubicBezTo>
                    <a:pt x="2521" y="316"/>
                    <a:pt x="2332" y="158"/>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7179;p52">
              <a:extLst>
                <a:ext uri="{FF2B5EF4-FFF2-40B4-BE49-F238E27FC236}">
                  <a16:creationId xmlns:a16="http://schemas.microsoft.com/office/drawing/2014/main" id="{11DD7659-B6BE-4FDD-9BA1-2185AD776AC4}"/>
                </a:ext>
              </a:extLst>
            </p:cNvPr>
            <p:cNvSpPr/>
            <p:nvPr/>
          </p:nvSpPr>
          <p:spPr>
            <a:xfrm>
              <a:off x="-18947625" y="3710075"/>
              <a:ext cx="159925" cy="67775"/>
            </a:xfrm>
            <a:custGeom>
              <a:avLst/>
              <a:gdLst/>
              <a:ahLst/>
              <a:cxnLst/>
              <a:rect l="l" t="t" r="r" b="b"/>
              <a:pathLst>
                <a:path w="6397" h="2711" extrusionOk="0">
                  <a:moveTo>
                    <a:pt x="1765" y="1"/>
                  </a:moveTo>
                  <a:cubicBezTo>
                    <a:pt x="788" y="1"/>
                    <a:pt x="1" y="789"/>
                    <a:pt x="1" y="1765"/>
                  </a:cubicBezTo>
                  <a:lnTo>
                    <a:pt x="1" y="2301"/>
                  </a:lnTo>
                  <a:cubicBezTo>
                    <a:pt x="410" y="1954"/>
                    <a:pt x="883" y="1765"/>
                    <a:pt x="1450" y="1765"/>
                  </a:cubicBezTo>
                  <a:cubicBezTo>
                    <a:pt x="2175" y="1765"/>
                    <a:pt x="2805" y="2143"/>
                    <a:pt x="3183" y="2710"/>
                  </a:cubicBezTo>
                  <a:cubicBezTo>
                    <a:pt x="3592" y="2112"/>
                    <a:pt x="4222" y="1765"/>
                    <a:pt x="4978" y="1765"/>
                  </a:cubicBezTo>
                  <a:cubicBezTo>
                    <a:pt x="5514" y="1765"/>
                    <a:pt x="5987" y="1954"/>
                    <a:pt x="6396" y="2301"/>
                  </a:cubicBezTo>
                  <a:lnTo>
                    <a:pt x="6396" y="1765"/>
                  </a:lnTo>
                  <a:cubicBezTo>
                    <a:pt x="6396" y="789"/>
                    <a:pt x="5609" y="1"/>
                    <a:pt x="4600" y="1"/>
                  </a:cubicBezTo>
                  <a:cubicBezTo>
                    <a:pt x="4411" y="1"/>
                    <a:pt x="4254" y="158"/>
                    <a:pt x="4254" y="348"/>
                  </a:cubicBezTo>
                  <a:cubicBezTo>
                    <a:pt x="4254" y="537"/>
                    <a:pt x="4096" y="694"/>
                    <a:pt x="3907" y="694"/>
                  </a:cubicBezTo>
                  <a:lnTo>
                    <a:pt x="2490" y="694"/>
                  </a:lnTo>
                  <a:cubicBezTo>
                    <a:pt x="2301" y="694"/>
                    <a:pt x="2143" y="537"/>
                    <a:pt x="2143" y="348"/>
                  </a:cubicBezTo>
                  <a:cubicBezTo>
                    <a:pt x="2143" y="158"/>
                    <a:pt x="1985"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7180;p52">
              <a:extLst>
                <a:ext uri="{FF2B5EF4-FFF2-40B4-BE49-F238E27FC236}">
                  <a16:creationId xmlns:a16="http://schemas.microsoft.com/office/drawing/2014/main" id="{68D27B20-023E-4424-97F8-0BE88DB5BD25}"/>
                </a:ext>
              </a:extLst>
            </p:cNvPr>
            <p:cNvSpPr/>
            <p:nvPr/>
          </p:nvSpPr>
          <p:spPr>
            <a:xfrm>
              <a:off x="-18949200" y="3773100"/>
              <a:ext cx="159125" cy="133925"/>
            </a:xfrm>
            <a:custGeom>
              <a:avLst/>
              <a:gdLst/>
              <a:ahLst/>
              <a:cxnLst/>
              <a:rect l="l" t="t" r="r" b="b"/>
              <a:pathLst>
                <a:path w="6365" h="5357" extrusionOk="0">
                  <a:moveTo>
                    <a:pt x="1828" y="1040"/>
                  </a:moveTo>
                  <a:cubicBezTo>
                    <a:pt x="2048" y="1040"/>
                    <a:pt x="2206" y="1198"/>
                    <a:pt x="2206" y="1387"/>
                  </a:cubicBezTo>
                  <a:cubicBezTo>
                    <a:pt x="2206" y="1607"/>
                    <a:pt x="2048" y="1765"/>
                    <a:pt x="1828" y="1765"/>
                  </a:cubicBezTo>
                  <a:cubicBezTo>
                    <a:pt x="1639" y="1765"/>
                    <a:pt x="1481" y="1607"/>
                    <a:pt x="1481" y="1387"/>
                  </a:cubicBezTo>
                  <a:cubicBezTo>
                    <a:pt x="1481" y="1198"/>
                    <a:pt x="1639" y="1040"/>
                    <a:pt x="1828" y="1040"/>
                  </a:cubicBezTo>
                  <a:close/>
                  <a:moveTo>
                    <a:pt x="4663" y="1040"/>
                  </a:moveTo>
                  <a:cubicBezTo>
                    <a:pt x="4884" y="1040"/>
                    <a:pt x="5041" y="1198"/>
                    <a:pt x="5041" y="1387"/>
                  </a:cubicBezTo>
                  <a:cubicBezTo>
                    <a:pt x="5041" y="1607"/>
                    <a:pt x="4884" y="1765"/>
                    <a:pt x="4663" y="1765"/>
                  </a:cubicBezTo>
                  <a:cubicBezTo>
                    <a:pt x="4474" y="1765"/>
                    <a:pt x="4317" y="1607"/>
                    <a:pt x="4317" y="1387"/>
                  </a:cubicBezTo>
                  <a:cubicBezTo>
                    <a:pt x="4317" y="1198"/>
                    <a:pt x="4474" y="1040"/>
                    <a:pt x="4663" y="1040"/>
                  </a:cubicBezTo>
                  <a:close/>
                  <a:moveTo>
                    <a:pt x="2887" y="2126"/>
                  </a:moveTo>
                  <a:cubicBezTo>
                    <a:pt x="3056" y="2126"/>
                    <a:pt x="3188" y="2239"/>
                    <a:pt x="3214" y="2395"/>
                  </a:cubicBezTo>
                  <a:cubicBezTo>
                    <a:pt x="3297" y="2230"/>
                    <a:pt x="3451" y="2137"/>
                    <a:pt x="3594" y="2137"/>
                  </a:cubicBezTo>
                  <a:cubicBezTo>
                    <a:pt x="3615" y="2137"/>
                    <a:pt x="3635" y="2139"/>
                    <a:pt x="3655" y="2143"/>
                  </a:cubicBezTo>
                  <a:cubicBezTo>
                    <a:pt x="3844" y="2237"/>
                    <a:pt x="3939" y="2426"/>
                    <a:pt x="3876" y="2584"/>
                  </a:cubicBezTo>
                  <a:lnTo>
                    <a:pt x="3529" y="3655"/>
                  </a:lnTo>
                  <a:cubicBezTo>
                    <a:pt x="3498" y="3812"/>
                    <a:pt x="3340" y="3875"/>
                    <a:pt x="3183" y="3875"/>
                  </a:cubicBezTo>
                  <a:cubicBezTo>
                    <a:pt x="3025" y="3875"/>
                    <a:pt x="2899" y="3812"/>
                    <a:pt x="2836" y="3655"/>
                  </a:cubicBezTo>
                  <a:lnTo>
                    <a:pt x="2458" y="2584"/>
                  </a:lnTo>
                  <a:cubicBezTo>
                    <a:pt x="2521" y="2426"/>
                    <a:pt x="2584" y="2237"/>
                    <a:pt x="2773" y="2143"/>
                  </a:cubicBezTo>
                  <a:cubicBezTo>
                    <a:pt x="2812" y="2132"/>
                    <a:pt x="2850" y="2126"/>
                    <a:pt x="2887" y="2126"/>
                  </a:cubicBezTo>
                  <a:close/>
                  <a:moveTo>
                    <a:pt x="1418" y="0"/>
                  </a:moveTo>
                  <a:cubicBezTo>
                    <a:pt x="631" y="0"/>
                    <a:pt x="1" y="630"/>
                    <a:pt x="1" y="1418"/>
                  </a:cubicBezTo>
                  <a:lnTo>
                    <a:pt x="1" y="1481"/>
                  </a:lnTo>
                  <a:lnTo>
                    <a:pt x="1" y="2111"/>
                  </a:lnTo>
                  <a:cubicBezTo>
                    <a:pt x="1" y="2269"/>
                    <a:pt x="1" y="2458"/>
                    <a:pt x="32" y="2615"/>
                  </a:cubicBezTo>
                  <a:cubicBezTo>
                    <a:pt x="95" y="2678"/>
                    <a:pt x="95" y="2741"/>
                    <a:pt x="95" y="2773"/>
                  </a:cubicBezTo>
                  <a:cubicBezTo>
                    <a:pt x="158" y="2899"/>
                    <a:pt x="158" y="3025"/>
                    <a:pt x="190" y="3151"/>
                  </a:cubicBezTo>
                  <a:cubicBezTo>
                    <a:pt x="190" y="3182"/>
                    <a:pt x="221" y="3214"/>
                    <a:pt x="221" y="3245"/>
                  </a:cubicBezTo>
                  <a:cubicBezTo>
                    <a:pt x="253" y="3371"/>
                    <a:pt x="347" y="3529"/>
                    <a:pt x="379" y="3655"/>
                  </a:cubicBezTo>
                  <a:cubicBezTo>
                    <a:pt x="379" y="3686"/>
                    <a:pt x="410" y="3686"/>
                    <a:pt x="410" y="3718"/>
                  </a:cubicBezTo>
                  <a:cubicBezTo>
                    <a:pt x="505" y="3875"/>
                    <a:pt x="631" y="4033"/>
                    <a:pt x="694" y="4159"/>
                  </a:cubicBezTo>
                  <a:cubicBezTo>
                    <a:pt x="977" y="4474"/>
                    <a:pt x="1292" y="4758"/>
                    <a:pt x="1639" y="4947"/>
                  </a:cubicBezTo>
                  <a:cubicBezTo>
                    <a:pt x="2111" y="5230"/>
                    <a:pt x="2647" y="5356"/>
                    <a:pt x="3183" y="5356"/>
                  </a:cubicBezTo>
                  <a:cubicBezTo>
                    <a:pt x="4285" y="5356"/>
                    <a:pt x="5262" y="4789"/>
                    <a:pt x="5829" y="3938"/>
                  </a:cubicBezTo>
                  <a:cubicBezTo>
                    <a:pt x="5829" y="3938"/>
                    <a:pt x="5829" y="3875"/>
                    <a:pt x="5861" y="3875"/>
                  </a:cubicBezTo>
                  <a:cubicBezTo>
                    <a:pt x="5955" y="3718"/>
                    <a:pt x="6018" y="3623"/>
                    <a:pt x="6081" y="3434"/>
                  </a:cubicBezTo>
                  <a:cubicBezTo>
                    <a:pt x="6144" y="3403"/>
                    <a:pt x="6144" y="3340"/>
                    <a:pt x="6176" y="3277"/>
                  </a:cubicBezTo>
                  <a:cubicBezTo>
                    <a:pt x="6207" y="3182"/>
                    <a:pt x="6270" y="3025"/>
                    <a:pt x="6302" y="2899"/>
                  </a:cubicBezTo>
                  <a:cubicBezTo>
                    <a:pt x="6302" y="2867"/>
                    <a:pt x="6333" y="2773"/>
                    <a:pt x="6333" y="2741"/>
                  </a:cubicBezTo>
                  <a:cubicBezTo>
                    <a:pt x="6365" y="2552"/>
                    <a:pt x="6365" y="2363"/>
                    <a:pt x="6365" y="2143"/>
                  </a:cubicBezTo>
                  <a:lnTo>
                    <a:pt x="6365" y="1292"/>
                  </a:lnTo>
                  <a:cubicBezTo>
                    <a:pt x="6302" y="567"/>
                    <a:pt x="5703" y="0"/>
                    <a:pt x="4947" y="0"/>
                  </a:cubicBezTo>
                  <a:cubicBezTo>
                    <a:pt x="4159" y="0"/>
                    <a:pt x="3529" y="630"/>
                    <a:pt x="3529" y="1418"/>
                  </a:cubicBezTo>
                  <a:cubicBezTo>
                    <a:pt x="3529" y="1607"/>
                    <a:pt x="3372" y="1765"/>
                    <a:pt x="3183" y="1765"/>
                  </a:cubicBezTo>
                  <a:cubicBezTo>
                    <a:pt x="2994" y="1765"/>
                    <a:pt x="2836" y="1607"/>
                    <a:pt x="2836" y="1418"/>
                  </a:cubicBezTo>
                  <a:cubicBezTo>
                    <a:pt x="2836" y="630"/>
                    <a:pt x="2206" y="0"/>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7181;p52">
            <a:extLst>
              <a:ext uri="{FF2B5EF4-FFF2-40B4-BE49-F238E27FC236}">
                <a16:creationId xmlns:a16="http://schemas.microsoft.com/office/drawing/2014/main" id="{DBB9607D-36BF-4847-8C99-7003FAFAC5FB}"/>
              </a:ext>
            </a:extLst>
          </p:cNvPr>
          <p:cNvGrpSpPr/>
          <p:nvPr/>
        </p:nvGrpSpPr>
        <p:grpSpPr>
          <a:xfrm>
            <a:off x="4568112" y="4829312"/>
            <a:ext cx="512301" cy="509696"/>
            <a:chOff x="-19020075" y="4084200"/>
            <a:chExt cx="304825" cy="303275"/>
          </a:xfrm>
          <a:solidFill>
            <a:srgbClr val="5C3183"/>
          </a:solidFill>
        </p:grpSpPr>
        <p:sp>
          <p:nvSpPr>
            <p:cNvPr id="665" name="Google Shape;7182;p52">
              <a:extLst>
                <a:ext uri="{FF2B5EF4-FFF2-40B4-BE49-F238E27FC236}">
                  <a16:creationId xmlns:a16="http://schemas.microsoft.com/office/drawing/2014/main" id="{A921C51E-F1E7-45BC-90E8-414398447ECB}"/>
                </a:ext>
              </a:extLst>
            </p:cNvPr>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7183;p52">
              <a:extLst>
                <a:ext uri="{FF2B5EF4-FFF2-40B4-BE49-F238E27FC236}">
                  <a16:creationId xmlns:a16="http://schemas.microsoft.com/office/drawing/2014/main" id="{ABF5ED04-98CD-4DFB-AB36-CC5136E48390}"/>
                </a:ext>
              </a:extLst>
            </p:cNvPr>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7184;p52">
              <a:extLst>
                <a:ext uri="{FF2B5EF4-FFF2-40B4-BE49-F238E27FC236}">
                  <a16:creationId xmlns:a16="http://schemas.microsoft.com/office/drawing/2014/main" id="{75D77F39-06D5-46CB-9C81-BF5F172B7CAF}"/>
                </a:ext>
              </a:extLst>
            </p:cNvPr>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7185;p52">
              <a:extLst>
                <a:ext uri="{FF2B5EF4-FFF2-40B4-BE49-F238E27FC236}">
                  <a16:creationId xmlns:a16="http://schemas.microsoft.com/office/drawing/2014/main" id="{C636F0F9-F30B-4883-A4FC-502D55D8A057}"/>
                </a:ext>
              </a:extLst>
            </p:cNvPr>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7186;p52">
              <a:extLst>
                <a:ext uri="{FF2B5EF4-FFF2-40B4-BE49-F238E27FC236}">
                  <a16:creationId xmlns:a16="http://schemas.microsoft.com/office/drawing/2014/main" id="{F745860C-7459-44C1-B0B0-016CE688060B}"/>
                </a:ext>
              </a:extLst>
            </p:cNvPr>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7187;p52">
              <a:extLst>
                <a:ext uri="{FF2B5EF4-FFF2-40B4-BE49-F238E27FC236}">
                  <a16:creationId xmlns:a16="http://schemas.microsoft.com/office/drawing/2014/main" id="{928D4574-83CD-488D-9DE9-1F62B5F19EF8}"/>
                </a:ext>
              </a:extLst>
            </p:cNvPr>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7188;p52">
              <a:extLst>
                <a:ext uri="{FF2B5EF4-FFF2-40B4-BE49-F238E27FC236}">
                  <a16:creationId xmlns:a16="http://schemas.microsoft.com/office/drawing/2014/main" id="{6B4C1C0E-4CBB-4BA7-B773-008054E2F9CF}"/>
                </a:ext>
              </a:extLst>
            </p:cNvPr>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7189;p52">
              <a:extLst>
                <a:ext uri="{FF2B5EF4-FFF2-40B4-BE49-F238E27FC236}">
                  <a16:creationId xmlns:a16="http://schemas.microsoft.com/office/drawing/2014/main" id="{14C2BD91-514C-4F0A-BFF0-C5763018CA9A}"/>
                </a:ext>
              </a:extLst>
            </p:cNvPr>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7190;p52">
              <a:extLst>
                <a:ext uri="{FF2B5EF4-FFF2-40B4-BE49-F238E27FC236}">
                  <a16:creationId xmlns:a16="http://schemas.microsoft.com/office/drawing/2014/main" id="{57F17C7B-F5FF-4D65-A112-FB48C73F6CF7}"/>
                </a:ext>
              </a:extLst>
            </p:cNvPr>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7191;p52">
            <a:extLst>
              <a:ext uri="{FF2B5EF4-FFF2-40B4-BE49-F238E27FC236}">
                <a16:creationId xmlns:a16="http://schemas.microsoft.com/office/drawing/2014/main" id="{862DF931-58E5-4602-A127-003E9D37484C}"/>
              </a:ext>
            </a:extLst>
          </p:cNvPr>
          <p:cNvGrpSpPr/>
          <p:nvPr/>
        </p:nvGrpSpPr>
        <p:grpSpPr>
          <a:xfrm>
            <a:off x="7772062" y="3568751"/>
            <a:ext cx="451419" cy="512301"/>
            <a:chOff x="-17149475" y="3309200"/>
            <a:chExt cx="268600" cy="304825"/>
          </a:xfrm>
          <a:solidFill>
            <a:srgbClr val="5C3183"/>
          </a:solidFill>
        </p:grpSpPr>
        <p:sp>
          <p:nvSpPr>
            <p:cNvPr id="663" name="Google Shape;7192;p52">
              <a:extLst>
                <a:ext uri="{FF2B5EF4-FFF2-40B4-BE49-F238E27FC236}">
                  <a16:creationId xmlns:a16="http://schemas.microsoft.com/office/drawing/2014/main" id="{6186E8C4-D8B9-4C6C-82D3-E65D2C0B9B6A}"/>
                </a:ext>
              </a:extLst>
            </p:cNvPr>
            <p:cNvSpPr/>
            <p:nvPr/>
          </p:nvSpPr>
          <p:spPr>
            <a:xfrm>
              <a:off x="-17021100" y="3309200"/>
              <a:ext cx="102425" cy="72475"/>
            </a:xfrm>
            <a:custGeom>
              <a:avLst/>
              <a:gdLst/>
              <a:ahLst/>
              <a:cxnLst/>
              <a:rect l="l" t="t" r="r" b="b"/>
              <a:pathLst>
                <a:path w="4097" h="2899" extrusionOk="0">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7193;p52">
              <a:extLst>
                <a:ext uri="{FF2B5EF4-FFF2-40B4-BE49-F238E27FC236}">
                  <a16:creationId xmlns:a16="http://schemas.microsoft.com/office/drawing/2014/main" id="{EF533080-1FBC-427F-9159-C25973100099}"/>
                </a:ext>
              </a:extLst>
            </p:cNvPr>
            <p:cNvSpPr/>
            <p:nvPr/>
          </p:nvSpPr>
          <p:spPr>
            <a:xfrm>
              <a:off x="-17149475" y="3346200"/>
              <a:ext cx="268600" cy="267825"/>
            </a:xfrm>
            <a:custGeom>
              <a:avLst/>
              <a:gdLst/>
              <a:ahLst/>
              <a:cxnLst/>
              <a:rect l="l" t="t" r="r" b="b"/>
              <a:pathLst>
                <a:path w="10744" h="10713" extrusionOk="0">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7194;p52">
            <a:extLst>
              <a:ext uri="{FF2B5EF4-FFF2-40B4-BE49-F238E27FC236}">
                <a16:creationId xmlns:a16="http://schemas.microsoft.com/office/drawing/2014/main" id="{73D62D2F-22E4-44FC-BED9-F464E2936E9B}"/>
              </a:ext>
            </a:extLst>
          </p:cNvPr>
          <p:cNvGrpSpPr/>
          <p:nvPr/>
        </p:nvGrpSpPr>
        <p:grpSpPr>
          <a:xfrm>
            <a:off x="7742273" y="4215986"/>
            <a:ext cx="510997" cy="477932"/>
            <a:chOff x="-17168375" y="3692750"/>
            <a:chExt cx="304050" cy="284375"/>
          </a:xfrm>
          <a:solidFill>
            <a:srgbClr val="5C3183"/>
          </a:solidFill>
        </p:grpSpPr>
        <p:sp>
          <p:nvSpPr>
            <p:cNvPr id="656" name="Google Shape;7195;p52">
              <a:extLst>
                <a:ext uri="{FF2B5EF4-FFF2-40B4-BE49-F238E27FC236}">
                  <a16:creationId xmlns:a16="http://schemas.microsoft.com/office/drawing/2014/main" id="{0035DB1F-E58A-4370-BEE9-E4A911AC0BB9}"/>
                </a:ext>
              </a:extLst>
            </p:cNvPr>
            <p:cNvSpPr/>
            <p:nvPr/>
          </p:nvSpPr>
          <p:spPr>
            <a:xfrm>
              <a:off x="-16963600" y="3694325"/>
              <a:ext cx="99275" cy="92175"/>
            </a:xfrm>
            <a:custGeom>
              <a:avLst/>
              <a:gdLst/>
              <a:ahLst/>
              <a:cxnLst/>
              <a:rect l="l" t="t" r="r" b="b"/>
              <a:pathLst>
                <a:path w="3971" h="3687" extrusionOk="0">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7196;p52">
              <a:extLst>
                <a:ext uri="{FF2B5EF4-FFF2-40B4-BE49-F238E27FC236}">
                  <a16:creationId xmlns:a16="http://schemas.microsoft.com/office/drawing/2014/main" id="{938EBE49-6FF7-4100-B25F-6CA657B3AFEE}"/>
                </a:ext>
              </a:extLst>
            </p:cNvPr>
            <p:cNvSpPr/>
            <p:nvPr/>
          </p:nvSpPr>
          <p:spPr>
            <a:xfrm>
              <a:off x="-17102225" y="3817525"/>
              <a:ext cx="61475" cy="69650"/>
            </a:xfrm>
            <a:custGeom>
              <a:avLst/>
              <a:gdLst/>
              <a:ahLst/>
              <a:cxnLst/>
              <a:rect l="l" t="t" r="r" b="b"/>
              <a:pathLst>
                <a:path w="2459" h="2786" extrusionOk="0">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7197;p52">
              <a:extLst>
                <a:ext uri="{FF2B5EF4-FFF2-40B4-BE49-F238E27FC236}">
                  <a16:creationId xmlns:a16="http://schemas.microsoft.com/office/drawing/2014/main" id="{33A02666-FEA6-4BFC-B27C-1F4B2BCDB993}"/>
                </a:ext>
              </a:extLst>
            </p:cNvPr>
            <p:cNvSpPr/>
            <p:nvPr/>
          </p:nvSpPr>
          <p:spPr>
            <a:xfrm>
              <a:off x="-17064400" y="3870925"/>
              <a:ext cx="93750" cy="106200"/>
            </a:xfrm>
            <a:custGeom>
              <a:avLst/>
              <a:gdLst/>
              <a:ahLst/>
              <a:cxnLst/>
              <a:rect l="l" t="t" r="r" b="b"/>
              <a:pathLst>
                <a:path w="3750" h="4248" extrusionOk="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7198;p52">
              <a:extLst>
                <a:ext uri="{FF2B5EF4-FFF2-40B4-BE49-F238E27FC236}">
                  <a16:creationId xmlns:a16="http://schemas.microsoft.com/office/drawing/2014/main" id="{05384D30-DEE6-4242-8AA5-2691FDD36B2D}"/>
                </a:ext>
              </a:extLst>
            </p:cNvPr>
            <p:cNvSpPr/>
            <p:nvPr/>
          </p:nvSpPr>
          <p:spPr>
            <a:xfrm>
              <a:off x="-17025025" y="3907200"/>
              <a:ext cx="15775" cy="13200"/>
            </a:xfrm>
            <a:custGeom>
              <a:avLst/>
              <a:gdLst/>
              <a:ahLst/>
              <a:cxnLst/>
              <a:rect l="l" t="t" r="r" b="b"/>
              <a:pathLst>
                <a:path w="631" h="528" extrusionOk="0">
                  <a:moveTo>
                    <a:pt x="327" y="0"/>
                  </a:moveTo>
                  <a:cubicBezTo>
                    <a:pt x="189" y="0"/>
                    <a:pt x="48" y="71"/>
                    <a:pt x="0" y="213"/>
                  </a:cubicBezTo>
                  <a:lnTo>
                    <a:pt x="315" y="528"/>
                  </a:lnTo>
                  <a:lnTo>
                    <a:pt x="630" y="213"/>
                  </a:lnTo>
                  <a:cubicBezTo>
                    <a:pt x="599" y="71"/>
                    <a:pt x="465" y="0"/>
                    <a:pt x="3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7199;p52">
              <a:extLst>
                <a:ext uri="{FF2B5EF4-FFF2-40B4-BE49-F238E27FC236}">
                  <a16:creationId xmlns:a16="http://schemas.microsoft.com/office/drawing/2014/main" id="{7FE2DEDA-7BC6-4003-955C-451A1B9D4A9A}"/>
                </a:ext>
              </a:extLst>
            </p:cNvPr>
            <p:cNvSpPr/>
            <p:nvPr/>
          </p:nvSpPr>
          <p:spPr>
            <a:xfrm>
              <a:off x="-16995100" y="3817825"/>
              <a:ext cx="63025" cy="69900"/>
            </a:xfrm>
            <a:custGeom>
              <a:avLst/>
              <a:gdLst/>
              <a:ahLst/>
              <a:cxnLst/>
              <a:rect l="l" t="t" r="r" b="b"/>
              <a:pathLst>
                <a:path w="2521" h="2796" extrusionOk="0">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7200;p52">
              <a:extLst>
                <a:ext uri="{FF2B5EF4-FFF2-40B4-BE49-F238E27FC236}">
                  <a16:creationId xmlns:a16="http://schemas.microsoft.com/office/drawing/2014/main" id="{582F2FCE-C7B1-488C-BC2A-8BEA37E4D2FC}"/>
                </a:ext>
              </a:extLst>
            </p:cNvPr>
            <p:cNvSpPr/>
            <p:nvPr/>
          </p:nvSpPr>
          <p:spPr>
            <a:xfrm>
              <a:off x="-17150275" y="3728200"/>
              <a:ext cx="267825" cy="236300"/>
            </a:xfrm>
            <a:custGeom>
              <a:avLst/>
              <a:gdLst/>
              <a:ahLst/>
              <a:cxnLst/>
              <a:rect l="l" t="t" r="r" b="b"/>
              <a:pathLst>
                <a:path w="10713" h="9452" extrusionOk="0">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7201;p52">
              <a:extLst>
                <a:ext uri="{FF2B5EF4-FFF2-40B4-BE49-F238E27FC236}">
                  <a16:creationId xmlns:a16="http://schemas.microsoft.com/office/drawing/2014/main" id="{052BA766-9346-4779-B495-6C463161DF37}"/>
                </a:ext>
              </a:extLst>
            </p:cNvPr>
            <p:cNvSpPr/>
            <p:nvPr/>
          </p:nvSpPr>
          <p:spPr>
            <a:xfrm>
              <a:off x="-17168375" y="3692750"/>
              <a:ext cx="99250" cy="92975"/>
            </a:xfrm>
            <a:custGeom>
              <a:avLst/>
              <a:gdLst/>
              <a:ahLst/>
              <a:cxnLst/>
              <a:rect l="l" t="t" r="r" b="b"/>
              <a:pathLst>
                <a:path w="3970" h="3719" extrusionOk="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7202;p52">
            <a:extLst>
              <a:ext uri="{FF2B5EF4-FFF2-40B4-BE49-F238E27FC236}">
                <a16:creationId xmlns:a16="http://schemas.microsoft.com/office/drawing/2014/main" id="{E5775447-0F47-48E3-B787-D8AFF14A79B0}"/>
              </a:ext>
            </a:extLst>
          </p:cNvPr>
          <p:cNvGrpSpPr/>
          <p:nvPr/>
        </p:nvGrpSpPr>
        <p:grpSpPr>
          <a:xfrm>
            <a:off x="7738302" y="4828663"/>
            <a:ext cx="518938" cy="510997"/>
            <a:chOff x="-17170750" y="4058800"/>
            <a:chExt cx="308775" cy="304050"/>
          </a:xfrm>
          <a:solidFill>
            <a:srgbClr val="5C3183"/>
          </a:solidFill>
        </p:grpSpPr>
        <p:sp>
          <p:nvSpPr>
            <p:cNvPr id="639" name="Google Shape;7203;p52">
              <a:extLst>
                <a:ext uri="{FF2B5EF4-FFF2-40B4-BE49-F238E27FC236}">
                  <a16:creationId xmlns:a16="http://schemas.microsoft.com/office/drawing/2014/main" id="{12BA18A1-7407-4C1F-8F2B-1EE30285EEA6}"/>
                </a:ext>
              </a:extLst>
            </p:cNvPr>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7204;p52">
              <a:extLst>
                <a:ext uri="{FF2B5EF4-FFF2-40B4-BE49-F238E27FC236}">
                  <a16:creationId xmlns:a16="http://schemas.microsoft.com/office/drawing/2014/main" id="{B6C82BE6-52FF-4DDC-BB1F-99EE016BA7CD}"/>
                </a:ext>
              </a:extLst>
            </p:cNvPr>
            <p:cNvSpPr/>
            <p:nvPr/>
          </p:nvSpPr>
          <p:spPr>
            <a:xfrm>
              <a:off x="-17041575" y="4312625"/>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7205;p52">
              <a:extLst>
                <a:ext uri="{FF2B5EF4-FFF2-40B4-BE49-F238E27FC236}">
                  <a16:creationId xmlns:a16="http://schemas.microsoft.com/office/drawing/2014/main" id="{4846A74B-4319-48A6-ACD9-0F8C9FB72453}"/>
                </a:ext>
              </a:extLst>
            </p:cNvPr>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7206;p52">
              <a:extLst>
                <a:ext uri="{FF2B5EF4-FFF2-40B4-BE49-F238E27FC236}">
                  <a16:creationId xmlns:a16="http://schemas.microsoft.com/office/drawing/2014/main" id="{A387B65E-5F93-4472-B23B-BF5CB3400B88}"/>
                </a:ext>
              </a:extLst>
            </p:cNvPr>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7207;p52">
              <a:extLst>
                <a:ext uri="{FF2B5EF4-FFF2-40B4-BE49-F238E27FC236}">
                  <a16:creationId xmlns:a16="http://schemas.microsoft.com/office/drawing/2014/main" id="{03904E5A-B0BE-4D6D-BEE7-5AD272B6A82B}"/>
                </a:ext>
              </a:extLst>
            </p:cNvPr>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7208;p52">
              <a:extLst>
                <a:ext uri="{FF2B5EF4-FFF2-40B4-BE49-F238E27FC236}">
                  <a16:creationId xmlns:a16="http://schemas.microsoft.com/office/drawing/2014/main" id="{DCABE22E-9211-489B-AA73-B4E80C83C274}"/>
                </a:ext>
              </a:extLst>
            </p:cNvPr>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7209;p52">
              <a:extLst>
                <a:ext uri="{FF2B5EF4-FFF2-40B4-BE49-F238E27FC236}">
                  <a16:creationId xmlns:a16="http://schemas.microsoft.com/office/drawing/2014/main" id="{36659D85-4B1C-49CF-B39F-2A2D5320AAC7}"/>
                </a:ext>
              </a:extLst>
            </p:cNvPr>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7210;p52">
              <a:extLst>
                <a:ext uri="{FF2B5EF4-FFF2-40B4-BE49-F238E27FC236}">
                  <a16:creationId xmlns:a16="http://schemas.microsoft.com/office/drawing/2014/main" id="{B306D2F3-92EE-45E2-B96B-EF6174EA1E2E}"/>
                </a:ext>
              </a:extLst>
            </p:cNvPr>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7211;p52">
              <a:extLst>
                <a:ext uri="{FF2B5EF4-FFF2-40B4-BE49-F238E27FC236}">
                  <a16:creationId xmlns:a16="http://schemas.microsoft.com/office/drawing/2014/main" id="{62B59DAC-4B89-497F-96A5-32445ED4C732}"/>
                </a:ext>
              </a:extLst>
            </p:cNvPr>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7212;p52">
              <a:extLst>
                <a:ext uri="{FF2B5EF4-FFF2-40B4-BE49-F238E27FC236}">
                  <a16:creationId xmlns:a16="http://schemas.microsoft.com/office/drawing/2014/main" id="{FE488797-6663-420F-968B-C94078835989}"/>
                </a:ext>
              </a:extLst>
            </p:cNvPr>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7213;p52">
              <a:extLst>
                <a:ext uri="{FF2B5EF4-FFF2-40B4-BE49-F238E27FC236}">
                  <a16:creationId xmlns:a16="http://schemas.microsoft.com/office/drawing/2014/main" id="{964DCACE-7DC9-482F-AC35-F8C5B6FD4622}"/>
                </a:ext>
              </a:extLst>
            </p:cNvPr>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7214;p52">
              <a:extLst>
                <a:ext uri="{FF2B5EF4-FFF2-40B4-BE49-F238E27FC236}">
                  <a16:creationId xmlns:a16="http://schemas.microsoft.com/office/drawing/2014/main" id="{6C77892B-3919-47BB-AFCD-3FF662C30AB9}"/>
                </a:ext>
              </a:extLst>
            </p:cNvPr>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7215;p52">
              <a:extLst>
                <a:ext uri="{FF2B5EF4-FFF2-40B4-BE49-F238E27FC236}">
                  <a16:creationId xmlns:a16="http://schemas.microsoft.com/office/drawing/2014/main" id="{B6273225-FE87-41BD-90AD-78C790E7846A}"/>
                </a:ext>
              </a:extLst>
            </p:cNvPr>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7216;p52">
              <a:extLst>
                <a:ext uri="{FF2B5EF4-FFF2-40B4-BE49-F238E27FC236}">
                  <a16:creationId xmlns:a16="http://schemas.microsoft.com/office/drawing/2014/main" id="{D1C3A8DE-DDBA-45C8-9D3B-9F36C5FBE0F0}"/>
                </a:ext>
              </a:extLst>
            </p:cNvPr>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7217;p52">
              <a:extLst>
                <a:ext uri="{FF2B5EF4-FFF2-40B4-BE49-F238E27FC236}">
                  <a16:creationId xmlns:a16="http://schemas.microsoft.com/office/drawing/2014/main" id="{32C22573-6864-44A3-AD31-209C57A3E970}"/>
                </a:ext>
              </a:extLst>
            </p:cNvPr>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7218;p52">
              <a:extLst>
                <a:ext uri="{FF2B5EF4-FFF2-40B4-BE49-F238E27FC236}">
                  <a16:creationId xmlns:a16="http://schemas.microsoft.com/office/drawing/2014/main" id="{6115B385-4992-439B-8774-AAC4DD0FA052}"/>
                </a:ext>
              </a:extLst>
            </p:cNvPr>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7219;p52">
              <a:extLst>
                <a:ext uri="{FF2B5EF4-FFF2-40B4-BE49-F238E27FC236}">
                  <a16:creationId xmlns:a16="http://schemas.microsoft.com/office/drawing/2014/main" id="{4BD3A7D3-6507-42AA-B73F-C95730EB9F2F}"/>
                </a:ext>
              </a:extLst>
            </p:cNvPr>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7220;p52">
            <a:extLst>
              <a:ext uri="{FF2B5EF4-FFF2-40B4-BE49-F238E27FC236}">
                <a16:creationId xmlns:a16="http://schemas.microsoft.com/office/drawing/2014/main" id="{F2F4C417-7D5C-466F-9AF0-BDE81BC4D689}"/>
              </a:ext>
            </a:extLst>
          </p:cNvPr>
          <p:cNvGrpSpPr/>
          <p:nvPr/>
        </p:nvGrpSpPr>
        <p:grpSpPr>
          <a:xfrm>
            <a:off x="10261317" y="4200775"/>
            <a:ext cx="512301" cy="508351"/>
            <a:chOff x="-15688425" y="3707725"/>
            <a:chExt cx="304825" cy="302475"/>
          </a:xfrm>
          <a:solidFill>
            <a:srgbClr val="5C3183"/>
          </a:solidFill>
        </p:grpSpPr>
        <p:sp>
          <p:nvSpPr>
            <p:cNvPr id="633" name="Google Shape;7221;p52">
              <a:extLst>
                <a:ext uri="{FF2B5EF4-FFF2-40B4-BE49-F238E27FC236}">
                  <a16:creationId xmlns:a16="http://schemas.microsoft.com/office/drawing/2014/main" id="{011772C3-103B-48E7-B89D-CCC263C37E6B}"/>
                </a:ext>
              </a:extLst>
            </p:cNvPr>
            <p:cNvSpPr/>
            <p:nvPr/>
          </p:nvSpPr>
          <p:spPr>
            <a:xfrm>
              <a:off x="-15687650" y="3884950"/>
              <a:ext cx="304050" cy="125250"/>
            </a:xfrm>
            <a:custGeom>
              <a:avLst/>
              <a:gdLst/>
              <a:ahLst/>
              <a:cxnLst/>
              <a:rect l="l" t="t" r="r" b="b"/>
              <a:pathLst>
                <a:path w="12162" h="5010" extrusionOk="0">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7222;p52">
              <a:extLst>
                <a:ext uri="{FF2B5EF4-FFF2-40B4-BE49-F238E27FC236}">
                  <a16:creationId xmlns:a16="http://schemas.microsoft.com/office/drawing/2014/main" id="{FF09BBA1-2CBE-4843-8A76-0A47C1405A82}"/>
                </a:ext>
              </a:extLst>
            </p:cNvPr>
            <p:cNvSpPr/>
            <p:nvPr/>
          </p:nvSpPr>
          <p:spPr>
            <a:xfrm>
              <a:off x="-15634875" y="3956600"/>
              <a:ext cx="49650" cy="18150"/>
            </a:xfrm>
            <a:custGeom>
              <a:avLst/>
              <a:gdLst/>
              <a:ahLst/>
              <a:cxnLst/>
              <a:rect l="l" t="t" r="r" b="b"/>
              <a:pathLst>
                <a:path w="1986" h="726" extrusionOk="0">
                  <a:moveTo>
                    <a:pt x="379" y="1"/>
                  </a:moveTo>
                  <a:cubicBezTo>
                    <a:pt x="158" y="1"/>
                    <a:pt x="1" y="158"/>
                    <a:pt x="1" y="348"/>
                  </a:cubicBezTo>
                  <a:cubicBezTo>
                    <a:pt x="1" y="568"/>
                    <a:pt x="158" y="726"/>
                    <a:pt x="379" y="726"/>
                  </a:cubicBezTo>
                  <a:lnTo>
                    <a:pt x="1985" y="726"/>
                  </a:lnTo>
                  <a:lnTo>
                    <a:pt x="14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7223;p52">
              <a:extLst>
                <a:ext uri="{FF2B5EF4-FFF2-40B4-BE49-F238E27FC236}">
                  <a16:creationId xmlns:a16="http://schemas.microsoft.com/office/drawing/2014/main" id="{69A1BF4B-C84A-406F-8111-A9A3F33E2973}"/>
                </a:ext>
              </a:extLst>
            </p:cNvPr>
            <p:cNvSpPr/>
            <p:nvPr/>
          </p:nvSpPr>
          <p:spPr>
            <a:xfrm>
              <a:off x="-15434025" y="3920375"/>
              <a:ext cx="31525" cy="18150"/>
            </a:xfrm>
            <a:custGeom>
              <a:avLst/>
              <a:gdLst/>
              <a:ahLst/>
              <a:cxnLst/>
              <a:rect l="l" t="t" r="r" b="b"/>
              <a:pathLst>
                <a:path w="1261" h="726" extrusionOk="0">
                  <a:moveTo>
                    <a:pt x="567" y="1"/>
                  </a:moveTo>
                  <a:lnTo>
                    <a:pt x="0" y="725"/>
                  </a:lnTo>
                  <a:lnTo>
                    <a:pt x="914" y="725"/>
                  </a:lnTo>
                  <a:cubicBezTo>
                    <a:pt x="1103" y="725"/>
                    <a:pt x="1261" y="568"/>
                    <a:pt x="1261" y="347"/>
                  </a:cubicBezTo>
                  <a:cubicBezTo>
                    <a:pt x="1261" y="158"/>
                    <a:pt x="1103" y="1"/>
                    <a:pt x="9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7224;p52">
              <a:extLst>
                <a:ext uri="{FF2B5EF4-FFF2-40B4-BE49-F238E27FC236}">
                  <a16:creationId xmlns:a16="http://schemas.microsoft.com/office/drawing/2014/main" id="{B04C34F4-4DDE-4086-9C31-9BF1014C1B70}"/>
                </a:ext>
              </a:extLst>
            </p:cNvPr>
            <p:cNvSpPr/>
            <p:nvPr/>
          </p:nvSpPr>
          <p:spPr>
            <a:xfrm>
              <a:off x="-15436400" y="3974725"/>
              <a:ext cx="52800" cy="17350"/>
            </a:xfrm>
            <a:custGeom>
              <a:avLst/>
              <a:gdLst/>
              <a:ahLst/>
              <a:cxnLst/>
              <a:rect l="l" t="t" r="r" b="b"/>
              <a:pathLst>
                <a:path w="2112" h="694" extrusionOk="0">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7225;p52">
              <a:extLst>
                <a:ext uri="{FF2B5EF4-FFF2-40B4-BE49-F238E27FC236}">
                  <a16:creationId xmlns:a16="http://schemas.microsoft.com/office/drawing/2014/main" id="{B34BF530-1265-4487-ACCF-491C290B17C2}"/>
                </a:ext>
              </a:extLst>
            </p:cNvPr>
            <p:cNvSpPr/>
            <p:nvPr/>
          </p:nvSpPr>
          <p:spPr>
            <a:xfrm>
              <a:off x="-15688425" y="3992050"/>
              <a:ext cx="54350" cy="18150"/>
            </a:xfrm>
            <a:custGeom>
              <a:avLst/>
              <a:gdLst/>
              <a:ahLst/>
              <a:cxnLst/>
              <a:rect l="l" t="t" r="r" b="b"/>
              <a:pathLst>
                <a:path w="2174" h="726" extrusionOk="0">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7226;p52">
              <a:extLst>
                <a:ext uri="{FF2B5EF4-FFF2-40B4-BE49-F238E27FC236}">
                  <a16:creationId xmlns:a16="http://schemas.microsoft.com/office/drawing/2014/main" id="{5CD39537-6BE6-49D7-8B8A-D95C1436496F}"/>
                </a:ext>
              </a:extLst>
            </p:cNvPr>
            <p:cNvSpPr/>
            <p:nvPr/>
          </p:nvSpPr>
          <p:spPr>
            <a:xfrm>
              <a:off x="-15664800" y="3707725"/>
              <a:ext cx="252850" cy="161475"/>
            </a:xfrm>
            <a:custGeom>
              <a:avLst/>
              <a:gdLst/>
              <a:ahLst/>
              <a:cxnLst/>
              <a:rect l="l" t="t" r="r" b="b"/>
              <a:pathLst>
                <a:path w="10114" h="6459" extrusionOk="0">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7227;p52">
            <a:extLst>
              <a:ext uri="{FF2B5EF4-FFF2-40B4-BE49-F238E27FC236}">
                <a16:creationId xmlns:a16="http://schemas.microsoft.com/office/drawing/2014/main" id="{5C06F282-461C-417D-8849-098DFADE3D82}"/>
              </a:ext>
            </a:extLst>
          </p:cNvPr>
          <p:cNvGrpSpPr/>
          <p:nvPr/>
        </p:nvGrpSpPr>
        <p:grpSpPr>
          <a:xfrm>
            <a:off x="2058905" y="3570390"/>
            <a:ext cx="513644" cy="509022"/>
            <a:chOff x="-20572500" y="3319025"/>
            <a:chExt cx="305625" cy="302875"/>
          </a:xfrm>
          <a:solidFill>
            <a:srgbClr val="5C3183"/>
          </a:solidFill>
        </p:grpSpPr>
        <p:sp>
          <p:nvSpPr>
            <p:cNvPr id="631" name="Google Shape;7228;p52">
              <a:extLst>
                <a:ext uri="{FF2B5EF4-FFF2-40B4-BE49-F238E27FC236}">
                  <a16:creationId xmlns:a16="http://schemas.microsoft.com/office/drawing/2014/main" id="{09BB53A3-5917-48BC-84DA-60BB630C51B4}"/>
                </a:ext>
              </a:extLst>
            </p:cNvPr>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7229;p52">
              <a:extLst>
                <a:ext uri="{FF2B5EF4-FFF2-40B4-BE49-F238E27FC236}">
                  <a16:creationId xmlns:a16="http://schemas.microsoft.com/office/drawing/2014/main" id="{A9A70448-2797-4CB5-8044-153D99EA3045}"/>
                </a:ext>
              </a:extLst>
            </p:cNvPr>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7230;p52">
            <a:extLst>
              <a:ext uri="{FF2B5EF4-FFF2-40B4-BE49-F238E27FC236}">
                <a16:creationId xmlns:a16="http://schemas.microsoft.com/office/drawing/2014/main" id="{1670BCC3-2BBA-445A-9457-CDB56A579503}"/>
              </a:ext>
            </a:extLst>
          </p:cNvPr>
          <p:cNvGrpSpPr/>
          <p:nvPr/>
        </p:nvGrpSpPr>
        <p:grpSpPr>
          <a:xfrm>
            <a:off x="2060228" y="4269766"/>
            <a:ext cx="510997" cy="370370"/>
            <a:chOff x="-20571700" y="3722875"/>
            <a:chExt cx="304050" cy="220375"/>
          </a:xfrm>
          <a:solidFill>
            <a:srgbClr val="5C3183"/>
          </a:solidFill>
        </p:grpSpPr>
        <p:sp>
          <p:nvSpPr>
            <p:cNvPr id="624" name="Google Shape;7231;p52">
              <a:extLst>
                <a:ext uri="{FF2B5EF4-FFF2-40B4-BE49-F238E27FC236}">
                  <a16:creationId xmlns:a16="http://schemas.microsoft.com/office/drawing/2014/main" id="{BA6E874D-E0EB-4918-8C34-C8EBCBA65A8D}"/>
                </a:ext>
              </a:extLst>
            </p:cNvPr>
            <p:cNvSpPr/>
            <p:nvPr/>
          </p:nvSpPr>
          <p:spPr>
            <a:xfrm>
              <a:off x="-20333850" y="3728200"/>
              <a:ext cx="66200" cy="35475"/>
            </a:xfrm>
            <a:custGeom>
              <a:avLst/>
              <a:gdLst/>
              <a:ahLst/>
              <a:cxnLst/>
              <a:rect l="l" t="t" r="r" b="b"/>
              <a:pathLst>
                <a:path w="2648" h="1419" extrusionOk="0">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7232;p52">
              <a:extLst>
                <a:ext uri="{FF2B5EF4-FFF2-40B4-BE49-F238E27FC236}">
                  <a16:creationId xmlns:a16="http://schemas.microsoft.com/office/drawing/2014/main" id="{02C4979C-0D38-47FE-A78A-DB0CFED9CFC1}"/>
                </a:ext>
              </a:extLst>
            </p:cNvPr>
            <p:cNvSpPr/>
            <p:nvPr/>
          </p:nvSpPr>
          <p:spPr>
            <a:xfrm>
              <a:off x="-20571700" y="3782550"/>
              <a:ext cx="49650" cy="51225"/>
            </a:xfrm>
            <a:custGeom>
              <a:avLst/>
              <a:gdLst/>
              <a:ahLst/>
              <a:cxnLst/>
              <a:rect l="l" t="t" r="r" b="b"/>
              <a:pathLst>
                <a:path w="1986" h="2049" extrusionOk="0">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7233;p52">
              <a:extLst>
                <a:ext uri="{FF2B5EF4-FFF2-40B4-BE49-F238E27FC236}">
                  <a16:creationId xmlns:a16="http://schemas.microsoft.com/office/drawing/2014/main" id="{4DABC646-D3D4-4C5F-ACA0-950CF3E8DF81}"/>
                </a:ext>
              </a:extLst>
            </p:cNvPr>
            <p:cNvSpPr/>
            <p:nvPr/>
          </p:nvSpPr>
          <p:spPr>
            <a:xfrm>
              <a:off x="-20320450" y="3782550"/>
              <a:ext cx="52800" cy="52800"/>
            </a:xfrm>
            <a:custGeom>
              <a:avLst/>
              <a:gdLst/>
              <a:ahLst/>
              <a:cxnLst/>
              <a:rect l="l" t="t" r="r" b="b"/>
              <a:pathLst>
                <a:path w="2112" h="2112" extrusionOk="0">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7234;p52">
              <a:extLst>
                <a:ext uri="{FF2B5EF4-FFF2-40B4-BE49-F238E27FC236}">
                  <a16:creationId xmlns:a16="http://schemas.microsoft.com/office/drawing/2014/main" id="{55F9E1E6-3A07-4B3A-BDF0-5FB975B24A74}"/>
                </a:ext>
              </a:extLst>
            </p:cNvPr>
            <p:cNvSpPr/>
            <p:nvPr/>
          </p:nvSpPr>
          <p:spPr>
            <a:xfrm>
              <a:off x="-20571700" y="3722875"/>
              <a:ext cx="178025" cy="220375"/>
            </a:xfrm>
            <a:custGeom>
              <a:avLst/>
              <a:gdLst/>
              <a:ahLst/>
              <a:cxnLst/>
              <a:rect l="l" t="t" r="r" b="b"/>
              <a:pathLst>
                <a:path w="7121" h="8815" extrusionOk="0">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7235;p52">
              <a:extLst>
                <a:ext uri="{FF2B5EF4-FFF2-40B4-BE49-F238E27FC236}">
                  <a16:creationId xmlns:a16="http://schemas.microsoft.com/office/drawing/2014/main" id="{EEF1A194-917E-4E4E-AD94-0E0BB827A817}"/>
                </a:ext>
              </a:extLst>
            </p:cNvPr>
            <p:cNvSpPr/>
            <p:nvPr/>
          </p:nvSpPr>
          <p:spPr>
            <a:xfrm>
              <a:off x="-20404725" y="3782550"/>
              <a:ext cx="28375" cy="41775"/>
            </a:xfrm>
            <a:custGeom>
              <a:avLst/>
              <a:gdLst/>
              <a:ahLst/>
              <a:cxnLst/>
              <a:rect l="l" t="t" r="r" b="b"/>
              <a:pathLst>
                <a:path w="1135" h="1671" extrusionOk="0">
                  <a:moveTo>
                    <a:pt x="0" y="0"/>
                  </a:moveTo>
                  <a:lnTo>
                    <a:pt x="820" y="1387"/>
                  </a:lnTo>
                  <a:cubicBezTo>
                    <a:pt x="914" y="1450"/>
                    <a:pt x="914" y="1576"/>
                    <a:pt x="946" y="1670"/>
                  </a:cubicBezTo>
                  <a:cubicBezTo>
                    <a:pt x="1072" y="1513"/>
                    <a:pt x="1135" y="1292"/>
                    <a:pt x="1135" y="1072"/>
                  </a:cubicBezTo>
                  <a:lnTo>
                    <a:pt x="11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7236;p52">
              <a:extLst>
                <a:ext uri="{FF2B5EF4-FFF2-40B4-BE49-F238E27FC236}">
                  <a16:creationId xmlns:a16="http://schemas.microsoft.com/office/drawing/2014/main" id="{0AE2D426-0ABC-4E70-80CE-A1FA46B2C88C}"/>
                </a:ext>
              </a:extLst>
            </p:cNvPr>
            <p:cNvSpPr/>
            <p:nvPr/>
          </p:nvSpPr>
          <p:spPr>
            <a:xfrm>
              <a:off x="-20502400" y="3887300"/>
              <a:ext cx="1600" cy="25"/>
            </a:xfrm>
            <a:custGeom>
              <a:avLst/>
              <a:gdLst/>
              <a:ahLst/>
              <a:cxnLst/>
              <a:rect l="l" t="t" r="r" b="b"/>
              <a:pathLst>
                <a:path w="64" h="1" extrusionOk="0">
                  <a:moveTo>
                    <a:pt x="64" y="1"/>
                  </a:moveTo>
                  <a:cubicBezTo>
                    <a:pt x="1" y="1"/>
                    <a:pt x="1" y="1"/>
                    <a:pt x="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7237;p52">
              <a:extLst>
                <a:ext uri="{FF2B5EF4-FFF2-40B4-BE49-F238E27FC236}">
                  <a16:creationId xmlns:a16="http://schemas.microsoft.com/office/drawing/2014/main" id="{4B90A55C-BF7E-4B24-8DC2-767821CECEE1}"/>
                </a:ext>
              </a:extLst>
            </p:cNvPr>
            <p:cNvSpPr/>
            <p:nvPr/>
          </p:nvSpPr>
          <p:spPr>
            <a:xfrm>
              <a:off x="-20500825" y="3782550"/>
              <a:ext cx="220575" cy="159125"/>
            </a:xfrm>
            <a:custGeom>
              <a:avLst/>
              <a:gdLst/>
              <a:ahLst/>
              <a:cxnLst/>
              <a:rect l="l" t="t" r="r" b="b"/>
              <a:pathLst>
                <a:path w="8823" h="6365" extrusionOk="0">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7238;p52">
            <a:extLst>
              <a:ext uri="{FF2B5EF4-FFF2-40B4-BE49-F238E27FC236}">
                <a16:creationId xmlns:a16="http://schemas.microsoft.com/office/drawing/2014/main" id="{673DD9E2-D1F5-410E-8B70-F62944DD6794}"/>
              </a:ext>
            </a:extLst>
          </p:cNvPr>
          <p:cNvGrpSpPr/>
          <p:nvPr/>
        </p:nvGrpSpPr>
        <p:grpSpPr>
          <a:xfrm>
            <a:off x="2059577" y="4828010"/>
            <a:ext cx="512301" cy="512301"/>
            <a:chOff x="-20571700" y="4066875"/>
            <a:chExt cx="304825" cy="304825"/>
          </a:xfrm>
          <a:solidFill>
            <a:srgbClr val="5C3183"/>
          </a:solidFill>
        </p:grpSpPr>
        <p:sp>
          <p:nvSpPr>
            <p:cNvPr id="618" name="Google Shape;7239;p52">
              <a:extLst>
                <a:ext uri="{FF2B5EF4-FFF2-40B4-BE49-F238E27FC236}">
                  <a16:creationId xmlns:a16="http://schemas.microsoft.com/office/drawing/2014/main" id="{BC1DAE24-B9A1-429E-BD64-37E70D8F7E6A}"/>
                </a:ext>
              </a:extLst>
            </p:cNvPr>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7240;p52">
              <a:extLst>
                <a:ext uri="{FF2B5EF4-FFF2-40B4-BE49-F238E27FC236}">
                  <a16:creationId xmlns:a16="http://schemas.microsoft.com/office/drawing/2014/main" id="{08147632-005C-457B-A80C-0D2EB6EB2424}"/>
                </a:ext>
              </a:extLst>
            </p:cNvPr>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7241;p52">
              <a:extLst>
                <a:ext uri="{FF2B5EF4-FFF2-40B4-BE49-F238E27FC236}">
                  <a16:creationId xmlns:a16="http://schemas.microsoft.com/office/drawing/2014/main" id="{D6250CE4-AD32-497D-AEEF-7C43ECFE4F7A}"/>
                </a:ext>
              </a:extLst>
            </p:cNvPr>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7242;p52">
              <a:extLst>
                <a:ext uri="{FF2B5EF4-FFF2-40B4-BE49-F238E27FC236}">
                  <a16:creationId xmlns:a16="http://schemas.microsoft.com/office/drawing/2014/main" id="{8D6D703F-E846-4556-90AA-A6C0A3765046}"/>
                </a:ext>
              </a:extLst>
            </p:cNvPr>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7243;p52">
              <a:extLst>
                <a:ext uri="{FF2B5EF4-FFF2-40B4-BE49-F238E27FC236}">
                  <a16:creationId xmlns:a16="http://schemas.microsoft.com/office/drawing/2014/main" id="{8E6B8F91-FD5B-42B3-9634-94FBBA7E7F71}"/>
                </a:ext>
              </a:extLst>
            </p:cNvPr>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7244;p52">
              <a:extLst>
                <a:ext uri="{FF2B5EF4-FFF2-40B4-BE49-F238E27FC236}">
                  <a16:creationId xmlns:a16="http://schemas.microsoft.com/office/drawing/2014/main" id="{E1128173-EE83-497C-AEDC-8FC0E08C22D8}"/>
                </a:ext>
              </a:extLst>
            </p:cNvPr>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7245;p52">
            <a:extLst>
              <a:ext uri="{FF2B5EF4-FFF2-40B4-BE49-F238E27FC236}">
                <a16:creationId xmlns:a16="http://schemas.microsoft.com/office/drawing/2014/main" id="{B234DDDE-8F75-414E-AFC3-1A95698E1A5B}"/>
              </a:ext>
            </a:extLst>
          </p:cNvPr>
          <p:cNvGrpSpPr/>
          <p:nvPr/>
        </p:nvGrpSpPr>
        <p:grpSpPr>
          <a:xfrm>
            <a:off x="5206028" y="3567910"/>
            <a:ext cx="516291" cy="513980"/>
            <a:chOff x="-18645175" y="3334200"/>
            <a:chExt cx="307200" cy="305825"/>
          </a:xfrm>
          <a:solidFill>
            <a:srgbClr val="5C3183"/>
          </a:solidFill>
        </p:grpSpPr>
        <p:sp>
          <p:nvSpPr>
            <p:cNvPr id="613" name="Google Shape;7246;p52">
              <a:extLst>
                <a:ext uri="{FF2B5EF4-FFF2-40B4-BE49-F238E27FC236}">
                  <a16:creationId xmlns:a16="http://schemas.microsoft.com/office/drawing/2014/main" id="{48610063-A8C0-42EC-A806-9B5651EDB2C8}"/>
                </a:ext>
              </a:extLst>
            </p:cNvPr>
            <p:cNvSpPr/>
            <p:nvPr/>
          </p:nvSpPr>
          <p:spPr>
            <a:xfrm>
              <a:off x="-18627850" y="3424975"/>
              <a:ext cx="289875" cy="215050"/>
            </a:xfrm>
            <a:custGeom>
              <a:avLst/>
              <a:gdLst/>
              <a:ahLst/>
              <a:cxnLst/>
              <a:rect l="l" t="t" r="r" b="b"/>
              <a:pathLst>
                <a:path w="11595" h="8602" extrusionOk="0">
                  <a:moveTo>
                    <a:pt x="7530" y="2111"/>
                  </a:moveTo>
                  <a:cubicBezTo>
                    <a:pt x="7719" y="2111"/>
                    <a:pt x="7877" y="2269"/>
                    <a:pt x="7877" y="2458"/>
                  </a:cubicBezTo>
                  <a:lnTo>
                    <a:pt x="7877" y="4568"/>
                  </a:lnTo>
                  <a:cubicBezTo>
                    <a:pt x="7877" y="4789"/>
                    <a:pt x="7719" y="4946"/>
                    <a:pt x="7530" y="4946"/>
                  </a:cubicBezTo>
                  <a:cubicBezTo>
                    <a:pt x="7341" y="4946"/>
                    <a:pt x="7184" y="4789"/>
                    <a:pt x="7184" y="4568"/>
                  </a:cubicBezTo>
                  <a:lnTo>
                    <a:pt x="7184" y="2458"/>
                  </a:lnTo>
                  <a:cubicBezTo>
                    <a:pt x="7184" y="2269"/>
                    <a:pt x="7341" y="2111"/>
                    <a:pt x="7530" y="2111"/>
                  </a:cubicBezTo>
                  <a:close/>
                  <a:moveTo>
                    <a:pt x="2584" y="0"/>
                  </a:moveTo>
                  <a:cubicBezTo>
                    <a:pt x="2364" y="0"/>
                    <a:pt x="2206" y="158"/>
                    <a:pt x="2206" y="347"/>
                  </a:cubicBezTo>
                  <a:lnTo>
                    <a:pt x="2206" y="1764"/>
                  </a:lnTo>
                  <a:lnTo>
                    <a:pt x="2206" y="2489"/>
                  </a:lnTo>
                  <a:cubicBezTo>
                    <a:pt x="2206" y="2678"/>
                    <a:pt x="2364" y="2836"/>
                    <a:pt x="2584" y="2836"/>
                  </a:cubicBezTo>
                  <a:lnTo>
                    <a:pt x="3624" y="2836"/>
                  </a:lnTo>
                  <a:cubicBezTo>
                    <a:pt x="4821" y="2836"/>
                    <a:pt x="5766" y="3781"/>
                    <a:pt x="5766" y="4978"/>
                  </a:cubicBezTo>
                  <a:cubicBezTo>
                    <a:pt x="5766" y="6144"/>
                    <a:pt x="4821" y="7089"/>
                    <a:pt x="3624" y="7089"/>
                  </a:cubicBezTo>
                  <a:lnTo>
                    <a:pt x="3277" y="7089"/>
                  </a:lnTo>
                  <a:cubicBezTo>
                    <a:pt x="2616" y="7089"/>
                    <a:pt x="1986" y="6931"/>
                    <a:pt x="1387" y="6711"/>
                  </a:cubicBezTo>
                  <a:cubicBezTo>
                    <a:pt x="1072" y="7183"/>
                    <a:pt x="694" y="7593"/>
                    <a:pt x="221" y="7908"/>
                  </a:cubicBezTo>
                  <a:cubicBezTo>
                    <a:pt x="95" y="8002"/>
                    <a:pt x="1" y="8160"/>
                    <a:pt x="64" y="8317"/>
                  </a:cubicBezTo>
                  <a:cubicBezTo>
                    <a:pt x="95" y="8475"/>
                    <a:pt x="253" y="8538"/>
                    <a:pt x="410" y="8538"/>
                  </a:cubicBezTo>
                  <a:lnTo>
                    <a:pt x="3624" y="8538"/>
                  </a:lnTo>
                  <a:lnTo>
                    <a:pt x="3624" y="8191"/>
                  </a:lnTo>
                  <a:cubicBezTo>
                    <a:pt x="3624" y="8002"/>
                    <a:pt x="3781" y="7845"/>
                    <a:pt x="4002" y="7845"/>
                  </a:cubicBezTo>
                  <a:cubicBezTo>
                    <a:pt x="4191" y="7845"/>
                    <a:pt x="4348" y="8002"/>
                    <a:pt x="4348" y="8191"/>
                  </a:cubicBezTo>
                  <a:lnTo>
                    <a:pt x="4348" y="8538"/>
                  </a:lnTo>
                  <a:lnTo>
                    <a:pt x="6522" y="8538"/>
                  </a:lnTo>
                  <a:lnTo>
                    <a:pt x="6522" y="6049"/>
                  </a:lnTo>
                  <a:cubicBezTo>
                    <a:pt x="6522" y="5829"/>
                    <a:pt x="6680" y="5671"/>
                    <a:pt x="6869" y="5671"/>
                  </a:cubicBezTo>
                  <a:cubicBezTo>
                    <a:pt x="7058" y="5671"/>
                    <a:pt x="7215" y="5829"/>
                    <a:pt x="7215" y="6049"/>
                  </a:cubicBezTo>
                  <a:lnTo>
                    <a:pt x="7215" y="8601"/>
                  </a:lnTo>
                  <a:lnTo>
                    <a:pt x="11153" y="8601"/>
                  </a:lnTo>
                  <a:cubicBezTo>
                    <a:pt x="11468" y="8538"/>
                    <a:pt x="11595" y="8128"/>
                    <a:pt x="11311" y="7939"/>
                  </a:cubicBezTo>
                  <a:cubicBezTo>
                    <a:pt x="10208" y="7215"/>
                    <a:pt x="9547" y="5986"/>
                    <a:pt x="9389" y="4726"/>
                  </a:cubicBezTo>
                  <a:lnTo>
                    <a:pt x="10681" y="3434"/>
                  </a:lnTo>
                  <a:cubicBezTo>
                    <a:pt x="10775" y="3371"/>
                    <a:pt x="10807" y="3277"/>
                    <a:pt x="10807" y="3182"/>
                  </a:cubicBezTo>
                  <a:lnTo>
                    <a:pt x="10807" y="1764"/>
                  </a:lnTo>
                  <a:cubicBezTo>
                    <a:pt x="10807" y="1563"/>
                    <a:pt x="10625" y="1422"/>
                    <a:pt x="10440" y="1422"/>
                  </a:cubicBezTo>
                  <a:cubicBezTo>
                    <a:pt x="10394" y="1422"/>
                    <a:pt x="10347" y="1431"/>
                    <a:pt x="10303" y="1449"/>
                  </a:cubicBezTo>
                  <a:lnTo>
                    <a:pt x="9389" y="1922"/>
                  </a:lnTo>
                  <a:lnTo>
                    <a:pt x="9389" y="347"/>
                  </a:lnTo>
                  <a:cubicBezTo>
                    <a:pt x="9389" y="158"/>
                    <a:pt x="9232" y="0"/>
                    <a:pt x="9043" y="0"/>
                  </a:cubicBezTo>
                  <a:lnTo>
                    <a:pt x="6522" y="0"/>
                  </a:lnTo>
                  <a:lnTo>
                    <a:pt x="6522" y="3245"/>
                  </a:lnTo>
                  <a:cubicBezTo>
                    <a:pt x="6522" y="3434"/>
                    <a:pt x="6365" y="3592"/>
                    <a:pt x="6144" y="3592"/>
                  </a:cubicBezTo>
                  <a:cubicBezTo>
                    <a:pt x="5955" y="3592"/>
                    <a:pt x="5798" y="3434"/>
                    <a:pt x="5798" y="3245"/>
                  </a:cubicBezTo>
                  <a:lnTo>
                    <a:pt x="5798" y="0"/>
                  </a:lnTo>
                  <a:lnTo>
                    <a:pt x="4348" y="0"/>
                  </a:lnTo>
                  <a:lnTo>
                    <a:pt x="4348" y="1764"/>
                  </a:lnTo>
                  <a:cubicBezTo>
                    <a:pt x="4348" y="1985"/>
                    <a:pt x="4191" y="2143"/>
                    <a:pt x="4002" y="2143"/>
                  </a:cubicBezTo>
                  <a:cubicBezTo>
                    <a:pt x="3781" y="2143"/>
                    <a:pt x="3624" y="1985"/>
                    <a:pt x="3624" y="1764"/>
                  </a:cubicBezTo>
                  <a:lnTo>
                    <a:pt x="36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7247;p52">
              <a:extLst>
                <a:ext uri="{FF2B5EF4-FFF2-40B4-BE49-F238E27FC236}">
                  <a16:creationId xmlns:a16="http://schemas.microsoft.com/office/drawing/2014/main" id="{99752DD9-54F8-4A81-AAE0-848ED0CC8A24}"/>
                </a:ext>
              </a:extLst>
            </p:cNvPr>
            <p:cNvSpPr/>
            <p:nvPr/>
          </p:nvSpPr>
          <p:spPr>
            <a:xfrm>
              <a:off x="-18645175" y="3424975"/>
              <a:ext cx="141800" cy="159900"/>
            </a:xfrm>
            <a:custGeom>
              <a:avLst/>
              <a:gdLst/>
              <a:ahLst/>
              <a:cxnLst/>
              <a:rect l="l" t="t" r="r" b="b"/>
              <a:pathLst>
                <a:path w="5672" h="6396" extrusionOk="0">
                  <a:moveTo>
                    <a:pt x="347" y="0"/>
                  </a:moveTo>
                  <a:cubicBezTo>
                    <a:pt x="158" y="0"/>
                    <a:pt x="1" y="158"/>
                    <a:pt x="1" y="347"/>
                  </a:cubicBezTo>
                  <a:lnTo>
                    <a:pt x="1" y="2489"/>
                  </a:lnTo>
                  <a:cubicBezTo>
                    <a:pt x="1" y="4600"/>
                    <a:pt x="1733" y="6396"/>
                    <a:pt x="3907" y="6396"/>
                  </a:cubicBezTo>
                  <a:lnTo>
                    <a:pt x="4254" y="6396"/>
                  </a:lnTo>
                  <a:cubicBezTo>
                    <a:pt x="5041" y="6396"/>
                    <a:pt x="5671" y="5766"/>
                    <a:pt x="5671" y="4978"/>
                  </a:cubicBezTo>
                  <a:cubicBezTo>
                    <a:pt x="5671" y="4190"/>
                    <a:pt x="5041" y="3560"/>
                    <a:pt x="4254" y="3560"/>
                  </a:cubicBezTo>
                  <a:lnTo>
                    <a:pt x="3183" y="3560"/>
                  </a:lnTo>
                  <a:cubicBezTo>
                    <a:pt x="2584" y="3560"/>
                    <a:pt x="2111" y="3088"/>
                    <a:pt x="2111" y="2489"/>
                  </a:cubicBezTo>
                  <a:lnTo>
                    <a:pt x="2111" y="1764"/>
                  </a:lnTo>
                  <a:cubicBezTo>
                    <a:pt x="2111" y="788"/>
                    <a:pt x="132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7248;p52">
              <a:extLst>
                <a:ext uri="{FF2B5EF4-FFF2-40B4-BE49-F238E27FC236}">
                  <a16:creationId xmlns:a16="http://schemas.microsoft.com/office/drawing/2014/main" id="{3FEB8E01-54FA-4635-8525-5C5044C78F3E}"/>
                </a:ext>
              </a:extLst>
            </p:cNvPr>
            <p:cNvSpPr/>
            <p:nvPr/>
          </p:nvSpPr>
          <p:spPr>
            <a:xfrm>
              <a:off x="-18466375" y="3334200"/>
              <a:ext cx="54350" cy="71100"/>
            </a:xfrm>
            <a:custGeom>
              <a:avLst/>
              <a:gdLst/>
              <a:ahLst/>
              <a:cxnLst/>
              <a:rect l="l" t="t" r="r" b="b"/>
              <a:pathLst>
                <a:path w="2174" h="2844" extrusionOk="0">
                  <a:moveTo>
                    <a:pt x="1449" y="0"/>
                  </a:moveTo>
                  <a:cubicBezTo>
                    <a:pt x="1371" y="0"/>
                    <a:pt x="1292" y="24"/>
                    <a:pt x="1229" y="71"/>
                  </a:cubicBezTo>
                  <a:cubicBezTo>
                    <a:pt x="1197" y="103"/>
                    <a:pt x="0" y="953"/>
                    <a:pt x="0" y="2150"/>
                  </a:cubicBezTo>
                  <a:cubicBezTo>
                    <a:pt x="0" y="2403"/>
                    <a:pt x="95" y="2623"/>
                    <a:pt x="158" y="2844"/>
                  </a:cubicBezTo>
                  <a:lnTo>
                    <a:pt x="756" y="2844"/>
                  </a:lnTo>
                  <a:cubicBezTo>
                    <a:pt x="882" y="1898"/>
                    <a:pt x="1386" y="1048"/>
                    <a:pt x="2174" y="544"/>
                  </a:cubicBezTo>
                  <a:cubicBezTo>
                    <a:pt x="1954" y="260"/>
                    <a:pt x="1701" y="71"/>
                    <a:pt x="1670" y="71"/>
                  </a:cubicBezTo>
                  <a:cubicBezTo>
                    <a:pt x="1607" y="24"/>
                    <a:pt x="1528" y="0"/>
                    <a:pt x="14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7249;p52">
              <a:extLst>
                <a:ext uri="{FF2B5EF4-FFF2-40B4-BE49-F238E27FC236}">
                  <a16:creationId xmlns:a16="http://schemas.microsoft.com/office/drawing/2014/main" id="{E8D73185-F2DB-47F5-9AEA-11839A509F0B}"/>
                </a:ext>
              </a:extLst>
            </p:cNvPr>
            <p:cNvSpPr/>
            <p:nvPr/>
          </p:nvSpPr>
          <p:spPr>
            <a:xfrm>
              <a:off x="-18428575" y="3352500"/>
              <a:ext cx="87450" cy="82725"/>
            </a:xfrm>
            <a:custGeom>
              <a:avLst/>
              <a:gdLst/>
              <a:ahLst/>
              <a:cxnLst/>
              <a:rect l="l" t="t" r="r" b="b"/>
              <a:pathLst>
                <a:path w="3498" h="3309" extrusionOk="0">
                  <a:moveTo>
                    <a:pt x="2426" y="1"/>
                  </a:moveTo>
                  <a:cubicBezTo>
                    <a:pt x="1166" y="1"/>
                    <a:pt x="158" y="946"/>
                    <a:pt x="0" y="2112"/>
                  </a:cubicBezTo>
                  <a:lnTo>
                    <a:pt x="1009" y="2112"/>
                  </a:lnTo>
                  <a:cubicBezTo>
                    <a:pt x="1607" y="2112"/>
                    <a:pt x="2080" y="2584"/>
                    <a:pt x="2080" y="3183"/>
                  </a:cubicBezTo>
                  <a:lnTo>
                    <a:pt x="2080" y="3309"/>
                  </a:lnTo>
                  <a:cubicBezTo>
                    <a:pt x="2899" y="2899"/>
                    <a:pt x="3497" y="2049"/>
                    <a:pt x="3497" y="1072"/>
                  </a:cubicBezTo>
                  <a:lnTo>
                    <a:pt x="3497" y="347"/>
                  </a:lnTo>
                  <a:cubicBezTo>
                    <a:pt x="3497" y="158"/>
                    <a:pt x="3340"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7250;p52">
              <a:extLst>
                <a:ext uri="{FF2B5EF4-FFF2-40B4-BE49-F238E27FC236}">
                  <a16:creationId xmlns:a16="http://schemas.microsoft.com/office/drawing/2014/main" id="{4A6FA9FB-ACB9-4FFE-A888-E35501ED50D6}"/>
                </a:ext>
              </a:extLst>
            </p:cNvPr>
            <p:cNvSpPr/>
            <p:nvPr/>
          </p:nvSpPr>
          <p:spPr>
            <a:xfrm>
              <a:off x="-18645175" y="3334400"/>
              <a:ext cx="70900" cy="70900"/>
            </a:xfrm>
            <a:custGeom>
              <a:avLst/>
              <a:gdLst/>
              <a:ahLst/>
              <a:cxnLst/>
              <a:rect l="l" t="t" r="r" b="b"/>
              <a:pathLst>
                <a:path w="2836" h="2836" extrusionOk="0">
                  <a:moveTo>
                    <a:pt x="1765" y="0"/>
                  </a:moveTo>
                  <a:cubicBezTo>
                    <a:pt x="788" y="0"/>
                    <a:pt x="1" y="788"/>
                    <a:pt x="1" y="1796"/>
                  </a:cubicBezTo>
                  <a:lnTo>
                    <a:pt x="1" y="2489"/>
                  </a:lnTo>
                  <a:cubicBezTo>
                    <a:pt x="1" y="2678"/>
                    <a:pt x="158" y="2836"/>
                    <a:pt x="347" y="2836"/>
                  </a:cubicBezTo>
                  <a:lnTo>
                    <a:pt x="1072" y="2836"/>
                  </a:lnTo>
                  <a:cubicBezTo>
                    <a:pt x="2048" y="2836"/>
                    <a:pt x="2836" y="2048"/>
                    <a:pt x="2836" y="1071"/>
                  </a:cubicBezTo>
                  <a:lnTo>
                    <a:pt x="2836" y="347"/>
                  </a:lnTo>
                  <a:cubicBezTo>
                    <a:pt x="2836" y="158"/>
                    <a:pt x="2679"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7251;p52">
            <a:extLst>
              <a:ext uri="{FF2B5EF4-FFF2-40B4-BE49-F238E27FC236}">
                <a16:creationId xmlns:a16="http://schemas.microsoft.com/office/drawing/2014/main" id="{89AFB17F-2825-4EF0-B23A-289E28BD29DE}"/>
              </a:ext>
            </a:extLst>
          </p:cNvPr>
          <p:cNvGrpSpPr/>
          <p:nvPr/>
        </p:nvGrpSpPr>
        <p:grpSpPr>
          <a:xfrm>
            <a:off x="5206701" y="4198779"/>
            <a:ext cx="514947" cy="512343"/>
            <a:chOff x="-18645175" y="3708500"/>
            <a:chExt cx="306400" cy="304850"/>
          </a:xfrm>
          <a:solidFill>
            <a:srgbClr val="5C3183"/>
          </a:solidFill>
        </p:grpSpPr>
        <p:sp>
          <p:nvSpPr>
            <p:cNvPr id="606" name="Google Shape;7252;p52">
              <a:extLst>
                <a:ext uri="{FF2B5EF4-FFF2-40B4-BE49-F238E27FC236}">
                  <a16:creationId xmlns:a16="http://schemas.microsoft.com/office/drawing/2014/main" id="{2DCE5978-04A0-441D-82FB-67A3E0CA9B5D}"/>
                </a:ext>
              </a:extLst>
            </p:cNvPr>
            <p:cNvSpPr/>
            <p:nvPr/>
          </p:nvSpPr>
          <p:spPr>
            <a:xfrm>
              <a:off x="-18555375" y="3817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7253;p52">
              <a:extLst>
                <a:ext uri="{FF2B5EF4-FFF2-40B4-BE49-F238E27FC236}">
                  <a16:creationId xmlns:a16="http://schemas.microsoft.com/office/drawing/2014/main" id="{375B2651-8C50-4C5E-8480-83FFE8C64EE9}"/>
                </a:ext>
              </a:extLst>
            </p:cNvPr>
            <p:cNvSpPr/>
            <p:nvPr/>
          </p:nvSpPr>
          <p:spPr>
            <a:xfrm>
              <a:off x="-18501825" y="3894000"/>
              <a:ext cx="18150" cy="16950"/>
            </a:xfrm>
            <a:custGeom>
              <a:avLst/>
              <a:gdLst/>
              <a:ahLst/>
              <a:cxnLst/>
              <a:rect l="l" t="t" r="r" b="b"/>
              <a:pathLst>
                <a:path w="726" h="678" extrusionOk="0">
                  <a:moveTo>
                    <a:pt x="351" y="0"/>
                  </a:moveTo>
                  <a:cubicBezTo>
                    <a:pt x="197" y="0"/>
                    <a:pt x="48" y="79"/>
                    <a:pt x="0" y="237"/>
                  </a:cubicBezTo>
                  <a:lnTo>
                    <a:pt x="379" y="678"/>
                  </a:lnTo>
                  <a:lnTo>
                    <a:pt x="725" y="237"/>
                  </a:lnTo>
                  <a:cubicBezTo>
                    <a:pt x="662" y="79"/>
                    <a:pt x="505" y="0"/>
                    <a:pt x="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7254;p52">
              <a:extLst>
                <a:ext uri="{FF2B5EF4-FFF2-40B4-BE49-F238E27FC236}">
                  <a16:creationId xmlns:a16="http://schemas.microsoft.com/office/drawing/2014/main" id="{0F0C8FFC-C9F9-45F5-95F9-C7C76CD39AA4}"/>
                </a:ext>
              </a:extLst>
            </p:cNvPr>
            <p:cNvSpPr/>
            <p:nvPr/>
          </p:nvSpPr>
          <p:spPr>
            <a:xfrm>
              <a:off x="-18546725" y="3835325"/>
              <a:ext cx="108725" cy="124450"/>
            </a:xfrm>
            <a:custGeom>
              <a:avLst/>
              <a:gdLst/>
              <a:ahLst/>
              <a:cxnLst/>
              <a:rect l="l" t="t" r="r" b="b"/>
              <a:pathLst>
                <a:path w="4349" h="4978" extrusionOk="0">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7255;p52">
              <a:extLst>
                <a:ext uri="{FF2B5EF4-FFF2-40B4-BE49-F238E27FC236}">
                  <a16:creationId xmlns:a16="http://schemas.microsoft.com/office/drawing/2014/main" id="{D91AFC33-D447-4B40-9F5A-A31C5FCBB73B}"/>
                </a:ext>
              </a:extLst>
            </p:cNvPr>
            <p:cNvSpPr/>
            <p:nvPr/>
          </p:nvSpPr>
          <p:spPr>
            <a:xfrm>
              <a:off x="-18644375" y="3728200"/>
              <a:ext cx="305600" cy="285150"/>
            </a:xfrm>
            <a:custGeom>
              <a:avLst/>
              <a:gdLst/>
              <a:ahLst/>
              <a:cxnLst/>
              <a:rect l="l" t="t" r="r" b="b"/>
              <a:pathLst>
                <a:path w="12224" h="11406" extrusionOk="0">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7256;p52">
              <a:extLst>
                <a:ext uri="{FF2B5EF4-FFF2-40B4-BE49-F238E27FC236}">
                  <a16:creationId xmlns:a16="http://schemas.microsoft.com/office/drawing/2014/main" id="{8594EBFF-297D-4942-9B14-0AF6C67A0E80}"/>
                </a:ext>
              </a:extLst>
            </p:cNvPr>
            <p:cNvSpPr/>
            <p:nvPr/>
          </p:nvSpPr>
          <p:spPr>
            <a:xfrm>
              <a:off x="-18448275" y="38172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7257;p52">
              <a:extLst>
                <a:ext uri="{FF2B5EF4-FFF2-40B4-BE49-F238E27FC236}">
                  <a16:creationId xmlns:a16="http://schemas.microsoft.com/office/drawing/2014/main" id="{FF773BBD-025C-417F-BF48-90AC6041EF8A}"/>
                </a:ext>
              </a:extLst>
            </p:cNvPr>
            <p:cNvSpPr/>
            <p:nvPr/>
          </p:nvSpPr>
          <p:spPr>
            <a:xfrm>
              <a:off x="-18645175" y="3708500"/>
              <a:ext cx="74050" cy="91400"/>
            </a:xfrm>
            <a:custGeom>
              <a:avLst/>
              <a:gdLst/>
              <a:ahLst/>
              <a:cxnLst/>
              <a:rect l="l" t="t" r="r" b="b"/>
              <a:pathLst>
                <a:path w="2962" h="3656" extrusionOk="0">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7258;p52">
              <a:extLst>
                <a:ext uri="{FF2B5EF4-FFF2-40B4-BE49-F238E27FC236}">
                  <a16:creationId xmlns:a16="http://schemas.microsoft.com/office/drawing/2014/main" id="{B34EC1BD-CF79-4942-83FC-4DE44BB56910}"/>
                </a:ext>
              </a:extLst>
            </p:cNvPr>
            <p:cNvSpPr/>
            <p:nvPr/>
          </p:nvSpPr>
          <p:spPr>
            <a:xfrm>
              <a:off x="-18415975" y="3710075"/>
              <a:ext cx="74850" cy="92975"/>
            </a:xfrm>
            <a:custGeom>
              <a:avLst/>
              <a:gdLst/>
              <a:ahLst/>
              <a:cxnLst/>
              <a:rect l="l" t="t" r="r" b="b"/>
              <a:pathLst>
                <a:path w="2994" h="3719" extrusionOk="0">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7259;p52">
            <a:extLst>
              <a:ext uri="{FF2B5EF4-FFF2-40B4-BE49-F238E27FC236}">
                <a16:creationId xmlns:a16="http://schemas.microsoft.com/office/drawing/2014/main" id="{AF0A4010-AEC4-4CF5-9345-E08E279E978B}"/>
              </a:ext>
            </a:extLst>
          </p:cNvPr>
          <p:cNvGrpSpPr/>
          <p:nvPr/>
        </p:nvGrpSpPr>
        <p:grpSpPr>
          <a:xfrm>
            <a:off x="5204054" y="4827275"/>
            <a:ext cx="520241" cy="513771"/>
            <a:chOff x="-18647525" y="4082625"/>
            <a:chExt cx="309550" cy="305700"/>
          </a:xfrm>
          <a:solidFill>
            <a:srgbClr val="5C3183"/>
          </a:solidFill>
        </p:grpSpPr>
        <p:sp>
          <p:nvSpPr>
            <p:cNvPr id="602" name="Google Shape;7260;p52">
              <a:extLst>
                <a:ext uri="{FF2B5EF4-FFF2-40B4-BE49-F238E27FC236}">
                  <a16:creationId xmlns:a16="http://schemas.microsoft.com/office/drawing/2014/main" id="{9B21DDA3-D73B-4BB6-9D1F-40EDF9D683FA}"/>
                </a:ext>
              </a:extLst>
            </p:cNvPr>
            <p:cNvSpPr/>
            <p:nvPr/>
          </p:nvSpPr>
          <p:spPr>
            <a:xfrm>
              <a:off x="-18609725" y="4082625"/>
              <a:ext cx="123675" cy="61475"/>
            </a:xfrm>
            <a:custGeom>
              <a:avLst/>
              <a:gdLst/>
              <a:ahLst/>
              <a:cxnLst/>
              <a:rect l="l" t="t" r="r" b="b"/>
              <a:pathLst>
                <a:path w="4947" h="2459" extrusionOk="0">
                  <a:moveTo>
                    <a:pt x="2473" y="1"/>
                  </a:moveTo>
                  <a:cubicBezTo>
                    <a:pt x="2387" y="1"/>
                    <a:pt x="2300" y="32"/>
                    <a:pt x="2237" y="95"/>
                  </a:cubicBezTo>
                  <a:cubicBezTo>
                    <a:pt x="2206" y="127"/>
                    <a:pt x="1576" y="694"/>
                    <a:pt x="1450" y="1481"/>
                  </a:cubicBezTo>
                  <a:cubicBezTo>
                    <a:pt x="1324" y="1418"/>
                    <a:pt x="1166" y="1418"/>
                    <a:pt x="1071" y="1418"/>
                  </a:cubicBezTo>
                  <a:lnTo>
                    <a:pt x="347" y="1418"/>
                  </a:lnTo>
                  <a:cubicBezTo>
                    <a:pt x="158" y="1418"/>
                    <a:pt x="0" y="1576"/>
                    <a:pt x="0" y="1797"/>
                  </a:cubicBezTo>
                  <a:cubicBezTo>
                    <a:pt x="0" y="2017"/>
                    <a:pt x="32" y="2206"/>
                    <a:pt x="126" y="2427"/>
                  </a:cubicBezTo>
                  <a:cubicBezTo>
                    <a:pt x="1008" y="2175"/>
                    <a:pt x="1922" y="2175"/>
                    <a:pt x="2489" y="2175"/>
                  </a:cubicBezTo>
                  <a:cubicBezTo>
                    <a:pt x="3277" y="2175"/>
                    <a:pt x="4096" y="2206"/>
                    <a:pt x="4852" y="2458"/>
                  </a:cubicBezTo>
                  <a:cubicBezTo>
                    <a:pt x="4915" y="2269"/>
                    <a:pt x="4947" y="2017"/>
                    <a:pt x="4947" y="1797"/>
                  </a:cubicBezTo>
                  <a:cubicBezTo>
                    <a:pt x="4947" y="1576"/>
                    <a:pt x="4789" y="1418"/>
                    <a:pt x="4600" y="1418"/>
                  </a:cubicBezTo>
                  <a:lnTo>
                    <a:pt x="3907" y="1418"/>
                  </a:lnTo>
                  <a:cubicBezTo>
                    <a:pt x="3781" y="1418"/>
                    <a:pt x="3623" y="1418"/>
                    <a:pt x="3497" y="1481"/>
                  </a:cubicBezTo>
                  <a:cubicBezTo>
                    <a:pt x="3340" y="694"/>
                    <a:pt x="2710" y="127"/>
                    <a:pt x="2710" y="95"/>
                  </a:cubicBezTo>
                  <a:cubicBezTo>
                    <a:pt x="2647" y="32"/>
                    <a:pt x="2560" y="1"/>
                    <a:pt x="24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7261;p52">
              <a:extLst>
                <a:ext uri="{FF2B5EF4-FFF2-40B4-BE49-F238E27FC236}">
                  <a16:creationId xmlns:a16="http://schemas.microsoft.com/office/drawing/2014/main" id="{E458D377-59B0-4748-88A4-D4B9B1630097}"/>
                </a:ext>
              </a:extLst>
            </p:cNvPr>
            <p:cNvSpPr/>
            <p:nvPr/>
          </p:nvSpPr>
          <p:spPr>
            <a:xfrm>
              <a:off x="-18647525" y="4155875"/>
              <a:ext cx="148075" cy="195350"/>
            </a:xfrm>
            <a:custGeom>
              <a:avLst/>
              <a:gdLst/>
              <a:ahLst/>
              <a:cxnLst/>
              <a:rect l="l" t="t" r="r" b="b"/>
              <a:pathLst>
                <a:path w="5923" h="7814" extrusionOk="0">
                  <a:moveTo>
                    <a:pt x="1859" y="2836"/>
                  </a:moveTo>
                  <a:cubicBezTo>
                    <a:pt x="2048" y="2836"/>
                    <a:pt x="2205" y="2994"/>
                    <a:pt x="2205" y="3183"/>
                  </a:cubicBezTo>
                  <a:lnTo>
                    <a:pt x="2205" y="3907"/>
                  </a:lnTo>
                  <a:cubicBezTo>
                    <a:pt x="2205" y="4096"/>
                    <a:pt x="2048" y="4254"/>
                    <a:pt x="1859" y="4254"/>
                  </a:cubicBezTo>
                  <a:cubicBezTo>
                    <a:pt x="1670" y="4254"/>
                    <a:pt x="1512" y="4096"/>
                    <a:pt x="1512" y="3907"/>
                  </a:cubicBezTo>
                  <a:lnTo>
                    <a:pt x="1512" y="3183"/>
                  </a:lnTo>
                  <a:cubicBezTo>
                    <a:pt x="1512" y="2994"/>
                    <a:pt x="1670" y="2836"/>
                    <a:pt x="1859" y="2836"/>
                  </a:cubicBezTo>
                  <a:close/>
                  <a:moveTo>
                    <a:pt x="3938" y="1"/>
                  </a:moveTo>
                  <a:cubicBezTo>
                    <a:pt x="2678" y="1"/>
                    <a:pt x="0" y="1"/>
                    <a:pt x="0" y="2836"/>
                  </a:cubicBezTo>
                  <a:cubicBezTo>
                    <a:pt x="0" y="4569"/>
                    <a:pt x="914" y="6774"/>
                    <a:pt x="2205" y="7814"/>
                  </a:cubicBezTo>
                  <a:cubicBezTo>
                    <a:pt x="2016" y="6995"/>
                    <a:pt x="1985" y="6018"/>
                    <a:pt x="2268" y="4915"/>
                  </a:cubicBezTo>
                  <a:cubicBezTo>
                    <a:pt x="2457" y="4222"/>
                    <a:pt x="2741" y="3466"/>
                    <a:pt x="3088" y="2805"/>
                  </a:cubicBezTo>
                  <a:cubicBezTo>
                    <a:pt x="2962" y="2710"/>
                    <a:pt x="2899" y="2647"/>
                    <a:pt x="2899" y="2490"/>
                  </a:cubicBezTo>
                  <a:lnTo>
                    <a:pt x="2899" y="1765"/>
                  </a:lnTo>
                  <a:cubicBezTo>
                    <a:pt x="2899" y="1576"/>
                    <a:pt x="3056" y="1418"/>
                    <a:pt x="3245" y="1418"/>
                  </a:cubicBezTo>
                  <a:cubicBezTo>
                    <a:pt x="3434" y="1418"/>
                    <a:pt x="3592" y="1576"/>
                    <a:pt x="3592" y="1765"/>
                  </a:cubicBezTo>
                  <a:lnTo>
                    <a:pt x="3592" y="1954"/>
                  </a:lnTo>
                  <a:cubicBezTo>
                    <a:pt x="3781" y="1702"/>
                    <a:pt x="4033" y="1450"/>
                    <a:pt x="4222" y="1229"/>
                  </a:cubicBezTo>
                  <a:cubicBezTo>
                    <a:pt x="4726" y="694"/>
                    <a:pt x="5324" y="347"/>
                    <a:pt x="5923" y="190"/>
                  </a:cubicBezTo>
                  <a:cubicBezTo>
                    <a:pt x="5293" y="32"/>
                    <a:pt x="4631" y="1"/>
                    <a:pt x="3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7262;p52">
              <a:extLst>
                <a:ext uri="{FF2B5EF4-FFF2-40B4-BE49-F238E27FC236}">
                  <a16:creationId xmlns:a16="http://schemas.microsoft.com/office/drawing/2014/main" id="{E318A279-86AE-40D3-92A7-245793E16011}"/>
                </a:ext>
              </a:extLst>
            </p:cNvPr>
            <p:cNvSpPr/>
            <p:nvPr/>
          </p:nvSpPr>
          <p:spPr>
            <a:xfrm>
              <a:off x="-18442750" y="4150575"/>
              <a:ext cx="102400" cy="100625"/>
            </a:xfrm>
            <a:custGeom>
              <a:avLst/>
              <a:gdLst/>
              <a:ahLst/>
              <a:cxnLst/>
              <a:rect l="l" t="t" r="r" b="b"/>
              <a:pathLst>
                <a:path w="4096" h="4025" extrusionOk="0">
                  <a:moveTo>
                    <a:pt x="630" y="0"/>
                  </a:moveTo>
                  <a:cubicBezTo>
                    <a:pt x="544" y="0"/>
                    <a:pt x="457" y="39"/>
                    <a:pt x="378" y="118"/>
                  </a:cubicBezTo>
                  <a:cubicBezTo>
                    <a:pt x="221" y="276"/>
                    <a:pt x="95" y="496"/>
                    <a:pt x="0" y="685"/>
                  </a:cubicBezTo>
                  <a:cubicBezTo>
                    <a:pt x="851" y="1063"/>
                    <a:pt x="1481" y="1725"/>
                    <a:pt x="1891" y="2134"/>
                  </a:cubicBezTo>
                  <a:cubicBezTo>
                    <a:pt x="2300" y="2513"/>
                    <a:pt x="2962" y="3206"/>
                    <a:pt x="3371" y="4025"/>
                  </a:cubicBezTo>
                  <a:cubicBezTo>
                    <a:pt x="3560" y="3962"/>
                    <a:pt x="3749" y="3836"/>
                    <a:pt x="3907" y="3647"/>
                  </a:cubicBezTo>
                  <a:cubicBezTo>
                    <a:pt x="4096" y="3552"/>
                    <a:pt x="4096" y="3332"/>
                    <a:pt x="3938" y="3206"/>
                  </a:cubicBezTo>
                  <a:lnTo>
                    <a:pt x="3434" y="2702"/>
                  </a:lnTo>
                  <a:cubicBezTo>
                    <a:pt x="3371" y="2607"/>
                    <a:pt x="3245" y="2544"/>
                    <a:pt x="3119" y="2450"/>
                  </a:cubicBezTo>
                  <a:cubicBezTo>
                    <a:pt x="3560" y="1788"/>
                    <a:pt x="3529" y="937"/>
                    <a:pt x="3529" y="906"/>
                  </a:cubicBezTo>
                  <a:cubicBezTo>
                    <a:pt x="3529" y="717"/>
                    <a:pt x="3371" y="591"/>
                    <a:pt x="3151" y="559"/>
                  </a:cubicBezTo>
                  <a:cubicBezTo>
                    <a:pt x="3147" y="559"/>
                    <a:pt x="3130" y="559"/>
                    <a:pt x="3103" y="559"/>
                  </a:cubicBezTo>
                  <a:cubicBezTo>
                    <a:pt x="2910" y="559"/>
                    <a:pt x="2190" y="583"/>
                    <a:pt x="1639" y="969"/>
                  </a:cubicBezTo>
                  <a:cubicBezTo>
                    <a:pt x="1544" y="843"/>
                    <a:pt x="1481" y="748"/>
                    <a:pt x="1387" y="654"/>
                  </a:cubicBezTo>
                  <a:lnTo>
                    <a:pt x="882" y="118"/>
                  </a:lnTo>
                  <a:cubicBezTo>
                    <a:pt x="804" y="39"/>
                    <a:pt x="717"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7263;p52">
              <a:extLst>
                <a:ext uri="{FF2B5EF4-FFF2-40B4-BE49-F238E27FC236}">
                  <a16:creationId xmlns:a16="http://schemas.microsoft.com/office/drawing/2014/main" id="{5615C92E-1157-40C6-BB8A-FB5E7A149235}"/>
                </a:ext>
              </a:extLst>
            </p:cNvPr>
            <p:cNvSpPr/>
            <p:nvPr/>
          </p:nvSpPr>
          <p:spPr>
            <a:xfrm>
              <a:off x="-18581375" y="4176775"/>
              <a:ext cx="243400" cy="211550"/>
            </a:xfrm>
            <a:custGeom>
              <a:avLst/>
              <a:gdLst/>
              <a:ahLst/>
              <a:cxnLst/>
              <a:rect l="l" t="t" r="r" b="b"/>
              <a:pathLst>
                <a:path w="9736" h="8462" extrusionOk="0">
                  <a:moveTo>
                    <a:pt x="4191" y="1000"/>
                  </a:moveTo>
                  <a:cubicBezTo>
                    <a:pt x="4277" y="1000"/>
                    <a:pt x="4364" y="1039"/>
                    <a:pt x="4443" y="1118"/>
                  </a:cubicBezTo>
                  <a:cubicBezTo>
                    <a:pt x="4600" y="1275"/>
                    <a:pt x="4600" y="1465"/>
                    <a:pt x="4443" y="1654"/>
                  </a:cubicBezTo>
                  <a:lnTo>
                    <a:pt x="3939" y="2158"/>
                  </a:lnTo>
                  <a:cubicBezTo>
                    <a:pt x="3860" y="2236"/>
                    <a:pt x="3765" y="2276"/>
                    <a:pt x="3675" y="2276"/>
                  </a:cubicBezTo>
                  <a:cubicBezTo>
                    <a:pt x="3584" y="2276"/>
                    <a:pt x="3498" y="2236"/>
                    <a:pt x="3435" y="2158"/>
                  </a:cubicBezTo>
                  <a:cubicBezTo>
                    <a:pt x="3277" y="2000"/>
                    <a:pt x="3277" y="1811"/>
                    <a:pt x="3435" y="1654"/>
                  </a:cubicBezTo>
                  <a:lnTo>
                    <a:pt x="3939" y="1118"/>
                  </a:lnTo>
                  <a:cubicBezTo>
                    <a:pt x="4017" y="1039"/>
                    <a:pt x="4104" y="1000"/>
                    <a:pt x="4191" y="1000"/>
                  </a:cubicBezTo>
                  <a:close/>
                  <a:moveTo>
                    <a:pt x="5230" y="3048"/>
                  </a:moveTo>
                  <a:cubicBezTo>
                    <a:pt x="5317" y="3048"/>
                    <a:pt x="5404" y="3087"/>
                    <a:pt x="5482" y="3166"/>
                  </a:cubicBezTo>
                  <a:cubicBezTo>
                    <a:pt x="5640" y="3323"/>
                    <a:pt x="5640" y="3512"/>
                    <a:pt x="5482" y="3701"/>
                  </a:cubicBezTo>
                  <a:lnTo>
                    <a:pt x="4978" y="4205"/>
                  </a:lnTo>
                  <a:cubicBezTo>
                    <a:pt x="4900" y="4284"/>
                    <a:pt x="4805" y="4324"/>
                    <a:pt x="4710" y="4324"/>
                  </a:cubicBezTo>
                  <a:cubicBezTo>
                    <a:pt x="4616" y="4324"/>
                    <a:pt x="4521" y="4284"/>
                    <a:pt x="4443" y="4205"/>
                  </a:cubicBezTo>
                  <a:cubicBezTo>
                    <a:pt x="4285" y="4048"/>
                    <a:pt x="4285" y="3796"/>
                    <a:pt x="4443" y="3701"/>
                  </a:cubicBezTo>
                  <a:lnTo>
                    <a:pt x="4978" y="3166"/>
                  </a:lnTo>
                  <a:cubicBezTo>
                    <a:pt x="5057" y="3087"/>
                    <a:pt x="5144" y="3048"/>
                    <a:pt x="5230" y="3048"/>
                  </a:cubicBezTo>
                  <a:close/>
                  <a:moveTo>
                    <a:pt x="2674" y="3583"/>
                  </a:moveTo>
                  <a:cubicBezTo>
                    <a:pt x="2765" y="3583"/>
                    <a:pt x="2852" y="3623"/>
                    <a:pt x="2930" y="3701"/>
                  </a:cubicBezTo>
                  <a:cubicBezTo>
                    <a:pt x="3088" y="3796"/>
                    <a:pt x="3088" y="4048"/>
                    <a:pt x="2930" y="4205"/>
                  </a:cubicBezTo>
                  <a:lnTo>
                    <a:pt x="2395" y="4710"/>
                  </a:lnTo>
                  <a:cubicBezTo>
                    <a:pt x="2316" y="4788"/>
                    <a:pt x="2229" y="4828"/>
                    <a:pt x="2143" y="4828"/>
                  </a:cubicBezTo>
                  <a:cubicBezTo>
                    <a:pt x="2056" y="4828"/>
                    <a:pt x="1970" y="4788"/>
                    <a:pt x="1891" y="4710"/>
                  </a:cubicBezTo>
                  <a:cubicBezTo>
                    <a:pt x="1733" y="4552"/>
                    <a:pt x="1733" y="4363"/>
                    <a:pt x="1891" y="4205"/>
                  </a:cubicBezTo>
                  <a:lnTo>
                    <a:pt x="2395" y="3701"/>
                  </a:lnTo>
                  <a:cubicBezTo>
                    <a:pt x="2489" y="3623"/>
                    <a:pt x="2584" y="3583"/>
                    <a:pt x="2674" y="3583"/>
                  </a:cubicBezTo>
                  <a:close/>
                  <a:moveTo>
                    <a:pt x="7207" y="4087"/>
                  </a:moveTo>
                  <a:cubicBezTo>
                    <a:pt x="7302" y="4087"/>
                    <a:pt x="7388" y="4127"/>
                    <a:pt x="7436" y="4205"/>
                  </a:cubicBezTo>
                  <a:cubicBezTo>
                    <a:pt x="7625" y="4363"/>
                    <a:pt x="7625" y="4552"/>
                    <a:pt x="7436" y="4710"/>
                  </a:cubicBezTo>
                  <a:lnTo>
                    <a:pt x="6932" y="5214"/>
                  </a:lnTo>
                  <a:cubicBezTo>
                    <a:pt x="6853" y="5292"/>
                    <a:pt x="6766" y="5332"/>
                    <a:pt x="6680" y="5332"/>
                  </a:cubicBezTo>
                  <a:cubicBezTo>
                    <a:pt x="6593" y="5332"/>
                    <a:pt x="6506" y="5292"/>
                    <a:pt x="6427" y="5214"/>
                  </a:cubicBezTo>
                  <a:cubicBezTo>
                    <a:pt x="6270" y="5056"/>
                    <a:pt x="6270" y="4867"/>
                    <a:pt x="6427" y="4710"/>
                  </a:cubicBezTo>
                  <a:lnTo>
                    <a:pt x="6932" y="4205"/>
                  </a:lnTo>
                  <a:cubicBezTo>
                    <a:pt x="7010" y="4127"/>
                    <a:pt x="7113" y="4087"/>
                    <a:pt x="7207" y="4087"/>
                  </a:cubicBezTo>
                  <a:close/>
                  <a:moveTo>
                    <a:pt x="5388" y="4875"/>
                  </a:moveTo>
                  <a:cubicBezTo>
                    <a:pt x="5474" y="4875"/>
                    <a:pt x="5561" y="4914"/>
                    <a:pt x="5640" y="4993"/>
                  </a:cubicBezTo>
                  <a:cubicBezTo>
                    <a:pt x="5797" y="5151"/>
                    <a:pt x="5797" y="5340"/>
                    <a:pt x="5640" y="5497"/>
                  </a:cubicBezTo>
                  <a:lnTo>
                    <a:pt x="5136" y="6001"/>
                  </a:lnTo>
                  <a:cubicBezTo>
                    <a:pt x="5057" y="6080"/>
                    <a:pt x="4963" y="6119"/>
                    <a:pt x="4868" y="6119"/>
                  </a:cubicBezTo>
                  <a:cubicBezTo>
                    <a:pt x="4773" y="6119"/>
                    <a:pt x="4679" y="6080"/>
                    <a:pt x="4600" y="6001"/>
                  </a:cubicBezTo>
                  <a:cubicBezTo>
                    <a:pt x="4443" y="5844"/>
                    <a:pt x="4443" y="5655"/>
                    <a:pt x="4600" y="5497"/>
                  </a:cubicBezTo>
                  <a:lnTo>
                    <a:pt x="5136" y="4993"/>
                  </a:lnTo>
                  <a:cubicBezTo>
                    <a:pt x="5215" y="4914"/>
                    <a:pt x="5301" y="4875"/>
                    <a:pt x="5388" y="4875"/>
                  </a:cubicBezTo>
                  <a:close/>
                  <a:moveTo>
                    <a:pt x="2674" y="5568"/>
                  </a:moveTo>
                  <a:cubicBezTo>
                    <a:pt x="2765" y="5568"/>
                    <a:pt x="2852" y="5607"/>
                    <a:pt x="2930" y="5686"/>
                  </a:cubicBezTo>
                  <a:cubicBezTo>
                    <a:pt x="3088" y="5844"/>
                    <a:pt x="3088" y="6064"/>
                    <a:pt x="2930" y="6222"/>
                  </a:cubicBezTo>
                  <a:lnTo>
                    <a:pt x="2395" y="6726"/>
                  </a:lnTo>
                  <a:cubicBezTo>
                    <a:pt x="2316" y="6805"/>
                    <a:pt x="2229" y="6844"/>
                    <a:pt x="2143" y="6844"/>
                  </a:cubicBezTo>
                  <a:cubicBezTo>
                    <a:pt x="2056" y="6844"/>
                    <a:pt x="1970" y="6805"/>
                    <a:pt x="1891" y="6726"/>
                  </a:cubicBezTo>
                  <a:cubicBezTo>
                    <a:pt x="1733" y="6568"/>
                    <a:pt x="1733" y="6379"/>
                    <a:pt x="1891" y="6222"/>
                  </a:cubicBezTo>
                  <a:lnTo>
                    <a:pt x="2395" y="5686"/>
                  </a:lnTo>
                  <a:cubicBezTo>
                    <a:pt x="2489" y="5607"/>
                    <a:pt x="2584" y="5568"/>
                    <a:pt x="2674" y="5568"/>
                  </a:cubicBezTo>
                  <a:close/>
                  <a:moveTo>
                    <a:pt x="4065" y="1"/>
                  </a:moveTo>
                  <a:cubicBezTo>
                    <a:pt x="3468" y="1"/>
                    <a:pt x="2828" y="244"/>
                    <a:pt x="2174" y="897"/>
                  </a:cubicBezTo>
                  <a:cubicBezTo>
                    <a:pt x="1355" y="1717"/>
                    <a:pt x="662" y="2977"/>
                    <a:pt x="347" y="4268"/>
                  </a:cubicBezTo>
                  <a:cubicBezTo>
                    <a:pt x="0" y="5781"/>
                    <a:pt x="190" y="7009"/>
                    <a:pt x="914" y="7702"/>
                  </a:cubicBezTo>
                  <a:cubicBezTo>
                    <a:pt x="1466" y="8255"/>
                    <a:pt x="2204" y="8461"/>
                    <a:pt x="2972" y="8461"/>
                  </a:cubicBezTo>
                  <a:cubicBezTo>
                    <a:pt x="3430" y="8461"/>
                    <a:pt x="3900" y="8387"/>
                    <a:pt x="4348" y="8270"/>
                  </a:cubicBezTo>
                  <a:cubicBezTo>
                    <a:pt x="5608" y="7955"/>
                    <a:pt x="6900" y="7230"/>
                    <a:pt x="7719" y="6442"/>
                  </a:cubicBezTo>
                  <a:cubicBezTo>
                    <a:pt x="9736" y="4426"/>
                    <a:pt x="7845" y="2536"/>
                    <a:pt x="6963" y="1654"/>
                  </a:cubicBezTo>
                  <a:cubicBezTo>
                    <a:pt x="6367" y="1057"/>
                    <a:pt x="5310" y="1"/>
                    <a:pt x="4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7264;p52">
            <a:extLst>
              <a:ext uri="{FF2B5EF4-FFF2-40B4-BE49-F238E27FC236}">
                <a16:creationId xmlns:a16="http://schemas.microsoft.com/office/drawing/2014/main" id="{C5B04BA7-4192-47A6-8CCE-1F6B7BC72932}"/>
              </a:ext>
            </a:extLst>
          </p:cNvPr>
          <p:cNvGrpSpPr/>
          <p:nvPr/>
        </p:nvGrpSpPr>
        <p:grpSpPr>
          <a:xfrm>
            <a:off x="8400179" y="3569424"/>
            <a:ext cx="450075" cy="510955"/>
            <a:chOff x="-16775350" y="3309200"/>
            <a:chExt cx="267800" cy="304025"/>
          </a:xfrm>
          <a:solidFill>
            <a:srgbClr val="5C3183"/>
          </a:solidFill>
        </p:grpSpPr>
        <p:sp>
          <p:nvSpPr>
            <p:cNvPr id="599" name="Google Shape;7265;p52">
              <a:extLst>
                <a:ext uri="{FF2B5EF4-FFF2-40B4-BE49-F238E27FC236}">
                  <a16:creationId xmlns:a16="http://schemas.microsoft.com/office/drawing/2014/main" id="{A7B9B005-F53F-4331-ACAB-C7D0C53CFF6B}"/>
                </a:ext>
              </a:extLst>
            </p:cNvPr>
            <p:cNvSpPr/>
            <p:nvPr/>
          </p:nvSpPr>
          <p:spPr>
            <a:xfrm>
              <a:off x="-16775350" y="3309200"/>
              <a:ext cx="267800" cy="160675"/>
            </a:xfrm>
            <a:custGeom>
              <a:avLst/>
              <a:gdLst/>
              <a:ahLst/>
              <a:cxnLst/>
              <a:rect l="l" t="t" r="r" b="b"/>
              <a:pathLst>
                <a:path w="10712" h="6427" extrusionOk="0">
                  <a:moveTo>
                    <a:pt x="4978" y="1418"/>
                  </a:moveTo>
                  <a:cubicBezTo>
                    <a:pt x="5388" y="1418"/>
                    <a:pt x="5703" y="1733"/>
                    <a:pt x="5703" y="2111"/>
                  </a:cubicBezTo>
                  <a:cubicBezTo>
                    <a:pt x="5703" y="2520"/>
                    <a:pt x="5388" y="2835"/>
                    <a:pt x="4978" y="2835"/>
                  </a:cubicBezTo>
                  <a:cubicBezTo>
                    <a:pt x="4600" y="2835"/>
                    <a:pt x="4285" y="2520"/>
                    <a:pt x="4285" y="2111"/>
                  </a:cubicBezTo>
                  <a:cubicBezTo>
                    <a:pt x="4285" y="1733"/>
                    <a:pt x="4600" y="1418"/>
                    <a:pt x="4978" y="1418"/>
                  </a:cubicBezTo>
                  <a:close/>
                  <a:moveTo>
                    <a:pt x="3182" y="2867"/>
                  </a:moveTo>
                  <a:cubicBezTo>
                    <a:pt x="3781" y="2867"/>
                    <a:pt x="4254" y="3340"/>
                    <a:pt x="4254" y="3938"/>
                  </a:cubicBezTo>
                  <a:cubicBezTo>
                    <a:pt x="4285" y="4505"/>
                    <a:pt x="3781" y="5009"/>
                    <a:pt x="3182" y="5009"/>
                  </a:cubicBezTo>
                  <a:cubicBezTo>
                    <a:pt x="2584" y="5009"/>
                    <a:pt x="2111" y="4537"/>
                    <a:pt x="2111" y="3938"/>
                  </a:cubicBezTo>
                  <a:cubicBezTo>
                    <a:pt x="2111" y="3340"/>
                    <a:pt x="2584" y="2867"/>
                    <a:pt x="3182" y="2867"/>
                  </a:cubicBezTo>
                  <a:close/>
                  <a:moveTo>
                    <a:pt x="5356" y="0"/>
                  </a:moveTo>
                  <a:cubicBezTo>
                    <a:pt x="2395" y="0"/>
                    <a:pt x="0" y="2394"/>
                    <a:pt x="0" y="5356"/>
                  </a:cubicBezTo>
                  <a:cubicBezTo>
                    <a:pt x="0" y="5954"/>
                    <a:pt x="473" y="6427"/>
                    <a:pt x="1040" y="6427"/>
                  </a:cubicBezTo>
                  <a:lnTo>
                    <a:pt x="9609" y="6427"/>
                  </a:lnTo>
                  <a:cubicBezTo>
                    <a:pt x="10208" y="6427"/>
                    <a:pt x="10681" y="5954"/>
                    <a:pt x="10681" y="5356"/>
                  </a:cubicBezTo>
                  <a:cubicBezTo>
                    <a:pt x="10712" y="2394"/>
                    <a:pt x="8286"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7266;p52">
              <a:extLst>
                <a:ext uri="{FF2B5EF4-FFF2-40B4-BE49-F238E27FC236}">
                  <a16:creationId xmlns:a16="http://schemas.microsoft.com/office/drawing/2014/main" id="{26274833-DA83-4E42-B3F2-B292A83650E2}"/>
                </a:ext>
              </a:extLst>
            </p:cNvPr>
            <p:cNvSpPr/>
            <p:nvPr/>
          </p:nvSpPr>
          <p:spPr>
            <a:xfrm>
              <a:off x="-16704475" y="3398975"/>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7267;p52">
              <a:extLst>
                <a:ext uri="{FF2B5EF4-FFF2-40B4-BE49-F238E27FC236}">
                  <a16:creationId xmlns:a16="http://schemas.microsoft.com/office/drawing/2014/main" id="{07D476CD-628F-4721-B98D-7F8780606A5B}"/>
                </a:ext>
              </a:extLst>
            </p:cNvPr>
            <p:cNvSpPr/>
            <p:nvPr/>
          </p:nvSpPr>
          <p:spPr>
            <a:xfrm>
              <a:off x="-16707625" y="3487200"/>
              <a:ext cx="129200" cy="126025"/>
            </a:xfrm>
            <a:custGeom>
              <a:avLst/>
              <a:gdLst/>
              <a:ahLst/>
              <a:cxnLst/>
              <a:rect l="l" t="t" r="r" b="b"/>
              <a:pathLst>
                <a:path w="5168" h="5041" extrusionOk="0">
                  <a:moveTo>
                    <a:pt x="1135" y="0"/>
                  </a:moveTo>
                  <a:cubicBezTo>
                    <a:pt x="1072" y="725"/>
                    <a:pt x="914" y="1449"/>
                    <a:pt x="631" y="2079"/>
                  </a:cubicBezTo>
                  <a:cubicBezTo>
                    <a:pt x="1" y="3592"/>
                    <a:pt x="1103" y="5041"/>
                    <a:pt x="2584" y="5041"/>
                  </a:cubicBezTo>
                  <a:cubicBezTo>
                    <a:pt x="3939" y="5041"/>
                    <a:pt x="5168" y="3875"/>
                    <a:pt x="4632" y="2237"/>
                  </a:cubicBezTo>
                  <a:cubicBezTo>
                    <a:pt x="4411" y="1449"/>
                    <a:pt x="4222" y="725"/>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7268;p52">
            <a:extLst>
              <a:ext uri="{FF2B5EF4-FFF2-40B4-BE49-F238E27FC236}">
                <a16:creationId xmlns:a16="http://schemas.microsoft.com/office/drawing/2014/main" id="{6E127379-3C11-4E32-84C4-B0430F6BAE6D}"/>
              </a:ext>
            </a:extLst>
          </p:cNvPr>
          <p:cNvGrpSpPr/>
          <p:nvPr/>
        </p:nvGrpSpPr>
        <p:grpSpPr>
          <a:xfrm>
            <a:off x="8400179" y="4197456"/>
            <a:ext cx="450075" cy="514990"/>
            <a:chOff x="-16775350" y="3683300"/>
            <a:chExt cx="267800" cy="306425"/>
          </a:xfrm>
          <a:solidFill>
            <a:srgbClr val="5C3183"/>
          </a:solidFill>
        </p:grpSpPr>
        <p:sp>
          <p:nvSpPr>
            <p:cNvPr id="596" name="Google Shape;7269;p52">
              <a:extLst>
                <a:ext uri="{FF2B5EF4-FFF2-40B4-BE49-F238E27FC236}">
                  <a16:creationId xmlns:a16="http://schemas.microsoft.com/office/drawing/2014/main" id="{A9BCC59B-961E-4156-BB17-C3523166C1D3}"/>
                </a:ext>
              </a:extLst>
            </p:cNvPr>
            <p:cNvSpPr/>
            <p:nvPr/>
          </p:nvSpPr>
          <p:spPr>
            <a:xfrm>
              <a:off x="-16775350" y="3683300"/>
              <a:ext cx="267800" cy="306425"/>
            </a:xfrm>
            <a:custGeom>
              <a:avLst/>
              <a:gdLst/>
              <a:ahLst/>
              <a:cxnLst/>
              <a:rect l="l" t="t" r="r" b="b"/>
              <a:pathLst>
                <a:path w="10712" h="12257" extrusionOk="0">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7270;p52">
              <a:extLst>
                <a:ext uri="{FF2B5EF4-FFF2-40B4-BE49-F238E27FC236}">
                  <a16:creationId xmlns:a16="http://schemas.microsoft.com/office/drawing/2014/main" id="{1F720A9D-60DF-4F00-A58A-083C79DF6568}"/>
                </a:ext>
              </a:extLst>
            </p:cNvPr>
            <p:cNvSpPr/>
            <p:nvPr/>
          </p:nvSpPr>
          <p:spPr>
            <a:xfrm>
              <a:off x="-16648550" y="3847925"/>
              <a:ext cx="13425" cy="21275"/>
            </a:xfrm>
            <a:custGeom>
              <a:avLst/>
              <a:gdLst/>
              <a:ahLst/>
              <a:cxnLst/>
              <a:rect l="l" t="t" r="r" b="b"/>
              <a:pathLst>
                <a:path w="537" h="851" extrusionOk="0">
                  <a:moveTo>
                    <a:pt x="284" y="0"/>
                  </a:moveTo>
                  <a:lnTo>
                    <a:pt x="1" y="252"/>
                  </a:lnTo>
                  <a:lnTo>
                    <a:pt x="284" y="851"/>
                  </a:lnTo>
                  <a:lnTo>
                    <a:pt x="536" y="252"/>
                  </a:lnTo>
                  <a:lnTo>
                    <a:pt x="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7271;p52">
              <a:extLst>
                <a:ext uri="{FF2B5EF4-FFF2-40B4-BE49-F238E27FC236}">
                  <a16:creationId xmlns:a16="http://schemas.microsoft.com/office/drawing/2014/main" id="{5AF3B37B-8E87-444A-8512-11D1E95AD02F}"/>
                </a:ext>
              </a:extLst>
            </p:cNvPr>
            <p:cNvSpPr/>
            <p:nvPr/>
          </p:nvSpPr>
          <p:spPr>
            <a:xfrm>
              <a:off x="-16722575" y="3771400"/>
              <a:ext cx="161475" cy="215950"/>
            </a:xfrm>
            <a:custGeom>
              <a:avLst/>
              <a:gdLst/>
              <a:ahLst/>
              <a:cxnLst/>
              <a:rect l="l" t="t" r="r" b="b"/>
              <a:pathLst>
                <a:path w="6459" h="8638" extrusionOk="0">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7272;p52">
            <a:extLst>
              <a:ext uri="{FF2B5EF4-FFF2-40B4-BE49-F238E27FC236}">
                <a16:creationId xmlns:a16="http://schemas.microsoft.com/office/drawing/2014/main" id="{EE364A29-076C-4123-8423-A700028D0DBD}"/>
              </a:ext>
            </a:extLst>
          </p:cNvPr>
          <p:cNvGrpSpPr/>
          <p:nvPr/>
        </p:nvGrpSpPr>
        <p:grpSpPr>
          <a:xfrm>
            <a:off x="8368395" y="4828684"/>
            <a:ext cx="513644" cy="510955"/>
            <a:chOff x="-16794250" y="4058225"/>
            <a:chExt cx="305625" cy="304025"/>
          </a:xfrm>
          <a:solidFill>
            <a:srgbClr val="5C3183"/>
          </a:solidFill>
        </p:grpSpPr>
        <p:sp>
          <p:nvSpPr>
            <p:cNvPr id="587" name="Google Shape;7273;p52">
              <a:extLst>
                <a:ext uri="{FF2B5EF4-FFF2-40B4-BE49-F238E27FC236}">
                  <a16:creationId xmlns:a16="http://schemas.microsoft.com/office/drawing/2014/main" id="{8FD60AF6-5BD8-403A-859D-9C82BCDA9918}"/>
                </a:ext>
              </a:extLst>
            </p:cNvPr>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7274;p52">
              <a:extLst>
                <a:ext uri="{FF2B5EF4-FFF2-40B4-BE49-F238E27FC236}">
                  <a16:creationId xmlns:a16="http://schemas.microsoft.com/office/drawing/2014/main" id="{DE665149-7B56-40B8-B9D5-1A69F1271B12}"/>
                </a:ext>
              </a:extLst>
            </p:cNvPr>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7275;p52">
              <a:extLst>
                <a:ext uri="{FF2B5EF4-FFF2-40B4-BE49-F238E27FC236}">
                  <a16:creationId xmlns:a16="http://schemas.microsoft.com/office/drawing/2014/main" id="{293D5A13-1B65-47C2-A882-039269D8207A}"/>
                </a:ext>
              </a:extLst>
            </p:cNvPr>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7276;p52">
              <a:extLst>
                <a:ext uri="{FF2B5EF4-FFF2-40B4-BE49-F238E27FC236}">
                  <a16:creationId xmlns:a16="http://schemas.microsoft.com/office/drawing/2014/main" id="{C0DB1638-ED50-49C5-8BBA-9ED74C1E1296}"/>
                </a:ext>
              </a:extLst>
            </p:cNvPr>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7277;p52">
              <a:extLst>
                <a:ext uri="{FF2B5EF4-FFF2-40B4-BE49-F238E27FC236}">
                  <a16:creationId xmlns:a16="http://schemas.microsoft.com/office/drawing/2014/main" id="{EFC81750-489E-4A75-AE6A-952C84EA500D}"/>
                </a:ext>
              </a:extLst>
            </p:cNvPr>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7278;p52">
              <a:extLst>
                <a:ext uri="{FF2B5EF4-FFF2-40B4-BE49-F238E27FC236}">
                  <a16:creationId xmlns:a16="http://schemas.microsoft.com/office/drawing/2014/main" id="{B379CCDA-D2CD-451A-B1E0-559E45A232FF}"/>
                </a:ext>
              </a:extLst>
            </p:cNvPr>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7279;p52">
              <a:extLst>
                <a:ext uri="{FF2B5EF4-FFF2-40B4-BE49-F238E27FC236}">
                  <a16:creationId xmlns:a16="http://schemas.microsoft.com/office/drawing/2014/main" id="{2DAD7F37-A199-4AFC-8FF6-DEF788D0C2C4}"/>
                </a:ext>
              </a:extLst>
            </p:cNvPr>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7280;p52">
              <a:extLst>
                <a:ext uri="{FF2B5EF4-FFF2-40B4-BE49-F238E27FC236}">
                  <a16:creationId xmlns:a16="http://schemas.microsoft.com/office/drawing/2014/main" id="{FDCA3B4C-FDA5-4397-9DE1-30E4C80DE07F}"/>
                </a:ext>
              </a:extLst>
            </p:cNvPr>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7281;p52">
              <a:extLst>
                <a:ext uri="{FF2B5EF4-FFF2-40B4-BE49-F238E27FC236}">
                  <a16:creationId xmlns:a16="http://schemas.microsoft.com/office/drawing/2014/main" id="{EECE0174-4D52-4A7E-89DA-DF1B929FD2A7}"/>
                </a:ext>
              </a:extLst>
            </p:cNvPr>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7282;p52">
            <a:extLst>
              <a:ext uri="{FF2B5EF4-FFF2-40B4-BE49-F238E27FC236}">
                <a16:creationId xmlns:a16="http://schemas.microsoft.com/office/drawing/2014/main" id="{4E0DC38D-E9FD-43D8-B0C3-536F5589C0BA}"/>
              </a:ext>
            </a:extLst>
          </p:cNvPr>
          <p:cNvSpPr/>
          <p:nvPr/>
        </p:nvSpPr>
        <p:spPr>
          <a:xfrm>
            <a:off x="10259279" y="4828268"/>
            <a:ext cx="514947" cy="512301"/>
          </a:xfrm>
          <a:custGeom>
            <a:avLst/>
            <a:gdLst/>
            <a:ahLst/>
            <a:cxnLst/>
            <a:rect l="l" t="t" r="r" b="b"/>
            <a:pathLst>
              <a:path w="12256" h="12193" extrusionOk="0">
                <a:moveTo>
                  <a:pt x="5324" y="2899"/>
                </a:moveTo>
                <a:cubicBezTo>
                  <a:pt x="5513" y="2899"/>
                  <a:pt x="5671" y="3056"/>
                  <a:pt x="5671" y="3245"/>
                </a:cubicBezTo>
                <a:lnTo>
                  <a:pt x="5671" y="3970"/>
                </a:lnTo>
                <a:cubicBezTo>
                  <a:pt x="5671" y="4159"/>
                  <a:pt x="5513" y="4316"/>
                  <a:pt x="5324" y="4316"/>
                </a:cubicBezTo>
                <a:cubicBezTo>
                  <a:pt x="5104" y="4316"/>
                  <a:pt x="4946" y="4159"/>
                  <a:pt x="4946" y="3970"/>
                </a:cubicBezTo>
                <a:lnTo>
                  <a:pt x="4946" y="3245"/>
                </a:lnTo>
                <a:cubicBezTo>
                  <a:pt x="4946" y="3056"/>
                  <a:pt x="5104" y="2899"/>
                  <a:pt x="5324" y="2899"/>
                </a:cubicBezTo>
                <a:close/>
                <a:moveTo>
                  <a:pt x="6742" y="2899"/>
                </a:moveTo>
                <a:cubicBezTo>
                  <a:pt x="6931" y="2899"/>
                  <a:pt x="7089" y="3056"/>
                  <a:pt x="7089" y="3245"/>
                </a:cubicBezTo>
                <a:lnTo>
                  <a:pt x="7089" y="3970"/>
                </a:lnTo>
                <a:cubicBezTo>
                  <a:pt x="7089" y="4159"/>
                  <a:pt x="6931" y="4316"/>
                  <a:pt x="6742" y="4316"/>
                </a:cubicBezTo>
                <a:cubicBezTo>
                  <a:pt x="6522" y="4316"/>
                  <a:pt x="6364" y="4159"/>
                  <a:pt x="6364" y="3970"/>
                </a:cubicBezTo>
                <a:lnTo>
                  <a:pt x="6364" y="3245"/>
                </a:lnTo>
                <a:cubicBezTo>
                  <a:pt x="6364" y="3056"/>
                  <a:pt x="6522" y="2899"/>
                  <a:pt x="6742" y="2899"/>
                </a:cubicBezTo>
                <a:close/>
                <a:moveTo>
                  <a:pt x="6017" y="5041"/>
                </a:moveTo>
                <a:cubicBezTo>
                  <a:pt x="6206" y="5041"/>
                  <a:pt x="6364" y="5198"/>
                  <a:pt x="6364" y="5387"/>
                </a:cubicBezTo>
                <a:lnTo>
                  <a:pt x="6364" y="6081"/>
                </a:lnTo>
                <a:cubicBezTo>
                  <a:pt x="6364" y="6301"/>
                  <a:pt x="6206" y="6427"/>
                  <a:pt x="6017" y="6427"/>
                </a:cubicBezTo>
                <a:cubicBezTo>
                  <a:pt x="5828" y="6427"/>
                  <a:pt x="5671" y="6301"/>
                  <a:pt x="5671" y="6081"/>
                </a:cubicBezTo>
                <a:lnTo>
                  <a:pt x="5671" y="5387"/>
                </a:lnTo>
                <a:cubicBezTo>
                  <a:pt x="5671" y="5198"/>
                  <a:pt x="5828" y="5041"/>
                  <a:pt x="6017" y="5041"/>
                </a:cubicBezTo>
                <a:close/>
                <a:moveTo>
                  <a:pt x="5324" y="7183"/>
                </a:moveTo>
                <a:cubicBezTo>
                  <a:pt x="5513" y="7183"/>
                  <a:pt x="5671" y="7341"/>
                  <a:pt x="5671" y="7561"/>
                </a:cubicBezTo>
                <a:lnTo>
                  <a:pt x="5671" y="8254"/>
                </a:lnTo>
                <a:cubicBezTo>
                  <a:pt x="5671" y="8443"/>
                  <a:pt x="5513" y="8601"/>
                  <a:pt x="5324" y="8601"/>
                </a:cubicBezTo>
                <a:cubicBezTo>
                  <a:pt x="5104" y="8601"/>
                  <a:pt x="4946" y="8443"/>
                  <a:pt x="4946" y="8254"/>
                </a:cubicBezTo>
                <a:lnTo>
                  <a:pt x="4946" y="7561"/>
                </a:lnTo>
                <a:cubicBezTo>
                  <a:pt x="4946" y="7341"/>
                  <a:pt x="5104" y="7183"/>
                  <a:pt x="5324" y="7183"/>
                </a:cubicBezTo>
                <a:close/>
                <a:moveTo>
                  <a:pt x="6742" y="7183"/>
                </a:moveTo>
                <a:cubicBezTo>
                  <a:pt x="6931" y="7183"/>
                  <a:pt x="7089" y="7341"/>
                  <a:pt x="7089" y="7561"/>
                </a:cubicBezTo>
                <a:lnTo>
                  <a:pt x="7089" y="8254"/>
                </a:lnTo>
                <a:cubicBezTo>
                  <a:pt x="7089" y="8443"/>
                  <a:pt x="6931" y="8601"/>
                  <a:pt x="6742" y="8601"/>
                </a:cubicBezTo>
                <a:cubicBezTo>
                  <a:pt x="6522" y="8601"/>
                  <a:pt x="6364" y="8443"/>
                  <a:pt x="6364" y="8254"/>
                </a:cubicBezTo>
                <a:lnTo>
                  <a:pt x="6364" y="7561"/>
                </a:lnTo>
                <a:cubicBezTo>
                  <a:pt x="6364" y="7341"/>
                  <a:pt x="6522" y="7183"/>
                  <a:pt x="6742" y="7183"/>
                </a:cubicBezTo>
                <a:close/>
                <a:moveTo>
                  <a:pt x="6017" y="9326"/>
                </a:moveTo>
                <a:cubicBezTo>
                  <a:pt x="6206" y="9326"/>
                  <a:pt x="6364" y="9483"/>
                  <a:pt x="6364" y="9672"/>
                </a:cubicBezTo>
                <a:lnTo>
                  <a:pt x="6364" y="10397"/>
                </a:lnTo>
                <a:cubicBezTo>
                  <a:pt x="6364" y="10586"/>
                  <a:pt x="6206" y="10743"/>
                  <a:pt x="6017" y="10743"/>
                </a:cubicBezTo>
                <a:cubicBezTo>
                  <a:pt x="5828" y="10743"/>
                  <a:pt x="5671" y="10586"/>
                  <a:pt x="5671" y="10397"/>
                </a:cubicBezTo>
                <a:lnTo>
                  <a:pt x="5671" y="9672"/>
                </a:lnTo>
                <a:cubicBezTo>
                  <a:pt x="5671" y="9483"/>
                  <a:pt x="5828" y="9326"/>
                  <a:pt x="6017" y="9326"/>
                </a:cubicBezTo>
                <a:close/>
                <a:moveTo>
                  <a:pt x="1418" y="0"/>
                </a:moveTo>
                <a:cubicBezTo>
                  <a:pt x="630" y="0"/>
                  <a:pt x="0" y="630"/>
                  <a:pt x="0" y="1418"/>
                </a:cubicBezTo>
                <a:lnTo>
                  <a:pt x="0" y="4631"/>
                </a:lnTo>
                <a:cubicBezTo>
                  <a:pt x="0" y="6396"/>
                  <a:pt x="1449" y="7876"/>
                  <a:pt x="3245" y="7876"/>
                </a:cubicBezTo>
                <a:lnTo>
                  <a:pt x="3623" y="7876"/>
                </a:lnTo>
                <a:lnTo>
                  <a:pt x="3623" y="11499"/>
                </a:lnTo>
                <a:lnTo>
                  <a:pt x="2552" y="11499"/>
                </a:lnTo>
                <a:cubicBezTo>
                  <a:pt x="2363" y="11499"/>
                  <a:pt x="2205" y="11657"/>
                  <a:pt x="2205" y="11846"/>
                </a:cubicBezTo>
                <a:cubicBezTo>
                  <a:pt x="2205" y="12035"/>
                  <a:pt x="2363" y="12193"/>
                  <a:pt x="2552" y="12193"/>
                </a:cubicBezTo>
                <a:lnTo>
                  <a:pt x="9704" y="12193"/>
                </a:lnTo>
                <a:cubicBezTo>
                  <a:pt x="9893" y="12193"/>
                  <a:pt x="10050" y="12035"/>
                  <a:pt x="10050" y="11846"/>
                </a:cubicBezTo>
                <a:cubicBezTo>
                  <a:pt x="10050" y="11657"/>
                  <a:pt x="9893" y="11499"/>
                  <a:pt x="9704" y="11499"/>
                </a:cubicBezTo>
                <a:lnTo>
                  <a:pt x="8632" y="11499"/>
                </a:lnTo>
                <a:lnTo>
                  <a:pt x="8632" y="10743"/>
                </a:lnTo>
                <a:lnTo>
                  <a:pt x="9010" y="10743"/>
                </a:lnTo>
                <a:cubicBezTo>
                  <a:pt x="10775" y="10743"/>
                  <a:pt x="12255" y="9294"/>
                  <a:pt x="12255" y="7498"/>
                </a:cubicBezTo>
                <a:lnTo>
                  <a:pt x="12255" y="5041"/>
                </a:lnTo>
                <a:cubicBezTo>
                  <a:pt x="12129" y="4253"/>
                  <a:pt x="11499" y="3623"/>
                  <a:pt x="10712" y="3623"/>
                </a:cubicBezTo>
                <a:cubicBezTo>
                  <a:pt x="9924" y="3623"/>
                  <a:pt x="9294" y="4253"/>
                  <a:pt x="9294" y="5041"/>
                </a:cubicBezTo>
                <a:lnTo>
                  <a:pt x="9294" y="7498"/>
                </a:lnTo>
                <a:cubicBezTo>
                  <a:pt x="9294" y="7719"/>
                  <a:pt x="9136" y="7876"/>
                  <a:pt x="8947" y="7876"/>
                </a:cubicBezTo>
                <a:lnTo>
                  <a:pt x="8538" y="7876"/>
                </a:lnTo>
                <a:lnTo>
                  <a:pt x="8538" y="3214"/>
                </a:lnTo>
                <a:cubicBezTo>
                  <a:pt x="8538" y="1827"/>
                  <a:pt x="7435" y="725"/>
                  <a:pt x="6049" y="725"/>
                </a:cubicBezTo>
                <a:cubicBezTo>
                  <a:pt x="4694" y="725"/>
                  <a:pt x="3592" y="1827"/>
                  <a:pt x="3592" y="3214"/>
                </a:cubicBezTo>
                <a:lnTo>
                  <a:pt x="3592" y="4978"/>
                </a:lnTo>
                <a:lnTo>
                  <a:pt x="3182" y="4978"/>
                </a:lnTo>
                <a:cubicBezTo>
                  <a:pt x="2993" y="4978"/>
                  <a:pt x="2835" y="4820"/>
                  <a:pt x="2835" y="4631"/>
                </a:cubicBezTo>
                <a:lnTo>
                  <a:pt x="2835" y="1418"/>
                </a:lnTo>
                <a:cubicBezTo>
                  <a:pt x="2835" y="630"/>
                  <a:pt x="2205" y="0"/>
                  <a:pt x="141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7283;p52">
            <a:extLst>
              <a:ext uri="{FF2B5EF4-FFF2-40B4-BE49-F238E27FC236}">
                <a16:creationId xmlns:a16="http://schemas.microsoft.com/office/drawing/2014/main" id="{B7134030-FD43-48DF-884C-C53C368B91F0}"/>
              </a:ext>
            </a:extLst>
          </p:cNvPr>
          <p:cNvGrpSpPr/>
          <p:nvPr/>
        </p:nvGrpSpPr>
        <p:grpSpPr>
          <a:xfrm>
            <a:off x="2683724" y="3569402"/>
            <a:ext cx="520241" cy="510997"/>
            <a:chOff x="-20199150" y="3317850"/>
            <a:chExt cx="309550" cy="304050"/>
          </a:xfrm>
          <a:solidFill>
            <a:srgbClr val="5C3183"/>
          </a:solidFill>
        </p:grpSpPr>
        <p:sp>
          <p:nvSpPr>
            <p:cNvPr id="580" name="Google Shape;7284;p52">
              <a:extLst>
                <a:ext uri="{FF2B5EF4-FFF2-40B4-BE49-F238E27FC236}">
                  <a16:creationId xmlns:a16="http://schemas.microsoft.com/office/drawing/2014/main" id="{224902B2-E464-4E30-A6B4-6798A9329607}"/>
                </a:ext>
              </a:extLst>
            </p:cNvPr>
            <p:cNvSpPr/>
            <p:nvPr/>
          </p:nvSpPr>
          <p:spPr>
            <a:xfrm>
              <a:off x="-20161350" y="3507675"/>
              <a:ext cx="68550" cy="43325"/>
            </a:xfrm>
            <a:custGeom>
              <a:avLst/>
              <a:gdLst/>
              <a:ahLst/>
              <a:cxnLst/>
              <a:rect l="l" t="t" r="r" b="b"/>
              <a:pathLst>
                <a:path w="2742" h="1733" extrusionOk="0">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7285;p52">
              <a:extLst>
                <a:ext uri="{FF2B5EF4-FFF2-40B4-BE49-F238E27FC236}">
                  <a16:creationId xmlns:a16="http://schemas.microsoft.com/office/drawing/2014/main" id="{C0F2B210-4DC9-4B6D-9AF8-7788CCE7A4CB}"/>
                </a:ext>
              </a:extLst>
            </p:cNvPr>
            <p:cNvSpPr/>
            <p:nvPr/>
          </p:nvSpPr>
          <p:spPr>
            <a:xfrm>
              <a:off x="-20161350" y="3389525"/>
              <a:ext cx="68550" cy="43350"/>
            </a:xfrm>
            <a:custGeom>
              <a:avLst/>
              <a:gdLst/>
              <a:ahLst/>
              <a:cxnLst/>
              <a:rect l="l" t="t" r="r" b="b"/>
              <a:pathLst>
                <a:path w="2742" h="1734" extrusionOk="0">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7286;p52">
              <a:extLst>
                <a:ext uri="{FF2B5EF4-FFF2-40B4-BE49-F238E27FC236}">
                  <a16:creationId xmlns:a16="http://schemas.microsoft.com/office/drawing/2014/main" id="{411CF65A-3BAF-4B84-A614-8D3F688B03C0}"/>
                </a:ext>
              </a:extLst>
            </p:cNvPr>
            <p:cNvSpPr/>
            <p:nvPr/>
          </p:nvSpPr>
          <p:spPr>
            <a:xfrm>
              <a:off x="-20199150" y="3443075"/>
              <a:ext cx="97675" cy="53225"/>
            </a:xfrm>
            <a:custGeom>
              <a:avLst/>
              <a:gdLst/>
              <a:ahLst/>
              <a:cxnLst/>
              <a:rect l="l" t="t" r="r" b="b"/>
              <a:pathLst>
                <a:path w="3907" h="2129" extrusionOk="0">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7287;p52">
              <a:extLst>
                <a:ext uri="{FF2B5EF4-FFF2-40B4-BE49-F238E27FC236}">
                  <a16:creationId xmlns:a16="http://schemas.microsoft.com/office/drawing/2014/main" id="{FC990ADF-D538-4F0F-A2F9-AAE8505399B9}"/>
                </a:ext>
              </a:extLst>
            </p:cNvPr>
            <p:cNvSpPr/>
            <p:nvPr/>
          </p:nvSpPr>
          <p:spPr>
            <a:xfrm>
              <a:off x="-20091250" y="3479325"/>
              <a:ext cx="92175" cy="142575"/>
            </a:xfrm>
            <a:custGeom>
              <a:avLst/>
              <a:gdLst/>
              <a:ahLst/>
              <a:cxnLst/>
              <a:rect l="l" t="t" r="r" b="b"/>
              <a:pathLst>
                <a:path w="3687" h="5703" extrusionOk="0">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7288;p52">
              <a:extLst>
                <a:ext uri="{FF2B5EF4-FFF2-40B4-BE49-F238E27FC236}">
                  <a16:creationId xmlns:a16="http://schemas.microsoft.com/office/drawing/2014/main" id="{48EBE0AD-4E5F-4C77-84E2-7F033B2557F9}"/>
                </a:ext>
              </a:extLst>
            </p:cNvPr>
            <p:cNvSpPr/>
            <p:nvPr/>
          </p:nvSpPr>
          <p:spPr>
            <a:xfrm>
              <a:off x="-20090475" y="3317850"/>
              <a:ext cx="91400" cy="142575"/>
            </a:xfrm>
            <a:custGeom>
              <a:avLst/>
              <a:gdLst/>
              <a:ahLst/>
              <a:cxnLst/>
              <a:rect l="l" t="t" r="r" b="b"/>
              <a:pathLst>
                <a:path w="3656" h="5703" extrusionOk="0">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7289;p52">
              <a:extLst>
                <a:ext uri="{FF2B5EF4-FFF2-40B4-BE49-F238E27FC236}">
                  <a16:creationId xmlns:a16="http://schemas.microsoft.com/office/drawing/2014/main" id="{35BBDC39-BD4B-4B34-99C8-FC75562C7F38}"/>
                </a:ext>
              </a:extLst>
            </p:cNvPr>
            <p:cNvSpPr/>
            <p:nvPr/>
          </p:nvSpPr>
          <p:spPr>
            <a:xfrm>
              <a:off x="-19984925" y="3389525"/>
              <a:ext cx="94550" cy="107925"/>
            </a:xfrm>
            <a:custGeom>
              <a:avLst/>
              <a:gdLst/>
              <a:ahLst/>
              <a:cxnLst/>
              <a:rect l="l" t="t" r="r" b="b"/>
              <a:pathLst>
                <a:path w="3782" h="4317" extrusionOk="0">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7290;p52">
              <a:extLst>
                <a:ext uri="{FF2B5EF4-FFF2-40B4-BE49-F238E27FC236}">
                  <a16:creationId xmlns:a16="http://schemas.microsoft.com/office/drawing/2014/main" id="{051B7B8A-93AB-4AD7-9D37-B95035D4764C}"/>
                </a:ext>
              </a:extLst>
            </p:cNvPr>
            <p:cNvSpPr/>
            <p:nvPr/>
          </p:nvSpPr>
          <p:spPr>
            <a:xfrm>
              <a:off x="-19984125" y="3514750"/>
              <a:ext cx="94525" cy="107150"/>
            </a:xfrm>
            <a:custGeom>
              <a:avLst/>
              <a:gdLst/>
              <a:ahLst/>
              <a:cxnLst/>
              <a:rect l="l" t="t" r="r" b="b"/>
              <a:pathLst>
                <a:path w="3781" h="4286" extrusionOk="0">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7291;p52">
            <a:extLst>
              <a:ext uri="{FF2B5EF4-FFF2-40B4-BE49-F238E27FC236}">
                <a16:creationId xmlns:a16="http://schemas.microsoft.com/office/drawing/2014/main" id="{4716F122-FBE3-41FB-ACF5-FA638BCC2B37}"/>
              </a:ext>
            </a:extLst>
          </p:cNvPr>
          <p:cNvGrpSpPr/>
          <p:nvPr/>
        </p:nvGrpSpPr>
        <p:grpSpPr>
          <a:xfrm>
            <a:off x="2686371" y="4198633"/>
            <a:ext cx="514947" cy="512637"/>
            <a:chOff x="-20199150" y="3693150"/>
            <a:chExt cx="306400" cy="305025"/>
          </a:xfrm>
          <a:solidFill>
            <a:srgbClr val="5C3183"/>
          </a:solidFill>
        </p:grpSpPr>
        <p:sp>
          <p:nvSpPr>
            <p:cNvPr id="574" name="Google Shape;7292;p52">
              <a:extLst>
                <a:ext uri="{FF2B5EF4-FFF2-40B4-BE49-F238E27FC236}">
                  <a16:creationId xmlns:a16="http://schemas.microsoft.com/office/drawing/2014/main" id="{5C30BE45-7AA8-4617-BC72-F75E38FD4587}"/>
                </a:ext>
              </a:extLst>
            </p:cNvPr>
            <p:cNvSpPr/>
            <p:nvPr/>
          </p:nvSpPr>
          <p:spPr>
            <a:xfrm>
              <a:off x="-20182625" y="3762250"/>
              <a:ext cx="227650" cy="212650"/>
            </a:xfrm>
            <a:custGeom>
              <a:avLst/>
              <a:gdLst/>
              <a:ahLst/>
              <a:cxnLst/>
              <a:rect l="l" t="t" r="r" b="b"/>
              <a:pathLst>
                <a:path w="9106" h="8506" extrusionOk="0">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7293;p52">
              <a:extLst>
                <a:ext uri="{FF2B5EF4-FFF2-40B4-BE49-F238E27FC236}">
                  <a16:creationId xmlns:a16="http://schemas.microsoft.com/office/drawing/2014/main" id="{0F1D53EC-3783-48E1-A302-0944DCFD879C}"/>
                </a:ext>
              </a:extLst>
            </p:cNvPr>
            <p:cNvSpPr/>
            <p:nvPr/>
          </p:nvSpPr>
          <p:spPr>
            <a:xfrm>
              <a:off x="-20077075" y="3785225"/>
              <a:ext cx="97700" cy="91075"/>
            </a:xfrm>
            <a:custGeom>
              <a:avLst/>
              <a:gdLst/>
              <a:ahLst/>
              <a:cxnLst/>
              <a:rect l="l" t="t" r="r" b="b"/>
              <a:pathLst>
                <a:path w="3908" h="3643" extrusionOk="0">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7294;p52">
              <a:extLst>
                <a:ext uri="{FF2B5EF4-FFF2-40B4-BE49-F238E27FC236}">
                  <a16:creationId xmlns:a16="http://schemas.microsoft.com/office/drawing/2014/main" id="{74F013B6-5567-4DDB-B577-CF2DC6187236}"/>
                </a:ext>
              </a:extLst>
            </p:cNvPr>
            <p:cNvSpPr/>
            <p:nvPr/>
          </p:nvSpPr>
          <p:spPr>
            <a:xfrm>
              <a:off x="-20051875" y="3693150"/>
              <a:ext cx="159125" cy="176850"/>
            </a:xfrm>
            <a:custGeom>
              <a:avLst/>
              <a:gdLst/>
              <a:ahLst/>
              <a:cxnLst/>
              <a:rect l="l" t="t" r="r" b="b"/>
              <a:pathLst>
                <a:path w="6365" h="7074" extrusionOk="0">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7295;p52">
              <a:extLst>
                <a:ext uri="{FF2B5EF4-FFF2-40B4-BE49-F238E27FC236}">
                  <a16:creationId xmlns:a16="http://schemas.microsoft.com/office/drawing/2014/main" id="{EEE09F49-B84F-45BC-99C7-C344136E49FA}"/>
                </a:ext>
              </a:extLst>
            </p:cNvPr>
            <p:cNvSpPr/>
            <p:nvPr/>
          </p:nvSpPr>
          <p:spPr>
            <a:xfrm>
              <a:off x="-20155825" y="3861300"/>
              <a:ext cx="92950" cy="92175"/>
            </a:xfrm>
            <a:custGeom>
              <a:avLst/>
              <a:gdLst/>
              <a:ahLst/>
              <a:cxnLst/>
              <a:rect l="l" t="t" r="r" b="b"/>
              <a:pathLst>
                <a:path w="3718" h="3687" extrusionOk="0">
                  <a:moveTo>
                    <a:pt x="221" y="1"/>
                  </a:moveTo>
                  <a:lnTo>
                    <a:pt x="63" y="158"/>
                  </a:lnTo>
                  <a:lnTo>
                    <a:pt x="0" y="190"/>
                  </a:lnTo>
                  <a:lnTo>
                    <a:pt x="3529" y="3687"/>
                  </a:lnTo>
                  <a:lnTo>
                    <a:pt x="3560" y="3655"/>
                  </a:lnTo>
                  <a:lnTo>
                    <a:pt x="3718" y="3498"/>
                  </a:lnTo>
                  <a:lnTo>
                    <a:pt x="2457" y="1230"/>
                  </a:lnTo>
                  <a:lnTo>
                    <a:pt x="2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7296;p52">
              <a:extLst>
                <a:ext uri="{FF2B5EF4-FFF2-40B4-BE49-F238E27FC236}">
                  <a16:creationId xmlns:a16="http://schemas.microsoft.com/office/drawing/2014/main" id="{8BA9D7AB-61DD-4964-8B81-3108C0A53A05}"/>
                </a:ext>
              </a:extLst>
            </p:cNvPr>
            <p:cNvSpPr/>
            <p:nvPr/>
          </p:nvSpPr>
          <p:spPr>
            <a:xfrm>
              <a:off x="-20199150" y="3918025"/>
              <a:ext cx="81150" cy="80150"/>
            </a:xfrm>
            <a:custGeom>
              <a:avLst/>
              <a:gdLst/>
              <a:ahLst/>
              <a:cxnLst/>
              <a:rect l="l" t="t" r="r" b="b"/>
              <a:pathLst>
                <a:path w="3246" h="3206" extrusionOk="0">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7297;p52">
              <a:extLst>
                <a:ext uri="{FF2B5EF4-FFF2-40B4-BE49-F238E27FC236}">
                  <a16:creationId xmlns:a16="http://schemas.microsoft.com/office/drawing/2014/main" id="{3A3EDBC6-C744-4C69-BA93-FCFE2023206F}"/>
                </a:ext>
              </a:extLst>
            </p:cNvPr>
            <p:cNvSpPr/>
            <p:nvPr/>
          </p:nvSpPr>
          <p:spPr>
            <a:xfrm>
              <a:off x="-20173950" y="3880200"/>
              <a:ext cx="92175" cy="92200"/>
            </a:xfrm>
            <a:custGeom>
              <a:avLst/>
              <a:gdLst/>
              <a:ahLst/>
              <a:cxnLst/>
              <a:rect l="l" t="t" r="r" b="b"/>
              <a:pathLst>
                <a:path w="3687" h="3688" extrusionOk="0">
                  <a:moveTo>
                    <a:pt x="316" y="1"/>
                  </a:moveTo>
                  <a:cubicBezTo>
                    <a:pt x="189" y="222"/>
                    <a:pt x="63" y="442"/>
                    <a:pt x="0" y="663"/>
                  </a:cubicBezTo>
                  <a:lnTo>
                    <a:pt x="3025" y="3687"/>
                  </a:lnTo>
                  <a:cubicBezTo>
                    <a:pt x="3245" y="3624"/>
                    <a:pt x="3498" y="3498"/>
                    <a:pt x="3687" y="3372"/>
                  </a:cubicBezTo>
                  <a:lnTo>
                    <a:pt x="3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7298;p52">
            <a:extLst>
              <a:ext uri="{FF2B5EF4-FFF2-40B4-BE49-F238E27FC236}">
                <a16:creationId xmlns:a16="http://schemas.microsoft.com/office/drawing/2014/main" id="{194F6DA3-8DE9-4D09-A025-33C1F5D07412}"/>
              </a:ext>
            </a:extLst>
          </p:cNvPr>
          <p:cNvGrpSpPr/>
          <p:nvPr/>
        </p:nvGrpSpPr>
        <p:grpSpPr>
          <a:xfrm>
            <a:off x="2687021" y="4827338"/>
            <a:ext cx="513644" cy="513644"/>
            <a:chOff x="-20197575" y="4066875"/>
            <a:chExt cx="305625" cy="305625"/>
          </a:xfrm>
          <a:solidFill>
            <a:srgbClr val="5C3183"/>
          </a:solidFill>
        </p:grpSpPr>
        <p:sp>
          <p:nvSpPr>
            <p:cNvPr id="566" name="Google Shape;7299;p52">
              <a:extLst>
                <a:ext uri="{FF2B5EF4-FFF2-40B4-BE49-F238E27FC236}">
                  <a16:creationId xmlns:a16="http://schemas.microsoft.com/office/drawing/2014/main" id="{57D336EF-BE7E-45BD-A6D6-61CDCE506BB5}"/>
                </a:ext>
              </a:extLst>
            </p:cNvPr>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7300;p52">
              <a:extLst>
                <a:ext uri="{FF2B5EF4-FFF2-40B4-BE49-F238E27FC236}">
                  <a16:creationId xmlns:a16="http://schemas.microsoft.com/office/drawing/2014/main" id="{1CB571E3-A862-40F9-8B06-2B6FD55B4A37}"/>
                </a:ext>
              </a:extLst>
            </p:cNvPr>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7301;p52">
              <a:extLst>
                <a:ext uri="{FF2B5EF4-FFF2-40B4-BE49-F238E27FC236}">
                  <a16:creationId xmlns:a16="http://schemas.microsoft.com/office/drawing/2014/main" id="{3889C595-0624-4580-9F20-BA8DCF4D00B3}"/>
                </a:ext>
              </a:extLst>
            </p:cNvPr>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7302;p52">
              <a:extLst>
                <a:ext uri="{FF2B5EF4-FFF2-40B4-BE49-F238E27FC236}">
                  <a16:creationId xmlns:a16="http://schemas.microsoft.com/office/drawing/2014/main" id="{8120A0B1-6382-409B-9E8B-07A2E73F8405}"/>
                </a:ext>
              </a:extLst>
            </p:cNvPr>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7303;p52">
              <a:extLst>
                <a:ext uri="{FF2B5EF4-FFF2-40B4-BE49-F238E27FC236}">
                  <a16:creationId xmlns:a16="http://schemas.microsoft.com/office/drawing/2014/main" id="{B433ED2B-0033-4E0C-B254-1457E3F587B9}"/>
                </a:ext>
              </a:extLst>
            </p:cNvPr>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7304;p52">
              <a:extLst>
                <a:ext uri="{FF2B5EF4-FFF2-40B4-BE49-F238E27FC236}">
                  <a16:creationId xmlns:a16="http://schemas.microsoft.com/office/drawing/2014/main" id="{B76B2446-9DEB-4A96-A27C-D18BBA06D411}"/>
                </a:ext>
              </a:extLst>
            </p:cNvPr>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7305;p52">
              <a:extLst>
                <a:ext uri="{FF2B5EF4-FFF2-40B4-BE49-F238E27FC236}">
                  <a16:creationId xmlns:a16="http://schemas.microsoft.com/office/drawing/2014/main" id="{7338FF9C-D005-480C-84FD-C464803CD6FF}"/>
                </a:ext>
              </a:extLst>
            </p:cNvPr>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7306;p52">
              <a:extLst>
                <a:ext uri="{FF2B5EF4-FFF2-40B4-BE49-F238E27FC236}">
                  <a16:creationId xmlns:a16="http://schemas.microsoft.com/office/drawing/2014/main" id="{BBE014B9-39F9-43B6-BA88-F59F3271D379}"/>
                </a:ext>
              </a:extLst>
            </p:cNvPr>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7307;p52">
            <a:extLst>
              <a:ext uri="{FF2B5EF4-FFF2-40B4-BE49-F238E27FC236}">
                <a16:creationId xmlns:a16="http://schemas.microsoft.com/office/drawing/2014/main" id="{302EA596-1104-49B9-B3D1-CF475B83BEAF}"/>
              </a:ext>
            </a:extLst>
          </p:cNvPr>
          <p:cNvGrpSpPr/>
          <p:nvPr/>
        </p:nvGrpSpPr>
        <p:grpSpPr>
          <a:xfrm>
            <a:off x="5851118" y="3567070"/>
            <a:ext cx="510997" cy="515662"/>
            <a:chOff x="-18271050" y="3333200"/>
            <a:chExt cx="304050" cy="306825"/>
          </a:xfrm>
          <a:solidFill>
            <a:srgbClr val="5C3183"/>
          </a:solidFill>
        </p:grpSpPr>
        <p:sp>
          <p:nvSpPr>
            <p:cNvPr id="561" name="Google Shape;7308;p52">
              <a:extLst>
                <a:ext uri="{FF2B5EF4-FFF2-40B4-BE49-F238E27FC236}">
                  <a16:creationId xmlns:a16="http://schemas.microsoft.com/office/drawing/2014/main" id="{A69681F8-B7C2-4B07-93C3-9CF534C29A93}"/>
                </a:ext>
              </a:extLst>
            </p:cNvPr>
            <p:cNvSpPr/>
            <p:nvPr/>
          </p:nvSpPr>
          <p:spPr>
            <a:xfrm>
              <a:off x="-18271050" y="3407650"/>
              <a:ext cx="63025" cy="79575"/>
            </a:xfrm>
            <a:custGeom>
              <a:avLst/>
              <a:gdLst/>
              <a:ahLst/>
              <a:cxnLst/>
              <a:rect l="l" t="t" r="r" b="b"/>
              <a:pathLst>
                <a:path w="2521" h="3183" extrusionOk="0">
                  <a:moveTo>
                    <a:pt x="1765" y="0"/>
                  </a:moveTo>
                  <a:cubicBezTo>
                    <a:pt x="788" y="0"/>
                    <a:pt x="0" y="788"/>
                    <a:pt x="0" y="1764"/>
                  </a:cubicBezTo>
                  <a:cubicBezTo>
                    <a:pt x="0" y="2363"/>
                    <a:pt x="284" y="2867"/>
                    <a:pt x="694" y="3182"/>
                  </a:cubicBezTo>
                  <a:cubicBezTo>
                    <a:pt x="694" y="1733"/>
                    <a:pt x="1544" y="567"/>
                    <a:pt x="2521" y="158"/>
                  </a:cubicBezTo>
                  <a:cubicBezTo>
                    <a:pt x="2300" y="32"/>
                    <a:pt x="2048"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7309;p52">
              <a:extLst>
                <a:ext uri="{FF2B5EF4-FFF2-40B4-BE49-F238E27FC236}">
                  <a16:creationId xmlns:a16="http://schemas.microsoft.com/office/drawing/2014/main" id="{C9DBE0F4-F361-42C4-B97E-866EF1309E04}"/>
                </a:ext>
              </a:extLst>
            </p:cNvPr>
            <p:cNvSpPr/>
            <p:nvPr/>
          </p:nvSpPr>
          <p:spPr>
            <a:xfrm>
              <a:off x="-18030050" y="3406850"/>
              <a:ext cx="63050" cy="79575"/>
            </a:xfrm>
            <a:custGeom>
              <a:avLst/>
              <a:gdLst/>
              <a:ahLst/>
              <a:cxnLst/>
              <a:rect l="l" t="t" r="r" b="b"/>
              <a:pathLst>
                <a:path w="2522" h="3183" extrusionOk="0">
                  <a:moveTo>
                    <a:pt x="757" y="1"/>
                  </a:moveTo>
                  <a:cubicBezTo>
                    <a:pt x="474" y="1"/>
                    <a:pt x="253" y="64"/>
                    <a:pt x="1" y="158"/>
                  </a:cubicBezTo>
                  <a:cubicBezTo>
                    <a:pt x="978" y="568"/>
                    <a:pt x="1828" y="1733"/>
                    <a:pt x="1828" y="3183"/>
                  </a:cubicBezTo>
                  <a:cubicBezTo>
                    <a:pt x="2238" y="2868"/>
                    <a:pt x="2521" y="2332"/>
                    <a:pt x="2521" y="1765"/>
                  </a:cubicBezTo>
                  <a:cubicBezTo>
                    <a:pt x="2521" y="788"/>
                    <a:pt x="1734"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7310;p52">
              <a:extLst>
                <a:ext uri="{FF2B5EF4-FFF2-40B4-BE49-F238E27FC236}">
                  <a16:creationId xmlns:a16="http://schemas.microsoft.com/office/drawing/2014/main" id="{CFE55552-A979-40B7-B9CC-2FAC16DF1A75}"/>
                </a:ext>
              </a:extLst>
            </p:cNvPr>
            <p:cNvSpPr/>
            <p:nvPr/>
          </p:nvSpPr>
          <p:spPr>
            <a:xfrm>
              <a:off x="-18136375" y="3549400"/>
              <a:ext cx="35475" cy="32325"/>
            </a:xfrm>
            <a:custGeom>
              <a:avLst/>
              <a:gdLst/>
              <a:ahLst/>
              <a:cxnLst/>
              <a:rect l="l" t="t" r="r" b="b"/>
              <a:pathLst>
                <a:path w="1419" h="1293" extrusionOk="0">
                  <a:moveTo>
                    <a:pt x="725" y="1"/>
                  </a:moveTo>
                  <a:cubicBezTo>
                    <a:pt x="347" y="1"/>
                    <a:pt x="95" y="222"/>
                    <a:pt x="1" y="600"/>
                  </a:cubicBezTo>
                  <a:lnTo>
                    <a:pt x="725" y="1293"/>
                  </a:lnTo>
                  <a:lnTo>
                    <a:pt x="1419" y="600"/>
                  </a:lnTo>
                  <a:cubicBezTo>
                    <a:pt x="1355" y="285"/>
                    <a:pt x="1072"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7311;p52">
              <a:extLst>
                <a:ext uri="{FF2B5EF4-FFF2-40B4-BE49-F238E27FC236}">
                  <a16:creationId xmlns:a16="http://schemas.microsoft.com/office/drawing/2014/main" id="{C61E0C5A-6018-41C3-A8E9-6010CE0B1D90}"/>
                </a:ext>
              </a:extLst>
            </p:cNvPr>
            <p:cNvSpPr/>
            <p:nvPr/>
          </p:nvSpPr>
          <p:spPr>
            <a:xfrm>
              <a:off x="-18233250" y="3423625"/>
              <a:ext cx="230800" cy="216400"/>
            </a:xfrm>
            <a:custGeom>
              <a:avLst/>
              <a:gdLst/>
              <a:ahLst/>
              <a:cxnLst/>
              <a:rect l="l" t="t" r="r" b="b"/>
              <a:pathLst>
                <a:path w="9232" h="8656" extrusionOk="0">
                  <a:moveTo>
                    <a:pt x="2427" y="2890"/>
                  </a:moveTo>
                  <a:cubicBezTo>
                    <a:pt x="2616" y="2890"/>
                    <a:pt x="2773" y="3047"/>
                    <a:pt x="2773" y="3268"/>
                  </a:cubicBezTo>
                  <a:cubicBezTo>
                    <a:pt x="2773" y="3457"/>
                    <a:pt x="2616" y="3614"/>
                    <a:pt x="2427" y="3614"/>
                  </a:cubicBezTo>
                  <a:cubicBezTo>
                    <a:pt x="2238" y="3614"/>
                    <a:pt x="2080" y="3457"/>
                    <a:pt x="2080" y="3268"/>
                  </a:cubicBezTo>
                  <a:cubicBezTo>
                    <a:pt x="2080" y="3047"/>
                    <a:pt x="2238" y="2890"/>
                    <a:pt x="2427" y="2890"/>
                  </a:cubicBezTo>
                  <a:close/>
                  <a:moveTo>
                    <a:pt x="6711" y="2890"/>
                  </a:moveTo>
                  <a:cubicBezTo>
                    <a:pt x="6900" y="2890"/>
                    <a:pt x="7089" y="3047"/>
                    <a:pt x="7089" y="3268"/>
                  </a:cubicBezTo>
                  <a:cubicBezTo>
                    <a:pt x="7058" y="3457"/>
                    <a:pt x="6900" y="3614"/>
                    <a:pt x="6711" y="3614"/>
                  </a:cubicBezTo>
                  <a:cubicBezTo>
                    <a:pt x="6522" y="3614"/>
                    <a:pt x="6365" y="3457"/>
                    <a:pt x="6365" y="3268"/>
                  </a:cubicBezTo>
                  <a:cubicBezTo>
                    <a:pt x="6365" y="3047"/>
                    <a:pt x="6522" y="2890"/>
                    <a:pt x="6711" y="2890"/>
                  </a:cubicBezTo>
                  <a:close/>
                  <a:moveTo>
                    <a:pt x="2066" y="0"/>
                  </a:moveTo>
                  <a:cubicBezTo>
                    <a:pt x="1647" y="0"/>
                    <a:pt x="1224" y="147"/>
                    <a:pt x="883" y="464"/>
                  </a:cubicBezTo>
                  <a:cubicBezTo>
                    <a:pt x="316" y="999"/>
                    <a:pt x="1" y="1724"/>
                    <a:pt x="1" y="2543"/>
                  </a:cubicBezTo>
                  <a:cubicBezTo>
                    <a:pt x="1" y="4528"/>
                    <a:pt x="1765" y="8308"/>
                    <a:pt x="4285" y="8655"/>
                  </a:cubicBezTo>
                  <a:lnTo>
                    <a:pt x="4285" y="6985"/>
                  </a:lnTo>
                  <a:lnTo>
                    <a:pt x="3372" y="6103"/>
                  </a:lnTo>
                  <a:lnTo>
                    <a:pt x="3340" y="6040"/>
                  </a:lnTo>
                  <a:cubicBezTo>
                    <a:pt x="3246" y="5977"/>
                    <a:pt x="3214" y="5883"/>
                    <a:pt x="3214" y="5820"/>
                  </a:cubicBezTo>
                  <a:cubicBezTo>
                    <a:pt x="3214" y="5032"/>
                    <a:pt x="3844" y="4402"/>
                    <a:pt x="4632" y="4402"/>
                  </a:cubicBezTo>
                  <a:cubicBezTo>
                    <a:pt x="5420" y="4402"/>
                    <a:pt x="6050" y="5032"/>
                    <a:pt x="6050" y="5820"/>
                  </a:cubicBezTo>
                  <a:cubicBezTo>
                    <a:pt x="6050" y="5883"/>
                    <a:pt x="6018" y="6009"/>
                    <a:pt x="5924" y="6040"/>
                  </a:cubicBezTo>
                  <a:lnTo>
                    <a:pt x="4947" y="6985"/>
                  </a:lnTo>
                  <a:lnTo>
                    <a:pt x="4947" y="8655"/>
                  </a:lnTo>
                  <a:cubicBezTo>
                    <a:pt x="7436" y="8340"/>
                    <a:pt x="9232" y="4559"/>
                    <a:pt x="9232" y="2543"/>
                  </a:cubicBezTo>
                  <a:cubicBezTo>
                    <a:pt x="9232" y="1724"/>
                    <a:pt x="8917" y="999"/>
                    <a:pt x="8349" y="464"/>
                  </a:cubicBezTo>
                  <a:cubicBezTo>
                    <a:pt x="7984" y="157"/>
                    <a:pt x="7553" y="14"/>
                    <a:pt x="7131" y="14"/>
                  </a:cubicBezTo>
                  <a:cubicBezTo>
                    <a:pt x="6425" y="14"/>
                    <a:pt x="5747" y="415"/>
                    <a:pt x="5451" y="1125"/>
                  </a:cubicBezTo>
                  <a:lnTo>
                    <a:pt x="5230" y="1755"/>
                  </a:lnTo>
                  <a:cubicBezTo>
                    <a:pt x="5104" y="2039"/>
                    <a:pt x="4852" y="2197"/>
                    <a:pt x="4600" y="2197"/>
                  </a:cubicBezTo>
                  <a:cubicBezTo>
                    <a:pt x="4317" y="2197"/>
                    <a:pt x="4033" y="2039"/>
                    <a:pt x="3970" y="1755"/>
                  </a:cubicBezTo>
                  <a:lnTo>
                    <a:pt x="3718" y="1125"/>
                  </a:lnTo>
                  <a:cubicBezTo>
                    <a:pt x="3461" y="414"/>
                    <a:pt x="2771" y="0"/>
                    <a:pt x="2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7312;p52">
              <a:extLst>
                <a:ext uri="{FF2B5EF4-FFF2-40B4-BE49-F238E27FC236}">
                  <a16:creationId xmlns:a16="http://schemas.microsoft.com/office/drawing/2014/main" id="{883E10E4-9C62-45E3-AC17-9DC8BE98FECC}"/>
                </a:ext>
              </a:extLst>
            </p:cNvPr>
            <p:cNvSpPr/>
            <p:nvPr/>
          </p:nvSpPr>
          <p:spPr>
            <a:xfrm>
              <a:off x="-18231675" y="3333200"/>
              <a:ext cx="220575" cy="125650"/>
            </a:xfrm>
            <a:custGeom>
              <a:avLst/>
              <a:gdLst/>
              <a:ahLst/>
              <a:cxnLst/>
              <a:rect l="l" t="t" r="r" b="b"/>
              <a:pathLst>
                <a:path w="8823" h="5026" extrusionOk="0">
                  <a:moveTo>
                    <a:pt x="3088" y="1088"/>
                  </a:moveTo>
                  <a:cubicBezTo>
                    <a:pt x="3277" y="1088"/>
                    <a:pt x="3435" y="1245"/>
                    <a:pt x="3435" y="1434"/>
                  </a:cubicBezTo>
                  <a:lnTo>
                    <a:pt x="3435" y="2159"/>
                  </a:lnTo>
                  <a:cubicBezTo>
                    <a:pt x="3435" y="2348"/>
                    <a:pt x="3277" y="2506"/>
                    <a:pt x="3088" y="2506"/>
                  </a:cubicBezTo>
                  <a:cubicBezTo>
                    <a:pt x="2868" y="2506"/>
                    <a:pt x="2710" y="2348"/>
                    <a:pt x="2710" y="2159"/>
                  </a:cubicBezTo>
                  <a:lnTo>
                    <a:pt x="2710" y="1434"/>
                  </a:lnTo>
                  <a:cubicBezTo>
                    <a:pt x="2710" y="1245"/>
                    <a:pt x="2868" y="1088"/>
                    <a:pt x="3088" y="1088"/>
                  </a:cubicBezTo>
                  <a:close/>
                  <a:moveTo>
                    <a:pt x="5955" y="1088"/>
                  </a:moveTo>
                  <a:cubicBezTo>
                    <a:pt x="6144" y="1088"/>
                    <a:pt x="6302" y="1245"/>
                    <a:pt x="6302" y="1434"/>
                  </a:cubicBezTo>
                  <a:lnTo>
                    <a:pt x="6302" y="2159"/>
                  </a:lnTo>
                  <a:cubicBezTo>
                    <a:pt x="6302" y="2348"/>
                    <a:pt x="6144" y="2506"/>
                    <a:pt x="5955" y="2506"/>
                  </a:cubicBezTo>
                  <a:cubicBezTo>
                    <a:pt x="5735" y="2506"/>
                    <a:pt x="5577" y="2348"/>
                    <a:pt x="5577" y="2159"/>
                  </a:cubicBezTo>
                  <a:lnTo>
                    <a:pt x="5577" y="1434"/>
                  </a:lnTo>
                  <a:cubicBezTo>
                    <a:pt x="5577" y="1245"/>
                    <a:pt x="5735" y="1088"/>
                    <a:pt x="5955" y="1088"/>
                  </a:cubicBezTo>
                  <a:close/>
                  <a:moveTo>
                    <a:pt x="4537" y="1781"/>
                  </a:moveTo>
                  <a:cubicBezTo>
                    <a:pt x="4726" y="1781"/>
                    <a:pt x="4884" y="1938"/>
                    <a:pt x="4884" y="2159"/>
                  </a:cubicBezTo>
                  <a:lnTo>
                    <a:pt x="4884" y="2852"/>
                  </a:lnTo>
                  <a:cubicBezTo>
                    <a:pt x="4884" y="3041"/>
                    <a:pt x="4726" y="3199"/>
                    <a:pt x="4537" y="3199"/>
                  </a:cubicBezTo>
                  <a:cubicBezTo>
                    <a:pt x="4317" y="3199"/>
                    <a:pt x="4159" y="3041"/>
                    <a:pt x="4159" y="2852"/>
                  </a:cubicBezTo>
                  <a:lnTo>
                    <a:pt x="4159" y="2159"/>
                  </a:lnTo>
                  <a:cubicBezTo>
                    <a:pt x="4159" y="1938"/>
                    <a:pt x="4317" y="1781"/>
                    <a:pt x="4537" y="1781"/>
                  </a:cubicBezTo>
                  <a:close/>
                  <a:moveTo>
                    <a:pt x="4427" y="1"/>
                  </a:moveTo>
                  <a:cubicBezTo>
                    <a:pt x="4372" y="1"/>
                    <a:pt x="4317" y="17"/>
                    <a:pt x="4254" y="48"/>
                  </a:cubicBezTo>
                  <a:lnTo>
                    <a:pt x="3655" y="395"/>
                  </a:lnTo>
                  <a:lnTo>
                    <a:pt x="2994" y="237"/>
                  </a:lnTo>
                  <a:cubicBezTo>
                    <a:pt x="2964" y="230"/>
                    <a:pt x="2934" y="226"/>
                    <a:pt x="2905" y="226"/>
                  </a:cubicBezTo>
                  <a:cubicBezTo>
                    <a:pt x="2810" y="226"/>
                    <a:pt x="2719" y="267"/>
                    <a:pt x="2647" y="363"/>
                  </a:cubicBezTo>
                  <a:lnTo>
                    <a:pt x="2175" y="836"/>
                  </a:lnTo>
                  <a:lnTo>
                    <a:pt x="1481" y="867"/>
                  </a:lnTo>
                  <a:cubicBezTo>
                    <a:pt x="1387" y="867"/>
                    <a:pt x="1261" y="962"/>
                    <a:pt x="1166" y="1088"/>
                  </a:cubicBezTo>
                  <a:lnTo>
                    <a:pt x="851" y="1655"/>
                  </a:lnTo>
                  <a:cubicBezTo>
                    <a:pt x="599" y="1749"/>
                    <a:pt x="127" y="1875"/>
                    <a:pt x="1" y="2096"/>
                  </a:cubicBezTo>
                  <a:cubicBezTo>
                    <a:pt x="851" y="2159"/>
                    <a:pt x="1450" y="2380"/>
                    <a:pt x="1922" y="2821"/>
                  </a:cubicBezTo>
                  <a:cubicBezTo>
                    <a:pt x="2994" y="2821"/>
                    <a:pt x="3907" y="3451"/>
                    <a:pt x="4285" y="4396"/>
                  </a:cubicBezTo>
                  <a:lnTo>
                    <a:pt x="4537" y="5026"/>
                  </a:lnTo>
                  <a:lnTo>
                    <a:pt x="4726" y="4396"/>
                  </a:lnTo>
                  <a:cubicBezTo>
                    <a:pt x="5104" y="3451"/>
                    <a:pt x="6018" y="2821"/>
                    <a:pt x="7058" y="2821"/>
                  </a:cubicBezTo>
                  <a:cubicBezTo>
                    <a:pt x="7486" y="2421"/>
                    <a:pt x="7992" y="2150"/>
                    <a:pt x="8623" y="2150"/>
                  </a:cubicBezTo>
                  <a:cubicBezTo>
                    <a:pt x="8688" y="2150"/>
                    <a:pt x="8754" y="2153"/>
                    <a:pt x="8822" y="2159"/>
                  </a:cubicBezTo>
                  <a:cubicBezTo>
                    <a:pt x="8791" y="2033"/>
                    <a:pt x="8696" y="1938"/>
                    <a:pt x="8633" y="1907"/>
                  </a:cubicBezTo>
                  <a:lnTo>
                    <a:pt x="8003" y="1655"/>
                  </a:lnTo>
                  <a:lnTo>
                    <a:pt x="7688" y="1088"/>
                  </a:lnTo>
                  <a:cubicBezTo>
                    <a:pt x="7656" y="962"/>
                    <a:pt x="7530" y="867"/>
                    <a:pt x="7373" y="867"/>
                  </a:cubicBezTo>
                  <a:lnTo>
                    <a:pt x="6711" y="836"/>
                  </a:lnTo>
                  <a:lnTo>
                    <a:pt x="6239" y="363"/>
                  </a:lnTo>
                  <a:cubicBezTo>
                    <a:pt x="6144" y="300"/>
                    <a:pt x="5987" y="237"/>
                    <a:pt x="5861" y="237"/>
                  </a:cubicBezTo>
                  <a:lnTo>
                    <a:pt x="5199" y="395"/>
                  </a:lnTo>
                  <a:lnTo>
                    <a:pt x="4600" y="48"/>
                  </a:lnTo>
                  <a:cubicBezTo>
                    <a:pt x="4537" y="17"/>
                    <a:pt x="4482" y="1"/>
                    <a:pt x="44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7313;p52">
            <a:extLst>
              <a:ext uri="{FF2B5EF4-FFF2-40B4-BE49-F238E27FC236}">
                <a16:creationId xmlns:a16="http://schemas.microsoft.com/office/drawing/2014/main" id="{8E11AE05-F4BD-442B-BBF8-B279C422AC65}"/>
              </a:ext>
            </a:extLst>
          </p:cNvPr>
          <p:cNvGrpSpPr/>
          <p:nvPr/>
        </p:nvGrpSpPr>
        <p:grpSpPr>
          <a:xfrm>
            <a:off x="5851770" y="4200123"/>
            <a:ext cx="509696" cy="509654"/>
            <a:chOff x="-18270275" y="3710875"/>
            <a:chExt cx="303275" cy="303250"/>
          </a:xfrm>
          <a:solidFill>
            <a:srgbClr val="5C3183"/>
          </a:solidFill>
        </p:grpSpPr>
        <p:sp>
          <p:nvSpPr>
            <p:cNvPr id="555" name="Google Shape;7314;p52">
              <a:extLst>
                <a:ext uri="{FF2B5EF4-FFF2-40B4-BE49-F238E27FC236}">
                  <a16:creationId xmlns:a16="http://schemas.microsoft.com/office/drawing/2014/main" id="{AFA83199-1C47-4525-B7B1-C4C159F20836}"/>
                </a:ext>
              </a:extLst>
            </p:cNvPr>
            <p:cNvSpPr/>
            <p:nvPr/>
          </p:nvSpPr>
          <p:spPr>
            <a:xfrm>
              <a:off x="-18240325" y="3896975"/>
              <a:ext cx="59875" cy="71475"/>
            </a:xfrm>
            <a:custGeom>
              <a:avLst/>
              <a:gdLst/>
              <a:ahLst/>
              <a:cxnLst/>
              <a:rect l="l" t="t" r="r" b="b"/>
              <a:pathLst>
                <a:path w="2395" h="2859" extrusionOk="0">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7315;p52">
              <a:extLst>
                <a:ext uri="{FF2B5EF4-FFF2-40B4-BE49-F238E27FC236}">
                  <a16:creationId xmlns:a16="http://schemas.microsoft.com/office/drawing/2014/main" id="{152012EE-C67E-4653-8645-F7AC3C8332B5}"/>
                </a:ext>
              </a:extLst>
            </p:cNvPr>
            <p:cNvSpPr/>
            <p:nvPr/>
          </p:nvSpPr>
          <p:spPr>
            <a:xfrm>
              <a:off x="-18254500" y="3765100"/>
              <a:ext cx="267800" cy="249025"/>
            </a:xfrm>
            <a:custGeom>
              <a:avLst/>
              <a:gdLst/>
              <a:ahLst/>
              <a:cxnLst/>
              <a:rect l="l" t="t" r="r" b="b"/>
              <a:pathLst>
                <a:path w="10712" h="9961" extrusionOk="0">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7316;p52">
              <a:extLst>
                <a:ext uri="{FF2B5EF4-FFF2-40B4-BE49-F238E27FC236}">
                  <a16:creationId xmlns:a16="http://schemas.microsoft.com/office/drawing/2014/main" id="{40020B8D-3DAE-4D78-AF3B-F80592471CBC}"/>
                </a:ext>
              </a:extLst>
            </p:cNvPr>
            <p:cNvSpPr/>
            <p:nvPr/>
          </p:nvSpPr>
          <p:spPr>
            <a:xfrm>
              <a:off x="-18057600" y="3896625"/>
              <a:ext cx="61450" cy="71825"/>
            </a:xfrm>
            <a:custGeom>
              <a:avLst/>
              <a:gdLst/>
              <a:ahLst/>
              <a:cxnLst/>
              <a:rect l="l" t="t" r="r" b="b"/>
              <a:pathLst>
                <a:path w="2458" h="2873" extrusionOk="0">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7317;p52">
              <a:extLst>
                <a:ext uri="{FF2B5EF4-FFF2-40B4-BE49-F238E27FC236}">
                  <a16:creationId xmlns:a16="http://schemas.microsoft.com/office/drawing/2014/main" id="{C677ECFC-6F09-4F3B-A00A-F25DC39B7819}"/>
                </a:ext>
              </a:extLst>
            </p:cNvPr>
            <p:cNvSpPr/>
            <p:nvPr/>
          </p:nvSpPr>
          <p:spPr>
            <a:xfrm>
              <a:off x="-18127700" y="3949125"/>
              <a:ext cx="18125" cy="16975"/>
            </a:xfrm>
            <a:custGeom>
              <a:avLst/>
              <a:gdLst/>
              <a:ahLst/>
              <a:cxnLst/>
              <a:rect l="l" t="t" r="r" b="b"/>
              <a:pathLst>
                <a:path w="725" h="679" extrusionOk="0">
                  <a:moveTo>
                    <a:pt x="351" y="1"/>
                  </a:moveTo>
                  <a:cubicBezTo>
                    <a:pt x="197" y="1"/>
                    <a:pt x="48" y="79"/>
                    <a:pt x="0" y="237"/>
                  </a:cubicBezTo>
                  <a:lnTo>
                    <a:pt x="378" y="678"/>
                  </a:lnTo>
                  <a:lnTo>
                    <a:pt x="725" y="237"/>
                  </a:lnTo>
                  <a:cubicBezTo>
                    <a:pt x="662" y="79"/>
                    <a:pt x="504" y="1"/>
                    <a:pt x="3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7318;p52">
              <a:extLst>
                <a:ext uri="{FF2B5EF4-FFF2-40B4-BE49-F238E27FC236}">
                  <a16:creationId xmlns:a16="http://schemas.microsoft.com/office/drawing/2014/main" id="{5FB4FA8F-9494-4CB2-9AE1-6828844A78B7}"/>
                </a:ext>
              </a:extLst>
            </p:cNvPr>
            <p:cNvSpPr/>
            <p:nvPr/>
          </p:nvSpPr>
          <p:spPr>
            <a:xfrm>
              <a:off x="-18270275" y="3710875"/>
              <a:ext cx="107150" cy="98475"/>
            </a:xfrm>
            <a:custGeom>
              <a:avLst/>
              <a:gdLst/>
              <a:ahLst/>
              <a:cxnLst/>
              <a:rect l="l" t="t" r="r" b="b"/>
              <a:pathLst>
                <a:path w="4286" h="3939" extrusionOk="0">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7319;p52">
              <a:extLst>
                <a:ext uri="{FF2B5EF4-FFF2-40B4-BE49-F238E27FC236}">
                  <a16:creationId xmlns:a16="http://schemas.microsoft.com/office/drawing/2014/main" id="{86CFA722-311F-4649-8F08-05D4DF4F25A0}"/>
                </a:ext>
              </a:extLst>
            </p:cNvPr>
            <p:cNvSpPr/>
            <p:nvPr/>
          </p:nvSpPr>
          <p:spPr>
            <a:xfrm>
              <a:off x="-18074925" y="3710875"/>
              <a:ext cx="107925" cy="99275"/>
            </a:xfrm>
            <a:custGeom>
              <a:avLst/>
              <a:gdLst/>
              <a:ahLst/>
              <a:cxnLst/>
              <a:rect l="l" t="t" r="r" b="b"/>
              <a:pathLst>
                <a:path w="4317" h="3971" extrusionOk="0">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7320;p52">
            <a:extLst>
              <a:ext uri="{FF2B5EF4-FFF2-40B4-BE49-F238E27FC236}">
                <a16:creationId xmlns:a16="http://schemas.microsoft.com/office/drawing/2014/main" id="{7463493B-6C19-4D61-B261-AA2F8A55C206}"/>
              </a:ext>
            </a:extLst>
          </p:cNvPr>
          <p:cNvGrpSpPr/>
          <p:nvPr/>
        </p:nvGrpSpPr>
        <p:grpSpPr>
          <a:xfrm>
            <a:off x="5912671" y="4829312"/>
            <a:ext cx="387890" cy="509696"/>
            <a:chOff x="-18234025" y="4084200"/>
            <a:chExt cx="230800" cy="303275"/>
          </a:xfrm>
          <a:solidFill>
            <a:srgbClr val="5C3183"/>
          </a:solidFill>
        </p:grpSpPr>
        <p:sp>
          <p:nvSpPr>
            <p:cNvPr id="552" name="Google Shape;7321;p52">
              <a:extLst>
                <a:ext uri="{FF2B5EF4-FFF2-40B4-BE49-F238E27FC236}">
                  <a16:creationId xmlns:a16="http://schemas.microsoft.com/office/drawing/2014/main" id="{4226C263-F932-47D6-89E4-839477DCB231}"/>
                </a:ext>
              </a:extLst>
            </p:cNvPr>
            <p:cNvSpPr/>
            <p:nvPr/>
          </p:nvSpPr>
          <p:spPr>
            <a:xfrm>
              <a:off x="-18234025" y="4246450"/>
              <a:ext cx="230800" cy="141025"/>
            </a:xfrm>
            <a:custGeom>
              <a:avLst/>
              <a:gdLst/>
              <a:ahLst/>
              <a:cxnLst/>
              <a:rect l="l" t="t" r="r" b="b"/>
              <a:pathLst>
                <a:path w="9232" h="5641" extrusionOk="0">
                  <a:moveTo>
                    <a:pt x="1796" y="1"/>
                  </a:moveTo>
                  <a:lnTo>
                    <a:pt x="0" y="851"/>
                  </a:lnTo>
                  <a:cubicBezTo>
                    <a:pt x="221" y="3687"/>
                    <a:pt x="2048" y="5640"/>
                    <a:pt x="4631" y="5640"/>
                  </a:cubicBezTo>
                  <a:cubicBezTo>
                    <a:pt x="7183" y="5640"/>
                    <a:pt x="9042" y="3687"/>
                    <a:pt x="9231" y="851"/>
                  </a:cubicBezTo>
                  <a:lnTo>
                    <a:pt x="7467" y="1"/>
                  </a:lnTo>
                  <a:lnTo>
                    <a:pt x="6207" y="631"/>
                  </a:lnTo>
                  <a:cubicBezTo>
                    <a:pt x="6144" y="647"/>
                    <a:pt x="6081" y="654"/>
                    <a:pt x="6025" y="654"/>
                  </a:cubicBezTo>
                  <a:cubicBezTo>
                    <a:pt x="5970" y="654"/>
                    <a:pt x="5923" y="647"/>
                    <a:pt x="5892" y="631"/>
                  </a:cubicBezTo>
                  <a:lnTo>
                    <a:pt x="4631" y="1"/>
                  </a:lnTo>
                  <a:lnTo>
                    <a:pt x="3371" y="631"/>
                  </a:lnTo>
                  <a:cubicBezTo>
                    <a:pt x="3308" y="647"/>
                    <a:pt x="3245" y="654"/>
                    <a:pt x="3190" y="654"/>
                  </a:cubicBezTo>
                  <a:cubicBezTo>
                    <a:pt x="3135" y="654"/>
                    <a:pt x="3088" y="647"/>
                    <a:pt x="3056" y="631"/>
                  </a:cubicBezTo>
                  <a:lnTo>
                    <a:pt x="17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7322;p52">
              <a:extLst>
                <a:ext uri="{FF2B5EF4-FFF2-40B4-BE49-F238E27FC236}">
                  <a16:creationId xmlns:a16="http://schemas.microsoft.com/office/drawing/2014/main" id="{CC04903B-18C4-4E5A-A1AB-6394DA77A075}"/>
                </a:ext>
              </a:extLst>
            </p:cNvPr>
            <p:cNvSpPr/>
            <p:nvPr/>
          </p:nvSpPr>
          <p:spPr>
            <a:xfrm>
              <a:off x="-18200175" y="4156675"/>
              <a:ext cx="161500" cy="87450"/>
            </a:xfrm>
            <a:custGeom>
              <a:avLst/>
              <a:gdLst/>
              <a:ahLst/>
              <a:cxnLst/>
              <a:rect l="l" t="t" r="r" b="b"/>
              <a:pathLst>
                <a:path w="6460" h="3498" extrusionOk="0">
                  <a:moveTo>
                    <a:pt x="2206" y="1040"/>
                  </a:moveTo>
                  <a:cubicBezTo>
                    <a:pt x="2395" y="1040"/>
                    <a:pt x="2553" y="1197"/>
                    <a:pt x="2553" y="1386"/>
                  </a:cubicBezTo>
                  <a:cubicBezTo>
                    <a:pt x="2553" y="1575"/>
                    <a:pt x="2395" y="1733"/>
                    <a:pt x="2206" y="1733"/>
                  </a:cubicBezTo>
                  <a:cubicBezTo>
                    <a:pt x="2017" y="1733"/>
                    <a:pt x="1860" y="1575"/>
                    <a:pt x="1860" y="1386"/>
                  </a:cubicBezTo>
                  <a:cubicBezTo>
                    <a:pt x="1860" y="1197"/>
                    <a:pt x="2017" y="1040"/>
                    <a:pt x="2206" y="1040"/>
                  </a:cubicBezTo>
                  <a:close/>
                  <a:moveTo>
                    <a:pt x="4317" y="1040"/>
                  </a:moveTo>
                  <a:cubicBezTo>
                    <a:pt x="4538" y="1040"/>
                    <a:pt x="4695" y="1197"/>
                    <a:pt x="4695" y="1386"/>
                  </a:cubicBezTo>
                  <a:cubicBezTo>
                    <a:pt x="4695" y="1575"/>
                    <a:pt x="4538" y="1733"/>
                    <a:pt x="4317" y="1733"/>
                  </a:cubicBezTo>
                  <a:cubicBezTo>
                    <a:pt x="4128" y="1733"/>
                    <a:pt x="3971" y="1575"/>
                    <a:pt x="3971" y="1386"/>
                  </a:cubicBezTo>
                  <a:cubicBezTo>
                    <a:pt x="3971" y="1197"/>
                    <a:pt x="4128" y="1040"/>
                    <a:pt x="4317" y="1040"/>
                  </a:cubicBezTo>
                  <a:close/>
                  <a:moveTo>
                    <a:pt x="1765" y="0"/>
                  </a:moveTo>
                  <a:lnTo>
                    <a:pt x="284" y="504"/>
                  </a:lnTo>
                  <a:cubicBezTo>
                    <a:pt x="127" y="914"/>
                    <a:pt x="1" y="1355"/>
                    <a:pt x="1" y="1764"/>
                  </a:cubicBezTo>
                  <a:cubicBezTo>
                    <a:pt x="1" y="2174"/>
                    <a:pt x="64" y="2521"/>
                    <a:pt x="190" y="2867"/>
                  </a:cubicBezTo>
                  <a:cubicBezTo>
                    <a:pt x="253" y="2851"/>
                    <a:pt x="300" y="2843"/>
                    <a:pt x="347" y="2843"/>
                  </a:cubicBezTo>
                  <a:cubicBezTo>
                    <a:pt x="395" y="2843"/>
                    <a:pt x="442" y="2851"/>
                    <a:pt x="505" y="2867"/>
                  </a:cubicBezTo>
                  <a:lnTo>
                    <a:pt x="1765" y="3497"/>
                  </a:lnTo>
                  <a:lnTo>
                    <a:pt x="2836" y="2962"/>
                  </a:lnTo>
                  <a:lnTo>
                    <a:pt x="2836" y="2458"/>
                  </a:lnTo>
                  <a:cubicBezTo>
                    <a:pt x="2836" y="2237"/>
                    <a:pt x="2994" y="2079"/>
                    <a:pt x="3183" y="2079"/>
                  </a:cubicBezTo>
                  <a:cubicBezTo>
                    <a:pt x="3403" y="2079"/>
                    <a:pt x="3561" y="2237"/>
                    <a:pt x="3561" y="2458"/>
                  </a:cubicBezTo>
                  <a:lnTo>
                    <a:pt x="3561" y="2962"/>
                  </a:lnTo>
                  <a:lnTo>
                    <a:pt x="4695" y="3497"/>
                  </a:lnTo>
                  <a:lnTo>
                    <a:pt x="5955" y="2867"/>
                  </a:lnTo>
                  <a:cubicBezTo>
                    <a:pt x="6003" y="2851"/>
                    <a:pt x="6050" y="2843"/>
                    <a:pt x="6101" y="2843"/>
                  </a:cubicBezTo>
                  <a:cubicBezTo>
                    <a:pt x="6152" y="2843"/>
                    <a:pt x="6207" y="2851"/>
                    <a:pt x="6270" y="2867"/>
                  </a:cubicBezTo>
                  <a:cubicBezTo>
                    <a:pt x="6365" y="2521"/>
                    <a:pt x="6459" y="2174"/>
                    <a:pt x="6459" y="1764"/>
                  </a:cubicBezTo>
                  <a:cubicBezTo>
                    <a:pt x="6459" y="1323"/>
                    <a:pt x="6365" y="914"/>
                    <a:pt x="6176" y="504"/>
                  </a:cubicBezTo>
                  <a:lnTo>
                    <a:pt x="4695" y="0"/>
                  </a:lnTo>
                  <a:lnTo>
                    <a:pt x="3372" y="630"/>
                  </a:lnTo>
                  <a:cubicBezTo>
                    <a:pt x="3325" y="646"/>
                    <a:pt x="3270" y="654"/>
                    <a:pt x="3214" y="654"/>
                  </a:cubicBezTo>
                  <a:cubicBezTo>
                    <a:pt x="3159" y="654"/>
                    <a:pt x="3104" y="646"/>
                    <a:pt x="3057" y="630"/>
                  </a:cubicBezTo>
                  <a:lnTo>
                    <a:pt x="17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7323;p52">
              <a:extLst>
                <a:ext uri="{FF2B5EF4-FFF2-40B4-BE49-F238E27FC236}">
                  <a16:creationId xmlns:a16="http://schemas.microsoft.com/office/drawing/2014/main" id="{57844DF8-5B6D-400E-9330-1B15F4E123BC}"/>
                </a:ext>
              </a:extLst>
            </p:cNvPr>
            <p:cNvSpPr/>
            <p:nvPr/>
          </p:nvSpPr>
          <p:spPr>
            <a:xfrm>
              <a:off x="-18211200" y="4084200"/>
              <a:ext cx="185125" cy="71700"/>
            </a:xfrm>
            <a:custGeom>
              <a:avLst/>
              <a:gdLst/>
              <a:ahLst/>
              <a:cxnLst/>
              <a:rect l="l" t="t" r="r" b="b"/>
              <a:pathLst>
                <a:path w="7405" h="2868" extrusionOk="0">
                  <a:moveTo>
                    <a:pt x="3718" y="1"/>
                  </a:moveTo>
                  <a:cubicBezTo>
                    <a:pt x="2301" y="1"/>
                    <a:pt x="914" y="1040"/>
                    <a:pt x="1" y="2868"/>
                  </a:cubicBezTo>
                  <a:lnTo>
                    <a:pt x="2175" y="2143"/>
                  </a:lnTo>
                  <a:cubicBezTo>
                    <a:pt x="2206" y="2127"/>
                    <a:pt x="2246" y="2119"/>
                    <a:pt x="2293" y="2119"/>
                  </a:cubicBezTo>
                  <a:cubicBezTo>
                    <a:pt x="2340" y="2119"/>
                    <a:pt x="2395" y="2127"/>
                    <a:pt x="2458" y="2143"/>
                  </a:cubicBezTo>
                  <a:lnTo>
                    <a:pt x="3718" y="2773"/>
                  </a:lnTo>
                  <a:lnTo>
                    <a:pt x="4979" y="2143"/>
                  </a:lnTo>
                  <a:cubicBezTo>
                    <a:pt x="5010" y="2127"/>
                    <a:pt x="5057" y="2119"/>
                    <a:pt x="5105" y="2119"/>
                  </a:cubicBezTo>
                  <a:cubicBezTo>
                    <a:pt x="5152" y="2119"/>
                    <a:pt x="5199" y="2127"/>
                    <a:pt x="5231" y="2143"/>
                  </a:cubicBezTo>
                  <a:lnTo>
                    <a:pt x="7404" y="2868"/>
                  </a:lnTo>
                  <a:cubicBezTo>
                    <a:pt x="6491" y="1040"/>
                    <a:pt x="5136" y="1"/>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7324;p52">
            <a:extLst>
              <a:ext uri="{FF2B5EF4-FFF2-40B4-BE49-F238E27FC236}">
                <a16:creationId xmlns:a16="http://schemas.microsoft.com/office/drawing/2014/main" id="{6AF0BBF8-9D98-4BE9-820D-527B2506E55B}"/>
              </a:ext>
            </a:extLst>
          </p:cNvPr>
          <p:cNvGrpSpPr/>
          <p:nvPr/>
        </p:nvGrpSpPr>
        <p:grpSpPr>
          <a:xfrm>
            <a:off x="8999116" y="3568751"/>
            <a:ext cx="510997" cy="512301"/>
            <a:chOff x="-16419350" y="3308400"/>
            <a:chExt cx="304050" cy="304825"/>
          </a:xfrm>
          <a:solidFill>
            <a:srgbClr val="5C3183"/>
          </a:solidFill>
        </p:grpSpPr>
        <p:sp>
          <p:nvSpPr>
            <p:cNvPr id="545" name="Google Shape;7325;p52">
              <a:extLst>
                <a:ext uri="{FF2B5EF4-FFF2-40B4-BE49-F238E27FC236}">
                  <a16:creationId xmlns:a16="http://schemas.microsoft.com/office/drawing/2014/main" id="{5038D7F4-E352-4334-AE88-6C6BF81B803B}"/>
                </a:ext>
              </a:extLst>
            </p:cNvPr>
            <p:cNvSpPr/>
            <p:nvPr/>
          </p:nvSpPr>
          <p:spPr>
            <a:xfrm>
              <a:off x="-16222450" y="3344625"/>
              <a:ext cx="53600" cy="67775"/>
            </a:xfrm>
            <a:custGeom>
              <a:avLst/>
              <a:gdLst/>
              <a:ahLst/>
              <a:cxnLst/>
              <a:rect l="l" t="t" r="r" b="b"/>
              <a:pathLst>
                <a:path w="2144" h="2711" extrusionOk="0">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7326;p52">
              <a:extLst>
                <a:ext uri="{FF2B5EF4-FFF2-40B4-BE49-F238E27FC236}">
                  <a16:creationId xmlns:a16="http://schemas.microsoft.com/office/drawing/2014/main" id="{AA3404B0-EAC5-4BCF-8ED3-7F53BFA4B639}"/>
                </a:ext>
              </a:extLst>
            </p:cNvPr>
            <p:cNvSpPr/>
            <p:nvPr/>
          </p:nvSpPr>
          <p:spPr>
            <a:xfrm>
              <a:off x="-16365000" y="3346200"/>
              <a:ext cx="52800" cy="66975"/>
            </a:xfrm>
            <a:custGeom>
              <a:avLst/>
              <a:gdLst/>
              <a:ahLst/>
              <a:cxnLst/>
              <a:rect l="l" t="t" r="r" b="b"/>
              <a:pathLst>
                <a:path w="2112" h="2679" extrusionOk="0">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7327;p52">
              <a:extLst>
                <a:ext uri="{FF2B5EF4-FFF2-40B4-BE49-F238E27FC236}">
                  <a16:creationId xmlns:a16="http://schemas.microsoft.com/office/drawing/2014/main" id="{0FA01374-8614-4F76-B250-C0AE0DAA3418}"/>
                </a:ext>
              </a:extLst>
            </p:cNvPr>
            <p:cNvSpPr/>
            <p:nvPr/>
          </p:nvSpPr>
          <p:spPr>
            <a:xfrm>
              <a:off x="-16419350" y="3417100"/>
              <a:ext cx="142575" cy="160700"/>
            </a:xfrm>
            <a:custGeom>
              <a:avLst/>
              <a:gdLst/>
              <a:ahLst/>
              <a:cxnLst/>
              <a:rect l="l" t="t" r="r" b="b"/>
              <a:pathLst>
                <a:path w="5703" h="6428" extrusionOk="0">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7328;p52">
              <a:extLst>
                <a:ext uri="{FF2B5EF4-FFF2-40B4-BE49-F238E27FC236}">
                  <a16:creationId xmlns:a16="http://schemas.microsoft.com/office/drawing/2014/main" id="{DA98149B-512F-49A8-9F07-C4F6F16B793D}"/>
                </a:ext>
              </a:extLst>
            </p:cNvPr>
            <p:cNvSpPr/>
            <p:nvPr/>
          </p:nvSpPr>
          <p:spPr>
            <a:xfrm>
              <a:off x="-16258675" y="3417100"/>
              <a:ext cx="143375" cy="161475"/>
            </a:xfrm>
            <a:custGeom>
              <a:avLst/>
              <a:gdLst/>
              <a:ahLst/>
              <a:cxnLst/>
              <a:rect l="l" t="t" r="r" b="b"/>
              <a:pathLst>
                <a:path w="5735" h="6459" extrusionOk="0">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7329;p52">
              <a:extLst>
                <a:ext uri="{FF2B5EF4-FFF2-40B4-BE49-F238E27FC236}">
                  <a16:creationId xmlns:a16="http://schemas.microsoft.com/office/drawing/2014/main" id="{F5CFE9AF-3FD9-4369-AEB0-35D5166C59EA}"/>
                </a:ext>
              </a:extLst>
            </p:cNvPr>
            <p:cNvSpPr/>
            <p:nvPr/>
          </p:nvSpPr>
          <p:spPr>
            <a:xfrm>
              <a:off x="-16310650" y="3308400"/>
              <a:ext cx="86650" cy="155975"/>
            </a:xfrm>
            <a:custGeom>
              <a:avLst/>
              <a:gdLst/>
              <a:ahLst/>
              <a:cxnLst/>
              <a:rect l="l" t="t" r="r" b="b"/>
              <a:pathLst>
                <a:path w="3466" h="6239" extrusionOk="0">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7330;p52">
              <a:extLst>
                <a:ext uri="{FF2B5EF4-FFF2-40B4-BE49-F238E27FC236}">
                  <a16:creationId xmlns:a16="http://schemas.microsoft.com/office/drawing/2014/main" id="{899E255B-2933-4B3A-9864-8F57E456598A}"/>
                </a:ext>
              </a:extLst>
            </p:cNvPr>
            <p:cNvSpPr/>
            <p:nvPr/>
          </p:nvSpPr>
          <p:spPr>
            <a:xfrm>
              <a:off x="-16327975" y="3589575"/>
              <a:ext cx="51200" cy="23650"/>
            </a:xfrm>
            <a:custGeom>
              <a:avLst/>
              <a:gdLst/>
              <a:ahLst/>
              <a:cxnLst/>
              <a:rect l="l" t="t" r="r" b="b"/>
              <a:pathLst>
                <a:path w="2048" h="946" extrusionOk="0">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7331;p52">
              <a:extLst>
                <a:ext uri="{FF2B5EF4-FFF2-40B4-BE49-F238E27FC236}">
                  <a16:creationId xmlns:a16="http://schemas.microsoft.com/office/drawing/2014/main" id="{2EAB2A9F-8BB5-488C-8C3B-58FBBE9AA2D9}"/>
                </a:ext>
              </a:extLst>
            </p:cNvPr>
            <p:cNvSpPr/>
            <p:nvPr/>
          </p:nvSpPr>
          <p:spPr>
            <a:xfrm>
              <a:off x="-16258675" y="3589575"/>
              <a:ext cx="51225" cy="23650"/>
            </a:xfrm>
            <a:custGeom>
              <a:avLst/>
              <a:gdLst/>
              <a:ahLst/>
              <a:cxnLst/>
              <a:rect l="l" t="t" r="r" b="b"/>
              <a:pathLst>
                <a:path w="2049" h="946" extrusionOk="0">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7332;p52">
            <a:extLst>
              <a:ext uri="{FF2B5EF4-FFF2-40B4-BE49-F238E27FC236}">
                <a16:creationId xmlns:a16="http://schemas.microsoft.com/office/drawing/2014/main" id="{B1F75994-C929-4BA7-A3AD-AEA5EEFC9FAC}"/>
              </a:ext>
            </a:extLst>
          </p:cNvPr>
          <p:cNvGrpSpPr/>
          <p:nvPr/>
        </p:nvGrpSpPr>
        <p:grpSpPr>
          <a:xfrm>
            <a:off x="9029578" y="4197437"/>
            <a:ext cx="450075" cy="515032"/>
            <a:chOff x="-16401225" y="3683275"/>
            <a:chExt cx="267800" cy="306450"/>
          </a:xfrm>
          <a:solidFill>
            <a:srgbClr val="5C3183"/>
          </a:solidFill>
        </p:grpSpPr>
        <p:sp>
          <p:nvSpPr>
            <p:cNvPr id="538" name="Google Shape;7333;p52">
              <a:extLst>
                <a:ext uri="{FF2B5EF4-FFF2-40B4-BE49-F238E27FC236}">
                  <a16:creationId xmlns:a16="http://schemas.microsoft.com/office/drawing/2014/main" id="{A9B137B5-0C68-4700-99EE-DA5408F0053A}"/>
                </a:ext>
              </a:extLst>
            </p:cNvPr>
            <p:cNvSpPr/>
            <p:nvPr/>
          </p:nvSpPr>
          <p:spPr>
            <a:xfrm>
              <a:off x="-16257875" y="3826650"/>
              <a:ext cx="70900" cy="72500"/>
            </a:xfrm>
            <a:custGeom>
              <a:avLst/>
              <a:gdLst/>
              <a:ahLst/>
              <a:cxnLst/>
              <a:rect l="l" t="t" r="r" b="b"/>
              <a:pathLst>
                <a:path w="2836" h="2900" extrusionOk="0">
                  <a:moveTo>
                    <a:pt x="567" y="1"/>
                  </a:moveTo>
                  <a:cubicBezTo>
                    <a:pt x="630" y="158"/>
                    <a:pt x="725" y="347"/>
                    <a:pt x="725" y="568"/>
                  </a:cubicBezTo>
                  <a:cubicBezTo>
                    <a:pt x="725" y="631"/>
                    <a:pt x="662" y="725"/>
                    <a:pt x="630" y="788"/>
                  </a:cubicBezTo>
                  <a:lnTo>
                    <a:pt x="0" y="1576"/>
                  </a:lnTo>
                  <a:cubicBezTo>
                    <a:pt x="32" y="2332"/>
                    <a:pt x="662" y="2899"/>
                    <a:pt x="1418" y="2899"/>
                  </a:cubicBezTo>
                  <a:cubicBezTo>
                    <a:pt x="2205" y="2899"/>
                    <a:pt x="2836" y="2269"/>
                    <a:pt x="2836" y="1481"/>
                  </a:cubicBezTo>
                  <a:cubicBezTo>
                    <a:pt x="2836" y="631"/>
                    <a:pt x="2205"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7334;p52">
              <a:extLst>
                <a:ext uri="{FF2B5EF4-FFF2-40B4-BE49-F238E27FC236}">
                  <a16:creationId xmlns:a16="http://schemas.microsoft.com/office/drawing/2014/main" id="{341C16F3-30CC-463B-9955-D8D08ED56FE6}"/>
                </a:ext>
              </a:extLst>
            </p:cNvPr>
            <p:cNvSpPr/>
            <p:nvPr/>
          </p:nvSpPr>
          <p:spPr>
            <a:xfrm>
              <a:off x="-16275200" y="3832375"/>
              <a:ext cx="16550" cy="16350"/>
            </a:xfrm>
            <a:custGeom>
              <a:avLst/>
              <a:gdLst/>
              <a:ahLst/>
              <a:cxnLst/>
              <a:rect l="l" t="t" r="r" b="b"/>
              <a:pathLst>
                <a:path w="662" h="654" extrusionOk="0">
                  <a:moveTo>
                    <a:pt x="319" y="0"/>
                  </a:moveTo>
                  <a:cubicBezTo>
                    <a:pt x="173" y="0"/>
                    <a:pt x="32" y="71"/>
                    <a:pt x="0" y="213"/>
                  </a:cubicBezTo>
                  <a:lnTo>
                    <a:pt x="347" y="654"/>
                  </a:lnTo>
                  <a:lnTo>
                    <a:pt x="662" y="213"/>
                  </a:lnTo>
                  <a:cubicBezTo>
                    <a:pt x="614" y="71"/>
                    <a:pt x="465" y="0"/>
                    <a:pt x="3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7335;p52">
              <a:extLst>
                <a:ext uri="{FF2B5EF4-FFF2-40B4-BE49-F238E27FC236}">
                  <a16:creationId xmlns:a16="http://schemas.microsoft.com/office/drawing/2014/main" id="{45D88EE9-8372-4892-8C05-1B24D8CCAAEE}"/>
                </a:ext>
              </a:extLst>
            </p:cNvPr>
            <p:cNvSpPr/>
            <p:nvPr/>
          </p:nvSpPr>
          <p:spPr>
            <a:xfrm>
              <a:off x="-16347675" y="3825875"/>
              <a:ext cx="70900" cy="70900"/>
            </a:xfrm>
            <a:custGeom>
              <a:avLst/>
              <a:gdLst/>
              <a:ahLst/>
              <a:cxnLst/>
              <a:rect l="l" t="t" r="r" b="b"/>
              <a:pathLst>
                <a:path w="2836" h="2836" extrusionOk="0">
                  <a:moveTo>
                    <a:pt x="1418" y="0"/>
                  </a:moveTo>
                  <a:cubicBezTo>
                    <a:pt x="631" y="0"/>
                    <a:pt x="1" y="630"/>
                    <a:pt x="1" y="1418"/>
                  </a:cubicBezTo>
                  <a:cubicBezTo>
                    <a:pt x="1" y="2205"/>
                    <a:pt x="631" y="2836"/>
                    <a:pt x="1418" y="2836"/>
                  </a:cubicBezTo>
                  <a:cubicBezTo>
                    <a:pt x="2174" y="2836"/>
                    <a:pt x="2773" y="2237"/>
                    <a:pt x="2836" y="1544"/>
                  </a:cubicBezTo>
                  <a:lnTo>
                    <a:pt x="2206" y="788"/>
                  </a:lnTo>
                  <a:cubicBezTo>
                    <a:pt x="2174" y="725"/>
                    <a:pt x="2143" y="630"/>
                    <a:pt x="2143" y="536"/>
                  </a:cubicBezTo>
                  <a:cubicBezTo>
                    <a:pt x="2143" y="347"/>
                    <a:pt x="2174" y="158"/>
                    <a:pt x="2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7336;p52">
              <a:extLst>
                <a:ext uri="{FF2B5EF4-FFF2-40B4-BE49-F238E27FC236}">
                  <a16:creationId xmlns:a16="http://schemas.microsoft.com/office/drawing/2014/main" id="{2FB331A3-A558-4C42-AB34-2088349804EE}"/>
                </a:ext>
              </a:extLst>
            </p:cNvPr>
            <p:cNvSpPr/>
            <p:nvPr/>
          </p:nvSpPr>
          <p:spPr>
            <a:xfrm>
              <a:off x="-16338225" y="3907775"/>
              <a:ext cx="35475" cy="81950"/>
            </a:xfrm>
            <a:custGeom>
              <a:avLst/>
              <a:gdLst/>
              <a:ahLst/>
              <a:cxnLst/>
              <a:rect l="l" t="t" r="r" b="b"/>
              <a:pathLst>
                <a:path w="1419" h="3278" extrusionOk="0">
                  <a:moveTo>
                    <a:pt x="1" y="1"/>
                  </a:moveTo>
                  <a:lnTo>
                    <a:pt x="1" y="1796"/>
                  </a:lnTo>
                  <a:cubicBezTo>
                    <a:pt x="1" y="2206"/>
                    <a:pt x="158" y="2553"/>
                    <a:pt x="410" y="2836"/>
                  </a:cubicBezTo>
                  <a:cubicBezTo>
                    <a:pt x="694" y="3120"/>
                    <a:pt x="1040" y="3277"/>
                    <a:pt x="1418" y="3277"/>
                  </a:cubicBezTo>
                  <a:lnTo>
                    <a:pt x="1418" y="347"/>
                  </a:lnTo>
                  <a:cubicBezTo>
                    <a:pt x="1292" y="379"/>
                    <a:pt x="1166" y="379"/>
                    <a:pt x="1103" y="379"/>
                  </a:cubicBezTo>
                  <a:cubicBezTo>
                    <a:pt x="662" y="316"/>
                    <a:pt x="253" y="190"/>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7337;p52">
              <a:extLst>
                <a:ext uri="{FF2B5EF4-FFF2-40B4-BE49-F238E27FC236}">
                  <a16:creationId xmlns:a16="http://schemas.microsoft.com/office/drawing/2014/main" id="{C88965C9-7F9C-4DDD-84B3-802DAEDB492B}"/>
                </a:ext>
              </a:extLst>
            </p:cNvPr>
            <p:cNvSpPr/>
            <p:nvPr/>
          </p:nvSpPr>
          <p:spPr>
            <a:xfrm>
              <a:off x="-16231900" y="3906200"/>
              <a:ext cx="35475" cy="81150"/>
            </a:xfrm>
            <a:custGeom>
              <a:avLst/>
              <a:gdLst/>
              <a:ahLst/>
              <a:cxnLst/>
              <a:rect l="l" t="t" r="r" b="b"/>
              <a:pathLst>
                <a:path w="1419" h="3246" extrusionOk="0">
                  <a:moveTo>
                    <a:pt x="1419" y="1"/>
                  </a:moveTo>
                  <a:cubicBezTo>
                    <a:pt x="1135" y="253"/>
                    <a:pt x="725" y="379"/>
                    <a:pt x="347" y="379"/>
                  </a:cubicBezTo>
                  <a:cubicBezTo>
                    <a:pt x="221" y="379"/>
                    <a:pt x="95" y="379"/>
                    <a:pt x="1" y="316"/>
                  </a:cubicBezTo>
                  <a:lnTo>
                    <a:pt x="1" y="3246"/>
                  </a:lnTo>
                  <a:cubicBezTo>
                    <a:pt x="788" y="3246"/>
                    <a:pt x="1419" y="2584"/>
                    <a:pt x="1419" y="1796"/>
                  </a:cubicBezTo>
                  <a:lnTo>
                    <a:pt x="14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7338;p52">
              <a:extLst>
                <a:ext uri="{FF2B5EF4-FFF2-40B4-BE49-F238E27FC236}">
                  <a16:creationId xmlns:a16="http://schemas.microsoft.com/office/drawing/2014/main" id="{DBD07207-3595-46C1-AA28-40DB0E795D2E}"/>
                </a:ext>
              </a:extLst>
            </p:cNvPr>
            <p:cNvSpPr/>
            <p:nvPr/>
          </p:nvSpPr>
          <p:spPr>
            <a:xfrm>
              <a:off x="-16285450" y="3891250"/>
              <a:ext cx="35475" cy="59875"/>
            </a:xfrm>
            <a:custGeom>
              <a:avLst/>
              <a:gdLst/>
              <a:ahLst/>
              <a:cxnLst/>
              <a:rect l="l" t="t" r="r" b="b"/>
              <a:pathLst>
                <a:path w="1419" h="2395" extrusionOk="0">
                  <a:moveTo>
                    <a:pt x="725" y="0"/>
                  </a:moveTo>
                  <a:cubicBezTo>
                    <a:pt x="505" y="252"/>
                    <a:pt x="284" y="504"/>
                    <a:pt x="0" y="662"/>
                  </a:cubicBezTo>
                  <a:lnTo>
                    <a:pt x="0" y="2268"/>
                  </a:lnTo>
                  <a:cubicBezTo>
                    <a:pt x="252" y="2363"/>
                    <a:pt x="473" y="2394"/>
                    <a:pt x="725" y="2394"/>
                  </a:cubicBezTo>
                  <a:cubicBezTo>
                    <a:pt x="946" y="2394"/>
                    <a:pt x="1198" y="2363"/>
                    <a:pt x="1418" y="2268"/>
                  </a:cubicBezTo>
                  <a:lnTo>
                    <a:pt x="1418" y="662"/>
                  </a:lnTo>
                  <a:cubicBezTo>
                    <a:pt x="1135" y="504"/>
                    <a:pt x="914" y="315"/>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7339;p52">
              <a:extLst>
                <a:ext uri="{FF2B5EF4-FFF2-40B4-BE49-F238E27FC236}">
                  <a16:creationId xmlns:a16="http://schemas.microsoft.com/office/drawing/2014/main" id="{724FE202-51D1-4E44-BFFF-1C0542E9CEF7}"/>
                </a:ext>
              </a:extLst>
            </p:cNvPr>
            <p:cNvSpPr/>
            <p:nvPr/>
          </p:nvSpPr>
          <p:spPr>
            <a:xfrm>
              <a:off x="-16401225" y="3683275"/>
              <a:ext cx="267800" cy="249725"/>
            </a:xfrm>
            <a:custGeom>
              <a:avLst/>
              <a:gdLst/>
              <a:ahLst/>
              <a:cxnLst/>
              <a:rect l="l" t="t" r="r" b="b"/>
              <a:pathLst>
                <a:path w="10712" h="9989" extrusionOk="0">
                  <a:moveTo>
                    <a:pt x="3214" y="2900"/>
                  </a:moveTo>
                  <a:cubicBezTo>
                    <a:pt x="3403" y="2900"/>
                    <a:pt x="3560" y="3058"/>
                    <a:pt x="3560" y="3278"/>
                  </a:cubicBezTo>
                  <a:cubicBezTo>
                    <a:pt x="3560" y="3467"/>
                    <a:pt x="3403" y="3625"/>
                    <a:pt x="3214" y="3625"/>
                  </a:cubicBezTo>
                  <a:cubicBezTo>
                    <a:pt x="3025" y="3625"/>
                    <a:pt x="2867" y="3467"/>
                    <a:pt x="2867" y="3278"/>
                  </a:cubicBezTo>
                  <a:cubicBezTo>
                    <a:pt x="2867" y="3058"/>
                    <a:pt x="3025" y="2900"/>
                    <a:pt x="3214" y="2900"/>
                  </a:cubicBezTo>
                  <a:close/>
                  <a:moveTo>
                    <a:pt x="7498" y="2900"/>
                  </a:moveTo>
                  <a:cubicBezTo>
                    <a:pt x="7719" y="2900"/>
                    <a:pt x="7876" y="3058"/>
                    <a:pt x="7876" y="3278"/>
                  </a:cubicBezTo>
                  <a:cubicBezTo>
                    <a:pt x="7876" y="3467"/>
                    <a:pt x="7719" y="3625"/>
                    <a:pt x="7498" y="3625"/>
                  </a:cubicBezTo>
                  <a:cubicBezTo>
                    <a:pt x="7309" y="3625"/>
                    <a:pt x="7152" y="3467"/>
                    <a:pt x="7152" y="3278"/>
                  </a:cubicBezTo>
                  <a:cubicBezTo>
                    <a:pt x="7152" y="3058"/>
                    <a:pt x="7309" y="2900"/>
                    <a:pt x="7498" y="2900"/>
                  </a:cubicBezTo>
                  <a:close/>
                  <a:moveTo>
                    <a:pt x="5322" y="0"/>
                  </a:moveTo>
                  <a:cubicBezTo>
                    <a:pt x="5281" y="0"/>
                    <a:pt x="5240" y="1"/>
                    <a:pt x="5199" y="2"/>
                  </a:cubicBezTo>
                  <a:cubicBezTo>
                    <a:pt x="2300" y="65"/>
                    <a:pt x="0" y="2585"/>
                    <a:pt x="0" y="5578"/>
                  </a:cubicBezTo>
                  <a:lnTo>
                    <a:pt x="0" y="8225"/>
                  </a:lnTo>
                  <a:cubicBezTo>
                    <a:pt x="0" y="9201"/>
                    <a:pt x="788" y="9989"/>
                    <a:pt x="1764" y="9989"/>
                  </a:cubicBezTo>
                  <a:lnTo>
                    <a:pt x="1764" y="8319"/>
                  </a:lnTo>
                  <a:cubicBezTo>
                    <a:pt x="1512" y="7941"/>
                    <a:pt x="1418" y="7563"/>
                    <a:pt x="1418" y="7122"/>
                  </a:cubicBezTo>
                  <a:cubicBezTo>
                    <a:pt x="1418" y="5956"/>
                    <a:pt x="2363" y="5011"/>
                    <a:pt x="3529" y="5011"/>
                  </a:cubicBezTo>
                  <a:lnTo>
                    <a:pt x="7089" y="5011"/>
                  </a:lnTo>
                  <a:cubicBezTo>
                    <a:pt x="8255" y="5011"/>
                    <a:pt x="9200" y="5956"/>
                    <a:pt x="9200" y="7122"/>
                  </a:cubicBezTo>
                  <a:cubicBezTo>
                    <a:pt x="9200" y="7563"/>
                    <a:pt x="9074" y="7941"/>
                    <a:pt x="8853" y="8319"/>
                  </a:cubicBezTo>
                  <a:lnTo>
                    <a:pt x="8853" y="9989"/>
                  </a:lnTo>
                  <a:cubicBezTo>
                    <a:pt x="9830" y="9989"/>
                    <a:pt x="10617" y="9201"/>
                    <a:pt x="10617" y="8225"/>
                  </a:cubicBezTo>
                  <a:lnTo>
                    <a:pt x="10617" y="5389"/>
                  </a:lnTo>
                  <a:cubicBezTo>
                    <a:pt x="10712" y="3940"/>
                    <a:pt x="10113" y="2554"/>
                    <a:pt x="9074" y="1546"/>
                  </a:cubicBezTo>
                  <a:cubicBezTo>
                    <a:pt x="8063" y="535"/>
                    <a:pt x="6754" y="0"/>
                    <a:pt x="53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7340;p52">
            <a:extLst>
              <a:ext uri="{FF2B5EF4-FFF2-40B4-BE49-F238E27FC236}">
                <a16:creationId xmlns:a16="http://schemas.microsoft.com/office/drawing/2014/main" id="{53CA357D-8D2E-43BD-8E1E-220DCCD1A83D}"/>
              </a:ext>
            </a:extLst>
          </p:cNvPr>
          <p:cNvGrpSpPr/>
          <p:nvPr/>
        </p:nvGrpSpPr>
        <p:grpSpPr>
          <a:xfrm>
            <a:off x="8998465" y="4829313"/>
            <a:ext cx="512301" cy="509696"/>
            <a:chOff x="-16419350" y="4058200"/>
            <a:chExt cx="304825" cy="303275"/>
          </a:xfrm>
          <a:solidFill>
            <a:srgbClr val="5C3183"/>
          </a:solidFill>
        </p:grpSpPr>
        <p:sp>
          <p:nvSpPr>
            <p:cNvPr id="531" name="Google Shape;7341;p52">
              <a:extLst>
                <a:ext uri="{FF2B5EF4-FFF2-40B4-BE49-F238E27FC236}">
                  <a16:creationId xmlns:a16="http://schemas.microsoft.com/office/drawing/2014/main" id="{2321230D-02BE-4AEF-B9BC-781D381407F4}"/>
                </a:ext>
              </a:extLst>
            </p:cNvPr>
            <p:cNvSpPr/>
            <p:nvPr/>
          </p:nvSpPr>
          <p:spPr>
            <a:xfrm>
              <a:off x="-16347675" y="4202350"/>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7342;p52">
              <a:extLst>
                <a:ext uri="{FF2B5EF4-FFF2-40B4-BE49-F238E27FC236}">
                  <a16:creationId xmlns:a16="http://schemas.microsoft.com/office/drawing/2014/main" id="{8164E2AE-EA55-4C98-AEEA-CE3A2C54E37D}"/>
                </a:ext>
              </a:extLst>
            </p:cNvPr>
            <p:cNvSpPr/>
            <p:nvPr/>
          </p:nvSpPr>
          <p:spPr>
            <a:xfrm>
              <a:off x="-16400450" y="416690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7343;p52">
              <a:extLst>
                <a:ext uri="{FF2B5EF4-FFF2-40B4-BE49-F238E27FC236}">
                  <a16:creationId xmlns:a16="http://schemas.microsoft.com/office/drawing/2014/main" id="{7138B2D3-BC1C-4A8B-8140-04C729E93CBD}"/>
                </a:ext>
              </a:extLst>
            </p:cNvPr>
            <p:cNvSpPr/>
            <p:nvPr/>
          </p:nvSpPr>
          <p:spPr>
            <a:xfrm>
              <a:off x="-16389425" y="4058200"/>
              <a:ext cx="220575" cy="106950"/>
            </a:xfrm>
            <a:custGeom>
              <a:avLst/>
              <a:gdLst/>
              <a:ahLst/>
              <a:cxnLst/>
              <a:rect l="l" t="t" r="r" b="b"/>
              <a:pathLst>
                <a:path w="8823" h="4278" extrusionOk="0">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7344;p52">
              <a:extLst>
                <a:ext uri="{FF2B5EF4-FFF2-40B4-BE49-F238E27FC236}">
                  <a16:creationId xmlns:a16="http://schemas.microsoft.com/office/drawing/2014/main" id="{4B810031-A7D9-4866-A04D-1FB33A4C2807}"/>
                </a:ext>
              </a:extLst>
            </p:cNvPr>
            <p:cNvSpPr/>
            <p:nvPr/>
          </p:nvSpPr>
          <p:spPr>
            <a:xfrm>
              <a:off x="-16298850" y="4178725"/>
              <a:ext cx="41000" cy="47275"/>
            </a:xfrm>
            <a:custGeom>
              <a:avLst/>
              <a:gdLst/>
              <a:ahLst/>
              <a:cxnLst/>
              <a:rect l="l" t="t" r="r" b="b"/>
              <a:pathLst>
                <a:path w="1640" h="1891" extrusionOk="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7345;p52">
              <a:extLst>
                <a:ext uri="{FF2B5EF4-FFF2-40B4-BE49-F238E27FC236}">
                  <a16:creationId xmlns:a16="http://schemas.microsoft.com/office/drawing/2014/main" id="{55DC5266-38D1-43D3-A40F-56AFFC7D4172}"/>
                </a:ext>
              </a:extLst>
            </p:cNvPr>
            <p:cNvSpPr/>
            <p:nvPr/>
          </p:nvSpPr>
          <p:spPr>
            <a:xfrm>
              <a:off x="-16246075" y="4178725"/>
              <a:ext cx="41775" cy="55150"/>
            </a:xfrm>
            <a:custGeom>
              <a:avLst/>
              <a:gdLst/>
              <a:ahLst/>
              <a:cxnLst/>
              <a:rect l="l" t="t" r="r" b="b"/>
              <a:pathLst>
                <a:path w="1671" h="2206" extrusionOk="0">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7346;p52">
              <a:extLst>
                <a:ext uri="{FF2B5EF4-FFF2-40B4-BE49-F238E27FC236}">
                  <a16:creationId xmlns:a16="http://schemas.microsoft.com/office/drawing/2014/main" id="{4DA16908-829A-4CEB-BE07-6051F9022FD5}"/>
                </a:ext>
              </a:extLst>
            </p:cNvPr>
            <p:cNvSpPr/>
            <p:nvPr/>
          </p:nvSpPr>
          <p:spPr>
            <a:xfrm>
              <a:off x="-16419350" y="4122000"/>
              <a:ext cx="304050" cy="188725"/>
            </a:xfrm>
            <a:custGeom>
              <a:avLst/>
              <a:gdLst/>
              <a:ahLst/>
              <a:cxnLst/>
              <a:rect l="l" t="t" r="r" b="b"/>
              <a:pathLst>
                <a:path w="12162" h="7549" extrusionOk="0">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7347;p52">
              <a:extLst>
                <a:ext uri="{FF2B5EF4-FFF2-40B4-BE49-F238E27FC236}">
                  <a16:creationId xmlns:a16="http://schemas.microsoft.com/office/drawing/2014/main" id="{A3DF160D-5A76-4439-AC7B-8BC95733DC75}"/>
                </a:ext>
              </a:extLst>
            </p:cNvPr>
            <p:cNvSpPr/>
            <p:nvPr/>
          </p:nvSpPr>
          <p:spPr>
            <a:xfrm>
              <a:off x="-16419350" y="4263775"/>
              <a:ext cx="304825" cy="97700"/>
            </a:xfrm>
            <a:custGeom>
              <a:avLst/>
              <a:gdLst/>
              <a:ahLst/>
              <a:cxnLst/>
              <a:rect l="l" t="t" r="r" b="b"/>
              <a:pathLst>
                <a:path w="12193" h="3908" extrusionOk="0">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7348;p52">
            <a:extLst>
              <a:ext uri="{FF2B5EF4-FFF2-40B4-BE49-F238E27FC236}">
                <a16:creationId xmlns:a16="http://schemas.microsoft.com/office/drawing/2014/main" id="{BCCDAB98-2BA2-4592-8620-CF4CA7E9469C}"/>
              </a:ext>
            </a:extLst>
          </p:cNvPr>
          <p:cNvGrpSpPr/>
          <p:nvPr/>
        </p:nvGrpSpPr>
        <p:grpSpPr>
          <a:xfrm>
            <a:off x="10891387" y="3570389"/>
            <a:ext cx="512343" cy="509022"/>
            <a:chOff x="-15296200" y="3326900"/>
            <a:chExt cx="304850" cy="302875"/>
          </a:xfrm>
          <a:solidFill>
            <a:srgbClr val="5C3183"/>
          </a:solidFill>
        </p:grpSpPr>
        <p:sp>
          <p:nvSpPr>
            <p:cNvPr id="526" name="Google Shape;7349;p52">
              <a:extLst>
                <a:ext uri="{FF2B5EF4-FFF2-40B4-BE49-F238E27FC236}">
                  <a16:creationId xmlns:a16="http://schemas.microsoft.com/office/drawing/2014/main" id="{CD61CA9D-EB9D-41CC-A61E-EF89FC540186}"/>
                </a:ext>
              </a:extLst>
            </p:cNvPr>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7350;p52">
              <a:extLst>
                <a:ext uri="{FF2B5EF4-FFF2-40B4-BE49-F238E27FC236}">
                  <a16:creationId xmlns:a16="http://schemas.microsoft.com/office/drawing/2014/main" id="{5ACC6DF8-61E3-40E2-AD24-A48DDD6C4CFB}"/>
                </a:ext>
              </a:extLst>
            </p:cNvPr>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7351;p52">
              <a:extLst>
                <a:ext uri="{FF2B5EF4-FFF2-40B4-BE49-F238E27FC236}">
                  <a16:creationId xmlns:a16="http://schemas.microsoft.com/office/drawing/2014/main" id="{AEA70288-FDBB-4845-9BF5-D8CAE3A4B7F0}"/>
                </a:ext>
              </a:extLst>
            </p:cNvPr>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7352;p52">
              <a:extLst>
                <a:ext uri="{FF2B5EF4-FFF2-40B4-BE49-F238E27FC236}">
                  <a16:creationId xmlns:a16="http://schemas.microsoft.com/office/drawing/2014/main" id="{7F835585-5A3C-477B-9E7E-63FE6E44CB46}"/>
                </a:ext>
              </a:extLst>
            </p:cNvPr>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7353;p52">
              <a:extLst>
                <a:ext uri="{FF2B5EF4-FFF2-40B4-BE49-F238E27FC236}">
                  <a16:creationId xmlns:a16="http://schemas.microsoft.com/office/drawing/2014/main" id="{4343BA19-6B79-4901-B0AE-60A8C501A452}"/>
                </a:ext>
              </a:extLst>
            </p:cNvPr>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7354;p52">
            <a:extLst>
              <a:ext uri="{FF2B5EF4-FFF2-40B4-BE49-F238E27FC236}">
                <a16:creationId xmlns:a16="http://schemas.microsoft.com/office/drawing/2014/main" id="{9C3765FF-6151-45C2-AFF0-9A2155FB146D}"/>
              </a:ext>
            </a:extLst>
          </p:cNvPr>
          <p:cNvGrpSpPr/>
          <p:nvPr/>
        </p:nvGrpSpPr>
        <p:grpSpPr>
          <a:xfrm>
            <a:off x="3287997" y="3589087"/>
            <a:ext cx="553349" cy="471628"/>
            <a:chOff x="-19835275" y="3330250"/>
            <a:chExt cx="329250" cy="280625"/>
          </a:xfrm>
          <a:solidFill>
            <a:srgbClr val="5C3183"/>
          </a:solidFill>
        </p:grpSpPr>
        <p:sp>
          <p:nvSpPr>
            <p:cNvPr id="523" name="Google Shape;7355;p52">
              <a:extLst>
                <a:ext uri="{FF2B5EF4-FFF2-40B4-BE49-F238E27FC236}">
                  <a16:creationId xmlns:a16="http://schemas.microsoft.com/office/drawing/2014/main" id="{0C3D992D-B1DE-4A49-856E-138899870FF5}"/>
                </a:ext>
              </a:extLst>
            </p:cNvPr>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7356;p52">
              <a:extLst>
                <a:ext uri="{FF2B5EF4-FFF2-40B4-BE49-F238E27FC236}">
                  <a16:creationId xmlns:a16="http://schemas.microsoft.com/office/drawing/2014/main" id="{CD8596EF-85DA-4DA8-ABEB-94231FBC1258}"/>
                </a:ext>
              </a:extLst>
            </p:cNvPr>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7357;p52">
              <a:extLst>
                <a:ext uri="{FF2B5EF4-FFF2-40B4-BE49-F238E27FC236}">
                  <a16:creationId xmlns:a16="http://schemas.microsoft.com/office/drawing/2014/main" id="{48EC9CED-C935-4127-9394-7C00C019BF10}"/>
                </a:ext>
              </a:extLst>
            </p:cNvPr>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7358;p52">
            <a:extLst>
              <a:ext uri="{FF2B5EF4-FFF2-40B4-BE49-F238E27FC236}">
                <a16:creationId xmlns:a16="http://schemas.microsoft.com/office/drawing/2014/main" id="{2FFCBD28-61BC-402A-ABD0-6F6D6C9639AB}"/>
              </a:ext>
            </a:extLst>
          </p:cNvPr>
          <p:cNvGrpSpPr/>
          <p:nvPr/>
        </p:nvGrpSpPr>
        <p:grpSpPr>
          <a:xfrm>
            <a:off x="3308500" y="4199326"/>
            <a:ext cx="512343" cy="511251"/>
            <a:chOff x="-19822675" y="3692750"/>
            <a:chExt cx="304850" cy="304200"/>
          </a:xfrm>
          <a:solidFill>
            <a:srgbClr val="5C3183"/>
          </a:solidFill>
        </p:grpSpPr>
        <p:sp>
          <p:nvSpPr>
            <p:cNvPr id="518" name="Google Shape;7359;p52">
              <a:extLst>
                <a:ext uri="{FF2B5EF4-FFF2-40B4-BE49-F238E27FC236}">
                  <a16:creationId xmlns:a16="http://schemas.microsoft.com/office/drawing/2014/main" id="{939263CE-36B2-492D-8679-6FC21BFE3F4C}"/>
                </a:ext>
              </a:extLst>
            </p:cNvPr>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7360;p52">
              <a:extLst>
                <a:ext uri="{FF2B5EF4-FFF2-40B4-BE49-F238E27FC236}">
                  <a16:creationId xmlns:a16="http://schemas.microsoft.com/office/drawing/2014/main" id="{0ABD1D08-50D8-417F-B9BC-398D7FC6C39A}"/>
                </a:ext>
              </a:extLst>
            </p:cNvPr>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7361;p52">
              <a:extLst>
                <a:ext uri="{FF2B5EF4-FFF2-40B4-BE49-F238E27FC236}">
                  <a16:creationId xmlns:a16="http://schemas.microsoft.com/office/drawing/2014/main" id="{3F5CBD93-E16A-4734-8A1B-E60CAD68B9BF}"/>
                </a:ext>
              </a:extLst>
            </p:cNvPr>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7362;p52">
              <a:extLst>
                <a:ext uri="{FF2B5EF4-FFF2-40B4-BE49-F238E27FC236}">
                  <a16:creationId xmlns:a16="http://schemas.microsoft.com/office/drawing/2014/main" id="{EC28F890-B699-4B3D-B22B-71E9392BEECE}"/>
                </a:ext>
              </a:extLst>
            </p:cNvPr>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7363;p52">
              <a:extLst>
                <a:ext uri="{FF2B5EF4-FFF2-40B4-BE49-F238E27FC236}">
                  <a16:creationId xmlns:a16="http://schemas.microsoft.com/office/drawing/2014/main" id="{600AD3BD-064E-4D20-86C7-CB66F34015C9}"/>
                </a:ext>
              </a:extLst>
            </p:cNvPr>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7364;p52">
            <a:extLst>
              <a:ext uri="{FF2B5EF4-FFF2-40B4-BE49-F238E27FC236}">
                <a16:creationId xmlns:a16="http://schemas.microsoft.com/office/drawing/2014/main" id="{4384EBCF-2E5A-4DD6-B5A9-16B571C54948}"/>
              </a:ext>
            </a:extLst>
          </p:cNvPr>
          <p:cNvGrpSpPr/>
          <p:nvPr/>
        </p:nvGrpSpPr>
        <p:grpSpPr>
          <a:xfrm>
            <a:off x="3309174" y="4828010"/>
            <a:ext cx="510997" cy="512301"/>
            <a:chOff x="-19822675" y="4066875"/>
            <a:chExt cx="304050" cy="304825"/>
          </a:xfrm>
          <a:solidFill>
            <a:srgbClr val="5C3183"/>
          </a:solidFill>
        </p:grpSpPr>
        <p:sp>
          <p:nvSpPr>
            <p:cNvPr id="512" name="Google Shape;7365;p52">
              <a:extLst>
                <a:ext uri="{FF2B5EF4-FFF2-40B4-BE49-F238E27FC236}">
                  <a16:creationId xmlns:a16="http://schemas.microsoft.com/office/drawing/2014/main" id="{065D4CC6-99AF-4744-8FCB-17481DEF2EC2}"/>
                </a:ext>
              </a:extLst>
            </p:cNvPr>
            <p:cNvSpPr/>
            <p:nvPr/>
          </p:nvSpPr>
          <p:spPr>
            <a:xfrm>
              <a:off x="-19803775" y="4086925"/>
              <a:ext cx="71700" cy="68975"/>
            </a:xfrm>
            <a:custGeom>
              <a:avLst/>
              <a:gdLst/>
              <a:ahLst/>
              <a:cxnLst/>
              <a:rect l="l" t="t" r="r" b="b"/>
              <a:pathLst>
                <a:path w="2868" h="2759" extrusionOk="0">
                  <a:moveTo>
                    <a:pt x="1829" y="1"/>
                  </a:moveTo>
                  <a:cubicBezTo>
                    <a:pt x="1712" y="1"/>
                    <a:pt x="1595" y="17"/>
                    <a:pt x="1482" y="49"/>
                  </a:cubicBezTo>
                  <a:cubicBezTo>
                    <a:pt x="536" y="270"/>
                    <a:pt x="64" y="1467"/>
                    <a:pt x="1" y="2759"/>
                  </a:cubicBezTo>
                  <a:lnTo>
                    <a:pt x="2143" y="2759"/>
                  </a:lnTo>
                  <a:cubicBezTo>
                    <a:pt x="2238" y="1971"/>
                    <a:pt x="2458" y="1089"/>
                    <a:pt x="2868" y="364"/>
                  </a:cubicBezTo>
                  <a:cubicBezTo>
                    <a:pt x="2517" y="131"/>
                    <a:pt x="2167" y="1"/>
                    <a:pt x="1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7366;p52">
              <a:extLst>
                <a:ext uri="{FF2B5EF4-FFF2-40B4-BE49-F238E27FC236}">
                  <a16:creationId xmlns:a16="http://schemas.microsoft.com/office/drawing/2014/main" id="{933FA631-56D1-497C-9ACC-AA318814FAF0}"/>
                </a:ext>
              </a:extLst>
            </p:cNvPr>
            <p:cNvSpPr/>
            <p:nvPr/>
          </p:nvSpPr>
          <p:spPr>
            <a:xfrm>
              <a:off x="-19822675" y="4174775"/>
              <a:ext cx="304050" cy="124475"/>
            </a:xfrm>
            <a:custGeom>
              <a:avLst/>
              <a:gdLst/>
              <a:ahLst/>
              <a:cxnLst/>
              <a:rect l="l" t="t" r="r" b="b"/>
              <a:pathLst>
                <a:path w="12162" h="4979" extrusionOk="0">
                  <a:moveTo>
                    <a:pt x="3939" y="1450"/>
                  </a:moveTo>
                  <a:cubicBezTo>
                    <a:pt x="4128" y="1450"/>
                    <a:pt x="4285" y="1608"/>
                    <a:pt x="4285" y="1797"/>
                  </a:cubicBezTo>
                  <a:cubicBezTo>
                    <a:pt x="4285" y="1986"/>
                    <a:pt x="4128" y="2143"/>
                    <a:pt x="3939" y="2143"/>
                  </a:cubicBezTo>
                  <a:lnTo>
                    <a:pt x="2521" y="2143"/>
                  </a:lnTo>
                  <a:cubicBezTo>
                    <a:pt x="2332" y="2143"/>
                    <a:pt x="2175" y="1986"/>
                    <a:pt x="2175" y="1797"/>
                  </a:cubicBezTo>
                  <a:cubicBezTo>
                    <a:pt x="2175" y="1608"/>
                    <a:pt x="2332" y="1450"/>
                    <a:pt x="2521" y="1450"/>
                  </a:cubicBezTo>
                  <a:close/>
                  <a:moveTo>
                    <a:pt x="6774" y="1450"/>
                  </a:moveTo>
                  <a:cubicBezTo>
                    <a:pt x="6963" y="1450"/>
                    <a:pt x="7121" y="1608"/>
                    <a:pt x="7121" y="1797"/>
                  </a:cubicBezTo>
                  <a:cubicBezTo>
                    <a:pt x="7121" y="1986"/>
                    <a:pt x="6963" y="2143"/>
                    <a:pt x="6774" y="2143"/>
                  </a:cubicBezTo>
                  <a:lnTo>
                    <a:pt x="5357" y="2143"/>
                  </a:lnTo>
                  <a:cubicBezTo>
                    <a:pt x="5167" y="2143"/>
                    <a:pt x="5010" y="1986"/>
                    <a:pt x="5010" y="1797"/>
                  </a:cubicBezTo>
                  <a:cubicBezTo>
                    <a:pt x="5010" y="1608"/>
                    <a:pt x="5167" y="1450"/>
                    <a:pt x="5357" y="1450"/>
                  </a:cubicBezTo>
                  <a:close/>
                  <a:moveTo>
                    <a:pt x="9641" y="1450"/>
                  </a:moveTo>
                  <a:cubicBezTo>
                    <a:pt x="9830" y="1450"/>
                    <a:pt x="9988" y="1608"/>
                    <a:pt x="9988" y="1797"/>
                  </a:cubicBezTo>
                  <a:cubicBezTo>
                    <a:pt x="9988" y="1986"/>
                    <a:pt x="9830" y="2143"/>
                    <a:pt x="9641" y="2143"/>
                  </a:cubicBezTo>
                  <a:lnTo>
                    <a:pt x="8223" y="2143"/>
                  </a:lnTo>
                  <a:cubicBezTo>
                    <a:pt x="8034" y="2143"/>
                    <a:pt x="7877" y="1986"/>
                    <a:pt x="7877" y="1797"/>
                  </a:cubicBezTo>
                  <a:cubicBezTo>
                    <a:pt x="7877" y="1608"/>
                    <a:pt x="8034" y="1450"/>
                    <a:pt x="8223" y="1450"/>
                  </a:cubicBezTo>
                  <a:close/>
                  <a:moveTo>
                    <a:pt x="5357" y="2868"/>
                  </a:moveTo>
                  <a:cubicBezTo>
                    <a:pt x="5546" y="2868"/>
                    <a:pt x="5703" y="3025"/>
                    <a:pt x="5703" y="3214"/>
                  </a:cubicBezTo>
                  <a:cubicBezTo>
                    <a:pt x="5703" y="3403"/>
                    <a:pt x="5546" y="3561"/>
                    <a:pt x="5357" y="3561"/>
                  </a:cubicBezTo>
                  <a:lnTo>
                    <a:pt x="3939" y="3561"/>
                  </a:lnTo>
                  <a:cubicBezTo>
                    <a:pt x="3750" y="3561"/>
                    <a:pt x="3592" y="3403"/>
                    <a:pt x="3592" y="3214"/>
                  </a:cubicBezTo>
                  <a:cubicBezTo>
                    <a:pt x="3592" y="3025"/>
                    <a:pt x="3750" y="2868"/>
                    <a:pt x="3939" y="2868"/>
                  </a:cubicBezTo>
                  <a:close/>
                  <a:moveTo>
                    <a:pt x="8223" y="2868"/>
                  </a:moveTo>
                  <a:cubicBezTo>
                    <a:pt x="8412" y="2868"/>
                    <a:pt x="8570" y="3025"/>
                    <a:pt x="8570" y="3214"/>
                  </a:cubicBezTo>
                  <a:cubicBezTo>
                    <a:pt x="8570" y="3403"/>
                    <a:pt x="8412" y="3561"/>
                    <a:pt x="8223" y="3561"/>
                  </a:cubicBezTo>
                  <a:lnTo>
                    <a:pt x="6806" y="3561"/>
                  </a:lnTo>
                  <a:cubicBezTo>
                    <a:pt x="6617" y="3561"/>
                    <a:pt x="6459" y="3403"/>
                    <a:pt x="6459" y="3214"/>
                  </a:cubicBezTo>
                  <a:cubicBezTo>
                    <a:pt x="6459" y="3025"/>
                    <a:pt x="6617" y="2868"/>
                    <a:pt x="6806" y="2868"/>
                  </a:cubicBezTo>
                  <a:close/>
                  <a:moveTo>
                    <a:pt x="1072" y="1"/>
                  </a:moveTo>
                  <a:cubicBezTo>
                    <a:pt x="473" y="1"/>
                    <a:pt x="1" y="473"/>
                    <a:pt x="1" y="1040"/>
                  </a:cubicBezTo>
                  <a:cubicBezTo>
                    <a:pt x="1" y="3214"/>
                    <a:pt x="1765" y="4979"/>
                    <a:pt x="3939" y="4979"/>
                  </a:cubicBezTo>
                  <a:lnTo>
                    <a:pt x="8223" y="4979"/>
                  </a:lnTo>
                  <a:cubicBezTo>
                    <a:pt x="10397" y="4979"/>
                    <a:pt x="12162" y="3214"/>
                    <a:pt x="12162" y="1040"/>
                  </a:cubicBezTo>
                  <a:cubicBezTo>
                    <a:pt x="12162" y="473"/>
                    <a:pt x="11689" y="1"/>
                    <a:pt x="1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7367;p52">
              <a:extLst>
                <a:ext uri="{FF2B5EF4-FFF2-40B4-BE49-F238E27FC236}">
                  <a16:creationId xmlns:a16="http://schemas.microsoft.com/office/drawing/2014/main" id="{39D304DC-7439-462A-95E1-4A849950320E}"/>
                </a:ext>
              </a:extLst>
            </p:cNvPr>
            <p:cNvSpPr/>
            <p:nvPr/>
          </p:nvSpPr>
          <p:spPr>
            <a:xfrm>
              <a:off x="-19732100" y="4066875"/>
              <a:ext cx="122100" cy="89825"/>
            </a:xfrm>
            <a:custGeom>
              <a:avLst/>
              <a:gdLst/>
              <a:ahLst/>
              <a:cxnLst/>
              <a:rect l="l" t="t" r="r" b="b"/>
              <a:pathLst>
                <a:path w="4884" h="3593" extrusionOk="0">
                  <a:moveTo>
                    <a:pt x="2427" y="1"/>
                  </a:moveTo>
                  <a:cubicBezTo>
                    <a:pt x="1229" y="1"/>
                    <a:pt x="190" y="1796"/>
                    <a:pt x="1" y="3592"/>
                  </a:cubicBezTo>
                  <a:lnTo>
                    <a:pt x="4884" y="3592"/>
                  </a:lnTo>
                  <a:cubicBezTo>
                    <a:pt x="4695" y="1796"/>
                    <a:pt x="3687" y="1"/>
                    <a:pt x="24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7368;p52">
              <a:extLst>
                <a:ext uri="{FF2B5EF4-FFF2-40B4-BE49-F238E27FC236}">
                  <a16:creationId xmlns:a16="http://schemas.microsoft.com/office/drawing/2014/main" id="{CA2F15FC-C908-4FD8-B29E-EE6367E4527C}"/>
                </a:ext>
              </a:extLst>
            </p:cNvPr>
            <p:cNvSpPr/>
            <p:nvPr/>
          </p:nvSpPr>
          <p:spPr>
            <a:xfrm>
              <a:off x="-19609225" y="4087725"/>
              <a:ext cx="71700" cy="69750"/>
            </a:xfrm>
            <a:custGeom>
              <a:avLst/>
              <a:gdLst/>
              <a:ahLst/>
              <a:cxnLst/>
              <a:rect l="l" t="t" r="r" b="b"/>
              <a:pathLst>
                <a:path w="2868" h="2790" extrusionOk="0">
                  <a:moveTo>
                    <a:pt x="1039" y="0"/>
                  </a:moveTo>
                  <a:cubicBezTo>
                    <a:pt x="701" y="0"/>
                    <a:pt x="351" y="130"/>
                    <a:pt x="1" y="364"/>
                  </a:cubicBezTo>
                  <a:cubicBezTo>
                    <a:pt x="410" y="1120"/>
                    <a:pt x="631" y="1971"/>
                    <a:pt x="725" y="2790"/>
                  </a:cubicBezTo>
                  <a:lnTo>
                    <a:pt x="2867" y="2790"/>
                  </a:lnTo>
                  <a:lnTo>
                    <a:pt x="2867" y="2758"/>
                  </a:lnTo>
                  <a:cubicBezTo>
                    <a:pt x="2804" y="1466"/>
                    <a:pt x="2332" y="269"/>
                    <a:pt x="1387" y="49"/>
                  </a:cubicBezTo>
                  <a:cubicBezTo>
                    <a:pt x="1273" y="16"/>
                    <a:pt x="1157" y="0"/>
                    <a:pt x="10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7369;p52">
              <a:extLst>
                <a:ext uri="{FF2B5EF4-FFF2-40B4-BE49-F238E27FC236}">
                  <a16:creationId xmlns:a16="http://schemas.microsoft.com/office/drawing/2014/main" id="{DEB92620-98BB-4E58-9A9C-EAA93FF84E35}"/>
                </a:ext>
              </a:extLst>
            </p:cNvPr>
            <p:cNvSpPr/>
            <p:nvPr/>
          </p:nvSpPr>
          <p:spPr>
            <a:xfrm>
              <a:off x="-19643875" y="4308675"/>
              <a:ext cx="70900" cy="44125"/>
            </a:xfrm>
            <a:custGeom>
              <a:avLst/>
              <a:gdLst/>
              <a:ahLst/>
              <a:cxnLst/>
              <a:rect l="l" t="t" r="r" b="b"/>
              <a:pathLst>
                <a:path w="2836" h="1765" extrusionOk="0">
                  <a:moveTo>
                    <a:pt x="2836" y="1"/>
                  </a:moveTo>
                  <a:cubicBezTo>
                    <a:pt x="2300" y="221"/>
                    <a:pt x="1702" y="347"/>
                    <a:pt x="1071" y="347"/>
                  </a:cubicBezTo>
                  <a:lnTo>
                    <a:pt x="63" y="347"/>
                  </a:lnTo>
                  <a:cubicBezTo>
                    <a:pt x="0" y="473"/>
                    <a:pt x="0" y="568"/>
                    <a:pt x="0" y="694"/>
                  </a:cubicBezTo>
                  <a:lnTo>
                    <a:pt x="0" y="1387"/>
                  </a:lnTo>
                  <a:cubicBezTo>
                    <a:pt x="0" y="1607"/>
                    <a:pt x="189" y="1765"/>
                    <a:pt x="378" y="1765"/>
                  </a:cubicBezTo>
                  <a:lnTo>
                    <a:pt x="1071" y="1765"/>
                  </a:lnTo>
                  <a:cubicBezTo>
                    <a:pt x="2048" y="1765"/>
                    <a:pt x="2836" y="977"/>
                    <a:pt x="2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7370;p52">
              <a:extLst>
                <a:ext uri="{FF2B5EF4-FFF2-40B4-BE49-F238E27FC236}">
                  <a16:creationId xmlns:a16="http://schemas.microsoft.com/office/drawing/2014/main" id="{5310931F-191B-41C7-A244-8E6EAD7037B2}"/>
                </a:ext>
              </a:extLst>
            </p:cNvPr>
            <p:cNvSpPr/>
            <p:nvPr/>
          </p:nvSpPr>
          <p:spPr>
            <a:xfrm>
              <a:off x="-19581650" y="4292925"/>
              <a:ext cx="63025" cy="78775"/>
            </a:xfrm>
            <a:custGeom>
              <a:avLst/>
              <a:gdLst/>
              <a:ahLst/>
              <a:cxnLst/>
              <a:rect l="l" t="t" r="r" b="b"/>
              <a:pathLst>
                <a:path w="2521" h="3151" extrusionOk="0">
                  <a:moveTo>
                    <a:pt x="1418" y="1"/>
                  </a:moveTo>
                  <a:lnTo>
                    <a:pt x="1071" y="221"/>
                  </a:lnTo>
                  <a:lnTo>
                    <a:pt x="1071" y="631"/>
                  </a:lnTo>
                  <a:cubicBezTo>
                    <a:pt x="1071" y="1450"/>
                    <a:pt x="630" y="2206"/>
                    <a:pt x="0" y="2678"/>
                  </a:cubicBezTo>
                  <a:cubicBezTo>
                    <a:pt x="410" y="2930"/>
                    <a:pt x="945" y="3151"/>
                    <a:pt x="1449" y="3151"/>
                  </a:cubicBezTo>
                  <a:lnTo>
                    <a:pt x="2174" y="3151"/>
                  </a:lnTo>
                  <a:cubicBezTo>
                    <a:pt x="2363" y="3151"/>
                    <a:pt x="2521" y="2993"/>
                    <a:pt x="2521" y="2773"/>
                  </a:cubicBezTo>
                  <a:lnTo>
                    <a:pt x="2521" y="2080"/>
                  </a:lnTo>
                  <a:cubicBezTo>
                    <a:pt x="2521" y="1198"/>
                    <a:pt x="2048" y="473"/>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7371;p52">
            <a:extLst>
              <a:ext uri="{FF2B5EF4-FFF2-40B4-BE49-F238E27FC236}">
                <a16:creationId xmlns:a16="http://schemas.microsoft.com/office/drawing/2014/main" id="{F62B7322-E2F5-45CF-882E-985617C05E97}"/>
              </a:ext>
            </a:extLst>
          </p:cNvPr>
          <p:cNvGrpSpPr/>
          <p:nvPr/>
        </p:nvGrpSpPr>
        <p:grpSpPr>
          <a:xfrm>
            <a:off x="6503805" y="3569402"/>
            <a:ext cx="454108" cy="510997"/>
            <a:chOff x="-17878825" y="3334400"/>
            <a:chExt cx="270200" cy="304050"/>
          </a:xfrm>
          <a:solidFill>
            <a:srgbClr val="5C3183"/>
          </a:solidFill>
        </p:grpSpPr>
        <p:sp>
          <p:nvSpPr>
            <p:cNvPr id="505" name="Google Shape;7372;p52">
              <a:extLst>
                <a:ext uri="{FF2B5EF4-FFF2-40B4-BE49-F238E27FC236}">
                  <a16:creationId xmlns:a16="http://schemas.microsoft.com/office/drawing/2014/main" id="{D7251337-1867-4A15-9604-51E257279A99}"/>
                </a:ext>
              </a:extLst>
            </p:cNvPr>
            <p:cNvSpPr/>
            <p:nvPr/>
          </p:nvSpPr>
          <p:spPr>
            <a:xfrm>
              <a:off x="-17683475" y="3334400"/>
              <a:ext cx="74850" cy="74050"/>
            </a:xfrm>
            <a:custGeom>
              <a:avLst/>
              <a:gdLst/>
              <a:ahLst/>
              <a:cxnLst/>
              <a:rect l="l" t="t" r="r" b="b"/>
              <a:pathLst>
                <a:path w="2994" h="2962" extrusionOk="0">
                  <a:moveTo>
                    <a:pt x="1985" y="0"/>
                  </a:moveTo>
                  <a:cubicBezTo>
                    <a:pt x="1197" y="0"/>
                    <a:pt x="473" y="378"/>
                    <a:pt x="0" y="945"/>
                  </a:cubicBezTo>
                  <a:cubicBezTo>
                    <a:pt x="630" y="1481"/>
                    <a:pt x="1229" y="2174"/>
                    <a:pt x="1670" y="2962"/>
                  </a:cubicBezTo>
                  <a:lnTo>
                    <a:pt x="2867" y="473"/>
                  </a:lnTo>
                  <a:cubicBezTo>
                    <a:pt x="2993" y="252"/>
                    <a:pt x="2836" y="0"/>
                    <a:pt x="25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7373;p52">
              <a:extLst>
                <a:ext uri="{FF2B5EF4-FFF2-40B4-BE49-F238E27FC236}">
                  <a16:creationId xmlns:a16="http://schemas.microsoft.com/office/drawing/2014/main" id="{E8FC3816-8B32-4F44-A223-7B256A4C4DDB}"/>
                </a:ext>
              </a:extLst>
            </p:cNvPr>
            <p:cNvSpPr/>
            <p:nvPr/>
          </p:nvSpPr>
          <p:spPr>
            <a:xfrm>
              <a:off x="-17752000" y="3513975"/>
              <a:ext cx="16550" cy="16550"/>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7374;p52">
              <a:extLst>
                <a:ext uri="{FF2B5EF4-FFF2-40B4-BE49-F238E27FC236}">
                  <a16:creationId xmlns:a16="http://schemas.microsoft.com/office/drawing/2014/main" id="{F54356B2-5FEC-4495-958E-A47E9E64A111}"/>
                </a:ext>
              </a:extLst>
            </p:cNvPr>
            <p:cNvSpPr/>
            <p:nvPr/>
          </p:nvSpPr>
          <p:spPr>
            <a:xfrm>
              <a:off x="-17860700" y="3405275"/>
              <a:ext cx="107150" cy="206225"/>
            </a:xfrm>
            <a:custGeom>
              <a:avLst/>
              <a:gdLst/>
              <a:ahLst/>
              <a:cxnLst/>
              <a:rect l="l" t="t" r="r" b="b"/>
              <a:pathLst>
                <a:path w="4286" h="8249" extrusionOk="0">
                  <a:moveTo>
                    <a:pt x="2521" y="2931"/>
                  </a:moveTo>
                  <a:cubicBezTo>
                    <a:pt x="2710" y="2931"/>
                    <a:pt x="2867" y="3088"/>
                    <a:pt x="2867" y="3277"/>
                  </a:cubicBezTo>
                  <a:cubicBezTo>
                    <a:pt x="2867" y="3466"/>
                    <a:pt x="2710" y="3624"/>
                    <a:pt x="2521" y="3624"/>
                  </a:cubicBezTo>
                  <a:cubicBezTo>
                    <a:pt x="2332" y="3624"/>
                    <a:pt x="2174" y="3466"/>
                    <a:pt x="2174" y="3277"/>
                  </a:cubicBezTo>
                  <a:cubicBezTo>
                    <a:pt x="2174" y="3088"/>
                    <a:pt x="2332" y="2931"/>
                    <a:pt x="2521" y="2931"/>
                  </a:cubicBezTo>
                  <a:close/>
                  <a:moveTo>
                    <a:pt x="1513" y="1"/>
                  </a:moveTo>
                  <a:cubicBezTo>
                    <a:pt x="568" y="1387"/>
                    <a:pt x="1" y="3246"/>
                    <a:pt x="1" y="4695"/>
                  </a:cubicBezTo>
                  <a:cubicBezTo>
                    <a:pt x="1" y="6113"/>
                    <a:pt x="473" y="7184"/>
                    <a:pt x="1450" y="7845"/>
                  </a:cubicBezTo>
                  <a:cubicBezTo>
                    <a:pt x="1859" y="8112"/>
                    <a:pt x="2328" y="8248"/>
                    <a:pt x="2801" y="8248"/>
                  </a:cubicBezTo>
                  <a:cubicBezTo>
                    <a:pt x="3166" y="8248"/>
                    <a:pt x="3533" y="8167"/>
                    <a:pt x="3876" y="8003"/>
                  </a:cubicBezTo>
                  <a:cubicBezTo>
                    <a:pt x="4128" y="7845"/>
                    <a:pt x="4285" y="7562"/>
                    <a:pt x="4285" y="7310"/>
                  </a:cubicBezTo>
                  <a:lnTo>
                    <a:pt x="4285" y="5608"/>
                  </a:lnTo>
                  <a:cubicBezTo>
                    <a:pt x="4065" y="5451"/>
                    <a:pt x="3718" y="5199"/>
                    <a:pt x="3624" y="4852"/>
                  </a:cubicBezTo>
                  <a:cubicBezTo>
                    <a:pt x="3592" y="4821"/>
                    <a:pt x="3592" y="4726"/>
                    <a:pt x="3592" y="4695"/>
                  </a:cubicBezTo>
                  <a:lnTo>
                    <a:pt x="3592" y="2300"/>
                  </a:lnTo>
                  <a:cubicBezTo>
                    <a:pt x="3592" y="1670"/>
                    <a:pt x="3277" y="1103"/>
                    <a:pt x="2773" y="788"/>
                  </a:cubicBezTo>
                  <a:lnTo>
                    <a:pt x="15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7375;p52">
              <a:extLst>
                <a:ext uri="{FF2B5EF4-FFF2-40B4-BE49-F238E27FC236}">
                  <a16:creationId xmlns:a16="http://schemas.microsoft.com/office/drawing/2014/main" id="{E2EE1FF9-4B52-49EF-9726-5D9F2473AA6C}"/>
                </a:ext>
              </a:extLst>
            </p:cNvPr>
            <p:cNvSpPr/>
            <p:nvPr/>
          </p:nvSpPr>
          <p:spPr>
            <a:xfrm>
              <a:off x="-17735475" y="3405275"/>
              <a:ext cx="107150" cy="206475"/>
            </a:xfrm>
            <a:custGeom>
              <a:avLst/>
              <a:gdLst/>
              <a:ahLst/>
              <a:cxnLst/>
              <a:rect l="l" t="t" r="r" b="b"/>
              <a:pathLst>
                <a:path w="4286" h="8259" extrusionOk="0">
                  <a:moveTo>
                    <a:pt x="1797" y="2931"/>
                  </a:moveTo>
                  <a:cubicBezTo>
                    <a:pt x="2017" y="2931"/>
                    <a:pt x="2175" y="3088"/>
                    <a:pt x="2175" y="3277"/>
                  </a:cubicBezTo>
                  <a:cubicBezTo>
                    <a:pt x="2175" y="3466"/>
                    <a:pt x="2017" y="3624"/>
                    <a:pt x="1797" y="3624"/>
                  </a:cubicBezTo>
                  <a:cubicBezTo>
                    <a:pt x="1608" y="3624"/>
                    <a:pt x="1450" y="3466"/>
                    <a:pt x="1450" y="3277"/>
                  </a:cubicBezTo>
                  <a:cubicBezTo>
                    <a:pt x="1450" y="3088"/>
                    <a:pt x="1608" y="2931"/>
                    <a:pt x="1797" y="2931"/>
                  </a:cubicBezTo>
                  <a:close/>
                  <a:moveTo>
                    <a:pt x="2805" y="1"/>
                  </a:moveTo>
                  <a:lnTo>
                    <a:pt x="1545" y="788"/>
                  </a:lnTo>
                  <a:cubicBezTo>
                    <a:pt x="1009" y="1103"/>
                    <a:pt x="694" y="1702"/>
                    <a:pt x="694" y="2300"/>
                  </a:cubicBezTo>
                  <a:lnTo>
                    <a:pt x="694" y="4506"/>
                  </a:lnTo>
                  <a:lnTo>
                    <a:pt x="694" y="4695"/>
                  </a:lnTo>
                  <a:cubicBezTo>
                    <a:pt x="694" y="4789"/>
                    <a:pt x="694" y="4852"/>
                    <a:pt x="662" y="4947"/>
                  </a:cubicBezTo>
                  <a:lnTo>
                    <a:pt x="662" y="4978"/>
                  </a:lnTo>
                  <a:cubicBezTo>
                    <a:pt x="568" y="5293"/>
                    <a:pt x="253" y="5514"/>
                    <a:pt x="1" y="5640"/>
                  </a:cubicBezTo>
                  <a:lnTo>
                    <a:pt x="1" y="7310"/>
                  </a:lnTo>
                  <a:cubicBezTo>
                    <a:pt x="1" y="7562"/>
                    <a:pt x="158" y="7845"/>
                    <a:pt x="442" y="8003"/>
                  </a:cubicBezTo>
                  <a:cubicBezTo>
                    <a:pt x="777" y="8174"/>
                    <a:pt x="1139" y="8258"/>
                    <a:pt x="1503" y="8258"/>
                  </a:cubicBezTo>
                  <a:cubicBezTo>
                    <a:pt x="2884" y="8258"/>
                    <a:pt x="4285" y="7039"/>
                    <a:pt x="4285" y="4695"/>
                  </a:cubicBezTo>
                  <a:cubicBezTo>
                    <a:pt x="4285" y="3246"/>
                    <a:pt x="3750" y="1418"/>
                    <a:pt x="28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7376;p52">
              <a:extLst>
                <a:ext uri="{FF2B5EF4-FFF2-40B4-BE49-F238E27FC236}">
                  <a16:creationId xmlns:a16="http://schemas.microsoft.com/office/drawing/2014/main" id="{EA004689-A8E4-4ADA-995E-E06FB213B19F}"/>
                </a:ext>
              </a:extLst>
            </p:cNvPr>
            <p:cNvSpPr/>
            <p:nvPr/>
          </p:nvSpPr>
          <p:spPr>
            <a:xfrm>
              <a:off x="-17812650" y="3353300"/>
              <a:ext cx="136275" cy="144150"/>
            </a:xfrm>
            <a:custGeom>
              <a:avLst/>
              <a:gdLst/>
              <a:ahLst/>
              <a:cxnLst/>
              <a:rect l="l" t="t" r="r" b="b"/>
              <a:pathLst>
                <a:path w="5451" h="5766" extrusionOk="0">
                  <a:moveTo>
                    <a:pt x="2741" y="0"/>
                  </a:moveTo>
                  <a:cubicBezTo>
                    <a:pt x="1702" y="0"/>
                    <a:pt x="756" y="599"/>
                    <a:pt x="0" y="1513"/>
                  </a:cubicBezTo>
                  <a:lnTo>
                    <a:pt x="1229" y="2300"/>
                  </a:lnTo>
                  <a:cubicBezTo>
                    <a:pt x="1954" y="2741"/>
                    <a:pt x="2363" y="3529"/>
                    <a:pt x="2363" y="4379"/>
                  </a:cubicBezTo>
                  <a:lnTo>
                    <a:pt x="2363" y="5766"/>
                  </a:lnTo>
                  <a:cubicBezTo>
                    <a:pt x="2489" y="5703"/>
                    <a:pt x="2615" y="5671"/>
                    <a:pt x="2773" y="5671"/>
                  </a:cubicBezTo>
                  <a:cubicBezTo>
                    <a:pt x="2899" y="5671"/>
                    <a:pt x="2993" y="5703"/>
                    <a:pt x="3088" y="5766"/>
                  </a:cubicBezTo>
                  <a:lnTo>
                    <a:pt x="3088" y="4379"/>
                  </a:lnTo>
                  <a:cubicBezTo>
                    <a:pt x="3088" y="3497"/>
                    <a:pt x="3529" y="2710"/>
                    <a:pt x="4222" y="2300"/>
                  </a:cubicBezTo>
                  <a:lnTo>
                    <a:pt x="5451" y="1513"/>
                  </a:lnTo>
                  <a:cubicBezTo>
                    <a:pt x="4695" y="599"/>
                    <a:pt x="3749" y="0"/>
                    <a:pt x="27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7377;p52">
              <a:extLst>
                <a:ext uri="{FF2B5EF4-FFF2-40B4-BE49-F238E27FC236}">
                  <a16:creationId xmlns:a16="http://schemas.microsoft.com/office/drawing/2014/main" id="{D725719A-56D9-432D-8AAB-72F1FB3452C0}"/>
                </a:ext>
              </a:extLst>
            </p:cNvPr>
            <p:cNvSpPr/>
            <p:nvPr/>
          </p:nvSpPr>
          <p:spPr>
            <a:xfrm>
              <a:off x="-17770900" y="3614000"/>
              <a:ext cx="52775" cy="24450"/>
            </a:xfrm>
            <a:custGeom>
              <a:avLst/>
              <a:gdLst/>
              <a:ahLst/>
              <a:cxnLst/>
              <a:rect l="l" t="t" r="r" b="b"/>
              <a:pathLst>
                <a:path w="2111" h="978" extrusionOk="0">
                  <a:moveTo>
                    <a:pt x="1071" y="0"/>
                  </a:moveTo>
                  <a:cubicBezTo>
                    <a:pt x="756" y="252"/>
                    <a:pt x="378" y="410"/>
                    <a:pt x="0" y="536"/>
                  </a:cubicBezTo>
                  <a:lnTo>
                    <a:pt x="0" y="630"/>
                  </a:lnTo>
                  <a:cubicBezTo>
                    <a:pt x="0" y="851"/>
                    <a:pt x="158" y="977"/>
                    <a:pt x="347" y="977"/>
                  </a:cubicBezTo>
                  <a:lnTo>
                    <a:pt x="1764" y="977"/>
                  </a:lnTo>
                  <a:cubicBezTo>
                    <a:pt x="1953" y="977"/>
                    <a:pt x="2111" y="851"/>
                    <a:pt x="2111" y="630"/>
                  </a:cubicBezTo>
                  <a:lnTo>
                    <a:pt x="2111" y="536"/>
                  </a:lnTo>
                  <a:cubicBezTo>
                    <a:pt x="1733" y="410"/>
                    <a:pt x="1386" y="252"/>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7378;p52">
              <a:extLst>
                <a:ext uri="{FF2B5EF4-FFF2-40B4-BE49-F238E27FC236}">
                  <a16:creationId xmlns:a16="http://schemas.microsoft.com/office/drawing/2014/main" id="{46A6E2CF-37AA-46BC-9353-FE3386A21A5E}"/>
                </a:ext>
              </a:extLst>
            </p:cNvPr>
            <p:cNvSpPr/>
            <p:nvPr/>
          </p:nvSpPr>
          <p:spPr>
            <a:xfrm>
              <a:off x="-17878825" y="3334400"/>
              <a:ext cx="74075" cy="74050"/>
            </a:xfrm>
            <a:custGeom>
              <a:avLst/>
              <a:gdLst/>
              <a:ahLst/>
              <a:cxnLst/>
              <a:rect l="l" t="t" r="r" b="b"/>
              <a:pathLst>
                <a:path w="2963" h="2962" extrusionOk="0">
                  <a:moveTo>
                    <a:pt x="410" y="0"/>
                  </a:moveTo>
                  <a:cubicBezTo>
                    <a:pt x="127" y="0"/>
                    <a:pt x="1" y="284"/>
                    <a:pt x="95" y="536"/>
                  </a:cubicBezTo>
                  <a:lnTo>
                    <a:pt x="1324" y="2962"/>
                  </a:lnTo>
                  <a:cubicBezTo>
                    <a:pt x="1765" y="2174"/>
                    <a:pt x="2301" y="1512"/>
                    <a:pt x="2962" y="945"/>
                  </a:cubicBezTo>
                  <a:cubicBezTo>
                    <a:pt x="2490" y="378"/>
                    <a:pt x="1797"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7379;p52">
            <a:extLst>
              <a:ext uri="{FF2B5EF4-FFF2-40B4-BE49-F238E27FC236}">
                <a16:creationId xmlns:a16="http://schemas.microsoft.com/office/drawing/2014/main" id="{77AA2A33-445C-4DB5-8270-FAFF1D7CA472}"/>
              </a:ext>
            </a:extLst>
          </p:cNvPr>
          <p:cNvGrpSpPr/>
          <p:nvPr/>
        </p:nvGrpSpPr>
        <p:grpSpPr>
          <a:xfrm>
            <a:off x="6474037" y="4198128"/>
            <a:ext cx="513644" cy="513644"/>
            <a:chOff x="-17896150" y="3709300"/>
            <a:chExt cx="305625" cy="305625"/>
          </a:xfrm>
          <a:solidFill>
            <a:srgbClr val="5C3183"/>
          </a:solidFill>
        </p:grpSpPr>
        <p:sp>
          <p:nvSpPr>
            <p:cNvPr id="501" name="Google Shape;7380;p52">
              <a:extLst>
                <a:ext uri="{FF2B5EF4-FFF2-40B4-BE49-F238E27FC236}">
                  <a16:creationId xmlns:a16="http://schemas.microsoft.com/office/drawing/2014/main" id="{70AAF5F6-8496-4F4A-9B25-DE4ABC4B09FE}"/>
                </a:ext>
              </a:extLst>
            </p:cNvPr>
            <p:cNvSpPr/>
            <p:nvPr/>
          </p:nvSpPr>
          <p:spPr>
            <a:xfrm>
              <a:off x="-17896150" y="3709300"/>
              <a:ext cx="54375" cy="77200"/>
            </a:xfrm>
            <a:custGeom>
              <a:avLst/>
              <a:gdLst/>
              <a:ahLst/>
              <a:cxnLst/>
              <a:rect l="l" t="t" r="r" b="b"/>
              <a:pathLst>
                <a:path w="2175" h="3088" extrusionOk="0">
                  <a:moveTo>
                    <a:pt x="1072" y="0"/>
                  </a:moveTo>
                  <a:cubicBezTo>
                    <a:pt x="473" y="0"/>
                    <a:pt x="1" y="473"/>
                    <a:pt x="1" y="1072"/>
                  </a:cubicBezTo>
                  <a:cubicBezTo>
                    <a:pt x="1" y="1670"/>
                    <a:pt x="473" y="2143"/>
                    <a:pt x="1072" y="2143"/>
                  </a:cubicBezTo>
                  <a:lnTo>
                    <a:pt x="1103" y="2143"/>
                  </a:lnTo>
                  <a:lnTo>
                    <a:pt x="1513" y="3088"/>
                  </a:lnTo>
                  <a:cubicBezTo>
                    <a:pt x="1702" y="3025"/>
                    <a:pt x="1891" y="2930"/>
                    <a:pt x="2080" y="2899"/>
                  </a:cubicBezTo>
                  <a:lnTo>
                    <a:pt x="2175" y="2899"/>
                  </a:lnTo>
                  <a:lnTo>
                    <a:pt x="1765" y="1859"/>
                  </a:lnTo>
                  <a:cubicBezTo>
                    <a:pt x="2017" y="1670"/>
                    <a:pt x="2143" y="1387"/>
                    <a:pt x="2143" y="1072"/>
                  </a:cubicBezTo>
                  <a:cubicBezTo>
                    <a:pt x="2143" y="473"/>
                    <a:pt x="167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7381;p52">
              <a:extLst>
                <a:ext uri="{FF2B5EF4-FFF2-40B4-BE49-F238E27FC236}">
                  <a16:creationId xmlns:a16="http://schemas.microsoft.com/office/drawing/2014/main" id="{FE3A68C5-D240-4002-90B8-B98ECCFD7B8E}"/>
                </a:ext>
              </a:extLst>
            </p:cNvPr>
            <p:cNvSpPr/>
            <p:nvPr/>
          </p:nvSpPr>
          <p:spPr>
            <a:xfrm>
              <a:off x="-17877250" y="3801075"/>
              <a:ext cx="286725" cy="213850"/>
            </a:xfrm>
            <a:custGeom>
              <a:avLst/>
              <a:gdLst/>
              <a:ahLst/>
              <a:cxnLst/>
              <a:rect l="l" t="t" r="r" b="b"/>
              <a:pathLst>
                <a:path w="11469" h="8554" extrusionOk="0">
                  <a:moveTo>
                    <a:pt x="1765" y="1339"/>
                  </a:moveTo>
                  <a:cubicBezTo>
                    <a:pt x="1954" y="1339"/>
                    <a:pt x="2112" y="1496"/>
                    <a:pt x="2112" y="1717"/>
                  </a:cubicBezTo>
                  <a:cubicBezTo>
                    <a:pt x="2112" y="1906"/>
                    <a:pt x="1954" y="2063"/>
                    <a:pt x="1765" y="2063"/>
                  </a:cubicBezTo>
                  <a:cubicBezTo>
                    <a:pt x="1576" y="2063"/>
                    <a:pt x="1419" y="1906"/>
                    <a:pt x="1419" y="1717"/>
                  </a:cubicBezTo>
                  <a:cubicBezTo>
                    <a:pt x="1419" y="1496"/>
                    <a:pt x="1576" y="1339"/>
                    <a:pt x="1765" y="1339"/>
                  </a:cubicBezTo>
                  <a:close/>
                  <a:moveTo>
                    <a:pt x="1829" y="0"/>
                  </a:moveTo>
                  <a:cubicBezTo>
                    <a:pt x="913" y="0"/>
                    <a:pt x="1" y="710"/>
                    <a:pt x="1" y="1811"/>
                  </a:cubicBezTo>
                  <a:lnTo>
                    <a:pt x="1" y="5308"/>
                  </a:lnTo>
                  <a:cubicBezTo>
                    <a:pt x="1" y="7104"/>
                    <a:pt x="1450" y="8553"/>
                    <a:pt x="3214" y="8553"/>
                  </a:cubicBezTo>
                  <a:lnTo>
                    <a:pt x="11091" y="8553"/>
                  </a:lnTo>
                  <a:cubicBezTo>
                    <a:pt x="11311" y="8553"/>
                    <a:pt x="11469" y="8396"/>
                    <a:pt x="11469" y="8207"/>
                  </a:cubicBezTo>
                  <a:cubicBezTo>
                    <a:pt x="11411" y="8061"/>
                    <a:pt x="11325" y="7566"/>
                    <a:pt x="11338" y="7566"/>
                  </a:cubicBezTo>
                  <a:lnTo>
                    <a:pt x="11338" y="7566"/>
                  </a:lnTo>
                  <a:cubicBezTo>
                    <a:pt x="11338" y="7566"/>
                    <a:pt x="11338" y="7566"/>
                    <a:pt x="11338" y="7566"/>
                  </a:cubicBezTo>
                  <a:lnTo>
                    <a:pt x="11338" y="7566"/>
                  </a:lnTo>
                  <a:cubicBezTo>
                    <a:pt x="11340" y="7574"/>
                    <a:pt x="11341" y="7580"/>
                    <a:pt x="11342" y="7580"/>
                  </a:cubicBezTo>
                  <a:cubicBezTo>
                    <a:pt x="11343" y="7580"/>
                    <a:pt x="11343" y="7579"/>
                    <a:pt x="11343" y="7577"/>
                  </a:cubicBezTo>
                  <a:cubicBezTo>
                    <a:pt x="11333" y="7529"/>
                    <a:pt x="11329" y="7513"/>
                    <a:pt x="11329" y="7513"/>
                  </a:cubicBezTo>
                  <a:lnTo>
                    <a:pt x="11329" y="7513"/>
                  </a:lnTo>
                  <a:cubicBezTo>
                    <a:pt x="11328" y="7513"/>
                    <a:pt x="11330" y="7523"/>
                    <a:pt x="11332" y="7534"/>
                  </a:cubicBezTo>
                  <a:lnTo>
                    <a:pt x="11332" y="7534"/>
                  </a:lnTo>
                  <a:cubicBezTo>
                    <a:pt x="11201" y="7046"/>
                    <a:pt x="10923" y="6591"/>
                    <a:pt x="10555" y="6285"/>
                  </a:cubicBezTo>
                  <a:cubicBezTo>
                    <a:pt x="9893" y="6789"/>
                    <a:pt x="9043" y="7073"/>
                    <a:pt x="8192" y="7073"/>
                  </a:cubicBezTo>
                  <a:cubicBezTo>
                    <a:pt x="7090" y="7073"/>
                    <a:pt x="6050" y="6506"/>
                    <a:pt x="5514" y="5655"/>
                  </a:cubicBezTo>
                  <a:lnTo>
                    <a:pt x="5514" y="5592"/>
                  </a:lnTo>
                  <a:cubicBezTo>
                    <a:pt x="5483" y="5592"/>
                    <a:pt x="5420" y="5655"/>
                    <a:pt x="5388" y="5655"/>
                  </a:cubicBezTo>
                  <a:lnTo>
                    <a:pt x="4632" y="5655"/>
                  </a:lnTo>
                  <a:cubicBezTo>
                    <a:pt x="4065" y="5655"/>
                    <a:pt x="3592" y="5182"/>
                    <a:pt x="3592" y="4584"/>
                  </a:cubicBezTo>
                  <a:lnTo>
                    <a:pt x="3592" y="1748"/>
                  </a:lnTo>
                  <a:cubicBezTo>
                    <a:pt x="3592" y="1433"/>
                    <a:pt x="3498" y="1150"/>
                    <a:pt x="3340" y="929"/>
                  </a:cubicBezTo>
                  <a:cubicBezTo>
                    <a:pt x="2987" y="283"/>
                    <a:pt x="2407" y="0"/>
                    <a:pt x="1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7382;p52">
              <a:extLst>
                <a:ext uri="{FF2B5EF4-FFF2-40B4-BE49-F238E27FC236}">
                  <a16:creationId xmlns:a16="http://schemas.microsoft.com/office/drawing/2014/main" id="{89AC128A-1640-4C68-BA8B-114A4994AEBF}"/>
                </a:ext>
              </a:extLst>
            </p:cNvPr>
            <p:cNvSpPr/>
            <p:nvPr/>
          </p:nvSpPr>
          <p:spPr>
            <a:xfrm>
              <a:off x="-17783500" y="3763075"/>
              <a:ext cx="191400" cy="194350"/>
            </a:xfrm>
            <a:custGeom>
              <a:avLst/>
              <a:gdLst/>
              <a:ahLst/>
              <a:cxnLst/>
              <a:rect l="l" t="t" r="r" b="b"/>
              <a:pathLst>
                <a:path w="7656" h="7774" extrusionOk="0">
                  <a:moveTo>
                    <a:pt x="3368" y="1"/>
                  </a:moveTo>
                  <a:cubicBezTo>
                    <a:pt x="3223" y="1"/>
                    <a:pt x="3077" y="8"/>
                    <a:pt x="2930" y="23"/>
                  </a:cubicBezTo>
                  <a:cubicBezTo>
                    <a:pt x="1764" y="149"/>
                    <a:pt x="693" y="779"/>
                    <a:pt x="0" y="1725"/>
                  </a:cubicBezTo>
                  <a:cubicBezTo>
                    <a:pt x="315" y="2166"/>
                    <a:pt x="504" y="2670"/>
                    <a:pt x="504" y="3237"/>
                  </a:cubicBezTo>
                  <a:lnTo>
                    <a:pt x="504" y="6041"/>
                  </a:lnTo>
                  <a:cubicBezTo>
                    <a:pt x="504" y="6261"/>
                    <a:pt x="662" y="6419"/>
                    <a:pt x="851" y="6419"/>
                  </a:cubicBezTo>
                  <a:lnTo>
                    <a:pt x="1418" y="6419"/>
                  </a:lnTo>
                  <a:cubicBezTo>
                    <a:pt x="1418" y="6419"/>
                    <a:pt x="1418" y="6356"/>
                    <a:pt x="1386" y="6356"/>
                  </a:cubicBezTo>
                  <a:cubicBezTo>
                    <a:pt x="1260" y="6041"/>
                    <a:pt x="1197" y="5694"/>
                    <a:pt x="1197" y="5348"/>
                  </a:cubicBezTo>
                  <a:lnTo>
                    <a:pt x="1197" y="4749"/>
                  </a:lnTo>
                  <a:cubicBezTo>
                    <a:pt x="1197" y="3363"/>
                    <a:pt x="2268" y="2197"/>
                    <a:pt x="3560" y="2166"/>
                  </a:cubicBezTo>
                  <a:cubicBezTo>
                    <a:pt x="3634" y="2159"/>
                    <a:pt x="3707" y="2156"/>
                    <a:pt x="3779" y="2156"/>
                  </a:cubicBezTo>
                  <a:cubicBezTo>
                    <a:pt x="4417" y="2156"/>
                    <a:pt x="4997" y="2403"/>
                    <a:pt x="5450" y="2827"/>
                  </a:cubicBezTo>
                  <a:cubicBezTo>
                    <a:pt x="5986" y="3300"/>
                    <a:pt x="6238" y="3930"/>
                    <a:pt x="6238" y="4623"/>
                  </a:cubicBezTo>
                  <a:lnTo>
                    <a:pt x="6238" y="5001"/>
                  </a:lnTo>
                  <a:cubicBezTo>
                    <a:pt x="6238" y="5789"/>
                    <a:pt x="5639" y="6419"/>
                    <a:pt x="4852" y="6419"/>
                  </a:cubicBezTo>
                  <a:cubicBezTo>
                    <a:pt x="4064" y="6419"/>
                    <a:pt x="3371" y="5789"/>
                    <a:pt x="3371" y="5001"/>
                  </a:cubicBezTo>
                  <a:lnTo>
                    <a:pt x="3371" y="4623"/>
                  </a:lnTo>
                  <a:cubicBezTo>
                    <a:pt x="3371" y="4434"/>
                    <a:pt x="3529" y="4276"/>
                    <a:pt x="3749" y="4276"/>
                  </a:cubicBezTo>
                  <a:cubicBezTo>
                    <a:pt x="3938" y="4276"/>
                    <a:pt x="4096" y="4434"/>
                    <a:pt x="4096" y="4623"/>
                  </a:cubicBezTo>
                  <a:lnTo>
                    <a:pt x="4096" y="5001"/>
                  </a:lnTo>
                  <a:cubicBezTo>
                    <a:pt x="4096" y="5379"/>
                    <a:pt x="4442" y="5694"/>
                    <a:pt x="4852" y="5694"/>
                  </a:cubicBezTo>
                  <a:cubicBezTo>
                    <a:pt x="5230" y="5694"/>
                    <a:pt x="5545" y="5379"/>
                    <a:pt x="5545" y="5001"/>
                  </a:cubicBezTo>
                  <a:lnTo>
                    <a:pt x="5545" y="4623"/>
                  </a:lnTo>
                  <a:cubicBezTo>
                    <a:pt x="5545" y="4119"/>
                    <a:pt x="5356" y="3678"/>
                    <a:pt x="5009" y="3331"/>
                  </a:cubicBezTo>
                  <a:cubicBezTo>
                    <a:pt x="4631" y="2985"/>
                    <a:pt x="4127" y="2827"/>
                    <a:pt x="3655" y="2827"/>
                  </a:cubicBezTo>
                  <a:cubicBezTo>
                    <a:pt x="2709" y="2859"/>
                    <a:pt x="1953" y="3741"/>
                    <a:pt x="1953" y="4717"/>
                  </a:cubicBezTo>
                  <a:lnTo>
                    <a:pt x="1953" y="5316"/>
                  </a:lnTo>
                  <a:cubicBezTo>
                    <a:pt x="1953" y="5946"/>
                    <a:pt x="2205" y="6576"/>
                    <a:pt x="2583" y="6954"/>
                  </a:cubicBezTo>
                  <a:cubicBezTo>
                    <a:pt x="3056" y="7458"/>
                    <a:pt x="3749" y="7773"/>
                    <a:pt x="4474" y="7773"/>
                  </a:cubicBezTo>
                  <a:cubicBezTo>
                    <a:pt x="5104" y="7773"/>
                    <a:pt x="5702" y="7584"/>
                    <a:pt x="6175" y="7269"/>
                  </a:cubicBezTo>
                  <a:cubicBezTo>
                    <a:pt x="7089" y="6734"/>
                    <a:pt x="7656" y="5726"/>
                    <a:pt x="7656" y="4560"/>
                  </a:cubicBezTo>
                  <a:lnTo>
                    <a:pt x="7656" y="4213"/>
                  </a:lnTo>
                  <a:cubicBezTo>
                    <a:pt x="7656" y="3111"/>
                    <a:pt x="7152" y="1914"/>
                    <a:pt x="6238" y="1126"/>
                  </a:cubicBezTo>
                  <a:cubicBezTo>
                    <a:pt x="5461" y="405"/>
                    <a:pt x="4440" y="1"/>
                    <a:pt x="33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7383;p52">
              <a:extLst>
                <a:ext uri="{FF2B5EF4-FFF2-40B4-BE49-F238E27FC236}">
                  <a16:creationId xmlns:a16="http://schemas.microsoft.com/office/drawing/2014/main" id="{4385FFB3-4A5D-44D5-9F7D-9E9DE9A71FE9}"/>
                </a:ext>
              </a:extLst>
            </p:cNvPr>
            <p:cNvSpPr/>
            <p:nvPr/>
          </p:nvSpPr>
          <p:spPr>
            <a:xfrm>
              <a:off x="-17825250" y="3710075"/>
              <a:ext cx="54375" cy="76425"/>
            </a:xfrm>
            <a:custGeom>
              <a:avLst/>
              <a:gdLst/>
              <a:ahLst/>
              <a:cxnLst/>
              <a:rect l="l" t="t" r="r" b="b"/>
              <a:pathLst>
                <a:path w="2175" h="3057" extrusionOk="0">
                  <a:moveTo>
                    <a:pt x="1103" y="1"/>
                  </a:moveTo>
                  <a:cubicBezTo>
                    <a:pt x="504" y="1"/>
                    <a:pt x="32" y="474"/>
                    <a:pt x="32" y="1041"/>
                  </a:cubicBezTo>
                  <a:cubicBezTo>
                    <a:pt x="32" y="1356"/>
                    <a:pt x="189" y="1639"/>
                    <a:pt x="410" y="1828"/>
                  </a:cubicBezTo>
                  <a:lnTo>
                    <a:pt x="0" y="2868"/>
                  </a:lnTo>
                  <a:cubicBezTo>
                    <a:pt x="252" y="2899"/>
                    <a:pt x="473" y="2931"/>
                    <a:pt x="662" y="3057"/>
                  </a:cubicBezTo>
                  <a:lnTo>
                    <a:pt x="1071" y="2112"/>
                  </a:lnTo>
                  <a:lnTo>
                    <a:pt x="1103" y="2112"/>
                  </a:lnTo>
                  <a:cubicBezTo>
                    <a:pt x="1702" y="2112"/>
                    <a:pt x="2174" y="1639"/>
                    <a:pt x="2174" y="1041"/>
                  </a:cubicBezTo>
                  <a:cubicBezTo>
                    <a:pt x="2174" y="474"/>
                    <a:pt x="1702"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7384;p52">
            <a:extLst>
              <a:ext uri="{FF2B5EF4-FFF2-40B4-BE49-F238E27FC236}">
                <a16:creationId xmlns:a16="http://schemas.microsoft.com/office/drawing/2014/main" id="{6A3A2839-8E21-4B1A-81CD-E5220B54E97A}"/>
              </a:ext>
            </a:extLst>
          </p:cNvPr>
          <p:cNvGrpSpPr/>
          <p:nvPr/>
        </p:nvGrpSpPr>
        <p:grpSpPr>
          <a:xfrm>
            <a:off x="6505801" y="4827337"/>
            <a:ext cx="450117" cy="513644"/>
            <a:chOff x="-17878025" y="4082625"/>
            <a:chExt cx="267825" cy="305625"/>
          </a:xfrm>
          <a:solidFill>
            <a:srgbClr val="5C3183"/>
          </a:solidFill>
        </p:grpSpPr>
        <p:sp>
          <p:nvSpPr>
            <p:cNvPr id="494" name="Google Shape;7385;p52">
              <a:extLst>
                <a:ext uri="{FF2B5EF4-FFF2-40B4-BE49-F238E27FC236}">
                  <a16:creationId xmlns:a16="http://schemas.microsoft.com/office/drawing/2014/main" id="{66559D11-1A98-4B54-AA3D-E8F60A600547}"/>
                </a:ext>
              </a:extLst>
            </p:cNvPr>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7386;p52">
              <a:extLst>
                <a:ext uri="{FF2B5EF4-FFF2-40B4-BE49-F238E27FC236}">
                  <a16:creationId xmlns:a16="http://schemas.microsoft.com/office/drawing/2014/main" id="{7C74A8B2-1958-47C5-ADB0-B7A800E7BB7A}"/>
                </a:ext>
              </a:extLst>
            </p:cNvPr>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7387;p52">
              <a:extLst>
                <a:ext uri="{FF2B5EF4-FFF2-40B4-BE49-F238E27FC236}">
                  <a16:creationId xmlns:a16="http://schemas.microsoft.com/office/drawing/2014/main" id="{7138345F-7B35-4206-B10F-8C788D9BA53D}"/>
                </a:ext>
              </a:extLst>
            </p:cNvPr>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7388;p52">
              <a:extLst>
                <a:ext uri="{FF2B5EF4-FFF2-40B4-BE49-F238E27FC236}">
                  <a16:creationId xmlns:a16="http://schemas.microsoft.com/office/drawing/2014/main" id="{857A8FF4-A616-4BD2-9E02-B758E211F50A}"/>
                </a:ext>
              </a:extLst>
            </p:cNvPr>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7389;p52">
              <a:extLst>
                <a:ext uri="{FF2B5EF4-FFF2-40B4-BE49-F238E27FC236}">
                  <a16:creationId xmlns:a16="http://schemas.microsoft.com/office/drawing/2014/main" id="{9F1F5513-5BE6-45EF-9DEA-B8EFD65F7EE7}"/>
                </a:ext>
              </a:extLst>
            </p:cNvPr>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7390;p52">
              <a:extLst>
                <a:ext uri="{FF2B5EF4-FFF2-40B4-BE49-F238E27FC236}">
                  <a16:creationId xmlns:a16="http://schemas.microsoft.com/office/drawing/2014/main" id="{E818B6D4-EC8B-4656-B29A-D41055B93575}"/>
                </a:ext>
              </a:extLst>
            </p:cNvPr>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7391;p52">
              <a:extLst>
                <a:ext uri="{FF2B5EF4-FFF2-40B4-BE49-F238E27FC236}">
                  <a16:creationId xmlns:a16="http://schemas.microsoft.com/office/drawing/2014/main" id="{04F5976C-CCFA-4338-B9F7-84D58BA3570E}"/>
                </a:ext>
              </a:extLst>
            </p:cNvPr>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7392;p52">
            <a:extLst>
              <a:ext uri="{FF2B5EF4-FFF2-40B4-BE49-F238E27FC236}">
                <a16:creationId xmlns:a16="http://schemas.microsoft.com/office/drawing/2014/main" id="{97690299-8DD7-47AD-9563-EFE3C23DE8DF}"/>
              </a:ext>
            </a:extLst>
          </p:cNvPr>
          <p:cNvGrpSpPr/>
          <p:nvPr/>
        </p:nvGrpSpPr>
        <p:grpSpPr>
          <a:xfrm>
            <a:off x="9627884" y="3583962"/>
            <a:ext cx="512343" cy="481880"/>
            <a:chOff x="-16044450" y="3317850"/>
            <a:chExt cx="304850" cy="286725"/>
          </a:xfrm>
          <a:solidFill>
            <a:srgbClr val="5C3183"/>
          </a:solidFill>
        </p:grpSpPr>
        <p:sp>
          <p:nvSpPr>
            <p:cNvPr id="490" name="Google Shape;7393;p52">
              <a:extLst>
                <a:ext uri="{FF2B5EF4-FFF2-40B4-BE49-F238E27FC236}">
                  <a16:creationId xmlns:a16="http://schemas.microsoft.com/office/drawing/2014/main" id="{063923DF-62F7-4949-A18A-96A303ECBCA4}"/>
                </a:ext>
              </a:extLst>
            </p:cNvPr>
            <p:cNvSpPr/>
            <p:nvPr/>
          </p:nvSpPr>
          <p:spPr>
            <a:xfrm>
              <a:off x="-15873525" y="3317850"/>
              <a:ext cx="133925" cy="115025"/>
            </a:xfrm>
            <a:custGeom>
              <a:avLst/>
              <a:gdLst/>
              <a:ahLst/>
              <a:cxnLst/>
              <a:rect l="l" t="t" r="r" b="b"/>
              <a:pathLst>
                <a:path w="5357" h="4601" extrusionOk="0">
                  <a:moveTo>
                    <a:pt x="2458" y="1"/>
                  </a:moveTo>
                  <a:cubicBezTo>
                    <a:pt x="1418" y="1"/>
                    <a:pt x="473" y="599"/>
                    <a:pt x="1" y="1513"/>
                  </a:cubicBezTo>
                  <a:cubicBezTo>
                    <a:pt x="1670" y="1765"/>
                    <a:pt x="3088" y="3025"/>
                    <a:pt x="3876" y="4600"/>
                  </a:cubicBezTo>
                  <a:cubicBezTo>
                    <a:pt x="3939" y="4159"/>
                    <a:pt x="3876" y="3718"/>
                    <a:pt x="3718" y="3277"/>
                  </a:cubicBezTo>
                  <a:lnTo>
                    <a:pt x="3718" y="3277"/>
                  </a:lnTo>
                  <a:cubicBezTo>
                    <a:pt x="4002" y="3466"/>
                    <a:pt x="4254" y="3750"/>
                    <a:pt x="4443" y="4096"/>
                  </a:cubicBezTo>
                  <a:cubicBezTo>
                    <a:pt x="4506" y="4222"/>
                    <a:pt x="4632" y="4285"/>
                    <a:pt x="4758" y="4285"/>
                  </a:cubicBezTo>
                  <a:cubicBezTo>
                    <a:pt x="4884" y="4285"/>
                    <a:pt x="5010" y="4222"/>
                    <a:pt x="5073" y="4096"/>
                  </a:cubicBezTo>
                  <a:cubicBezTo>
                    <a:pt x="5262" y="3718"/>
                    <a:pt x="5356" y="3309"/>
                    <a:pt x="5356" y="2868"/>
                  </a:cubicBezTo>
                  <a:cubicBezTo>
                    <a:pt x="5293" y="1292"/>
                    <a:pt x="4033"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7394;p52">
              <a:extLst>
                <a:ext uri="{FF2B5EF4-FFF2-40B4-BE49-F238E27FC236}">
                  <a16:creationId xmlns:a16="http://schemas.microsoft.com/office/drawing/2014/main" id="{4F0864F7-5F4E-47F9-A9FC-12E5B6E42452}"/>
                </a:ext>
              </a:extLst>
            </p:cNvPr>
            <p:cNvSpPr/>
            <p:nvPr/>
          </p:nvSpPr>
          <p:spPr>
            <a:xfrm>
              <a:off x="-15915275" y="3459625"/>
              <a:ext cx="44125" cy="54375"/>
            </a:xfrm>
            <a:custGeom>
              <a:avLst/>
              <a:gdLst/>
              <a:ahLst/>
              <a:cxnLst/>
              <a:rect l="l" t="t" r="r" b="b"/>
              <a:pathLst>
                <a:path w="1765" h="2175" extrusionOk="0">
                  <a:moveTo>
                    <a:pt x="883" y="0"/>
                  </a:moveTo>
                  <a:cubicBezTo>
                    <a:pt x="631" y="0"/>
                    <a:pt x="410" y="158"/>
                    <a:pt x="316" y="441"/>
                  </a:cubicBezTo>
                  <a:lnTo>
                    <a:pt x="32" y="1450"/>
                  </a:lnTo>
                  <a:cubicBezTo>
                    <a:pt x="1" y="1859"/>
                    <a:pt x="284" y="2174"/>
                    <a:pt x="631" y="2174"/>
                  </a:cubicBezTo>
                  <a:lnTo>
                    <a:pt x="1135" y="2174"/>
                  </a:lnTo>
                  <a:cubicBezTo>
                    <a:pt x="1513" y="2174"/>
                    <a:pt x="1765" y="1828"/>
                    <a:pt x="1702" y="1450"/>
                  </a:cubicBezTo>
                  <a:lnTo>
                    <a:pt x="1419" y="441"/>
                  </a:lnTo>
                  <a:cubicBezTo>
                    <a:pt x="1355" y="189"/>
                    <a:pt x="1135" y="0"/>
                    <a:pt x="8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7395;p52">
              <a:extLst>
                <a:ext uri="{FF2B5EF4-FFF2-40B4-BE49-F238E27FC236}">
                  <a16:creationId xmlns:a16="http://schemas.microsoft.com/office/drawing/2014/main" id="{343DB20E-EFD5-4149-9AC0-C4F6AFC02738}"/>
                </a:ext>
              </a:extLst>
            </p:cNvPr>
            <p:cNvSpPr/>
            <p:nvPr/>
          </p:nvSpPr>
          <p:spPr>
            <a:xfrm>
              <a:off x="-16009000" y="3372200"/>
              <a:ext cx="232375" cy="232375"/>
            </a:xfrm>
            <a:custGeom>
              <a:avLst/>
              <a:gdLst/>
              <a:ahLst/>
              <a:cxnLst/>
              <a:rect l="l" t="t" r="r" b="b"/>
              <a:pathLst>
                <a:path w="9295" h="9295" extrusionOk="0">
                  <a:moveTo>
                    <a:pt x="2490" y="3592"/>
                  </a:moveTo>
                  <a:cubicBezTo>
                    <a:pt x="2679" y="3592"/>
                    <a:pt x="2836" y="3749"/>
                    <a:pt x="2836" y="3938"/>
                  </a:cubicBezTo>
                  <a:cubicBezTo>
                    <a:pt x="2836" y="4128"/>
                    <a:pt x="2679" y="4285"/>
                    <a:pt x="2490" y="4285"/>
                  </a:cubicBezTo>
                  <a:cubicBezTo>
                    <a:pt x="2301" y="4285"/>
                    <a:pt x="2143" y="4128"/>
                    <a:pt x="2143" y="3938"/>
                  </a:cubicBezTo>
                  <a:cubicBezTo>
                    <a:pt x="2143" y="3749"/>
                    <a:pt x="2301" y="3592"/>
                    <a:pt x="2490" y="3592"/>
                  </a:cubicBezTo>
                  <a:close/>
                  <a:moveTo>
                    <a:pt x="6774" y="3592"/>
                  </a:moveTo>
                  <a:cubicBezTo>
                    <a:pt x="6995" y="3592"/>
                    <a:pt x="7152" y="3749"/>
                    <a:pt x="7152" y="3938"/>
                  </a:cubicBezTo>
                  <a:cubicBezTo>
                    <a:pt x="7152" y="4128"/>
                    <a:pt x="6995" y="4285"/>
                    <a:pt x="6774" y="4285"/>
                  </a:cubicBezTo>
                  <a:cubicBezTo>
                    <a:pt x="6585" y="4285"/>
                    <a:pt x="6428" y="4128"/>
                    <a:pt x="6428" y="3938"/>
                  </a:cubicBezTo>
                  <a:cubicBezTo>
                    <a:pt x="6428" y="3749"/>
                    <a:pt x="6585" y="3592"/>
                    <a:pt x="6774" y="3592"/>
                  </a:cubicBezTo>
                  <a:close/>
                  <a:moveTo>
                    <a:pt x="4663" y="2867"/>
                  </a:moveTo>
                  <a:cubicBezTo>
                    <a:pt x="5262" y="2867"/>
                    <a:pt x="5766" y="3277"/>
                    <a:pt x="5892" y="3812"/>
                  </a:cubicBezTo>
                  <a:lnTo>
                    <a:pt x="6144" y="4852"/>
                  </a:lnTo>
                  <a:cubicBezTo>
                    <a:pt x="6365" y="5640"/>
                    <a:pt x="5766" y="6427"/>
                    <a:pt x="4947" y="6427"/>
                  </a:cubicBezTo>
                  <a:lnTo>
                    <a:pt x="4411" y="6427"/>
                  </a:lnTo>
                  <a:cubicBezTo>
                    <a:pt x="3561" y="6427"/>
                    <a:pt x="2962" y="5640"/>
                    <a:pt x="3151" y="4852"/>
                  </a:cubicBezTo>
                  <a:lnTo>
                    <a:pt x="3435" y="3812"/>
                  </a:lnTo>
                  <a:cubicBezTo>
                    <a:pt x="3592" y="3277"/>
                    <a:pt x="4065" y="2867"/>
                    <a:pt x="4663" y="2867"/>
                  </a:cubicBezTo>
                  <a:close/>
                  <a:moveTo>
                    <a:pt x="6090" y="6899"/>
                  </a:moveTo>
                  <a:cubicBezTo>
                    <a:pt x="6239" y="6899"/>
                    <a:pt x="6379" y="7007"/>
                    <a:pt x="6428" y="7152"/>
                  </a:cubicBezTo>
                  <a:cubicBezTo>
                    <a:pt x="6459" y="7373"/>
                    <a:pt x="6396" y="7562"/>
                    <a:pt x="6207" y="7593"/>
                  </a:cubicBezTo>
                  <a:cubicBezTo>
                    <a:pt x="5640" y="7782"/>
                    <a:pt x="5041" y="7845"/>
                    <a:pt x="4663" y="7845"/>
                  </a:cubicBezTo>
                  <a:cubicBezTo>
                    <a:pt x="4254" y="7845"/>
                    <a:pt x="3687" y="7782"/>
                    <a:pt x="3120" y="7593"/>
                  </a:cubicBezTo>
                  <a:cubicBezTo>
                    <a:pt x="2931" y="7530"/>
                    <a:pt x="2836" y="7310"/>
                    <a:pt x="2899" y="7152"/>
                  </a:cubicBezTo>
                  <a:cubicBezTo>
                    <a:pt x="2952" y="6994"/>
                    <a:pt x="3093" y="6924"/>
                    <a:pt x="3267" y="6924"/>
                  </a:cubicBezTo>
                  <a:cubicBezTo>
                    <a:pt x="3301" y="6924"/>
                    <a:pt x="3336" y="6926"/>
                    <a:pt x="3372" y="6931"/>
                  </a:cubicBezTo>
                  <a:cubicBezTo>
                    <a:pt x="3844" y="7089"/>
                    <a:pt x="4348" y="7120"/>
                    <a:pt x="4663" y="7120"/>
                  </a:cubicBezTo>
                  <a:cubicBezTo>
                    <a:pt x="4978" y="7120"/>
                    <a:pt x="5483" y="7089"/>
                    <a:pt x="5955" y="6931"/>
                  </a:cubicBezTo>
                  <a:cubicBezTo>
                    <a:pt x="5999" y="6909"/>
                    <a:pt x="6045" y="6899"/>
                    <a:pt x="6090" y="6899"/>
                  </a:cubicBezTo>
                  <a:close/>
                  <a:moveTo>
                    <a:pt x="4663" y="0"/>
                  </a:moveTo>
                  <a:cubicBezTo>
                    <a:pt x="2049" y="0"/>
                    <a:pt x="1" y="2867"/>
                    <a:pt x="1" y="5356"/>
                  </a:cubicBezTo>
                  <a:cubicBezTo>
                    <a:pt x="1" y="7751"/>
                    <a:pt x="1828" y="9294"/>
                    <a:pt x="4663" y="9294"/>
                  </a:cubicBezTo>
                  <a:cubicBezTo>
                    <a:pt x="7499" y="9294"/>
                    <a:pt x="9295" y="7751"/>
                    <a:pt x="9295" y="5356"/>
                  </a:cubicBezTo>
                  <a:cubicBezTo>
                    <a:pt x="9263" y="2867"/>
                    <a:pt x="7247" y="0"/>
                    <a:pt x="4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7396;p52">
              <a:extLst>
                <a:ext uri="{FF2B5EF4-FFF2-40B4-BE49-F238E27FC236}">
                  <a16:creationId xmlns:a16="http://schemas.microsoft.com/office/drawing/2014/main" id="{18B6D5FC-3B54-4DF2-B0C4-D3E155F80946}"/>
                </a:ext>
              </a:extLst>
            </p:cNvPr>
            <p:cNvSpPr/>
            <p:nvPr/>
          </p:nvSpPr>
          <p:spPr>
            <a:xfrm>
              <a:off x="-16044450" y="3317850"/>
              <a:ext cx="133150" cy="115025"/>
            </a:xfrm>
            <a:custGeom>
              <a:avLst/>
              <a:gdLst/>
              <a:ahLst/>
              <a:cxnLst/>
              <a:rect l="l" t="t" r="r" b="b"/>
              <a:pathLst>
                <a:path w="5326" h="4601" extrusionOk="0">
                  <a:moveTo>
                    <a:pt x="2836" y="1"/>
                  </a:moveTo>
                  <a:cubicBezTo>
                    <a:pt x="1261" y="1"/>
                    <a:pt x="1" y="1292"/>
                    <a:pt x="1" y="2836"/>
                  </a:cubicBezTo>
                  <a:cubicBezTo>
                    <a:pt x="1" y="3277"/>
                    <a:pt x="95" y="3655"/>
                    <a:pt x="285" y="4065"/>
                  </a:cubicBezTo>
                  <a:cubicBezTo>
                    <a:pt x="348" y="4206"/>
                    <a:pt x="474" y="4277"/>
                    <a:pt x="600" y="4277"/>
                  </a:cubicBezTo>
                  <a:cubicBezTo>
                    <a:pt x="726" y="4277"/>
                    <a:pt x="852" y="4206"/>
                    <a:pt x="915" y="4065"/>
                  </a:cubicBezTo>
                  <a:cubicBezTo>
                    <a:pt x="1072" y="3718"/>
                    <a:pt x="1324" y="3435"/>
                    <a:pt x="1639" y="3246"/>
                  </a:cubicBezTo>
                  <a:lnTo>
                    <a:pt x="1639" y="3246"/>
                  </a:lnTo>
                  <a:cubicBezTo>
                    <a:pt x="1419" y="3718"/>
                    <a:pt x="1387" y="4128"/>
                    <a:pt x="1419" y="4600"/>
                  </a:cubicBezTo>
                  <a:cubicBezTo>
                    <a:pt x="2206" y="3025"/>
                    <a:pt x="3624" y="1765"/>
                    <a:pt x="5325" y="1513"/>
                  </a:cubicBezTo>
                  <a:cubicBezTo>
                    <a:pt x="4853" y="599"/>
                    <a:pt x="3908" y="1"/>
                    <a:pt x="2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7397;p52">
            <a:extLst>
              <a:ext uri="{FF2B5EF4-FFF2-40B4-BE49-F238E27FC236}">
                <a16:creationId xmlns:a16="http://schemas.microsoft.com/office/drawing/2014/main" id="{5C8E4F1D-C38F-42F9-A51F-25357658E53C}"/>
              </a:ext>
            </a:extLst>
          </p:cNvPr>
          <p:cNvSpPr/>
          <p:nvPr/>
        </p:nvSpPr>
        <p:spPr>
          <a:xfrm>
            <a:off x="9628476" y="4199014"/>
            <a:ext cx="509696" cy="512343"/>
          </a:xfrm>
          <a:custGeom>
            <a:avLst/>
            <a:gdLst/>
            <a:ahLst/>
            <a:cxnLst/>
            <a:rect l="l" t="t" r="r" b="b"/>
            <a:pathLst>
              <a:path w="12131" h="12194" extrusionOk="0">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7398;p52">
            <a:extLst>
              <a:ext uri="{FF2B5EF4-FFF2-40B4-BE49-F238E27FC236}">
                <a16:creationId xmlns:a16="http://schemas.microsoft.com/office/drawing/2014/main" id="{ECA9426A-D1CA-4091-9C55-77BDCF6E539F}"/>
              </a:ext>
            </a:extLst>
          </p:cNvPr>
          <p:cNvGrpSpPr/>
          <p:nvPr/>
        </p:nvGrpSpPr>
        <p:grpSpPr>
          <a:xfrm>
            <a:off x="9671581" y="4828831"/>
            <a:ext cx="424948" cy="510662"/>
            <a:chOff x="-16018450" y="4058400"/>
            <a:chExt cx="252850" cy="303850"/>
          </a:xfrm>
          <a:solidFill>
            <a:srgbClr val="5C3183"/>
          </a:solidFill>
        </p:grpSpPr>
        <p:sp>
          <p:nvSpPr>
            <p:cNvPr id="486" name="Google Shape;7399;p52">
              <a:extLst>
                <a:ext uri="{FF2B5EF4-FFF2-40B4-BE49-F238E27FC236}">
                  <a16:creationId xmlns:a16="http://schemas.microsoft.com/office/drawing/2014/main" id="{CDDD2DDC-EA7D-4733-94D6-FC2C98AF77C3}"/>
                </a:ext>
              </a:extLst>
            </p:cNvPr>
            <p:cNvSpPr/>
            <p:nvPr/>
          </p:nvSpPr>
          <p:spPr>
            <a:xfrm>
              <a:off x="-15927875" y="4129900"/>
              <a:ext cx="88250" cy="89025"/>
            </a:xfrm>
            <a:custGeom>
              <a:avLst/>
              <a:gdLst/>
              <a:ahLst/>
              <a:cxnLst/>
              <a:rect l="l" t="t" r="r" b="b"/>
              <a:pathLst>
                <a:path w="3530" h="3561" extrusionOk="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7400;p52">
              <a:extLst>
                <a:ext uri="{FF2B5EF4-FFF2-40B4-BE49-F238E27FC236}">
                  <a16:creationId xmlns:a16="http://schemas.microsoft.com/office/drawing/2014/main" id="{A291CEBD-C9C0-4D42-A069-582258D57B4C}"/>
                </a:ext>
              </a:extLst>
            </p:cNvPr>
            <p:cNvSpPr/>
            <p:nvPr/>
          </p:nvSpPr>
          <p:spPr>
            <a:xfrm>
              <a:off x="-16002700" y="4058400"/>
              <a:ext cx="237100" cy="233575"/>
            </a:xfrm>
            <a:custGeom>
              <a:avLst/>
              <a:gdLst/>
              <a:ahLst/>
              <a:cxnLst/>
              <a:rect l="l" t="t" r="r" b="b"/>
              <a:pathLst>
                <a:path w="9484" h="9343" extrusionOk="0">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7401;p52">
              <a:extLst>
                <a:ext uri="{FF2B5EF4-FFF2-40B4-BE49-F238E27FC236}">
                  <a16:creationId xmlns:a16="http://schemas.microsoft.com/office/drawing/2014/main" id="{D30DF404-593E-4A37-A319-29C4750B58A2}"/>
                </a:ext>
              </a:extLst>
            </p:cNvPr>
            <p:cNvSpPr/>
            <p:nvPr/>
          </p:nvSpPr>
          <p:spPr>
            <a:xfrm>
              <a:off x="-16018450" y="4253550"/>
              <a:ext cx="129200" cy="108700"/>
            </a:xfrm>
            <a:custGeom>
              <a:avLst/>
              <a:gdLst/>
              <a:ahLst/>
              <a:cxnLst/>
              <a:rect l="l" t="t" r="r" b="b"/>
              <a:pathLst>
                <a:path w="5168" h="4348" extrusionOk="0">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7402;p52">
              <a:extLst>
                <a:ext uri="{FF2B5EF4-FFF2-40B4-BE49-F238E27FC236}">
                  <a16:creationId xmlns:a16="http://schemas.microsoft.com/office/drawing/2014/main" id="{398630C3-2BFC-472F-BB1A-19FA319F6643}"/>
                </a:ext>
              </a:extLst>
            </p:cNvPr>
            <p:cNvSpPr/>
            <p:nvPr/>
          </p:nvSpPr>
          <p:spPr>
            <a:xfrm>
              <a:off x="-15876675" y="4254325"/>
              <a:ext cx="107925" cy="90600"/>
            </a:xfrm>
            <a:custGeom>
              <a:avLst/>
              <a:gdLst/>
              <a:ahLst/>
              <a:cxnLst/>
              <a:rect l="l" t="t" r="r" b="b"/>
              <a:pathLst>
                <a:path w="4317" h="3624" extrusionOk="0">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7403;p52">
            <a:extLst>
              <a:ext uri="{FF2B5EF4-FFF2-40B4-BE49-F238E27FC236}">
                <a16:creationId xmlns:a16="http://schemas.microsoft.com/office/drawing/2014/main" id="{0138A33B-A475-4F50-A146-DDB28CCCA612}"/>
              </a:ext>
            </a:extLst>
          </p:cNvPr>
          <p:cNvSpPr/>
          <p:nvPr/>
        </p:nvSpPr>
        <p:spPr>
          <a:xfrm>
            <a:off x="10891383" y="4200359"/>
            <a:ext cx="510955" cy="509654"/>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7404;p52">
            <a:extLst>
              <a:ext uri="{FF2B5EF4-FFF2-40B4-BE49-F238E27FC236}">
                <a16:creationId xmlns:a16="http://schemas.microsoft.com/office/drawing/2014/main" id="{8E3E19A1-C0F6-4659-84E7-287698535534}"/>
              </a:ext>
            </a:extLst>
          </p:cNvPr>
          <p:cNvGrpSpPr/>
          <p:nvPr/>
        </p:nvGrpSpPr>
        <p:grpSpPr>
          <a:xfrm>
            <a:off x="8441959" y="2180476"/>
            <a:ext cx="398226" cy="453310"/>
            <a:chOff x="4995050" y="3245650"/>
            <a:chExt cx="236950" cy="269725"/>
          </a:xfrm>
          <a:solidFill>
            <a:srgbClr val="5C3183"/>
          </a:solidFill>
        </p:grpSpPr>
        <p:sp>
          <p:nvSpPr>
            <p:cNvPr id="480" name="Google Shape;7405;p52">
              <a:extLst>
                <a:ext uri="{FF2B5EF4-FFF2-40B4-BE49-F238E27FC236}">
                  <a16:creationId xmlns:a16="http://schemas.microsoft.com/office/drawing/2014/main" id="{C218C546-70B8-4EFC-ABA1-97A510AE0132}"/>
                </a:ext>
              </a:extLst>
            </p:cNvPr>
            <p:cNvSpPr/>
            <p:nvPr/>
          </p:nvSpPr>
          <p:spPr>
            <a:xfrm>
              <a:off x="5074475" y="3356450"/>
              <a:ext cx="16050" cy="16050"/>
            </a:xfrm>
            <a:custGeom>
              <a:avLst/>
              <a:gdLst/>
              <a:ahLst/>
              <a:cxnLst/>
              <a:rect l="l" t="t" r="r" b="b"/>
              <a:pathLst>
                <a:path w="642" h="642" extrusionOk="0">
                  <a:moveTo>
                    <a:pt x="307" y="1"/>
                  </a:moveTo>
                  <a:cubicBezTo>
                    <a:pt x="140" y="1"/>
                    <a:pt x="1" y="140"/>
                    <a:pt x="1" y="307"/>
                  </a:cubicBezTo>
                  <a:cubicBezTo>
                    <a:pt x="1" y="502"/>
                    <a:pt x="140" y="642"/>
                    <a:pt x="307" y="642"/>
                  </a:cubicBezTo>
                  <a:cubicBezTo>
                    <a:pt x="503" y="642"/>
                    <a:pt x="642" y="502"/>
                    <a:pt x="642" y="307"/>
                  </a:cubicBezTo>
                  <a:cubicBezTo>
                    <a:pt x="642" y="140"/>
                    <a:pt x="503"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7406;p52">
              <a:extLst>
                <a:ext uri="{FF2B5EF4-FFF2-40B4-BE49-F238E27FC236}">
                  <a16:creationId xmlns:a16="http://schemas.microsoft.com/office/drawing/2014/main" id="{C294CBCF-583B-47F8-9A2F-F7B81CE51F0E}"/>
                </a:ext>
              </a:extLst>
            </p:cNvPr>
            <p:cNvSpPr/>
            <p:nvPr/>
          </p:nvSpPr>
          <p:spPr>
            <a:xfrm>
              <a:off x="5137200" y="3356450"/>
              <a:ext cx="16050" cy="16050"/>
            </a:xfrm>
            <a:custGeom>
              <a:avLst/>
              <a:gdLst/>
              <a:ahLst/>
              <a:cxnLst/>
              <a:rect l="l" t="t" r="r" b="b"/>
              <a:pathLst>
                <a:path w="642" h="642" extrusionOk="0">
                  <a:moveTo>
                    <a:pt x="307" y="1"/>
                  </a:moveTo>
                  <a:cubicBezTo>
                    <a:pt x="140" y="1"/>
                    <a:pt x="1" y="140"/>
                    <a:pt x="1" y="307"/>
                  </a:cubicBezTo>
                  <a:cubicBezTo>
                    <a:pt x="1" y="502"/>
                    <a:pt x="140" y="642"/>
                    <a:pt x="307" y="642"/>
                  </a:cubicBezTo>
                  <a:cubicBezTo>
                    <a:pt x="474" y="642"/>
                    <a:pt x="614" y="502"/>
                    <a:pt x="614" y="307"/>
                  </a:cubicBezTo>
                  <a:cubicBezTo>
                    <a:pt x="642" y="140"/>
                    <a:pt x="474"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7407;p52">
              <a:extLst>
                <a:ext uri="{FF2B5EF4-FFF2-40B4-BE49-F238E27FC236}">
                  <a16:creationId xmlns:a16="http://schemas.microsoft.com/office/drawing/2014/main" id="{F3EE912C-3048-4451-A80B-EAFEE0F8EA99}"/>
                </a:ext>
              </a:extLst>
            </p:cNvPr>
            <p:cNvSpPr/>
            <p:nvPr/>
          </p:nvSpPr>
          <p:spPr>
            <a:xfrm>
              <a:off x="5089125" y="3371950"/>
              <a:ext cx="48100" cy="63100"/>
            </a:xfrm>
            <a:custGeom>
              <a:avLst/>
              <a:gdLst/>
              <a:ahLst/>
              <a:cxnLst/>
              <a:rect l="l" t="t" r="r" b="b"/>
              <a:pathLst>
                <a:path w="1924" h="2524" extrusionOk="0">
                  <a:moveTo>
                    <a:pt x="976" y="774"/>
                  </a:moveTo>
                  <a:lnTo>
                    <a:pt x="1227" y="1025"/>
                  </a:lnTo>
                  <a:lnTo>
                    <a:pt x="976" y="1499"/>
                  </a:lnTo>
                  <a:lnTo>
                    <a:pt x="753" y="1025"/>
                  </a:lnTo>
                  <a:lnTo>
                    <a:pt x="976" y="774"/>
                  </a:lnTo>
                  <a:close/>
                  <a:moveTo>
                    <a:pt x="976" y="1"/>
                  </a:moveTo>
                  <a:cubicBezTo>
                    <a:pt x="899" y="1"/>
                    <a:pt x="822" y="36"/>
                    <a:pt x="753" y="105"/>
                  </a:cubicBezTo>
                  <a:lnTo>
                    <a:pt x="112" y="747"/>
                  </a:lnTo>
                  <a:cubicBezTo>
                    <a:pt x="0" y="858"/>
                    <a:pt x="0" y="997"/>
                    <a:pt x="56" y="1081"/>
                  </a:cubicBezTo>
                  <a:lnTo>
                    <a:pt x="669" y="2335"/>
                  </a:lnTo>
                  <a:cubicBezTo>
                    <a:pt x="725" y="2461"/>
                    <a:pt x="836" y="2524"/>
                    <a:pt x="948" y="2524"/>
                  </a:cubicBezTo>
                  <a:cubicBezTo>
                    <a:pt x="1059" y="2524"/>
                    <a:pt x="1171" y="2461"/>
                    <a:pt x="1227" y="2335"/>
                  </a:cubicBezTo>
                  <a:lnTo>
                    <a:pt x="1840" y="1081"/>
                  </a:lnTo>
                  <a:cubicBezTo>
                    <a:pt x="1924" y="997"/>
                    <a:pt x="1896" y="802"/>
                    <a:pt x="1784" y="747"/>
                  </a:cubicBezTo>
                  <a:lnTo>
                    <a:pt x="1199" y="105"/>
                  </a:lnTo>
                  <a:cubicBezTo>
                    <a:pt x="1129" y="36"/>
                    <a:pt x="1052" y="1"/>
                    <a:pt x="9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7408;p52">
              <a:extLst>
                <a:ext uri="{FF2B5EF4-FFF2-40B4-BE49-F238E27FC236}">
                  <a16:creationId xmlns:a16="http://schemas.microsoft.com/office/drawing/2014/main" id="{1DBD6F31-3385-4A71-A7A5-6E47F8054BC9}"/>
                </a:ext>
              </a:extLst>
            </p:cNvPr>
            <p:cNvGrpSpPr/>
            <p:nvPr/>
          </p:nvGrpSpPr>
          <p:grpSpPr>
            <a:xfrm>
              <a:off x="4995050" y="3245650"/>
              <a:ext cx="236950" cy="269725"/>
              <a:chOff x="4995050" y="3245650"/>
              <a:chExt cx="236950" cy="269725"/>
            </a:xfrm>
            <a:grpFill/>
          </p:grpSpPr>
          <p:sp>
            <p:nvSpPr>
              <p:cNvPr id="484" name="Google Shape;7409;p52">
                <a:extLst>
                  <a:ext uri="{FF2B5EF4-FFF2-40B4-BE49-F238E27FC236}">
                    <a16:creationId xmlns:a16="http://schemas.microsoft.com/office/drawing/2014/main" id="{9E47432D-4148-4C8B-BF4A-40E682289B80}"/>
                  </a:ext>
                </a:extLst>
              </p:cNvPr>
              <p:cNvSpPr/>
              <p:nvPr/>
            </p:nvSpPr>
            <p:spPr>
              <a:xfrm>
                <a:off x="4995050" y="3245650"/>
                <a:ext cx="236950" cy="269725"/>
              </a:xfrm>
              <a:custGeom>
                <a:avLst/>
                <a:gdLst/>
                <a:ahLst/>
                <a:cxnLst/>
                <a:rect l="l" t="t" r="r" b="b"/>
                <a:pathLst>
                  <a:path w="9478" h="10789" extrusionOk="0">
                    <a:moveTo>
                      <a:pt x="4822" y="614"/>
                    </a:moveTo>
                    <a:cubicBezTo>
                      <a:pt x="7080" y="614"/>
                      <a:pt x="8920" y="2454"/>
                      <a:pt x="8920" y="4711"/>
                    </a:cubicBezTo>
                    <a:lnTo>
                      <a:pt x="8920" y="10147"/>
                    </a:lnTo>
                    <a:lnTo>
                      <a:pt x="8223" y="10147"/>
                    </a:lnTo>
                    <a:cubicBezTo>
                      <a:pt x="8223" y="8976"/>
                      <a:pt x="7805" y="8001"/>
                      <a:pt x="7108" y="7304"/>
                    </a:cubicBezTo>
                    <a:cubicBezTo>
                      <a:pt x="7471" y="6941"/>
                      <a:pt x="7749" y="6495"/>
                      <a:pt x="7944" y="6049"/>
                    </a:cubicBezTo>
                    <a:cubicBezTo>
                      <a:pt x="8167" y="5548"/>
                      <a:pt x="8251" y="5074"/>
                      <a:pt x="8251" y="4544"/>
                    </a:cubicBezTo>
                    <a:cubicBezTo>
                      <a:pt x="8251" y="3569"/>
                      <a:pt x="7526" y="2649"/>
                      <a:pt x="6551" y="2565"/>
                    </a:cubicBezTo>
                    <a:cubicBezTo>
                      <a:pt x="6475" y="2556"/>
                      <a:pt x="6400" y="2552"/>
                      <a:pt x="6324" y="2552"/>
                    </a:cubicBezTo>
                    <a:cubicBezTo>
                      <a:pt x="5706" y="2552"/>
                      <a:pt x="5115" y="2855"/>
                      <a:pt x="4767" y="3401"/>
                    </a:cubicBezTo>
                    <a:cubicBezTo>
                      <a:pt x="4424" y="2853"/>
                      <a:pt x="3838" y="2548"/>
                      <a:pt x="3192" y="2548"/>
                    </a:cubicBezTo>
                    <a:cubicBezTo>
                      <a:pt x="3050" y="2548"/>
                      <a:pt x="2905" y="2563"/>
                      <a:pt x="2760" y="2593"/>
                    </a:cubicBezTo>
                    <a:cubicBezTo>
                      <a:pt x="1923" y="2788"/>
                      <a:pt x="1338" y="3596"/>
                      <a:pt x="1338" y="4516"/>
                    </a:cubicBezTo>
                    <a:cubicBezTo>
                      <a:pt x="1338" y="5130"/>
                      <a:pt x="1505" y="5715"/>
                      <a:pt x="1868" y="6245"/>
                    </a:cubicBezTo>
                    <a:lnTo>
                      <a:pt x="2509" y="7220"/>
                    </a:lnTo>
                    <a:lnTo>
                      <a:pt x="2035" y="7861"/>
                    </a:lnTo>
                    <a:cubicBezTo>
                      <a:pt x="1589" y="8419"/>
                      <a:pt x="1338" y="9116"/>
                      <a:pt x="1338" y="9841"/>
                    </a:cubicBezTo>
                    <a:lnTo>
                      <a:pt x="1338" y="10119"/>
                    </a:lnTo>
                    <a:lnTo>
                      <a:pt x="697" y="10119"/>
                    </a:lnTo>
                    <a:lnTo>
                      <a:pt x="697" y="4711"/>
                    </a:lnTo>
                    <a:cubicBezTo>
                      <a:pt x="697" y="2454"/>
                      <a:pt x="2565" y="614"/>
                      <a:pt x="4822" y="614"/>
                    </a:cubicBezTo>
                    <a:close/>
                    <a:moveTo>
                      <a:pt x="6241" y="3171"/>
                    </a:moveTo>
                    <a:cubicBezTo>
                      <a:pt x="6288" y="3171"/>
                      <a:pt x="6335" y="3173"/>
                      <a:pt x="6383" y="3178"/>
                    </a:cubicBezTo>
                    <a:cubicBezTo>
                      <a:pt x="6997" y="3234"/>
                      <a:pt x="7498" y="3847"/>
                      <a:pt x="7498" y="4544"/>
                    </a:cubicBezTo>
                    <a:cubicBezTo>
                      <a:pt x="7498" y="5408"/>
                      <a:pt x="7164" y="6245"/>
                      <a:pt x="6523" y="6858"/>
                    </a:cubicBezTo>
                    <a:lnTo>
                      <a:pt x="6328" y="7081"/>
                    </a:lnTo>
                    <a:cubicBezTo>
                      <a:pt x="6188" y="7220"/>
                      <a:pt x="6188" y="7387"/>
                      <a:pt x="6328" y="7527"/>
                    </a:cubicBezTo>
                    <a:cubicBezTo>
                      <a:pt x="6634" y="7834"/>
                      <a:pt x="7498" y="8614"/>
                      <a:pt x="7498" y="10175"/>
                    </a:cubicBezTo>
                    <a:lnTo>
                      <a:pt x="1896" y="10175"/>
                    </a:lnTo>
                    <a:lnTo>
                      <a:pt x="1896" y="10147"/>
                    </a:lnTo>
                    <a:cubicBezTo>
                      <a:pt x="1896" y="9813"/>
                      <a:pt x="1868" y="9032"/>
                      <a:pt x="2453" y="8307"/>
                    </a:cubicBezTo>
                    <a:lnTo>
                      <a:pt x="3066" y="7499"/>
                    </a:lnTo>
                    <a:cubicBezTo>
                      <a:pt x="3150" y="7387"/>
                      <a:pt x="3178" y="7248"/>
                      <a:pt x="3066" y="7109"/>
                    </a:cubicBezTo>
                    <a:lnTo>
                      <a:pt x="2286" y="5938"/>
                    </a:lnTo>
                    <a:cubicBezTo>
                      <a:pt x="2007" y="5520"/>
                      <a:pt x="1868" y="5018"/>
                      <a:pt x="1868" y="4544"/>
                    </a:cubicBezTo>
                    <a:cubicBezTo>
                      <a:pt x="1868" y="3903"/>
                      <a:pt x="2286" y="3346"/>
                      <a:pt x="2788" y="3206"/>
                    </a:cubicBezTo>
                    <a:cubicBezTo>
                      <a:pt x="2884" y="3187"/>
                      <a:pt x="2980" y="3178"/>
                      <a:pt x="3074" y="3178"/>
                    </a:cubicBezTo>
                    <a:cubicBezTo>
                      <a:pt x="3788" y="3178"/>
                      <a:pt x="4376" y="3718"/>
                      <a:pt x="4376" y="4433"/>
                    </a:cubicBezTo>
                    <a:cubicBezTo>
                      <a:pt x="4376" y="4600"/>
                      <a:pt x="4516" y="4739"/>
                      <a:pt x="4683" y="4739"/>
                    </a:cubicBezTo>
                    <a:cubicBezTo>
                      <a:pt x="4850" y="4739"/>
                      <a:pt x="4990" y="4600"/>
                      <a:pt x="4990" y="4433"/>
                    </a:cubicBezTo>
                    <a:cubicBezTo>
                      <a:pt x="4990" y="3753"/>
                      <a:pt x="5530" y="3171"/>
                      <a:pt x="6241" y="3171"/>
                    </a:cubicBezTo>
                    <a:close/>
                    <a:moveTo>
                      <a:pt x="4739" y="1"/>
                    </a:moveTo>
                    <a:cubicBezTo>
                      <a:pt x="2146" y="1"/>
                      <a:pt x="0" y="2147"/>
                      <a:pt x="0" y="4739"/>
                    </a:cubicBezTo>
                    <a:lnTo>
                      <a:pt x="0" y="10454"/>
                    </a:lnTo>
                    <a:cubicBezTo>
                      <a:pt x="0" y="10649"/>
                      <a:pt x="139" y="10788"/>
                      <a:pt x="335" y="10788"/>
                    </a:cubicBezTo>
                    <a:lnTo>
                      <a:pt x="9171" y="10788"/>
                    </a:lnTo>
                    <a:cubicBezTo>
                      <a:pt x="9338" y="10788"/>
                      <a:pt x="9478" y="10649"/>
                      <a:pt x="9478" y="10454"/>
                    </a:cubicBezTo>
                    <a:lnTo>
                      <a:pt x="9478" y="4739"/>
                    </a:lnTo>
                    <a:cubicBezTo>
                      <a:pt x="9478" y="2147"/>
                      <a:pt x="7359" y="1"/>
                      <a:pt x="4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7410;p52">
                <a:extLst>
                  <a:ext uri="{FF2B5EF4-FFF2-40B4-BE49-F238E27FC236}">
                    <a16:creationId xmlns:a16="http://schemas.microsoft.com/office/drawing/2014/main" id="{EBBD3774-C7DB-4447-9F72-B9389EBA33AC}"/>
                  </a:ext>
                </a:extLst>
              </p:cNvPr>
              <p:cNvSpPr/>
              <p:nvPr/>
            </p:nvSpPr>
            <p:spPr>
              <a:xfrm flipH="1">
                <a:off x="4995050" y="3245650"/>
                <a:ext cx="236950" cy="269725"/>
              </a:xfrm>
              <a:custGeom>
                <a:avLst/>
                <a:gdLst/>
                <a:ahLst/>
                <a:cxnLst/>
                <a:rect l="l" t="t" r="r" b="b"/>
                <a:pathLst>
                  <a:path w="9478" h="10789" extrusionOk="0">
                    <a:moveTo>
                      <a:pt x="4822" y="614"/>
                    </a:moveTo>
                    <a:cubicBezTo>
                      <a:pt x="7080" y="614"/>
                      <a:pt x="8920" y="2454"/>
                      <a:pt x="8920" y="4711"/>
                    </a:cubicBezTo>
                    <a:lnTo>
                      <a:pt x="8920" y="10147"/>
                    </a:lnTo>
                    <a:lnTo>
                      <a:pt x="8223" y="10147"/>
                    </a:lnTo>
                    <a:cubicBezTo>
                      <a:pt x="8223" y="8976"/>
                      <a:pt x="7805" y="8001"/>
                      <a:pt x="7108" y="7304"/>
                    </a:cubicBezTo>
                    <a:cubicBezTo>
                      <a:pt x="7471" y="6941"/>
                      <a:pt x="7749" y="6495"/>
                      <a:pt x="7944" y="6049"/>
                    </a:cubicBezTo>
                    <a:cubicBezTo>
                      <a:pt x="8167" y="5548"/>
                      <a:pt x="8251" y="5074"/>
                      <a:pt x="8251" y="4544"/>
                    </a:cubicBezTo>
                    <a:cubicBezTo>
                      <a:pt x="8251" y="3569"/>
                      <a:pt x="7526" y="2649"/>
                      <a:pt x="6551" y="2565"/>
                    </a:cubicBezTo>
                    <a:cubicBezTo>
                      <a:pt x="6475" y="2556"/>
                      <a:pt x="6400" y="2552"/>
                      <a:pt x="6324" y="2552"/>
                    </a:cubicBezTo>
                    <a:cubicBezTo>
                      <a:pt x="5706" y="2552"/>
                      <a:pt x="5115" y="2855"/>
                      <a:pt x="4767" y="3401"/>
                    </a:cubicBezTo>
                    <a:cubicBezTo>
                      <a:pt x="4424" y="2853"/>
                      <a:pt x="3838" y="2548"/>
                      <a:pt x="3192" y="2548"/>
                    </a:cubicBezTo>
                    <a:cubicBezTo>
                      <a:pt x="3050" y="2548"/>
                      <a:pt x="2905" y="2563"/>
                      <a:pt x="2760" y="2593"/>
                    </a:cubicBezTo>
                    <a:cubicBezTo>
                      <a:pt x="1923" y="2788"/>
                      <a:pt x="1338" y="3596"/>
                      <a:pt x="1338" y="4516"/>
                    </a:cubicBezTo>
                    <a:cubicBezTo>
                      <a:pt x="1338" y="5130"/>
                      <a:pt x="1505" y="5715"/>
                      <a:pt x="1868" y="6245"/>
                    </a:cubicBezTo>
                    <a:lnTo>
                      <a:pt x="2509" y="7220"/>
                    </a:lnTo>
                    <a:lnTo>
                      <a:pt x="2035" y="7861"/>
                    </a:lnTo>
                    <a:cubicBezTo>
                      <a:pt x="1589" y="8419"/>
                      <a:pt x="1338" y="9116"/>
                      <a:pt x="1338" y="9841"/>
                    </a:cubicBezTo>
                    <a:lnTo>
                      <a:pt x="1338" y="10119"/>
                    </a:lnTo>
                    <a:lnTo>
                      <a:pt x="697" y="10119"/>
                    </a:lnTo>
                    <a:lnTo>
                      <a:pt x="697" y="4711"/>
                    </a:lnTo>
                    <a:cubicBezTo>
                      <a:pt x="697" y="2454"/>
                      <a:pt x="2565" y="614"/>
                      <a:pt x="4822" y="614"/>
                    </a:cubicBezTo>
                    <a:close/>
                    <a:moveTo>
                      <a:pt x="6241" y="3171"/>
                    </a:moveTo>
                    <a:cubicBezTo>
                      <a:pt x="6288" y="3171"/>
                      <a:pt x="6335" y="3173"/>
                      <a:pt x="6383" y="3178"/>
                    </a:cubicBezTo>
                    <a:cubicBezTo>
                      <a:pt x="6997" y="3234"/>
                      <a:pt x="7498" y="3847"/>
                      <a:pt x="7498" y="4544"/>
                    </a:cubicBezTo>
                    <a:cubicBezTo>
                      <a:pt x="7498" y="5408"/>
                      <a:pt x="7164" y="6245"/>
                      <a:pt x="6523" y="6858"/>
                    </a:cubicBezTo>
                    <a:lnTo>
                      <a:pt x="6328" y="7081"/>
                    </a:lnTo>
                    <a:cubicBezTo>
                      <a:pt x="6188" y="7220"/>
                      <a:pt x="6188" y="7387"/>
                      <a:pt x="6328" y="7527"/>
                    </a:cubicBezTo>
                    <a:cubicBezTo>
                      <a:pt x="6634" y="7834"/>
                      <a:pt x="7498" y="8614"/>
                      <a:pt x="7498" y="10175"/>
                    </a:cubicBezTo>
                    <a:lnTo>
                      <a:pt x="1896" y="10175"/>
                    </a:lnTo>
                    <a:lnTo>
                      <a:pt x="1896" y="10147"/>
                    </a:lnTo>
                    <a:cubicBezTo>
                      <a:pt x="1896" y="9813"/>
                      <a:pt x="1868" y="9032"/>
                      <a:pt x="2453" y="8307"/>
                    </a:cubicBezTo>
                    <a:lnTo>
                      <a:pt x="3066" y="7499"/>
                    </a:lnTo>
                    <a:cubicBezTo>
                      <a:pt x="3150" y="7387"/>
                      <a:pt x="3178" y="7248"/>
                      <a:pt x="3066" y="7109"/>
                    </a:cubicBezTo>
                    <a:lnTo>
                      <a:pt x="2286" y="5938"/>
                    </a:lnTo>
                    <a:cubicBezTo>
                      <a:pt x="2007" y="5520"/>
                      <a:pt x="1868" y="5018"/>
                      <a:pt x="1868" y="4544"/>
                    </a:cubicBezTo>
                    <a:cubicBezTo>
                      <a:pt x="1868" y="3903"/>
                      <a:pt x="2286" y="3346"/>
                      <a:pt x="2788" y="3206"/>
                    </a:cubicBezTo>
                    <a:cubicBezTo>
                      <a:pt x="2884" y="3187"/>
                      <a:pt x="2980" y="3178"/>
                      <a:pt x="3074" y="3178"/>
                    </a:cubicBezTo>
                    <a:cubicBezTo>
                      <a:pt x="3788" y="3178"/>
                      <a:pt x="4376" y="3718"/>
                      <a:pt x="4376" y="4433"/>
                    </a:cubicBezTo>
                    <a:cubicBezTo>
                      <a:pt x="4376" y="4600"/>
                      <a:pt x="4516" y="4739"/>
                      <a:pt x="4683" y="4739"/>
                    </a:cubicBezTo>
                    <a:cubicBezTo>
                      <a:pt x="4850" y="4739"/>
                      <a:pt x="4990" y="4600"/>
                      <a:pt x="4990" y="4433"/>
                    </a:cubicBezTo>
                    <a:cubicBezTo>
                      <a:pt x="4990" y="3753"/>
                      <a:pt x="5530" y="3171"/>
                      <a:pt x="6241" y="3171"/>
                    </a:cubicBezTo>
                    <a:close/>
                    <a:moveTo>
                      <a:pt x="4739" y="1"/>
                    </a:moveTo>
                    <a:cubicBezTo>
                      <a:pt x="2146" y="1"/>
                      <a:pt x="0" y="2147"/>
                      <a:pt x="0" y="4739"/>
                    </a:cubicBezTo>
                    <a:lnTo>
                      <a:pt x="0" y="10454"/>
                    </a:lnTo>
                    <a:cubicBezTo>
                      <a:pt x="0" y="10649"/>
                      <a:pt x="139" y="10788"/>
                      <a:pt x="335" y="10788"/>
                    </a:cubicBezTo>
                    <a:lnTo>
                      <a:pt x="9171" y="10788"/>
                    </a:lnTo>
                    <a:cubicBezTo>
                      <a:pt x="9338" y="10788"/>
                      <a:pt x="9478" y="10649"/>
                      <a:pt x="9478" y="10454"/>
                    </a:cubicBezTo>
                    <a:lnTo>
                      <a:pt x="9478" y="4739"/>
                    </a:lnTo>
                    <a:cubicBezTo>
                      <a:pt x="9478" y="2147"/>
                      <a:pt x="7359" y="1"/>
                      <a:pt x="4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7411;p52">
            <a:extLst>
              <a:ext uri="{FF2B5EF4-FFF2-40B4-BE49-F238E27FC236}">
                <a16:creationId xmlns:a16="http://schemas.microsoft.com/office/drawing/2014/main" id="{D48E997E-5EC0-4B9D-9D02-85B9E75FF443}"/>
              </a:ext>
            </a:extLst>
          </p:cNvPr>
          <p:cNvGrpSpPr/>
          <p:nvPr/>
        </p:nvGrpSpPr>
        <p:grpSpPr>
          <a:xfrm>
            <a:off x="5846787" y="1522935"/>
            <a:ext cx="522945" cy="520289"/>
            <a:chOff x="4724650" y="2885700"/>
            <a:chExt cx="270750" cy="269375"/>
          </a:xfrm>
          <a:solidFill>
            <a:srgbClr val="5C3183"/>
          </a:solidFill>
        </p:grpSpPr>
        <p:sp>
          <p:nvSpPr>
            <p:cNvPr id="473" name="Google Shape;7412;p52">
              <a:extLst>
                <a:ext uri="{FF2B5EF4-FFF2-40B4-BE49-F238E27FC236}">
                  <a16:creationId xmlns:a16="http://schemas.microsoft.com/office/drawing/2014/main" id="{78FC13D5-EDD3-45A2-B3CA-2A5328D03E06}"/>
                </a:ext>
              </a:extLst>
            </p:cNvPr>
            <p:cNvSpPr/>
            <p:nvPr/>
          </p:nvSpPr>
          <p:spPr>
            <a:xfrm flipH="1">
              <a:off x="4725000" y="2885700"/>
              <a:ext cx="270400" cy="269375"/>
            </a:xfrm>
            <a:custGeom>
              <a:avLst/>
              <a:gdLst/>
              <a:ahLst/>
              <a:cxnLst/>
              <a:rect l="l" t="t" r="r" b="b"/>
              <a:pathLst>
                <a:path w="10816" h="10775" extrusionOk="0">
                  <a:moveTo>
                    <a:pt x="1655" y="3145"/>
                  </a:moveTo>
                  <a:cubicBezTo>
                    <a:pt x="1870" y="3145"/>
                    <a:pt x="2092" y="3219"/>
                    <a:pt x="2286" y="3388"/>
                  </a:cubicBezTo>
                  <a:cubicBezTo>
                    <a:pt x="1840" y="3722"/>
                    <a:pt x="1450" y="4308"/>
                    <a:pt x="1338" y="5005"/>
                  </a:cubicBezTo>
                  <a:cubicBezTo>
                    <a:pt x="948" y="4865"/>
                    <a:pt x="697" y="4503"/>
                    <a:pt x="697" y="4085"/>
                  </a:cubicBezTo>
                  <a:cubicBezTo>
                    <a:pt x="697" y="3540"/>
                    <a:pt x="1158" y="3145"/>
                    <a:pt x="1655" y="3145"/>
                  </a:cubicBezTo>
                  <a:close/>
                  <a:moveTo>
                    <a:pt x="9227" y="3165"/>
                  </a:moveTo>
                  <a:cubicBezTo>
                    <a:pt x="9757" y="3165"/>
                    <a:pt x="10203" y="3555"/>
                    <a:pt x="10203" y="4085"/>
                  </a:cubicBezTo>
                  <a:cubicBezTo>
                    <a:pt x="10203" y="4503"/>
                    <a:pt x="9924" y="4865"/>
                    <a:pt x="9534" y="5005"/>
                  </a:cubicBezTo>
                  <a:cubicBezTo>
                    <a:pt x="9450" y="4419"/>
                    <a:pt x="9199" y="3917"/>
                    <a:pt x="8725" y="3499"/>
                  </a:cubicBezTo>
                  <a:cubicBezTo>
                    <a:pt x="8697" y="3471"/>
                    <a:pt x="8642" y="3444"/>
                    <a:pt x="8586" y="3388"/>
                  </a:cubicBezTo>
                  <a:cubicBezTo>
                    <a:pt x="8781" y="3248"/>
                    <a:pt x="8976" y="3165"/>
                    <a:pt x="9227" y="3165"/>
                  </a:cubicBezTo>
                  <a:close/>
                  <a:moveTo>
                    <a:pt x="5436" y="712"/>
                  </a:moveTo>
                  <a:lnTo>
                    <a:pt x="5882" y="991"/>
                  </a:lnTo>
                  <a:cubicBezTo>
                    <a:pt x="5921" y="1010"/>
                    <a:pt x="5972" y="1042"/>
                    <a:pt x="6037" y="1042"/>
                  </a:cubicBezTo>
                  <a:cubicBezTo>
                    <a:pt x="6066" y="1042"/>
                    <a:pt x="6098" y="1036"/>
                    <a:pt x="6133" y="1018"/>
                  </a:cubicBezTo>
                  <a:lnTo>
                    <a:pt x="6635" y="879"/>
                  </a:lnTo>
                  <a:lnTo>
                    <a:pt x="7025" y="1269"/>
                  </a:lnTo>
                  <a:cubicBezTo>
                    <a:pt x="7109" y="1325"/>
                    <a:pt x="7164" y="1381"/>
                    <a:pt x="7248" y="1381"/>
                  </a:cubicBezTo>
                  <a:lnTo>
                    <a:pt x="7805" y="1409"/>
                  </a:lnTo>
                  <a:lnTo>
                    <a:pt x="8028" y="1910"/>
                  </a:lnTo>
                  <a:cubicBezTo>
                    <a:pt x="8084" y="1966"/>
                    <a:pt x="8140" y="2050"/>
                    <a:pt x="8224" y="2050"/>
                  </a:cubicBezTo>
                  <a:lnTo>
                    <a:pt x="8725" y="2217"/>
                  </a:lnTo>
                  <a:lnTo>
                    <a:pt x="8809" y="2552"/>
                  </a:lnTo>
                  <a:cubicBezTo>
                    <a:pt x="8502" y="2663"/>
                    <a:pt x="8168" y="2830"/>
                    <a:pt x="7973" y="3109"/>
                  </a:cubicBezTo>
                  <a:cubicBezTo>
                    <a:pt x="7879" y="3091"/>
                    <a:pt x="7785" y="3082"/>
                    <a:pt x="7692" y="3082"/>
                  </a:cubicBezTo>
                  <a:cubicBezTo>
                    <a:pt x="7061" y="3082"/>
                    <a:pt x="6459" y="3478"/>
                    <a:pt x="6217" y="4085"/>
                  </a:cubicBezTo>
                  <a:lnTo>
                    <a:pt x="6021" y="4642"/>
                  </a:lnTo>
                  <a:cubicBezTo>
                    <a:pt x="5910" y="4893"/>
                    <a:pt x="5715" y="5032"/>
                    <a:pt x="5464" y="5032"/>
                  </a:cubicBezTo>
                  <a:cubicBezTo>
                    <a:pt x="5213" y="5032"/>
                    <a:pt x="4962" y="4893"/>
                    <a:pt x="4906" y="4642"/>
                  </a:cubicBezTo>
                  <a:lnTo>
                    <a:pt x="4683" y="4085"/>
                  </a:lnTo>
                  <a:cubicBezTo>
                    <a:pt x="4441" y="3478"/>
                    <a:pt x="3839" y="3082"/>
                    <a:pt x="3227" y="3082"/>
                  </a:cubicBezTo>
                  <a:cubicBezTo>
                    <a:pt x="3136" y="3082"/>
                    <a:pt x="3045" y="3091"/>
                    <a:pt x="2955" y="3109"/>
                  </a:cubicBezTo>
                  <a:cubicBezTo>
                    <a:pt x="2732" y="2830"/>
                    <a:pt x="2453" y="2635"/>
                    <a:pt x="2119" y="2552"/>
                  </a:cubicBezTo>
                  <a:lnTo>
                    <a:pt x="2175" y="2217"/>
                  </a:lnTo>
                  <a:lnTo>
                    <a:pt x="2649" y="2050"/>
                  </a:lnTo>
                  <a:cubicBezTo>
                    <a:pt x="2704" y="1994"/>
                    <a:pt x="2788" y="1966"/>
                    <a:pt x="2816" y="1910"/>
                  </a:cubicBezTo>
                  <a:lnTo>
                    <a:pt x="3067" y="1409"/>
                  </a:lnTo>
                  <a:lnTo>
                    <a:pt x="3624" y="1381"/>
                  </a:lnTo>
                  <a:cubicBezTo>
                    <a:pt x="3680" y="1381"/>
                    <a:pt x="3764" y="1353"/>
                    <a:pt x="3819" y="1269"/>
                  </a:cubicBezTo>
                  <a:lnTo>
                    <a:pt x="4210" y="879"/>
                  </a:lnTo>
                  <a:lnTo>
                    <a:pt x="4739" y="1018"/>
                  </a:lnTo>
                  <a:cubicBezTo>
                    <a:pt x="4756" y="1036"/>
                    <a:pt x="4779" y="1042"/>
                    <a:pt x="4804" y="1042"/>
                  </a:cubicBezTo>
                  <a:cubicBezTo>
                    <a:pt x="4859" y="1042"/>
                    <a:pt x="4924" y="1010"/>
                    <a:pt x="4962" y="991"/>
                  </a:cubicBezTo>
                  <a:lnTo>
                    <a:pt x="5436" y="712"/>
                  </a:lnTo>
                  <a:close/>
                  <a:moveTo>
                    <a:pt x="5436" y="7625"/>
                  </a:moveTo>
                  <a:cubicBezTo>
                    <a:pt x="5603" y="7625"/>
                    <a:pt x="5743" y="7681"/>
                    <a:pt x="5882" y="7792"/>
                  </a:cubicBezTo>
                  <a:cubicBezTo>
                    <a:pt x="5966" y="7904"/>
                    <a:pt x="6021" y="7987"/>
                    <a:pt x="6049" y="8099"/>
                  </a:cubicBezTo>
                  <a:cubicBezTo>
                    <a:pt x="5826" y="8350"/>
                    <a:pt x="5603" y="8600"/>
                    <a:pt x="5436" y="8768"/>
                  </a:cubicBezTo>
                  <a:lnTo>
                    <a:pt x="4795" y="8127"/>
                  </a:lnTo>
                  <a:cubicBezTo>
                    <a:pt x="4879" y="7848"/>
                    <a:pt x="5102" y="7625"/>
                    <a:pt x="5436" y="7625"/>
                  </a:cubicBezTo>
                  <a:close/>
                  <a:moveTo>
                    <a:pt x="3226" y="3711"/>
                  </a:moveTo>
                  <a:cubicBezTo>
                    <a:pt x="3600" y="3711"/>
                    <a:pt x="3965" y="3943"/>
                    <a:pt x="4126" y="4336"/>
                  </a:cubicBezTo>
                  <a:lnTo>
                    <a:pt x="4349" y="4893"/>
                  </a:lnTo>
                  <a:cubicBezTo>
                    <a:pt x="4516" y="5395"/>
                    <a:pt x="4990" y="5701"/>
                    <a:pt x="5492" y="5701"/>
                  </a:cubicBezTo>
                  <a:cubicBezTo>
                    <a:pt x="6021" y="5701"/>
                    <a:pt x="6467" y="5395"/>
                    <a:pt x="6635" y="4893"/>
                  </a:cubicBezTo>
                  <a:lnTo>
                    <a:pt x="6858" y="4336"/>
                  </a:lnTo>
                  <a:cubicBezTo>
                    <a:pt x="7002" y="3957"/>
                    <a:pt x="7379" y="3730"/>
                    <a:pt x="7756" y="3730"/>
                  </a:cubicBezTo>
                  <a:cubicBezTo>
                    <a:pt x="7962" y="3730"/>
                    <a:pt x="8168" y="3798"/>
                    <a:pt x="8335" y="3945"/>
                  </a:cubicBezTo>
                  <a:cubicBezTo>
                    <a:pt x="8725" y="4308"/>
                    <a:pt x="8948" y="4782"/>
                    <a:pt x="8948" y="5339"/>
                  </a:cubicBezTo>
                  <a:cubicBezTo>
                    <a:pt x="8920" y="6175"/>
                    <a:pt x="8502" y="7430"/>
                    <a:pt x="7861" y="8405"/>
                  </a:cubicBezTo>
                  <a:cubicBezTo>
                    <a:pt x="7248" y="9381"/>
                    <a:pt x="6467" y="10022"/>
                    <a:pt x="5771" y="10161"/>
                  </a:cubicBezTo>
                  <a:lnTo>
                    <a:pt x="5771" y="9353"/>
                  </a:lnTo>
                  <a:cubicBezTo>
                    <a:pt x="5938" y="9186"/>
                    <a:pt x="6328" y="8796"/>
                    <a:pt x="6635" y="8517"/>
                  </a:cubicBezTo>
                  <a:cubicBezTo>
                    <a:pt x="6718" y="8461"/>
                    <a:pt x="6746" y="8377"/>
                    <a:pt x="6746" y="8322"/>
                  </a:cubicBezTo>
                  <a:cubicBezTo>
                    <a:pt x="6746" y="7959"/>
                    <a:pt x="6607" y="7653"/>
                    <a:pt x="6356" y="7402"/>
                  </a:cubicBezTo>
                  <a:cubicBezTo>
                    <a:pt x="6105" y="7151"/>
                    <a:pt x="5798" y="7012"/>
                    <a:pt x="5464" y="7012"/>
                  </a:cubicBezTo>
                  <a:cubicBezTo>
                    <a:pt x="4767" y="7012"/>
                    <a:pt x="4210" y="7569"/>
                    <a:pt x="4210" y="8266"/>
                  </a:cubicBezTo>
                  <a:cubicBezTo>
                    <a:pt x="4210" y="8350"/>
                    <a:pt x="4237" y="8461"/>
                    <a:pt x="4293" y="8489"/>
                  </a:cubicBezTo>
                  <a:lnTo>
                    <a:pt x="5185" y="9353"/>
                  </a:lnTo>
                  <a:lnTo>
                    <a:pt x="5185" y="10161"/>
                  </a:lnTo>
                  <a:cubicBezTo>
                    <a:pt x="4433" y="10022"/>
                    <a:pt x="3708" y="9381"/>
                    <a:pt x="3095" y="8405"/>
                  </a:cubicBezTo>
                  <a:cubicBezTo>
                    <a:pt x="2453" y="7430"/>
                    <a:pt x="2035" y="6231"/>
                    <a:pt x="2035" y="5339"/>
                  </a:cubicBezTo>
                  <a:cubicBezTo>
                    <a:pt x="2035" y="4782"/>
                    <a:pt x="2258" y="4336"/>
                    <a:pt x="2621" y="3945"/>
                  </a:cubicBezTo>
                  <a:cubicBezTo>
                    <a:pt x="2801" y="3785"/>
                    <a:pt x="3015" y="3711"/>
                    <a:pt x="3226" y="3711"/>
                  </a:cubicBezTo>
                  <a:close/>
                  <a:moveTo>
                    <a:pt x="5408" y="1"/>
                  </a:moveTo>
                  <a:cubicBezTo>
                    <a:pt x="5352" y="1"/>
                    <a:pt x="5297" y="15"/>
                    <a:pt x="5241" y="43"/>
                  </a:cubicBezTo>
                  <a:lnTo>
                    <a:pt x="4739" y="377"/>
                  </a:lnTo>
                  <a:lnTo>
                    <a:pt x="4126" y="238"/>
                  </a:lnTo>
                  <a:cubicBezTo>
                    <a:pt x="4103" y="222"/>
                    <a:pt x="4077" y="215"/>
                    <a:pt x="4050" y="215"/>
                  </a:cubicBezTo>
                  <a:cubicBezTo>
                    <a:pt x="3980" y="215"/>
                    <a:pt x="3900" y="261"/>
                    <a:pt x="3819" y="322"/>
                  </a:cubicBezTo>
                  <a:lnTo>
                    <a:pt x="3401" y="740"/>
                  </a:lnTo>
                  <a:lnTo>
                    <a:pt x="2816" y="795"/>
                  </a:lnTo>
                  <a:cubicBezTo>
                    <a:pt x="2704" y="795"/>
                    <a:pt x="2593" y="851"/>
                    <a:pt x="2537" y="963"/>
                  </a:cubicBezTo>
                  <a:lnTo>
                    <a:pt x="2258" y="1492"/>
                  </a:lnTo>
                  <a:lnTo>
                    <a:pt x="1701" y="1687"/>
                  </a:lnTo>
                  <a:cubicBezTo>
                    <a:pt x="1589" y="1715"/>
                    <a:pt x="1534" y="1827"/>
                    <a:pt x="1478" y="1938"/>
                  </a:cubicBezTo>
                  <a:lnTo>
                    <a:pt x="1394" y="2524"/>
                  </a:lnTo>
                  <a:cubicBezTo>
                    <a:pt x="1032" y="2552"/>
                    <a:pt x="725" y="2747"/>
                    <a:pt x="474" y="2970"/>
                  </a:cubicBezTo>
                  <a:cubicBezTo>
                    <a:pt x="168" y="3304"/>
                    <a:pt x="0" y="3667"/>
                    <a:pt x="0" y="4085"/>
                  </a:cubicBezTo>
                  <a:cubicBezTo>
                    <a:pt x="0" y="4865"/>
                    <a:pt x="586" y="5534"/>
                    <a:pt x="1283" y="5618"/>
                  </a:cubicBezTo>
                  <a:cubicBezTo>
                    <a:pt x="1338" y="6566"/>
                    <a:pt x="1812" y="7764"/>
                    <a:pt x="2426" y="8740"/>
                  </a:cubicBezTo>
                  <a:cubicBezTo>
                    <a:pt x="3290" y="10050"/>
                    <a:pt x="4349" y="10775"/>
                    <a:pt x="5352" y="10775"/>
                  </a:cubicBezTo>
                  <a:cubicBezTo>
                    <a:pt x="6412" y="10775"/>
                    <a:pt x="7443" y="10050"/>
                    <a:pt x="8279" y="8740"/>
                  </a:cubicBezTo>
                  <a:cubicBezTo>
                    <a:pt x="8893" y="7764"/>
                    <a:pt x="9366" y="6566"/>
                    <a:pt x="9422" y="5618"/>
                  </a:cubicBezTo>
                  <a:cubicBezTo>
                    <a:pt x="9729" y="5562"/>
                    <a:pt x="10008" y="5423"/>
                    <a:pt x="10258" y="5200"/>
                  </a:cubicBezTo>
                  <a:cubicBezTo>
                    <a:pt x="10649" y="4921"/>
                    <a:pt x="10816" y="4503"/>
                    <a:pt x="10816" y="4085"/>
                  </a:cubicBezTo>
                  <a:cubicBezTo>
                    <a:pt x="10816" y="3667"/>
                    <a:pt x="10649" y="3248"/>
                    <a:pt x="10342" y="2970"/>
                  </a:cubicBezTo>
                  <a:cubicBezTo>
                    <a:pt x="10091" y="2747"/>
                    <a:pt x="9785" y="2607"/>
                    <a:pt x="9422" y="2524"/>
                  </a:cubicBezTo>
                  <a:lnTo>
                    <a:pt x="9339" y="1938"/>
                  </a:lnTo>
                  <a:cubicBezTo>
                    <a:pt x="9283" y="1827"/>
                    <a:pt x="9227" y="1715"/>
                    <a:pt x="9116" y="1687"/>
                  </a:cubicBezTo>
                  <a:lnTo>
                    <a:pt x="8558" y="1492"/>
                  </a:lnTo>
                  <a:lnTo>
                    <a:pt x="8279" y="963"/>
                  </a:lnTo>
                  <a:cubicBezTo>
                    <a:pt x="8251" y="851"/>
                    <a:pt x="8140" y="795"/>
                    <a:pt x="8001" y="795"/>
                  </a:cubicBezTo>
                  <a:lnTo>
                    <a:pt x="7415" y="740"/>
                  </a:lnTo>
                  <a:lnTo>
                    <a:pt x="6997" y="322"/>
                  </a:lnTo>
                  <a:cubicBezTo>
                    <a:pt x="6913" y="266"/>
                    <a:pt x="6774" y="238"/>
                    <a:pt x="6690" y="238"/>
                  </a:cubicBezTo>
                  <a:lnTo>
                    <a:pt x="6077" y="377"/>
                  </a:lnTo>
                  <a:lnTo>
                    <a:pt x="5575" y="43"/>
                  </a:lnTo>
                  <a:cubicBezTo>
                    <a:pt x="5520" y="15"/>
                    <a:pt x="5464" y="1"/>
                    <a:pt x="54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7413;p52">
              <a:extLst>
                <a:ext uri="{FF2B5EF4-FFF2-40B4-BE49-F238E27FC236}">
                  <a16:creationId xmlns:a16="http://schemas.microsoft.com/office/drawing/2014/main" id="{196236AB-1140-4E76-81FF-0C85F32448BE}"/>
                </a:ext>
              </a:extLst>
            </p:cNvPr>
            <p:cNvSpPr/>
            <p:nvPr/>
          </p:nvSpPr>
          <p:spPr>
            <a:xfrm>
              <a:off x="4724650" y="2885700"/>
              <a:ext cx="270400" cy="269375"/>
            </a:xfrm>
            <a:custGeom>
              <a:avLst/>
              <a:gdLst/>
              <a:ahLst/>
              <a:cxnLst/>
              <a:rect l="l" t="t" r="r" b="b"/>
              <a:pathLst>
                <a:path w="10816" h="10775" extrusionOk="0">
                  <a:moveTo>
                    <a:pt x="1655" y="3145"/>
                  </a:moveTo>
                  <a:cubicBezTo>
                    <a:pt x="1870" y="3145"/>
                    <a:pt x="2092" y="3219"/>
                    <a:pt x="2286" y="3388"/>
                  </a:cubicBezTo>
                  <a:cubicBezTo>
                    <a:pt x="1840" y="3722"/>
                    <a:pt x="1450" y="4308"/>
                    <a:pt x="1338" y="5005"/>
                  </a:cubicBezTo>
                  <a:cubicBezTo>
                    <a:pt x="948" y="4865"/>
                    <a:pt x="697" y="4503"/>
                    <a:pt x="697" y="4085"/>
                  </a:cubicBezTo>
                  <a:cubicBezTo>
                    <a:pt x="697" y="3540"/>
                    <a:pt x="1158" y="3145"/>
                    <a:pt x="1655" y="3145"/>
                  </a:cubicBezTo>
                  <a:close/>
                  <a:moveTo>
                    <a:pt x="9227" y="3165"/>
                  </a:moveTo>
                  <a:cubicBezTo>
                    <a:pt x="9757" y="3165"/>
                    <a:pt x="10203" y="3555"/>
                    <a:pt x="10203" y="4085"/>
                  </a:cubicBezTo>
                  <a:cubicBezTo>
                    <a:pt x="10203" y="4503"/>
                    <a:pt x="9924" y="4865"/>
                    <a:pt x="9534" y="5005"/>
                  </a:cubicBezTo>
                  <a:cubicBezTo>
                    <a:pt x="9450" y="4419"/>
                    <a:pt x="9199" y="3917"/>
                    <a:pt x="8725" y="3499"/>
                  </a:cubicBezTo>
                  <a:cubicBezTo>
                    <a:pt x="8697" y="3471"/>
                    <a:pt x="8642" y="3444"/>
                    <a:pt x="8586" y="3388"/>
                  </a:cubicBezTo>
                  <a:cubicBezTo>
                    <a:pt x="8781" y="3248"/>
                    <a:pt x="8976" y="3165"/>
                    <a:pt x="9227" y="3165"/>
                  </a:cubicBezTo>
                  <a:close/>
                  <a:moveTo>
                    <a:pt x="5436" y="712"/>
                  </a:moveTo>
                  <a:lnTo>
                    <a:pt x="5882" y="991"/>
                  </a:lnTo>
                  <a:cubicBezTo>
                    <a:pt x="5921" y="1010"/>
                    <a:pt x="5972" y="1042"/>
                    <a:pt x="6037" y="1042"/>
                  </a:cubicBezTo>
                  <a:cubicBezTo>
                    <a:pt x="6066" y="1042"/>
                    <a:pt x="6098" y="1036"/>
                    <a:pt x="6133" y="1018"/>
                  </a:cubicBezTo>
                  <a:lnTo>
                    <a:pt x="6635" y="879"/>
                  </a:lnTo>
                  <a:lnTo>
                    <a:pt x="7025" y="1269"/>
                  </a:lnTo>
                  <a:cubicBezTo>
                    <a:pt x="7109" y="1325"/>
                    <a:pt x="7164" y="1381"/>
                    <a:pt x="7248" y="1381"/>
                  </a:cubicBezTo>
                  <a:lnTo>
                    <a:pt x="7805" y="1409"/>
                  </a:lnTo>
                  <a:lnTo>
                    <a:pt x="8028" y="1910"/>
                  </a:lnTo>
                  <a:cubicBezTo>
                    <a:pt x="8084" y="1966"/>
                    <a:pt x="8140" y="2050"/>
                    <a:pt x="8224" y="2050"/>
                  </a:cubicBezTo>
                  <a:lnTo>
                    <a:pt x="8725" y="2217"/>
                  </a:lnTo>
                  <a:lnTo>
                    <a:pt x="8809" y="2552"/>
                  </a:lnTo>
                  <a:cubicBezTo>
                    <a:pt x="8502" y="2663"/>
                    <a:pt x="8168" y="2830"/>
                    <a:pt x="7973" y="3109"/>
                  </a:cubicBezTo>
                  <a:cubicBezTo>
                    <a:pt x="7879" y="3091"/>
                    <a:pt x="7785" y="3082"/>
                    <a:pt x="7692" y="3082"/>
                  </a:cubicBezTo>
                  <a:cubicBezTo>
                    <a:pt x="7061" y="3082"/>
                    <a:pt x="6459" y="3478"/>
                    <a:pt x="6217" y="4085"/>
                  </a:cubicBezTo>
                  <a:lnTo>
                    <a:pt x="6021" y="4642"/>
                  </a:lnTo>
                  <a:cubicBezTo>
                    <a:pt x="5910" y="4893"/>
                    <a:pt x="5715" y="5032"/>
                    <a:pt x="5464" y="5032"/>
                  </a:cubicBezTo>
                  <a:cubicBezTo>
                    <a:pt x="5213" y="5032"/>
                    <a:pt x="4962" y="4893"/>
                    <a:pt x="4906" y="4642"/>
                  </a:cubicBezTo>
                  <a:lnTo>
                    <a:pt x="4683" y="4085"/>
                  </a:lnTo>
                  <a:cubicBezTo>
                    <a:pt x="4441" y="3478"/>
                    <a:pt x="3839" y="3082"/>
                    <a:pt x="3227" y="3082"/>
                  </a:cubicBezTo>
                  <a:cubicBezTo>
                    <a:pt x="3136" y="3082"/>
                    <a:pt x="3045" y="3091"/>
                    <a:pt x="2955" y="3109"/>
                  </a:cubicBezTo>
                  <a:cubicBezTo>
                    <a:pt x="2732" y="2830"/>
                    <a:pt x="2453" y="2635"/>
                    <a:pt x="2119" y="2552"/>
                  </a:cubicBezTo>
                  <a:lnTo>
                    <a:pt x="2175" y="2217"/>
                  </a:lnTo>
                  <a:lnTo>
                    <a:pt x="2649" y="2050"/>
                  </a:lnTo>
                  <a:cubicBezTo>
                    <a:pt x="2704" y="1994"/>
                    <a:pt x="2788" y="1966"/>
                    <a:pt x="2816" y="1910"/>
                  </a:cubicBezTo>
                  <a:lnTo>
                    <a:pt x="3067" y="1409"/>
                  </a:lnTo>
                  <a:lnTo>
                    <a:pt x="3624" y="1381"/>
                  </a:lnTo>
                  <a:cubicBezTo>
                    <a:pt x="3680" y="1381"/>
                    <a:pt x="3764" y="1353"/>
                    <a:pt x="3819" y="1269"/>
                  </a:cubicBezTo>
                  <a:lnTo>
                    <a:pt x="4210" y="879"/>
                  </a:lnTo>
                  <a:lnTo>
                    <a:pt x="4739" y="1018"/>
                  </a:lnTo>
                  <a:cubicBezTo>
                    <a:pt x="4756" y="1036"/>
                    <a:pt x="4779" y="1042"/>
                    <a:pt x="4804" y="1042"/>
                  </a:cubicBezTo>
                  <a:cubicBezTo>
                    <a:pt x="4859" y="1042"/>
                    <a:pt x="4924" y="1010"/>
                    <a:pt x="4962" y="991"/>
                  </a:cubicBezTo>
                  <a:lnTo>
                    <a:pt x="5436" y="712"/>
                  </a:lnTo>
                  <a:close/>
                  <a:moveTo>
                    <a:pt x="5436" y="7625"/>
                  </a:moveTo>
                  <a:cubicBezTo>
                    <a:pt x="5603" y="7625"/>
                    <a:pt x="5743" y="7681"/>
                    <a:pt x="5882" y="7792"/>
                  </a:cubicBezTo>
                  <a:cubicBezTo>
                    <a:pt x="5966" y="7904"/>
                    <a:pt x="6021" y="7987"/>
                    <a:pt x="6049" y="8099"/>
                  </a:cubicBezTo>
                  <a:cubicBezTo>
                    <a:pt x="5826" y="8350"/>
                    <a:pt x="5603" y="8600"/>
                    <a:pt x="5436" y="8768"/>
                  </a:cubicBezTo>
                  <a:lnTo>
                    <a:pt x="4795" y="8127"/>
                  </a:lnTo>
                  <a:cubicBezTo>
                    <a:pt x="4879" y="7848"/>
                    <a:pt x="5102" y="7625"/>
                    <a:pt x="5436" y="7625"/>
                  </a:cubicBezTo>
                  <a:close/>
                  <a:moveTo>
                    <a:pt x="3226" y="3711"/>
                  </a:moveTo>
                  <a:cubicBezTo>
                    <a:pt x="3600" y="3711"/>
                    <a:pt x="3965" y="3943"/>
                    <a:pt x="4126" y="4336"/>
                  </a:cubicBezTo>
                  <a:lnTo>
                    <a:pt x="4349" y="4893"/>
                  </a:lnTo>
                  <a:cubicBezTo>
                    <a:pt x="4516" y="5395"/>
                    <a:pt x="4990" y="5701"/>
                    <a:pt x="5492" y="5701"/>
                  </a:cubicBezTo>
                  <a:cubicBezTo>
                    <a:pt x="6021" y="5701"/>
                    <a:pt x="6467" y="5395"/>
                    <a:pt x="6635" y="4893"/>
                  </a:cubicBezTo>
                  <a:lnTo>
                    <a:pt x="6858" y="4336"/>
                  </a:lnTo>
                  <a:cubicBezTo>
                    <a:pt x="7002" y="3957"/>
                    <a:pt x="7379" y="3730"/>
                    <a:pt x="7756" y="3730"/>
                  </a:cubicBezTo>
                  <a:cubicBezTo>
                    <a:pt x="7962" y="3730"/>
                    <a:pt x="8168" y="3798"/>
                    <a:pt x="8335" y="3945"/>
                  </a:cubicBezTo>
                  <a:cubicBezTo>
                    <a:pt x="8725" y="4308"/>
                    <a:pt x="8948" y="4782"/>
                    <a:pt x="8948" y="5339"/>
                  </a:cubicBezTo>
                  <a:cubicBezTo>
                    <a:pt x="8920" y="6175"/>
                    <a:pt x="8502" y="7430"/>
                    <a:pt x="7861" y="8405"/>
                  </a:cubicBezTo>
                  <a:cubicBezTo>
                    <a:pt x="7248" y="9381"/>
                    <a:pt x="6467" y="10022"/>
                    <a:pt x="5771" y="10161"/>
                  </a:cubicBezTo>
                  <a:lnTo>
                    <a:pt x="5771" y="9353"/>
                  </a:lnTo>
                  <a:cubicBezTo>
                    <a:pt x="5938" y="9186"/>
                    <a:pt x="6328" y="8796"/>
                    <a:pt x="6635" y="8517"/>
                  </a:cubicBezTo>
                  <a:cubicBezTo>
                    <a:pt x="6718" y="8461"/>
                    <a:pt x="6746" y="8377"/>
                    <a:pt x="6746" y="8322"/>
                  </a:cubicBezTo>
                  <a:cubicBezTo>
                    <a:pt x="6746" y="7959"/>
                    <a:pt x="6607" y="7653"/>
                    <a:pt x="6356" y="7402"/>
                  </a:cubicBezTo>
                  <a:cubicBezTo>
                    <a:pt x="6105" y="7151"/>
                    <a:pt x="5798" y="7012"/>
                    <a:pt x="5464" y="7012"/>
                  </a:cubicBezTo>
                  <a:cubicBezTo>
                    <a:pt x="4767" y="7012"/>
                    <a:pt x="4210" y="7569"/>
                    <a:pt x="4210" y="8266"/>
                  </a:cubicBezTo>
                  <a:cubicBezTo>
                    <a:pt x="4210" y="8350"/>
                    <a:pt x="4237" y="8461"/>
                    <a:pt x="4293" y="8489"/>
                  </a:cubicBezTo>
                  <a:lnTo>
                    <a:pt x="5185" y="9353"/>
                  </a:lnTo>
                  <a:lnTo>
                    <a:pt x="5185" y="10161"/>
                  </a:lnTo>
                  <a:cubicBezTo>
                    <a:pt x="4433" y="10022"/>
                    <a:pt x="3708" y="9381"/>
                    <a:pt x="3095" y="8405"/>
                  </a:cubicBezTo>
                  <a:cubicBezTo>
                    <a:pt x="2453" y="7430"/>
                    <a:pt x="2035" y="6231"/>
                    <a:pt x="2035" y="5339"/>
                  </a:cubicBezTo>
                  <a:cubicBezTo>
                    <a:pt x="2035" y="4782"/>
                    <a:pt x="2258" y="4336"/>
                    <a:pt x="2621" y="3945"/>
                  </a:cubicBezTo>
                  <a:cubicBezTo>
                    <a:pt x="2801" y="3785"/>
                    <a:pt x="3015" y="3711"/>
                    <a:pt x="3226" y="3711"/>
                  </a:cubicBezTo>
                  <a:close/>
                  <a:moveTo>
                    <a:pt x="5408" y="1"/>
                  </a:moveTo>
                  <a:cubicBezTo>
                    <a:pt x="5352" y="1"/>
                    <a:pt x="5297" y="15"/>
                    <a:pt x="5241" y="43"/>
                  </a:cubicBezTo>
                  <a:lnTo>
                    <a:pt x="4739" y="377"/>
                  </a:lnTo>
                  <a:lnTo>
                    <a:pt x="4126" y="238"/>
                  </a:lnTo>
                  <a:cubicBezTo>
                    <a:pt x="4103" y="222"/>
                    <a:pt x="4077" y="215"/>
                    <a:pt x="4050" y="215"/>
                  </a:cubicBezTo>
                  <a:cubicBezTo>
                    <a:pt x="3980" y="215"/>
                    <a:pt x="3900" y="261"/>
                    <a:pt x="3819" y="322"/>
                  </a:cubicBezTo>
                  <a:lnTo>
                    <a:pt x="3401" y="740"/>
                  </a:lnTo>
                  <a:lnTo>
                    <a:pt x="2816" y="795"/>
                  </a:lnTo>
                  <a:cubicBezTo>
                    <a:pt x="2704" y="795"/>
                    <a:pt x="2593" y="851"/>
                    <a:pt x="2537" y="963"/>
                  </a:cubicBezTo>
                  <a:lnTo>
                    <a:pt x="2258" y="1492"/>
                  </a:lnTo>
                  <a:lnTo>
                    <a:pt x="1701" y="1687"/>
                  </a:lnTo>
                  <a:cubicBezTo>
                    <a:pt x="1589" y="1715"/>
                    <a:pt x="1534" y="1827"/>
                    <a:pt x="1478" y="1938"/>
                  </a:cubicBezTo>
                  <a:lnTo>
                    <a:pt x="1394" y="2524"/>
                  </a:lnTo>
                  <a:cubicBezTo>
                    <a:pt x="1032" y="2552"/>
                    <a:pt x="725" y="2747"/>
                    <a:pt x="474" y="2970"/>
                  </a:cubicBezTo>
                  <a:cubicBezTo>
                    <a:pt x="168" y="3304"/>
                    <a:pt x="0" y="3667"/>
                    <a:pt x="0" y="4085"/>
                  </a:cubicBezTo>
                  <a:cubicBezTo>
                    <a:pt x="0" y="4865"/>
                    <a:pt x="586" y="5534"/>
                    <a:pt x="1283" y="5618"/>
                  </a:cubicBezTo>
                  <a:cubicBezTo>
                    <a:pt x="1338" y="6566"/>
                    <a:pt x="1812" y="7764"/>
                    <a:pt x="2426" y="8740"/>
                  </a:cubicBezTo>
                  <a:cubicBezTo>
                    <a:pt x="3290" y="10050"/>
                    <a:pt x="4349" y="10775"/>
                    <a:pt x="5352" y="10775"/>
                  </a:cubicBezTo>
                  <a:cubicBezTo>
                    <a:pt x="6412" y="10775"/>
                    <a:pt x="7443" y="10050"/>
                    <a:pt x="8279" y="8740"/>
                  </a:cubicBezTo>
                  <a:cubicBezTo>
                    <a:pt x="8893" y="7764"/>
                    <a:pt x="9366" y="6566"/>
                    <a:pt x="9422" y="5618"/>
                  </a:cubicBezTo>
                  <a:cubicBezTo>
                    <a:pt x="9729" y="5562"/>
                    <a:pt x="10008" y="5423"/>
                    <a:pt x="10258" y="5200"/>
                  </a:cubicBezTo>
                  <a:cubicBezTo>
                    <a:pt x="10649" y="4921"/>
                    <a:pt x="10816" y="4503"/>
                    <a:pt x="10816" y="4085"/>
                  </a:cubicBezTo>
                  <a:cubicBezTo>
                    <a:pt x="10816" y="3667"/>
                    <a:pt x="10649" y="3248"/>
                    <a:pt x="10342" y="2970"/>
                  </a:cubicBezTo>
                  <a:cubicBezTo>
                    <a:pt x="10091" y="2747"/>
                    <a:pt x="9785" y="2607"/>
                    <a:pt x="9422" y="2524"/>
                  </a:cubicBezTo>
                  <a:lnTo>
                    <a:pt x="9339" y="1938"/>
                  </a:lnTo>
                  <a:cubicBezTo>
                    <a:pt x="9283" y="1827"/>
                    <a:pt x="9227" y="1715"/>
                    <a:pt x="9116" y="1687"/>
                  </a:cubicBezTo>
                  <a:lnTo>
                    <a:pt x="8558" y="1492"/>
                  </a:lnTo>
                  <a:lnTo>
                    <a:pt x="8279" y="963"/>
                  </a:lnTo>
                  <a:cubicBezTo>
                    <a:pt x="8251" y="851"/>
                    <a:pt x="8140" y="795"/>
                    <a:pt x="8001" y="795"/>
                  </a:cubicBezTo>
                  <a:lnTo>
                    <a:pt x="7415" y="740"/>
                  </a:lnTo>
                  <a:lnTo>
                    <a:pt x="6997" y="322"/>
                  </a:lnTo>
                  <a:cubicBezTo>
                    <a:pt x="6913" y="266"/>
                    <a:pt x="6774" y="238"/>
                    <a:pt x="6690" y="238"/>
                  </a:cubicBezTo>
                  <a:lnTo>
                    <a:pt x="6077" y="377"/>
                  </a:lnTo>
                  <a:lnTo>
                    <a:pt x="5575" y="43"/>
                  </a:lnTo>
                  <a:cubicBezTo>
                    <a:pt x="5520" y="15"/>
                    <a:pt x="5464" y="1"/>
                    <a:pt x="54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7414;p52">
              <a:extLst>
                <a:ext uri="{FF2B5EF4-FFF2-40B4-BE49-F238E27FC236}">
                  <a16:creationId xmlns:a16="http://schemas.microsoft.com/office/drawing/2014/main" id="{0C59CE30-39B9-4E4B-8ABF-1216E1DC1A2E}"/>
                </a:ext>
              </a:extLst>
            </p:cNvPr>
            <p:cNvSpPr/>
            <p:nvPr/>
          </p:nvSpPr>
          <p:spPr>
            <a:xfrm>
              <a:off x="4900250" y="3027525"/>
              <a:ext cx="16075" cy="15350"/>
            </a:xfrm>
            <a:custGeom>
              <a:avLst/>
              <a:gdLst/>
              <a:ahLst/>
              <a:cxnLst/>
              <a:rect l="l" t="t" r="r" b="b"/>
              <a:pathLst>
                <a:path w="643" h="614" extrusionOk="0">
                  <a:moveTo>
                    <a:pt x="308" y="1"/>
                  </a:moveTo>
                  <a:cubicBezTo>
                    <a:pt x="140" y="1"/>
                    <a:pt x="1" y="140"/>
                    <a:pt x="1" y="307"/>
                  </a:cubicBezTo>
                  <a:cubicBezTo>
                    <a:pt x="1" y="474"/>
                    <a:pt x="140" y="614"/>
                    <a:pt x="308" y="614"/>
                  </a:cubicBezTo>
                  <a:cubicBezTo>
                    <a:pt x="503" y="614"/>
                    <a:pt x="642" y="474"/>
                    <a:pt x="642" y="307"/>
                  </a:cubicBezTo>
                  <a:cubicBezTo>
                    <a:pt x="642" y="140"/>
                    <a:pt x="503"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7415;p52">
              <a:extLst>
                <a:ext uri="{FF2B5EF4-FFF2-40B4-BE49-F238E27FC236}">
                  <a16:creationId xmlns:a16="http://schemas.microsoft.com/office/drawing/2014/main" id="{0C0A4DC9-A83A-4C1E-8D88-57DF25420FF9}"/>
                </a:ext>
              </a:extLst>
            </p:cNvPr>
            <p:cNvSpPr/>
            <p:nvPr/>
          </p:nvSpPr>
          <p:spPr>
            <a:xfrm>
              <a:off x="4805475" y="3027525"/>
              <a:ext cx="15375" cy="15350"/>
            </a:xfrm>
            <a:custGeom>
              <a:avLst/>
              <a:gdLst/>
              <a:ahLst/>
              <a:cxnLst/>
              <a:rect l="l" t="t" r="r" b="b"/>
              <a:pathLst>
                <a:path w="615" h="614" extrusionOk="0">
                  <a:moveTo>
                    <a:pt x="308" y="1"/>
                  </a:moveTo>
                  <a:cubicBezTo>
                    <a:pt x="140" y="1"/>
                    <a:pt x="1" y="140"/>
                    <a:pt x="1" y="307"/>
                  </a:cubicBezTo>
                  <a:cubicBezTo>
                    <a:pt x="1" y="474"/>
                    <a:pt x="140" y="614"/>
                    <a:pt x="308" y="614"/>
                  </a:cubicBezTo>
                  <a:cubicBezTo>
                    <a:pt x="475" y="614"/>
                    <a:pt x="614" y="474"/>
                    <a:pt x="614" y="307"/>
                  </a:cubicBezTo>
                  <a:cubicBezTo>
                    <a:pt x="614" y="140"/>
                    <a:pt x="475"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7416;p52">
              <a:extLst>
                <a:ext uri="{FF2B5EF4-FFF2-40B4-BE49-F238E27FC236}">
                  <a16:creationId xmlns:a16="http://schemas.microsoft.com/office/drawing/2014/main" id="{671FAB25-8E83-4AA1-B6D0-CD4BBDBE8E6C}"/>
                </a:ext>
              </a:extLst>
            </p:cNvPr>
            <p:cNvSpPr/>
            <p:nvPr/>
          </p:nvSpPr>
          <p:spPr>
            <a:xfrm>
              <a:off x="4820825" y="2932750"/>
              <a:ext cx="16050" cy="32075"/>
            </a:xfrm>
            <a:custGeom>
              <a:avLst/>
              <a:gdLst/>
              <a:ahLst/>
              <a:cxnLst/>
              <a:rect l="l" t="t" r="r" b="b"/>
              <a:pathLst>
                <a:path w="642" h="1283" extrusionOk="0">
                  <a:moveTo>
                    <a:pt x="335" y="1"/>
                  </a:moveTo>
                  <a:cubicBezTo>
                    <a:pt x="140" y="1"/>
                    <a:pt x="0" y="140"/>
                    <a:pt x="0" y="335"/>
                  </a:cubicBezTo>
                  <a:lnTo>
                    <a:pt x="0" y="948"/>
                  </a:lnTo>
                  <a:cubicBezTo>
                    <a:pt x="0" y="1143"/>
                    <a:pt x="140" y="1283"/>
                    <a:pt x="335" y="1283"/>
                  </a:cubicBezTo>
                  <a:cubicBezTo>
                    <a:pt x="502" y="1283"/>
                    <a:pt x="641" y="1143"/>
                    <a:pt x="641" y="948"/>
                  </a:cubicBezTo>
                  <a:lnTo>
                    <a:pt x="641" y="335"/>
                  </a:lnTo>
                  <a:cubicBezTo>
                    <a:pt x="641" y="140"/>
                    <a:pt x="502" y="1"/>
                    <a:pt x="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7417;p52">
              <a:extLst>
                <a:ext uri="{FF2B5EF4-FFF2-40B4-BE49-F238E27FC236}">
                  <a16:creationId xmlns:a16="http://schemas.microsoft.com/office/drawing/2014/main" id="{5EE2BC04-0D9A-4549-9B8A-817A63583620}"/>
                </a:ext>
              </a:extLst>
            </p:cNvPr>
            <p:cNvSpPr/>
            <p:nvPr/>
          </p:nvSpPr>
          <p:spPr>
            <a:xfrm>
              <a:off x="4884925" y="2932750"/>
              <a:ext cx="15350" cy="32075"/>
            </a:xfrm>
            <a:custGeom>
              <a:avLst/>
              <a:gdLst/>
              <a:ahLst/>
              <a:cxnLst/>
              <a:rect l="l" t="t" r="r" b="b"/>
              <a:pathLst>
                <a:path w="614" h="1283" extrusionOk="0">
                  <a:moveTo>
                    <a:pt x="307" y="1"/>
                  </a:moveTo>
                  <a:cubicBezTo>
                    <a:pt x="112" y="1"/>
                    <a:pt x="1" y="140"/>
                    <a:pt x="1" y="335"/>
                  </a:cubicBezTo>
                  <a:lnTo>
                    <a:pt x="1" y="948"/>
                  </a:lnTo>
                  <a:cubicBezTo>
                    <a:pt x="1" y="1143"/>
                    <a:pt x="112" y="1283"/>
                    <a:pt x="307" y="1283"/>
                  </a:cubicBezTo>
                  <a:cubicBezTo>
                    <a:pt x="475" y="1283"/>
                    <a:pt x="614" y="1143"/>
                    <a:pt x="614" y="948"/>
                  </a:cubicBezTo>
                  <a:lnTo>
                    <a:pt x="614" y="335"/>
                  </a:lnTo>
                  <a:cubicBezTo>
                    <a:pt x="614" y="140"/>
                    <a:pt x="475"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7418;p52">
              <a:extLst>
                <a:ext uri="{FF2B5EF4-FFF2-40B4-BE49-F238E27FC236}">
                  <a16:creationId xmlns:a16="http://schemas.microsoft.com/office/drawing/2014/main" id="{A61A26FF-2A1F-4FB7-BBA7-FF45EAB4142F}"/>
                </a:ext>
              </a:extLst>
            </p:cNvPr>
            <p:cNvSpPr/>
            <p:nvPr/>
          </p:nvSpPr>
          <p:spPr>
            <a:xfrm>
              <a:off x="4852175" y="2948775"/>
              <a:ext cx="16050" cy="31400"/>
            </a:xfrm>
            <a:custGeom>
              <a:avLst/>
              <a:gdLst/>
              <a:ahLst/>
              <a:cxnLst/>
              <a:rect l="l" t="t" r="r" b="b"/>
              <a:pathLst>
                <a:path w="642" h="1256" extrusionOk="0">
                  <a:moveTo>
                    <a:pt x="335" y="1"/>
                  </a:moveTo>
                  <a:cubicBezTo>
                    <a:pt x="140" y="1"/>
                    <a:pt x="1" y="140"/>
                    <a:pt x="1" y="307"/>
                  </a:cubicBezTo>
                  <a:lnTo>
                    <a:pt x="1" y="948"/>
                  </a:lnTo>
                  <a:cubicBezTo>
                    <a:pt x="1" y="1116"/>
                    <a:pt x="140" y="1255"/>
                    <a:pt x="335" y="1255"/>
                  </a:cubicBezTo>
                  <a:cubicBezTo>
                    <a:pt x="502" y="1255"/>
                    <a:pt x="642" y="1116"/>
                    <a:pt x="642" y="948"/>
                  </a:cubicBezTo>
                  <a:lnTo>
                    <a:pt x="642" y="307"/>
                  </a:lnTo>
                  <a:cubicBezTo>
                    <a:pt x="642" y="140"/>
                    <a:pt x="502" y="1"/>
                    <a:pt x="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7419;p52">
            <a:extLst>
              <a:ext uri="{FF2B5EF4-FFF2-40B4-BE49-F238E27FC236}">
                <a16:creationId xmlns:a16="http://schemas.microsoft.com/office/drawing/2014/main" id="{72CCDA6A-1BB3-418A-91C5-74C0A4B87051}"/>
              </a:ext>
            </a:extLst>
          </p:cNvPr>
          <p:cNvGrpSpPr/>
          <p:nvPr/>
        </p:nvGrpSpPr>
        <p:grpSpPr>
          <a:xfrm>
            <a:off x="4622645" y="1516953"/>
            <a:ext cx="421006" cy="505761"/>
            <a:chOff x="4459350" y="2882125"/>
            <a:chExt cx="228375" cy="274350"/>
          </a:xfrm>
          <a:solidFill>
            <a:srgbClr val="5C3183"/>
          </a:solidFill>
        </p:grpSpPr>
        <p:sp>
          <p:nvSpPr>
            <p:cNvPr id="467" name="Google Shape;7420;p52">
              <a:extLst>
                <a:ext uri="{FF2B5EF4-FFF2-40B4-BE49-F238E27FC236}">
                  <a16:creationId xmlns:a16="http://schemas.microsoft.com/office/drawing/2014/main" id="{7723BD7C-02B8-4CB3-90F7-D4DA032E2E09}"/>
                </a:ext>
              </a:extLst>
            </p:cNvPr>
            <p:cNvSpPr/>
            <p:nvPr/>
          </p:nvSpPr>
          <p:spPr>
            <a:xfrm>
              <a:off x="4537175" y="3045650"/>
              <a:ext cx="15375" cy="15350"/>
            </a:xfrm>
            <a:custGeom>
              <a:avLst/>
              <a:gdLst/>
              <a:ahLst/>
              <a:cxnLst/>
              <a:rect l="l" t="t" r="r" b="b"/>
              <a:pathLst>
                <a:path w="615" h="614" extrusionOk="0">
                  <a:moveTo>
                    <a:pt x="308" y="0"/>
                  </a:moveTo>
                  <a:cubicBezTo>
                    <a:pt x="140" y="0"/>
                    <a:pt x="1" y="140"/>
                    <a:pt x="1" y="307"/>
                  </a:cubicBezTo>
                  <a:cubicBezTo>
                    <a:pt x="1" y="474"/>
                    <a:pt x="140" y="614"/>
                    <a:pt x="308" y="614"/>
                  </a:cubicBezTo>
                  <a:cubicBezTo>
                    <a:pt x="475" y="614"/>
                    <a:pt x="614" y="474"/>
                    <a:pt x="614" y="307"/>
                  </a:cubicBezTo>
                  <a:cubicBezTo>
                    <a:pt x="614" y="140"/>
                    <a:pt x="475" y="0"/>
                    <a:pt x="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7421;p52">
              <a:extLst>
                <a:ext uri="{FF2B5EF4-FFF2-40B4-BE49-F238E27FC236}">
                  <a16:creationId xmlns:a16="http://schemas.microsoft.com/office/drawing/2014/main" id="{17613417-F2C6-4B17-A2F5-CBF54761DA71}"/>
                </a:ext>
              </a:extLst>
            </p:cNvPr>
            <p:cNvSpPr/>
            <p:nvPr/>
          </p:nvSpPr>
          <p:spPr>
            <a:xfrm>
              <a:off x="4599900" y="3045650"/>
              <a:ext cx="15350" cy="15350"/>
            </a:xfrm>
            <a:custGeom>
              <a:avLst/>
              <a:gdLst/>
              <a:ahLst/>
              <a:cxnLst/>
              <a:rect l="l" t="t" r="r" b="b"/>
              <a:pathLst>
                <a:path w="614" h="614" extrusionOk="0">
                  <a:moveTo>
                    <a:pt x="307" y="0"/>
                  </a:moveTo>
                  <a:cubicBezTo>
                    <a:pt x="140" y="0"/>
                    <a:pt x="1" y="140"/>
                    <a:pt x="1" y="307"/>
                  </a:cubicBezTo>
                  <a:cubicBezTo>
                    <a:pt x="1" y="474"/>
                    <a:pt x="140" y="614"/>
                    <a:pt x="307" y="614"/>
                  </a:cubicBezTo>
                  <a:cubicBezTo>
                    <a:pt x="475" y="614"/>
                    <a:pt x="614" y="474"/>
                    <a:pt x="614" y="307"/>
                  </a:cubicBezTo>
                  <a:cubicBezTo>
                    <a:pt x="614" y="140"/>
                    <a:pt x="475" y="0"/>
                    <a:pt x="3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7422;p52">
              <a:extLst>
                <a:ext uri="{FF2B5EF4-FFF2-40B4-BE49-F238E27FC236}">
                  <a16:creationId xmlns:a16="http://schemas.microsoft.com/office/drawing/2014/main" id="{BAC9370C-790C-42D9-ACC3-178679847F1E}"/>
                </a:ext>
              </a:extLst>
            </p:cNvPr>
            <p:cNvSpPr/>
            <p:nvPr/>
          </p:nvSpPr>
          <p:spPr>
            <a:xfrm>
              <a:off x="4464700" y="2886250"/>
              <a:ext cx="223025" cy="270225"/>
            </a:xfrm>
            <a:custGeom>
              <a:avLst/>
              <a:gdLst/>
              <a:ahLst/>
              <a:cxnLst/>
              <a:rect l="l" t="t" r="r" b="b"/>
              <a:pathLst>
                <a:path w="8921" h="10809" extrusionOk="0">
                  <a:moveTo>
                    <a:pt x="921" y="773"/>
                  </a:moveTo>
                  <a:cubicBezTo>
                    <a:pt x="1757" y="1219"/>
                    <a:pt x="2398" y="1916"/>
                    <a:pt x="2788" y="2808"/>
                  </a:cubicBezTo>
                  <a:cubicBezTo>
                    <a:pt x="2900" y="3059"/>
                    <a:pt x="2956" y="3310"/>
                    <a:pt x="3039" y="3589"/>
                  </a:cubicBezTo>
                  <a:cubicBezTo>
                    <a:pt x="2538" y="3868"/>
                    <a:pt x="2175" y="4314"/>
                    <a:pt x="1924" y="4843"/>
                  </a:cubicBezTo>
                  <a:cubicBezTo>
                    <a:pt x="1534" y="4481"/>
                    <a:pt x="1255" y="4035"/>
                    <a:pt x="1060" y="3561"/>
                  </a:cubicBezTo>
                  <a:cubicBezTo>
                    <a:pt x="670" y="2641"/>
                    <a:pt x="642" y="1665"/>
                    <a:pt x="921" y="773"/>
                  </a:cubicBezTo>
                  <a:close/>
                  <a:moveTo>
                    <a:pt x="8029" y="773"/>
                  </a:moveTo>
                  <a:lnTo>
                    <a:pt x="8029" y="773"/>
                  </a:lnTo>
                  <a:cubicBezTo>
                    <a:pt x="8308" y="1665"/>
                    <a:pt x="8252" y="2641"/>
                    <a:pt x="7890" y="3561"/>
                  </a:cubicBezTo>
                  <a:cubicBezTo>
                    <a:pt x="7667" y="4035"/>
                    <a:pt x="7388" y="4481"/>
                    <a:pt x="6998" y="4843"/>
                  </a:cubicBezTo>
                  <a:cubicBezTo>
                    <a:pt x="6775" y="4314"/>
                    <a:pt x="6356" y="3868"/>
                    <a:pt x="5883" y="3589"/>
                  </a:cubicBezTo>
                  <a:cubicBezTo>
                    <a:pt x="5966" y="3310"/>
                    <a:pt x="6022" y="3031"/>
                    <a:pt x="6133" y="2808"/>
                  </a:cubicBezTo>
                  <a:cubicBezTo>
                    <a:pt x="6496" y="1944"/>
                    <a:pt x="7137" y="1219"/>
                    <a:pt x="8029" y="773"/>
                  </a:cubicBezTo>
                  <a:close/>
                  <a:moveTo>
                    <a:pt x="4545" y="3840"/>
                  </a:moveTo>
                  <a:cubicBezTo>
                    <a:pt x="5660" y="3923"/>
                    <a:pt x="6524" y="4983"/>
                    <a:pt x="6524" y="6153"/>
                  </a:cubicBezTo>
                  <a:lnTo>
                    <a:pt x="6524" y="6265"/>
                  </a:lnTo>
                  <a:cubicBezTo>
                    <a:pt x="6524" y="6655"/>
                    <a:pt x="6663" y="6990"/>
                    <a:pt x="6942" y="7352"/>
                  </a:cubicBezTo>
                  <a:cubicBezTo>
                    <a:pt x="7081" y="7547"/>
                    <a:pt x="7165" y="7742"/>
                    <a:pt x="7165" y="7937"/>
                  </a:cubicBezTo>
                  <a:cubicBezTo>
                    <a:pt x="7276" y="8300"/>
                    <a:pt x="7053" y="8662"/>
                    <a:pt x="6635" y="8941"/>
                  </a:cubicBezTo>
                  <a:cubicBezTo>
                    <a:pt x="6579" y="8774"/>
                    <a:pt x="6496" y="8578"/>
                    <a:pt x="6356" y="8383"/>
                  </a:cubicBezTo>
                  <a:cubicBezTo>
                    <a:pt x="6291" y="8302"/>
                    <a:pt x="6189" y="8259"/>
                    <a:pt x="6087" y="8259"/>
                  </a:cubicBezTo>
                  <a:cubicBezTo>
                    <a:pt x="6014" y="8259"/>
                    <a:pt x="5941" y="8281"/>
                    <a:pt x="5883" y="8328"/>
                  </a:cubicBezTo>
                  <a:cubicBezTo>
                    <a:pt x="5743" y="8439"/>
                    <a:pt x="5715" y="8634"/>
                    <a:pt x="5827" y="8774"/>
                  </a:cubicBezTo>
                  <a:cubicBezTo>
                    <a:pt x="5994" y="9024"/>
                    <a:pt x="6022" y="9275"/>
                    <a:pt x="5938" y="9470"/>
                  </a:cubicBezTo>
                  <a:cubicBezTo>
                    <a:pt x="5827" y="9693"/>
                    <a:pt x="5604" y="9861"/>
                    <a:pt x="5297" y="10000"/>
                  </a:cubicBezTo>
                  <a:lnTo>
                    <a:pt x="4712" y="9136"/>
                  </a:lnTo>
                  <a:lnTo>
                    <a:pt x="4712" y="8718"/>
                  </a:lnTo>
                  <a:lnTo>
                    <a:pt x="5241" y="8188"/>
                  </a:lnTo>
                  <a:cubicBezTo>
                    <a:pt x="5381" y="8049"/>
                    <a:pt x="5381" y="7882"/>
                    <a:pt x="5241" y="7742"/>
                  </a:cubicBezTo>
                  <a:cubicBezTo>
                    <a:pt x="5172" y="7673"/>
                    <a:pt x="5088" y="7638"/>
                    <a:pt x="5005" y="7638"/>
                  </a:cubicBezTo>
                  <a:cubicBezTo>
                    <a:pt x="4921" y="7638"/>
                    <a:pt x="4837" y="7673"/>
                    <a:pt x="4768" y="7742"/>
                  </a:cubicBezTo>
                  <a:lnTo>
                    <a:pt x="4349" y="8160"/>
                  </a:lnTo>
                  <a:lnTo>
                    <a:pt x="3931" y="7742"/>
                  </a:lnTo>
                  <a:cubicBezTo>
                    <a:pt x="3862" y="7673"/>
                    <a:pt x="3785" y="7638"/>
                    <a:pt x="3708" y="7638"/>
                  </a:cubicBezTo>
                  <a:cubicBezTo>
                    <a:pt x="3632" y="7638"/>
                    <a:pt x="3555" y="7673"/>
                    <a:pt x="3485" y="7742"/>
                  </a:cubicBezTo>
                  <a:cubicBezTo>
                    <a:pt x="3346" y="7882"/>
                    <a:pt x="3346" y="8049"/>
                    <a:pt x="3485" y="8188"/>
                  </a:cubicBezTo>
                  <a:lnTo>
                    <a:pt x="4015" y="8718"/>
                  </a:lnTo>
                  <a:lnTo>
                    <a:pt x="4015" y="9136"/>
                  </a:lnTo>
                  <a:lnTo>
                    <a:pt x="3430" y="10000"/>
                  </a:lnTo>
                  <a:cubicBezTo>
                    <a:pt x="3151" y="9889"/>
                    <a:pt x="2900" y="9693"/>
                    <a:pt x="2788" y="9470"/>
                  </a:cubicBezTo>
                  <a:cubicBezTo>
                    <a:pt x="2677" y="9275"/>
                    <a:pt x="2733" y="9024"/>
                    <a:pt x="2900" y="8774"/>
                  </a:cubicBezTo>
                  <a:cubicBezTo>
                    <a:pt x="3011" y="8634"/>
                    <a:pt x="2956" y="8439"/>
                    <a:pt x="2816" y="8328"/>
                  </a:cubicBezTo>
                  <a:cubicBezTo>
                    <a:pt x="2758" y="8281"/>
                    <a:pt x="2690" y="8259"/>
                    <a:pt x="2623" y="8259"/>
                  </a:cubicBezTo>
                  <a:cubicBezTo>
                    <a:pt x="2529" y="8259"/>
                    <a:pt x="2435" y="8302"/>
                    <a:pt x="2370" y="8383"/>
                  </a:cubicBezTo>
                  <a:cubicBezTo>
                    <a:pt x="2231" y="8578"/>
                    <a:pt x="2175" y="8774"/>
                    <a:pt x="2092" y="8941"/>
                  </a:cubicBezTo>
                  <a:cubicBezTo>
                    <a:pt x="1673" y="8662"/>
                    <a:pt x="1423" y="8328"/>
                    <a:pt x="1423" y="7937"/>
                  </a:cubicBezTo>
                  <a:cubicBezTo>
                    <a:pt x="1423" y="7742"/>
                    <a:pt x="1506" y="7519"/>
                    <a:pt x="1673" y="7352"/>
                  </a:cubicBezTo>
                  <a:cubicBezTo>
                    <a:pt x="1952" y="6990"/>
                    <a:pt x="2092" y="6655"/>
                    <a:pt x="2092" y="6265"/>
                  </a:cubicBezTo>
                  <a:lnTo>
                    <a:pt x="2092" y="6153"/>
                  </a:lnTo>
                  <a:cubicBezTo>
                    <a:pt x="2092" y="4983"/>
                    <a:pt x="2956" y="3923"/>
                    <a:pt x="4071" y="3840"/>
                  </a:cubicBezTo>
                  <a:close/>
                  <a:moveTo>
                    <a:pt x="4461" y="9749"/>
                  </a:moveTo>
                  <a:lnTo>
                    <a:pt x="4712" y="10139"/>
                  </a:lnTo>
                  <a:lnTo>
                    <a:pt x="4461" y="10139"/>
                  </a:lnTo>
                  <a:cubicBezTo>
                    <a:pt x="4405" y="10153"/>
                    <a:pt x="4363" y="10160"/>
                    <a:pt x="4325" y="10160"/>
                  </a:cubicBezTo>
                  <a:cubicBezTo>
                    <a:pt x="4287" y="10160"/>
                    <a:pt x="4252" y="10153"/>
                    <a:pt x="4210" y="10139"/>
                  </a:cubicBezTo>
                  <a:lnTo>
                    <a:pt x="4461" y="9749"/>
                  </a:lnTo>
                  <a:close/>
                  <a:moveTo>
                    <a:pt x="744" y="0"/>
                  </a:moveTo>
                  <a:cubicBezTo>
                    <a:pt x="622" y="0"/>
                    <a:pt x="510" y="68"/>
                    <a:pt x="447" y="216"/>
                  </a:cubicBezTo>
                  <a:cubicBezTo>
                    <a:pt x="1" y="1359"/>
                    <a:pt x="1" y="2641"/>
                    <a:pt x="503" y="3784"/>
                  </a:cubicBezTo>
                  <a:cubicBezTo>
                    <a:pt x="781" y="4453"/>
                    <a:pt x="1200" y="5038"/>
                    <a:pt x="1701" y="5512"/>
                  </a:cubicBezTo>
                  <a:cubicBezTo>
                    <a:pt x="1646" y="5847"/>
                    <a:pt x="1646" y="6098"/>
                    <a:pt x="1646" y="6265"/>
                  </a:cubicBezTo>
                  <a:cubicBezTo>
                    <a:pt x="1646" y="6516"/>
                    <a:pt x="1534" y="6711"/>
                    <a:pt x="1367" y="6962"/>
                  </a:cubicBezTo>
                  <a:cubicBezTo>
                    <a:pt x="1116" y="7268"/>
                    <a:pt x="1004" y="7603"/>
                    <a:pt x="1004" y="7937"/>
                  </a:cubicBezTo>
                  <a:cubicBezTo>
                    <a:pt x="1004" y="8746"/>
                    <a:pt x="1646" y="9359"/>
                    <a:pt x="2370" y="9721"/>
                  </a:cubicBezTo>
                  <a:cubicBezTo>
                    <a:pt x="2677" y="10390"/>
                    <a:pt x="3569" y="10809"/>
                    <a:pt x="4461" y="10809"/>
                  </a:cubicBezTo>
                  <a:cubicBezTo>
                    <a:pt x="5381" y="10809"/>
                    <a:pt x="6217" y="10418"/>
                    <a:pt x="6552" y="9749"/>
                  </a:cubicBezTo>
                  <a:cubicBezTo>
                    <a:pt x="6552" y="9749"/>
                    <a:pt x="6552" y="9721"/>
                    <a:pt x="6579" y="9721"/>
                  </a:cubicBezTo>
                  <a:cubicBezTo>
                    <a:pt x="7332" y="9359"/>
                    <a:pt x="7945" y="8746"/>
                    <a:pt x="7945" y="7937"/>
                  </a:cubicBezTo>
                  <a:cubicBezTo>
                    <a:pt x="7945" y="7603"/>
                    <a:pt x="7834" y="7268"/>
                    <a:pt x="7611" y="6962"/>
                  </a:cubicBezTo>
                  <a:cubicBezTo>
                    <a:pt x="7416" y="6711"/>
                    <a:pt x="7332" y="6516"/>
                    <a:pt x="7332" y="6265"/>
                  </a:cubicBezTo>
                  <a:cubicBezTo>
                    <a:pt x="7332" y="6125"/>
                    <a:pt x="7332" y="5847"/>
                    <a:pt x="7248" y="5512"/>
                  </a:cubicBezTo>
                  <a:cubicBezTo>
                    <a:pt x="7750" y="5038"/>
                    <a:pt x="8168" y="4453"/>
                    <a:pt x="8447" y="3784"/>
                  </a:cubicBezTo>
                  <a:cubicBezTo>
                    <a:pt x="8921" y="2641"/>
                    <a:pt x="8921" y="1359"/>
                    <a:pt x="8475" y="216"/>
                  </a:cubicBezTo>
                  <a:cubicBezTo>
                    <a:pt x="8412" y="68"/>
                    <a:pt x="8300" y="0"/>
                    <a:pt x="8177" y="0"/>
                  </a:cubicBezTo>
                  <a:cubicBezTo>
                    <a:pt x="8138" y="0"/>
                    <a:pt x="8097" y="7"/>
                    <a:pt x="8057" y="21"/>
                  </a:cubicBezTo>
                  <a:cubicBezTo>
                    <a:pt x="6914" y="523"/>
                    <a:pt x="5994" y="1415"/>
                    <a:pt x="5548" y="2530"/>
                  </a:cubicBezTo>
                  <a:cubicBezTo>
                    <a:pt x="5437" y="2780"/>
                    <a:pt x="5381" y="3031"/>
                    <a:pt x="5297" y="3310"/>
                  </a:cubicBezTo>
                  <a:cubicBezTo>
                    <a:pt x="5130" y="3226"/>
                    <a:pt x="4963" y="3199"/>
                    <a:pt x="4740" y="3199"/>
                  </a:cubicBezTo>
                  <a:cubicBezTo>
                    <a:pt x="4656" y="3185"/>
                    <a:pt x="4558" y="3178"/>
                    <a:pt x="4461" y="3178"/>
                  </a:cubicBezTo>
                  <a:cubicBezTo>
                    <a:pt x="4363" y="3178"/>
                    <a:pt x="4266" y="3185"/>
                    <a:pt x="4182" y="3199"/>
                  </a:cubicBezTo>
                  <a:cubicBezTo>
                    <a:pt x="4015" y="3226"/>
                    <a:pt x="3792" y="3254"/>
                    <a:pt x="3625" y="3310"/>
                  </a:cubicBezTo>
                  <a:cubicBezTo>
                    <a:pt x="3569" y="3031"/>
                    <a:pt x="3485" y="2780"/>
                    <a:pt x="3374" y="2530"/>
                  </a:cubicBezTo>
                  <a:cubicBezTo>
                    <a:pt x="2928" y="1387"/>
                    <a:pt x="2036" y="523"/>
                    <a:pt x="865" y="21"/>
                  </a:cubicBezTo>
                  <a:cubicBezTo>
                    <a:pt x="824" y="7"/>
                    <a:pt x="784" y="0"/>
                    <a:pt x="7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7423;p52">
              <a:extLst>
                <a:ext uri="{FF2B5EF4-FFF2-40B4-BE49-F238E27FC236}">
                  <a16:creationId xmlns:a16="http://schemas.microsoft.com/office/drawing/2014/main" id="{12D1E502-73C9-4690-9229-A7AF25E94417}"/>
                </a:ext>
              </a:extLst>
            </p:cNvPr>
            <p:cNvSpPr/>
            <p:nvPr/>
          </p:nvSpPr>
          <p:spPr>
            <a:xfrm flipH="1">
              <a:off x="4459350" y="2886250"/>
              <a:ext cx="223025" cy="270225"/>
            </a:xfrm>
            <a:custGeom>
              <a:avLst/>
              <a:gdLst/>
              <a:ahLst/>
              <a:cxnLst/>
              <a:rect l="l" t="t" r="r" b="b"/>
              <a:pathLst>
                <a:path w="8921" h="10809" extrusionOk="0">
                  <a:moveTo>
                    <a:pt x="921" y="773"/>
                  </a:moveTo>
                  <a:cubicBezTo>
                    <a:pt x="1757" y="1219"/>
                    <a:pt x="2398" y="1916"/>
                    <a:pt x="2788" y="2808"/>
                  </a:cubicBezTo>
                  <a:cubicBezTo>
                    <a:pt x="2900" y="3059"/>
                    <a:pt x="2956" y="3310"/>
                    <a:pt x="3039" y="3589"/>
                  </a:cubicBezTo>
                  <a:cubicBezTo>
                    <a:pt x="2538" y="3868"/>
                    <a:pt x="2175" y="4314"/>
                    <a:pt x="1924" y="4843"/>
                  </a:cubicBezTo>
                  <a:cubicBezTo>
                    <a:pt x="1534" y="4481"/>
                    <a:pt x="1255" y="4035"/>
                    <a:pt x="1060" y="3561"/>
                  </a:cubicBezTo>
                  <a:cubicBezTo>
                    <a:pt x="670" y="2641"/>
                    <a:pt x="642" y="1665"/>
                    <a:pt x="921" y="773"/>
                  </a:cubicBezTo>
                  <a:close/>
                  <a:moveTo>
                    <a:pt x="8029" y="773"/>
                  </a:moveTo>
                  <a:lnTo>
                    <a:pt x="8029" y="773"/>
                  </a:lnTo>
                  <a:cubicBezTo>
                    <a:pt x="8308" y="1665"/>
                    <a:pt x="8252" y="2641"/>
                    <a:pt x="7890" y="3561"/>
                  </a:cubicBezTo>
                  <a:cubicBezTo>
                    <a:pt x="7667" y="4035"/>
                    <a:pt x="7388" y="4481"/>
                    <a:pt x="6998" y="4843"/>
                  </a:cubicBezTo>
                  <a:cubicBezTo>
                    <a:pt x="6775" y="4314"/>
                    <a:pt x="6356" y="3868"/>
                    <a:pt x="5883" y="3589"/>
                  </a:cubicBezTo>
                  <a:cubicBezTo>
                    <a:pt x="5966" y="3310"/>
                    <a:pt x="6022" y="3031"/>
                    <a:pt x="6133" y="2808"/>
                  </a:cubicBezTo>
                  <a:cubicBezTo>
                    <a:pt x="6496" y="1944"/>
                    <a:pt x="7137" y="1219"/>
                    <a:pt x="8029" y="773"/>
                  </a:cubicBezTo>
                  <a:close/>
                  <a:moveTo>
                    <a:pt x="4545" y="3840"/>
                  </a:moveTo>
                  <a:cubicBezTo>
                    <a:pt x="5660" y="3923"/>
                    <a:pt x="6524" y="4983"/>
                    <a:pt x="6524" y="6153"/>
                  </a:cubicBezTo>
                  <a:lnTo>
                    <a:pt x="6524" y="6265"/>
                  </a:lnTo>
                  <a:cubicBezTo>
                    <a:pt x="6524" y="6655"/>
                    <a:pt x="6663" y="6990"/>
                    <a:pt x="6942" y="7352"/>
                  </a:cubicBezTo>
                  <a:cubicBezTo>
                    <a:pt x="7081" y="7547"/>
                    <a:pt x="7165" y="7742"/>
                    <a:pt x="7165" y="7937"/>
                  </a:cubicBezTo>
                  <a:cubicBezTo>
                    <a:pt x="7276" y="8300"/>
                    <a:pt x="7053" y="8662"/>
                    <a:pt x="6635" y="8941"/>
                  </a:cubicBezTo>
                  <a:cubicBezTo>
                    <a:pt x="6579" y="8774"/>
                    <a:pt x="6496" y="8578"/>
                    <a:pt x="6356" y="8383"/>
                  </a:cubicBezTo>
                  <a:cubicBezTo>
                    <a:pt x="6291" y="8302"/>
                    <a:pt x="6189" y="8259"/>
                    <a:pt x="6087" y="8259"/>
                  </a:cubicBezTo>
                  <a:cubicBezTo>
                    <a:pt x="6014" y="8259"/>
                    <a:pt x="5941" y="8281"/>
                    <a:pt x="5883" y="8328"/>
                  </a:cubicBezTo>
                  <a:cubicBezTo>
                    <a:pt x="5743" y="8439"/>
                    <a:pt x="5715" y="8634"/>
                    <a:pt x="5827" y="8774"/>
                  </a:cubicBezTo>
                  <a:cubicBezTo>
                    <a:pt x="5994" y="9024"/>
                    <a:pt x="6022" y="9275"/>
                    <a:pt x="5938" y="9470"/>
                  </a:cubicBezTo>
                  <a:cubicBezTo>
                    <a:pt x="5827" y="9693"/>
                    <a:pt x="5604" y="9861"/>
                    <a:pt x="5297" y="10000"/>
                  </a:cubicBezTo>
                  <a:lnTo>
                    <a:pt x="4712" y="9136"/>
                  </a:lnTo>
                  <a:lnTo>
                    <a:pt x="4712" y="8718"/>
                  </a:lnTo>
                  <a:lnTo>
                    <a:pt x="5241" y="8188"/>
                  </a:lnTo>
                  <a:cubicBezTo>
                    <a:pt x="5381" y="8049"/>
                    <a:pt x="5381" y="7882"/>
                    <a:pt x="5241" y="7742"/>
                  </a:cubicBezTo>
                  <a:cubicBezTo>
                    <a:pt x="5172" y="7673"/>
                    <a:pt x="5088" y="7638"/>
                    <a:pt x="5005" y="7638"/>
                  </a:cubicBezTo>
                  <a:cubicBezTo>
                    <a:pt x="4921" y="7638"/>
                    <a:pt x="4837" y="7673"/>
                    <a:pt x="4768" y="7742"/>
                  </a:cubicBezTo>
                  <a:lnTo>
                    <a:pt x="4349" y="8160"/>
                  </a:lnTo>
                  <a:lnTo>
                    <a:pt x="3931" y="7742"/>
                  </a:lnTo>
                  <a:cubicBezTo>
                    <a:pt x="3862" y="7673"/>
                    <a:pt x="3785" y="7638"/>
                    <a:pt x="3708" y="7638"/>
                  </a:cubicBezTo>
                  <a:cubicBezTo>
                    <a:pt x="3632" y="7638"/>
                    <a:pt x="3555" y="7673"/>
                    <a:pt x="3485" y="7742"/>
                  </a:cubicBezTo>
                  <a:cubicBezTo>
                    <a:pt x="3346" y="7882"/>
                    <a:pt x="3346" y="8049"/>
                    <a:pt x="3485" y="8188"/>
                  </a:cubicBezTo>
                  <a:lnTo>
                    <a:pt x="4015" y="8718"/>
                  </a:lnTo>
                  <a:lnTo>
                    <a:pt x="4015" y="9136"/>
                  </a:lnTo>
                  <a:lnTo>
                    <a:pt x="3430" y="10000"/>
                  </a:lnTo>
                  <a:cubicBezTo>
                    <a:pt x="3151" y="9889"/>
                    <a:pt x="2900" y="9693"/>
                    <a:pt x="2788" y="9470"/>
                  </a:cubicBezTo>
                  <a:cubicBezTo>
                    <a:pt x="2677" y="9275"/>
                    <a:pt x="2733" y="9024"/>
                    <a:pt x="2900" y="8774"/>
                  </a:cubicBezTo>
                  <a:cubicBezTo>
                    <a:pt x="3011" y="8634"/>
                    <a:pt x="2956" y="8439"/>
                    <a:pt x="2816" y="8328"/>
                  </a:cubicBezTo>
                  <a:cubicBezTo>
                    <a:pt x="2758" y="8281"/>
                    <a:pt x="2690" y="8259"/>
                    <a:pt x="2623" y="8259"/>
                  </a:cubicBezTo>
                  <a:cubicBezTo>
                    <a:pt x="2529" y="8259"/>
                    <a:pt x="2435" y="8302"/>
                    <a:pt x="2370" y="8383"/>
                  </a:cubicBezTo>
                  <a:cubicBezTo>
                    <a:pt x="2231" y="8578"/>
                    <a:pt x="2175" y="8774"/>
                    <a:pt x="2092" y="8941"/>
                  </a:cubicBezTo>
                  <a:cubicBezTo>
                    <a:pt x="1673" y="8662"/>
                    <a:pt x="1423" y="8328"/>
                    <a:pt x="1423" y="7937"/>
                  </a:cubicBezTo>
                  <a:cubicBezTo>
                    <a:pt x="1423" y="7742"/>
                    <a:pt x="1506" y="7519"/>
                    <a:pt x="1673" y="7352"/>
                  </a:cubicBezTo>
                  <a:cubicBezTo>
                    <a:pt x="1952" y="6990"/>
                    <a:pt x="2092" y="6655"/>
                    <a:pt x="2092" y="6265"/>
                  </a:cubicBezTo>
                  <a:lnTo>
                    <a:pt x="2092" y="6153"/>
                  </a:lnTo>
                  <a:cubicBezTo>
                    <a:pt x="2092" y="4983"/>
                    <a:pt x="2956" y="3923"/>
                    <a:pt x="4071" y="3840"/>
                  </a:cubicBezTo>
                  <a:close/>
                  <a:moveTo>
                    <a:pt x="4461" y="9749"/>
                  </a:moveTo>
                  <a:lnTo>
                    <a:pt x="4712" y="10139"/>
                  </a:lnTo>
                  <a:lnTo>
                    <a:pt x="4461" y="10139"/>
                  </a:lnTo>
                  <a:cubicBezTo>
                    <a:pt x="4405" y="10153"/>
                    <a:pt x="4363" y="10160"/>
                    <a:pt x="4325" y="10160"/>
                  </a:cubicBezTo>
                  <a:cubicBezTo>
                    <a:pt x="4287" y="10160"/>
                    <a:pt x="4252" y="10153"/>
                    <a:pt x="4210" y="10139"/>
                  </a:cubicBezTo>
                  <a:lnTo>
                    <a:pt x="4461" y="9749"/>
                  </a:lnTo>
                  <a:close/>
                  <a:moveTo>
                    <a:pt x="744" y="0"/>
                  </a:moveTo>
                  <a:cubicBezTo>
                    <a:pt x="622" y="0"/>
                    <a:pt x="510" y="68"/>
                    <a:pt x="447" y="216"/>
                  </a:cubicBezTo>
                  <a:cubicBezTo>
                    <a:pt x="1" y="1359"/>
                    <a:pt x="1" y="2641"/>
                    <a:pt x="503" y="3784"/>
                  </a:cubicBezTo>
                  <a:cubicBezTo>
                    <a:pt x="781" y="4453"/>
                    <a:pt x="1200" y="5038"/>
                    <a:pt x="1701" y="5512"/>
                  </a:cubicBezTo>
                  <a:cubicBezTo>
                    <a:pt x="1646" y="5847"/>
                    <a:pt x="1646" y="6098"/>
                    <a:pt x="1646" y="6265"/>
                  </a:cubicBezTo>
                  <a:cubicBezTo>
                    <a:pt x="1646" y="6516"/>
                    <a:pt x="1534" y="6711"/>
                    <a:pt x="1367" y="6962"/>
                  </a:cubicBezTo>
                  <a:cubicBezTo>
                    <a:pt x="1116" y="7268"/>
                    <a:pt x="1004" y="7603"/>
                    <a:pt x="1004" y="7937"/>
                  </a:cubicBezTo>
                  <a:cubicBezTo>
                    <a:pt x="1004" y="8746"/>
                    <a:pt x="1646" y="9359"/>
                    <a:pt x="2370" y="9721"/>
                  </a:cubicBezTo>
                  <a:cubicBezTo>
                    <a:pt x="2677" y="10390"/>
                    <a:pt x="3569" y="10809"/>
                    <a:pt x="4461" y="10809"/>
                  </a:cubicBezTo>
                  <a:cubicBezTo>
                    <a:pt x="5381" y="10809"/>
                    <a:pt x="6217" y="10418"/>
                    <a:pt x="6552" y="9749"/>
                  </a:cubicBezTo>
                  <a:cubicBezTo>
                    <a:pt x="6552" y="9749"/>
                    <a:pt x="6552" y="9721"/>
                    <a:pt x="6579" y="9721"/>
                  </a:cubicBezTo>
                  <a:cubicBezTo>
                    <a:pt x="7332" y="9359"/>
                    <a:pt x="7945" y="8746"/>
                    <a:pt x="7945" y="7937"/>
                  </a:cubicBezTo>
                  <a:cubicBezTo>
                    <a:pt x="7945" y="7603"/>
                    <a:pt x="7834" y="7268"/>
                    <a:pt x="7611" y="6962"/>
                  </a:cubicBezTo>
                  <a:cubicBezTo>
                    <a:pt x="7416" y="6711"/>
                    <a:pt x="7332" y="6516"/>
                    <a:pt x="7332" y="6265"/>
                  </a:cubicBezTo>
                  <a:cubicBezTo>
                    <a:pt x="7332" y="6125"/>
                    <a:pt x="7332" y="5847"/>
                    <a:pt x="7248" y="5512"/>
                  </a:cubicBezTo>
                  <a:cubicBezTo>
                    <a:pt x="7750" y="5038"/>
                    <a:pt x="8168" y="4453"/>
                    <a:pt x="8447" y="3784"/>
                  </a:cubicBezTo>
                  <a:cubicBezTo>
                    <a:pt x="8921" y="2641"/>
                    <a:pt x="8921" y="1359"/>
                    <a:pt x="8475" y="216"/>
                  </a:cubicBezTo>
                  <a:cubicBezTo>
                    <a:pt x="8412" y="68"/>
                    <a:pt x="8300" y="0"/>
                    <a:pt x="8177" y="0"/>
                  </a:cubicBezTo>
                  <a:cubicBezTo>
                    <a:pt x="8138" y="0"/>
                    <a:pt x="8097" y="7"/>
                    <a:pt x="8057" y="21"/>
                  </a:cubicBezTo>
                  <a:cubicBezTo>
                    <a:pt x="6914" y="523"/>
                    <a:pt x="5994" y="1415"/>
                    <a:pt x="5548" y="2530"/>
                  </a:cubicBezTo>
                  <a:cubicBezTo>
                    <a:pt x="5437" y="2780"/>
                    <a:pt x="5381" y="3031"/>
                    <a:pt x="5297" y="3310"/>
                  </a:cubicBezTo>
                  <a:cubicBezTo>
                    <a:pt x="5130" y="3226"/>
                    <a:pt x="4963" y="3199"/>
                    <a:pt x="4740" y="3199"/>
                  </a:cubicBezTo>
                  <a:cubicBezTo>
                    <a:pt x="4656" y="3185"/>
                    <a:pt x="4558" y="3178"/>
                    <a:pt x="4461" y="3178"/>
                  </a:cubicBezTo>
                  <a:cubicBezTo>
                    <a:pt x="4363" y="3178"/>
                    <a:pt x="4266" y="3185"/>
                    <a:pt x="4182" y="3199"/>
                  </a:cubicBezTo>
                  <a:cubicBezTo>
                    <a:pt x="4015" y="3226"/>
                    <a:pt x="3792" y="3254"/>
                    <a:pt x="3625" y="3310"/>
                  </a:cubicBezTo>
                  <a:cubicBezTo>
                    <a:pt x="3569" y="3031"/>
                    <a:pt x="3485" y="2780"/>
                    <a:pt x="3374" y="2530"/>
                  </a:cubicBezTo>
                  <a:cubicBezTo>
                    <a:pt x="2928" y="1387"/>
                    <a:pt x="2036" y="523"/>
                    <a:pt x="865" y="21"/>
                  </a:cubicBezTo>
                  <a:cubicBezTo>
                    <a:pt x="824" y="7"/>
                    <a:pt x="784" y="0"/>
                    <a:pt x="7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7424;p52">
              <a:extLst>
                <a:ext uri="{FF2B5EF4-FFF2-40B4-BE49-F238E27FC236}">
                  <a16:creationId xmlns:a16="http://schemas.microsoft.com/office/drawing/2014/main" id="{F2DA0935-D80D-4515-B7F4-35C36C9C4664}"/>
                </a:ext>
              </a:extLst>
            </p:cNvPr>
            <p:cNvSpPr/>
            <p:nvPr/>
          </p:nvSpPr>
          <p:spPr>
            <a:xfrm rot="-537108">
              <a:off x="4468759" y="2883937"/>
              <a:ext cx="24732" cy="18476"/>
            </a:xfrm>
            <a:custGeom>
              <a:avLst/>
              <a:gdLst/>
              <a:ahLst/>
              <a:cxnLst/>
              <a:rect l="l" t="t" r="r" b="b"/>
              <a:pathLst>
                <a:path w="1081" h="721" extrusionOk="0">
                  <a:moveTo>
                    <a:pt x="17" y="657"/>
                  </a:moveTo>
                  <a:cubicBezTo>
                    <a:pt x="-46" y="550"/>
                    <a:pt x="128" y="70"/>
                    <a:pt x="303" y="14"/>
                  </a:cubicBezTo>
                  <a:cubicBezTo>
                    <a:pt x="478" y="-41"/>
                    <a:pt x="1002" y="217"/>
                    <a:pt x="1065" y="324"/>
                  </a:cubicBezTo>
                  <a:cubicBezTo>
                    <a:pt x="1129" y="431"/>
                    <a:pt x="859" y="602"/>
                    <a:pt x="684" y="657"/>
                  </a:cubicBezTo>
                  <a:cubicBezTo>
                    <a:pt x="509" y="713"/>
                    <a:pt x="81" y="764"/>
                    <a:pt x="17" y="657"/>
                  </a:cubicBezTo>
                  <a:close/>
                </a:path>
              </a:pathLst>
            </a:custGeom>
            <a:grpFill/>
            <a:ln>
              <a:noFill/>
            </a:ln>
          </p:spPr>
        </p:sp>
        <p:sp>
          <p:nvSpPr>
            <p:cNvPr id="472" name="Google Shape;7425;p52">
              <a:extLst>
                <a:ext uri="{FF2B5EF4-FFF2-40B4-BE49-F238E27FC236}">
                  <a16:creationId xmlns:a16="http://schemas.microsoft.com/office/drawing/2014/main" id="{A6AB878F-6366-42C7-9654-50275F810977}"/>
                </a:ext>
              </a:extLst>
            </p:cNvPr>
            <p:cNvSpPr/>
            <p:nvPr/>
          </p:nvSpPr>
          <p:spPr>
            <a:xfrm rot="537108" flipH="1">
              <a:off x="4653897" y="2883937"/>
              <a:ext cx="24732" cy="18476"/>
            </a:xfrm>
            <a:custGeom>
              <a:avLst/>
              <a:gdLst/>
              <a:ahLst/>
              <a:cxnLst/>
              <a:rect l="l" t="t" r="r" b="b"/>
              <a:pathLst>
                <a:path w="1081" h="721" extrusionOk="0">
                  <a:moveTo>
                    <a:pt x="17" y="657"/>
                  </a:moveTo>
                  <a:cubicBezTo>
                    <a:pt x="-46" y="550"/>
                    <a:pt x="128" y="70"/>
                    <a:pt x="303" y="14"/>
                  </a:cubicBezTo>
                  <a:cubicBezTo>
                    <a:pt x="478" y="-41"/>
                    <a:pt x="1002" y="217"/>
                    <a:pt x="1065" y="324"/>
                  </a:cubicBezTo>
                  <a:cubicBezTo>
                    <a:pt x="1129" y="431"/>
                    <a:pt x="859" y="602"/>
                    <a:pt x="684" y="657"/>
                  </a:cubicBezTo>
                  <a:cubicBezTo>
                    <a:pt x="509" y="713"/>
                    <a:pt x="81" y="764"/>
                    <a:pt x="17" y="657"/>
                  </a:cubicBezTo>
                  <a:close/>
                </a:path>
              </a:pathLst>
            </a:custGeom>
            <a:grpFill/>
            <a:ln>
              <a:noFill/>
            </a:ln>
          </p:spPr>
        </p:sp>
      </p:grpSp>
    </p:spTree>
    <p:extLst>
      <p:ext uri="{BB962C8B-B14F-4D97-AF65-F5344CB8AC3E}">
        <p14:creationId xmlns:p14="http://schemas.microsoft.com/office/powerpoint/2010/main" val="26528269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oogle Shape;7431;p53">
            <a:extLst>
              <a:ext uri="{FF2B5EF4-FFF2-40B4-BE49-F238E27FC236}">
                <a16:creationId xmlns:a16="http://schemas.microsoft.com/office/drawing/2014/main" id="{44FC9968-5F5E-4E7B-AEA0-2A482254E305}"/>
              </a:ext>
            </a:extLst>
          </p:cNvPr>
          <p:cNvGrpSpPr/>
          <p:nvPr/>
        </p:nvGrpSpPr>
        <p:grpSpPr>
          <a:xfrm>
            <a:off x="1163395" y="1289271"/>
            <a:ext cx="572433" cy="568194"/>
            <a:chOff x="-13966675" y="1639700"/>
            <a:chExt cx="354450" cy="351825"/>
          </a:xfrm>
          <a:solidFill>
            <a:srgbClr val="5C3183"/>
          </a:solidFill>
        </p:grpSpPr>
        <p:sp>
          <p:nvSpPr>
            <p:cNvPr id="391" name="Google Shape;7432;p53">
              <a:extLst>
                <a:ext uri="{FF2B5EF4-FFF2-40B4-BE49-F238E27FC236}">
                  <a16:creationId xmlns:a16="http://schemas.microsoft.com/office/drawing/2014/main" id="{D6AFD848-1534-453F-B919-8939632702EE}"/>
                </a:ext>
              </a:extLst>
            </p:cNvPr>
            <p:cNvSpPr/>
            <p:nvPr/>
          </p:nvSpPr>
          <p:spPr>
            <a:xfrm>
              <a:off x="-13776875" y="1888525"/>
              <a:ext cx="104775" cy="37625"/>
            </a:xfrm>
            <a:custGeom>
              <a:avLst/>
              <a:gdLst/>
              <a:ahLst/>
              <a:cxnLst/>
              <a:rect l="l" t="t" r="r" b="b"/>
              <a:pathLst>
                <a:path w="4191" h="1505" extrusionOk="0">
                  <a:moveTo>
                    <a:pt x="442" y="0"/>
                  </a:moveTo>
                  <a:cubicBezTo>
                    <a:pt x="339" y="0"/>
                    <a:pt x="237" y="40"/>
                    <a:pt x="158" y="118"/>
                  </a:cubicBezTo>
                  <a:cubicBezTo>
                    <a:pt x="1" y="276"/>
                    <a:pt x="1" y="559"/>
                    <a:pt x="158" y="717"/>
                  </a:cubicBezTo>
                  <a:cubicBezTo>
                    <a:pt x="725" y="1253"/>
                    <a:pt x="1418" y="1505"/>
                    <a:pt x="2112" y="1505"/>
                  </a:cubicBezTo>
                  <a:cubicBezTo>
                    <a:pt x="2805" y="1505"/>
                    <a:pt x="3498" y="1221"/>
                    <a:pt x="4033" y="717"/>
                  </a:cubicBezTo>
                  <a:cubicBezTo>
                    <a:pt x="4191" y="559"/>
                    <a:pt x="4191" y="276"/>
                    <a:pt x="4033" y="118"/>
                  </a:cubicBezTo>
                  <a:cubicBezTo>
                    <a:pt x="3955" y="40"/>
                    <a:pt x="3844" y="0"/>
                    <a:pt x="3734" y="0"/>
                  </a:cubicBezTo>
                  <a:cubicBezTo>
                    <a:pt x="3624" y="0"/>
                    <a:pt x="3514" y="40"/>
                    <a:pt x="3435" y="118"/>
                  </a:cubicBezTo>
                  <a:cubicBezTo>
                    <a:pt x="3057" y="496"/>
                    <a:pt x="2568" y="685"/>
                    <a:pt x="2080" y="685"/>
                  </a:cubicBezTo>
                  <a:cubicBezTo>
                    <a:pt x="1592" y="685"/>
                    <a:pt x="1103" y="496"/>
                    <a:pt x="725" y="118"/>
                  </a:cubicBezTo>
                  <a:cubicBezTo>
                    <a:pt x="647" y="40"/>
                    <a:pt x="544"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433;p53">
              <a:extLst>
                <a:ext uri="{FF2B5EF4-FFF2-40B4-BE49-F238E27FC236}">
                  <a16:creationId xmlns:a16="http://schemas.microsoft.com/office/drawing/2014/main" id="{7CE8CC8D-DFB5-4DF8-B8B0-CDA8079C142E}"/>
                </a:ext>
              </a:extLst>
            </p:cNvPr>
            <p:cNvSpPr/>
            <p:nvPr/>
          </p:nvSpPr>
          <p:spPr>
            <a:xfrm>
              <a:off x="-13966675" y="1639700"/>
              <a:ext cx="354450" cy="351825"/>
            </a:xfrm>
            <a:custGeom>
              <a:avLst/>
              <a:gdLst/>
              <a:ahLst/>
              <a:cxnLst/>
              <a:rect l="l" t="t" r="r" b="b"/>
              <a:pathLst>
                <a:path w="14178" h="14073" extrusionOk="0">
                  <a:moveTo>
                    <a:pt x="8412" y="998"/>
                  </a:moveTo>
                  <a:lnTo>
                    <a:pt x="8412" y="4085"/>
                  </a:lnTo>
                  <a:cubicBezTo>
                    <a:pt x="7467" y="3959"/>
                    <a:pt x="6585" y="3739"/>
                    <a:pt x="5671" y="3361"/>
                  </a:cubicBezTo>
                  <a:cubicBezTo>
                    <a:pt x="5625" y="3349"/>
                    <a:pt x="5574" y="3342"/>
                    <a:pt x="5523" y="3342"/>
                  </a:cubicBezTo>
                  <a:cubicBezTo>
                    <a:pt x="5434" y="3342"/>
                    <a:pt x="5341" y="3364"/>
                    <a:pt x="5261" y="3424"/>
                  </a:cubicBezTo>
                  <a:cubicBezTo>
                    <a:pt x="5167" y="3487"/>
                    <a:pt x="5072" y="3613"/>
                    <a:pt x="5072" y="3770"/>
                  </a:cubicBezTo>
                  <a:lnTo>
                    <a:pt x="5072" y="6669"/>
                  </a:lnTo>
                  <a:cubicBezTo>
                    <a:pt x="4957" y="6656"/>
                    <a:pt x="4841" y="6650"/>
                    <a:pt x="4724" y="6650"/>
                  </a:cubicBezTo>
                  <a:cubicBezTo>
                    <a:pt x="3979" y="6650"/>
                    <a:pt x="3223" y="6912"/>
                    <a:pt x="2678" y="7456"/>
                  </a:cubicBezTo>
                  <a:cubicBezTo>
                    <a:pt x="2520" y="7614"/>
                    <a:pt x="2520" y="7898"/>
                    <a:pt x="2678" y="8055"/>
                  </a:cubicBezTo>
                  <a:cubicBezTo>
                    <a:pt x="2757" y="8134"/>
                    <a:pt x="2867" y="8173"/>
                    <a:pt x="2977" y="8173"/>
                  </a:cubicBezTo>
                  <a:cubicBezTo>
                    <a:pt x="3088" y="8173"/>
                    <a:pt x="3198" y="8134"/>
                    <a:pt x="3277" y="8055"/>
                  </a:cubicBezTo>
                  <a:cubicBezTo>
                    <a:pt x="3639" y="7692"/>
                    <a:pt x="4132" y="7497"/>
                    <a:pt x="4627" y="7497"/>
                  </a:cubicBezTo>
                  <a:cubicBezTo>
                    <a:pt x="4776" y="7497"/>
                    <a:pt x="4926" y="7514"/>
                    <a:pt x="5072" y="7551"/>
                  </a:cubicBezTo>
                  <a:lnTo>
                    <a:pt x="5072" y="8654"/>
                  </a:lnTo>
                  <a:cubicBezTo>
                    <a:pt x="5072" y="9032"/>
                    <a:pt x="5104" y="9441"/>
                    <a:pt x="5198" y="9788"/>
                  </a:cubicBezTo>
                  <a:cubicBezTo>
                    <a:pt x="5041" y="9819"/>
                    <a:pt x="4852" y="9914"/>
                    <a:pt x="4631" y="9945"/>
                  </a:cubicBezTo>
                  <a:cubicBezTo>
                    <a:pt x="2489" y="9473"/>
                    <a:pt x="914" y="7551"/>
                    <a:pt x="914" y="5346"/>
                  </a:cubicBezTo>
                  <a:lnTo>
                    <a:pt x="914" y="998"/>
                  </a:lnTo>
                  <a:lnTo>
                    <a:pt x="945" y="998"/>
                  </a:lnTo>
                  <a:cubicBezTo>
                    <a:pt x="2111" y="1408"/>
                    <a:pt x="3434" y="1628"/>
                    <a:pt x="4694" y="1628"/>
                  </a:cubicBezTo>
                  <a:cubicBezTo>
                    <a:pt x="5954" y="1628"/>
                    <a:pt x="7246" y="1439"/>
                    <a:pt x="8412" y="998"/>
                  </a:cubicBezTo>
                  <a:close/>
                  <a:moveTo>
                    <a:pt x="13421" y="4369"/>
                  </a:moveTo>
                  <a:lnTo>
                    <a:pt x="13421" y="8654"/>
                  </a:lnTo>
                  <a:cubicBezTo>
                    <a:pt x="13421" y="10890"/>
                    <a:pt x="11846" y="12812"/>
                    <a:pt x="9672" y="13285"/>
                  </a:cubicBezTo>
                  <a:cubicBezTo>
                    <a:pt x="7530" y="12812"/>
                    <a:pt x="5986" y="10859"/>
                    <a:pt x="5986" y="8654"/>
                  </a:cubicBezTo>
                  <a:lnTo>
                    <a:pt x="5986" y="4369"/>
                  </a:lnTo>
                  <a:cubicBezTo>
                    <a:pt x="7215" y="4779"/>
                    <a:pt x="8475" y="4999"/>
                    <a:pt x="9672" y="4999"/>
                  </a:cubicBezTo>
                  <a:cubicBezTo>
                    <a:pt x="10932" y="4936"/>
                    <a:pt x="12192" y="4747"/>
                    <a:pt x="13421" y="4369"/>
                  </a:cubicBezTo>
                  <a:close/>
                  <a:moveTo>
                    <a:pt x="430" y="1"/>
                  </a:moveTo>
                  <a:cubicBezTo>
                    <a:pt x="348" y="1"/>
                    <a:pt x="263" y="16"/>
                    <a:pt x="189" y="53"/>
                  </a:cubicBezTo>
                  <a:cubicBezTo>
                    <a:pt x="95" y="147"/>
                    <a:pt x="0" y="273"/>
                    <a:pt x="0" y="431"/>
                  </a:cubicBezTo>
                  <a:lnTo>
                    <a:pt x="0" y="5346"/>
                  </a:lnTo>
                  <a:cubicBezTo>
                    <a:pt x="126" y="7929"/>
                    <a:pt x="2016" y="10260"/>
                    <a:pt x="4600" y="10764"/>
                  </a:cubicBezTo>
                  <a:lnTo>
                    <a:pt x="4757" y="10764"/>
                  </a:lnTo>
                  <a:cubicBezTo>
                    <a:pt x="5009" y="10733"/>
                    <a:pt x="5230" y="10670"/>
                    <a:pt x="5482" y="10575"/>
                  </a:cubicBezTo>
                  <a:cubicBezTo>
                    <a:pt x="6144" y="12340"/>
                    <a:pt x="7687" y="13726"/>
                    <a:pt x="9578" y="14072"/>
                  </a:cubicBezTo>
                  <a:lnTo>
                    <a:pt x="9735" y="14072"/>
                  </a:lnTo>
                  <a:cubicBezTo>
                    <a:pt x="12318" y="13568"/>
                    <a:pt x="14177" y="11237"/>
                    <a:pt x="14177" y="8622"/>
                  </a:cubicBezTo>
                  <a:lnTo>
                    <a:pt x="14177" y="3770"/>
                  </a:lnTo>
                  <a:cubicBezTo>
                    <a:pt x="14177" y="3644"/>
                    <a:pt x="14114" y="3487"/>
                    <a:pt x="13988" y="3424"/>
                  </a:cubicBezTo>
                  <a:cubicBezTo>
                    <a:pt x="13908" y="3364"/>
                    <a:pt x="13816" y="3342"/>
                    <a:pt x="13727" y="3342"/>
                  </a:cubicBezTo>
                  <a:cubicBezTo>
                    <a:pt x="13675" y="3342"/>
                    <a:pt x="13625" y="3349"/>
                    <a:pt x="13579" y="3361"/>
                  </a:cubicBezTo>
                  <a:cubicBezTo>
                    <a:pt x="12318" y="3896"/>
                    <a:pt x="10995" y="4117"/>
                    <a:pt x="9609" y="4117"/>
                  </a:cubicBezTo>
                  <a:lnTo>
                    <a:pt x="9231" y="4117"/>
                  </a:lnTo>
                  <a:lnTo>
                    <a:pt x="9231" y="431"/>
                  </a:lnTo>
                  <a:cubicBezTo>
                    <a:pt x="9231" y="305"/>
                    <a:pt x="9136" y="147"/>
                    <a:pt x="9010" y="53"/>
                  </a:cubicBezTo>
                  <a:cubicBezTo>
                    <a:pt x="8955" y="16"/>
                    <a:pt x="8878" y="1"/>
                    <a:pt x="8799" y="1"/>
                  </a:cubicBezTo>
                  <a:cubicBezTo>
                    <a:pt x="8742" y="1"/>
                    <a:pt x="8685" y="8"/>
                    <a:pt x="8632" y="21"/>
                  </a:cubicBezTo>
                  <a:cubicBezTo>
                    <a:pt x="7372" y="525"/>
                    <a:pt x="5986" y="777"/>
                    <a:pt x="4600" y="777"/>
                  </a:cubicBezTo>
                  <a:cubicBezTo>
                    <a:pt x="3245" y="777"/>
                    <a:pt x="1859" y="494"/>
                    <a:pt x="599" y="21"/>
                  </a:cubicBezTo>
                  <a:cubicBezTo>
                    <a:pt x="546" y="8"/>
                    <a:pt x="489" y="1"/>
                    <a:pt x="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434;p53">
              <a:extLst>
                <a:ext uri="{FF2B5EF4-FFF2-40B4-BE49-F238E27FC236}">
                  <a16:creationId xmlns:a16="http://schemas.microsoft.com/office/drawing/2014/main" id="{14BCA597-E845-4300-A88F-B2C7ACA1B954}"/>
                </a:ext>
              </a:extLst>
            </p:cNvPr>
            <p:cNvSpPr/>
            <p:nvPr/>
          </p:nvSpPr>
          <p:spPr>
            <a:xfrm>
              <a:off x="-13923375" y="1723125"/>
              <a:ext cx="64625" cy="40925"/>
            </a:xfrm>
            <a:custGeom>
              <a:avLst/>
              <a:gdLst/>
              <a:ahLst/>
              <a:cxnLst/>
              <a:rect l="l" t="t" r="r" b="b"/>
              <a:pathLst>
                <a:path w="2585" h="1637" extrusionOk="0">
                  <a:moveTo>
                    <a:pt x="2113" y="1"/>
                  </a:moveTo>
                  <a:cubicBezTo>
                    <a:pt x="2061" y="1"/>
                    <a:pt x="2008" y="9"/>
                    <a:pt x="1954" y="24"/>
                  </a:cubicBezTo>
                  <a:lnTo>
                    <a:pt x="284" y="843"/>
                  </a:lnTo>
                  <a:cubicBezTo>
                    <a:pt x="64" y="969"/>
                    <a:pt x="1" y="1221"/>
                    <a:pt x="64" y="1410"/>
                  </a:cubicBezTo>
                  <a:cubicBezTo>
                    <a:pt x="156" y="1548"/>
                    <a:pt x="316" y="1636"/>
                    <a:pt x="469" y="1636"/>
                  </a:cubicBezTo>
                  <a:cubicBezTo>
                    <a:pt x="525" y="1636"/>
                    <a:pt x="580" y="1624"/>
                    <a:pt x="631" y="1599"/>
                  </a:cubicBezTo>
                  <a:lnTo>
                    <a:pt x="2332" y="780"/>
                  </a:lnTo>
                  <a:cubicBezTo>
                    <a:pt x="2521" y="654"/>
                    <a:pt x="2584" y="433"/>
                    <a:pt x="2521" y="244"/>
                  </a:cubicBezTo>
                  <a:cubicBezTo>
                    <a:pt x="2426" y="77"/>
                    <a:pt x="2276" y="1"/>
                    <a:pt x="21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435;p53">
              <a:extLst>
                <a:ext uri="{FF2B5EF4-FFF2-40B4-BE49-F238E27FC236}">
                  <a16:creationId xmlns:a16="http://schemas.microsoft.com/office/drawing/2014/main" id="{98FB8AA6-F35A-47E1-9442-45F3B63F9AC0}"/>
                </a:ext>
              </a:extLst>
            </p:cNvPr>
            <p:cNvSpPr/>
            <p:nvPr/>
          </p:nvSpPr>
          <p:spPr>
            <a:xfrm>
              <a:off x="-13798125" y="1805500"/>
              <a:ext cx="66175" cy="41575"/>
            </a:xfrm>
            <a:custGeom>
              <a:avLst/>
              <a:gdLst/>
              <a:ahLst/>
              <a:cxnLst/>
              <a:rect l="l" t="t" r="r" b="b"/>
              <a:pathLst>
                <a:path w="2647" h="1663" extrusionOk="0">
                  <a:moveTo>
                    <a:pt x="504" y="0"/>
                  </a:moveTo>
                  <a:cubicBezTo>
                    <a:pt x="350" y="0"/>
                    <a:pt x="188" y="94"/>
                    <a:pt x="95" y="257"/>
                  </a:cubicBezTo>
                  <a:cubicBezTo>
                    <a:pt x="0" y="446"/>
                    <a:pt x="95" y="667"/>
                    <a:pt x="315" y="793"/>
                  </a:cubicBezTo>
                  <a:lnTo>
                    <a:pt x="1953" y="1612"/>
                  </a:lnTo>
                  <a:cubicBezTo>
                    <a:pt x="2006" y="1647"/>
                    <a:pt x="2064" y="1663"/>
                    <a:pt x="2122" y="1663"/>
                  </a:cubicBezTo>
                  <a:cubicBezTo>
                    <a:pt x="2273" y="1663"/>
                    <a:pt x="2430" y="1559"/>
                    <a:pt x="2521" y="1423"/>
                  </a:cubicBezTo>
                  <a:cubicBezTo>
                    <a:pt x="2647" y="1234"/>
                    <a:pt x="2521" y="982"/>
                    <a:pt x="2300" y="887"/>
                  </a:cubicBezTo>
                  <a:lnTo>
                    <a:pt x="662" y="37"/>
                  </a:lnTo>
                  <a:cubicBezTo>
                    <a:pt x="612" y="12"/>
                    <a:pt x="559" y="0"/>
                    <a:pt x="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436;p53">
              <a:extLst>
                <a:ext uri="{FF2B5EF4-FFF2-40B4-BE49-F238E27FC236}">
                  <a16:creationId xmlns:a16="http://schemas.microsoft.com/office/drawing/2014/main" id="{8E9A2B30-5175-475A-ACB6-6CD7C5240E2B}"/>
                </a:ext>
              </a:extLst>
            </p:cNvPr>
            <p:cNvSpPr/>
            <p:nvPr/>
          </p:nvSpPr>
          <p:spPr>
            <a:xfrm>
              <a:off x="-13714650" y="1805825"/>
              <a:ext cx="63825" cy="41250"/>
            </a:xfrm>
            <a:custGeom>
              <a:avLst/>
              <a:gdLst/>
              <a:ahLst/>
              <a:cxnLst/>
              <a:rect l="l" t="t" r="r" b="b"/>
              <a:pathLst>
                <a:path w="2553" h="1650" extrusionOk="0">
                  <a:moveTo>
                    <a:pt x="2068" y="1"/>
                  </a:moveTo>
                  <a:cubicBezTo>
                    <a:pt x="2018" y="1"/>
                    <a:pt x="1968" y="9"/>
                    <a:pt x="1922" y="24"/>
                  </a:cubicBezTo>
                  <a:lnTo>
                    <a:pt x="284" y="874"/>
                  </a:lnTo>
                  <a:cubicBezTo>
                    <a:pt x="64" y="969"/>
                    <a:pt x="1" y="1221"/>
                    <a:pt x="64" y="1410"/>
                  </a:cubicBezTo>
                  <a:cubicBezTo>
                    <a:pt x="132" y="1546"/>
                    <a:pt x="298" y="1650"/>
                    <a:pt x="456" y="1650"/>
                  </a:cubicBezTo>
                  <a:cubicBezTo>
                    <a:pt x="518" y="1650"/>
                    <a:pt x="578" y="1634"/>
                    <a:pt x="631" y="1599"/>
                  </a:cubicBezTo>
                  <a:lnTo>
                    <a:pt x="2269" y="780"/>
                  </a:lnTo>
                  <a:cubicBezTo>
                    <a:pt x="2490" y="654"/>
                    <a:pt x="2553" y="433"/>
                    <a:pt x="2490" y="244"/>
                  </a:cubicBezTo>
                  <a:cubicBezTo>
                    <a:pt x="2394" y="77"/>
                    <a:pt x="2226" y="1"/>
                    <a:pt x="20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7437;p53">
            <a:extLst>
              <a:ext uri="{FF2B5EF4-FFF2-40B4-BE49-F238E27FC236}">
                <a16:creationId xmlns:a16="http://schemas.microsoft.com/office/drawing/2014/main" id="{4D6C5217-7816-4AA2-AB58-880F466CF4CF}"/>
              </a:ext>
            </a:extLst>
          </p:cNvPr>
          <p:cNvSpPr/>
          <p:nvPr/>
        </p:nvSpPr>
        <p:spPr>
          <a:xfrm>
            <a:off x="1164698" y="1969732"/>
            <a:ext cx="569890" cy="571181"/>
          </a:xfrm>
          <a:custGeom>
            <a:avLst/>
            <a:gdLst/>
            <a:ahLst/>
            <a:cxnLst/>
            <a:rect l="l" t="t" r="r" b="b"/>
            <a:pathLst>
              <a:path w="14115" h="14147" extrusionOk="0">
                <a:moveTo>
                  <a:pt x="8349" y="883"/>
                </a:moveTo>
                <a:lnTo>
                  <a:pt x="8349" y="2080"/>
                </a:lnTo>
                <a:cubicBezTo>
                  <a:pt x="7971" y="2364"/>
                  <a:pt x="7498" y="2521"/>
                  <a:pt x="7089" y="2521"/>
                </a:cubicBezTo>
                <a:cubicBezTo>
                  <a:pt x="6616" y="2521"/>
                  <a:pt x="6175" y="2364"/>
                  <a:pt x="5828" y="2080"/>
                </a:cubicBezTo>
                <a:lnTo>
                  <a:pt x="5828" y="883"/>
                </a:lnTo>
                <a:close/>
                <a:moveTo>
                  <a:pt x="4946" y="820"/>
                </a:moveTo>
                <a:lnTo>
                  <a:pt x="4946" y="2931"/>
                </a:lnTo>
                <a:cubicBezTo>
                  <a:pt x="4946" y="4380"/>
                  <a:pt x="3844" y="5609"/>
                  <a:pt x="2457" y="5798"/>
                </a:cubicBezTo>
                <a:cubicBezTo>
                  <a:pt x="2993" y="5294"/>
                  <a:pt x="3308" y="4538"/>
                  <a:pt x="3308" y="3750"/>
                </a:cubicBezTo>
                <a:lnTo>
                  <a:pt x="3308" y="2080"/>
                </a:lnTo>
                <a:cubicBezTo>
                  <a:pt x="3308" y="1860"/>
                  <a:pt x="3088" y="1671"/>
                  <a:pt x="2899" y="1671"/>
                </a:cubicBezTo>
                <a:cubicBezTo>
                  <a:pt x="2678" y="1671"/>
                  <a:pt x="2457" y="1860"/>
                  <a:pt x="2457" y="2080"/>
                </a:cubicBezTo>
                <a:lnTo>
                  <a:pt x="2457" y="3750"/>
                </a:lnTo>
                <a:cubicBezTo>
                  <a:pt x="2457" y="4727"/>
                  <a:pt x="1764" y="5609"/>
                  <a:pt x="819" y="5766"/>
                </a:cubicBezTo>
                <a:lnTo>
                  <a:pt x="819" y="820"/>
                </a:lnTo>
                <a:close/>
                <a:moveTo>
                  <a:pt x="13295" y="820"/>
                </a:moveTo>
                <a:lnTo>
                  <a:pt x="13295" y="5766"/>
                </a:lnTo>
                <a:cubicBezTo>
                  <a:pt x="12350" y="5546"/>
                  <a:pt x="11657" y="4727"/>
                  <a:pt x="11657" y="3750"/>
                </a:cubicBezTo>
                <a:lnTo>
                  <a:pt x="11657" y="2080"/>
                </a:lnTo>
                <a:cubicBezTo>
                  <a:pt x="11657" y="1860"/>
                  <a:pt x="11436" y="1671"/>
                  <a:pt x="11247" y="1671"/>
                </a:cubicBezTo>
                <a:cubicBezTo>
                  <a:pt x="11027" y="1671"/>
                  <a:pt x="10806" y="1860"/>
                  <a:pt x="10806" y="2080"/>
                </a:cubicBezTo>
                <a:lnTo>
                  <a:pt x="10806" y="3750"/>
                </a:lnTo>
                <a:cubicBezTo>
                  <a:pt x="10806" y="4538"/>
                  <a:pt x="11121" y="5294"/>
                  <a:pt x="11657" y="5798"/>
                </a:cubicBezTo>
                <a:cubicBezTo>
                  <a:pt x="10239" y="5609"/>
                  <a:pt x="9168" y="4380"/>
                  <a:pt x="9168" y="2899"/>
                </a:cubicBezTo>
                <a:lnTo>
                  <a:pt x="9168" y="820"/>
                </a:lnTo>
                <a:close/>
                <a:moveTo>
                  <a:pt x="8286" y="3025"/>
                </a:moveTo>
                <a:cubicBezTo>
                  <a:pt x="8349" y="4538"/>
                  <a:pt x="9326" y="5829"/>
                  <a:pt x="10649" y="6396"/>
                </a:cubicBezTo>
                <a:lnTo>
                  <a:pt x="9704" y="8318"/>
                </a:lnTo>
                <a:lnTo>
                  <a:pt x="4411" y="8318"/>
                </a:lnTo>
                <a:lnTo>
                  <a:pt x="3466" y="6396"/>
                </a:lnTo>
                <a:cubicBezTo>
                  <a:pt x="4757" y="5829"/>
                  <a:pt x="5734" y="4569"/>
                  <a:pt x="5765" y="3025"/>
                </a:cubicBezTo>
                <a:cubicBezTo>
                  <a:pt x="6175" y="3246"/>
                  <a:pt x="6616" y="3309"/>
                  <a:pt x="7026" y="3309"/>
                </a:cubicBezTo>
                <a:cubicBezTo>
                  <a:pt x="7467" y="3309"/>
                  <a:pt x="7908" y="3183"/>
                  <a:pt x="8286" y="3025"/>
                </a:cubicBezTo>
                <a:close/>
                <a:moveTo>
                  <a:pt x="13295" y="6617"/>
                </a:moveTo>
                <a:lnTo>
                  <a:pt x="13295" y="10555"/>
                </a:lnTo>
                <a:cubicBezTo>
                  <a:pt x="13169" y="10681"/>
                  <a:pt x="13012" y="10744"/>
                  <a:pt x="12854" y="10744"/>
                </a:cubicBezTo>
                <a:cubicBezTo>
                  <a:pt x="12665" y="10744"/>
                  <a:pt x="12508" y="10681"/>
                  <a:pt x="12382" y="10492"/>
                </a:cubicBezTo>
                <a:cubicBezTo>
                  <a:pt x="12129" y="10083"/>
                  <a:pt x="11688" y="9862"/>
                  <a:pt x="11216" y="9862"/>
                </a:cubicBezTo>
                <a:cubicBezTo>
                  <a:pt x="10743" y="9862"/>
                  <a:pt x="10302" y="10083"/>
                  <a:pt x="10019" y="10492"/>
                </a:cubicBezTo>
                <a:cubicBezTo>
                  <a:pt x="9956" y="10650"/>
                  <a:pt x="9798" y="10713"/>
                  <a:pt x="9609" y="10713"/>
                </a:cubicBezTo>
                <a:lnTo>
                  <a:pt x="9389" y="10713"/>
                </a:lnTo>
                <a:lnTo>
                  <a:pt x="11499" y="6617"/>
                </a:lnTo>
                <a:close/>
                <a:moveTo>
                  <a:pt x="2615" y="6617"/>
                </a:moveTo>
                <a:lnTo>
                  <a:pt x="4663" y="10744"/>
                </a:lnTo>
                <a:lnTo>
                  <a:pt x="4474" y="10744"/>
                </a:lnTo>
                <a:cubicBezTo>
                  <a:pt x="4316" y="10713"/>
                  <a:pt x="4159" y="10618"/>
                  <a:pt x="4033" y="10524"/>
                </a:cubicBezTo>
                <a:cubicBezTo>
                  <a:pt x="3781" y="10114"/>
                  <a:pt x="3340" y="9893"/>
                  <a:pt x="2867" y="9893"/>
                </a:cubicBezTo>
                <a:cubicBezTo>
                  <a:pt x="2394" y="9893"/>
                  <a:pt x="1953" y="10114"/>
                  <a:pt x="1670" y="10524"/>
                </a:cubicBezTo>
                <a:cubicBezTo>
                  <a:pt x="1575" y="10681"/>
                  <a:pt x="1418" y="10776"/>
                  <a:pt x="1197" y="10776"/>
                </a:cubicBezTo>
                <a:cubicBezTo>
                  <a:pt x="1040" y="10776"/>
                  <a:pt x="882" y="10713"/>
                  <a:pt x="788" y="10587"/>
                </a:cubicBezTo>
                <a:lnTo>
                  <a:pt x="788" y="6617"/>
                </a:lnTo>
                <a:close/>
                <a:moveTo>
                  <a:pt x="9263" y="9169"/>
                </a:moveTo>
                <a:lnTo>
                  <a:pt x="8412" y="10776"/>
                </a:lnTo>
                <a:cubicBezTo>
                  <a:pt x="8349" y="10933"/>
                  <a:pt x="8380" y="11154"/>
                  <a:pt x="8506" y="11248"/>
                </a:cubicBezTo>
                <a:cubicBezTo>
                  <a:pt x="8790" y="11500"/>
                  <a:pt x="9105" y="11626"/>
                  <a:pt x="9452" y="11626"/>
                </a:cubicBezTo>
                <a:cubicBezTo>
                  <a:pt x="9924" y="11626"/>
                  <a:pt x="10365" y="11374"/>
                  <a:pt x="10617" y="10996"/>
                </a:cubicBezTo>
                <a:cubicBezTo>
                  <a:pt x="10743" y="10839"/>
                  <a:pt x="10901" y="10713"/>
                  <a:pt x="11090" y="10713"/>
                </a:cubicBezTo>
                <a:cubicBezTo>
                  <a:pt x="11310" y="10713"/>
                  <a:pt x="11468" y="10776"/>
                  <a:pt x="11562" y="10996"/>
                </a:cubicBezTo>
                <a:cubicBezTo>
                  <a:pt x="11846" y="11374"/>
                  <a:pt x="12287" y="11626"/>
                  <a:pt x="12760" y="11626"/>
                </a:cubicBezTo>
                <a:cubicBezTo>
                  <a:pt x="12917" y="11626"/>
                  <a:pt x="13075" y="11563"/>
                  <a:pt x="13201" y="11532"/>
                </a:cubicBezTo>
                <a:lnTo>
                  <a:pt x="13201" y="13296"/>
                </a:lnTo>
                <a:lnTo>
                  <a:pt x="819" y="13296"/>
                </a:lnTo>
                <a:lnTo>
                  <a:pt x="819" y="11532"/>
                </a:lnTo>
                <a:cubicBezTo>
                  <a:pt x="977" y="11563"/>
                  <a:pt x="1103" y="11626"/>
                  <a:pt x="1260" y="11626"/>
                </a:cubicBezTo>
                <a:cubicBezTo>
                  <a:pt x="1733" y="11626"/>
                  <a:pt x="2142" y="11374"/>
                  <a:pt x="2426" y="10996"/>
                </a:cubicBezTo>
                <a:cubicBezTo>
                  <a:pt x="2552" y="10839"/>
                  <a:pt x="2709" y="10713"/>
                  <a:pt x="2899" y="10713"/>
                </a:cubicBezTo>
                <a:cubicBezTo>
                  <a:pt x="3088" y="10713"/>
                  <a:pt x="3245" y="10776"/>
                  <a:pt x="3371" y="10996"/>
                </a:cubicBezTo>
                <a:cubicBezTo>
                  <a:pt x="3655" y="11374"/>
                  <a:pt x="4096" y="11626"/>
                  <a:pt x="4568" y="11626"/>
                </a:cubicBezTo>
                <a:cubicBezTo>
                  <a:pt x="4915" y="11626"/>
                  <a:pt x="5261" y="11500"/>
                  <a:pt x="5513" y="11248"/>
                </a:cubicBezTo>
                <a:cubicBezTo>
                  <a:pt x="5608" y="11154"/>
                  <a:pt x="5671" y="10933"/>
                  <a:pt x="5576" y="10776"/>
                </a:cubicBezTo>
                <a:lnTo>
                  <a:pt x="4757" y="9169"/>
                </a:lnTo>
                <a:close/>
                <a:moveTo>
                  <a:pt x="410" y="1"/>
                </a:moveTo>
                <a:cubicBezTo>
                  <a:pt x="189" y="1"/>
                  <a:pt x="0" y="190"/>
                  <a:pt x="0" y="442"/>
                </a:cubicBezTo>
                <a:lnTo>
                  <a:pt x="0" y="13706"/>
                </a:lnTo>
                <a:cubicBezTo>
                  <a:pt x="0" y="13958"/>
                  <a:pt x="189" y="14147"/>
                  <a:pt x="410" y="14147"/>
                </a:cubicBezTo>
                <a:lnTo>
                  <a:pt x="13705" y="14147"/>
                </a:lnTo>
                <a:cubicBezTo>
                  <a:pt x="13925" y="14147"/>
                  <a:pt x="14114" y="13958"/>
                  <a:pt x="14114" y="13706"/>
                </a:cubicBezTo>
                <a:lnTo>
                  <a:pt x="14114" y="442"/>
                </a:lnTo>
                <a:cubicBezTo>
                  <a:pt x="14114" y="190"/>
                  <a:pt x="13925" y="1"/>
                  <a:pt x="1370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438;p53">
            <a:extLst>
              <a:ext uri="{FF2B5EF4-FFF2-40B4-BE49-F238E27FC236}">
                <a16:creationId xmlns:a16="http://schemas.microsoft.com/office/drawing/2014/main" id="{413B92AD-85CE-4B31-815A-23ED6375CE75}"/>
              </a:ext>
            </a:extLst>
          </p:cNvPr>
          <p:cNvSpPr/>
          <p:nvPr/>
        </p:nvSpPr>
        <p:spPr>
          <a:xfrm>
            <a:off x="1975490" y="2690987"/>
            <a:ext cx="367652" cy="567346"/>
          </a:xfrm>
          <a:custGeom>
            <a:avLst/>
            <a:gdLst/>
            <a:ahLst/>
            <a:cxnLst/>
            <a:rect l="l" t="t" r="r" b="b"/>
            <a:pathLst>
              <a:path w="9106" h="14052" extrusionOk="0">
                <a:moveTo>
                  <a:pt x="1230" y="4096"/>
                </a:moveTo>
                <a:cubicBezTo>
                  <a:pt x="1450" y="4096"/>
                  <a:pt x="1608" y="4285"/>
                  <a:pt x="1608" y="4474"/>
                </a:cubicBezTo>
                <a:cubicBezTo>
                  <a:pt x="1608" y="4726"/>
                  <a:pt x="1419" y="4915"/>
                  <a:pt x="1230" y="4915"/>
                </a:cubicBezTo>
                <a:cubicBezTo>
                  <a:pt x="978" y="4915"/>
                  <a:pt x="789" y="4726"/>
                  <a:pt x="789" y="4474"/>
                </a:cubicBezTo>
                <a:cubicBezTo>
                  <a:pt x="820" y="4285"/>
                  <a:pt x="978" y="4096"/>
                  <a:pt x="1230" y="4096"/>
                </a:cubicBezTo>
                <a:close/>
                <a:moveTo>
                  <a:pt x="7846" y="4096"/>
                </a:moveTo>
                <a:cubicBezTo>
                  <a:pt x="8066" y="4096"/>
                  <a:pt x="8255" y="4285"/>
                  <a:pt x="8255" y="4474"/>
                </a:cubicBezTo>
                <a:cubicBezTo>
                  <a:pt x="8255" y="4726"/>
                  <a:pt x="8066" y="4915"/>
                  <a:pt x="7846" y="4915"/>
                </a:cubicBezTo>
                <a:cubicBezTo>
                  <a:pt x="7594" y="4915"/>
                  <a:pt x="7436" y="4726"/>
                  <a:pt x="7436" y="4474"/>
                </a:cubicBezTo>
                <a:cubicBezTo>
                  <a:pt x="7436" y="4285"/>
                  <a:pt x="7594" y="4096"/>
                  <a:pt x="7846" y="4096"/>
                </a:cubicBezTo>
                <a:close/>
                <a:moveTo>
                  <a:pt x="4538" y="788"/>
                </a:moveTo>
                <a:cubicBezTo>
                  <a:pt x="5514" y="788"/>
                  <a:pt x="6365" y="1481"/>
                  <a:pt x="6523" y="2427"/>
                </a:cubicBezTo>
                <a:lnTo>
                  <a:pt x="5357" y="2427"/>
                </a:lnTo>
                <a:cubicBezTo>
                  <a:pt x="5105" y="2427"/>
                  <a:pt x="4916" y="2616"/>
                  <a:pt x="4916" y="2868"/>
                </a:cubicBezTo>
                <a:cubicBezTo>
                  <a:pt x="4916" y="3088"/>
                  <a:pt x="5105" y="3309"/>
                  <a:pt x="5357" y="3309"/>
                </a:cubicBezTo>
                <a:lnTo>
                  <a:pt x="6617" y="3309"/>
                </a:lnTo>
                <a:lnTo>
                  <a:pt x="6617" y="4128"/>
                </a:lnTo>
                <a:lnTo>
                  <a:pt x="5357" y="4128"/>
                </a:lnTo>
                <a:cubicBezTo>
                  <a:pt x="5105" y="4128"/>
                  <a:pt x="4916" y="4317"/>
                  <a:pt x="4916" y="4506"/>
                </a:cubicBezTo>
                <a:cubicBezTo>
                  <a:pt x="4916" y="4758"/>
                  <a:pt x="5105" y="4947"/>
                  <a:pt x="5357" y="4947"/>
                </a:cubicBezTo>
                <a:lnTo>
                  <a:pt x="6617" y="4947"/>
                </a:lnTo>
                <a:lnTo>
                  <a:pt x="6617" y="5766"/>
                </a:lnTo>
                <a:lnTo>
                  <a:pt x="5357" y="5766"/>
                </a:lnTo>
                <a:cubicBezTo>
                  <a:pt x="5105" y="5766"/>
                  <a:pt x="4916" y="5987"/>
                  <a:pt x="4916" y="6207"/>
                </a:cubicBezTo>
                <a:cubicBezTo>
                  <a:pt x="4916" y="6459"/>
                  <a:pt x="5105" y="6617"/>
                  <a:pt x="5357" y="6617"/>
                </a:cubicBezTo>
                <a:lnTo>
                  <a:pt x="6523" y="6617"/>
                </a:lnTo>
                <a:cubicBezTo>
                  <a:pt x="6333" y="7562"/>
                  <a:pt x="5514" y="8255"/>
                  <a:pt x="4538" y="8255"/>
                </a:cubicBezTo>
                <a:cubicBezTo>
                  <a:pt x="3530" y="8255"/>
                  <a:pt x="2679" y="7562"/>
                  <a:pt x="2521" y="6617"/>
                </a:cubicBezTo>
                <a:lnTo>
                  <a:pt x="3687" y="6617"/>
                </a:lnTo>
                <a:cubicBezTo>
                  <a:pt x="3939" y="6617"/>
                  <a:pt x="4128" y="6396"/>
                  <a:pt x="4128" y="6207"/>
                </a:cubicBezTo>
                <a:cubicBezTo>
                  <a:pt x="4128" y="5987"/>
                  <a:pt x="3939" y="5766"/>
                  <a:pt x="3687" y="5766"/>
                </a:cubicBezTo>
                <a:lnTo>
                  <a:pt x="2490" y="5766"/>
                </a:lnTo>
                <a:lnTo>
                  <a:pt x="2490" y="4947"/>
                </a:lnTo>
                <a:lnTo>
                  <a:pt x="3687" y="4947"/>
                </a:lnTo>
                <a:cubicBezTo>
                  <a:pt x="3939" y="4947"/>
                  <a:pt x="4128" y="4758"/>
                  <a:pt x="4128" y="4506"/>
                </a:cubicBezTo>
                <a:cubicBezTo>
                  <a:pt x="4128" y="4285"/>
                  <a:pt x="3939" y="4128"/>
                  <a:pt x="3687" y="4128"/>
                </a:cubicBezTo>
                <a:lnTo>
                  <a:pt x="2490" y="4128"/>
                </a:lnTo>
                <a:lnTo>
                  <a:pt x="2490" y="3277"/>
                </a:lnTo>
                <a:lnTo>
                  <a:pt x="3687" y="3277"/>
                </a:lnTo>
                <a:cubicBezTo>
                  <a:pt x="3939" y="3277"/>
                  <a:pt x="4128" y="3057"/>
                  <a:pt x="4128" y="2836"/>
                </a:cubicBezTo>
                <a:cubicBezTo>
                  <a:pt x="4128" y="2584"/>
                  <a:pt x="3939" y="2395"/>
                  <a:pt x="3687" y="2395"/>
                </a:cubicBezTo>
                <a:lnTo>
                  <a:pt x="2521" y="2395"/>
                </a:lnTo>
                <a:cubicBezTo>
                  <a:pt x="2710" y="1481"/>
                  <a:pt x="3530" y="788"/>
                  <a:pt x="4538" y="788"/>
                </a:cubicBezTo>
                <a:close/>
                <a:moveTo>
                  <a:pt x="8255" y="5671"/>
                </a:moveTo>
                <a:lnTo>
                  <a:pt x="8255" y="6144"/>
                </a:lnTo>
                <a:cubicBezTo>
                  <a:pt x="8255" y="8066"/>
                  <a:pt x="6806" y="9641"/>
                  <a:pt x="4947" y="9830"/>
                </a:cubicBezTo>
                <a:lnTo>
                  <a:pt x="4947" y="9011"/>
                </a:lnTo>
                <a:cubicBezTo>
                  <a:pt x="6365" y="8822"/>
                  <a:pt x="7436" y="7593"/>
                  <a:pt x="7436" y="6144"/>
                </a:cubicBezTo>
                <a:lnTo>
                  <a:pt x="7436" y="5671"/>
                </a:lnTo>
                <a:cubicBezTo>
                  <a:pt x="7562" y="5703"/>
                  <a:pt x="7720" y="5735"/>
                  <a:pt x="7846" y="5735"/>
                </a:cubicBezTo>
                <a:cubicBezTo>
                  <a:pt x="7940" y="5735"/>
                  <a:pt x="8098" y="5703"/>
                  <a:pt x="8255" y="5671"/>
                </a:cubicBezTo>
                <a:close/>
                <a:moveTo>
                  <a:pt x="1639" y="5703"/>
                </a:moveTo>
                <a:lnTo>
                  <a:pt x="1639" y="6176"/>
                </a:lnTo>
                <a:cubicBezTo>
                  <a:pt x="1639" y="7625"/>
                  <a:pt x="2710" y="8853"/>
                  <a:pt x="4128" y="9043"/>
                </a:cubicBezTo>
                <a:lnTo>
                  <a:pt x="4128" y="9893"/>
                </a:lnTo>
                <a:cubicBezTo>
                  <a:pt x="2238" y="9641"/>
                  <a:pt x="820" y="8066"/>
                  <a:pt x="820" y="6176"/>
                </a:cubicBezTo>
                <a:lnTo>
                  <a:pt x="820" y="5703"/>
                </a:lnTo>
                <a:cubicBezTo>
                  <a:pt x="946" y="5735"/>
                  <a:pt x="1104" y="5798"/>
                  <a:pt x="1261" y="5798"/>
                </a:cubicBezTo>
                <a:cubicBezTo>
                  <a:pt x="1419" y="5798"/>
                  <a:pt x="1545" y="5735"/>
                  <a:pt x="1639" y="5703"/>
                </a:cubicBezTo>
                <a:close/>
                <a:moveTo>
                  <a:pt x="4569" y="12414"/>
                </a:moveTo>
                <a:cubicBezTo>
                  <a:pt x="5073" y="12414"/>
                  <a:pt x="5546" y="12760"/>
                  <a:pt x="5703" y="13233"/>
                </a:cubicBezTo>
                <a:lnTo>
                  <a:pt x="3372" y="13233"/>
                </a:lnTo>
                <a:cubicBezTo>
                  <a:pt x="3530" y="12760"/>
                  <a:pt x="4002" y="12414"/>
                  <a:pt x="4569" y="12414"/>
                </a:cubicBezTo>
                <a:close/>
                <a:moveTo>
                  <a:pt x="4569" y="1"/>
                </a:moveTo>
                <a:cubicBezTo>
                  <a:pt x="2962" y="1"/>
                  <a:pt x="1639" y="1292"/>
                  <a:pt x="1639" y="2868"/>
                </a:cubicBezTo>
                <a:lnTo>
                  <a:pt x="1639" y="3340"/>
                </a:lnTo>
                <a:cubicBezTo>
                  <a:pt x="1545" y="3309"/>
                  <a:pt x="1387" y="3277"/>
                  <a:pt x="1261" y="3277"/>
                </a:cubicBezTo>
                <a:cubicBezTo>
                  <a:pt x="600" y="3277"/>
                  <a:pt x="1" y="3813"/>
                  <a:pt x="1" y="4474"/>
                </a:cubicBezTo>
                <a:lnTo>
                  <a:pt x="1" y="6144"/>
                </a:lnTo>
                <a:cubicBezTo>
                  <a:pt x="1" y="8507"/>
                  <a:pt x="1797" y="10460"/>
                  <a:pt x="4128" y="10681"/>
                </a:cubicBezTo>
                <a:lnTo>
                  <a:pt x="4128" y="11626"/>
                </a:lnTo>
                <a:cubicBezTo>
                  <a:pt x="3183" y="11815"/>
                  <a:pt x="2490" y="12634"/>
                  <a:pt x="2490" y="13611"/>
                </a:cubicBezTo>
                <a:cubicBezTo>
                  <a:pt x="2490" y="13863"/>
                  <a:pt x="2679" y="14052"/>
                  <a:pt x="2868" y="14052"/>
                </a:cubicBezTo>
                <a:lnTo>
                  <a:pt x="6176" y="14052"/>
                </a:lnTo>
                <a:cubicBezTo>
                  <a:pt x="6428" y="14052"/>
                  <a:pt x="6617" y="13863"/>
                  <a:pt x="6617" y="13611"/>
                </a:cubicBezTo>
                <a:cubicBezTo>
                  <a:pt x="6617" y="12634"/>
                  <a:pt x="5892" y="11783"/>
                  <a:pt x="4947" y="11626"/>
                </a:cubicBezTo>
                <a:lnTo>
                  <a:pt x="4947" y="10681"/>
                </a:lnTo>
                <a:cubicBezTo>
                  <a:pt x="7247" y="10460"/>
                  <a:pt x="9106" y="8538"/>
                  <a:pt x="9106" y="6176"/>
                </a:cubicBezTo>
                <a:lnTo>
                  <a:pt x="9106" y="4537"/>
                </a:lnTo>
                <a:cubicBezTo>
                  <a:pt x="9106" y="3844"/>
                  <a:pt x="8539" y="3309"/>
                  <a:pt x="7846" y="3309"/>
                </a:cubicBezTo>
                <a:cubicBezTo>
                  <a:pt x="7688" y="3309"/>
                  <a:pt x="7562" y="3340"/>
                  <a:pt x="7436" y="3372"/>
                </a:cubicBezTo>
                <a:lnTo>
                  <a:pt x="7436" y="2868"/>
                </a:lnTo>
                <a:cubicBezTo>
                  <a:pt x="7436" y="1261"/>
                  <a:pt x="6144" y="1"/>
                  <a:pt x="4569"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7439;p53">
            <a:extLst>
              <a:ext uri="{FF2B5EF4-FFF2-40B4-BE49-F238E27FC236}">
                <a16:creationId xmlns:a16="http://schemas.microsoft.com/office/drawing/2014/main" id="{090397BF-02CA-4EFF-A1EF-1F843153AC9F}"/>
              </a:ext>
            </a:extLst>
          </p:cNvPr>
          <p:cNvGrpSpPr/>
          <p:nvPr/>
        </p:nvGrpSpPr>
        <p:grpSpPr>
          <a:xfrm>
            <a:off x="4025529" y="1288746"/>
            <a:ext cx="568597" cy="569243"/>
            <a:chOff x="-12199250" y="1662675"/>
            <a:chExt cx="352075" cy="352475"/>
          </a:xfrm>
          <a:solidFill>
            <a:srgbClr val="5C3183"/>
          </a:solidFill>
        </p:grpSpPr>
        <p:sp>
          <p:nvSpPr>
            <p:cNvPr id="388" name="Google Shape;7440;p53">
              <a:extLst>
                <a:ext uri="{FF2B5EF4-FFF2-40B4-BE49-F238E27FC236}">
                  <a16:creationId xmlns:a16="http://schemas.microsoft.com/office/drawing/2014/main" id="{2D11CE8F-A55F-4B5F-BB86-6E2110502CD0}"/>
                </a:ext>
              </a:extLst>
            </p:cNvPr>
            <p:cNvSpPr/>
            <p:nvPr/>
          </p:nvSpPr>
          <p:spPr>
            <a:xfrm>
              <a:off x="-12004725" y="1710325"/>
              <a:ext cx="116600" cy="76425"/>
            </a:xfrm>
            <a:custGeom>
              <a:avLst/>
              <a:gdLst/>
              <a:ahLst/>
              <a:cxnLst/>
              <a:rect l="l" t="t" r="r" b="b"/>
              <a:pathLst>
                <a:path w="4664" h="3057" extrusionOk="0">
                  <a:moveTo>
                    <a:pt x="2395" y="788"/>
                  </a:moveTo>
                  <a:cubicBezTo>
                    <a:pt x="2679" y="788"/>
                    <a:pt x="2962" y="819"/>
                    <a:pt x="3246" y="914"/>
                  </a:cubicBezTo>
                  <a:cubicBezTo>
                    <a:pt x="3435" y="945"/>
                    <a:pt x="3624" y="1008"/>
                    <a:pt x="3813" y="1008"/>
                  </a:cubicBezTo>
                  <a:cubicBezTo>
                    <a:pt x="3781" y="1702"/>
                    <a:pt x="3246" y="2206"/>
                    <a:pt x="2616" y="2206"/>
                  </a:cubicBezTo>
                  <a:lnTo>
                    <a:pt x="1986" y="2206"/>
                  </a:lnTo>
                  <a:cubicBezTo>
                    <a:pt x="1608" y="2206"/>
                    <a:pt x="1261" y="2017"/>
                    <a:pt x="1104" y="1702"/>
                  </a:cubicBezTo>
                  <a:lnTo>
                    <a:pt x="946" y="1386"/>
                  </a:lnTo>
                  <a:lnTo>
                    <a:pt x="1041" y="1292"/>
                  </a:lnTo>
                  <a:cubicBezTo>
                    <a:pt x="1450" y="851"/>
                    <a:pt x="2017" y="788"/>
                    <a:pt x="2395" y="788"/>
                  </a:cubicBezTo>
                  <a:close/>
                  <a:moveTo>
                    <a:pt x="2458" y="0"/>
                  </a:moveTo>
                  <a:cubicBezTo>
                    <a:pt x="2017" y="0"/>
                    <a:pt x="1167" y="63"/>
                    <a:pt x="473" y="756"/>
                  </a:cubicBezTo>
                  <a:lnTo>
                    <a:pt x="158" y="1071"/>
                  </a:lnTo>
                  <a:cubicBezTo>
                    <a:pt x="64" y="1166"/>
                    <a:pt x="1" y="1386"/>
                    <a:pt x="95" y="1544"/>
                  </a:cubicBezTo>
                  <a:lnTo>
                    <a:pt x="379" y="2080"/>
                  </a:lnTo>
                  <a:cubicBezTo>
                    <a:pt x="631" y="2678"/>
                    <a:pt x="1261" y="3056"/>
                    <a:pt x="1954" y="3056"/>
                  </a:cubicBezTo>
                  <a:lnTo>
                    <a:pt x="2553" y="3056"/>
                  </a:lnTo>
                  <a:cubicBezTo>
                    <a:pt x="3718" y="3056"/>
                    <a:pt x="4664" y="2111"/>
                    <a:pt x="4664" y="977"/>
                  </a:cubicBezTo>
                  <a:lnTo>
                    <a:pt x="4664" y="662"/>
                  </a:lnTo>
                  <a:cubicBezTo>
                    <a:pt x="4664" y="441"/>
                    <a:pt x="4506" y="284"/>
                    <a:pt x="4254" y="284"/>
                  </a:cubicBezTo>
                  <a:cubicBezTo>
                    <a:pt x="3971" y="284"/>
                    <a:pt x="3718" y="221"/>
                    <a:pt x="3466" y="158"/>
                  </a:cubicBezTo>
                  <a:cubicBezTo>
                    <a:pt x="3120" y="32"/>
                    <a:pt x="2773"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441;p53">
              <a:extLst>
                <a:ext uri="{FF2B5EF4-FFF2-40B4-BE49-F238E27FC236}">
                  <a16:creationId xmlns:a16="http://schemas.microsoft.com/office/drawing/2014/main" id="{A9898726-F914-4ADC-A5FD-AC1FB8E0DA0D}"/>
                </a:ext>
              </a:extLst>
            </p:cNvPr>
            <p:cNvSpPr/>
            <p:nvPr/>
          </p:nvSpPr>
          <p:spPr>
            <a:xfrm>
              <a:off x="-12158300" y="1709525"/>
              <a:ext cx="116600" cy="77225"/>
            </a:xfrm>
            <a:custGeom>
              <a:avLst/>
              <a:gdLst/>
              <a:ahLst/>
              <a:cxnLst/>
              <a:rect l="l" t="t" r="r" b="b"/>
              <a:pathLst>
                <a:path w="4664" h="3089" extrusionOk="0">
                  <a:moveTo>
                    <a:pt x="2237" y="820"/>
                  </a:moveTo>
                  <a:cubicBezTo>
                    <a:pt x="2647" y="820"/>
                    <a:pt x="3182" y="883"/>
                    <a:pt x="3592" y="1324"/>
                  </a:cubicBezTo>
                  <a:lnTo>
                    <a:pt x="3718" y="1450"/>
                  </a:lnTo>
                  <a:lnTo>
                    <a:pt x="3560" y="1765"/>
                  </a:lnTo>
                  <a:cubicBezTo>
                    <a:pt x="3403" y="2080"/>
                    <a:pt x="3088" y="2269"/>
                    <a:pt x="2710" y="2269"/>
                  </a:cubicBezTo>
                  <a:lnTo>
                    <a:pt x="2048" y="2269"/>
                  </a:lnTo>
                  <a:cubicBezTo>
                    <a:pt x="1387" y="2269"/>
                    <a:pt x="820" y="1765"/>
                    <a:pt x="820" y="1072"/>
                  </a:cubicBezTo>
                  <a:cubicBezTo>
                    <a:pt x="1040" y="1040"/>
                    <a:pt x="1229" y="977"/>
                    <a:pt x="1418" y="946"/>
                  </a:cubicBezTo>
                  <a:cubicBezTo>
                    <a:pt x="1702" y="851"/>
                    <a:pt x="1985" y="820"/>
                    <a:pt x="2237" y="820"/>
                  </a:cubicBezTo>
                  <a:close/>
                  <a:moveTo>
                    <a:pt x="2237" y="1"/>
                  </a:moveTo>
                  <a:cubicBezTo>
                    <a:pt x="1891" y="1"/>
                    <a:pt x="1513" y="32"/>
                    <a:pt x="1198" y="158"/>
                  </a:cubicBezTo>
                  <a:cubicBezTo>
                    <a:pt x="914" y="221"/>
                    <a:pt x="662" y="253"/>
                    <a:pt x="410" y="253"/>
                  </a:cubicBezTo>
                  <a:cubicBezTo>
                    <a:pt x="158" y="253"/>
                    <a:pt x="0" y="473"/>
                    <a:pt x="0" y="662"/>
                  </a:cubicBezTo>
                  <a:lnTo>
                    <a:pt x="0" y="1009"/>
                  </a:lnTo>
                  <a:cubicBezTo>
                    <a:pt x="0" y="2143"/>
                    <a:pt x="914" y="3088"/>
                    <a:pt x="2048" y="3088"/>
                  </a:cubicBezTo>
                  <a:lnTo>
                    <a:pt x="2710" y="3088"/>
                  </a:lnTo>
                  <a:cubicBezTo>
                    <a:pt x="3403" y="3088"/>
                    <a:pt x="3970" y="2742"/>
                    <a:pt x="4285" y="2112"/>
                  </a:cubicBezTo>
                  <a:lnTo>
                    <a:pt x="4569" y="1513"/>
                  </a:lnTo>
                  <a:cubicBezTo>
                    <a:pt x="4663" y="1355"/>
                    <a:pt x="4600" y="1166"/>
                    <a:pt x="4506" y="1040"/>
                  </a:cubicBezTo>
                  <a:lnTo>
                    <a:pt x="4191" y="725"/>
                  </a:lnTo>
                  <a:cubicBezTo>
                    <a:pt x="3560" y="95"/>
                    <a:pt x="2804" y="1"/>
                    <a:pt x="22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442;p53">
              <a:extLst>
                <a:ext uri="{FF2B5EF4-FFF2-40B4-BE49-F238E27FC236}">
                  <a16:creationId xmlns:a16="http://schemas.microsoft.com/office/drawing/2014/main" id="{72418979-A3CB-4918-8CE9-9C718D965D10}"/>
                </a:ext>
              </a:extLst>
            </p:cNvPr>
            <p:cNvSpPr/>
            <p:nvPr/>
          </p:nvSpPr>
          <p:spPr>
            <a:xfrm>
              <a:off x="-12199250" y="1662675"/>
              <a:ext cx="352075" cy="352475"/>
            </a:xfrm>
            <a:custGeom>
              <a:avLst/>
              <a:gdLst/>
              <a:ahLst/>
              <a:cxnLst/>
              <a:rect l="l" t="t" r="r" b="b"/>
              <a:pathLst>
                <a:path w="14083" h="14099" extrusionOk="0">
                  <a:moveTo>
                    <a:pt x="3916" y="1048"/>
                  </a:moveTo>
                  <a:cubicBezTo>
                    <a:pt x="4902" y="1048"/>
                    <a:pt x="5796" y="1401"/>
                    <a:pt x="6459" y="2064"/>
                  </a:cubicBezTo>
                  <a:lnTo>
                    <a:pt x="6774" y="2379"/>
                  </a:lnTo>
                  <a:cubicBezTo>
                    <a:pt x="6837" y="2442"/>
                    <a:pt x="6963" y="2505"/>
                    <a:pt x="7026" y="2505"/>
                  </a:cubicBezTo>
                  <a:cubicBezTo>
                    <a:pt x="7152" y="2505"/>
                    <a:pt x="7246" y="2442"/>
                    <a:pt x="7309" y="2379"/>
                  </a:cubicBezTo>
                  <a:lnTo>
                    <a:pt x="7624" y="2064"/>
                  </a:lnTo>
                  <a:cubicBezTo>
                    <a:pt x="8288" y="1400"/>
                    <a:pt x="9186" y="1062"/>
                    <a:pt x="10163" y="1062"/>
                  </a:cubicBezTo>
                  <a:cubicBezTo>
                    <a:pt x="10577" y="1062"/>
                    <a:pt x="11005" y="1123"/>
                    <a:pt x="11436" y="1245"/>
                  </a:cubicBezTo>
                  <a:cubicBezTo>
                    <a:pt x="11656" y="1302"/>
                    <a:pt x="11880" y="1331"/>
                    <a:pt x="12105" y="1331"/>
                  </a:cubicBezTo>
                  <a:cubicBezTo>
                    <a:pt x="12493" y="1331"/>
                    <a:pt x="12885" y="1247"/>
                    <a:pt x="13264" y="1087"/>
                  </a:cubicBezTo>
                  <a:lnTo>
                    <a:pt x="13264" y="2883"/>
                  </a:lnTo>
                  <a:cubicBezTo>
                    <a:pt x="13264" y="4490"/>
                    <a:pt x="11972" y="5750"/>
                    <a:pt x="10397" y="5750"/>
                  </a:cubicBezTo>
                  <a:lnTo>
                    <a:pt x="9767" y="5750"/>
                  </a:lnTo>
                  <a:cubicBezTo>
                    <a:pt x="8759" y="5750"/>
                    <a:pt x="7876" y="5214"/>
                    <a:pt x="7435" y="4332"/>
                  </a:cubicBezTo>
                  <a:cubicBezTo>
                    <a:pt x="7341" y="4175"/>
                    <a:pt x="7246" y="4112"/>
                    <a:pt x="7089" y="4112"/>
                  </a:cubicBezTo>
                  <a:cubicBezTo>
                    <a:pt x="6931" y="4112"/>
                    <a:pt x="6774" y="4175"/>
                    <a:pt x="6711" y="4332"/>
                  </a:cubicBezTo>
                  <a:cubicBezTo>
                    <a:pt x="6301" y="5214"/>
                    <a:pt x="5388" y="5750"/>
                    <a:pt x="4411" y="5750"/>
                  </a:cubicBezTo>
                  <a:lnTo>
                    <a:pt x="3718" y="5750"/>
                  </a:lnTo>
                  <a:cubicBezTo>
                    <a:pt x="2111" y="5750"/>
                    <a:pt x="851" y="4458"/>
                    <a:pt x="851" y="2883"/>
                  </a:cubicBezTo>
                  <a:lnTo>
                    <a:pt x="851" y="1102"/>
                  </a:lnTo>
                  <a:lnTo>
                    <a:pt x="851" y="1102"/>
                  </a:lnTo>
                  <a:cubicBezTo>
                    <a:pt x="1182" y="1252"/>
                    <a:pt x="1548" y="1331"/>
                    <a:pt x="1926" y="1331"/>
                  </a:cubicBezTo>
                  <a:cubicBezTo>
                    <a:pt x="2153" y="1331"/>
                    <a:pt x="2384" y="1302"/>
                    <a:pt x="2615" y="1245"/>
                  </a:cubicBezTo>
                  <a:cubicBezTo>
                    <a:pt x="3058" y="1113"/>
                    <a:pt x="3495" y="1048"/>
                    <a:pt x="3916" y="1048"/>
                  </a:cubicBezTo>
                  <a:close/>
                  <a:moveTo>
                    <a:pt x="819" y="5214"/>
                  </a:moveTo>
                  <a:cubicBezTo>
                    <a:pt x="1071" y="5529"/>
                    <a:pt x="1323" y="5750"/>
                    <a:pt x="1638" y="6002"/>
                  </a:cubicBezTo>
                  <a:lnTo>
                    <a:pt x="1638" y="6065"/>
                  </a:lnTo>
                  <a:lnTo>
                    <a:pt x="1638" y="10791"/>
                  </a:lnTo>
                  <a:lnTo>
                    <a:pt x="819" y="10791"/>
                  </a:lnTo>
                  <a:lnTo>
                    <a:pt x="819" y="5214"/>
                  </a:lnTo>
                  <a:close/>
                  <a:moveTo>
                    <a:pt x="1607" y="11641"/>
                  </a:moveTo>
                  <a:lnTo>
                    <a:pt x="1607" y="12838"/>
                  </a:lnTo>
                  <a:cubicBezTo>
                    <a:pt x="1638" y="13090"/>
                    <a:pt x="1449" y="13279"/>
                    <a:pt x="1197" y="13279"/>
                  </a:cubicBezTo>
                  <a:cubicBezTo>
                    <a:pt x="977" y="13279"/>
                    <a:pt x="788" y="13090"/>
                    <a:pt x="788" y="12838"/>
                  </a:cubicBezTo>
                  <a:lnTo>
                    <a:pt x="788" y="11641"/>
                  </a:lnTo>
                  <a:close/>
                  <a:moveTo>
                    <a:pt x="13689" y="0"/>
                  </a:moveTo>
                  <a:cubicBezTo>
                    <a:pt x="13618" y="0"/>
                    <a:pt x="13547" y="16"/>
                    <a:pt x="13484" y="47"/>
                  </a:cubicBezTo>
                  <a:lnTo>
                    <a:pt x="12949" y="331"/>
                  </a:lnTo>
                  <a:cubicBezTo>
                    <a:pt x="12686" y="452"/>
                    <a:pt x="12424" y="509"/>
                    <a:pt x="12153" y="509"/>
                  </a:cubicBezTo>
                  <a:cubicBezTo>
                    <a:pt x="12001" y="509"/>
                    <a:pt x="11847" y="491"/>
                    <a:pt x="11689" y="457"/>
                  </a:cubicBezTo>
                  <a:cubicBezTo>
                    <a:pt x="11200" y="307"/>
                    <a:pt x="10699" y="235"/>
                    <a:pt x="10208" y="235"/>
                  </a:cubicBezTo>
                  <a:cubicBezTo>
                    <a:pt x="9876" y="235"/>
                    <a:pt x="9549" y="268"/>
                    <a:pt x="9231" y="331"/>
                  </a:cubicBezTo>
                  <a:cubicBezTo>
                    <a:pt x="8412" y="489"/>
                    <a:pt x="7656" y="867"/>
                    <a:pt x="7026" y="1497"/>
                  </a:cubicBezTo>
                  <a:cubicBezTo>
                    <a:pt x="6396" y="867"/>
                    <a:pt x="5671" y="489"/>
                    <a:pt x="4820" y="331"/>
                  </a:cubicBezTo>
                  <a:cubicBezTo>
                    <a:pt x="4503" y="268"/>
                    <a:pt x="4180" y="235"/>
                    <a:pt x="3855" y="235"/>
                  </a:cubicBezTo>
                  <a:cubicBezTo>
                    <a:pt x="3372" y="235"/>
                    <a:pt x="2883" y="307"/>
                    <a:pt x="2395" y="457"/>
                  </a:cubicBezTo>
                  <a:cubicBezTo>
                    <a:pt x="2236" y="491"/>
                    <a:pt x="2078" y="509"/>
                    <a:pt x="1923" y="509"/>
                  </a:cubicBezTo>
                  <a:cubicBezTo>
                    <a:pt x="1645" y="509"/>
                    <a:pt x="1377" y="452"/>
                    <a:pt x="1134" y="331"/>
                  </a:cubicBezTo>
                  <a:lnTo>
                    <a:pt x="567" y="47"/>
                  </a:lnTo>
                  <a:cubicBezTo>
                    <a:pt x="527" y="21"/>
                    <a:pt x="476" y="11"/>
                    <a:pt x="421" y="11"/>
                  </a:cubicBezTo>
                  <a:cubicBezTo>
                    <a:pt x="345" y="11"/>
                    <a:pt x="262" y="29"/>
                    <a:pt x="189" y="47"/>
                  </a:cubicBezTo>
                  <a:cubicBezTo>
                    <a:pt x="63" y="142"/>
                    <a:pt x="0" y="237"/>
                    <a:pt x="0" y="394"/>
                  </a:cubicBezTo>
                  <a:lnTo>
                    <a:pt x="0" y="12838"/>
                  </a:lnTo>
                  <a:cubicBezTo>
                    <a:pt x="0" y="13563"/>
                    <a:pt x="536" y="14099"/>
                    <a:pt x="1197" y="14099"/>
                  </a:cubicBezTo>
                  <a:cubicBezTo>
                    <a:pt x="1890" y="14099"/>
                    <a:pt x="2458" y="13563"/>
                    <a:pt x="2458" y="12838"/>
                  </a:cubicBezTo>
                  <a:lnTo>
                    <a:pt x="2458" y="6380"/>
                  </a:lnTo>
                  <a:cubicBezTo>
                    <a:pt x="2867" y="6506"/>
                    <a:pt x="3245" y="6600"/>
                    <a:pt x="3686" y="6600"/>
                  </a:cubicBezTo>
                  <a:lnTo>
                    <a:pt x="4348" y="6600"/>
                  </a:lnTo>
                  <a:cubicBezTo>
                    <a:pt x="4978" y="6600"/>
                    <a:pt x="5608" y="6443"/>
                    <a:pt x="6144" y="6065"/>
                  </a:cubicBezTo>
                  <a:cubicBezTo>
                    <a:pt x="6490" y="5876"/>
                    <a:pt x="6774" y="5592"/>
                    <a:pt x="7026" y="5277"/>
                  </a:cubicBezTo>
                  <a:cubicBezTo>
                    <a:pt x="7656" y="6065"/>
                    <a:pt x="8696" y="6600"/>
                    <a:pt x="9767" y="6600"/>
                  </a:cubicBezTo>
                  <a:lnTo>
                    <a:pt x="10397" y="6600"/>
                  </a:lnTo>
                  <a:cubicBezTo>
                    <a:pt x="12445" y="6600"/>
                    <a:pt x="14083" y="4931"/>
                    <a:pt x="14083" y="2883"/>
                  </a:cubicBezTo>
                  <a:lnTo>
                    <a:pt x="14083" y="394"/>
                  </a:lnTo>
                  <a:cubicBezTo>
                    <a:pt x="14083" y="237"/>
                    <a:pt x="14020" y="142"/>
                    <a:pt x="13894" y="47"/>
                  </a:cubicBezTo>
                  <a:cubicBezTo>
                    <a:pt x="13831" y="16"/>
                    <a:pt x="13760" y="0"/>
                    <a:pt x="136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7443;p53">
            <a:extLst>
              <a:ext uri="{FF2B5EF4-FFF2-40B4-BE49-F238E27FC236}">
                <a16:creationId xmlns:a16="http://schemas.microsoft.com/office/drawing/2014/main" id="{FE16720B-387F-4E77-AD93-ACEF4211551B}"/>
              </a:ext>
            </a:extLst>
          </p:cNvPr>
          <p:cNvGrpSpPr/>
          <p:nvPr/>
        </p:nvGrpSpPr>
        <p:grpSpPr>
          <a:xfrm>
            <a:off x="4023611" y="1969100"/>
            <a:ext cx="572433" cy="572433"/>
            <a:chOff x="-12199250" y="2096250"/>
            <a:chExt cx="354450" cy="354450"/>
          </a:xfrm>
          <a:solidFill>
            <a:srgbClr val="5C3183"/>
          </a:solidFill>
        </p:grpSpPr>
        <p:sp>
          <p:nvSpPr>
            <p:cNvPr id="386" name="Google Shape;7444;p53">
              <a:extLst>
                <a:ext uri="{FF2B5EF4-FFF2-40B4-BE49-F238E27FC236}">
                  <a16:creationId xmlns:a16="http://schemas.microsoft.com/office/drawing/2014/main" id="{677312FD-5F76-4DA2-BA40-C98790C6D330}"/>
                </a:ext>
              </a:extLst>
            </p:cNvPr>
            <p:cNvSpPr/>
            <p:nvPr/>
          </p:nvSpPr>
          <p:spPr>
            <a:xfrm>
              <a:off x="-12199250" y="2096250"/>
              <a:ext cx="354450" cy="354450"/>
            </a:xfrm>
            <a:custGeom>
              <a:avLst/>
              <a:gdLst/>
              <a:ahLst/>
              <a:cxnLst/>
              <a:rect l="l" t="t" r="r" b="b"/>
              <a:pathLst>
                <a:path w="14178" h="14178" extrusionOk="0">
                  <a:moveTo>
                    <a:pt x="8507" y="851"/>
                  </a:moveTo>
                  <a:lnTo>
                    <a:pt x="9609" y="2553"/>
                  </a:lnTo>
                  <a:lnTo>
                    <a:pt x="4505" y="2553"/>
                  </a:lnTo>
                  <a:lnTo>
                    <a:pt x="5608" y="851"/>
                  </a:lnTo>
                  <a:close/>
                  <a:moveTo>
                    <a:pt x="4442" y="3340"/>
                  </a:moveTo>
                  <a:cubicBezTo>
                    <a:pt x="4001" y="3655"/>
                    <a:pt x="3655" y="4002"/>
                    <a:pt x="3340" y="4443"/>
                  </a:cubicBezTo>
                  <a:lnTo>
                    <a:pt x="3340" y="3718"/>
                  </a:lnTo>
                  <a:cubicBezTo>
                    <a:pt x="3308" y="3529"/>
                    <a:pt x="3497" y="3340"/>
                    <a:pt x="3718" y="3340"/>
                  </a:cubicBezTo>
                  <a:close/>
                  <a:moveTo>
                    <a:pt x="10334" y="3340"/>
                  </a:moveTo>
                  <a:cubicBezTo>
                    <a:pt x="10586" y="3340"/>
                    <a:pt x="10775" y="3529"/>
                    <a:pt x="10775" y="3781"/>
                  </a:cubicBezTo>
                  <a:lnTo>
                    <a:pt x="10775" y="4443"/>
                  </a:lnTo>
                  <a:lnTo>
                    <a:pt x="10743" y="4443"/>
                  </a:lnTo>
                  <a:cubicBezTo>
                    <a:pt x="10428" y="4002"/>
                    <a:pt x="10082" y="3655"/>
                    <a:pt x="9641" y="3340"/>
                  </a:cubicBezTo>
                  <a:close/>
                  <a:moveTo>
                    <a:pt x="2521" y="4506"/>
                  </a:moveTo>
                  <a:lnTo>
                    <a:pt x="2521" y="9610"/>
                  </a:lnTo>
                  <a:lnTo>
                    <a:pt x="819" y="8507"/>
                  </a:lnTo>
                  <a:lnTo>
                    <a:pt x="819" y="5640"/>
                  </a:lnTo>
                  <a:lnTo>
                    <a:pt x="2521" y="4506"/>
                  </a:lnTo>
                  <a:close/>
                  <a:moveTo>
                    <a:pt x="11562" y="4537"/>
                  </a:moveTo>
                  <a:lnTo>
                    <a:pt x="13264" y="5640"/>
                  </a:lnTo>
                  <a:lnTo>
                    <a:pt x="13264" y="8507"/>
                  </a:lnTo>
                  <a:lnTo>
                    <a:pt x="11562" y="9610"/>
                  </a:lnTo>
                  <a:lnTo>
                    <a:pt x="11562" y="4537"/>
                  </a:lnTo>
                  <a:close/>
                  <a:moveTo>
                    <a:pt x="3308" y="9673"/>
                  </a:moveTo>
                  <a:cubicBezTo>
                    <a:pt x="3623" y="10114"/>
                    <a:pt x="3970" y="10460"/>
                    <a:pt x="4411" y="10775"/>
                  </a:cubicBezTo>
                  <a:lnTo>
                    <a:pt x="3686" y="10775"/>
                  </a:lnTo>
                  <a:cubicBezTo>
                    <a:pt x="3466" y="10775"/>
                    <a:pt x="3245" y="10586"/>
                    <a:pt x="3245" y="10366"/>
                  </a:cubicBezTo>
                  <a:lnTo>
                    <a:pt x="3245" y="9673"/>
                  </a:lnTo>
                  <a:close/>
                  <a:moveTo>
                    <a:pt x="7026" y="3340"/>
                  </a:moveTo>
                  <a:cubicBezTo>
                    <a:pt x="9074" y="3340"/>
                    <a:pt x="10743" y="4978"/>
                    <a:pt x="10743" y="7089"/>
                  </a:cubicBezTo>
                  <a:cubicBezTo>
                    <a:pt x="10743" y="9137"/>
                    <a:pt x="9074" y="10775"/>
                    <a:pt x="7026" y="10775"/>
                  </a:cubicBezTo>
                  <a:cubicBezTo>
                    <a:pt x="5009" y="10775"/>
                    <a:pt x="3308" y="9137"/>
                    <a:pt x="3308" y="7089"/>
                  </a:cubicBezTo>
                  <a:cubicBezTo>
                    <a:pt x="3308" y="5041"/>
                    <a:pt x="4946" y="3340"/>
                    <a:pt x="7026" y="3340"/>
                  </a:cubicBezTo>
                  <a:close/>
                  <a:moveTo>
                    <a:pt x="10743" y="9673"/>
                  </a:moveTo>
                  <a:lnTo>
                    <a:pt x="10743" y="10397"/>
                  </a:lnTo>
                  <a:cubicBezTo>
                    <a:pt x="10743" y="10618"/>
                    <a:pt x="10586" y="10775"/>
                    <a:pt x="10334" y="10775"/>
                  </a:cubicBezTo>
                  <a:lnTo>
                    <a:pt x="9641" y="10775"/>
                  </a:lnTo>
                  <a:cubicBezTo>
                    <a:pt x="10082" y="10460"/>
                    <a:pt x="10428" y="10114"/>
                    <a:pt x="10743" y="9673"/>
                  </a:cubicBezTo>
                  <a:close/>
                  <a:moveTo>
                    <a:pt x="9578" y="11594"/>
                  </a:moveTo>
                  <a:lnTo>
                    <a:pt x="8443" y="13296"/>
                  </a:lnTo>
                  <a:lnTo>
                    <a:pt x="5577" y="13296"/>
                  </a:lnTo>
                  <a:lnTo>
                    <a:pt x="4474" y="11594"/>
                  </a:lnTo>
                  <a:close/>
                  <a:moveTo>
                    <a:pt x="5419" y="1"/>
                  </a:moveTo>
                  <a:cubicBezTo>
                    <a:pt x="5261" y="1"/>
                    <a:pt x="5167" y="64"/>
                    <a:pt x="5072" y="190"/>
                  </a:cubicBezTo>
                  <a:lnTo>
                    <a:pt x="3529" y="2553"/>
                  </a:lnTo>
                  <a:cubicBezTo>
                    <a:pt x="3025" y="2616"/>
                    <a:pt x="2678" y="3025"/>
                    <a:pt x="2552" y="3529"/>
                  </a:cubicBezTo>
                  <a:lnTo>
                    <a:pt x="189" y="5073"/>
                  </a:lnTo>
                  <a:cubicBezTo>
                    <a:pt x="63" y="5136"/>
                    <a:pt x="0" y="5262"/>
                    <a:pt x="0" y="5419"/>
                  </a:cubicBezTo>
                  <a:lnTo>
                    <a:pt x="0" y="8727"/>
                  </a:lnTo>
                  <a:cubicBezTo>
                    <a:pt x="0" y="8853"/>
                    <a:pt x="63" y="9011"/>
                    <a:pt x="189" y="9105"/>
                  </a:cubicBezTo>
                  <a:lnTo>
                    <a:pt x="2552" y="10618"/>
                  </a:lnTo>
                  <a:cubicBezTo>
                    <a:pt x="2647" y="11153"/>
                    <a:pt x="3025" y="11500"/>
                    <a:pt x="3529" y="11626"/>
                  </a:cubicBezTo>
                  <a:lnTo>
                    <a:pt x="5072" y="13989"/>
                  </a:lnTo>
                  <a:cubicBezTo>
                    <a:pt x="5167" y="14083"/>
                    <a:pt x="5261" y="14178"/>
                    <a:pt x="5419" y="14178"/>
                  </a:cubicBezTo>
                  <a:lnTo>
                    <a:pt x="8727" y="14178"/>
                  </a:lnTo>
                  <a:cubicBezTo>
                    <a:pt x="8885" y="14178"/>
                    <a:pt x="9011" y="14083"/>
                    <a:pt x="9105" y="13989"/>
                  </a:cubicBezTo>
                  <a:lnTo>
                    <a:pt x="10617" y="11626"/>
                  </a:lnTo>
                  <a:cubicBezTo>
                    <a:pt x="11153" y="11531"/>
                    <a:pt x="11499" y="11153"/>
                    <a:pt x="11626" y="10618"/>
                  </a:cubicBezTo>
                  <a:lnTo>
                    <a:pt x="13988" y="9105"/>
                  </a:lnTo>
                  <a:cubicBezTo>
                    <a:pt x="14083" y="9011"/>
                    <a:pt x="14177" y="8885"/>
                    <a:pt x="14177" y="8727"/>
                  </a:cubicBezTo>
                  <a:lnTo>
                    <a:pt x="14177" y="5419"/>
                  </a:lnTo>
                  <a:cubicBezTo>
                    <a:pt x="14177" y="5262"/>
                    <a:pt x="14083" y="5167"/>
                    <a:pt x="13988" y="5073"/>
                  </a:cubicBezTo>
                  <a:lnTo>
                    <a:pt x="11626" y="3529"/>
                  </a:lnTo>
                  <a:cubicBezTo>
                    <a:pt x="11531" y="3025"/>
                    <a:pt x="11153" y="2679"/>
                    <a:pt x="10617" y="2553"/>
                  </a:cubicBezTo>
                  <a:lnTo>
                    <a:pt x="9105" y="190"/>
                  </a:lnTo>
                  <a:cubicBezTo>
                    <a:pt x="9011" y="64"/>
                    <a:pt x="8885" y="1"/>
                    <a:pt x="8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445;p53">
              <a:extLst>
                <a:ext uri="{FF2B5EF4-FFF2-40B4-BE49-F238E27FC236}">
                  <a16:creationId xmlns:a16="http://schemas.microsoft.com/office/drawing/2014/main" id="{33C9A417-58A9-4A69-AF40-57243098A784}"/>
                </a:ext>
              </a:extLst>
            </p:cNvPr>
            <p:cNvSpPr/>
            <p:nvPr/>
          </p:nvSpPr>
          <p:spPr>
            <a:xfrm>
              <a:off x="-12096075" y="2200225"/>
              <a:ext cx="144950" cy="144950"/>
            </a:xfrm>
            <a:custGeom>
              <a:avLst/>
              <a:gdLst/>
              <a:ahLst/>
              <a:cxnLst/>
              <a:rect l="l" t="t" r="r" b="b"/>
              <a:pathLst>
                <a:path w="5798" h="5798" extrusionOk="0">
                  <a:moveTo>
                    <a:pt x="2899" y="851"/>
                  </a:moveTo>
                  <a:cubicBezTo>
                    <a:pt x="4064" y="851"/>
                    <a:pt x="5010" y="1796"/>
                    <a:pt x="5010" y="2930"/>
                  </a:cubicBezTo>
                  <a:cubicBezTo>
                    <a:pt x="5010" y="4064"/>
                    <a:pt x="4064" y="5010"/>
                    <a:pt x="2899" y="5010"/>
                  </a:cubicBezTo>
                  <a:cubicBezTo>
                    <a:pt x="1765" y="5010"/>
                    <a:pt x="819" y="4064"/>
                    <a:pt x="819" y="2930"/>
                  </a:cubicBezTo>
                  <a:cubicBezTo>
                    <a:pt x="819" y="1796"/>
                    <a:pt x="1765" y="851"/>
                    <a:pt x="2899" y="851"/>
                  </a:cubicBezTo>
                  <a:close/>
                  <a:moveTo>
                    <a:pt x="2899" y="0"/>
                  </a:moveTo>
                  <a:cubicBezTo>
                    <a:pt x="1292" y="0"/>
                    <a:pt x="0" y="1323"/>
                    <a:pt x="0" y="2930"/>
                  </a:cubicBezTo>
                  <a:cubicBezTo>
                    <a:pt x="0" y="4505"/>
                    <a:pt x="1292" y="5797"/>
                    <a:pt x="2899" y="5797"/>
                  </a:cubicBezTo>
                  <a:cubicBezTo>
                    <a:pt x="4537" y="5797"/>
                    <a:pt x="5797" y="4505"/>
                    <a:pt x="5797" y="2930"/>
                  </a:cubicBezTo>
                  <a:cubicBezTo>
                    <a:pt x="5797" y="1323"/>
                    <a:pt x="4474" y="0"/>
                    <a:pt x="28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446;p53">
            <a:extLst>
              <a:ext uri="{FF2B5EF4-FFF2-40B4-BE49-F238E27FC236}">
                <a16:creationId xmlns:a16="http://schemas.microsoft.com/office/drawing/2014/main" id="{CA70CBD0-464A-4063-8939-05E49BA87A30}"/>
              </a:ext>
            </a:extLst>
          </p:cNvPr>
          <p:cNvGrpSpPr/>
          <p:nvPr/>
        </p:nvGrpSpPr>
        <p:grpSpPr>
          <a:xfrm>
            <a:off x="4740288" y="2689062"/>
            <a:ext cx="568597" cy="571181"/>
            <a:chOff x="-12199250" y="2530225"/>
            <a:chExt cx="352075" cy="353675"/>
          </a:xfrm>
          <a:solidFill>
            <a:srgbClr val="5C3183"/>
          </a:solidFill>
        </p:grpSpPr>
        <p:sp>
          <p:nvSpPr>
            <p:cNvPr id="382" name="Google Shape;7447;p53">
              <a:extLst>
                <a:ext uri="{FF2B5EF4-FFF2-40B4-BE49-F238E27FC236}">
                  <a16:creationId xmlns:a16="http://schemas.microsoft.com/office/drawing/2014/main" id="{E482E342-45D9-42B8-A3B5-B864605357B9}"/>
                </a:ext>
              </a:extLst>
            </p:cNvPr>
            <p:cNvSpPr/>
            <p:nvPr/>
          </p:nvSpPr>
          <p:spPr>
            <a:xfrm>
              <a:off x="-12055900" y="2530225"/>
              <a:ext cx="63025" cy="62250"/>
            </a:xfrm>
            <a:custGeom>
              <a:avLst/>
              <a:gdLst/>
              <a:ahLst/>
              <a:cxnLst/>
              <a:rect l="l" t="t" r="r" b="b"/>
              <a:pathLst>
                <a:path w="2521" h="2490" extrusionOk="0">
                  <a:moveTo>
                    <a:pt x="1292" y="883"/>
                  </a:moveTo>
                  <a:cubicBezTo>
                    <a:pt x="1512" y="883"/>
                    <a:pt x="1733" y="1072"/>
                    <a:pt x="1733" y="1292"/>
                  </a:cubicBezTo>
                  <a:cubicBezTo>
                    <a:pt x="1701" y="1513"/>
                    <a:pt x="1544" y="1702"/>
                    <a:pt x="1292" y="1702"/>
                  </a:cubicBezTo>
                  <a:cubicBezTo>
                    <a:pt x="1071" y="1702"/>
                    <a:pt x="914" y="1513"/>
                    <a:pt x="914" y="1292"/>
                  </a:cubicBezTo>
                  <a:cubicBezTo>
                    <a:pt x="914" y="1072"/>
                    <a:pt x="1103" y="883"/>
                    <a:pt x="1292" y="883"/>
                  </a:cubicBezTo>
                  <a:close/>
                  <a:moveTo>
                    <a:pt x="1260" y="1"/>
                  </a:moveTo>
                  <a:cubicBezTo>
                    <a:pt x="567" y="1"/>
                    <a:pt x="0" y="568"/>
                    <a:pt x="0" y="1261"/>
                  </a:cubicBezTo>
                  <a:cubicBezTo>
                    <a:pt x="0" y="1923"/>
                    <a:pt x="567" y="2490"/>
                    <a:pt x="1260" y="2490"/>
                  </a:cubicBezTo>
                  <a:cubicBezTo>
                    <a:pt x="1985" y="2490"/>
                    <a:pt x="2520" y="1923"/>
                    <a:pt x="2520" y="1261"/>
                  </a:cubicBezTo>
                  <a:cubicBezTo>
                    <a:pt x="2520" y="599"/>
                    <a:pt x="1985"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7448;p53">
              <a:extLst>
                <a:ext uri="{FF2B5EF4-FFF2-40B4-BE49-F238E27FC236}">
                  <a16:creationId xmlns:a16="http://schemas.microsoft.com/office/drawing/2014/main" id="{A1D825BF-62E5-4F81-9A35-11AB268829D9}"/>
                </a:ext>
              </a:extLst>
            </p:cNvPr>
            <p:cNvSpPr/>
            <p:nvPr/>
          </p:nvSpPr>
          <p:spPr>
            <a:xfrm>
              <a:off x="-12116550" y="2592450"/>
              <a:ext cx="185900" cy="291450"/>
            </a:xfrm>
            <a:custGeom>
              <a:avLst/>
              <a:gdLst/>
              <a:ahLst/>
              <a:cxnLst/>
              <a:rect l="l" t="t" r="r" b="b"/>
              <a:pathLst>
                <a:path w="7436" h="11658" extrusionOk="0">
                  <a:moveTo>
                    <a:pt x="5135" y="851"/>
                  </a:moveTo>
                  <a:cubicBezTo>
                    <a:pt x="5388" y="1324"/>
                    <a:pt x="5419" y="1891"/>
                    <a:pt x="5230" y="2395"/>
                  </a:cubicBezTo>
                  <a:lnTo>
                    <a:pt x="3938" y="1765"/>
                  </a:lnTo>
                  <a:cubicBezTo>
                    <a:pt x="3875" y="1749"/>
                    <a:pt x="3812" y="1741"/>
                    <a:pt x="3749" y="1741"/>
                  </a:cubicBezTo>
                  <a:cubicBezTo>
                    <a:pt x="3686" y="1741"/>
                    <a:pt x="3623" y="1749"/>
                    <a:pt x="3560" y="1765"/>
                  </a:cubicBezTo>
                  <a:lnTo>
                    <a:pt x="2269" y="2395"/>
                  </a:lnTo>
                  <a:cubicBezTo>
                    <a:pt x="2048" y="1891"/>
                    <a:pt x="2080" y="1324"/>
                    <a:pt x="2300" y="851"/>
                  </a:cubicBezTo>
                  <a:close/>
                  <a:moveTo>
                    <a:pt x="4159" y="2742"/>
                  </a:moveTo>
                  <a:lnTo>
                    <a:pt x="4946" y="3151"/>
                  </a:lnTo>
                  <a:lnTo>
                    <a:pt x="4253" y="7530"/>
                  </a:lnTo>
                  <a:lnTo>
                    <a:pt x="3308" y="7530"/>
                  </a:lnTo>
                  <a:lnTo>
                    <a:pt x="2552" y="3151"/>
                  </a:lnTo>
                  <a:lnTo>
                    <a:pt x="3340" y="2742"/>
                  </a:lnTo>
                  <a:lnTo>
                    <a:pt x="3340" y="4569"/>
                  </a:lnTo>
                  <a:cubicBezTo>
                    <a:pt x="3340" y="4789"/>
                    <a:pt x="3529" y="5010"/>
                    <a:pt x="3718" y="5010"/>
                  </a:cubicBezTo>
                  <a:cubicBezTo>
                    <a:pt x="3970" y="5010"/>
                    <a:pt x="4159" y="4789"/>
                    <a:pt x="4159" y="4569"/>
                  </a:cubicBezTo>
                  <a:lnTo>
                    <a:pt x="4159" y="2742"/>
                  </a:lnTo>
                  <a:close/>
                  <a:moveTo>
                    <a:pt x="5388" y="8318"/>
                  </a:moveTo>
                  <a:cubicBezTo>
                    <a:pt x="5608" y="8318"/>
                    <a:pt x="5766" y="8507"/>
                    <a:pt x="5766" y="8727"/>
                  </a:cubicBezTo>
                  <a:lnTo>
                    <a:pt x="5766" y="9169"/>
                  </a:lnTo>
                  <a:lnTo>
                    <a:pt x="1638" y="9169"/>
                  </a:lnTo>
                  <a:lnTo>
                    <a:pt x="1638" y="8727"/>
                  </a:lnTo>
                  <a:cubicBezTo>
                    <a:pt x="1638" y="8507"/>
                    <a:pt x="1827" y="8318"/>
                    <a:pt x="2080" y="8318"/>
                  </a:cubicBezTo>
                  <a:close/>
                  <a:moveTo>
                    <a:pt x="6207" y="9956"/>
                  </a:moveTo>
                  <a:cubicBezTo>
                    <a:pt x="6459" y="9956"/>
                    <a:pt x="6616" y="10145"/>
                    <a:pt x="6616" y="10397"/>
                  </a:cubicBezTo>
                  <a:lnTo>
                    <a:pt x="6616" y="10838"/>
                  </a:lnTo>
                  <a:lnTo>
                    <a:pt x="819" y="10838"/>
                  </a:lnTo>
                  <a:lnTo>
                    <a:pt x="819" y="10397"/>
                  </a:lnTo>
                  <a:cubicBezTo>
                    <a:pt x="819" y="10145"/>
                    <a:pt x="1008" y="9956"/>
                    <a:pt x="1260" y="9956"/>
                  </a:cubicBezTo>
                  <a:close/>
                  <a:moveTo>
                    <a:pt x="2080" y="1"/>
                  </a:moveTo>
                  <a:cubicBezTo>
                    <a:pt x="1922" y="1"/>
                    <a:pt x="1796" y="64"/>
                    <a:pt x="1733" y="190"/>
                  </a:cubicBezTo>
                  <a:cubicBezTo>
                    <a:pt x="1134" y="1040"/>
                    <a:pt x="1134" y="2143"/>
                    <a:pt x="1670" y="3057"/>
                  </a:cubicBezTo>
                  <a:lnTo>
                    <a:pt x="2426" y="7530"/>
                  </a:lnTo>
                  <a:lnTo>
                    <a:pt x="2080" y="7530"/>
                  </a:lnTo>
                  <a:cubicBezTo>
                    <a:pt x="1418" y="7530"/>
                    <a:pt x="819" y="8066"/>
                    <a:pt x="819" y="8759"/>
                  </a:cubicBezTo>
                  <a:lnTo>
                    <a:pt x="819" y="9232"/>
                  </a:lnTo>
                  <a:cubicBezTo>
                    <a:pt x="347" y="9389"/>
                    <a:pt x="0" y="9862"/>
                    <a:pt x="0" y="10429"/>
                  </a:cubicBezTo>
                  <a:lnTo>
                    <a:pt x="0" y="11248"/>
                  </a:lnTo>
                  <a:cubicBezTo>
                    <a:pt x="0" y="11500"/>
                    <a:pt x="189" y="11657"/>
                    <a:pt x="378" y="11657"/>
                  </a:cubicBezTo>
                  <a:lnTo>
                    <a:pt x="6994" y="11657"/>
                  </a:lnTo>
                  <a:cubicBezTo>
                    <a:pt x="7246" y="11657"/>
                    <a:pt x="7435" y="11437"/>
                    <a:pt x="7435" y="11248"/>
                  </a:cubicBezTo>
                  <a:lnTo>
                    <a:pt x="7435" y="10429"/>
                  </a:lnTo>
                  <a:cubicBezTo>
                    <a:pt x="7435" y="9862"/>
                    <a:pt x="7089" y="9452"/>
                    <a:pt x="6616" y="9232"/>
                  </a:cubicBezTo>
                  <a:lnTo>
                    <a:pt x="6616" y="8759"/>
                  </a:lnTo>
                  <a:cubicBezTo>
                    <a:pt x="6616" y="8066"/>
                    <a:pt x="6049" y="7530"/>
                    <a:pt x="5388" y="7530"/>
                  </a:cubicBezTo>
                  <a:lnTo>
                    <a:pt x="5041" y="7530"/>
                  </a:lnTo>
                  <a:lnTo>
                    <a:pt x="5766" y="3057"/>
                  </a:lnTo>
                  <a:cubicBezTo>
                    <a:pt x="6333" y="2206"/>
                    <a:pt x="6301" y="1072"/>
                    <a:pt x="5734" y="190"/>
                  </a:cubicBezTo>
                  <a:cubicBezTo>
                    <a:pt x="5671" y="64"/>
                    <a:pt x="5545" y="1"/>
                    <a:pt x="53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7449;p53">
              <a:extLst>
                <a:ext uri="{FF2B5EF4-FFF2-40B4-BE49-F238E27FC236}">
                  <a16:creationId xmlns:a16="http://schemas.microsoft.com/office/drawing/2014/main" id="{A0D150E6-2A1D-4E0B-BD54-EBB57CA97E2F}"/>
                </a:ext>
              </a:extLst>
            </p:cNvPr>
            <p:cNvSpPr/>
            <p:nvPr/>
          </p:nvSpPr>
          <p:spPr>
            <a:xfrm>
              <a:off x="-11950375" y="2633400"/>
              <a:ext cx="103200" cy="102425"/>
            </a:xfrm>
            <a:custGeom>
              <a:avLst/>
              <a:gdLst/>
              <a:ahLst/>
              <a:cxnLst/>
              <a:rect l="l" t="t" r="r" b="b"/>
              <a:pathLst>
                <a:path w="4128" h="4097" extrusionOk="0">
                  <a:moveTo>
                    <a:pt x="2017" y="1324"/>
                  </a:moveTo>
                  <a:lnTo>
                    <a:pt x="2206" y="1671"/>
                  </a:lnTo>
                  <a:cubicBezTo>
                    <a:pt x="2238" y="1734"/>
                    <a:pt x="2332" y="1828"/>
                    <a:pt x="2395" y="1860"/>
                  </a:cubicBezTo>
                  <a:lnTo>
                    <a:pt x="2742" y="2049"/>
                  </a:lnTo>
                  <a:lnTo>
                    <a:pt x="2395" y="2269"/>
                  </a:lnTo>
                  <a:cubicBezTo>
                    <a:pt x="2332" y="2301"/>
                    <a:pt x="2238" y="2364"/>
                    <a:pt x="2206" y="2458"/>
                  </a:cubicBezTo>
                  <a:lnTo>
                    <a:pt x="2017" y="2805"/>
                  </a:lnTo>
                  <a:lnTo>
                    <a:pt x="1797" y="2458"/>
                  </a:lnTo>
                  <a:cubicBezTo>
                    <a:pt x="1765" y="2364"/>
                    <a:pt x="1702" y="2301"/>
                    <a:pt x="1607" y="2269"/>
                  </a:cubicBezTo>
                  <a:lnTo>
                    <a:pt x="1261" y="2049"/>
                  </a:lnTo>
                  <a:lnTo>
                    <a:pt x="1607" y="1860"/>
                  </a:lnTo>
                  <a:cubicBezTo>
                    <a:pt x="1702" y="1828"/>
                    <a:pt x="1765" y="1734"/>
                    <a:pt x="1797" y="1671"/>
                  </a:cubicBezTo>
                  <a:lnTo>
                    <a:pt x="2017" y="1324"/>
                  </a:lnTo>
                  <a:close/>
                  <a:moveTo>
                    <a:pt x="2049" y="1"/>
                  </a:moveTo>
                  <a:cubicBezTo>
                    <a:pt x="1891" y="1"/>
                    <a:pt x="1734" y="95"/>
                    <a:pt x="1702" y="253"/>
                  </a:cubicBezTo>
                  <a:lnTo>
                    <a:pt x="1229" y="1230"/>
                  </a:lnTo>
                  <a:lnTo>
                    <a:pt x="221" y="1702"/>
                  </a:lnTo>
                  <a:cubicBezTo>
                    <a:pt x="64" y="1797"/>
                    <a:pt x="1" y="1891"/>
                    <a:pt x="1" y="2049"/>
                  </a:cubicBezTo>
                  <a:cubicBezTo>
                    <a:pt x="1" y="2206"/>
                    <a:pt x="64" y="2364"/>
                    <a:pt x="221" y="2427"/>
                  </a:cubicBezTo>
                  <a:lnTo>
                    <a:pt x="1229" y="2899"/>
                  </a:lnTo>
                  <a:lnTo>
                    <a:pt x="1702" y="3876"/>
                  </a:lnTo>
                  <a:cubicBezTo>
                    <a:pt x="1765" y="4034"/>
                    <a:pt x="1891" y="4097"/>
                    <a:pt x="2049" y="4097"/>
                  </a:cubicBezTo>
                  <a:cubicBezTo>
                    <a:pt x="2206" y="4097"/>
                    <a:pt x="2364" y="4034"/>
                    <a:pt x="2395" y="3876"/>
                  </a:cubicBezTo>
                  <a:lnTo>
                    <a:pt x="2868" y="2899"/>
                  </a:lnTo>
                  <a:lnTo>
                    <a:pt x="3907" y="2427"/>
                  </a:lnTo>
                  <a:cubicBezTo>
                    <a:pt x="4065" y="2332"/>
                    <a:pt x="4128" y="2206"/>
                    <a:pt x="4128" y="2049"/>
                  </a:cubicBezTo>
                  <a:cubicBezTo>
                    <a:pt x="4128" y="1891"/>
                    <a:pt x="4065" y="1734"/>
                    <a:pt x="3907" y="1702"/>
                  </a:cubicBezTo>
                  <a:lnTo>
                    <a:pt x="2868" y="1230"/>
                  </a:lnTo>
                  <a:lnTo>
                    <a:pt x="2395" y="253"/>
                  </a:lnTo>
                  <a:cubicBezTo>
                    <a:pt x="2332" y="95"/>
                    <a:pt x="2206" y="1"/>
                    <a:pt x="2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450;p53">
              <a:extLst>
                <a:ext uri="{FF2B5EF4-FFF2-40B4-BE49-F238E27FC236}">
                  <a16:creationId xmlns:a16="http://schemas.microsoft.com/office/drawing/2014/main" id="{7948D2D5-339B-491A-B517-28FC4E9B3756}"/>
                </a:ext>
              </a:extLst>
            </p:cNvPr>
            <p:cNvSpPr/>
            <p:nvPr/>
          </p:nvSpPr>
          <p:spPr>
            <a:xfrm>
              <a:off x="-12199250" y="2633400"/>
              <a:ext cx="103200" cy="102425"/>
            </a:xfrm>
            <a:custGeom>
              <a:avLst/>
              <a:gdLst/>
              <a:ahLst/>
              <a:cxnLst/>
              <a:rect l="l" t="t" r="r" b="b"/>
              <a:pathLst>
                <a:path w="4128" h="4097" extrusionOk="0">
                  <a:moveTo>
                    <a:pt x="2048" y="1324"/>
                  </a:moveTo>
                  <a:lnTo>
                    <a:pt x="2237" y="1671"/>
                  </a:lnTo>
                  <a:cubicBezTo>
                    <a:pt x="2269" y="1734"/>
                    <a:pt x="2363" y="1828"/>
                    <a:pt x="2426" y="1860"/>
                  </a:cubicBezTo>
                  <a:lnTo>
                    <a:pt x="2804" y="2049"/>
                  </a:lnTo>
                  <a:lnTo>
                    <a:pt x="2426" y="2269"/>
                  </a:lnTo>
                  <a:cubicBezTo>
                    <a:pt x="2363" y="2301"/>
                    <a:pt x="2269" y="2364"/>
                    <a:pt x="2237" y="2458"/>
                  </a:cubicBezTo>
                  <a:lnTo>
                    <a:pt x="2048" y="2805"/>
                  </a:lnTo>
                  <a:lnTo>
                    <a:pt x="1859" y="2458"/>
                  </a:lnTo>
                  <a:cubicBezTo>
                    <a:pt x="1796" y="2364"/>
                    <a:pt x="1733" y="2301"/>
                    <a:pt x="1638" y="2269"/>
                  </a:cubicBezTo>
                  <a:lnTo>
                    <a:pt x="1292" y="2049"/>
                  </a:lnTo>
                  <a:lnTo>
                    <a:pt x="1638" y="1860"/>
                  </a:lnTo>
                  <a:cubicBezTo>
                    <a:pt x="1733" y="1828"/>
                    <a:pt x="1796" y="1734"/>
                    <a:pt x="1859" y="1671"/>
                  </a:cubicBezTo>
                  <a:lnTo>
                    <a:pt x="2048" y="1324"/>
                  </a:lnTo>
                  <a:close/>
                  <a:moveTo>
                    <a:pt x="2079" y="1"/>
                  </a:moveTo>
                  <a:cubicBezTo>
                    <a:pt x="1922" y="1"/>
                    <a:pt x="1764" y="95"/>
                    <a:pt x="1733" y="253"/>
                  </a:cubicBezTo>
                  <a:lnTo>
                    <a:pt x="1260" y="1230"/>
                  </a:lnTo>
                  <a:lnTo>
                    <a:pt x="221" y="1702"/>
                  </a:lnTo>
                  <a:cubicBezTo>
                    <a:pt x="63" y="1797"/>
                    <a:pt x="0" y="1891"/>
                    <a:pt x="0" y="2049"/>
                  </a:cubicBezTo>
                  <a:cubicBezTo>
                    <a:pt x="0" y="2206"/>
                    <a:pt x="63" y="2364"/>
                    <a:pt x="221" y="2427"/>
                  </a:cubicBezTo>
                  <a:lnTo>
                    <a:pt x="1260" y="2899"/>
                  </a:lnTo>
                  <a:lnTo>
                    <a:pt x="1733" y="3876"/>
                  </a:lnTo>
                  <a:cubicBezTo>
                    <a:pt x="1796" y="4034"/>
                    <a:pt x="1922" y="4097"/>
                    <a:pt x="2079" y="4097"/>
                  </a:cubicBezTo>
                  <a:cubicBezTo>
                    <a:pt x="2237" y="4097"/>
                    <a:pt x="2395" y="4034"/>
                    <a:pt x="2426" y="3876"/>
                  </a:cubicBezTo>
                  <a:lnTo>
                    <a:pt x="2899" y="2899"/>
                  </a:lnTo>
                  <a:lnTo>
                    <a:pt x="3907" y="2427"/>
                  </a:lnTo>
                  <a:cubicBezTo>
                    <a:pt x="4033" y="2364"/>
                    <a:pt x="4127" y="2206"/>
                    <a:pt x="4127" y="2049"/>
                  </a:cubicBezTo>
                  <a:cubicBezTo>
                    <a:pt x="4127" y="1891"/>
                    <a:pt x="4033" y="1734"/>
                    <a:pt x="3907" y="1702"/>
                  </a:cubicBezTo>
                  <a:lnTo>
                    <a:pt x="2899" y="1230"/>
                  </a:lnTo>
                  <a:lnTo>
                    <a:pt x="2426" y="253"/>
                  </a:lnTo>
                  <a:cubicBezTo>
                    <a:pt x="2363" y="95"/>
                    <a:pt x="2237" y="1"/>
                    <a:pt x="20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7451;p53">
            <a:extLst>
              <a:ext uri="{FF2B5EF4-FFF2-40B4-BE49-F238E27FC236}">
                <a16:creationId xmlns:a16="http://schemas.microsoft.com/office/drawing/2014/main" id="{9DFE75E6-A8AA-4578-B9D7-1F8D8263B769}"/>
              </a:ext>
            </a:extLst>
          </p:cNvPr>
          <p:cNvSpPr/>
          <p:nvPr/>
        </p:nvSpPr>
        <p:spPr>
          <a:xfrm>
            <a:off x="6879588" y="1287619"/>
            <a:ext cx="571181" cy="571503"/>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7452;p53">
            <a:extLst>
              <a:ext uri="{FF2B5EF4-FFF2-40B4-BE49-F238E27FC236}">
                <a16:creationId xmlns:a16="http://schemas.microsoft.com/office/drawing/2014/main" id="{D7755FB0-F6DA-4450-814A-169D4F005A8C}"/>
              </a:ext>
            </a:extLst>
          </p:cNvPr>
          <p:cNvGrpSpPr/>
          <p:nvPr/>
        </p:nvGrpSpPr>
        <p:grpSpPr>
          <a:xfrm>
            <a:off x="6878939" y="1971623"/>
            <a:ext cx="572433" cy="567387"/>
            <a:chOff x="-10462550" y="2057650"/>
            <a:chExt cx="354450" cy="351325"/>
          </a:xfrm>
          <a:solidFill>
            <a:srgbClr val="5C3183"/>
          </a:solidFill>
        </p:grpSpPr>
        <p:sp>
          <p:nvSpPr>
            <p:cNvPr id="380" name="Google Shape;7453;p53">
              <a:extLst>
                <a:ext uri="{FF2B5EF4-FFF2-40B4-BE49-F238E27FC236}">
                  <a16:creationId xmlns:a16="http://schemas.microsoft.com/office/drawing/2014/main" id="{D9A93EAD-1843-42BE-85B3-BB69E4373983}"/>
                </a:ext>
              </a:extLst>
            </p:cNvPr>
            <p:cNvSpPr/>
            <p:nvPr/>
          </p:nvSpPr>
          <p:spPr>
            <a:xfrm>
              <a:off x="-10462550" y="2057650"/>
              <a:ext cx="354450" cy="351325"/>
            </a:xfrm>
            <a:custGeom>
              <a:avLst/>
              <a:gdLst/>
              <a:ahLst/>
              <a:cxnLst/>
              <a:rect l="l" t="t" r="r" b="b"/>
              <a:pathLst>
                <a:path w="14178" h="14053" extrusionOk="0">
                  <a:moveTo>
                    <a:pt x="7121" y="788"/>
                  </a:moveTo>
                  <a:cubicBezTo>
                    <a:pt x="7341" y="788"/>
                    <a:pt x="7499" y="978"/>
                    <a:pt x="7499" y="1198"/>
                  </a:cubicBezTo>
                  <a:cubicBezTo>
                    <a:pt x="7499" y="1419"/>
                    <a:pt x="7310" y="1608"/>
                    <a:pt x="7121" y="1608"/>
                  </a:cubicBezTo>
                  <a:cubicBezTo>
                    <a:pt x="6932" y="1608"/>
                    <a:pt x="6680" y="1419"/>
                    <a:pt x="6680" y="1198"/>
                  </a:cubicBezTo>
                  <a:cubicBezTo>
                    <a:pt x="6711" y="946"/>
                    <a:pt x="6869" y="788"/>
                    <a:pt x="7121" y="788"/>
                  </a:cubicBezTo>
                  <a:close/>
                  <a:moveTo>
                    <a:pt x="7467" y="2364"/>
                  </a:moveTo>
                  <a:lnTo>
                    <a:pt x="8790" y="4065"/>
                  </a:lnTo>
                  <a:lnTo>
                    <a:pt x="5451" y="4065"/>
                  </a:lnTo>
                  <a:lnTo>
                    <a:pt x="6774" y="2364"/>
                  </a:lnTo>
                  <a:cubicBezTo>
                    <a:pt x="6869" y="2395"/>
                    <a:pt x="6995" y="2395"/>
                    <a:pt x="7121" y="2395"/>
                  </a:cubicBezTo>
                  <a:cubicBezTo>
                    <a:pt x="7247" y="2395"/>
                    <a:pt x="7341" y="2364"/>
                    <a:pt x="7467" y="2364"/>
                  </a:cubicBezTo>
                  <a:close/>
                  <a:moveTo>
                    <a:pt x="12508" y="4065"/>
                  </a:moveTo>
                  <a:cubicBezTo>
                    <a:pt x="12981" y="4065"/>
                    <a:pt x="13327" y="4412"/>
                    <a:pt x="13327" y="4884"/>
                  </a:cubicBezTo>
                  <a:cubicBezTo>
                    <a:pt x="13327" y="5231"/>
                    <a:pt x="13107" y="5546"/>
                    <a:pt x="12792" y="5672"/>
                  </a:cubicBezTo>
                  <a:cubicBezTo>
                    <a:pt x="12634" y="5703"/>
                    <a:pt x="12508" y="5861"/>
                    <a:pt x="12508" y="6081"/>
                  </a:cubicBezTo>
                  <a:lnTo>
                    <a:pt x="12508" y="11217"/>
                  </a:lnTo>
                  <a:cubicBezTo>
                    <a:pt x="12508" y="11437"/>
                    <a:pt x="12634" y="11563"/>
                    <a:pt x="12792" y="11626"/>
                  </a:cubicBezTo>
                  <a:cubicBezTo>
                    <a:pt x="13107" y="11752"/>
                    <a:pt x="13327" y="12067"/>
                    <a:pt x="13327" y="12414"/>
                  </a:cubicBezTo>
                  <a:cubicBezTo>
                    <a:pt x="13327" y="12886"/>
                    <a:pt x="12981" y="13233"/>
                    <a:pt x="12508" y="13233"/>
                  </a:cubicBezTo>
                  <a:cubicBezTo>
                    <a:pt x="12162" y="13233"/>
                    <a:pt x="11846" y="13012"/>
                    <a:pt x="11720" y="12697"/>
                  </a:cubicBezTo>
                  <a:cubicBezTo>
                    <a:pt x="11689" y="12540"/>
                    <a:pt x="11531" y="12414"/>
                    <a:pt x="11342" y="12414"/>
                  </a:cubicBezTo>
                  <a:lnTo>
                    <a:pt x="2868" y="12414"/>
                  </a:lnTo>
                  <a:cubicBezTo>
                    <a:pt x="2710" y="12414"/>
                    <a:pt x="2553" y="12540"/>
                    <a:pt x="2490" y="12697"/>
                  </a:cubicBezTo>
                  <a:cubicBezTo>
                    <a:pt x="2363" y="13012"/>
                    <a:pt x="2048" y="13233"/>
                    <a:pt x="1702" y="13233"/>
                  </a:cubicBezTo>
                  <a:cubicBezTo>
                    <a:pt x="1198" y="13233"/>
                    <a:pt x="851" y="12886"/>
                    <a:pt x="851" y="12414"/>
                  </a:cubicBezTo>
                  <a:cubicBezTo>
                    <a:pt x="851" y="12067"/>
                    <a:pt x="1103" y="11752"/>
                    <a:pt x="1418" y="11626"/>
                  </a:cubicBezTo>
                  <a:cubicBezTo>
                    <a:pt x="1576" y="11595"/>
                    <a:pt x="1702" y="11437"/>
                    <a:pt x="1702" y="11217"/>
                  </a:cubicBezTo>
                  <a:lnTo>
                    <a:pt x="1702" y="6081"/>
                  </a:lnTo>
                  <a:cubicBezTo>
                    <a:pt x="1702" y="5924"/>
                    <a:pt x="1576" y="5766"/>
                    <a:pt x="1418" y="5672"/>
                  </a:cubicBezTo>
                  <a:cubicBezTo>
                    <a:pt x="1103" y="5546"/>
                    <a:pt x="851" y="5231"/>
                    <a:pt x="851" y="4884"/>
                  </a:cubicBezTo>
                  <a:cubicBezTo>
                    <a:pt x="851" y="4412"/>
                    <a:pt x="1229" y="4065"/>
                    <a:pt x="1702" y="4065"/>
                  </a:cubicBezTo>
                  <a:cubicBezTo>
                    <a:pt x="2048" y="4065"/>
                    <a:pt x="2363" y="4286"/>
                    <a:pt x="2490" y="4601"/>
                  </a:cubicBezTo>
                  <a:cubicBezTo>
                    <a:pt x="2521" y="4758"/>
                    <a:pt x="2679" y="4884"/>
                    <a:pt x="2868" y="4884"/>
                  </a:cubicBezTo>
                  <a:lnTo>
                    <a:pt x="11342" y="4884"/>
                  </a:lnTo>
                  <a:cubicBezTo>
                    <a:pt x="11500" y="4884"/>
                    <a:pt x="11657" y="4758"/>
                    <a:pt x="11720" y="4601"/>
                  </a:cubicBezTo>
                  <a:cubicBezTo>
                    <a:pt x="11846" y="4286"/>
                    <a:pt x="12162" y="4065"/>
                    <a:pt x="12508" y="4065"/>
                  </a:cubicBezTo>
                  <a:close/>
                  <a:moveTo>
                    <a:pt x="7089" y="1"/>
                  </a:moveTo>
                  <a:cubicBezTo>
                    <a:pt x="6365" y="1"/>
                    <a:pt x="5829" y="568"/>
                    <a:pt x="5829" y="1230"/>
                  </a:cubicBezTo>
                  <a:cubicBezTo>
                    <a:pt x="5829" y="1450"/>
                    <a:pt x="5892" y="1702"/>
                    <a:pt x="6018" y="1891"/>
                  </a:cubicBezTo>
                  <a:lnTo>
                    <a:pt x="4348" y="4097"/>
                  </a:lnTo>
                  <a:lnTo>
                    <a:pt x="3057" y="4097"/>
                  </a:lnTo>
                  <a:cubicBezTo>
                    <a:pt x="2773" y="3592"/>
                    <a:pt x="2237" y="3277"/>
                    <a:pt x="1639" y="3277"/>
                  </a:cubicBezTo>
                  <a:cubicBezTo>
                    <a:pt x="725" y="3277"/>
                    <a:pt x="1" y="4033"/>
                    <a:pt x="1" y="4916"/>
                  </a:cubicBezTo>
                  <a:cubicBezTo>
                    <a:pt x="1" y="5514"/>
                    <a:pt x="316" y="6081"/>
                    <a:pt x="820" y="6333"/>
                  </a:cubicBezTo>
                  <a:lnTo>
                    <a:pt x="820" y="10996"/>
                  </a:lnTo>
                  <a:cubicBezTo>
                    <a:pt x="316" y="11280"/>
                    <a:pt x="1" y="11815"/>
                    <a:pt x="1" y="12414"/>
                  </a:cubicBezTo>
                  <a:cubicBezTo>
                    <a:pt x="1" y="13327"/>
                    <a:pt x="725" y="14052"/>
                    <a:pt x="1639" y="14052"/>
                  </a:cubicBezTo>
                  <a:cubicBezTo>
                    <a:pt x="2237" y="14052"/>
                    <a:pt x="2773" y="13737"/>
                    <a:pt x="3057" y="13233"/>
                  </a:cubicBezTo>
                  <a:lnTo>
                    <a:pt x="11027" y="13233"/>
                  </a:lnTo>
                  <a:cubicBezTo>
                    <a:pt x="11279" y="13737"/>
                    <a:pt x="11846" y="14052"/>
                    <a:pt x="12445" y="14052"/>
                  </a:cubicBezTo>
                  <a:cubicBezTo>
                    <a:pt x="13327" y="14052"/>
                    <a:pt x="14083" y="13327"/>
                    <a:pt x="14083" y="12414"/>
                  </a:cubicBezTo>
                  <a:cubicBezTo>
                    <a:pt x="14083" y="11815"/>
                    <a:pt x="13768" y="11280"/>
                    <a:pt x="13264" y="10996"/>
                  </a:cubicBezTo>
                  <a:lnTo>
                    <a:pt x="13264" y="6333"/>
                  </a:lnTo>
                  <a:cubicBezTo>
                    <a:pt x="13863" y="6050"/>
                    <a:pt x="14178" y="5514"/>
                    <a:pt x="14178" y="4916"/>
                  </a:cubicBezTo>
                  <a:cubicBezTo>
                    <a:pt x="14178" y="4033"/>
                    <a:pt x="13422" y="3277"/>
                    <a:pt x="12508" y="3277"/>
                  </a:cubicBezTo>
                  <a:cubicBezTo>
                    <a:pt x="11909" y="3277"/>
                    <a:pt x="11374" y="3592"/>
                    <a:pt x="11090" y="4097"/>
                  </a:cubicBezTo>
                  <a:lnTo>
                    <a:pt x="9799" y="4097"/>
                  </a:lnTo>
                  <a:lnTo>
                    <a:pt x="8129" y="1891"/>
                  </a:lnTo>
                  <a:cubicBezTo>
                    <a:pt x="8255" y="1702"/>
                    <a:pt x="8349" y="1450"/>
                    <a:pt x="8349" y="1230"/>
                  </a:cubicBezTo>
                  <a:cubicBezTo>
                    <a:pt x="8349" y="568"/>
                    <a:pt x="7782" y="1"/>
                    <a:pt x="70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7454;p53">
              <a:extLst>
                <a:ext uri="{FF2B5EF4-FFF2-40B4-BE49-F238E27FC236}">
                  <a16:creationId xmlns:a16="http://schemas.microsoft.com/office/drawing/2014/main" id="{61EDEE14-FDB5-45CB-9645-14C3123001D5}"/>
                </a:ext>
              </a:extLst>
            </p:cNvPr>
            <p:cNvSpPr/>
            <p:nvPr/>
          </p:nvSpPr>
          <p:spPr>
            <a:xfrm>
              <a:off x="-10397950" y="2201800"/>
              <a:ext cx="228425" cy="146525"/>
            </a:xfrm>
            <a:custGeom>
              <a:avLst/>
              <a:gdLst/>
              <a:ahLst/>
              <a:cxnLst/>
              <a:rect l="l" t="t" r="r" b="b"/>
              <a:pathLst>
                <a:path w="9137" h="5861" extrusionOk="0">
                  <a:moveTo>
                    <a:pt x="8286" y="819"/>
                  </a:moveTo>
                  <a:lnTo>
                    <a:pt x="8286" y="4978"/>
                  </a:lnTo>
                  <a:lnTo>
                    <a:pt x="788" y="4978"/>
                  </a:lnTo>
                  <a:lnTo>
                    <a:pt x="788" y="819"/>
                  </a:lnTo>
                  <a:close/>
                  <a:moveTo>
                    <a:pt x="410" y="0"/>
                  </a:moveTo>
                  <a:cubicBezTo>
                    <a:pt x="158" y="0"/>
                    <a:pt x="0" y="189"/>
                    <a:pt x="0" y="410"/>
                  </a:cubicBezTo>
                  <a:lnTo>
                    <a:pt x="0" y="5419"/>
                  </a:lnTo>
                  <a:cubicBezTo>
                    <a:pt x="0" y="5640"/>
                    <a:pt x="189" y="5860"/>
                    <a:pt x="410" y="5860"/>
                  </a:cubicBezTo>
                  <a:lnTo>
                    <a:pt x="8695" y="5860"/>
                  </a:lnTo>
                  <a:cubicBezTo>
                    <a:pt x="8947" y="5860"/>
                    <a:pt x="9136" y="5640"/>
                    <a:pt x="9136" y="5419"/>
                  </a:cubicBezTo>
                  <a:lnTo>
                    <a:pt x="9136" y="410"/>
                  </a:lnTo>
                  <a:cubicBezTo>
                    <a:pt x="9105" y="158"/>
                    <a:pt x="8947" y="0"/>
                    <a:pt x="8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7455;p53">
            <a:extLst>
              <a:ext uri="{FF2B5EF4-FFF2-40B4-BE49-F238E27FC236}">
                <a16:creationId xmlns:a16="http://schemas.microsoft.com/office/drawing/2014/main" id="{2A6B1AB6-635E-48AE-A90E-D746CDDAADFC}"/>
              </a:ext>
            </a:extLst>
          </p:cNvPr>
          <p:cNvSpPr/>
          <p:nvPr/>
        </p:nvSpPr>
        <p:spPr>
          <a:xfrm>
            <a:off x="7617884" y="2689069"/>
            <a:ext cx="524104" cy="571181"/>
          </a:xfrm>
          <a:custGeom>
            <a:avLst/>
            <a:gdLst/>
            <a:ahLst/>
            <a:cxnLst/>
            <a:rect l="l" t="t" r="r" b="b"/>
            <a:pathLst>
              <a:path w="12981" h="14147" extrusionOk="0">
                <a:moveTo>
                  <a:pt x="10712" y="820"/>
                </a:moveTo>
                <a:cubicBezTo>
                  <a:pt x="11279" y="820"/>
                  <a:pt x="11752" y="1166"/>
                  <a:pt x="11909" y="1733"/>
                </a:cubicBezTo>
                <a:cubicBezTo>
                  <a:pt x="12067" y="2615"/>
                  <a:pt x="11531" y="3655"/>
                  <a:pt x="10680" y="3655"/>
                </a:cubicBezTo>
                <a:cubicBezTo>
                  <a:pt x="9924" y="3655"/>
                  <a:pt x="9420" y="2867"/>
                  <a:pt x="9798" y="2521"/>
                </a:cubicBezTo>
                <a:cubicBezTo>
                  <a:pt x="9865" y="2476"/>
                  <a:pt x="9963" y="2432"/>
                  <a:pt x="10071" y="2432"/>
                </a:cubicBezTo>
                <a:cubicBezTo>
                  <a:pt x="10116" y="2432"/>
                  <a:pt x="10162" y="2439"/>
                  <a:pt x="10208" y="2458"/>
                </a:cubicBezTo>
                <a:cubicBezTo>
                  <a:pt x="10271" y="2489"/>
                  <a:pt x="10302" y="2521"/>
                  <a:pt x="10365" y="2615"/>
                </a:cubicBezTo>
                <a:cubicBezTo>
                  <a:pt x="10394" y="2813"/>
                  <a:pt x="10600" y="2935"/>
                  <a:pt x="10801" y="2935"/>
                </a:cubicBezTo>
                <a:cubicBezTo>
                  <a:pt x="10824" y="2935"/>
                  <a:pt x="10847" y="2934"/>
                  <a:pt x="10869" y="2930"/>
                </a:cubicBezTo>
                <a:cubicBezTo>
                  <a:pt x="11090" y="2867"/>
                  <a:pt x="11216" y="2647"/>
                  <a:pt x="11184" y="2395"/>
                </a:cubicBezTo>
                <a:cubicBezTo>
                  <a:pt x="11090" y="2048"/>
                  <a:pt x="10838" y="1733"/>
                  <a:pt x="10491" y="1670"/>
                </a:cubicBezTo>
                <a:cubicBezTo>
                  <a:pt x="10382" y="1637"/>
                  <a:pt x="10265" y="1621"/>
                  <a:pt x="10148" y="1621"/>
                </a:cubicBezTo>
                <a:cubicBezTo>
                  <a:pt x="9828" y="1621"/>
                  <a:pt x="9502" y="1738"/>
                  <a:pt x="9294" y="1922"/>
                </a:cubicBezTo>
                <a:lnTo>
                  <a:pt x="9168" y="2048"/>
                </a:lnTo>
                <a:lnTo>
                  <a:pt x="3907" y="2048"/>
                </a:lnTo>
                <a:lnTo>
                  <a:pt x="3781" y="1922"/>
                </a:lnTo>
                <a:cubicBezTo>
                  <a:pt x="3556" y="1723"/>
                  <a:pt x="3242" y="1617"/>
                  <a:pt x="2934" y="1617"/>
                </a:cubicBezTo>
                <a:cubicBezTo>
                  <a:pt x="2463" y="1617"/>
                  <a:pt x="2005" y="1862"/>
                  <a:pt x="1891" y="2395"/>
                </a:cubicBezTo>
                <a:cubicBezTo>
                  <a:pt x="1859" y="2647"/>
                  <a:pt x="1985" y="2836"/>
                  <a:pt x="2206" y="2930"/>
                </a:cubicBezTo>
                <a:cubicBezTo>
                  <a:pt x="2228" y="2934"/>
                  <a:pt x="2250" y="2935"/>
                  <a:pt x="2272" y="2935"/>
                </a:cubicBezTo>
                <a:cubicBezTo>
                  <a:pt x="2469" y="2935"/>
                  <a:pt x="2653" y="2810"/>
                  <a:pt x="2710" y="2584"/>
                </a:cubicBezTo>
                <a:cubicBezTo>
                  <a:pt x="2741" y="2521"/>
                  <a:pt x="2804" y="2489"/>
                  <a:pt x="2867" y="2426"/>
                </a:cubicBezTo>
                <a:cubicBezTo>
                  <a:pt x="2899" y="2419"/>
                  <a:pt x="2934" y="2415"/>
                  <a:pt x="2971" y="2415"/>
                </a:cubicBezTo>
                <a:cubicBezTo>
                  <a:pt x="3082" y="2415"/>
                  <a:pt x="3206" y="2450"/>
                  <a:pt x="3277" y="2521"/>
                </a:cubicBezTo>
                <a:cubicBezTo>
                  <a:pt x="3623" y="2867"/>
                  <a:pt x="3119" y="3655"/>
                  <a:pt x="2395" y="3655"/>
                </a:cubicBezTo>
                <a:cubicBezTo>
                  <a:pt x="1544" y="3655"/>
                  <a:pt x="1040" y="2584"/>
                  <a:pt x="1292" y="1733"/>
                </a:cubicBezTo>
                <a:cubicBezTo>
                  <a:pt x="1512" y="1135"/>
                  <a:pt x="1922" y="820"/>
                  <a:pt x="2489" y="820"/>
                </a:cubicBezTo>
                <a:close/>
                <a:moveTo>
                  <a:pt x="8822" y="2867"/>
                </a:moveTo>
                <a:cubicBezTo>
                  <a:pt x="8822" y="3183"/>
                  <a:pt x="8948" y="3466"/>
                  <a:pt x="9137" y="3718"/>
                </a:cubicBezTo>
                <a:lnTo>
                  <a:pt x="3749" y="3718"/>
                </a:lnTo>
                <a:cubicBezTo>
                  <a:pt x="3938" y="3466"/>
                  <a:pt x="4064" y="3183"/>
                  <a:pt x="4064" y="2867"/>
                </a:cubicBezTo>
                <a:close/>
                <a:moveTo>
                  <a:pt x="10176" y="4537"/>
                </a:moveTo>
                <a:lnTo>
                  <a:pt x="10176" y="4978"/>
                </a:lnTo>
                <a:lnTo>
                  <a:pt x="10208" y="4978"/>
                </a:lnTo>
                <a:cubicBezTo>
                  <a:pt x="10208" y="5199"/>
                  <a:pt x="9987" y="5388"/>
                  <a:pt x="9767" y="5388"/>
                </a:cubicBezTo>
                <a:lnTo>
                  <a:pt x="3151" y="5388"/>
                </a:lnTo>
                <a:cubicBezTo>
                  <a:pt x="2930" y="5388"/>
                  <a:pt x="2710" y="5199"/>
                  <a:pt x="2710" y="4978"/>
                </a:cubicBezTo>
                <a:lnTo>
                  <a:pt x="2710" y="4537"/>
                </a:lnTo>
                <a:close/>
                <a:moveTo>
                  <a:pt x="9357" y="6175"/>
                </a:moveTo>
                <a:lnTo>
                  <a:pt x="9357" y="11626"/>
                </a:lnTo>
                <a:lnTo>
                  <a:pt x="8538" y="11626"/>
                </a:lnTo>
                <a:lnTo>
                  <a:pt x="8538" y="7436"/>
                </a:lnTo>
                <a:cubicBezTo>
                  <a:pt x="8538" y="7215"/>
                  <a:pt x="8349" y="7026"/>
                  <a:pt x="8128" y="7026"/>
                </a:cubicBezTo>
                <a:cubicBezTo>
                  <a:pt x="7876" y="7026"/>
                  <a:pt x="7687" y="7215"/>
                  <a:pt x="7687" y="7436"/>
                </a:cubicBezTo>
                <a:lnTo>
                  <a:pt x="7687" y="11626"/>
                </a:lnTo>
                <a:lnTo>
                  <a:pt x="6868" y="11626"/>
                </a:lnTo>
                <a:lnTo>
                  <a:pt x="6868" y="7436"/>
                </a:lnTo>
                <a:cubicBezTo>
                  <a:pt x="6868" y="7215"/>
                  <a:pt x="6648" y="7026"/>
                  <a:pt x="6459" y="7026"/>
                </a:cubicBezTo>
                <a:cubicBezTo>
                  <a:pt x="6238" y="7026"/>
                  <a:pt x="6018" y="7215"/>
                  <a:pt x="6018" y="7436"/>
                </a:cubicBezTo>
                <a:lnTo>
                  <a:pt x="6018" y="11626"/>
                </a:lnTo>
                <a:lnTo>
                  <a:pt x="5199" y="11626"/>
                </a:lnTo>
                <a:lnTo>
                  <a:pt x="5199" y="7436"/>
                </a:lnTo>
                <a:cubicBezTo>
                  <a:pt x="5199" y="7215"/>
                  <a:pt x="5010" y="7026"/>
                  <a:pt x="4757" y="7026"/>
                </a:cubicBezTo>
                <a:cubicBezTo>
                  <a:pt x="4537" y="7026"/>
                  <a:pt x="4379" y="7215"/>
                  <a:pt x="4379" y="7436"/>
                </a:cubicBezTo>
                <a:lnTo>
                  <a:pt x="4379" y="11626"/>
                </a:lnTo>
                <a:lnTo>
                  <a:pt x="3560" y="11626"/>
                </a:lnTo>
                <a:lnTo>
                  <a:pt x="3560" y="6175"/>
                </a:lnTo>
                <a:close/>
                <a:moveTo>
                  <a:pt x="9798" y="12413"/>
                </a:moveTo>
                <a:cubicBezTo>
                  <a:pt x="10050" y="12413"/>
                  <a:pt x="10239" y="12602"/>
                  <a:pt x="10239" y="12854"/>
                </a:cubicBezTo>
                <a:lnTo>
                  <a:pt x="10239" y="13264"/>
                </a:lnTo>
                <a:lnTo>
                  <a:pt x="2741" y="13264"/>
                </a:lnTo>
                <a:lnTo>
                  <a:pt x="2741" y="12854"/>
                </a:lnTo>
                <a:cubicBezTo>
                  <a:pt x="2741" y="12602"/>
                  <a:pt x="2962" y="12413"/>
                  <a:pt x="3182" y="12413"/>
                </a:cubicBezTo>
                <a:close/>
                <a:moveTo>
                  <a:pt x="2363" y="1"/>
                </a:moveTo>
                <a:cubicBezTo>
                  <a:pt x="1418" y="1"/>
                  <a:pt x="662" y="599"/>
                  <a:pt x="378" y="1513"/>
                </a:cubicBezTo>
                <a:cubicBezTo>
                  <a:pt x="0" y="2804"/>
                  <a:pt x="693" y="4254"/>
                  <a:pt x="1954" y="4443"/>
                </a:cubicBezTo>
                <a:lnTo>
                  <a:pt x="1954" y="4915"/>
                </a:lnTo>
                <a:cubicBezTo>
                  <a:pt x="1954" y="5482"/>
                  <a:pt x="2332" y="5923"/>
                  <a:pt x="2804" y="6112"/>
                </a:cubicBezTo>
                <a:lnTo>
                  <a:pt x="2804" y="11689"/>
                </a:lnTo>
                <a:cubicBezTo>
                  <a:pt x="2332" y="11846"/>
                  <a:pt x="1954" y="12319"/>
                  <a:pt x="1954" y="12886"/>
                </a:cubicBezTo>
                <a:lnTo>
                  <a:pt x="1954" y="13705"/>
                </a:lnTo>
                <a:cubicBezTo>
                  <a:pt x="1954" y="13957"/>
                  <a:pt x="2174" y="14146"/>
                  <a:pt x="2395" y="14146"/>
                </a:cubicBezTo>
                <a:lnTo>
                  <a:pt x="10680" y="14146"/>
                </a:lnTo>
                <a:cubicBezTo>
                  <a:pt x="10901" y="14146"/>
                  <a:pt x="11058" y="13957"/>
                  <a:pt x="11058" y="13705"/>
                </a:cubicBezTo>
                <a:lnTo>
                  <a:pt x="11058" y="12886"/>
                </a:lnTo>
                <a:cubicBezTo>
                  <a:pt x="11058" y="12319"/>
                  <a:pt x="10712" y="11909"/>
                  <a:pt x="10239" y="11689"/>
                </a:cubicBezTo>
                <a:lnTo>
                  <a:pt x="10239" y="6112"/>
                </a:lnTo>
                <a:cubicBezTo>
                  <a:pt x="10712" y="5955"/>
                  <a:pt x="11058" y="5482"/>
                  <a:pt x="11058" y="4915"/>
                </a:cubicBezTo>
                <a:lnTo>
                  <a:pt x="11058" y="4411"/>
                </a:lnTo>
                <a:cubicBezTo>
                  <a:pt x="12319" y="4191"/>
                  <a:pt x="12980" y="2710"/>
                  <a:pt x="12602" y="1450"/>
                </a:cubicBezTo>
                <a:cubicBezTo>
                  <a:pt x="12287" y="568"/>
                  <a:pt x="11500" y="1"/>
                  <a:pt x="1058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7456;p53">
            <a:extLst>
              <a:ext uri="{FF2B5EF4-FFF2-40B4-BE49-F238E27FC236}">
                <a16:creationId xmlns:a16="http://schemas.microsoft.com/office/drawing/2014/main" id="{8550B882-84FE-4CD1-AA0A-8C59775F107F}"/>
              </a:ext>
            </a:extLst>
          </p:cNvPr>
          <p:cNvGrpSpPr/>
          <p:nvPr/>
        </p:nvGrpSpPr>
        <p:grpSpPr>
          <a:xfrm>
            <a:off x="9710748" y="1288644"/>
            <a:ext cx="627140" cy="569445"/>
            <a:chOff x="-8692750" y="1622100"/>
            <a:chExt cx="388325" cy="352600"/>
          </a:xfrm>
          <a:solidFill>
            <a:srgbClr val="5C3183"/>
          </a:solidFill>
        </p:grpSpPr>
        <p:sp>
          <p:nvSpPr>
            <p:cNvPr id="378" name="Google Shape;7457;p53">
              <a:extLst>
                <a:ext uri="{FF2B5EF4-FFF2-40B4-BE49-F238E27FC236}">
                  <a16:creationId xmlns:a16="http://schemas.microsoft.com/office/drawing/2014/main" id="{ACF3326D-569B-42D5-9DFC-425303F3705F}"/>
                </a:ext>
              </a:extLst>
            </p:cNvPr>
            <p:cNvSpPr/>
            <p:nvPr/>
          </p:nvSpPr>
          <p:spPr>
            <a:xfrm>
              <a:off x="-8692750" y="1622100"/>
              <a:ext cx="388325" cy="352600"/>
            </a:xfrm>
            <a:custGeom>
              <a:avLst/>
              <a:gdLst/>
              <a:ahLst/>
              <a:cxnLst/>
              <a:rect l="l" t="t" r="r" b="b"/>
              <a:pathLst>
                <a:path w="15533" h="14104" extrusionOk="0">
                  <a:moveTo>
                    <a:pt x="10365" y="1387"/>
                  </a:moveTo>
                  <a:cubicBezTo>
                    <a:pt x="11027" y="1702"/>
                    <a:pt x="11626" y="2112"/>
                    <a:pt x="12130" y="2616"/>
                  </a:cubicBezTo>
                  <a:cubicBezTo>
                    <a:pt x="12697" y="3183"/>
                    <a:pt x="13106" y="3750"/>
                    <a:pt x="13390" y="4443"/>
                  </a:cubicBezTo>
                  <a:lnTo>
                    <a:pt x="10208" y="5577"/>
                  </a:lnTo>
                  <a:cubicBezTo>
                    <a:pt x="10082" y="5388"/>
                    <a:pt x="9924" y="5168"/>
                    <a:pt x="9767" y="5010"/>
                  </a:cubicBezTo>
                  <a:cubicBezTo>
                    <a:pt x="9609" y="4852"/>
                    <a:pt x="9420" y="4695"/>
                    <a:pt x="9231" y="4600"/>
                  </a:cubicBezTo>
                  <a:lnTo>
                    <a:pt x="10365" y="1387"/>
                  </a:lnTo>
                  <a:close/>
                  <a:moveTo>
                    <a:pt x="7802" y="828"/>
                  </a:moveTo>
                  <a:cubicBezTo>
                    <a:pt x="8424" y="828"/>
                    <a:pt x="9044" y="919"/>
                    <a:pt x="9641" y="1103"/>
                  </a:cubicBezTo>
                  <a:lnTo>
                    <a:pt x="8507" y="4285"/>
                  </a:lnTo>
                  <a:cubicBezTo>
                    <a:pt x="8268" y="4222"/>
                    <a:pt x="8022" y="4190"/>
                    <a:pt x="7776" y="4190"/>
                  </a:cubicBezTo>
                  <a:cubicBezTo>
                    <a:pt x="7044" y="4190"/>
                    <a:pt x="6308" y="4468"/>
                    <a:pt x="5766" y="5010"/>
                  </a:cubicBezTo>
                  <a:cubicBezTo>
                    <a:pt x="4978" y="5798"/>
                    <a:pt x="4726" y="6869"/>
                    <a:pt x="5010" y="7845"/>
                  </a:cubicBezTo>
                  <a:lnTo>
                    <a:pt x="1859" y="9011"/>
                  </a:lnTo>
                  <a:cubicBezTo>
                    <a:pt x="1134" y="6900"/>
                    <a:pt x="1576" y="4380"/>
                    <a:pt x="3340" y="2647"/>
                  </a:cubicBezTo>
                  <a:cubicBezTo>
                    <a:pt x="4567" y="1442"/>
                    <a:pt x="6189" y="828"/>
                    <a:pt x="7802" y="828"/>
                  </a:cubicBezTo>
                  <a:close/>
                  <a:moveTo>
                    <a:pt x="7766" y="5018"/>
                  </a:moveTo>
                  <a:cubicBezTo>
                    <a:pt x="8302" y="5018"/>
                    <a:pt x="8837" y="5215"/>
                    <a:pt x="9231" y="5609"/>
                  </a:cubicBezTo>
                  <a:cubicBezTo>
                    <a:pt x="10019" y="6396"/>
                    <a:pt x="10019" y="7751"/>
                    <a:pt x="9231" y="8539"/>
                  </a:cubicBezTo>
                  <a:cubicBezTo>
                    <a:pt x="8806" y="8948"/>
                    <a:pt x="8270" y="9153"/>
                    <a:pt x="7743" y="9153"/>
                  </a:cubicBezTo>
                  <a:cubicBezTo>
                    <a:pt x="7215" y="9153"/>
                    <a:pt x="6695" y="8948"/>
                    <a:pt x="6301" y="8539"/>
                  </a:cubicBezTo>
                  <a:cubicBezTo>
                    <a:pt x="5514" y="7751"/>
                    <a:pt x="5514" y="6396"/>
                    <a:pt x="6301" y="5609"/>
                  </a:cubicBezTo>
                  <a:cubicBezTo>
                    <a:pt x="6695" y="5215"/>
                    <a:pt x="7231" y="5018"/>
                    <a:pt x="7766" y="5018"/>
                  </a:cubicBezTo>
                  <a:close/>
                  <a:moveTo>
                    <a:pt x="5293" y="8633"/>
                  </a:moveTo>
                  <a:cubicBezTo>
                    <a:pt x="5388" y="8791"/>
                    <a:pt x="5514" y="9011"/>
                    <a:pt x="5671" y="9106"/>
                  </a:cubicBezTo>
                  <a:cubicBezTo>
                    <a:pt x="5829" y="9263"/>
                    <a:pt x="5986" y="9389"/>
                    <a:pt x="6144" y="9515"/>
                  </a:cubicBezTo>
                  <a:lnTo>
                    <a:pt x="5010" y="12697"/>
                  </a:lnTo>
                  <a:cubicBezTo>
                    <a:pt x="4379" y="12382"/>
                    <a:pt x="3812" y="12004"/>
                    <a:pt x="3308" y="11468"/>
                  </a:cubicBezTo>
                  <a:cubicBezTo>
                    <a:pt x="2836" y="10964"/>
                    <a:pt x="2458" y="10366"/>
                    <a:pt x="2143" y="9799"/>
                  </a:cubicBezTo>
                  <a:lnTo>
                    <a:pt x="5293" y="8633"/>
                  </a:lnTo>
                  <a:close/>
                  <a:moveTo>
                    <a:pt x="13705" y="5168"/>
                  </a:moveTo>
                  <a:cubicBezTo>
                    <a:pt x="14335" y="7310"/>
                    <a:pt x="13862" y="9736"/>
                    <a:pt x="12161" y="11437"/>
                  </a:cubicBezTo>
                  <a:cubicBezTo>
                    <a:pt x="10928" y="12670"/>
                    <a:pt x="9328" y="13281"/>
                    <a:pt x="7736" y="13281"/>
                  </a:cubicBezTo>
                  <a:cubicBezTo>
                    <a:pt x="7090" y="13281"/>
                    <a:pt x="6446" y="13181"/>
                    <a:pt x="5829" y="12981"/>
                  </a:cubicBezTo>
                  <a:lnTo>
                    <a:pt x="6963" y="9830"/>
                  </a:lnTo>
                  <a:cubicBezTo>
                    <a:pt x="7230" y="9905"/>
                    <a:pt x="7503" y="9943"/>
                    <a:pt x="7775" y="9943"/>
                  </a:cubicBezTo>
                  <a:cubicBezTo>
                    <a:pt x="8528" y="9943"/>
                    <a:pt x="9265" y="9653"/>
                    <a:pt x="9798" y="9074"/>
                  </a:cubicBezTo>
                  <a:cubicBezTo>
                    <a:pt x="10554" y="8318"/>
                    <a:pt x="10806" y="7278"/>
                    <a:pt x="10554" y="6333"/>
                  </a:cubicBezTo>
                  <a:lnTo>
                    <a:pt x="13705" y="5168"/>
                  </a:lnTo>
                  <a:close/>
                  <a:moveTo>
                    <a:pt x="7766" y="1"/>
                  </a:moveTo>
                  <a:cubicBezTo>
                    <a:pt x="5955" y="1"/>
                    <a:pt x="4143" y="694"/>
                    <a:pt x="2773" y="2080"/>
                  </a:cubicBezTo>
                  <a:cubicBezTo>
                    <a:pt x="0" y="4821"/>
                    <a:pt x="0" y="9263"/>
                    <a:pt x="2773" y="12036"/>
                  </a:cubicBezTo>
                  <a:cubicBezTo>
                    <a:pt x="4155" y="13418"/>
                    <a:pt x="5960" y="14103"/>
                    <a:pt x="7763" y="14103"/>
                  </a:cubicBezTo>
                  <a:cubicBezTo>
                    <a:pt x="9575" y="14103"/>
                    <a:pt x="11385" y="13410"/>
                    <a:pt x="12760" y="12036"/>
                  </a:cubicBezTo>
                  <a:cubicBezTo>
                    <a:pt x="15532" y="9263"/>
                    <a:pt x="15532" y="4821"/>
                    <a:pt x="12760" y="2080"/>
                  </a:cubicBezTo>
                  <a:cubicBezTo>
                    <a:pt x="11389" y="694"/>
                    <a:pt x="9578" y="1"/>
                    <a:pt x="77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458;p53">
              <a:extLst>
                <a:ext uri="{FF2B5EF4-FFF2-40B4-BE49-F238E27FC236}">
                  <a16:creationId xmlns:a16="http://schemas.microsoft.com/office/drawing/2014/main" id="{B0A40322-3091-4545-86FD-ADB63AB759D1}"/>
                </a:ext>
              </a:extLst>
            </p:cNvPr>
            <p:cNvSpPr/>
            <p:nvPr/>
          </p:nvSpPr>
          <p:spPr>
            <a:xfrm>
              <a:off x="-8532875" y="1767625"/>
              <a:ext cx="67775" cy="61850"/>
            </a:xfrm>
            <a:custGeom>
              <a:avLst/>
              <a:gdLst/>
              <a:ahLst/>
              <a:cxnLst/>
              <a:rect l="l" t="t" r="r" b="b"/>
              <a:pathLst>
                <a:path w="2711" h="2474" extrusionOk="0">
                  <a:moveTo>
                    <a:pt x="1340" y="804"/>
                  </a:moveTo>
                  <a:cubicBezTo>
                    <a:pt x="1450" y="804"/>
                    <a:pt x="1560" y="843"/>
                    <a:pt x="1639" y="922"/>
                  </a:cubicBezTo>
                  <a:cubicBezTo>
                    <a:pt x="1797" y="1079"/>
                    <a:pt x="1797" y="1363"/>
                    <a:pt x="1639" y="1520"/>
                  </a:cubicBezTo>
                  <a:cubicBezTo>
                    <a:pt x="1560" y="1599"/>
                    <a:pt x="1450" y="1638"/>
                    <a:pt x="1340" y="1638"/>
                  </a:cubicBezTo>
                  <a:cubicBezTo>
                    <a:pt x="1229" y="1638"/>
                    <a:pt x="1119" y="1599"/>
                    <a:pt x="1040" y="1520"/>
                  </a:cubicBezTo>
                  <a:cubicBezTo>
                    <a:pt x="883" y="1363"/>
                    <a:pt x="883" y="1142"/>
                    <a:pt x="1040" y="922"/>
                  </a:cubicBezTo>
                  <a:cubicBezTo>
                    <a:pt x="1119" y="843"/>
                    <a:pt x="1229" y="804"/>
                    <a:pt x="1340" y="804"/>
                  </a:cubicBezTo>
                  <a:close/>
                  <a:moveTo>
                    <a:pt x="1367" y="0"/>
                  </a:moveTo>
                  <a:cubicBezTo>
                    <a:pt x="1048" y="0"/>
                    <a:pt x="725" y="118"/>
                    <a:pt x="473" y="355"/>
                  </a:cubicBezTo>
                  <a:cubicBezTo>
                    <a:pt x="1" y="827"/>
                    <a:pt x="1" y="1615"/>
                    <a:pt x="473" y="2119"/>
                  </a:cubicBezTo>
                  <a:cubicBezTo>
                    <a:pt x="725" y="2355"/>
                    <a:pt x="1048" y="2473"/>
                    <a:pt x="1367" y="2473"/>
                  </a:cubicBezTo>
                  <a:cubicBezTo>
                    <a:pt x="1686" y="2473"/>
                    <a:pt x="2001" y="2355"/>
                    <a:pt x="2238" y="2119"/>
                  </a:cubicBezTo>
                  <a:cubicBezTo>
                    <a:pt x="2710" y="1646"/>
                    <a:pt x="2710" y="859"/>
                    <a:pt x="2238" y="355"/>
                  </a:cubicBezTo>
                  <a:cubicBezTo>
                    <a:pt x="2001" y="118"/>
                    <a:pt x="1686" y="0"/>
                    <a:pt x="13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7459;p53">
            <a:extLst>
              <a:ext uri="{FF2B5EF4-FFF2-40B4-BE49-F238E27FC236}">
                <a16:creationId xmlns:a16="http://schemas.microsoft.com/office/drawing/2014/main" id="{39587D82-8823-4CE0-8919-B8C5E578E53F}"/>
              </a:ext>
            </a:extLst>
          </p:cNvPr>
          <p:cNvGrpSpPr/>
          <p:nvPr/>
        </p:nvGrpSpPr>
        <p:grpSpPr>
          <a:xfrm>
            <a:off x="1873716" y="1287776"/>
            <a:ext cx="571141" cy="571181"/>
            <a:chOff x="-13529550" y="1639425"/>
            <a:chExt cx="353650" cy="353675"/>
          </a:xfrm>
          <a:solidFill>
            <a:srgbClr val="5C3183"/>
          </a:solidFill>
        </p:grpSpPr>
        <p:sp>
          <p:nvSpPr>
            <p:cNvPr id="370" name="Google Shape;7460;p53">
              <a:extLst>
                <a:ext uri="{FF2B5EF4-FFF2-40B4-BE49-F238E27FC236}">
                  <a16:creationId xmlns:a16="http://schemas.microsoft.com/office/drawing/2014/main" id="{A410C2F0-B884-4027-9DF7-FDBAC005885C}"/>
                </a:ext>
              </a:extLst>
            </p:cNvPr>
            <p:cNvSpPr/>
            <p:nvPr/>
          </p:nvSpPr>
          <p:spPr>
            <a:xfrm>
              <a:off x="-13529550" y="1910125"/>
              <a:ext cx="353650" cy="82975"/>
            </a:xfrm>
            <a:custGeom>
              <a:avLst/>
              <a:gdLst/>
              <a:ahLst/>
              <a:cxnLst/>
              <a:rect l="l" t="t" r="r" b="b"/>
              <a:pathLst>
                <a:path w="14146" h="3319" extrusionOk="0">
                  <a:moveTo>
                    <a:pt x="3434" y="893"/>
                  </a:moveTo>
                  <a:lnTo>
                    <a:pt x="3434" y="893"/>
                  </a:lnTo>
                  <a:cubicBezTo>
                    <a:pt x="3340" y="1145"/>
                    <a:pt x="3308" y="1428"/>
                    <a:pt x="3308" y="1649"/>
                  </a:cubicBezTo>
                  <a:cubicBezTo>
                    <a:pt x="3308" y="1932"/>
                    <a:pt x="3340" y="2153"/>
                    <a:pt x="3434" y="2405"/>
                  </a:cubicBezTo>
                  <a:cubicBezTo>
                    <a:pt x="2899" y="2373"/>
                    <a:pt x="2426" y="2279"/>
                    <a:pt x="2017" y="2153"/>
                  </a:cubicBezTo>
                  <a:cubicBezTo>
                    <a:pt x="1229" y="1964"/>
                    <a:pt x="914" y="1743"/>
                    <a:pt x="819" y="1649"/>
                  </a:cubicBezTo>
                  <a:cubicBezTo>
                    <a:pt x="914" y="1586"/>
                    <a:pt x="1166" y="1334"/>
                    <a:pt x="2017" y="1145"/>
                  </a:cubicBezTo>
                  <a:cubicBezTo>
                    <a:pt x="2426" y="1019"/>
                    <a:pt x="2899" y="956"/>
                    <a:pt x="3434" y="893"/>
                  </a:cubicBezTo>
                  <a:close/>
                  <a:moveTo>
                    <a:pt x="6018" y="861"/>
                  </a:moveTo>
                  <a:cubicBezTo>
                    <a:pt x="7908" y="987"/>
                    <a:pt x="8948" y="1428"/>
                    <a:pt x="9137" y="1649"/>
                  </a:cubicBezTo>
                  <a:cubicBezTo>
                    <a:pt x="9042" y="1743"/>
                    <a:pt x="8790" y="1964"/>
                    <a:pt x="7940" y="2153"/>
                  </a:cubicBezTo>
                  <a:cubicBezTo>
                    <a:pt x="7404" y="2279"/>
                    <a:pt x="6742" y="2405"/>
                    <a:pt x="6018" y="2436"/>
                  </a:cubicBezTo>
                  <a:cubicBezTo>
                    <a:pt x="5892" y="2216"/>
                    <a:pt x="5829" y="1932"/>
                    <a:pt x="5829" y="1649"/>
                  </a:cubicBezTo>
                  <a:cubicBezTo>
                    <a:pt x="5829" y="1365"/>
                    <a:pt x="5892" y="1113"/>
                    <a:pt x="6018" y="861"/>
                  </a:cubicBezTo>
                  <a:close/>
                  <a:moveTo>
                    <a:pt x="5104" y="798"/>
                  </a:moveTo>
                  <a:cubicBezTo>
                    <a:pt x="5041" y="1050"/>
                    <a:pt x="4947" y="1334"/>
                    <a:pt x="4947" y="1617"/>
                  </a:cubicBezTo>
                  <a:cubicBezTo>
                    <a:pt x="4947" y="1901"/>
                    <a:pt x="5010" y="2153"/>
                    <a:pt x="5104" y="2436"/>
                  </a:cubicBezTo>
                  <a:cubicBezTo>
                    <a:pt x="4994" y="2452"/>
                    <a:pt x="4876" y="2460"/>
                    <a:pt x="4754" y="2460"/>
                  </a:cubicBezTo>
                  <a:cubicBezTo>
                    <a:pt x="4632" y="2460"/>
                    <a:pt x="4506" y="2452"/>
                    <a:pt x="4379" y="2436"/>
                  </a:cubicBezTo>
                  <a:cubicBezTo>
                    <a:pt x="4222" y="2216"/>
                    <a:pt x="4159" y="1932"/>
                    <a:pt x="4159" y="1617"/>
                  </a:cubicBezTo>
                  <a:cubicBezTo>
                    <a:pt x="4159" y="1334"/>
                    <a:pt x="4253" y="1050"/>
                    <a:pt x="4379" y="798"/>
                  </a:cubicBezTo>
                  <a:close/>
                  <a:moveTo>
                    <a:pt x="10801" y="817"/>
                  </a:moveTo>
                  <a:cubicBezTo>
                    <a:pt x="10917" y="817"/>
                    <a:pt x="11036" y="841"/>
                    <a:pt x="11153" y="893"/>
                  </a:cubicBezTo>
                  <a:lnTo>
                    <a:pt x="12728" y="1649"/>
                  </a:lnTo>
                  <a:lnTo>
                    <a:pt x="11153" y="2405"/>
                  </a:lnTo>
                  <a:cubicBezTo>
                    <a:pt x="11032" y="2465"/>
                    <a:pt x="10908" y="2493"/>
                    <a:pt x="10788" y="2493"/>
                  </a:cubicBezTo>
                  <a:cubicBezTo>
                    <a:pt x="10346" y="2493"/>
                    <a:pt x="9956" y="2120"/>
                    <a:pt x="9956" y="1649"/>
                  </a:cubicBezTo>
                  <a:cubicBezTo>
                    <a:pt x="9956" y="1173"/>
                    <a:pt x="10354" y="817"/>
                    <a:pt x="10801" y="817"/>
                  </a:cubicBezTo>
                  <a:close/>
                  <a:moveTo>
                    <a:pt x="10785" y="0"/>
                  </a:moveTo>
                  <a:cubicBezTo>
                    <a:pt x="10221" y="0"/>
                    <a:pt x="9666" y="291"/>
                    <a:pt x="9357" y="798"/>
                  </a:cubicBezTo>
                  <a:cubicBezTo>
                    <a:pt x="8349" y="168"/>
                    <a:pt x="6207" y="10"/>
                    <a:pt x="5010" y="10"/>
                  </a:cubicBezTo>
                  <a:cubicBezTo>
                    <a:pt x="3592" y="10"/>
                    <a:pt x="0" y="231"/>
                    <a:pt x="0" y="1649"/>
                  </a:cubicBezTo>
                  <a:cubicBezTo>
                    <a:pt x="0" y="3066"/>
                    <a:pt x="3529" y="3318"/>
                    <a:pt x="5010" y="3318"/>
                  </a:cubicBezTo>
                  <a:cubicBezTo>
                    <a:pt x="6207" y="3318"/>
                    <a:pt x="8349" y="3161"/>
                    <a:pt x="9357" y="2531"/>
                  </a:cubicBezTo>
                  <a:cubicBezTo>
                    <a:pt x="9667" y="3039"/>
                    <a:pt x="10224" y="3315"/>
                    <a:pt x="10790" y="3315"/>
                  </a:cubicBezTo>
                  <a:cubicBezTo>
                    <a:pt x="11031" y="3315"/>
                    <a:pt x="11274" y="3265"/>
                    <a:pt x="11500" y="3161"/>
                  </a:cubicBezTo>
                  <a:lnTo>
                    <a:pt x="13894" y="2058"/>
                  </a:lnTo>
                  <a:cubicBezTo>
                    <a:pt x="14052" y="1964"/>
                    <a:pt x="14146" y="1838"/>
                    <a:pt x="14146" y="1649"/>
                  </a:cubicBezTo>
                  <a:cubicBezTo>
                    <a:pt x="14146" y="1491"/>
                    <a:pt x="14020" y="1334"/>
                    <a:pt x="13894" y="1271"/>
                  </a:cubicBezTo>
                  <a:lnTo>
                    <a:pt x="11500" y="168"/>
                  </a:lnTo>
                  <a:cubicBezTo>
                    <a:pt x="11272" y="54"/>
                    <a:pt x="11028" y="0"/>
                    <a:pt x="107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461;p53">
              <a:extLst>
                <a:ext uri="{FF2B5EF4-FFF2-40B4-BE49-F238E27FC236}">
                  <a16:creationId xmlns:a16="http://schemas.microsoft.com/office/drawing/2014/main" id="{73F70E36-72F4-4AD0-9D9C-989E112B283C}"/>
                </a:ext>
              </a:extLst>
            </p:cNvPr>
            <p:cNvSpPr/>
            <p:nvPr/>
          </p:nvSpPr>
          <p:spPr>
            <a:xfrm>
              <a:off x="-13383850" y="1681175"/>
              <a:ext cx="40975" cy="41775"/>
            </a:xfrm>
            <a:custGeom>
              <a:avLst/>
              <a:gdLst/>
              <a:ahLst/>
              <a:cxnLst/>
              <a:rect l="l" t="t" r="r" b="b"/>
              <a:pathLst>
                <a:path w="1639" h="1671" extrusionOk="0">
                  <a:moveTo>
                    <a:pt x="820" y="1"/>
                  </a:moveTo>
                  <a:cubicBezTo>
                    <a:pt x="379" y="1"/>
                    <a:pt x="1" y="379"/>
                    <a:pt x="1" y="851"/>
                  </a:cubicBezTo>
                  <a:cubicBezTo>
                    <a:pt x="1" y="1292"/>
                    <a:pt x="379" y="1670"/>
                    <a:pt x="820" y="1670"/>
                  </a:cubicBezTo>
                  <a:cubicBezTo>
                    <a:pt x="1292" y="1670"/>
                    <a:pt x="1639" y="1292"/>
                    <a:pt x="1639" y="851"/>
                  </a:cubicBezTo>
                  <a:cubicBezTo>
                    <a:pt x="1639" y="379"/>
                    <a:pt x="1292"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462;p53">
              <a:extLst>
                <a:ext uri="{FF2B5EF4-FFF2-40B4-BE49-F238E27FC236}">
                  <a16:creationId xmlns:a16="http://schemas.microsoft.com/office/drawing/2014/main" id="{65336979-1C5A-4FA4-B885-EC9AF91209A9}"/>
                </a:ext>
              </a:extLst>
            </p:cNvPr>
            <p:cNvSpPr/>
            <p:nvPr/>
          </p:nvSpPr>
          <p:spPr>
            <a:xfrm>
              <a:off x="-13446075" y="1692200"/>
              <a:ext cx="41775" cy="41775"/>
            </a:xfrm>
            <a:custGeom>
              <a:avLst/>
              <a:gdLst/>
              <a:ahLst/>
              <a:cxnLst/>
              <a:rect l="l" t="t" r="r" b="b"/>
              <a:pathLst>
                <a:path w="1671" h="1671" extrusionOk="0">
                  <a:moveTo>
                    <a:pt x="820" y="1"/>
                  </a:moveTo>
                  <a:cubicBezTo>
                    <a:pt x="379" y="1"/>
                    <a:pt x="1" y="379"/>
                    <a:pt x="1" y="851"/>
                  </a:cubicBezTo>
                  <a:cubicBezTo>
                    <a:pt x="1" y="1292"/>
                    <a:pt x="379" y="1670"/>
                    <a:pt x="820" y="1670"/>
                  </a:cubicBezTo>
                  <a:cubicBezTo>
                    <a:pt x="1293" y="1670"/>
                    <a:pt x="1671" y="1292"/>
                    <a:pt x="1671" y="851"/>
                  </a:cubicBezTo>
                  <a:cubicBezTo>
                    <a:pt x="1671" y="379"/>
                    <a:pt x="1293"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463;p53">
              <a:extLst>
                <a:ext uri="{FF2B5EF4-FFF2-40B4-BE49-F238E27FC236}">
                  <a16:creationId xmlns:a16="http://schemas.microsoft.com/office/drawing/2014/main" id="{B87C0119-3B6C-4ADE-91BE-66E11099BA8A}"/>
                </a:ext>
              </a:extLst>
            </p:cNvPr>
            <p:cNvSpPr/>
            <p:nvPr/>
          </p:nvSpPr>
          <p:spPr>
            <a:xfrm>
              <a:off x="-13446075" y="1796175"/>
              <a:ext cx="41775" cy="40975"/>
            </a:xfrm>
            <a:custGeom>
              <a:avLst/>
              <a:gdLst/>
              <a:ahLst/>
              <a:cxnLst/>
              <a:rect l="l" t="t" r="r" b="b"/>
              <a:pathLst>
                <a:path w="1671" h="1639" extrusionOk="0">
                  <a:moveTo>
                    <a:pt x="820" y="0"/>
                  </a:moveTo>
                  <a:cubicBezTo>
                    <a:pt x="379" y="0"/>
                    <a:pt x="1" y="347"/>
                    <a:pt x="1" y="819"/>
                  </a:cubicBezTo>
                  <a:cubicBezTo>
                    <a:pt x="1" y="1260"/>
                    <a:pt x="379" y="1639"/>
                    <a:pt x="820" y="1639"/>
                  </a:cubicBezTo>
                  <a:cubicBezTo>
                    <a:pt x="1293" y="1639"/>
                    <a:pt x="1671" y="1260"/>
                    <a:pt x="1671" y="819"/>
                  </a:cubicBezTo>
                  <a:cubicBezTo>
                    <a:pt x="1671" y="347"/>
                    <a:pt x="1293" y="0"/>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464;p53">
              <a:extLst>
                <a:ext uri="{FF2B5EF4-FFF2-40B4-BE49-F238E27FC236}">
                  <a16:creationId xmlns:a16="http://schemas.microsoft.com/office/drawing/2014/main" id="{9C3CFD66-999C-4BAC-A239-B3B954C1E530}"/>
                </a:ext>
              </a:extLst>
            </p:cNvPr>
            <p:cNvSpPr/>
            <p:nvPr/>
          </p:nvSpPr>
          <p:spPr>
            <a:xfrm>
              <a:off x="-13487025" y="1743400"/>
              <a:ext cx="40975" cy="41775"/>
            </a:xfrm>
            <a:custGeom>
              <a:avLst/>
              <a:gdLst/>
              <a:ahLst/>
              <a:cxnLst/>
              <a:rect l="l" t="t" r="r" b="b"/>
              <a:pathLst>
                <a:path w="1639" h="1671" extrusionOk="0">
                  <a:moveTo>
                    <a:pt x="820" y="0"/>
                  </a:moveTo>
                  <a:cubicBezTo>
                    <a:pt x="379" y="0"/>
                    <a:pt x="1" y="379"/>
                    <a:pt x="1" y="851"/>
                  </a:cubicBezTo>
                  <a:cubicBezTo>
                    <a:pt x="1" y="1292"/>
                    <a:pt x="379" y="1670"/>
                    <a:pt x="820" y="1670"/>
                  </a:cubicBezTo>
                  <a:cubicBezTo>
                    <a:pt x="1261" y="1670"/>
                    <a:pt x="1639" y="1292"/>
                    <a:pt x="1639" y="851"/>
                  </a:cubicBezTo>
                  <a:cubicBezTo>
                    <a:pt x="1639" y="379"/>
                    <a:pt x="1261" y="0"/>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465;p53">
              <a:extLst>
                <a:ext uri="{FF2B5EF4-FFF2-40B4-BE49-F238E27FC236}">
                  <a16:creationId xmlns:a16="http://schemas.microsoft.com/office/drawing/2014/main" id="{60C90202-1403-4B52-A735-1CECC507877E}"/>
                </a:ext>
              </a:extLst>
            </p:cNvPr>
            <p:cNvSpPr/>
            <p:nvPr/>
          </p:nvSpPr>
          <p:spPr>
            <a:xfrm>
              <a:off x="-13383850" y="1805625"/>
              <a:ext cx="40975" cy="41775"/>
            </a:xfrm>
            <a:custGeom>
              <a:avLst/>
              <a:gdLst/>
              <a:ahLst/>
              <a:cxnLst/>
              <a:rect l="l" t="t" r="r" b="b"/>
              <a:pathLst>
                <a:path w="1639" h="1671" extrusionOk="0">
                  <a:moveTo>
                    <a:pt x="820" y="0"/>
                  </a:moveTo>
                  <a:cubicBezTo>
                    <a:pt x="379" y="0"/>
                    <a:pt x="1" y="378"/>
                    <a:pt x="1" y="819"/>
                  </a:cubicBezTo>
                  <a:cubicBezTo>
                    <a:pt x="1" y="1292"/>
                    <a:pt x="379" y="1670"/>
                    <a:pt x="820" y="1670"/>
                  </a:cubicBezTo>
                  <a:cubicBezTo>
                    <a:pt x="1292" y="1670"/>
                    <a:pt x="1639" y="1292"/>
                    <a:pt x="1639" y="819"/>
                  </a:cubicBezTo>
                  <a:cubicBezTo>
                    <a:pt x="1639" y="378"/>
                    <a:pt x="1292" y="0"/>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466;p53">
              <a:extLst>
                <a:ext uri="{FF2B5EF4-FFF2-40B4-BE49-F238E27FC236}">
                  <a16:creationId xmlns:a16="http://schemas.microsoft.com/office/drawing/2014/main" id="{353EE05C-990E-49D8-96F3-4791D5AF4A85}"/>
                </a:ext>
              </a:extLst>
            </p:cNvPr>
            <p:cNvSpPr/>
            <p:nvPr/>
          </p:nvSpPr>
          <p:spPr>
            <a:xfrm>
              <a:off x="-13529550" y="1639425"/>
              <a:ext cx="352075" cy="248925"/>
            </a:xfrm>
            <a:custGeom>
              <a:avLst/>
              <a:gdLst/>
              <a:ahLst/>
              <a:cxnLst/>
              <a:rect l="l" t="t" r="r" b="b"/>
              <a:pathLst>
                <a:path w="14083" h="9957" extrusionOk="0">
                  <a:moveTo>
                    <a:pt x="7057" y="820"/>
                  </a:moveTo>
                  <a:cubicBezTo>
                    <a:pt x="10554" y="820"/>
                    <a:pt x="13264" y="2805"/>
                    <a:pt x="13264" y="5010"/>
                  </a:cubicBezTo>
                  <a:cubicBezTo>
                    <a:pt x="13264" y="7215"/>
                    <a:pt x="10554" y="9137"/>
                    <a:pt x="7057" y="9137"/>
                  </a:cubicBezTo>
                  <a:cubicBezTo>
                    <a:pt x="3529" y="9137"/>
                    <a:pt x="819" y="7215"/>
                    <a:pt x="819" y="5010"/>
                  </a:cubicBezTo>
                  <a:cubicBezTo>
                    <a:pt x="819" y="2742"/>
                    <a:pt x="3623" y="820"/>
                    <a:pt x="7057" y="820"/>
                  </a:cubicBezTo>
                  <a:close/>
                  <a:moveTo>
                    <a:pt x="7057" y="1"/>
                  </a:moveTo>
                  <a:cubicBezTo>
                    <a:pt x="3151" y="1"/>
                    <a:pt x="0" y="2238"/>
                    <a:pt x="0" y="5010"/>
                  </a:cubicBezTo>
                  <a:cubicBezTo>
                    <a:pt x="0" y="7846"/>
                    <a:pt x="3277" y="9956"/>
                    <a:pt x="7057" y="9956"/>
                  </a:cubicBezTo>
                  <a:cubicBezTo>
                    <a:pt x="10870" y="9956"/>
                    <a:pt x="14083" y="7783"/>
                    <a:pt x="14083" y="5010"/>
                  </a:cubicBezTo>
                  <a:cubicBezTo>
                    <a:pt x="14083" y="2238"/>
                    <a:pt x="10933" y="1"/>
                    <a:pt x="70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7467;p53">
              <a:extLst>
                <a:ext uri="{FF2B5EF4-FFF2-40B4-BE49-F238E27FC236}">
                  <a16:creationId xmlns:a16="http://schemas.microsoft.com/office/drawing/2014/main" id="{0D7A8ED2-E873-4962-A17E-D581F2A247AE}"/>
                </a:ext>
              </a:extLst>
            </p:cNvPr>
            <p:cNvSpPr/>
            <p:nvPr/>
          </p:nvSpPr>
          <p:spPr>
            <a:xfrm>
              <a:off x="-13323200" y="1722925"/>
              <a:ext cx="104775" cy="82725"/>
            </a:xfrm>
            <a:custGeom>
              <a:avLst/>
              <a:gdLst/>
              <a:ahLst/>
              <a:cxnLst/>
              <a:rect l="l" t="t" r="r" b="b"/>
              <a:pathLst>
                <a:path w="4191" h="3309" extrusionOk="0">
                  <a:moveTo>
                    <a:pt x="2111" y="819"/>
                  </a:moveTo>
                  <a:cubicBezTo>
                    <a:pt x="2773" y="819"/>
                    <a:pt x="3372" y="1229"/>
                    <a:pt x="3372" y="1670"/>
                  </a:cubicBezTo>
                  <a:cubicBezTo>
                    <a:pt x="3372" y="2080"/>
                    <a:pt x="2805" y="2489"/>
                    <a:pt x="2111" y="2489"/>
                  </a:cubicBezTo>
                  <a:cubicBezTo>
                    <a:pt x="1418" y="2489"/>
                    <a:pt x="851" y="2080"/>
                    <a:pt x="851" y="1670"/>
                  </a:cubicBezTo>
                  <a:cubicBezTo>
                    <a:pt x="883" y="1229"/>
                    <a:pt x="1418" y="819"/>
                    <a:pt x="2111" y="819"/>
                  </a:cubicBezTo>
                  <a:close/>
                  <a:moveTo>
                    <a:pt x="2111" y="0"/>
                  </a:moveTo>
                  <a:cubicBezTo>
                    <a:pt x="914" y="0"/>
                    <a:pt x="1" y="756"/>
                    <a:pt x="1" y="1670"/>
                  </a:cubicBezTo>
                  <a:cubicBezTo>
                    <a:pt x="64" y="2552"/>
                    <a:pt x="946" y="3308"/>
                    <a:pt x="2111" y="3308"/>
                  </a:cubicBezTo>
                  <a:cubicBezTo>
                    <a:pt x="3277" y="3308"/>
                    <a:pt x="4191" y="2552"/>
                    <a:pt x="4191" y="1670"/>
                  </a:cubicBezTo>
                  <a:cubicBezTo>
                    <a:pt x="4191" y="756"/>
                    <a:pt x="3277"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7468;p53">
            <a:extLst>
              <a:ext uri="{FF2B5EF4-FFF2-40B4-BE49-F238E27FC236}">
                <a16:creationId xmlns:a16="http://schemas.microsoft.com/office/drawing/2014/main" id="{285AF692-1A60-4C63-B355-0BAD3C9C38DD}"/>
              </a:ext>
            </a:extLst>
          </p:cNvPr>
          <p:cNvGrpSpPr/>
          <p:nvPr/>
        </p:nvGrpSpPr>
        <p:grpSpPr>
          <a:xfrm>
            <a:off x="1871798" y="1970998"/>
            <a:ext cx="574976" cy="568637"/>
            <a:chOff x="-13531925" y="2075775"/>
            <a:chExt cx="356025" cy="352100"/>
          </a:xfrm>
          <a:solidFill>
            <a:srgbClr val="5C3183"/>
          </a:solidFill>
        </p:grpSpPr>
        <p:sp>
          <p:nvSpPr>
            <p:cNvPr id="368" name="Google Shape;7469;p53">
              <a:extLst>
                <a:ext uri="{FF2B5EF4-FFF2-40B4-BE49-F238E27FC236}">
                  <a16:creationId xmlns:a16="http://schemas.microsoft.com/office/drawing/2014/main" id="{1B63165D-A985-4598-A070-F358F85FD70D}"/>
                </a:ext>
              </a:extLst>
            </p:cNvPr>
            <p:cNvSpPr/>
            <p:nvPr/>
          </p:nvSpPr>
          <p:spPr>
            <a:xfrm>
              <a:off x="-13531925" y="2075775"/>
              <a:ext cx="356025" cy="352100"/>
            </a:xfrm>
            <a:custGeom>
              <a:avLst/>
              <a:gdLst/>
              <a:ahLst/>
              <a:cxnLst/>
              <a:rect l="l" t="t" r="r" b="b"/>
              <a:pathLst>
                <a:path w="14241" h="14084" extrusionOk="0">
                  <a:moveTo>
                    <a:pt x="9610" y="725"/>
                  </a:moveTo>
                  <a:cubicBezTo>
                    <a:pt x="9862" y="725"/>
                    <a:pt x="10019" y="946"/>
                    <a:pt x="10019" y="1166"/>
                  </a:cubicBezTo>
                  <a:lnTo>
                    <a:pt x="10019" y="2017"/>
                  </a:lnTo>
                  <a:lnTo>
                    <a:pt x="10019" y="2111"/>
                  </a:lnTo>
                  <a:lnTo>
                    <a:pt x="9830" y="2395"/>
                  </a:lnTo>
                  <a:cubicBezTo>
                    <a:pt x="9736" y="2426"/>
                    <a:pt x="9704" y="2426"/>
                    <a:pt x="9610" y="2426"/>
                  </a:cubicBezTo>
                  <a:lnTo>
                    <a:pt x="4632" y="2426"/>
                  </a:lnTo>
                  <a:cubicBezTo>
                    <a:pt x="4538" y="2426"/>
                    <a:pt x="4474" y="2395"/>
                    <a:pt x="4411" y="2395"/>
                  </a:cubicBezTo>
                  <a:lnTo>
                    <a:pt x="4222" y="2111"/>
                  </a:lnTo>
                  <a:lnTo>
                    <a:pt x="4222" y="2017"/>
                  </a:lnTo>
                  <a:lnTo>
                    <a:pt x="4222" y="1166"/>
                  </a:lnTo>
                  <a:cubicBezTo>
                    <a:pt x="4222" y="946"/>
                    <a:pt x="4411" y="725"/>
                    <a:pt x="4632" y="725"/>
                  </a:cubicBezTo>
                  <a:close/>
                  <a:moveTo>
                    <a:pt x="9232" y="3308"/>
                  </a:moveTo>
                  <a:lnTo>
                    <a:pt x="8633" y="4128"/>
                  </a:lnTo>
                  <a:lnTo>
                    <a:pt x="5735" y="4128"/>
                  </a:lnTo>
                  <a:lnTo>
                    <a:pt x="5105" y="3308"/>
                  </a:lnTo>
                  <a:close/>
                  <a:moveTo>
                    <a:pt x="2175" y="4915"/>
                  </a:moveTo>
                  <a:cubicBezTo>
                    <a:pt x="2427" y="4915"/>
                    <a:pt x="2584" y="5104"/>
                    <a:pt x="2584" y="5325"/>
                  </a:cubicBezTo>
                  <a:lnTo>
                    <a:pt x="2584" y="5766"/>
                  </a:lnTo>
                  <a:lnTo>
                    <a:pt x="1734" y="5766"/>
                  </a:lnTo>
                  <a:lnTo>
                    <a:pt x="1734" y="5325"/>
                  </a:lnTo>
                  <a:cubicBezTo>
                    <a:pt x="1734" y="5104"/>
                    <a:pt x="1954" y="4915"/>
                    <a:pt x="2175" y="4915"/>
                  </a:cubicBezTo>
                  <a:close/>
                  <a:moveTo>
                    <a:pt x="12193" y="4915"/>
                  </a:moveTo>
                  <a:cubicBezTo>
                    <a:pt x="12414" y="4915"/>
                    <a:pt x="12603" y="5104"/>
                    <a:pt x="12603" y="5325"/>
                  </a:cubicBezTo>
                  <a:lnTo>
                    <a:pt x="12603" y="5766"/>
                  </a:lnTo>
                  <a:lnTo>
                    <a:pt x="11784" y="5766"/>
                  </a:lnTo>
                  <a:lnTo>
                    <a:pt x="11784" y="5325"/>
                  </a:lnTo>
                  <a:lnTo>
                    <a:pt x="11752" y="5325"/>
                  </a:lnTo>
                  <a:cubicBezTo>
                    <a:pt x="11752" y="5104"/>
                    <a:pt x="11941" y="4915"/>
                    <a:pt x="12193" y="4915"/>
                  </a:cubicBezTo>
                  <a:close/>
                  <a:moveTo>
                    <a:pt x="8570" y="4947"/>
                  </a:moveTo>
                  <a:lnTo>
                    <a:pt x="9263" y="6364"/>
                  </a:lnTo>
                  <a:cubicBezTo>
                    <a:pt x="9358" y="6522"/>
                    <a:pt x="9452" y="6616"/>
                    <a:pt x="9641" y="6616"/>
                  </a:cubicBezTo>
                  <a:lnTo>
                    <a:pt x="12981" y="6616"/>
                  </a:lnTo>
                  <a:cubicBezTo>
                    <a:pt x="13201" y="6616"/>
                    <a:pt x="13390" y="6806"/>
                    <a:pt x="13390" y="7026"/>
                  </a:cubicBezTo>
                  <a:lnTo>
                    <a:pt x="13390" y="7467"/>
                  </a:lnTo>
                  <a:lnTo>
                    <a:pt x="9200" y="7467"/>
                  </a:lnTo>
                  <a:cubicBezTo>
                    <a:pt x="8665" y="6963"/>
                    <a:pt x="7972" y="6648"/>
                    <a:pt x="7184" y="6648"/>
                  </a:cubicBezTo>
                  <a:cubicBezTo>
                    <a:pt x="6396" y="6648"/>
                    <a:pt x="5703" y="6963"/>
                    <a:pt x="5136" y="7467"/>
                  </a:cubicBezTo>
                  <a:lnTo>
                    <a:pt x="977" y="7467"/>
                  </a:lnTo>
                  <a:lnTo>
                    <a:pt x="977" y="7026"/>
                  </a:lnTo>
                  <a:cubicBezTo>
                    <a:pt x="914" y="6774"/>
                    <a:pt x="1103" y="6616"/>
                    <a:pt x="1356" y="6616"/>
                  </a:cubicBezTo>
                  <a:lnTo>
                    <a:pt x="4664" y="6616"/>
                  </a:lnTo>
                  <a:cubicBezTo>
                    <a:pt x="4821" y="6616"/>
                    <a:pt x="4979" y="6522"/>
                    <a:pt x="5010" y="6364"/>
                  </a:cubicBezTo>
                  <a:lnTo>
                    <a:pt x="5735" y="4947"/>
                  </a:lnTo>
                  <a:close/>
                  <a:moveTo>
                    <a:pt x="4506" y="8255"/>
                  </a:moveTo>
                  <a:cubicBezTo>
                    <a:pt x="4317" y="8664"/>
                    <a:pt x="4222" y="9042"/>
                    <a:pt x="4222" y="9515"/>
                  </a:cubicBezTo>
                  <a:cubicBezTo>
                    <a:pt x="4222" y="9956"/>
                    <a:pt x="4348" y="10366"/>
                    <a:pt x="4506" y="10744"/>
                  </a:cubicBezTo>
                  <a:lnTo>
                    <a:pt x="914" y="10744"/>
                  </a:lnTo>
                  <a:lnTo>
                    <a:pt x="914" y="8255"/>
                  </a:lnTo>
                  <a:close/>
                  <a:moveTo>
                    <a:pt x="13390" y="8286"/>
                  </a:moveTo>
                  <a:lnTo>
                    <a:pt x="13390" y="10744"/>
                  </a:lnTo>
                  <a:lnTo>
                    <a:pt x="9767" y="10744"/>
                  </a:lnTo>
                  <a:cubicBezTo>
                    <a:pt x="9988" y="10334"/>
                    <a:pt x="10051" y="9956"/>
                    <a:pt x="10051" y="9515"/>
                  </a:cubicBezTo>
                  <a:cubicBezTo>
                    <a:pt x="10051" y="9074"/>
                    <a:pt x="9925" y="8664"/>
                    <a:pt x="9767" y="8286"/>
                  </a:cubicBezTo>
                  <a:close/>
                  <a:moveTo>
                    <a:pt x="7152" y="7373"/>
                  </a:moveTo>
                  <a:cubicBezTo>
                    <a:pt x="8287" y="7373"/>
                    <a:pt x="9232" y="8318"/>
                    <a:pt x="9232" y="9483"/>
                  </a:cubicBezTo>
                  <a:cubicBezTo>
                    <a:pt x="9232" y="10618"/>
                    <a:pt x="8287" y="11563"/>
                    <a:pt x="7152" y="11563"/>
                  </a:cubicBezTo>
                  <a:cubicBezTo>
                    <a:pt x="5987" y="11563"/>
                    <a:pt x="5042" y="10618"/>
                    <a:pt x="5042" y="9483"/>
                  </a:cubicBezTo>
                  <a:cubicBezTo>
                    <a:pt x="5042" y="8318"/>
                    <a:pt x="5987" y="7373"/>
                    <a:pt x="7152" y="7373"/>
                  </a:cubicBezTo>
                  <a:close/>
                  <a:moveTo>
                    <a:pt x="13390" y="11563"/>
                  </a:moveTo>
                  <a:lnTo>
                    <a:pt x="13390" y="12791"/>
                  </a:lnTo>
                  <a:cubicBezTo>
                    <a:pt x="13390" y="13012"/>
                    <a:pt x="13201" y="13201"/>
                    <a:pt x="12981" y="13201"/>
                  </a:cubicBezTo>
                  <a:lnTo>
                    <a:pt x="1356" y="13201"/>
                  </a:lnTo>
                  <a:cubicBezTo>
                    <a:pt x="1103" y="13201"/>
                    <a:pt x="946" y="13012"/>
                    <a:pt x="946" y="12791"/>
                  </a:cubicBezTo>
                  <a:lnTo>
                    <a:pt x="946" y="11563"/>
                  </a:lnTo>
                  <a:lnTo>
                    <a:pt x="5136" y="11563"/>
                  </a:lnTo>
                  <a:cubicBezTo>
                    <a:pt x="5640" y="12067"/>
                    <a:pt x="6396" y="12382"/>
                    <a:pt x="7184" y="12382"/>
                  </a:cubicBezTo>
                  <a:cubicBezTo>
                    <a:pt x="7972" y="12382"/>
                    <a:pt x="8665" y="12067"/>
                    <a:pt x="9200" y="11563"/>
                  </a:cubicBezTo>
                  <a:close/>
                  <a:moveTo>
                    <a:pt x="4569" y="0"/>
                  </a:moveTo>
                  <a:cubicBezTo>
                    <a:pt x="3907" y="0"/>
                    <a:pt x="3309" y="536"/>
                    <a:pt x="3309" y="1261"/>
                  </a:cubicBezTo>
                  <a:lnTo>
                    <a:pt x="3309" y="2111"/>
                  </a:lnTo>
                  <a:cubicBezTo>
                    <a:pt x="3309" y="2458"/>
                    <a:pt x="3466" y="2836"/>
                    <a:pt x="3750" y="3056"/>
                  </a:cubicBezTo>
                  <a:lnTo>
                    <a:pt x="4884" y="4632"/>
                  </a:lnTo>
                  <a:lnTo>
                    <a:pt x="4317" y="5829"/>
                  </a:lnTo>
                  <a:lnTo>
                    <a:pt x="3309" y="5829"/>
                  </a:lnTo>
                  <a:lnTo>
                    <a:pt x="3309" y="5388"/>
                  </a:lnTo>
                  <a:cubicBezTo>
                    <a:pt x="3309" y="4726"/>
                    <a:pt x="2773" y="4159"/>
                    <a:pt x="2112" y="4159"/>
                  </a:cubicBezTo>
                  <a:cubicBezTo>
                    <a:pt x="1419" y="4159"/>
                    <a:pt x="851" y="4726"/>
                    <a:pt x="851" y="5388"/>
                  </a:cubicBezTo>
                  <a:lnTo>
                    <a:pt x="851" y="5860"/>
                  </a:lnTo>
                  <a:cubicBezTo>
                    <a:pt x="379" y="6018"/>
                    <a:pt x="1" y="6490"/>
                    <a:pt x="1" y="7026"/>
                  </a:cubicBezTo>
                  <a:lnTo>
                    <a:pt x="1" y="12823"/>
                  </a:lnTo>
                  <a:cubicBezTo>
                    <a:pt x="1" y="13485"/>
                    <a:pt x="568" y="14083"/>
                    <a:pt x="1229" y="14083"/>
                  </a:cubicBezTo>
                  <a:lnTo>
                    <a:pt x="12855" y="14083"/>
                  </a:lnTo>
                  <a:cubicBezTo>
                    <a:pt x="13516" y="14083"/>
                    <a:pt x="14115" y="13516"/>
                    <a:pt x="14115" y="12823"/>
                  </a:cubicBezTo>
                  <a:lnTo>
                    <a:pt x="14115" y="7026"/>
                  </a:lnTo>
                  <a:cubicBezTo>
                    <a:pt x="14241" y="6490"/>
                    <a:pt x="13863" y="6018"/>
                    <a:pt x="13390" y="5860"/>
                  </a:cubicBezTo>
                  <a:lnTo>
                    <a:pt x="13390" y="5388"/>
                  </a:lnTo>
                  <a:cubicBezTo>
                    <a:pt x="13390" y="4726"/>
                    <a:pt x="12855" y="4159"/>
                    <a:pt x="12130" y="4159"/>
                  </a:cubicBezTo>
                  <a:cubicBezTo>
                    <a:pt x="11469" y="4159"/>
                    <a:pt x="10870" y="4726"/>
                    <a:pt x="10870" y="5388"/>
                  </a:cubicBezTo>
                  <a:lnTo>
                    <a:pt x="10870" y="5829"/>
                  </a:lnTo>
                  <a:lnTo>
                    <a:pt x="9862" y="5829"/>
                  </a:lnTo>
                  <a:lnTo>
                    <a:pt x="9263" y="4632"/>
                  </a:lnTo>
                  <a:lnTo>
                    <a:pt x="10429" y="3056"/>
                  </a:lnTo>
                  <a:cubicBezTo>
                    <a:pt x="10681" y="2836"/>
                    <a:pt x="10838" y="2521"/>
                    <a:pt x="10838" y="2111"/>
                  </a:cubicBezTo>
                  <a:lnTo>
                    <a:pt x="10838" y="1261"/>
                  </a:lnTo>
                  <a:cubicBezTo>
                    <a:pt x="10838" y="568"/>
                    <a:pt x="10303" y="0"/>
                    <a:pt x="95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470;p53">
              <a:extLst>
                <a:ext uri="{FF2B5EF4-FFF2-40B4-BE49-F238E27FC236}">
                  <a16:creationId xmlns:a16="http://schemas.microsoft.com/office/drawing/2014/main" id="{9ED9EDAE-A664-4889-8E9E-674BF5DFD647}"/>
                </a:ext>
              </a:extLst>
            </p:cNvPr>
            <p:cNvSpPr/>
            <p:nvPr/>
          </p:nvSpPr>
          <p:spPr>
            <a:xfrm>
              <a:off x="-13384625" y="2282125"/>
              <a:ext cx="63025" cy="60675"/>
            </a:xfrm>
            <a:custGeom>
              <a:avLst/>
              <a:gdLst/>
              <a:ahLst/>
              <a:cxnLst/>
              <a:rect l="l" t="t" r="r" b="b"/>
              <a:pathLst>
                <a:path w="2521" h="2427" extrusionOk="0">
                  <a:moveTo>
                    <a:pt x="1260" y="788"/>
                  </a:moveTo>
                  <a:cubicBezTo>
                    <a:pt x="1449" y="788"/>
                    <a:pt x="1670" y="977"/>
                    <a:pt x="1670" y="1229"/>
                  </a:cubicBezTo>
                  <a:cubicBezTo>
                    <a:pt x="1670" y="1450"/>
                    <a:pt x="1481" y="1639"/>
                    <a:pt x="1260" y="1639"/>
                  </a:cubicBezTo>
                  <a:cubicBezTo>
                    <a:pt x="1008" y="1639"/>
                    <a:pt x="851" y="1450"/>
                    <a:pt x="851" y="1229"/>
                  </a:cubicBezTo>
                  <a:cubicBezTo>
                    <a:pt x="851" y="977"/>
                    <a:pt x="1040" y="788"/>
                    <a:pt x="1260" y="788"/>
                  </a:cubicBezTo>
                  <a:close/>
                  <a:moveTo>
                    <a:pt x="1260" y="1"/>
                  </a:moveTo>
                  <a:cubicBezTo>
                    <a:pt x="536" y="1"/>
                    <a:pt x="0" y="568"/>
                    <a:pt x="0" y="1229"/>
                  </a:cubicBezTo>
                  <a:cubicBezTo>
                    <a:pt x="0" y="1891"/>
                    <a:pt x="536" y="2427"/>
                    <a:pt x="1260" y="2427"/>
                  </a:cubicBezTo>
                  <a:cubicBezTo>
                    <a:pt x="1954" y="2427"/>
                    <a:pt x="2521" y="1923"/>
                    <a:pt x="2521" y="1229"/>
                  </a:cubicBezTo>
                  <a:cubicBezTo>
                    <a:pt x="2521" y="568"/>
                    <a:pt x="1954"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7471;p53">
            <a:extLst>
              <a:ext uri="{FF2B5EF4-FFF2-40B4-BE49-F238E27FC236}">
                <a16:creationId xmlns:a16="http://schemas.microsoft.com/office/drawing/2014/main" id="{13811975-5791-4201-B9E5-91E21A8B4596}"/>
              </a:ext>
            </a:extLst>
          </p:cNvPr>
          <p:cNvGrpSpPr/>
          <p:nvPr/>
        </p:nvGrpSpPr>
        <p:grpSpPr>
          <a:xfrm>
            <a:off x="2589100" y="2689708"/>
            <a:ext cx="569890" cy="569890"/>
            <a:chOff x="-13528775" y="2507400"/>
            <a:chExt cx="352875" cy="352875"/>
          </a:xfrm>
          <a:solidFill>
            <a:srgbClr val="5C3183"/>
          </a:solidFill>
        </p:grpSpPr>
        <p:sp>
          <p:nvSpPr>
            <p:cNvPr id="365" name="Google Shape;7472;p53">
              <a:extLst>
                <a:ext uri="{FF2B5EF4-FFF2-40B4-BE49-F238E27FC236}">
                  <a16:creationId xmlns:a16="http://schemas.microsoft.com/office/drawing/2014/main" id="{652F79D9-56BC-4F63-BCAA-6F232D321CB5}"/>
                </a:ext>
              </a:extLst>
            </p:cNvPr>
            <p:cNvSpPr/>
            <p:nvPr/>
          </p:nvSpPr>
          <p:spPr>
            <a:xfrm>
              <a:off x="-13528775" y="2507400"/>
              <a:ext cx="352875" cy="352875"/>
            </a:xfrm>
            <a:custGeom>
              <a:avLst/>
              <a:gdLst/>
              <a:ahLst/>
              <a:cxnLst/>
              <a:rect l="l" t="t" r="r" b="b"/>
              <a:pathLst>
                <a:path w="14115" h="14115" extrusionOk="0">
                  <a:moveTo>
                    <a:pt x="6018" y="851"/>
                  </a:moveTo>
                  <a:lnTo>
                    <a:pt x="7121" y="2489"/>
                  </a:lnTo>
                  <a:lnTo>
                    <a:pt x="5640" y="2489"/>
                  </a:lnTo>
                  <a:lnTo>
                    <a:pt x="4538" y="851"/>
                  </a:lnTo>
                  <a:close/>
                  <a:moveTo>
                    <a:pt x="8507" y="851"/>
                  </a:moveTo>
                  <a:lnTo>
                    <a:pt x="9610" y="2489"/>
                  </a:lnTo>
                  <a:lnTo>
                    <a:pt x="8129" y="2489"/>
                  </a:lnTo>
                  <a:lnTo>
                    <a:pt x="7026" y="851"/>
                  </a:lnTo>
                  <a:close/>
                  <a:moveTo>
                    <a:pt x="10996" y="851"/>
                  </a:moveTo>
                  <a:lnTo>
                    <a:pt x="12099" y="2489"/>
                  </a:lnTo>
                  <a:lnTo>
                    <a:pt x="10586" y="2489"/>
                  </a:lnTo>
                  <a:lnTo>
                    <a:pt x="9484" y="851"/>
                  </a:lnTo>
                  <a:close/>
                  <a:moveTo>
                    <a:pt x="12855" y="851"/>
                  </a:moveTo>
                  <a:cubicBezTo>
                    <a:pt x="13075" y="851"/>
                    <a:pt x="13264" y="1040"/>
                    <a:pt x="13264" y="1260"/>
                  </a:cubicBezTo>
                  <a:lnTo>
                    <a:pt x="13264" y="2489"/>
                  </a:lnTo>
                  <a:lnTo>
                    <a:pt x="13075" y="2489"/>
                  </a:lnTo>
                  <a:lnTo>
                    <a:pt x="11973" y="851"/>
                  </a:lnTo>
                  <a:close/>
                  <a:moveTo>
                    <a:pt x="7121" y="3308"/>
                  </a:moveTo>
                  <a:lnTo>
                    <a:pt x="6018" y="4978"/>
                  </a:lnTo>
                  <a:lnTo>
                    <a:pt x="4538" y="4978"/>
                  </a:lnTo>
                  <a:lnTo>
                    <a:pt x="5640" y="3308"/>
                  </a:lnTo>
                  <a:close/>
                  <a:moveTo>
                    <a:pt x="9610" y="3308"/>
                  </a:moveTo>
                  <a:lnTo>
                    <a:pt x="8507" y="4978"/>
                  </a:lnTo>
                  <a:lnTo>
                    <a:pt x="7026" y="4978"/>
                  </a:lnTo>
                  <a:lnTo>
                    <a:pt x="8129" y="3308"/>
                  </a:lnTo>
                  <a:close/>
                  <a:moveTo>
                    <a:pt x="12099" y="3308"/>
                  </a:moveTo>
                  <a:lnTo>
                    <a:pt x="10996" y="4978"/>
                  </a:lnTo>
                  <a:lnTo>
                    <a:pt x="9484" y="4978"/>
                  </a:lnTo>
                  <a:lnTo>
                    <a:pt x="10586" y="3308"/>
                  </a:lnTo>
                  <a:close/>
                  <a:moveTo>
                    <a:pt x="13264" y="3308"/>
                  </a:moveTo>
                  <a:lnTo>
                    <a:pt x="13264" y="4978"/>
                  </a:lnTo>
                  <a:lnTo>
                    <a:pt x="11973" y="4978"/>
                  </a:lnTo>
                  <a:lnTo>
                    <a:pt x="13075" y="3308"/>
                  </a:lnTo>
                  <a:close/>
                  <a:moveTo>
                    <a:pt x="3561" y="851"/>
                  </a:moveTo>
                  <a:lnTo>
                    <a:pt x="4916" y="2930"/>
                  </a:lnTo>
                  <a:lnTo>
                    <a:pt x="3561" y="5009"/>
                  </a:lnTo>
                  <a:lnTo>
                    <a:pt x="820" y="5009"/>
                  </a:lnTo>
                  <a:lnTo>
                    <a:pt x="820" y="1323"/>
                  </a:lnTo>
                  <a:cubicBezTo>
                    <a:pt x="788" y="1040"/>
                    <a:pt x="977" y="851"/>
                    <a:pt x="1230" y="851"/>
                  </a:cubicBezTo>
                  <a:close/>
                  <a:moveTo>
                    <a:pt x="13264" y="5797"/>
                  </a:moveTo>
                  <a:lnTo>
                    <a:pt x="13264" y="12886"/>
                  </a:lnTo>
                  <a:cubicBezTo>
                    <a:pt x="13264" y="13138"/>
                    <a:pt x="13075" y="13327"/>
                    <a:pt x="12855" y="13327"/>
                  </a:cubicBezTo>
                  <a:lnTo>
                    <a:pt x="1230" y="13327"/>
                  </a:lnTo>
                  <a:cubicBezTo>
                    <a:pt x="1009" y="13327"/>
                    <a:pt x="851" y="13138"/>
                    <a:pt x="851" y="12886"/>
                  </a:cubicBezTo>
                  <a:lnTo>
                    <a:pt x="851" y="5797"/>
                  </a:lnTo>
                  <a:close/>
                  <a:moveTo>
                    <a:pt x="1230" y="0"/>
                  </a:moveTo>
                  <a:cubicBezTo>
                    <a:pt x="568" y="0"/>
                    <a:pt x="1" y="567"/>
                    <a:pt x="1" y="1260"/>
                  </a:cubicBezTo>
                  <a:lnTo>
                    <a:pt x="1" y="12886"/>
                  </a:lnTo>
                  <a:cubicBezTo>
                    <a:pt x="1" y="13547"/>
                    <a:pt x="568" y="14114"/>
                    <a:pt x="1230" y="14114"/>
                  </a:cubicBezTo>
                  <a:lnTo>
                    <a:pt x="12855" y="14114"/>
                  </a:lnTo>
                  <a:cubicBezTo>
                    <a:pt x="13516" y="14114"/>
                    <a:pt x="14115" y="13547"/>
                    <a:pt x="14115" y="12886"/>
                  </a:cubicBezTo>
                  <a:lnTo>
                    <a:pt x="14115" y="1260"/>
                  </a:lnTo>
                  <a:cubicBezTo>
                    <a:pt x="14115" y="599"/>
                    <a:pt x="13548" y="0"/>
                    <a:pt x="12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473;p53">
              <a:extLst>
                <a:ext uri="{FF2B5EF4-FFF2-40B4-BE49-F238E27FC236}">
                  <a16:creationId xmlns:a16="http://schemas.microsoft.com/office/drawing/2014/main" id="{7F713E7D-5442-4D73-8A35-8C92A00922A7}"/>
                </a:ext>
              </a:extLst>
            </p:cNvPr>
            <p:cNvSpPr/>
            <p:nvPr/>
          </p:nvSpPr>
          <p:spPr>
            <a:xfrm>
              <a:off x="-13403525" y="2673750"/>
              <a:ext cx="123675" cy="145750"/>
            </a:xfrm>
            <a:custGeom>
              <a:avLst/>
              <a:gdLst/>
              <a:ahLst/>
              <a:cxnLst/>
              <a:rect l="l" t="t" r="r" b="b"/>
              <a:pathLst>
                <a:path w="4947" h="5830" extrusionOk="0">
                  <a:moveTo>
                    <a:pt x="819" y="1159"/>
                  </a:moveTo>
                  <a:lnTo>
                    <a:pt x="3749" y="2924"/>
                  </a:lnTo>
                  <a:lnTo>
                    <a:pt x="819" y="4688"/>
                  </a:lnTo>
                  <a:lnTo>
                    <a:pt x="819" y="1159"/>
                  </a:lnTo>
                  <a:close/>
                  <a:moveTo>
                    <a:pt x="415" y="0"/>
                  </a:moveTo>
                  <a:cubicBezTo>
                    <a:pt x="197" y="0"/>
                    <a:pt x="0" y="166"/>
                    <a:pt x="0" y="403"/>
                  </a:cubicBezTo>
                  <a:lnTo>
                    <a:pt x="0" y="5412"/>
                  </a:lnTo>
                  <a:cubicBezTo>
                    <a:pt x="0" y="5570"/>
                    <a:pt x="63" y="5696"/>
                    <a:pt x="189" y="5759"/>
                  </a:cubicBezTo>
                  <a:cubicBezTo>
                    <a:pt x="252" y="5806"/>
                    <a:pt x="323" y="5830"/>
                    <a:pt x="398" y="5830"/>
                  </a:cubicBezTo>
                  <a:cubicBezTo>
                    <a:pt x="473" y="5830"/>
                    <a:pt x="551" y="5806"/>
                    <a:pt x="630" y="5759"/>
                  </a:cubicBezTo>
                  <a:lnTo>
                    <a:pt x="4757" y="3239"/>
                  </a:lnTo>
                  <a:cubicBezTo>
                    <a:pt x="4883" y="3176"/>
                    <a:pt x="4946" y="3050"/>
                    <a:pt x="4946" y="2892"/>
                  </a:cubicBezTo>
                  <a:cubicBezTo>
                    <a:pt x="4946" y="2735"/>
                    <a:pt x="4883" y="2640"/>
                    <a:pt x="4757" y="2577"/>
                  </a:cubicBezTo>
                  <a:lnTo>
                    <a:pt x="630" y="57"/>
                  </a:lnTo>
                  <a:cubicBezTo>
                    <a:pt x="560" y="18"/>
                    <a:pt x="487" y="0"/>
                    <a:pt x="4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474;p53">
              <a:extLst>
                <a:ext uri="{FF2B5EF4-FFF2-40B4-BE49-F238E27FC236}">
                  <a16:creationId xmlns:a16="http://schemas.microsoft.com/office/drawing/2014/main" id="{2C2057BB-0EF2-4F6A-8D21-A353FFC2BB05}"/>
                </a:ext>
              </a:extLst>
            </p:cNvPr>
            <p:cNvSpPr/>
            <p:nvPr/>
          </p:nvSpPr>
          <p:spPr>
            <a:xfrm>
              <a:off x="-13486225" y="2559375"/>
              <a:ext cx="40975" cy="41775"/>
            </a:xfrm>
            <a:custGeom>
              <a:avLst/>
              <a:gdLst/>
              <a:ahLst/>
              <a:cxnLst/>
              <a:rect l="l" t="t" r="r" b="b"/>
              <a:pathLst>
                <a:path w="1639" h="1671" extrusionOk="0">
                  <a:moveTo>
                    <a:pt x="819" y="0"/>
                  </a:moveTo>
                  <a:cubicBezTo>
                    <a:pt x="378" y="0"/>
                    <a:pt x="0" y="378"/>
                    <a:pt x="0" y="851"/>
                  </a:cubicBezTo>
                  <a:cubicBezTo>
                    <a:pt x="0" y="1292"/>
                    <a:pt x="378" y="1670"/>
                    <a:pt x="819" y="1670"/>
                  </a:cubicBezTo>
                  <a:cubicBezTo>
                    <a:pt x="1292" y="1670"/>
                    <a:pt x="1638" y="1292"/>
                    <a:pt x="1638" y="851"/>
                  </a:cubicBezTo>
                  <a:cubicBezTo>
                    <a:pt x="1638" y="378"/>
                    <a:pt x="1292" y="0"/>
                    <a:pt x="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7475;p53">
            <a:extLst>
              <a:ext uri="{FF2B5EF4-FFF2-40B4-BE49-F238E27FC236}">
                <a16:creationId xmlns:a16="http://schemas.microsoft.com/office/drawing/2014/main" id="{AE2C6CE9-519C-4327-B806-8E9360129C4E}"/>
              </a:ext>
            </a:extLst>
          </p:cNvPr>
          <p:cNvSpPr/>
          <p:nvPr/>
        </p:nvSpPr>
        <p:spPr>
          <a:xfrm>
            <a:off x="4733273" y="1339945"/>
            <a:ext cx="571181" cy="466854"/>
          </a:xfrm>
          <a:custGeom>
            <a:avLst/>
            <a:gdLst/>
            <a:ahLst/>
            <a:cxnLst/>
            <a:rect l="l" t="t" r="r" b="b"/>
            <a:pathLst>
              <a:path w="14147" h="11563" extrusionOk="0">
                <a:moveTo>
                  <a:pt x="6680" y="819"/>
                </a:moveTo>
                <a:lnTo>
                  <a:pt x="6680" y="5009"/>
                </a:lnTo>
                <a:lnTo>
                  <a:pt x="6648" y="5009"/>
                </a:lnTo>
                <a:cubicBezTo>
                  <a:pt x="6302" y="5041"/>
                  <a:pt x="5924" y="5167"/>
                  <a:pt x="5609" y="5356"/>
                </a:cubicBezTo>
                <a:lnTo>
                  <a:pt x="3624" y="1859"/>
                </a:lnTo>
                <a:cubicBezTo>
                  <a:pt x="4506" y="1260"/>
                  <a:pt x="5546" y="882"/>
                  <a:pt x="6680" y="819"/>
                </a:cubicBezTo>
                <a:close/>
                <a:moveTo>
                  <a:pt x="7531" y="819"/>
                </a:moveTo>
                <a:cubicBezTo>
                  <a:pt x="8633" y="914"/>
                  <a:pt x="9673" y="1260"/>
                  <a:pt x="10587" y="1859"/>
                </a:cubicBezTo>
                <a:lnTo>
                  <a:pt x="8539" y="5356"/>
                </a:lnTo>
                <a:cubicBezTo>
                  <a:pt x="8224" y="5167"/>
                  <a:pt x="7877" y="5041"/>
                  <a:pt x="7531" y="5009"/>
                </a:cubicBezTo>
                <a:lnTo>
                  <a:pt x="7531" y="819"/>
                </a:lnTo>
                <a:close/>
                <a:moveTo>
                  <a:pt x="2931" y="2332"/>
                </a:moveTo>
                <a:lnTo>
                  <a:pt x="5010" y="5829"/>
                </a:lnTo>
                <a:cubicBezTo>
                  <a:pt x="4632" y="6175"/>
                  <a:pt x="4412" y="6648"/>
                  <a:pt x="4286" y="7152"/>
                </a:cubicBezTo>
                <a:lnTo>
                  <a:pt x="915" y="5892"/>
                </a:lnTo>
                <a:cubicBezTo>
                  <a:pt x="1135" y="4474"/>
                  <a:pt x="1891" y="3214"/>
                  <a:pt x="2931" y="2332"/>
                </a:cubicBezTo>
                <a:close/>
                <a:moveTo>
                  <a:pt x="11248" y="2300"/>
                </a:moveTo>
                <a:cubicBezTo>
                  <a:pt x="12319" y="3214"/>
                  <a:pt x="13075" y="4474"/>
                  <a:pt x="13296" y="5892"/>
                </a:cubicBezTo>
                <a:lnTo>
                  <a:pt x="9925" y="7152"/>
                </a:lnTo>
                <a:cubicBezTo>
                  <a:pt x="9799" y="6648"/>
                  <a:pt x="9547" y="6207"/>
                  <a:pt x="9200" y="5829"/>
                </a:cubicBezTo>
                <a:lnTo>
                  <a:pt x="11248" y="2300"/>
                </a:lnTo>
                <a:close/>
                <a:moveTo>
                  <a:pt x="7090" y="5797"/>
                </a:moveTo>
                <a:cubicBezTo>
                  <a:pt x="8098" y="5797"/>
                  <a:pt x="8948" y="6522"/>
                  <a:pt x="9137" y="7467"/>
                </a:cubicBezTo>
                <a:lnTo>
                  <a:pt x="7090" y="8223"/>
                </a:lnTo>
                <a:lnTo>
                  <a:pt x="5042" y="7467"/>
                </a:lnTo>
                <a:cubicBezTo>
                  <a:pt x="5199" y="6522"/>
                  <a:pt x="6050" y="5797"/>
                  <a:pt x="7090" y="5797"/>
                </a:cubicBezTo>
                <a:close/>
                <a:moveTo>
                  <a:pt x="7090" y="9294"/>
                </a:moveTo>
                <a:lnTo>
                  <a:pt x="8161" y="10428"/>
                </a:lnTo>
                <a:cubicBezTo>
                  <a:pt x="7830" y="10633"/>
                  <a:pt x="7452" y="10735"/>
                  <a:pt x="7078" y="10735"/>
                </a:cubicBezTo>
                <a:cubicBezTo>
                  <a:pt x="6704" y="10735"/>
                  <a:pt x="6333" y="10633"/>
                  <a:pt x="6018" y="10428"/>
                </a:cubicBezTo>
                <a:lnTo>
                  <a:pt x="7090" y="9294"/>
                </a:lnTo>
                <a:close/>
                <a:moveTo>
                  <a:pt x="7090" y="0"/>
                </a:moveTo>
                <a:cubicBezTo>
                  <a:pt x="3498" y="0"/>
                  <a:pt x="473" y="2678"/>
                  <a:pt x="32" y="6144"/>
                </a:cubicBezTo>
                <a:cubicBezTo>
                  <a:pt x="1" y="6333"/>
                  <a:pt x="95" y="6490"/>
                  <a:pt x="316" y="6585"/>
                </a:cubicBezTo>
                <a:lnTo>
                  <a:pt x="6365" y="8853"/>
                </a:lnTo>
                <a:lnTo>
                  <a:pt x="5168" y="10208"/>
                </a:lnTo>
                <a:cubicBezTo>
                  <a:pt x="5010" y="10365"/>
                  <a:pt x="5010" y="10617"/>
                  <a:pt x="5168" y="10775"/>
                </a:cubicBezTo>
                <a:cubicBezTo>
                  <a:pt x="5672" y="11310"/>
                  <a:pt x="6365" y="11562"/>
                  <a:pt x="7090" y="11562"/>
                </a:cubicBezTo>
                <a:cubicBezTo>
                  <a:pt x="7846" y="11562"/>
                  <a:pt x="8507" y="11310"/>
                  <a:pt x="9011" y="10775"/>
                </a:cubicBezTo>
                <a:cubicBezTo>
                  <a:pt x="9169" y="10617"/>
                  <a:pt x="9169" y="10397"/>
                  <a:pt x="9011" y="10208"/>
                </a:cubicBezTo>
                <a:lnTo>
                  <a:pt x="7783" y="8853"/>
                </a:lnTo>
                <a:lnTo>
                  <a:pt x="13863" y="6585"/>
                </a:lnTo>
                <a:cubicBezTo>
                  <a:pt x="14052" y="6490"/>
                  <a:pt x="14147" y="6333"/>
                  <a:pt x="14147" y="6144"/>
                </a:cubicBezTo>
                <a:cubicBezTo>
                  <a:pt x="13706" y="2678"/>
                  <a:pt x="10650" y="0"/>
                  <a:pt x="7090"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476;p53">
            <a:extLst>
              <a:ext uri="{FF2B5EF4-FFF2-40B4-BE49-F238E27FC236}">
                <a16:creationId xmlns:a16="http://schemas.microsoft.com/office/drawing/2014/main" id="{5A1FC3EA-44B8-4E2E-BACF-4AFD5F6F4786}"/>
              </a:ext>
            </a:extLst>
          </p:cNvPr>
          <p:cNvSpPr/>
          <p:nvPr/>
        </p:nvSpPr>
        <p:spPr>
          <a:xfrm>
            <a:off x="4732647" y="1970518"/>
            <a:ext cx="572433" cy="569607"/>
          </a:xfrm>
          <a:custGeom>
            <a:avLst/>
            <a:gdLst/>
            <a:ahLst/>
            <a:cxnLst/>
            <a:rect l="l" t="t" r="r" b="b"/>
            <a:pathLst>
              <a:path w="14178" h="14108" extrusionOk="0">
                <a:moveTo>
                  <a:pt x="8727" y="5034"/>
                </a:moveTo>
                <a:cubicBezTo>
                  <a:pt x="8948" y="5065"/>
                  <a:pt x="9137" y="5254"/>
                  <a:pt x="9137" y="5443"/>
                </a:cubicBezTo>
                <a:cubicBezTo>
                  <a:pt x="9137" y="5695"/>
                  <a:pt x="8948" y="5885"/>
                  <a:pt x="8727" y="5885"/>
                </a:cubicBezTo>
                <a:cubicBezTo>
                  <a:pt x="8507" y="5885"/>
                  <a:pt x="8318" y="5695"/>
                  <a:pt x="8318" y="5443"/>
                </a:cubicBezTo>
                <a:cubicBezTo>
                  <a:pt x="8318" y="5223"/>
                  <a:pt x="8507" y="5034"/>
                  <a:pt x="8727" y="5034"/>
                </a:cubicBezTo>
                <a:close/>
                <a:moveTo>
                  <a:pt x="5388" y="5065"/>
                </a:moveTo>
                <a:cubicBezTo>
                  <a:pt x="5640" y="5065"/>
                  <a:pt x="5829" y="5254"/>
                  <a:pt x="5829" y="5506"/>
                </a:cubicBezTo>
                <a:cubicBezTo>
                  <a:pt x="5829" y="5727"/>
                  <a:pt x="5640" y="5916"/>
                  <a:pt x="5388" y="5916"/>
                </a:cubicBezTo>
                <a:cubicBezTo>
                  <a:pt x="5167" y="5916"/>
                  <a:pt x="5010" y="5727"/>
                  <a:pt x="5010" y="5506"/>
                </a:cubicBezTo>
                <a:cubicBezTo>
                  <a:pt x="4978" y="5254"/>
                  <a:pt x="5167" y="5065"/>
                  <a:pt x="5388" y="5065"/>
                </a:cubicBezTo>
                <a:close/>
                <a:moveTo>
                  <a:pt x="7089" y="3459"/>
                </a:moveTo>
                <a:cubicBezTo>
                  <a:pt x="8160" y="3459"/>
                  <a:pt x="9137" y="3522"/>
                  <a:pt x="10050" y="3711"/>
                </a:cubicBezTo>
                <a:lnTo>
                  <a:pt x="9357" y="4435"/>
                </a:lnTo>
                <a:cubicBezTo>
                  <a:pt x="9168" y="4341"/>
                  <a:pt x="8979" y="4278"/>
                  <a:pt x="8790" y="4278"/>
                </a:cubicBezTo>
                <a:cubicBezTo>
                  <a:pt x="8097" y="4278"/>
                  <a:pt x="7530" y="4813"/>
                  <a:pt x="7530" y="5506"/>
                </a:cubicBezTo>
                <a:cubicBezTo>
                  <a:pt x="7530" y="6168"/>
                  <a:pt x="8066" y="6704"/>
                  <a:pt x="8790" y="6704"/>
                </a:cubicBezTo>
                <a:cubicBezTo>
                  <a:pt x="9452" y="6704"/>
                  <a:pt x="9987" y="6168"/>
                  <a:pt x="9987" y="5506"/>
                </a:cubicBezTo>
                <a:cubicBezTo>
                  <a:pt x="9987" y="5317"/>
                  <a:pt x="9956" y="5160"/>
                  <a:pt x="9924" y="5034"/>
                </a:cubicBezTo>
                <a:lnTo>
                  <a:pt x="10996" y="3931"/>
                </a:lnTo>
                <a:cubicBezTo>
                  <a:pt x="11216" y="3994"/>
                  <a:pt x="11405" y="4026"/>
                  <a:pt x="11626" y="4120"/>
                </a:cubicBezTo>
                <a:cubicBezTo>
                  <a:pt x="12665" y="4498"/>
                  <a:pt x="13295" y="5034"/>
                  <a:pt x="13295" y="5506"/>
                </a:cubicBezTo>
                <a:cubicBezTo>
                  <a:pt x="13295" y="6452"/>
                  <a:pt x="10775" y="7586"/>
                  <a:pt x="7089" y="7586"/>
                </a:cubicBezTo>
                <a:cubicBezTo>
                  <a:pt x="3497" y="7586"/>
                  <a:pt x="851" y="6483"/>
                  <a:pt x="851" y="5506"/>
                </a:cubicBezTo>
                <a:cubicBezTo>
                  <a:pt x="820" y="5034"/>
                  <a:pt x="1450" y="4498"/>
                  <a:pt x="2521" y="4120"/>
                </a:cubicBezTo>
                <a:cubicBezTo>
                  <a:pt x="2710" y="4026"/>
                  <a:pt x="2962" y="3963"/>
                  <a:pt x="3182" y="3931"/>
                </a:cubicBezTo>
                <a:lnTo>
                  <a:pt x="4285" y="5034"/>
                </a:lnTo>
                <a:cubicBezTo>
                  <a:pt x="4254" y="5191"/>
                  <a:pt x="4222" y="5349"/>
                  <a:pt x="4222" y="5506"/>
                </a:cubicBezTo>
                <a:cubicBezTo>
                  <a:pt x="4222" y="6168"/>
                  <a:pt x="4758" y="6704"/>
                  <a:pt x="5419" y="6704"/>
                </a:cubicBezTo>
                <a:cubicBezTo>
                  <a:pt x="6112" y="6704"/>
                  <a:pt x="6679" y="6168"/>
                  <a:pt x="6679" y="5506"/>
                </a:cubicBezTo>
                <a:cubicBezTo>
                  <a:pt x="6679" y="4813"/>
                  <a:pt x="6144" y="4278"/>
                  <a:pt x="5419" y="4278"/>
                </a:cubicBezTo>
                <a:cubicBezTo>
                  <a:pt x="5199" y="4278"/>
                  <a:pt x="5010" y="4309"/>
                  <a:pt x="4852" y="4435"/>
                </a:cubicBezTo>
                <a:lnTo>
                  <a:pt x="4128" y="3711"/>
                </a:lnTo>
                <a:cubicBezTo>
                  <a:pt x="5041" y="3553"/>
                  <a:pt x="6018" y="3459"/>
                  <a:pt x="7089" y="3459"/>
                </a:cubicBezTo>
                <a:close/>
                <a:moveTo>
                  <a:pt x="820" y="6861"/>
                </a:moveTo>
                <a:cubicBezTo>
                  <a:pt x="1135" y="7113"/>
                  <a:pt x="1576" y="7334"/>
                  <a:pt x="2048" y="7523"/>
                </a:cubicBezTo>
                <a:lnTo>
                  <a:pt x="820" y="9193"/>
                </a:lnTo>
                <a:lnTo>
                  <a:pt x="820" y="6861"/>
                </a:lnTo>
                <a:close/>
                <a:moveTo>
                  <a:pt x="13264" y="6861"/>
                </a:moveTo>
                <a:lnTo>
                  <a:pt x="13264" y="9193"/>
                </a:lnTo>
                <a:lnTo>
                  <a:pt x="12067" y="7554"/>
                </a:lnTo>
                <a:cubicBezTo>
                  <a:pt x="12571" y="7334"/>
                  <a:pt x="12949" y="7113"/>
                  <a:pt x="13264" y="6861"/>
                </a:cubicBezTo>
                <a:close/>
                <a:moveTo>
                  <a:pt x="3655" y="8027"/>
                </a:moveTo>
                <a:lnTo>
                  <a:pt x="3655" y="8027"/>
                </a:lnTo>
                <a:cubicBezTo>
                  <a:pt x="4474" y="8216"/>
                  <a:pt x="5388" y="8279"/>
                  <a:pt x="6333" y="8342"/>
                </a:cubicBezTo>
                <a:lnTo>
                  <a:pt x="4695" y="11083"/>
                </a:lnTo>
                <a:lnTo>
                  <a:pt x="3655" y="8027"/>
                </a:lnTo>
                <a:close/>
                <a:moveTo>
                  <a:pt x="10492" y="8058"/>
                </a:moveTo>
                <a:lnTo>
                  <a:pt x="9452" y="11114"/>
                </a:lnTo>
                <a:lnTo>
                  <a:pt x="7751" y="8373"/>
                </a:lnTo>
                <a:cubicBezTo>
                  <a:pt x="8696" y="8342"/>
                  <a:pt x="9641" y="8216"/>
                  <a:pt x="10492" y="8058"/>
                </a:cubicBezTo>
                <a:close/>
                <a:moveTo>
                  <a:pt x="2741" y="7964"/>
                </a:moveTo>
                <a:lnTo>
                  <a:pt x="3844" y="11272"/>
                </a:lnTo>
                <a:cubicBezTo>
                  <a:pt x="2836" y="11020"/>
                  <a:pt x="1891" y="10610"/>
                  <a:pt x="1135" y="10138"/>
                </a:cubicBezTo>
                <a:lnTo>
                  <a:pt x="2741" y="7964"/>
                </a:lnTo>
                <a:close/>
                <a:moveTo>
                  <a:pt x="11342" y="8027"/>
                </a:moveTo>
                <a:lnTo>
                  <a:pt x="12917" y="10138"/>
                </a:lnTo>
                <a:cubicBezTo>
                  <a:pt x="12161" y="10610"/>
                  <a:pt x="11248" y="11020"/>
                  <a:pt x="10240" y="11272"/>
                </a:cubicBezTo>
                <a:lnTo>
                  <a:pt x="11342" y="8027"/>
                </a:lnTo>
                <a:close/>
                <a:moveTo>
                  <a:pt x="7058" y="8751"/>
                </a:moveTo>
                <a:lnTo>
                  <a:pt x="8727" y="11555"/>
                </a:lnTo>
                <a:cubicBezTo>
                  <a:pt x="8192" y="11618"/>
                  <a:pt x="7593" y="11681"/>
                  <a:pt x="7058" y="11681"/>
                </a:cubicBezTo>
                <a:cubicBezTo>
                  <a:pt x="6459" y="11681"/>
                  <a:pt x="5892" y="11650"/>
                  <a:pt x="5356" y="11555"/>
                </a:cubicBezTo>
                <a:lnTo>
                  <a:pt x="7058" y="8751"/>
                </a:lnTo>
                <a:close/>
                <a:moveTo>
                  <a:pt x="13264" y="10894"/>
                </a:moveTo>
                <a:lnTo>
                  <a:pt x="13264" y="11240"/>
                </a:lnTo>
                <a:cubicBezTo>
                  <a:pt x="13264" y="12185"/>
                  <a:pt x="10744" y="13320"/>
                  <a:pt x="7058" y="13320"/>
                </a:cubicBezTo>
                <a:cubicBezTo>
                  <a:pt x="3340" y="13320"/>
                  <a:pt x="820" y="12185"/>
                  <a:pt x="820" y="11240"/>
                </a:cubicBezTo>
                <a:lnTo>
                  <a:pt x="820" y="10894"/>
                </a:lnTo>
                <a:cubicBezTo>
                  <a:pt x="2615" y="11996"/>
                  <a:pt x="4915" y="12501"/>
                  <a:pt x="7058" y="12501"/>
                </a:cubicBezTo>
                <a:cubicBezTo>
                  <a:pt x="9168" y="12501"/>
                  <a:pt x="11500" y="12028"/>
                  <a:pt x="13264" y="10894"/>
                </a:cubicBezTo>
                <a:close/>
                <a:moveTo>
                  <a:pt x="457" y="1"/>
                </a:moveTo>
                <a:cubicBezTo>
                  <a:pt x="347" y="1"/>
                  <a:pt x="237" y="40"/>
                  <a:pt x="158" y="119"/>
                </a:cubicBezTo>
                <a:cubicBezTo>
                  <a:pt x="0" y="277"/>
                  <a:pt x="0" y="560"/>
                  <a:pt x="158" y="718"/>
                </a:cubicBezTo>
                <a:lnTo>
                  <a:pt x="2552" y="3207"/>
                </a:lnTo>
                <a:cubicBezTo>
                  <a:pt x="2426" y="3238"/>
                  <a:pt x="2363" y="3270"/>
                  <a:pt x="2237" y="3333"/>
                </a:cubicBezTo>
                <a:cubicBezTo>
                  <a:pt x="820" y="3868"/>
                  <a:pt x="32" y="4624"/>
                  <a:pt x="32" y="5443"/>
                </a:cubicBezTo>
                <a:lnTo>
                  <a:pt x="32" y="11240"/>
                </a:lnTo>
                <a:cubicBezTo>
                  <a:pt x="32" y="12091"/>
                  <a:pt x="820" y="12847"/>
                  <a:pt x="2237" y="13383"/>
                </a:cubicBezTo>
                <a:cubicBezTo>
                  <a:pt x="3529" y="13824"/>
                  <a:pt x="5262" y="14107"/>
                  <a:pt x="7089" y="14107"/>
                </a:cubicBezTo>
                <a:cubicBezTo>
                  <a:pt x="10744" y="14107"/>
                  <a:pt x="14146" y="13005"/>
                  <a:pt x="14146" y="11240"/>
                </a:cubicBezTo>
                <a:lnTo>
                  <a:pt x="14146" y="5443"/>
                </a:lnTo>
                <a:cubicBezTo>
                  <a:pt x="14083" y="4624"/>
                  <a:pt x="13295" y="3868"/>
                  <a:pt x="11878" y="3333"/>
                </a:cubicBezTo>
                <a:cubicBezTo>
                  <a:pt x="11815" y="3301"/>
                  <a:pt x="11689" y="3238"/>
                  <a:pt x="11626" y="3207"/>
                </a:cubicBezTo>
                <a:lnTo>
                  <a:pt x="14020" y="718"/>
                </a:lnTo>
                <a:cubicBezTo>
                  <a:pt x="14178" y="560"/>
                  <a:pt x="14178" y="277"/>
                  <a:pt x="14020" y="119"/>
                </a:cubicBezTo>
                <a:cubicBezTo>
                  <a:pt x="13941" y="40"/>
                  <a:pt x="13831" y="1"/>
                  <a:pt x="13721" y="1"/>
                </a:cubicBezTo>
                <a:cubicBezTo>
                  <a:pt x="13611" y="1"/>
                  <a:pt x="13500" y="40"/>
                  <a:pt x="13422" y="119"/>
                </a:cubicBezTo>
                <a:lnTo>
                  <a:pt x="10712" y="2923"/>
                </a:lnTo>
                <a:cubicBezTo>
                  <a:pt x="9609" y="2640"/>
                  <a:pt x="8381" y="2545"/>
                  <a:pt x="7089" y="2545"/>
                </a:cubicBezTo>
                <a:cubicBezTo>
                  <a:pt x="5797" y="2545"/>
                  <a:pt x="4537" y="2640"/>
                  <a:pt x="3466" y="2923"/>
                </a:cubicBezTo>
                <a:lnTo>
                  <a:pt x="757" y="119"/>
                </a:lnTo>
                <a:cubicBezTo>
                  <a:pt x="678" y="40"/>
                  <a:pt x="567" y="1"/>
                  <a:pt x="457"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7477;p53">
            <a:extLst>
              <a:ext uri="{FF2B5EF4-FFF2-40B4-BE49-F238E27FC236}">
                <a16:creationId xmlns:a16="http://schemas.microsoft.com/office/drawing/2014/main" id="{DBD43164-98E1-4FCF-9A19-56EFDEC1180C}"/>
              </a:ext>
            </a:extLst>
          </p:cNvPr>
          <p:cNvGrpSpPr/>
          <p:nvPr/>
        </p:nvGrpSpPr>
        <p:grpSpPr>
          <a:xfrm>
            <a:off x="5476004" y="2689062"/>
            <a:ext cx="515181" cy="571181"/>
            <a:chOff x="-11747150" y="2530225"/>
            <a:chExt cx="319000" cy="353675"/>
          </a:xfrm>
          <a:solidFill>
            <a:srgbClr val="5C3183"/>
          </a:solidFill>
        </p:grpSpPr>
        <p:sp>
          <p:nvSpPr>
            <p:cNvPr id="363" name="Google Shape;7478;p53">
              <a:extLst>
                <a:ext uri="{FF2B5EF4-FFF2-40B4-BE49-F238E27FC236}">
                  <a16:creationId xmlns:a16="http://schemas.microsoft.com/office/drawing/2014/main" id="{1E2A8E99-AD13-4256-9D6B-698141C00069}"/>
                </a:ext>
              </a:extLst>
            </p:cNvPr>
            <p:cNvSpPr/>
            <p:nvPr/>
          </p:nvSpPr>
          <p:spPr>
            <a:xfrm>
              <a:off x="-11747150" y="2530225"/>
              <a:ext cx="319000" cy="353675"/>
            </a:xfrm>
            <a:custGeom>
              <a:avLst/>
              <a:gdLst/>
              <a:ahLst/>
              <a:cxnLst/>
              <a:rect l="l" t="t" r="r" b="b"/>
              <a:pathLst>
                <a:path w="12760" h="14147" extrusionOk="0">
                  <a:moveTo>
                    <a:pt x="7183" y="883"/>
                  </a:moveTo>
                  <a:cubicBezTo>
                    <a:pt x="7845" y="883"/>
                    <a:pt x="8443" y="1450"/>
                    <a:pt x="8412" y="2206"/>
                  </a:cubicBezTo>
                  <a:cubicBezTo>
                    <a:pt x="8412" y="2444"/>
                    <a:pt x="8612" y="2638"/>
                    <a:pt x="8825" y="2638"/>
                  </a:cubicBezTo>
                  <a:cubicBezTo>
                    <a:pt x="8866" y="2638"/>
                    <a:pt x="8907" y="2631"/>
                    <a:pt x="8947" y="2616"/>
                  </a:cubicBezTo>
                  <a:cubicBezTo>
                    <a:pt x="9048" y="2581"/>
                    <a:pt x="9148" y="2564"/>
                    <a:pt x="9243" y="2564"/>
                  </a:cubicBezTo>
                  <a:cubicBezTo>
                    <a:pt x="9829" y="2564"/>
                    <a:pt x="10258" y="3180"/>
                    <a:pt x="9987" y="3750"/>
                  </a:cubicBezTo>
                  <a:cubicBezTo>
                    <a:pt x="9893" y="3907"/>
                    <a:pt x="9956" y="4096"/>
                    <a:pt x="10050" y="4222"/>
                  </a:cubicBezTo>
                  <a:cubicBezTo>
                    <a:pt x="10126" y="4299"/>
                    <a:pt x="10226" y="4340"/>
                    <a:pt x="10327" y="4340"/>
                  </a:cubicBezTo>
                  <a:cubicBezTo>
                    <a:pt x="10394" y="4340"/>
                    <a:pt x="10461" y="4323"/>
                    <a:pt x="10523" y="4285"/>
                  </a:cubicBezTo>
                  <a:cubicBezTo>
                    <a:pt x="10637" y="4237"/>
                    <a:pt x="10751" y="4216"/>
                    <a:pt x="10861" y="4216"/>
                  </a:cubicBezTo>
                  <a:cubicBezTo>
                    <a:pt x="11328" y="4216"/>
                    <a:pt x="11720" y="4608"/>
                    <a:pt x="11720" y="5042"/>
                  </a:cubicBezTo>
                  <a:lnTo>
                    <a:pt x="977" y="5042"/>
                  </a:lnTo>
                  <a:cubicBezTo>
                    <a:pt x="928" y="4575"/>
                    <a:pt x="1300" y="4185"/>
                    <a:pt x="1750" y="4185"/>
                  </a:cubicBezTo>
                  <a:cubicBezTo>
                    <a:pt x="1877" y="4185"/>
                    <a:pt x="2010" y="4216"/>
                    <a:pt x="2142" y="4285"/>
                  </a:cubicBezTo>
                  <a:cubicBezTo>
                    <a:pt x="2204" y="4323"/>
                    <a:pt x="2272" y="4340"/>
                    <a:pt x="2338" y="4340"/>
                  </a:cubicBezTo>
                  <a:cubicBezTo>
                    <a:pt x="2439" y="4340"/>
                    <a:pt x="2539" y="4299"/>
                    <a:pt x="2615" y="4222"/>
                  </a:cubicBezTo>
                  <a:cubicBezTo>
                    <a:pt x="2741" y="4096"/>
                    <a:pt x="2772" y="3907"/>
                    <a:pt x="2709" y="3750"/>
                  </a:cubicBezTo>
                  <a:cubicBezTo>
                    <a:pt x="2438" y="3180"/>
                    <a:pt x="2867" y="2564"/>
                    <a:pt x="3434" y="2564"/>
                  </a:cubicBezTo>
                  <a:cubicBezTo>
                    <a:pt x="3526" y="2564"/>
                    <a:pt x="3621" y="2581"/>
                    <a:pt x="3718" y="2616"/>
                  </a:cubicBezTo>
                  <a:cubicBezTo>
                    <a:pt x="3764" y="2627"/>
                    <a:pt x="3814" y="2634"/>
                    <a:pt x="3866" y="2634"/>
                  </a:cubicBezTo>
                  <a:cubicBezTo>
                    <a:pt x="3955" y="2634"/>
                    <a:pt x="4047" y="2613"/>
                    <a:pt x="4127" y="2553"/>
                  </a:cubicBezTo>
                  <a:cubicBezTo>
                    <a:pt x="4222" y="2490"/>
                    <a:pt x="4285" y="2364"/>
                    <a:pt x="4285" y="2206"/>
                  </a:cubicBezTo>
                  <a:cubicBezTo>
                    <a:pt x="4253" y="1450"/>
                    <a:pt x="4820" y="883"/>
                    <a:pt x="5482" y="883"/>
                  </a:cubicBezTo>
                  <a:cubicBezTo>
                    <a:pt x="5702" y="883"/>
                    <a:pt x="5923" y="914"/>
                    <a:pt x="6112" y="1040"/>
                  </a:cubicBezTo>
                  <a:cubicBezTo>
                    <a:pt x="6175" y="1072"/>
                    <a:pt x="6246" y="1088"/>
                    <a:pt x="6321" y="1088"/>
                  </a:cubicBezTo>
                  <a:cubicBezTo>
                    <a:pt x="6396" y="1088"/>
                    <a:pt x="6474" y="1072"/>
                    <a:pt x="6553" y="1040"/>
                  </a:cubicBezTo>
                  <a:cubicBezTo>
                    <a:pt x="6742" y="914"/>
                    <a:pt x="6963" y="883"/>
                    <a:pt x="7183" y="883"/>
                  </a:cubicBezTo>
                  <a:close/>
                  <a:moveTo>
                    <a:pt x="5891" y="5861"/>
                  </a:moveTo>
                  <a:lnTo>
                    <a:pt x="5891" y="7530"/>
                  </a:lnTo>
                  <a:cubicBezTo>
                    <a:pt x="5230" y="7562"/>
                    <a:pt x="4600" y="7688"/>
                    <a:pt x="4064" y="7908"/>
                  </a:cubicBezTo>
                  <a:lnTo>
                    <a:pt x="3875" y="5861"/>
                  </a:lnTo>
                  <a:close/>
                  <a:moveTo>
                    <a:pt x="8758" y="5861"/>
                  </a:moveTo>
                  <a:lnTo>
                    <a:pt x="8569" y="7908"/>
                  </a:lnTo>
                  <a:cubicBezTo>
                    <a:pt x="8065" y="7719"/>
                    <a:pt x="7435" y="7562"/>
                    <a:pt x="6774" y="7530"/>
                  </a:cubicBezTo>
                  <a:lnTo>
                    <a:pt x="6774" y="5861"/>
                  </a:lnTo>
                  <a:close/>
                  <a:moveTo>
                    <a:pt x="6333" y="8350"/>
                  </a:moveTo>
                  <a:cubicBezTo>
                    <a:pt x="7971" y="8350"/>
                    <a:pt x="9199" y="9011"/>
                    <a:pt x="9199" y="9610"/>
                  </a:cubicBezTo>
                  <a:cubicBezTo>
                    <a:pt x="9199" y="10177"/>
                    <a:pt x="7971" y="10838"/>
                    <a:pt x="6333" y="10838"/>
                  </a:cubicBezTo>
                  <a:cubicBezTo>
                    <a:pt x="4663" y="10838"/>
                    <a:pt x="3466" y="10177"/>
                    <a:pt x="3466" y="9610"/>
                  </a:cubicBezTo>
                  <a:cubicBezTo>
                    <a:pt x="3466" y="9011"/>
                    <a:pt x="4663" y="8350"/>
                    <a:pt x="6333" y="8350"/>
                  </a:cubicBezTo>
                  <a:close/>
                  <a:moveTo>
                    <a:pt x="3056" y="5861"/>
                  </a:moveTo>
                  <a:lnTo>
                    <a:pt x="3277" y="8350"/>
                  </a:lnTo>
                  <a:cubicBezTo>
                    <a:pt x="2804" y="8696"/>
                    <a:pt x="2583" y="9137"/>
                    <a:pt x="2583" y="9578"/>
                  </a:cubicBezTo>
                  <a:cubicBezTo>
                    <a:pt x="2583" y="10114"/>
                    <a:pt x="2930" y="10586"/>
                    <a:pt x="3560" y="10996"/>
                  </a:cubicBezTo>
                  <a:lnTo>
                    <a:pt x="3812" y="13327"/>
                  </a:lnTo>
                  <a:lnTo>
                    <a:pt x="2867" y="13327"/>
                  </a:lnTo>
                  <a:cubicBezTo>
                    <a:pt x="2678" y="13327"/>
                    <a:pt x="2489" y="13170"/>
                    <a:pt x="2457" y="13012"/>
                  </a:cubicBezTo>
                  <a:lnTo>
                    <a:pt x="1040" y="5861"/>
                  </a:lnTo>
                  <a:close/>
                  <a:moveTo>
                    <a:pt x="4442" y="11374"/>
                  </a:moveTo>
                  <a:lnTo>
                    <a:pt x="4442" y="11374"/>
                  </a:lnTo>
                  <a:cubicBezTo>
                    <a:pt x="4852" y="11532"/>
                    <a:pt x="5387" y="11626"/>
                    <a:pt x="5891" y="11658"/>
                  </a:cubicBezTo>
                  <a:lnTo>
                    <a:pt x="5891" y="13296"/>
                  </a:lnTo>
                  <a:lnTo>
                    <a:pt x="4631" y="13296"/>
                  </a:lnTo>
                  <a:lnTo>
                    <a:pt x="4631" y="13327"/>
                  </a:lnTo>
                  <a:lnTo>
                    <a:pt x="4442" y="11374"/>
                  </a:lnTo>
                  <a:close/>
                  <a:moveTo>
                    <a:pt x="8191" y="11374"/>
                  </a:moveTo>
                  <a:lnTo>
                    <a:pt x="7971" y="13327"/>
                  </a:lnTo>
                  <a:lnTo>
                    <a:pt x="6711" y="13327"/>
                  </a:lnTo>
                  <a:lnTo>
                    <a:pt x="6711" y="11658"/>
                  </a:lnTo>
                  <a:cubicBezTo>
                    <a:pt x="7215" y="11626"/>
                    <a:pt x="7750" y="11532"/>
                    <a:pt x="8191" y="11374"/>
                  </a:cubicBezTo>
                  <a:close/>
                  <a:moveTo>
                    <a:pt x="11594" y="5861"/>
                  </a:moveTo>
                  <a:lnTo>
                    <a:pt x="10176" y="13012"/>
                  </a:lnTo>
                  <a:cubicBezTo>
                    <a:pt x="10145" y="13201"/>
                    <a:pt x="9987" y="13327"/>
                    <a:pt x="9798" y="13327"/>
                  </a:cubicBezTo>
                  <a:lnTo>
                    <a:pt x="8853" y="13327"/>
                  </a:lnTo>
                  <a:lnTo>
                    <a:pt x="9073" y="10996"/>
                  </a:lnTo>
                  <a:cubicBezTo>
                    <a:pt x="9704" y="10586"/>
                    <a:pt x="10050" y="10114"/>
                    <a:pt x="10050" y="9578"/>
                  </a:cubicBezTo>
                  <a:cubicBezTo>
                    <a:pt x="10050" y="9106"/>
                    <a:pt x="9830" y="8665"/>
                    <a:pt x="9357" y="8350"/>
                  </a:cubicBezTo>
                  <a:lnTo>
                    <a:pt x="9578" y="5861"/>
                  </a:lnTo>
                  <a:close/>
                  <a:moveTo>
                    <a:pt x="5513" y="1"/>
                  </a:moveTo>
                  <a:cubicBezTo>
                    <a:pt x="4474" y="1"/>
                    <a:pt x="3655" y="757"/>
                    <a:pt x="3497" y="1702"/>
                  </a:cubicBezTo>
                  <a:lnTo>
                    <a:pt x="3466" y="1702"/>
                  </a:lnTo>
                  <a:cubicBezTo>
                    <a:pt x="2552" y="1702"/>
                    <a:pt x="1796" y="2458"/>
                    <a:pt x="1796" y="3340"/>
                  </a:cubicBezTo>
                  <a:cubicBezTo>
                    <a:pt x="882" y="3340"/>
                    <a:pt x="158" y="4128"/>
                    <a:pt x="158" y="5042"/>
                  </a:cubicBezTo>
                  <a:cubicBezTo>
                    <a:pt x="158" y="5672"/>
                    <a:pt x="0" y="4600"/>
                    <a:pt x="1670" y="13170"/>
                  </a:cubicBezTo>
                  <a:cubicBezTo>
                    <a:pt x="1796" y="13737"/>
                    <a:pt x="2300" y="14146"/>
                    <a:pt x="2898" y="14146"/>
                  </a:cubicBezTo>
                  <a:lnTo>
                    <a:pt x="9830" y="14146"/>
                  </a:lnTo>
                  <a:cubicBezTo>
                    <a:pt x="10428" y="14146"/>
                    <a:pt x="10932" y="13705"/>
                    <a:pt x="11058" y="13170"/>
                  </a:cubicBezTo>
                  <a:cubicBezTo>
                    <a:pt x="12760" y="4600"/>
                    <a:pt x="12602" y="5672"/>
                    <a:pt x="12602" y="5042"/>
                  </a:cubicBezTo>
                  <a:cubicBezTo>
                    <a:pt x="12507" y="4600"/>
                    <a:pt x="12350" y="4191"/>
                    <a:pt x="12035" y="3876"/>
                  </a:cubicBezTo>
                  <a:cubicBezTo>
                    <a:pt x="11720" y="3561"/>
                    <a:pt x="11279" y="3340"/>
                    <a:pt x="10838" y="3340"/>
                  </a:cubicBezTo>
                  <a:cubicBezTo>
                    <a:pt x="10838" y="2432"/>
                    <a:pt x="10110" y="1698"/>
                    <a:pt x="9271" y="1698"/>
                  </a:cubicBezTo>
                  <a:cubicBezTo>
                    <a:pt x="9237" y="1698"/>
                    <a:pt x="9202" y="1700"/>
                    <a:pt x="9168" y="1702"/>
                  </a:cubicBezTo>
                  <a:cubicBezTo>
                    <a:pt x="8979" y="757"/>
                    <a:pt x="8128" y="1"/>
                    <a:pt x="7152" y="1"/>
                  </a:cubicBezTo>
                  <a:cubicBezTo>
                    <a:pt x="6868" y="1"/>
                    <a:pt x="6616" y="64"/>
                    <a:pt x="6333" y="190"/>
                  </a:cubicBezTo>
                  <a:cubicBezTo>
                    <a:pt x="6049" y="64"/>
                    <a:pt x="5765" y="1"/>
                    <a:pt x="55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7479;p53">
              <a:extLst>
                <a:ext uri="{FF2B5EF4-FFF2-40B4-BE49-F238E27FC236}">
                  <a16:creationId xmlns:a16="http://schemas.microsoft.com/office/drawing/2014/main" id="{135C4C47-A52E-4742-AC94-AE5A41515ED9}"/>
                </a:ext>
              </a:extLst>
            </p:cNvPr>
            <p:cNvSpPr/>
            <p:nvPr/>
          </p:nvSpPr>
          <p:spPr>
            <a:xfrm>
              <a:off x="-11640825" y="2592450"/>
              <a:ext cx="104775" cy="42550"/>
            </a:xfrm>
            <a:custGeom>
              <a:avLst/>
              <a:gdLst/>
              <a:ahLst/>
              <a:cxnLst/>
              <a:rect l="l" t="t" r="r" b="b"/>
              <a:pathLst>
                <a:path w="4191" h="1702" extrusionOk="0">
                  <a:moveTo>
                    <a:pt x="1292" y="1"/>
                  </a:moveTo>
                  <a:cubicBezTo>
                    <a:pt x="599" y="1"/>
                    <a:pt x="32" y="536"/>
                    <a:pt x="32" y="1261"/>
                  </a:cubicBezTo>
                  <a:cubicBezTo>
                    <a:pt x="0" y="1544"/>
                    <a:pt x="189" y="1702"/>
                    <a:pt x="410" y="1702"/>
                  </a:cubicBezTo>
                  <a:cubicBezTo>
                    <a:pt x="662" y="1702"/>
                    <a:pt x="851" y="1481"/>
                    <a:pt x="851" y="1261"/>
                  </a:cubicBezTo>
                  <a:cubicBezTo>
                    <a:pt x="851" y="1009"/>
                    <a:pt x="1040" y="820"/>
                    <a:pt x="1292" y="820"/>
                  </a:cubicBezTo>
                  <a:cubicBezTo>
                    <a:pt x="1512" y="820"/>
                    <a:pt x="1670" y="1009"/>
                    <a:pt x="1670" y="1261"/>
                  </a:cubicBezTo>
                  <a:cubicBezTo>
                    <a:pt x="1670" y="1481"/>
                    <a:pt x="1859" y="1702"/>
                    <a:pt x="2111" y="1702"/>
                  </a:cubicBezTo>
                  <a:cubicBezTo>
                    <a:pt x="2332" y="1702"/>
                    <a:pt x="2489" y="1481"/>
                    <a:pt x="2489" y="1261"/>
                  </a:cubicBezTo>
                  <a:cubicBezTo>
                    <a:pt x="2489" y="1009"/>
                    <a:pt x="2710" y="820"/>
                    <a:pt x="2930" y="820"/>
                  </a:cubicBezTo>
                  <a:cubicBezTo>
                    <a:pt x="3182" y="820"/>
                    <a:pt x="3371" y="1009"/>
                    <a:pt x="3371" y="1261"/>
                  </a:cubicBezTo>
                  <a:cubicBezTo>
                    <a:pt x="3371" y="1481"/>
                    <a:pt x="3560" y="1702"/>
                    <a:pt x="3749" y="1702"/>
                  </a:cubicBezTo>
                  <a:cubicBezTo>
                    <a:pt x="3970" y="1702"/>
                    <a:pt x="4190" y="1481"/>
                    <a:pt x="4190" y="1261"/>
                  </a:cubicBezTo>
                  <a:cubicBezTo>
                    <a:pt x="4190" y="599"/>
                    <a:pt x="3655" y="1"/>
                    <a:pt x="2930" y="1"/>
                  </a:cubicBezTo>
                  <a:cubicBezTo>
                    <a:pt x="2615" y="1"/>
                    <a:pt x="2332" y="127"/>
                    <a:pt x="2111" y="316"/>
                  </a:cubicBezTo>
                  <a:cubicBezTo>
                    <a:pt x="1859" y="127"/>
                    <a:pt x="1607" y="1"/>
                    <a:pt x="12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7480;p53">
            <a:extLst>
              <a:ext uri="{FF2B5EF4-FFF2-40B4-BE49-F238E27FC236}">
                <a16:creationId xmlns:a16="http://schemas.microsoft.com/office/drawing/2014/main" id="{9DC93BDA-5A78-4D60-906A-BF34566268AA}"/>
              </a:ext>
            </a:extLst>
          </p:cNvPr>
          <p:cNvGrpSpPr/>
          <p:nvPr/>
        </p:nvGrpSpPr>
        <p:grpSpPr>
          <a:xfrm>
            <a:off x="7598676" y="1288423"/>
            <a:ext cx="569890" cy="569890"/>
            <a:chOff x="-10027775" y="1622900"/>
            <a:chExt cx="352875" cy="352875"/>
          </a:xfrm>
          <a:solidFill>
            <a:srgbClr val="5C3183"/>
          </a:solidFill>
        </p:grpSpPr>
        <p:sp>
          <p:nvSpPr>
            <p:cNvPr id="357" name="Google Shape;7481;p53">
              <a:extLst>
                <a:ext uri="{FF2B5EF4-FFF2-40B4-BE49-F238E27FC236}">
                  <a16:creationId xmlns:a16="http://schemas.microsoft.com/office/drawing/2014/main" id="{C7186995-5D7F-4AA6-A080-B8159EABA9BD}"/>
                </a:ext>
              </a:extLst>
            </p:cNvPr>
            <p:cNvSpPr/>
            <p:nvPr/>
          </p:nvSpPr>
          <p:spPr>
            <a:xfrm>
              <a:off x="-10027775" y="1622900"/>
              <a:ext cx="352875" cy="352875"/>
            </a:xfrm>
            <a:custGeom>
              <a:avLst/>
              <a:gdLst/>
              <a:ahLst/>
              <a:cxnLst/>
              <a:rect l="l" t="t" r="r" b="b"/>
              <a:pathLst>
                <a:path w="14115" h="14115" extrusionOk="0">
                  <a:moveTo>
                    <a:pt x="12067" y="819"/>
                  </a:moveTo>
                  <a:cubicBezTo>
                    <a:pt x="12287" y="819"/>
                    <a:pt x="12476" y="1008"/>
                    <a:pt x="12476" y="1197"/>
                  </a:cubicBezTo>
                  <a:cubicBezTo>
                    <a:pt x="12476" y="1449"/>
                    <a:pt x="12287" y="1638"/>
                    <a:pt x="12067" y="1638"/>
                  </a:cubicBezTo>
                  <a:lnTo>
                    <a:pt x="2080" y="1638"/>
                  </a:lnTo>
                  <a:cubicBezTo>
                    <a:pt x="1859" y="1638"/>
                    <a:pt x="1702" y="1449"/>
                    <a:pt x="1702" y="1197"/>
                  </a:cubicBezTo>
                  <a:cubicBezTo>
                    <a:pt x="1702" y="977"/>
                    <a:pt x="1891" y="819"/>
                    <a:pt x="2080" y="819"/>
                  </a:cubicBezTo>
                  <a:close/>
                  <a:moveTo>
                    <a:pt x="11657" y="2458"/>
                  </a:moveTo>
                  <a:lnTo>
                    <a:pt x="11657" y="4285"/>
                  </a:lnTo>
                  <a:lnTo>
                    <a:pt x="10239" y="4978"/>
                  </a:lnTo>
                  <a:cubicBezTo>
                    <a:pt x="10082" y="5072"/>
                    <a:pt x="10019" y="5199"/>
                    <a:pt x="10019" y="5356"/>
                  </a:cubicBezTo>
                  <a:cubicBezTo>
                    <a:pt x="10019" y="5514"/>
                    <a:pt x="10082" y="5671"/>
                    <a:pt x="10239" y="5703"/>
                  </a:cubicBezTo>
                  <a:lnTo>
                    <a:pt x="11657" y="6396"/>
                  </a:lnTo>
                  <a:lnTo>
                    <a:pt x="11657" y="11562"/>
                  </a:lnTo>
                  <a:lnTo>
                    <a:pt x="2521" y="11562"/>
                  </a:lnTo>
                  <a:lnTo>
                    <a:pt x="2521" y="9704"/>
                  </a:lnTo>
                  <a:lnTo>
                    <a:pt x="3938" y="9011"/>
                  </a:lnTo>
                  <a:cubicBezTo>
                    <a:pt x="4096" y="8916"/>
                    <a:pt x="4191" y="8822"/>
                    <a:pt x="4191" y="8664"/>
                  </a:cubicBezTo>
                  <a:cubicBezTo>
                    <a:pt x="4191" y="8475"/>
                    <a:pt x="4096" y="8349"/>
                    <a:pt x="3938" y="8286"/>
                  </a:cubicBezTo>
                  <a:lnTo>
                    <a:pt x="2521" y="7593"/>
                  </a:lnTo>
                  <a:lnTo>
                    <a:pt x="2521" y="2458"/>
                  </a:lnTo>
                  <a:close/>
                  <a:moveTo>
                    <a:pt x="12098" y="12382"/>
                  </a:moveTo>
                  <a:cubicBezTo>
                    <a:pt x="12319" y="12382"/>
                    <a:pt x="12539" y="12602"/>
                    <a:pt x="12539" y="12823"/>
                  </a:cubicBezTo>
                  <a:cubicBezTo>
                    <a:pt x="12476" y="13075"/>
                    <a:pt x="12287" y="13264"/>
                    <a:pt x="12098" y="13264"/>
                  </a:cubicBezTo>
                  <a:lnTo>
                    <a:pt x="2143" y="13264"/>
                  </a:lnTo>
                  <a:cubicBezTo>
                    <a:pt x="1891" y="13264"/>
                    <a:pt x="1733" y="13075"/>
                    <a:pt x="1733" y="12823"/>
                  </a:cubicBezTo>
                  <a:cubicBezTo>
                    <a:pt x="1733" y="12602"/>
                    <a:pt x="1922" y="12382"/>
                    <a:pt x="2143" y="12382"/>
                  </a:cubicBezTo>
                  <a:close/>
                  <a:moveTo>
                    <a:pt x="2080" y="0"/>
                  </a:moveTo>
                  <a:cubicBezTo>
                    <a:pt x="1544" y="0"/>
                    <a:pt x="1103" y="347"/>
                    <a:pt x="914" y="819"/>
                  </a:cubicBezTo>
                  <a:lnTo>
                    <a:pt x="441" y="819"/>
                  </a:lnTo>
                  <a:cubicBezTo>
                    <a:pt x="189" y="819"/>
                    <a:pt x="0" y="1008"/>
                    <a:pt x="0" y="1197"/>
                  </a:cubicBezTo>
                  <a:cubicBezTo>
                    <a:pt x="0" y="1418"/>
                    <a:pt x="189" y="1638"/>
                    <a:pt x="441" y="1638"/>
                  </a:cubicBezTo>
                  <a:lnTo>
                    <a:pt x="914" y="1638"/>
                  </a:lnTo>
                  <a:cubicBezTo>
                    <a:pt x="1040" y="1985"/>
                    <a:pt x="1292" y="2269"/>
                    <a:pt x="1670" y="2395"/>
                  </a:cubicBezTo>
                  <a:lnTo>
                    <a:pt x="1670" y="7876"/>
                  </a:lnTo>
                  <a:cubicBezTo>
                    <a:pt x="1670" y="8034"/>
                    <a:pt x="1733" y="8191"/>
                    <a:pt x="1891" y="8223"/>
                  </a:cubicBezTo>
                  <a:lnTo>
                    <a:pt x="2804" y="8696"/>
                  </a:lnTo>
                  <a:lnTo>
                    <a:pt x="1891" y="9168"/>
                  </a:lnTo>
                  <a:cubicBezTo>
                    <a:pt x="1733" y="9231"/>
                    <a:pt x="1670" y="9357"/>
                    <a:pt x="1670" y="9515"/>
                  </a:cubicBezTo>
                  <a:lnTo>
                    <a:pt x="1670" y="11689"/>
                  </a:lnTo>
                  <a:cubicBezTo>
                    <a:pt x="1292" y="11815"/>
                    <a:pt x="1040" y="12067"/>
                    <a:pt x="914" y="12445"/>
                  </a:cubicBezTo>
                  <a:lnTo>
                    <a:pt x="441" y="12445"/>
                  </a:lnTo>
                  <a:cubicBezTo>
                    <a:pt x="189" y="12445"/>
                    <a:pt x="0" y="12634"/>
                    <a:pt x="0" y="12854"/>
                  </a:cubicBezTo>
                  <a:cubicBezTo>
                    <a:pt x="0" y="13106"/>
                    <a:pt x="189" y="13295"/>
                    <a:pt x="441" y="13295"/>
                  </a:cubicBezTo>
                  <a:lnTo>
                    <a:pt x="914" y="13295"/>
                  </a:lnTo>
                  <a:cubicBezTo>
                    <a:pt x="1072" y="13768"/>
                    <a:pt x="1544" y="14114"/>
                    <a:pt x="2080" y="14114"/>
                  </a:cubicBezTo>
                  <a:lnTo>
                    <a:pt x="12067" y="14114"/>
                  </a:lnTo>
                  <a:cubicBezTo>
                    <a:pt x="12602" y="14114"/>
                    <a:pt x="13043" y="13768"/>
                    <a:pt x="13232" y="13295"/>
                  </a:cubicBezTo>
                  <a:lnTo>
                    <a:pt x="13705" y="13295"/>
                  </a:lnTo>
                  <a:cubicBezTo>
                    <a:pt x="13957" y="13295"/>
                    <a:pt x="14115" y="13106"/>
                    <a:pt x="14115" y="12854"/>
                  </a:cubicBezTo>
                  <a:cubicBezTo>
                    <a:pt x="14115" y="12634"/>
                    <a:pt x="13894" y="12445"/>
                    <a:pt x="13705" y="12445"/>
                  </a:cubicBezTo>
                  <a:lnTo>
                    <a:pt x="13232" y="12445"/>
                  </a:lnTo>
                  <a:cubicBezTo>
                    <a:pt x="13106" y="12067"/>
                    <a:pt x="12854" y="11815"/>
                    <a:pt x="12476" y="11689"/>
                  </a:cubicBezTo>
                  <a:lnTo>
                    <a:pt x="12476" y="6207"/>
                  </a:lnTo>
                  <a:cubicBezTo>
                    <a:pt x="12476" y="6049"/>
                    <a:pt x="12413" y="5892"/>
                    <a:pt x="12256" y="5860"/>
                  </a:cubicBezTo>
                  <a:lnTo>
                    <a:pt x="11342" y="5388"/>
                  </a:lnTo>
                  <a:lnTo>
                    <a:pt x="12256" y="4915"/>
                  </a:lnTo>
                  <a:cubicBezTo>
                    <a:pt x="12413" y="4883"/>
                    <a:pt x="12476" y="4726"/>
                    <a:pt x="12476" y="4568"/>
                  </a:cubicBezTo>
                  <a:lnTo>
                    <a:pt x="12476" y="2395"/>
                  </a:lnTo>
                  <a:cubicBezTo>
                    <a:pt x="12854" y="2269"/>
                    <a:pt x="13106" y="1985"/>
                    <a:pt x="13232" y="1638"/>
                  </a:cubicBezTo>
                  <a:lnTo>
                    <a:pt x="13705" y="1638"/>
                  </a:lnTo>
                  <a:cubicBezTo>
                    <a:pt x="13957" y="1638"/>
                    <a:pt x="14115" y="1449"/>
                    <a:pt x="14115" y="1197"/>
                  </a:cubicBezTo>
                  <a:cubicBezTo>
                    <a:pt x="14115" y="977"/>
                    <a:pt x="13894" y="819"/>
                    <a:pt x="13705" y="819"/>
                  </a:cubicBezTo>
                  <a:lnTo>
                    <a:pt x="13232" y="819"/>
                  </a:lnTo>
                  <a:cubicBezTo>
                    <a:pt x="13075" y="347"/>
                    <a:pt x="12602" y="0"/>
                    <a:pt x="120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7482;p53">
              <a:extLst>
                <a:ext uri="{FF2B5EF4-FFF2-40B4-BE49-F238E27FC236}">
                  <a16:creationId xmlns:a16="http://schemas.microsoft.com/office/drawing/2014/main" id="{A05180EA-46D0-4860-8764-B74CD34618B5}"/>
                </a:ext>
              </a:extLst>
            </p:cNvPr>
            <p:cNvSpPr/>
            <p:nvPr/>
          </p:nvSpPr>
          <p:spPr>
            <a:xfrm>
              <a:off x="-9923800" y="1705600"/>
              <a:ext cx="145725" cy="20500"/>
            </a:xfrm>
            <a:custGeom>
              <a:avLst/>
              <a:gdLst/>
              <a:ahLst/>
              <a:cxnLst/>
              <a:rect l="l" t="t" r="r" b="b"/>
              <a:pathLst>
                <a:path w="5829" h="820" extrusionOk="0">
                  <a:moveTo>
                    <a:pt x="410" y="0"/>
                  </a:moveTo>
                  <a:cubicBezTo>
                    <a:pt x="189" y="0"/>
                    <a:pt x="0" y="189"/>
                    <a:pt x="0" y="410"/>
                  </a:cubicBezTo>
                  <a:cubicBezTo>
                    <a:pt x="32" y="630"/>
                    <a:pt x="221" y="819"/>
                    <a:pt x="410" y="819"/>
                  </a:cubicBezTo>
                  <a:lnTo>
                    <a:pt x="5419" y="819"/>
                  </a:lnTo>
                  <a:cubicBezTo>
                    <a:pt x="5671" y="819"/>
                    <a:pt x="5828" y="630"/>
                    <a:pt x="5828" y="410"/>
                  </a:cubicBezTo>
                  <a:cubicBezTo>
                    <a:pt x="5828" y="189"/>
                    <a:pt x="5608" y="0"/>
                    <a:pt x="5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7483;p53">
              <a:extLst>
                <a:ext uri="{FF2B5EF4-FFF2-40B4-BE49-F238E27FC236}">
                  <a16:creationId xmlns:a16="http://schemas.microsoft.com/office/drawing/2014/main" id="{350D988D-2115-4714-A26C-79AAF8E74EC7}"/>
                </a:ext>
              </a:extLst>
            </p:cNvPr>
            <p:cNvSpPr/>
            <p:nvPr/>
          </p:nvSpPr>
          <p:spPr>
            <a:xfrm>
              <a:off x="-9902550" y="1746550"/>
              <a:ext cx="83525" cy="20500"/>
            </a:xfrm>
            <a:custGeom>
              <a:avLst/>
              <a:gdLst/>
              <a:ahLst/>
              <a:cxnLst/>
              <a:rect l="l" t="t" r="r" b="b"/>
              <a:pathLst>
                <a:path w="3341" h="820" extrusionOk="0">
                  <a:moveTo>
                    <a:pt x="379" y="0"/>
                  </a:moveTo>
                  <a:cubicBezTo>
                    <a:pt x="158" y="0"/>
                    <a:pt x="1" y="190"/>
                    <a:pt x="1" y="410"/>
                  </a:cubicBezTo>
                  <a:cubicBezTo>
                    <a:pt x="1" y="631"/>
                    <a:pt x="190" y="820"/>
                    <a:pt x="379" y="820"/>
                  </a:cubicBezTo>
                  <a:lnTo>
                    <a:pt x="2899" y="820"/>
                  </a:lnTo>
                  <a:cubicBezTo>
                    <a:pt x="3151" y="820"/>
                    <a:pt x="3340" y="631"/>
                    <a:pt x="3340" y="410"/>
                  </a:cubicBezTo>
                  <a:cubicBezTo>
                    <a:pt x="3340" y="158"/>
                    <a:pt x="3151" y="0"/>
                    <a:pt x="28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7484;p53">
              <a:extLst>
                <a:ext uri="{FF2B5EF4-FFF2-40B4-BE49-F238E27FC236}">
                  <a16:creationId xmlns:a16="http://schemas.microsoft.com/office/drawing/2014/main" id="{75508CFA-ABAB-4305-B6E9-D9FB9E4B0DF9}"/>
                </a:ext>
              </a:extLst>
            </p:cNvPr>
            <p:cNvSpPr/>
            <p:nvPr/>
          </p:nvSpPr>
          <p:spPr>
            <a:xfrm>
              <a:off x="-9923800" y="1788300"/>
              <a:ext cx="145725" cy="20500"/>
            </a:xfrm>
            <a:custGeom>
              <a:avLst/>
              <a:gdLst/>
              <a:ahLst/>
              <a:cxnLst/>
              <a:rect l="l" t="t" r="r" b="b"/>
              <a:pathLst>
                <a:path w="5829" h="820" extrusionOk="0">
                  <a:moveTo>
                    <a:pt x="410" y="0"/>
                  </a:moveTo>
                  <a:cubicBezTo>
                    <a:pt x="189" y="0"/>
                    <a:pt x="0" y="189"/>
                    <a:pt x="0" y="410"/>
                  </a:cubicBezTo>
                  <a:cubicBezTo>
                    <a:pt x="32" y="662"/>
                    <a:pt x="221" y="819"/>
                    <a:pt x="410" y="819"/>
                  </a:cubicBezTo>
                  <a:lnTo>
                    <a:pt x="5419" y="819"/>
                  </a:lnTo>
                  <a:cubicBezTo>
                    <a:pt x="5671" y="819"/>
                    <a:pt x="5828" y="630"/>
                    <a:pt x="5828" y="410"/>
                  </a:cubicBezTo>
                  <a:cubicBezTo>
                    <a:pt x="5828" y="189"/>
                    <a:pt x="5608" y="0"/>
                    <a:pt x="5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7485;p53">
              <a:extLst>
                <a:ext uri="{FF2B5EF4-FFF2-40B4-BE49-F238E27FC236}">
                  <a16:creationId xmlns:a16="http://schemas.microsoft.com/office/drawing/2014/main" id="{3724390A-A828-49D9-9C4B-C4A60FE04084}"/>
                </a:ext>
              </a:extLst>
            </p:cNvPr>
            <p:cNvSpPr/>
            <p:nvPr/>
          </p:nvSpPr>
          <p:spPr>
            <a:xfrm>
              <a:off x="-9901750" y="1828450"/>
              <a:ext cx="83500" cy="21300"/>
            </a:xfrm>
            <a:custGeom>
              <a:avLst/>
              <a:gdLst/>
              <a:ahLst/>
              <a:cxnLst/>
              <a:rect l="l" t="t" r="r" b="b"/>
              <a:pathLst>
                <a:path w="3340" h="852" extrusionOk="0">
                  <a:moveTo>
                    <a:pt x="410" y="1"/>
                  </a:moveTo>
                  <a:cubicBezTo>
                    <a:pt x="158" y="1"/>
                    <a:pt x="0" y="190"/>
                    <a:pt x="0" y="442"/>
                  </a:cubicBezTo>
                  <a:cubicBezTo>
                    <a:pt x="0" y="663"/>
                    <a:pt x="189" y="852"/>
                    <a:pt x="410" y="852"/>
                  </a:cubicBezTo>
                  <a:lnTo>
                    <a:pt x="2930" y="852"/>
                  </a:lnTo>
                  <a:cubicBezTo>
                    <a:pt x="3151" y="852"/>
                    <a:pt x="3340" y="663"/>
                    <a:pt x="3340" y="442"/>
                  </a:cubicBezTo>
                  <a:cubicBezTo>
                    <a:pt x="3340" y="190"/>
                    <a:pt x="3151" y="1"/>
                    <a:pt x="2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7486;p53">
              <a:extLst>
                <a:ext uri="{FF2B5EF4-FFF2-40B4-BE49-F238E27FC236}">
                  <a16:creationId xmlns:a16="http://schemas.microsoft.com/office/drawing/2014/main" id="{B85B3961-9C8D-466B-88D9-770892231E0A}"/>
                </a:ext>
              </a:extLst>
            </p:cNvPr>
            <p:cNvSpPr/>
            <p:nvPr/>
          </p:nvSpPr>
          <p:spPr>
            <a:xfrm>
              <a:off x="-9923025" y="1871000"/>
              <a:ext cx="145725" cy="20500"/>
            </a:xfrm>
            <a:custGeom>
              <a:avLst/>
              <a:gdLst/>
              <a:ahLst/>
              <a:cxnLst/>
              <a:rect l="l" t="t" r="r" b="b"/>
              <a:pathLst>
                <a:path w="5829" h="820" extrusionOk="0">
                  <a:moveTo>
                    <a:pt x="410" y="0"/>
                  </a:moveTo>
                  <a:cubicBezTo>
                    <a:pt x="190" y="0"/>
                    <a:pt x="1" y="189"/>
                    <a:pt x="1" y="378"/>
                  </a:cubicBezTo>
                  <a:cubicBezTo>
                    <a:pt x="1" y="630"/>
                    <a:pt x="190" y="819"/>
                    <a:pt x="410" y="819"/>
                  </a:cubicBezTo>
                  <a:lnTo>
                    <a:pt x="5419" y="819"/>
                  </a:lnTo>
                  <a:cubicBezTo>
                    <a:pt x="5671" y="819"/>
                    <a:pt x="5829" y="630"/>
                    <a:pt x="5829" y="378"/>
                  </a:cubicBezTo>
                  <a:cubicBezTo>
                    <a:pt x="5829" y="189"/>
                    <a:pt x="5671" y="0"/>
                    <a:pt x="5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7487;p53">
            <a:extLst>
              <a:ext uri="{FF2B5EF4-FFF2-40B4-BE49-F238E27FC236}">
                <a16:creationId xmlns:a16="http://schemas.microsoft.com/office/drawing/2014/main" id="{9748E142-68DD-4A1A-BB5B-6B9B55BA8CF6}"/>
              </a:ext>
            </a:extLst>
          </p:cNvPr>
          <p:cNvSpPr/>
          <p:nvPr/>
        </p:nvSpPr>
        <p:spPr>
          <a:xfrm>
            <a:off x="7610145" y="1969590"/>
            <a:ext cx="546996" cy="571463"/>
          </a:xfrm>
          <a:custGeom>
            <a:avLst/>
            <a:gdLst/>
            <a:ahLst/>
            <a:cxnLst/>
            <a:rect l="l" t="t" r="r" b="b"/>
            <a:pathLst>
              <a:path w="13548" h="14154" extrusionOk="0">
                <a:moveTo>
                  <a:pt x="6774" y="914"/>
                </a:moveTo>
                <a:cubicBezTo>
                  <a:pt x="7215" y="914"/>
                  <a:pt x="7593" y="1324"/>
                  <a:pt x="7593" y="1797"/>
                </a:cubicBezTo>
                <a:cubicBezTo>
                  <a:pt x="7593" y="2238"/>
                  <a:pt x="7247" y="2616"/>
                  <a:pt x="6774" y="2616"/>
                </a:cubicBezTo>
                <a:cubicBezTo>
                  <a:pt x="6301" y="2616"/>
                  <a:pt x="5955" y="2238"/>
                  <a:pt x="5955" y="1797"/>
                </a:cubicBezTo>
                <a:cubicBezTo>
                  <a:pt x="5955" y="1324"/>
                  <a:pt x="6333" y="914"/>
                  <a:pt x="6774" y="914"/>
                </a:cubicBezTo>
                <a:close/>
                <a:moveTo>
                  <a:pt x="1400" y="2610"/>
                </a:moveTo>
                <a:cubicBezTo>
                  <a:pt x="1427" y="2610"/>
                  <a:pt x="1454" y="2612"/>
                  <a:pt x="1481" y="2616"/>
                </a:cubicBezTo>
                <a:lnTo>
                  <a:pt x="4222" y="3151"/>
                </a:lnTo>
                <a:lnTo>
                  <a:pt x="3151" y="3781"/>
                </a:lnTo>
                <a:cubicBezTo>
                  <a:pt x="3119" y="3750"/>
                  <a:pt x="3245" y="3781"/>
                  <a:pt x="1324" y="3403"/>
                </a:cubicBezTo>
                <a:cubicBezTo>
                  <a:pt x="1072" y="3372"/>
                  <a:pt x="946" y="3120"/>
                  <a:pt x="1009" y="2931"/>
                </a:cubicBezTo>
                <a:cubicBezTo>
                  <a:pt x="1036" y="2710"/>
                  <a:pt x="1209" y="2610"/>
                  <a:pt x="1400" y="2610"/>
                </a:cubicBezTo>
                <a:close/>
                <a:moveTo>
                  <a:pt x="5502" y="3443"/>
                </a:moveTo>
                <a:cubicBezTo>
                  <a:pt x="5553" y="3443"/>
                  <a:pt x="5608" y="3451"/>
                  <a:pt x="5671" y="3466"/>
                </a:cubicBezTo>
                <a:cubicBezTo>
                  <a:pt x="5860" y="3561"/>
                  <a:pt x="5923" y="3624"/>
                  <a:pt x="5955" y="3907"/>
                </a:cubicBezTo>
                <a:cubicBezTo>
                  <a:pt x="5986" y="4254"/>
                  <a:pt x="5923" y="5766"/>
                  <a:pt x="7089" y="7278"/>
                </a:cubicBezTo>
                <a:cubicBezTo>
                  <a:pt x="7175" y="7385"/>
                  <a:pt x="7304" y="7449"/>
                  <a:pt x="7427" y="7449"/>
                </a:cubicBezTo>
                <a:cubicBezTo>
                  <a:pt x="7486" y="7449"/>
                  <a:pt x="7543" y="7435"/>
                  <a:pt x="7593" y="7404"/>
                </a:cubicBezTo>
                <a:lnTo>
                  <a:pt x="11972" y="5168"/>
                </a:lnTo>
                <a:cubicBezTo>
                  <a:pt x="12030" y="5129"/>
                  <a:pt x="12094" y="5111"/>
                  <a:pt x="12158" y="5111"/>
                </a:cubicBezTo>
                <a:cubicBezTo>
                  <a:pt x="12304" y="5111"/>
                  <a:pt x="12452" y="5204"/>
                  <a:pt x="12539" y="5357"/>
                </a:cubicBezTo>
                <a:cubicBezTo>
                  <a:pt x="12634" y="5577"/>
                  <a:pt x="12571" y="5798"/>
                  <a:pt x="12319" y="5924"/>
                </a:cubicBezTo>
                <a:lnTo>
                  <a:pt x="7499" y="8444"/>
                </a:lnTo>
                <a:cubicBezTo>
                  <a:pt x="7404" y="8476"/>
                  <a:pt x="7562" y="8350"/>
                  <a:pt x="5388" y="10366"/>
                </a:cubicBezTo>
                <a:cubicBezTo>
                  <a:pt x="5293" y="10492"/>
                  <a:pt x="5230" y="10712"/>
                  <a:pt x="5325" y="10870"/>
                </a:cubicBezTo>
                <a:lnTo>
                  <a:pt x="6396" y="12823"/>
                </a:lnTo>
                <a:cubicBezTo>
                  <a:pt x="6490" y="13012"/>
                  <a:pt x="6427" y="13233"/>
                  <a:pt x="6238" y="13359"/>
                </a:cubicBezTo>
                <a:cubicBezTo>
                  <a:pt x="6169" y="13398"/>
                  <a:pt x="6100" y="13416"/>
                  <a:pt x="6034" y="13416"/>
                </a:cubicBezTo>
                <a:cubicBezTo>
                  <a:pt x="5889" y="13416"/>
                  <a:pt x="5758" y="13331"/>
                  <a:pt x="5671" y="13201"/>
                </a:cubicBezTo>
                <a:lnTo>
                  <a:pt x="4285" y="10681"/>
                </a:lnTo>
                <a:cubicBezTo>
                  <a:pt x="4222" y="10523"/>
                  <a:pt x="4222" y="10334"/>
                  <a:pt x="4380" y="10177"/>
                </a:cubicBezTo>
                <a:lnTo>
                  <a:pt x="6333" y="8318"/>
                </a:lnTo>
                <a:cubicBezTo>
                  <a:pt x="6490" y="8161"/>
                  <a:pt x="6490" y="7940"/>
                  <a:pt x="6396" y="7783"/>
                </a:cubicBezTo>
                <a:cubicBezTo>
                  <a:pt x="5797" y="6995"/>
                  <a:pt x="5388" y="6050"/>
                  <a:pt x="5199" y="5042"/>
                </a:cubicBezTo>
                <a:cubicBezTo>
                  <a:pt x="5176" y="4859"/>
                  <a:pt x="4988" y="4727"/>
                  <a:pt x="4791" y="4727"/>
                </a:cubicBezTo>
                <a:cubicBezTo>
                  <a:pt x="4715" y="4727"/>
                  <a:pt x="4638" y="4746"/>
                  <a:pt x="4569" y="4790"/>
                </a:cubicBezTo>
                <a:cubicBezTo>
                  <a:pt x="4128" y="5042"/>
                  <a:pt x="4600" y="4727"/>
                  <a:pt x="1544" y="6743"/>
                </a:cubicBezTo>
                <a:cubicBezTo>
                  <a:pt x="1493" y="6768"/>
                  <a:pt x="1438" y="6780"/>
                  <a:pt x="1382" y="6780"/>
                </a:cubicBezTo>
                <a:cubicBezTo>
                  <a:pt x="1229" y="6780"/>
                  <a:pt x="1069" y="6692"/>
                  <a:pt x="977" y="6554"/>
                </a:cubicBezTo>
                <a:cubicBezTo>
                  <a:pt x="946" y="6270"/>
                  <a:pt x="1040" y="6050"/>
                  <a:pt x="1229" y="5955"/>
                </a:cubicBezTo>
                <a:cubicBezTo>
                  <a:pt x="1261" y="5955"/>
                  <a:pt x="5356" y="3466"/>
                  <a:pt x="5356" y="3466"/>
                </a:cubicBezTo>
                <a:cubicBezTo>
                  <a:pt x="5403" y="3451"/>
                  <a:pt x="5451" y="3443"/>
                  <a:pt x="5502" y="3443"/>
                </a:cubicBezTo>
                <a:close/>
                <a:moveTo>
                  <a:pt x="6774" y="1"/>
                </a:moveTo>
                <a:cubicBezTo>
                  <a:pt x="5892" y="1"/>
                  <a:pt x="5136" y="788"/>
                  <a:pt x="5136" y="1702"/>
                </a:cubicBezTo>
                <a:cubicBezTo>
                  <a:pt x="5136" y="1986"/>
                  <a:pt x="5199" y="2206"/>
                  <a:pt x="5325" y="2458"/>
                </a:cubicBezTo>
                <a:lnTo>
                  <a:pt x="1670" y="1702"/>
                </a:lnTo>
                <a:cubicBezTo>
                  <a:pt x="1594" y="1688"/>
                  <a:pt x="1517" y="1681"/>
                  <a:pt x="1441" y="1681"/>
                </a:cubicBezTo>
                <a:cubicBezTo>
                  <a:pt x="857" y="1681"/>
                  <a:pt x="305" y="2093"/>
                  <a:pt x="221" y="2679"/>
                </a:cubicBezTo>
                <a:cubicBezTo>
                  <a:pt x="95" y="3372"/>
                  <a:pt x="536" y="4033"/>
                  <a:pt x="1198" y="4159"/>
                </a:cubicBezTo>
                <a:lnTo>
                  <a:pt x="2174" y="4349"/>
                </a:lnTo>
                <a:lnTo>
                  <a:pt x="883" y="5136"/>
                </a:lnTo>
                <a:cubicBezTo>
                  <a:pt x="252" y="5514"/>
                  <a:pt x="0" y="6239"/>
                  <a:pt x="284" y="6869"/>
                </a:cubicBezTo>
                <a:cubicBezTo>
                  <a:pt x="512" y="7326"/>
                  <a:pt x="974" y="7536"/>
                  <a:pt x="1397" y="7536"/>
                </a:cubicBezTo>
                <a:cubicBezTo>
                  <a:pt x="1616" y="7536"/>
                  <a:pt x="1824" y="7480"/>
                  <a:pt x="1985" y="7373"/>
                </a:cubicBezTo>
                <a:lnTo>
                  <a:pt x="4506" y="5735"/>
                </a:lnTo>
                <a:cubicBezTo>
                  <a:pt x="4695" y="6522"/>
                  <a:pt x="5041" y="7215"/>
                  <a:pt x="5482" y="7877"/>
                </a:cubicBezTo>
                <a:lnTo>
                  <a:pt x="3781" y="9515"/>
                </a:lnTo>
                <a:cubicBezTo>
                  <a:pt x="3403" y="9893"/>
                  <a:pt x="3277" y="10523"/>
                  <a:pt x="3560" y="10996"/>
                </a:cubicBezTo>
                <a:lnTo>
                  <a:pt x="4947" y="13516"/>
                </a:lnTo>
                <a:cubicBezTo>
                  <a:pt x="5181" y="13922"/>
                  <a:pt x="5604" y="14154"/>
                  <a:pt x="6028" y="14154"/>
                </a:cubicBezTo>
                <a:cubicBezTo>
                  <a:pt x="6230" y="14154"/>
                  <a:pt x="6433" y="14101"/>
                  <a:pt x="6616" y="13989"/>
                </a:cubicBezTo>
                <a:cubicBezTo>
                  <a:pt x="7215" y="13642"/>
                  <a:pt x="7467" y="12886"/>
                  <a:pt x="7089" y="12288"/>
                </a:cubicBezTo>
                <a:lnTo>
                  <a:pt x="6207" y="10649"/>
                </a:lnTo>
                <a:lnTo>
                  <a:pt x="7877" y="9043"/>
                </a:lnTo>
                <a:lnTo>
                  <a:pt x="12697" y="6554"/>
                </a:lnTo>
                <a:cubicBezTo>
                  <a:pt x="13295" y="6239"/>
                  <a:pt x="13548" y="5483"/>
                  <a:pt x="13232" y="4884"/>
                </a:cubicBezTo>
                <a:cubicBezTo>
                  <a:pt x="13014" y="4446"/>
                  <a:pt x="12597" y="4206"/>
                  <a:pt x="12162" y="4206"/>
                </a:cubicBezTo>
                <a:cubicBezTo>
                  <a:pt x="11971" y="4206"/>
                  <a:pt x="11777" y="4252"/>
                  <a:pt x="11594" y="4349"/>
                </a:cubicBezTo>
                <a:lnTo>
                  <a:pt x="7530" y="6428"/>
                </a:lnTo>
                <a:cubicBezTo>
                  <a:pt x="6679" y="5136"/>
                  <a:pt x="6837" y="3907"/>
                  <a:pt x="6774" y="3750"/>
                </a:cubicBezTo>
                <a:cubicBezTo>
                  <a:pt x="6774" y="3687"/>
                  <a:pt x="6774" y="3529"/>
                  <a:pt x="6711" y="3372"/>
                </a:cubicBezTo>
                <a:lnTo>
                  <a:pt x="6774" y="3372"/>
                </a:lnTo>
                <a:cubicBezTo>
                  <a:pt x="7688" y="3372"/>
                  <a:pt x="8444" y="2616"/>
                  <a:pt x="8444" y="1702"/>
                </a:cubicBezTo>
                <a:cubicBezTo>
                  <a:pt x="8444" y="788"/>
                  <a:pt x="7688" y="1"/>
                  <a:pt x="6774"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488;p53">
            <a:extLst>
              <a:ext uri="{FF2B5EF4-FFF2-40B4-BE49-F238E27FC236}">
                <a16:creationId xmlns:a16="http://schemas.microsoft.com/office/drawing/2014/main" id="{6CEF09F3-C3B1-4298-9E70-087693EF4454}"/>
              </a:ext>
            </a:extLst>
          </p:cNvPr>
          <p:cNvGrpSpPr/>
          <p:nvPr/>
        </p:nvGrpSpPr>
        <p:grpSpPr>
          <a:xfrm>
            <a:off x="8328696" y="2688435"/>
            <a:ext cx="539366" cy="572433"/>
            <a:chOff x="-10019125" y="2490075"/>
            <a:chExt cx="333975" cy="354450"/>
          </a:xfrm>
          <a:solidFill>
            <a:srgbClr val="5C3183"/>
          </a:solidFill>
        </p:grpSpPr>
        <p:sp>
          <p:nvSpPr>
            <p:cNvPr id="353" name="Google Shape;7489;p53">
              <a:extLst>
                <a:ext uri="{FF2B5EF4-FFF2-40B4-BE49-F238E27FC236}">
                  <a16:creationId xmlns:a16="http://schemas.microsoft.com/office/drawing/2014/main" id="{4378AFF8-21BD-4396-AA31-219C40F6A76C}"/>
                </a:ext>
              </a:extLst>
            </p:cNvPr>
            <p:cNvSpPr/>
            <p:nvPr/>
          </p:nvSpPr>
          <p:spPr>
            <a:xfrm>
              <a:off x="-10019125" y="2490850"/>
              <a:ext cx="333975" cy="353675"/>
            </a:xfrm>
            <a:custGeom>
              <a:avLst/>
              <a:gdLst/>
              <a:ahLst/>
              <a:cxnLst/>
              <a:rect l="l" t="t" r="r" b="b"/>
              <a:pathLst>
                <a:path w="13359" h="14147" extrusionOk="0">
                  <a:moveTo>
                    <a:pt x="7184" y="1670"/>
                  </a:moveTo>
                  <a:cubicBezTo>
                    <a:pt x="7405" y="1670"/>
                    <a:pt x="7625" y="1859"/>
                    <a:pt x="7625" y="2048"/>
                  </a:cubicBezTo>
                  <a:lnTo>
                    <a:pt x="7625" y="4191"/>
                  </a:lnTo>
                  <a:cubicBezTo>
                    <a:pt x="7499" y="4128"/>
                    <a:pt x="7342" y="4096"/>
                    <a:pt x="7184" y="4096"/>
                  </a:cubicBezTo>
                  <a:cubicBezTo>
                    <a:pt x="7027" y="4096"/>
                    <a:pt x="6900" y="4128"/>
                    <a:pt x="6743" y="4191"/>
                  </a:cubicBezTo>
                  <a:lnTo>
                    <a:pt x="6743" y="2048"/>
                  </a:lnTo>
                  <a:cubicBezTo>
                    <a:pt x="6743" y="1828"/>
                    <a:pt x="6932" y="1670"/>
                    <a:pt x="7184" y="1670"/>
                  </a:cubicBezTo>
                  <a:close/>
                  <a:moveTo>
                    <a:pt x="8791" y="788"/>
                  </a:moveTo>
                  <a:cubicBezTo>
                    <a:pt x="8980" y="788"/>
                    <a:pt x="9200" y="977"/>
                    <a:pt x="9200" y="1229"/>
                  </a:cubicBezTo>
                  <a:lnTo>
                    <a:pt x="9200" y="5356"/>
                  </a:lnTo>
                  <a:cubicBezTo>
                    <a:pt x="9200" y="5608"/>
                    <a:pt x="9389" y="5797"/>
                    <a:pt x="9610" y="5797"/>
                  </a:cubicBezTo>
                  <a:cubicBezTo>
                    <a:pt x="9862" y="5797"/>
                    <a:pt x="10019" y="5608"/>
                    <a:pt x="10019" y="5356"/>
                  </a:cubicBezTo>
                  <a:lnTo>
                    <a:pt x="10019" y="2048"/>
                  </a:lnTo>
                  <a:cubicBezTo>
                    <a:pt x="10019" y="1828"/>
                    <a:pt x="10209" y="1670"/>
                    <a:pt x="10398" y="1670"/>
                  </a:cubicBezTo>
                  <a:cubicBezTo>
                    <a:pt x="10618" y="1670"/>
                    <a:pt x="10807" y="1859"/>
                    <a:pt x="10807" y="2048"/>
                  </a:cubicBezTo>
                  <a:lnTo>
                    <a:pt x="10807" y="5356"/>
                  </a:lnTo>
                  <a:cubicBezTo>
                    <a:pt x="10807" y="5608"/>
                    <a:pt x="10996" y="5797"/>
                    <a:pt x="11185" y="5797"/>
                  </a:cubicBezTo>
                  <a:cubicBezTo>
                    <a:pt x="11406" y="5797"/>
                    <a:pt x="11626" y="5608"/>
                    <a:pt x="11626" y="5356"/>
                  </a:cubicBezTo>
                  <a:lnTo>
                    <a:pt x="11626" y="4537"/>
                  </a:lnTo>
                  <a:cubicBezTo>
                    <a:pt x="11626" y="4285"/>
                    <a:pt x="11815" y="4096"/>
                    <a:pt x="12036" y="4096"/>
                  </a:cubicBezTo>
                  <a:cubicBezTo>
                    <a:pt x="12256" y="4096"/>
                    <a:pt x="12414" y="4285"/>
                    <a:pt x="12414" y="4537"/>
                  </a:cubicBezTo>
                  <a:lnTo>
                    <a:pt x="12414" y="8696"/>
                  </a:lnTo>
                  <a:cubicBezTo>
                    <a:pt x="12414" y="9389"/>
                    <a:pt x="11878" y="9925"/>
                    <a:pt x="11154" y="9925"/>
                  </a:cubicBezTo>
                  <a:lnTo>
                    <a:pt x="9925" y="9925"/>
                  </a:lnTo>
                  <a:lnTo>
                    <a:pt x="9925" y="7845"/>
                  </a:lnTo>
                  <a:cubicBezTo>
                    <a:pt x="9925" y="7184"/>
                    <a:pt x="9389" y="6617"/>
                    <a:pt x="8665" y="6617"/>
                  </a:cubicBezTo>
                  <a:cubicBezTo>
                    <a:pt x="8507" y="6617"/>
                    <a:pt x="8413" y="6648"/>
                    <a:pt x="8287" y="6711"/>
                  </a:cubicBezTo>
                  <a:cubicBezTo>
                    <a:pt x="8413" y="6585"/>
                    <a:pt x="8413" y="1891"/>
                    <a:pt x="8413" y="1229"/>
                  </a:cubicBezTo>
                  <a:cubicBezTo>
                    <a:pt x="8413" y="977"/>
                    <a:pt x="8602" y="788"/>
                    <a:pt x="8791" y="788"/>
                  </a:cubicBezTo>
                  <a:close/>
                  <a:moveTo>
                    <a:pt x="5483" y="4096"/>
                  </a:moveTo>
                  <a:cubicBezTo>
                    <a:pt x="5735" y="4096"/>
                    <a:pt x="5892" y="4254"/>
                    <a:pt x="5924" y="4506"/>
                  </a:cubicBezTo>
                  <a:lnTo>
                    <a:pt x="5924" y="8696"/>
                  </a:lnTo>
                  <a:cubicBezTo>
                    <a:pt x="5924" y="8948"/>
                    <a:pt x="6113" y="9105"/>
                    <a:pt x="6302" y="9105"/>
                  </a:cubicBezTo>
                  <a:cubicBezTo>
                    <a:pt x="6554" y="9105"/>
                    <a:pt x="6743" y="8885"/>
                    <a:pt x="6743" y="8696"/>
                  </a:cubicBezTo>
                  <a:lnTo>
                    <a:pt x="6743" y="5356"/>
                  </a:lnTo>
                  <a:cubicBezTo>
                    <a:pt x="6743" y="5136"/>
                    <a:pt x="6932" y="4915"/>
                    <a:pt x="7153" y="4915"/>
                  </a:cubicBezTo>
                  <a:cubicBezTo>
                    <a:pt x="7342" y="4915"/>
                    <a:pt x="7562" y="5136"/>
                    <a:pt x="7562" y="5356"/>
                  </a:cubicBezTo>
                  <a:lnTo>
                    <a:pt x="7562" y="8696"/>
                  </a:lnTo>
                  <a:cubicBezTo>
                    <a:pt x="7562" y="8948"/>
                    <a:pt x="7783" y="9105"/>
                    <a:pt x="7972" y="9105"/>
                  </a:cubicBezTo>
                  <a:cubicBezTo>
                    <a:pt x="8161" y="9105"/>
                    <a:pt x="8350" y="8885"/>
                    <a:pt x="8350" y="8696"/>
                  </a:cubicBezTo>
                  <a:lnTo>
                    <a:pt x="8350" y="7877"/>
                  </a:lnTo>
                  <a:cubicBezTo>
                    <a:pt x="8350" y="7656"/>
                    <a:pt x="8570" y="7436"/>
                    <a:pt x="8759" y="7436"/>
                  </a:cubicBezTo>
                  <a:cubicBezTo>
                    <a:pt x="8948" y="7436"/>
                    <a:pt x="9137" y="7656"/>
                    <a:pt x="9137" y="7877"/>
                  </a:cubicBezTo>
                  <a:lnTo>
                    <a:pt x="9137" y="12035"/>
                  </a:lnTo>
                  <a:cubicBezTo>
                    <a:pt x="9137" y="12728"/>
                    <a:pt x="8602" y="13264"/>
                    <a:pt x="7940" y="13264"/>
                  </a:cubicBezTo>
                  <a:lnTo>
                    <a:pt x="3403" y="13264"/>
                  </a:lnTo>
                  <a:cubicBezTo>
                    <a:pt x="2994" y="13264"/>
                    <a:pt x="2647" y="13075"/>
                    <a:pt x="2427" y="12791"/>
                  </a:cubicBezTo>
                  <a:cubicBezTo>
                    <a:pt x="915" y="10523"/>
                    <a:pt x="1009" y="10649"/>
                    <a:pt x="1009" y="10586"/>
                  </a:cubicBezTo>
                  <a:cubicBezTo>
                    <a:pt x="915" y="10429"/>
                    <a:pt x="915" y="10208"/>
                    <a:pt x="1104" y="10051"/>
                  </a:cubicBezTo>
                  <a:cubicBezTo>
                    <a:pt x="1189" y="9980"/>
                    <a:pt x="1280" y="9947"/>
                    <a:pt x="1370" y="9947"/>
                  </a:cubicBezTo>
                  <a:cubicBezTo>
                    <a:pt x="1479" y="9947"/>
                    <a:pt x="1584" y="9995"/>
                    <a:pt x="1671" y="10082"/>
                  </a:cubicBezTo>
                  <a:lnTo>
                    <a:pt x="2742" y="11153"/>
                  </a:lnTo>
                  <a:cubicBezTo>
                    <a:pt x="2818" y="11230"/>
                    <a:pt x="2918" y="11271"/>
                    <a:pt x="3005" y="11271"/>
                  </a:cubicBezTo>
                  <a:cubicBezTo>
                    <a:pt x="3062" y="11271"/>
                    <a:pt x="3114" y="11254"/>
                    <a:pt x="3151" y="11216"/>
                  </a:cubicBezTo>
                  <a:cubicBezTo>
                    <a:pt x="3340" y="11153"/>
                    <a:pt x="3403" y="11027"/>
                    <a:pt x="3403" y="10838"/>
                  </a:cubicBezTo>
                  <a:lnTo>
                    <a:pt x="3403" y="5356"/>
                  </a:lnTo>
                  <a:cubicBezTo>
                    <a:pt x="3403" y="5136"/>
                    <a:pt x="3592" y="4915"/>
                    <a:pt x="3845" y="4915"/>
                  </a:cubicBezTo>
                  <a:cubicBezTo>
                    <a:pt x="4065" y="4915"/>
                    <a:pt x="4223" y="5136"/>
                    <a:pt x="4223" y="5356"/>
                  </a:cubicBezTo>
                  <a:lnTo>
                    <a:pt x="4223" y="8696"/>
                  </a:lnTo>
                  <a:cubicBezTo>
                    <a:pt x="4223" y="8948"/>
                    <a:pt x="4412" y="9105"/>
                    <a:pt x="4664" y="9105"/>
                  </a:cubicBezTo>
                  <a:cubicBezTo>
                    <a:pt x="4884" y="9105"/>
                    <a:pt x="5105" y="8885"/>
                    <a:pt x="5105" y="8696"/>
                  </a:cubicBezTo>
                  <a:lnTo>
                    <a:pt x="5105" y="4537"/>
                  </a:lnTo>
                  <a:cubicBezTo>
                    <a:pt x="5105" y="4285"/>
                    <a:pt x="5294" y="4096"/>
                    <a:pt x="5483" y="4096"/>
                  </a:cubicBezTo>
                  <a:close/>
                  <a:moveTo>
                    <a:pt x="8822" y="1"/>
                  </a:moveTo>
                  <a:cubicBezTo>
                    <a:pt x="8255" y="1"/>
                    <a:pt x="7783" y="410"/>
                    <a:pt x="7657" y="914"/>
                  </a:cubicBezTo>
                  <a:cubicBezTo>
                    <a:pt x="7499" y="883"/>
                    <a:pt x="7342" y="820"/>
                    <a:pt x="7184" y="820"/>
                  </a:cubicBezTo>
                  <a:cubicBezTo>
                    <a:pt x="6522" y="820"/>
                    <a:pt x="5955" y="1387"/>
                    <a:pt x="5955" y="2048"/>
                  </a:cubicBezTo>
                  <a:lnTo>
                    <a:pt x="5955" y="3340"/>
                  </a:lnTo>
                  <a:cubicBezTo>
                    <a:pt x="5829" y="3309"/>
                    <a:pt x="5672" y="3277"/>
                    <a:pt x="5514" y="3277"/>
                  </a:cubicBezTo>
                  <a:cubicBezTo>
                    <a:pt x="4947" y="3277"/>
                    <a:pt x="4475" y="3655"/>
                    <a:pt x="4349" y="4191"/>
                  </a:cubicBezTo>
                  <a:cubicBezTo>
                    <a:pt x="4191" y="4128"/>
                    <a:pt x="4034" y="4096"/>
                    <a:pt x="3876" y="4096"/>
                  </a:cubicBezTo>
                  <a:cubicBezTo>
                    <a:pt x="3214" y="4096"/>
                    <a:pt x="2616" y="4663"/>
                    <a:pt x="2616" y="5356"/>
                  </a:cubicBezTo>
                  <a:lnTo>
                    <a:pt x="2616" y="9862"/>
                  </a:lnTo>
                  <a:lnTo>
                    <a:pt x="2269" y="9483"/>
                  </a:lnTo>
                  <a:cubicBezTo>
                    <a:pt x="2025" y="9239"/>
                    <a:pt x="1712" y="9121"/>
                    <a:pt x="1398" y="9121"/>
                  </a:cubicBezTo>
                  <a:cubicBezTo>
                    <a:pt x="1105" y="9121"/>
                    <a:pt x="811" y="9223"/>
                    <a:pt x="568" y="9420"/>
                  </a:cubicBezTo>
                  <a:cubicBezTo>
                    <a:pt x="95" y="9862"/>
                    <a:pt x="1" y="10555"/>
                    <a:pt x="379" y="11059"/>
                  </a:cubicBezTo>
                  <a:lnTo>
                    <a:pt x="1797" y="13264"/>
                  </a:lnTo>
                  <a:cubicBezTo>
                    <a:pt x="2175" y="13831"/>
                    <a:pt x="2805" y="14146"/>
                    <a:pt x="3435" y="14146"/>
                  </a:cubicBezTo>
                  <a:lnTo>
                    <a:pt x="7972" y="14146"/>
                  </a:lnTo>
                  <a:cubicBezTo>
                    <a:pt x="9106" y="14146"/>
                    <a:pt x="10051" y="13201"/>
                    <a:pt x="10051" y="12035"/>
                  </a:cubicBezTo>
                  <a:lnTo>
                    <a:pt x="10051" y="10807"/>
                  </a:lnTo>
                  <a:lnTo>
                    <a:pt x="11280" y="10807"/>
                  </a:lnTo>
                  <a:cubicBezTo>
                    <a:pt x="12414" y="10807"/>
                    <a:pt x="13359" y="9862"/>
                    <a:pt x="13359" y="8696"/>
                  </a:cubicBezTo>
                  <a:lnTo>
                    <a:pt x="13359" y="4537"/>
                  </a:lnTo>
                  <a:cubicBezTo>
                    <a:pt x="13359" y="3876"/>
                    <a:pt x="12823" y="3309"/>
                    <a:pt x="12130" y="3309"/>
                  </a:cubicBezTo>
                  <a:cubicBezTo>
                    <a:pt x="11973" y="3309"/>
                    <a:pt x="11878" y="3340"/>
                    <a:pt x="11752" y="3372"/>
                  </a:cubicBezTo>
                  <a:lnTo>
                    <a:pt x="11752" y="2048"/>
                  </a:lnTo>
                  <a:cubicBezTo>
                    <a:pt x="11752" y="1387"/>
                    <a:pt x="11185" y="820"/>
                    <a:pt x="10492" y="820"/>
                  </a:cubicBezTo>
                  <a:cubicBezTo>
                    <a:pt x="10335" y="820"/>
                    <a:pt x="10177" y="883"/>
                    <a:pt x="10019" y="914"/>
                  </a:cubicBezTo>
                  <a:cubicBezTo>
                    <a:pt x="9862" y="410"/>
                    <a:pt x="9389" y="1"/>
                    <a:pt x="8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7490;p53">
              <a:extLst>
                <a:ext uri="{FF2B5EF4-FFF2-40B4-BE49-F238E27FC236}">
                  <a16:creationId xmlns:a16="http://schemas.microsoft.com/office/drawing/2014/main" id="{8E300D37-CDE4-4B06-9EA2-4E71A49F7FA2}"/>
                </a:ext>
              </a:extLst>
            </p:cNvPr>
            <p:cNvSpPr/>
            <p:nvPr/>
          </p:nvSpPr>
          <p:spPr>
            <a:xfrm>
              <a:off x="-10016750" y="2491050"/>
              <a:ext cx="63825" cy="61850"/>
            </a:xfrm>
            <a:custGeom>
              <a:avLst/>
              <a:gdLst/>
              <a:ahLst/>
              <a:cxnLst/>
              <a:rect l="l" t="t" r="r" b="b"/>
              <a:pathLst>
                <a:path w="2553" h="2474" extrusionOk="0">
                  <a:moveTo>
                    <a:pt x="457" y="0"/>
                  </a:moveTo>
                  <a:cubicBezTo>
                    <a:pt x="347" y="0"/>
                    <a:pt x="237" y="40"/>
                    <a:pt x="158" y="119"/>
                  </a:cubicBezTo>
                  <a:cubicBezTo>
                    <a:pt x="0" y="276"/>
                    <a:pt x="0" y="560"/>
                    <a:pt x="158" y="717"/>
                  </a:cubicBezTo>
                  <a:lnTo>
                    <a:pt x="1796" y="2355"/>
                  </a:lnTo>
                  <a:cubicBezTo>
                    <a:pt x="1891" y="2434"/>
                    <a:pt x="2001" y="2474"/>
                    <a:pt x="2107" y="2474"/>
                  </a:cubicBezTo>
                  <a:cubicBezTo>
                    <a:pt x="2214" y="2474"/>
                    <a:pt x="2316" y="2434"/>
                    <a:pt x="2395" y="2355"/>
                  </a:cubicBezTo>
                  <a:cubicBezTo>
                    <a:pt x="2552" y="2198"/>
                    <a:pt x="2552" y="1914"/>
                    <a:pt x="2395" y="1757"/>
                  </a:cubicBezTo>
                  <a:lnTo>
                    <a:pt x="757" y="119"/>
                  </a:lnTo>
                  <a:cubicBezTo>
                    <a:pt x="678" y="40"/>
                    <a:pt x="568" y="0"/>
                    <a:pt x="4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7491;p53">
              <a:extLst>
                <a:ext uri="{FF2B5EF4-FFF2-40B4-BE49-F238E27FC236}">
                  <a16:creationId xmlns:a16="http://schemas.microsoft.com/office/drawing/2014/main" id="{9DACBA20-DA90-4BCB-B252-DD132035CDDA}"/>
                </a:ext>
              </a:extLst>
            </p:cNvPr>
            <p:cNvSpPr/>
            <p:nvPr/>
          </p:nvSpPr>
          <p:spPr>
            <a:xfrm>
              <a:off x="-9933275" y="2490075"/>
              <a:ext cx="20525" cy="63025"/>
            </a:xfrm>
            <a:custGeom>
              <a:avLst/>
              <a:gdLst/>
              <a:ahLst/>
              <a:cxnLst/>
              <a:rect l="l" t="t" r="r" b="b"/>
              <a:pathLst>
                <a:path w="821" h="2521" extrusionOk="0">
                  <a:moveTo>
                    <a:pt x="442" y="0"/>
                  </a:moveTo>
                  <a:cubicBezTo>
                    <a:pt x="221" y="0"/>
                    <a:pt x="1" y="189"/>
                    <a:pt x="1" y="441"/>
                  </a:cubicBezTo>
                  <a:lnTo>
                    <a:pt x="1" y="2079"/>
                  </a:lnTo>
                  <a:cubicBezTo>
                    <a:pt x="1" y="2331"/>
                    <a:pt x="221" y="2520"/>
                    <a:pt x="442" y="2520"/>
                  </a:cubicBezTo>
                  <a:cubicBezTo>
                    <a:pt x="631" y="2520"/>
                    <a:pt x="820" y="2331"/>
                    <a:pt x="820" y="2079"/>
                  </a:cubicBezTo>
                  <a:lnTo>
                    <a:pt x="820" y="441"/>
                  </a:lnTo>
                  <a:cubicBezTo>
                    <a:pt x="820" y="189"/>
                    <a:pt x="631"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7492;p53">
              <a:extLst>
                <a:ext uri="{FF2B5EF4-FFF2-40B4-BE49-F238E27FC236}">
                  <a16:creationId xmlns:a16="http://schemas.microsoft.com/office/drawing/2014/main" id="{24DF551A-283E-4626-A819-49D3B0692696}"/>
                </a:ext>
              </a:extLst>
            </p:cNvPr>
            <p:cNvSpPr/>
            <p:nvPr/>
          </p:nvSpPr>
          <p:spPr>
            <a:xfrm>
              <a:off x="-10015975" y="2573550"/>
              <a:ext cx="63050" cy="20500"/>
            </a:xfrm>
            <a:custGeom>
              <a:avLst/>
              <a:gdLst/>
              <a:ahLst/>
              <a:cxnLst/>
              <a:rect l="l" t="t" r="r" b="b"/>
              <a:pathLst>
                <a:path w="2522" h="820" extrusionOk="0">
                  <a:moveTo>
                    <a:pt x="442" y="1"/>
                  </a:moveTo>
                  <a:cubicBezTo>
                    <a:pt x="190" y="1"/>
                    <a:pt x="1" y="190"/>
                    <a:pt x="1" y="442"/>
                  </a:cubicBezTo>
                  <a:cubicBezTo>
                    <a:pt x="1" y="631"/>
                    <a:pt x="190" y="820"/>
                    <a:pt x="442" y="820"/>
                  </a:cubicBezTo>
                  <a:lnTo>
                    <a:pt x="2080" y="820"/>
                  </a:lnTo>
                  <a:cubicBezTo>
                    <a:pt x="2332" y="820"/>
                    <a:pt x="2521" y="631"/>
                    <a:pt x="2521" y="442"/>
                  </a:cubicBezTo>
                  <a:cubicBezTo>
                    <a:pt x="2521" y="190"/>
                    <a:pt x="2332"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493;p53">
            <a:extLst>
              <a:ext uri="{FF2B5EF4-FFF2-40B4-BE49-F238E27FC236}">
                <a16:creationId xmlns:a16="http://schemas.microsoft.com/office/drawing/2014/main" id="{DE7C3B04-AAE0-43EE-A99D-08413E9C53DD}"/>
              </a:ext>
            </a:extLst>
          </p:cNvPr>
          <p:cNvGrpSpPr/>
          <p:nvPr/>
        </p:nvGrpSpPr>
        <p:grpSpPr>
          <a:xfrm>
            <a:off x="9729826" y="1968454"/>
            <a:ext cx="588986" cy="573724"/>
            <a:chOff x="-8684100" y="2032450"/>
            <a:chExt cx="364700" cy="355250"/>
          </a:xfrm>
          <a:solidFill>
            <a:srgbClr val="5C3183"/>
          </a:solidFill>
        </p:grpSpPr>
        <p:sp>
          <p:nvSpPr>
            <p:cNvPr id="350" name="Google Shape;7494;p53">
              <a:extLst>
                <a:ext uri="{FF2B5EF4-FFF2-40B4-BE49-F238E27FC236}">
                  <a16:creationId xmlns:a16="http://schemas.microsoft.com/office/drawing/2014/main" id="{F1303CCD-4CD1-4026-8F8D-1FF6C617C44D}"/>
                </a:ext>
              </a:extLst>
            </p:cNvPr>
            <p:cNvSpPr/>
            <p:nvPr/>
          </p:nvSpPr>
          <p:spPr>
            <a:xfrm>
              <a:off x="-8684100" y="2032450"/>
              <a:ext cx="364700" cy="355250"/>
            </a:xfrm>
            <a:custGeom>
              <a:avLst/>
              <a:gdLst/>
              <a:ahLst/>
              <a:cxnLst/>
              <a:rect l="l" t="t" r="r" b="b"/>
              <a:pathLst>
                <a:path w="14588" h="14210" extrusionOk="0">
                  <a:moveTo>
                    <a:pt x="13611" y="820"/>
                  </a:moveTo>
                  <a:lnTo>
                    <a:pt x="13611" y="1891"/>
                  </a:lnTo>
                  <a:lnTo>
                    <a:pt x="13642" y="1891"/>
                  </a:lnTo>
                  <a:lnTo>
                    <a:pt x="12130" y="2994"/>
                  </a:lnTo>
                  <a:lnTo>
                    <a:pt x="11469" y="2301"/>
                  </a:lnTo>
                  <a:lnTo>
                    <a:pt x="12571" y="820"/>
                  </a:lnTo>
                  <a:close/>
                  <a:moveTo>
                    <a:pt x="3561" y="2238"/>
                  </a:moveTo>
                  <a:lnTo>
                    <a:pt x="5294" y="3970"/>
                  </a:lnTo>
                  <a:cubicBezTo>
                    <a:pt x="5168" y="4033"/>
                    <a:pt x="5105" y="4128"/>
                    <a:pt x="4979" y="4254"/>
                  </a:cubicBezTo>
                  <a:lnTo>
                    <a:pt x="4695" y="4506"/>
                  </a:lnTo>
                  <a:lnTo>
                    <a:pt x="3844" y="3655"/>
                  </a:lnTo>
                  <a:cubicBezTo>
                    <a:pt x="3435" y="3246"/>
                    <a:pt x="3372" y="2710"/>
                    <a:pt x="3561" y="2238"/>
                  </a:cubicBezTo>
                  <a:close/>
                  <a:moveTo>
                    <a:pt x="10965" y="2899"/>
                  </a:moveTo>
                  <a:lnTo>
                    <a:pt x="11563" y="3498"/>
                  </a:lnTo>
                  <a:lnTo>
                    <a:pt x="8192" y="6837"/>
                  </a:lnTo>
                  <a:lnTo>
                    <a:pt x="7625" y="6239"/>
                  </a:lnTo>
                  <a:lnTo>
                    <a:pt x="10965" y="2899"/>
                  </a:lnTo>
                  <a:close/>
                  <a:moveTo>
                    <a:pt x="10492" y="9200"/>
                  </a:moveTo>
                  <a:lnTo>
                    <a:pt x="12225" y="10901"/>
                  </a:lnTo>
                  <a:cubicBezTo>
                    <a:pt x="12048" y="10984"/>
                    <a:pt x="11859" y="11027"/>
                    <a:pt x="11671" y="11027"/>
                  </a:cubicBezTo>
                  <a:cubicBezTo>
                    <a:pt x="11355" y="11027"/>
                    <a:pt x="11044" y="10906"/>
                    <a:pt x="10807" y="10649"/>
                  </a:cubicBezTo>
                  <a:lnTo>
                    <a:pt x="9925" y="9799"/>
                  </a:lnTo>
                  <a:lnTo>
                    <a:pt x="10208" y="9515"/>
                  </a:lnTo>
                  <a:cubicBezTo>
                    <a:pt x="10334" y="9389"/>
                    <a:pt x="10397" y="9326"/>
                    <a:pt x="10492" y="9200"/>
                  </a:cubicBezTo>
                  <a:close/>
                  <a:moveTo>
                    <a:pt x="2962" y="11059"/>
                  </a:moveTo>
                  <a:lnTo>
                    <a:pt x="3403" y="11500"/>
                  </a:lnTo>
                  <a:lnTo>
                    <a:pt x="2143" y="12319"/>
                  </a:lnTo>
                  <a:lnTo>
                    <a:pt x="2962" y="11059"/>
                  </a:lnTo>
                  <a:close/>
                  <a:moveTo>
                    <a:pt x="6996" y="4146"/>
                  </a:moveTo>
                  <a:cubicBezTo>
                    <a:pt x="7395" y="4146"/>
                    <a:pt x="7791" y="4258"/>
                    <a:pt x="8129" y="4474"/>
                  </a:cubicBezTo>
                  <a:lnTo>
                    <a:pt x="6711" y="5892"/>
                  </a:lnTo>
                  <a:cubicBezTo>
                    <a:pt x="6554" y="6050"/>
                    <a:pt x="6554" y="6333"/>
                    <a:pt x="6711" y="6491"/>
                  </a:cubicBezTo>
                  <a:lnTo>
                    <a:pt x="7877" y="7656"/>
                  </a:lnTo>
                  <a:cubicBezTo>
                    <a:pt x="7956" y="7735"/>
                    <a:pt x="8066" y="7775"/>
                    <a:pt x="8176" y="7775"/>
                  </a:cubicBezTo>
                  <a:cubicBezTo>
                    <a:pt x="8287" y="7775"/>
                    <a:pt x="8397" y="7735"/>
                    <a:pt x="8476" y="7656"/>
                  </a:cubicBezTo>
                  <a:lnTo>
                    <a:pt x="9893" y="6239"/>
                  </a:lnTo>
                  <a:cubicBezTo>
                    <a:pt x="10145" y="6648"/>
                    <a:pt x="10240" y="7026"/>
                    <a:pt x="10240" y="7436"/>
                  </a:cubicBezTo>
                  <a:cubicBezTo>
                    <a:pt x="10240" y="7971"/>
                    <a:pt x="10051" y="8476"/>
                    <a:pt x="9673" y="8885"/>
                  </a:cubicBezTo>
                  <a:lnTo>
                    <a:pt x="9232" y="9326"/>
                  </a:lnTo>
                  <a:cubicBezTo>
                    <a:pt x="9086" y="9286"/>
                    <a:pt x="8937" y="9266"/>
                    <a:pt x="8788" y="9266"/>
                  </a:cubicBezTo>
                  <a:cubicBezTo>
                    <a:pt x="8356" y="9266"/>
                    <a:pt x="7929" y="9431"/>
                    <a:pt x="7625" y="9736"/>
                  </a:cubicBezTo>
                  <a:cubicBezTo>
                    <a:pt x="7310" y="10051"/>
                    <a:pt x="7152" y="10492"/>
                    <a:pt x="7089" y="10933"/>
                  </a:cubicBezTo>
                  <a:cubicBezTo>
                    <a:pt x="7089" y="11405"/>
                    <a:pt x="7247" y="11784"/>
                    <a:pt x="7562" y="12099"/>
                  </a:cubicBezTo>
                  <a:lnTo>
                    <a:pt x="7310" y="12382"/>
                  </a:lnTo>
                  <a:cubicBezTo>
                    <a:pt x="6743" y="12949"/>
                    <a:pt x="6050" y="13264"/>
                    <a:pt x="5262" y="13264"/>
                  </a:cubicBezTo>
                  <a:cubicBezTo>
                    <a:pt x="4538" y="13264"/>
                    <a:pt x="3844" y="12981"/>
                    <a:pt x="3309" y="12508"/>
                  </a:cubicBezTo>
                  <a:lnTo>
                    <a:pt x="4317" y="11878"/>
                  </a:lnTo>
                  <a:cubicBezTo>
                    <a:pt x="4412" y="11784"/>
                    <a:pt x="4475" y="11689"/>
                    <a:pt x="4506" y="11563"/>
                  </a:cubicBezTo>
                  <a:cubicBezTo>
                    <a:pt x="4506" y="11437"/>
                    <a:pt x="4475" y="11311"/>
                    <a:pt x="4380" y="11216"/>
                  </a:cubicBezTo>
                  <a:lnTo>
                    <a:pt x="3214" y="10019"/>
                  </a:lnTo>
                  <a:cubicBezTo>
                    <a:pt x="3120" y="9956"/>
                    <a:pt x="2994" y="9893"/>
                    <a:pt x="2836" y="9893"/>
                  </a:cubicBezTo>
                  <a:cubicBezTo>
                    <a:pt x="2742" y="9893"/>
                    <a:pt x="2616" y="9988"/>
                    <a:pt x="2521" y="10114"/>
                  </a:cubicBezTo>
                  <a:lnTo>
                    <a:pt x="1891" y="11090"/>
                  </a:lnTo>
                  <a:cubicBezTo>
                    <a:pt x="883" y="9956"/>
                    <a:pt x="914" y="8223"/>
                    <a:pt x="2017" y="7121"/>
                  </a:cubicBezTo>
                  <a:lnTo>
                    <a:pt x="2301" y="6837"/>
                  </a:lnTo>
                  <a:cubicBezTo>
                    <a:pt x="2616" y="7152"/>
                    <a:pt x="3057" y="7310"/>
                    <a:pt x="3466" y="7310"/>
                  </a:cubicBezTo>
                  <a:cubicBezTo>
                    <a:pt x="3907" y="7310"/>
                    <a:pt x="4348" y="7121"/>
                    <a:pt x="4664" y="6806"/>
                  </a:cubicBezTo>
                  <a:cubicBezTo>
                    <a:pt x="5105" y="6365"/>
                    <a:pt x="5262" y="5766"/>
                    <a:pt x="5105" y="5168"/>
                  </a:cubicBezTo>
                  <a:lnTo>
                    <a:pt x="5514" y="4758"/>
                  </a:lnTo>
                  <a:cubicBezTo>
                    <a:pt x="5928" y="4344"/>
                    <a:pt x="6465" y="4146"/>
                    <a:pt x="6996" y="4146"/>
                  </a:cubicBezTo>
                  <a:close/>
                  <a:moveTo>
                    <a:pt x="12382" y="1"/>
                  </a:moveTo>
                  <a:cubicBezTo>
                    <a:pt x="12256" y="1"/>
                    <a:pt x="12130" y="64"/>
                    <a:pt x="12067" y="158"/>
                  </a:cubicBezTo>
                  <a:lnTo>
                    <a:pt x="10649" y="2080"/>
                  </a:lnTo>
                  <a:lnTo>
                    <a:pt x="8759" y="3970"/>
                  </a:lnTo>
                  <a:cubicBezTo>
                    <a:pt x="8249" y="3583"/>
                    <a:pt x="7634" y="3393"/>
                    <a:pt x="7024" y="3393"/>
                  </a:cubicBezTo>
                  <a:cubicBezTo>
                    <a:pt x="6692" y="3393"/>
                    <a:pt x="6361" y="3450"/>
                    <a:pt x="6050" y="3561"/>
                  </a:cubicBezTo>
                  <a:lnTo>
                    <a:pt x="2616" y="158"/>
                  </a:lnTo>
                  <a:cubicBezTo>
                    <a:pt x="2537" y="79"/>
                    <a:pt x="2427" y="40"/>
                    <a:pt x="2316" y="40"/>
                  </a:cubicBezTo>
                  <a:cubicBezTo>
                    <a:pt x="2206" y="40"/>
                    <a:pt x="2096" y="79"/>
                    <a:pt x="2017" y="158"/>
                  </a:cubicBezTo>
                  <a:cubicBezTo>
                    <a:pt x="1860" y="316"/>
                    <a:pt x="1860" y="568"/>
                    <a:pt x="2017" y="725"/>
                  </a:cubicBezTo>
                  <a:lnTo>
                    <a:pt x="2931" y="1639"/>
                  </a:lnTo>
                  <a:cubicBezTo>
                    <a:pt x="2427" y="2427"/>
                    <a:pt x="2490" y="3529"/>
                    <a:pt x="3214" y="4254"/>
                  </a:cubicBezTo>
                  <a:lnTo>
                    <a:pt x="4222" y="5262"/>
                  </a:lnTo>
                  <a:cubicBezTo>
                    <a:pt x="4222" y="5294"/>
                    <a:pt x="4222" y="5325"/>
                    <a:pt x="4254" y="5388"/>
                  </a:cubicBezTo>
                  <a:cubicBezTo>
                    <a:pt x="4412" y="5703"/>
                    <a:pt x="4348" y="6081"/>
                    <a:pt x="4096" y="6333"/>
                  </a:cubicBezTo>
                  <a:cubicBezTo>
                    <a:pt x="3948" y="6499"/>
                    <a:pt x="3721" y="6586"/>
                    <a:pt x="3493" y="6586"/>
                  </a:cubicBezTo>
                  <a:cubicBezTo>
                    <a:pt x="3287" y="6586"/>
                    <a:pt x="3080" y="6514"/>
                    <a:pt x="2931" y="6365"/>
                  </a:cubicBezTo>
                  <a:lnTo>
                    <a:pt x="2647" y="6081"/>
                  </a:lnTo>
                  <a:cubicBezTo>
                    <a:pt x="2568" y="6002"/>
                    <a:pt x="2458" y="5963"/>
                    <a:pt x="2348" y="5963"/>
                  </a:cubicBezTo>
                  <a:cubicBezTo>
                    <a:pt x="2238" y="5963"/>
                    <a:pt x="2127" y="6002"/>
                    <a:pt x="2049" y="6081"/>
                  </a:cubicBezTo>
                  <a:lnTo>
                    <a:pt x="1482" y="6680"/>
                  </a:lnTo>
                  <a:cubicBezTo>
                    <a:pt x="1" y="8129"/>
                    <a:pt x="1" y="10492"/>
                    <a:pt x="1482" y="11973"/>
                  </a:cubicBezTo>
                  <a:lnTo>
                    <a:pt x="442" y="13579"/>
                  </a:lnTo>
                  <a:cubicBezTo>
                    <a:pt x="316" y="13737"/>
                    <a:pt x="379" y="13957"/>
                    <a:pt x="473" y="14083"/>
                  </a:cubicBezTo>
                  <a:cubicBezTo>
                    <a:pt x="562" y="14154"/>
                    <a:pt x="670" y="14195"/>
                    <a:pt x="776" y="14195"/>
                  </a:cubicBezTo>
                  <a:cubicBezTo>
                    <a:pt x="859" y="14195"/>
                    <a:pt x="940" y="14170"/>
                    <a:pt x="1009" y="14115"/>
                  </a:cubicBezTo>
                  <a:lnTo>
                    <a:pt x="2616" y="13107"/>
                  </a:lnTo>
                  <a:cubicBezTo>
                    <a:pt x="3309" y="13800"/>
                    <a:pt x="4254" y="14209"/>
                    <a:pt x="5262" y="14209"/>
                  </a:cubicBezTo>
                  <a:cubicBezTo>
                    <a:pt x="6239" y="14209"/>
                    <a:pt x="7184" y="13800"/>
                    <a:pt x="7877" y="13107"/>
                  </a:cubicBezTo>
                  <a:lnTo>
                    <a:pt x="8476" y="12508"/>
                  </a:lnTo>
                  <a:cubicBezTo>
                    <a:pt x="8633" y="12351"/>
                    <a:pt x="8633" y="12067"/>
                    <a:pt x="8476" y="11910"/>
                  </a:cubicBezTo>
                  <a:lnTo>
                    <a:pt x="8192" y="11657"/>
                  </a:lnTo>
                  <a:cubicBezTo>
                    <a:pt x="7877" y="11342"/>
                    <a:pt x="7877" y="10775"/>
                    <a:pt x="8255" y="10460"/>
                  </a:cubicBezTo>
                  <a:cubicBezTo>
                    <a:pt x="8400" y="10315"/>
                    <a:pt x="8627" y="10225"/>
                    <a:pt x="8856" y="10225"/>
                  </a:cubicBezTo>
                  <a:cubicBezTo>
                    <a:pt x="8974" y="10225"/>
                    <a:pt x="9093" y="10249"/>
                    <a:pt x="9200" y="10303"/>
                  </a:cubicBezTo>
                  <a:cubicBezTo>
                    <a:pt x="9232" y="10303"/>
                    <a:pt x="9263" y="10334"/>
                    <a:pt x="9295" y="10334"/>
                  </a:cubicBezTo>
                  <a:lnTo>
                    <a:pt x="10334" y="11374"/>
                  </a:lnTo>
                  <a:cubicBezTo>
                    <a:pt x="10736" y="11775"/>
                    <a:pt x="11274" y="11976"/>
                    <a:pt x="11809" y="11976"/>
                  </a:cubicBezTo>
                  <a:cubicBezTo>
                    <a:pt x="12199" y="11976"/>
                    <a:pt x="12586" y="11870"/>
                    <a:pt x="12918" y="11657"/>
                  </a:cubicBezTo>
                  <a:lnTo>
                    <a:pt x="13831" y="12540"/>
                  </a:lnTo>
                  <a:cubicBezTo>
                    <a:pt x="13910" y="12618"/>
                    <a:pt x="14021" y="12658"/>
                    <a:pt x="14131" y="12658"/>
                  </a:cubicBezTo>
                  <a:cubicBezTo>
                    <a:pt x="14241" y="12658"/>
                    <a:pt x="14351" y="12618"/>
                    <a:pt x="14430" y="12540"/>
                  </a:cubicBezTo>
                  <a:cubicBezTo>
                    <a:pt x="14588" y="12382"/>
                    <a:pt x="14588" y="12130"/>
                    <a:pt x="14430" y="11973"/>
                  </a:cubicBezTo>
                  <a:lnTo>
                    <a:pt x="10996" y="8539"/>
                  </a:lnTo>
                  <a:cubicBezTo>
                    <a:pt x="11122" y="8223"/>
                    <a:pt x="11154" y="7908"/>
                    <a:pt x="11154" y="7562"/>
                  </a:cubicBezTo>
                  <a:cubicBezTo>
                    <a:pt x="11154" y="6932"/>
                    <a:pt x="10965" y="6333"/>
                    <a:pt x="10555" y="5829"/>
                  </a:cubicBezTo>
                  <a:lnTo>
                    <a:pt x="12445" y="3939"/>
                  </a:lnTo>
                  <a:lnTo>
                    <a:pt x="14399" y="2521"/>
                  </a:lnTo>
                  <a:cubicBezTo>
                    <a:pt x="14493" y="2427"/>
                    <a:pt x="14556" y="2301"/>
                    <a:pt x="14556" y="2206"/>
                  </a:cubicBezTo>
                  <a:lnTo>
                    <a:pt x="14556" y="536"/>
                  </a:lnTo>
                  <a:cubicBezTo>
                    <a:pt x="14462" y="190"/>
                    <a:pt x="14273" y="1"/>
                    <a:pt x="140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495;p53">
              <a:extLst>
                <a:ext uri="{FF2B5EF4-FFF2-40B4-BE49-F238E27FC236}">
                  <a16:creationId xmlns:a16="http://schemas.microsoft.com/office/drawing/2014/main" id="{74248B07-97A1-49F7-B1FE-A109015DE0B2}"/>
                </a:ext>
              </a:extLst>
            </p:cNvPr>
            <p:cNvSpPr/>
            <p:nvPr/>
          </p:nvSpPr>
          <p:spPr>
            <a:xfrm>
              <a:off x="-8637625" y="2231725"/>
              <a:ext cx="81950" cy="32525"/>
            </a:xfrm>
            <a:custGeom>
              <a:avLst/>
              <a:gdLst/>
              <a:ahLst/>
              <a:cxnLst/>
              <a:rect l="l" t="t" r="r" b="b"/>
              <a:pathLst>
                <a:path w="3278" h="1301" extrusionOk="0">
                  <a:moveTo>
                    <a:pt x="2226" y="0"/>
                  </a:moveTo>
                  <a:cubicBezTo>
                    <a:pt x="1907" y="0"/>
                    <a:pt x="1592" y="126"/>
                    <a:pt x="1355" y="378"/>
                  </a:cubicBezTo>
                  <a:cubicBezTo>
                    <a:pt x="1277" y="457"/>
                    <a:pt x="1166" y="497"/>
                    <a:pt x="1056" y="497"/>
                  </a:cubicBezTo>
                  <a:cubicBezTo>
                    <a:pt x="946" y="497"/>
                    <a:pt x="835" y="457"/>
                    <a:pt x="757" y="378"/>
                  </a:cubicBezTo>
                  <a:cubicBezTo>
                    <a:pt x="678" y="300"/>
                    <a:pt x="568" y="260"/>
                    <a:pt x="457" y="260"/>
                  </a:cubicBezTo>
                  <a:cubicBezTo>
                    <a:pt x="347" y="260"/>
                    <a:pt x="237" y="300"/>
                    <a:pt x="158" y="378"/>
                  </a:cubicBezTo>
                  <a:cubicBezTo>
                    <a:pt x="1" y="536"/>
                    <a:pt x="1" y="788"/>
                    <a:pt x="158" y="946"/>
                  </a:cubicBezTo>
                  <a:cubicBezTo>
                    <a:pt x="394" y="1182"/>
                    <a:pt x="709" y="1300"/>
                    <a:pt x="1028" y="1300"/>
                  </a:cubicBezTo>
                  <a:cubicBezTo>
                    <a:pt x="1347" y="1300"/>
                    <a:pt x="1670" y="1182"/>
                    <a:pt x="1922" y="946"/>
                  </a:cubicBezTo>
                  <a:cubicBezTo>
                    <a:pt x="2001" y="867"/>
                    <a:pt x="2111" y="827"/>
                    <a:pt x="2222" y="827"/>
                  </a:cubicBezTo>
                  <a:cubicBezTo>
                    <a:pt x="2332" y="827"/>
                    <a:pt x="2442" y="867"/>
                    <a:pt x="2521" y="946"/>
                  </a:cubicBezTo>
                  <a:cubicBezTo>
                    <a:pt x="2600" y="1024"/>
                    <a:pt x="2710" y="1064"/>
                    <a:pt x="2820" y="1064"/>
                  </a:cubicBezTo>
                  <a:cubicBezTo>
                    <a:pt x="2931" y="1064"/>
                    <a:pt x="3041" y="1024"/>
                    <a:pt x="3120" y="946"/>
                  </a:cubicBezTo>
                  <a:cubicBezTo>
                    <a:pt x="3277" y="788"/>
                    <a:pt x="3277" y="536"/>
                    <a:pt x="3120" y="378"/>
                  </a:cubicBezTo>
                  <a:cubicBezTo>
                    <a:pt x="2868" y="126"/>
                    <a:pt x="2545" y="0"/>
                    <a:pt x="22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496;p53">
              <a:extLst>
                <a:ext uri="{FF2B5EF4-FFF2-40B4-BE49-F238E27FC236}">
                  <a16:creationId xmlns:a16="http://schemas.microsoft.com/office/drawing/2014/main" id="{F4F8C3F4-736C-465E-B7F4-D509A19196B7}"/>
                </a:ext>
              </a:extLst>
            </p:cNvPr>
            <p:cNvSpPr/>
            <p:nvPr/>
          </p:nvSpPr>
          <p:spPr>
            <a:xfrm>
              <a:off x="-8558075" y="2267375"/>
              <a:ext cx="38625" cy="79950"/>
            </a:xfrm>
            <a:custGeom>
              <a:avLst/>
              <a:gdLst/>
              <a:ahLst/>
              <a:cxnLst/>
              <a:rect l="l" t="t" r="r" b="b"/>
              <a:pathLst>
                <a:path w="1545" h="3198" extrusionOk="0">
                  <a:moveTo>
                    <a:pt x="772" y="0"/>
                  </a:moveTo>
                  <a:cubicBezTo>
                    <a:pt x="662" y="0"/>
                    <a:pt x="552" y="39"/>
                    <a:pt x="473" y="118"/>
                  </a:cubicBezTo>
                  <a:cubicBezTo>
                    <a:pt x="316" y="276"/>
                    <a:pt x="316" y="559"/>
                    <a:pt x="473" y="717"/>
                  </a:cubicBezTo>
                  <a:cubicBezTo>
                    <a:pt x="631" y="874"/>
                    <a:pt x="631" y="1158"/>
                    <a:pt x="473" y="1315"/>
                  </a:cubicBezTo>
                  <a:cubicBezTo>
                    <a:pt x="1" y="1788"/>
                    <a:pt x="1" y="2576"/>
                    <a:pt x="473" y="3080"/>
                  </a:cubicBezTo>
                  <a:cubicBezTo>
                    <a:pt x="552" y="3158"/>
                    <a:pt x="662" y="3198"/>
                    <a:pt x="772" y="3198"/>
                  </a:cubicBezTo>
                  <a:cubicBezTo>
                    <a:pt x="883" y="3198"/>
                    <a:pt x="993" y="3158"/>
                    <a:pt x="1072" y="3080"/>
                  </a:cubicBezTo>
                  <a:cubicBezTo>
                    <a:pt x="1229" y="2922"/>
                    <a:pt x="1229" y="2639"/>
                    <a:pt x="1072" y="2481"/>
                  </a:cubicBezTo>
                  <a:cubicBezTo>
                    <a:pt x="914" y="2324"/>
                    <a:pt x="914" y="2040"/>
                    <a:pt x="1072" y="1882"/>
                  </a:cubicBezTo>
                  <a:cubicBezTo>
                    <a:pt x="1544" y="1378"/>
                    <a:pt x="1544" y="591"/>
                    <a:pt x="1072" y="118"/>
                  </a:cubicBezTo>
                  <a:cubicBezTo>
                    <a:pt x="993" y="39"/>
                    <a:pt x="883" y="0"/>
                    <a:pt x="7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7497;p53">
            <a:extLst>
              <a:ext uri="{FF2B5EF4-FFF2-40B4-BE49-F238E27FC236}">
                <a16:creationId xmlns:a16="http://schemas.microsoft.com/office/drawing/2014/main" id="{44E0BE8D-A851-4A4A-9ECA-D77B37E60DDE}"/>
              </a:ext>
            </a:extLst>
          </p:cNvPr>
          <p:cNvSpPr/>
          <p:nvPr/>
        </p:nvSpPr>
        <p:spPr>
          <a:xfrm>
            <a:off x="2629719" y="1288426"/>
            <a:ext cx="502504" cy="569890"/>
          </a:xfrm>
          <a:custGeom>
            <a:avLst/>
            <a:gdLst/>
            <a:ahLst/>
            <a:cxnLst/>
            <a:rect l="l" t="t" r="r" b="b"/>
            <a:pathLst>
              <a:path w="12446" h="14115" extrusionOk="0">
                <a:moveTo>
                  <a:pt x="10744" y="788"/>
                </a:moveTo>
                <a:cubicBezTo>
                  <a:pt x="11216" y="788"/>
                  <a:pt x="11563" y="1135"/>
                  <a:pt x="11563" y="1607"/>
                </a:cubicBezTo>
                <a:cubicBezTo>
                  <a:pt x="11563" y="2080"/>
                  <a:pt x="11216" y="2458"/>
                  <a:pt x="10744" y="2458"/>
                </a:cubicBezTo>
                <a:cubicBezTo>
                  <a:pt x="10492" y="2458"/>
                  <a:pt x="10303" y="2647"/>
                  <a:pt x="10303" y="2867"/>
                </a:cubicBezTo>
                <a:cubicBezTo>
                  <a:pt x="10303" y="3119"/>
                  <a:pt x="10492" y="3308"/>
                  <a:pt x="10744" y="3308"/>
                </a:cubicBezTo>
                <a:lnTo>
                  <a:pt x="10744" y="4884"/>
                </a:lnTo>
                <a:cubicBezTo>
                  <a:pt x="10744" y="4947"/>
                  <a:pt x="10775" y="5041"/>
                  <a:pt x="10807" y="5073"/>
                </a:cubicBezTo>
                <a:cubicBezTo>
                  <a:pt x="11342" y="5892"/>
                  <a:pt x="11563" y="6900"/>
                  <a:pt x="11563" y="7877"/>
                </a:cubicBezTo>
                <a:cubicBezTo>
                  <a:pt x="11563" y="8822"/>
                  <a:pt x="11342" y="9735"/>
                  <a:pt x="10870" y="10523"/>
                </a:cubicBezTo>
                <a:lnTo>
                  <a:pt x="10145" y="10050"/>
                </a:lnTo>
                <a:cubicBezTo>
                  <a:pt x="10523" y="9357"/>
                  <a:pt x="10712" y="8633"/>
                  <a:pt x="10712" y="7845"/>
                </a:cubicBezTo>
                <a:cubicBezTo>
                  <a:pt x="10712" y="6931"/>
                  <a:pt x="10429" y="6018"/>
                  <a:pt x="9956" y="5262"/>
                </a:cubicBezTo>
                <a:cubicBezTo>
                  <a:pt x="9925" y="5199"/>
                  <a:pt x="9893" y="5104"/>
                  <a:pt x="9893" y="5041"/>
                </a:cubicBezTo>
                <a:lnTo>
                  <a:pt x="9893" y="1576"/>
                </a:lnTo>
                <a:cubicBezTo>
                  <a:pt x="9925" y="1198"/>
                  <a:pt x="10271" y="788"/>
                  <a:pt x="10744" y="788"/>
                </a:cubicBezTo>
                <a:close/>
                <a:moveTo>
                  <a:pt x="1639" y="788"/>
                </a:moveTo>
                <a:cubicBezTo>
                  <a:pt x="2111" y="788"/>
                  <a:pt x="2458" y="1135"/>
                  <a:pt x="2458" y="1607"/>
                </a:cubicBezTo>
                <a:lnTo>
                  <a:pt x="2458" y="5073"/>
                </a:lnTo>
                <a:cubicBezTo>
                  <a:pt x="2458" y="5167"/>
                  <a:pt x="2427" y="5230"/>
                  <a:pt x="2395" y="5325"/>
                </a:cubicBezTo>
                <a:cubicBezTo>
                  <a:pt x="1922" y="6081"/>
                  <a:pt x="1639" y="6963"/>
                  <a:pt x="1639" y="7877"/>
                </a:cubicBezTo>
                <a:cubicBezTo>
                  <a:pt x="1639" y="8664"/>
                  <a:pt x="1828" y="9420"/>
                  <a:pt x="2206" y="10082"/>
                </a:cubicBezTo>
                <a:lnTo>
                  <a:pt x="1481" y="10554"/>
                </a:lnTo>
                <a:cubicBezTo>
                  <a:pt x="1040" y="9767"/>
                  <a:pt x="788" y="8853"/>
                  <a:pt x="788" y="7908"/>
                </a:cubicBezTo>
                <a:cubicBezTo>
                  <a:pt x="788" y="6931"/>
                  <a:pt x="1040" y="5955"/>
                  <a:pt x="1513" y="5136"/>
                </a:cubicBezTo>
                <a:cubicBezTo>
                  <a:pt x="1576" y="5041"/>
                  <a:pt x="1607" y="4978"/>
                  <a:pt x="1607" y="4915"/>
                </a:cubicBezTo>
                <a:lnTo>
                  <a:pt x="1607" y="3340"/>
                </a:lnTo>
                <a:cubicBezTo>
                  <a:pt x="1891" y="3277"/>
                  <a:pt x="2048" y="3119"/>
                  <a:pt x="2048" y="2867"/>
                </a:cubicBezTo>
                <a:cubicBezTo>
                  <a:pt x="2048" y="2647"/>
                  <a:pt x="1828" y="2458"/>
                  <a:pt x="1639" y="2458"/>
                </a:cubicBezTo>
                <a:cubicBezTo>
                  <a:pt x="1166" y="2458"/>
                  <a:pt x="820" y="2080"/>
                  <a:pt x="820" y="1607"/>
                </a:cubicBezTo>
                <a:cubicBezTo>
                  <a:pt x="820" y="1135"/>
                  <a:pt x="1166" y="788"/>
                  <a:pt x="1639" y="788"/>
                </a:cubicBezTo>
                <a:close/>
                <a:moveTo>
                  <a:pt x="4128" y="3277"/>
                </a:moveTo>
                <a:lnTo>
                  <a:pt x="4128" y="10964"/>
                </a:lnTo>
                <a:cubicBezTo>
                  <a:pt x="3151" y="10271"/>
                  <a:pt x="2458" y="9137"/>
                  <a:pt x="2458" y="7845"/>
                </a:cubicBezTo>
                <a:cubicBezTo>
                  <a:pt x="2458" y="7089"/>
                  <a:pt x="2710" y="6333"/>
                  <a:pt x="3088" y="5766"/>
                </a:cubicBezTo>
                <a:cubicBezTo>
                  <a:pt x="3214" y="5545"/>
                  <a:pt x="3309" y="5325"/>
                  <a:pt x="3309" y="5073"/>
                </a:cubicBezTo>
                <a:lnTo>
                  <a:pt x="3309" y="3277"/>
                </a:lnTo>
                <a:close/>
                <a:moveTo>
                  <a:pt x="9074" y="3277"/>
                </a:moveTo>
                <a:lnTo>
                  <a:pt x="9074" y="5073"/>
                </a:lnTo>
                <a:cubicBezTo>
                  <a:pt x="9074" y="5325"/>
                  <a:pt x="9169" y="5545"/>
                  <a:pt x="9295" y="5797"/>
                </a:cubicBezTo>
                <a:cubicBezTo>
                  <a:pt x="9673" y="6396"/>
                  <a:pt x="9925" y="7120"/>
                  <a:pt x="9925" y="7877"/>
                </a:cubicBezTo>
                <a:cubicBezTo>
                  <a:pt x="9925" y="9168"/>
                  <a:pt x="9232" y="10334"/>
                  <a:pt x="8255" y="10996"/>
                </a:cubicBezTo>
                <a:lnTo>
                  <a:pt x="8255" y="3277"/>
                </a:lnTo>
                <a:close/>
                <a:moveTo>
                  <a:pt x="5766" y="3277"/>
                </a:moveTo>
                <a:lnTo>
                  <a:pt x="5766" y="11594"/>
                </a:lnTo>
                <a:cubicBezTo>
                  <a:pt x="5514" y="11531"/>
                  <a:pt x="5230" y="11500"/>
                  <a:pt x="4947" y="11374"/>
                </a:cubicBezTo>
                <a:lnTo>
                  <a:pt x="4947" y="3277"/>
                </a:lnTo>
                <a:close/>
                <a:moveTo>
                  <a:pt x="7436" y="3277"/>
                </a:moveTo>
                <a:lnTo>
                  <a:pt x="7436" y="11374"/>
                </a:lnTo>
                <a:cubicBezTo>
                  <a:pt x="7152" y="11500"/>
                  <a:pt x="6869" y="11531"/>
                  <a:pt x="6617" y="11594"/>
                </a:cubicBezTo>
                <a:lnTo>
                  <a:pt x="6617" y="3277"/>
                </a:lnTo>
                <a:close/>
                <a:moveTo>
                  <a:pt x="9767" y="10743"/>
                </a:moveTo>
                <a:lnTo>
                  <a:pt x="10460" y="11216"/>
                </a:lnTo>
                <a:cubicBezTo>
                  <a:pt x="9452" y="12445"/>
                  <a:pt x="7908" y="13264"/>
                  <a:pt x="6176" y="13264"/>
                </a:cubicBezTo>
                <a:cubicBezTo>
                  <a:pt x="4474" y="13264"/>
                  <a:pt x="2931" y="12445"/>
                  <a:pt x="1954" y="11216"/>
                </a:cubicBezTo>
                <a:lnTo>
                  <a:pt x="2679" y="10743"/>
                </a:lnTo>
                <a:cubicBezTo>
                  <a:pt x="3529" y="11815"/>
                  <a:pt x="4789" y="12445"/>
                  <a:pt x="6207" y="12445"/>
                </a:cubicBezTo>
                <a:cubicBezTo>
                  <a:pt x="7625" y="12445"/>
                  <a:pt x="8885" y="11783"/>
                  <a:pt x="9767" y="10743"/>
                </a:cubicBezTo>
                <a:close/>
                <a:moveTo>
                  <a:pt x="1670" y="0"/>
                </a:moveTo>
                <a:cubicBezTo>
                  <a:pt x="788" y="0"/>
                  <a:pt x="32" y="756"/>
                  <a:pt x="32" y="1670"/>
                </a:cubicBezTo>
                <a:cubicBezTo>
                  <a:pt x="32" y="2300"/>
                  <a:pt x="347" y="2804"/>
                  <a:pt x="851" y="3088"/>
                </a:cubicBezTo>
                <a:lnTo>
                  <a:pt x="851" y="4758"/>
                </a:lnTo>
                <a:cubicBezTo>
                  <a:pt x="253" y="5671"/>
                  <a:pt x="1" y="6742"/>
                  <a:pt x="1" y="7877"/>
                </a:cubicBezTo>
                <a:cubicBezTo>
                  <a:pt x="1" y="11279"/>
                  <a:pt x="2742" y="14114"/>
                  <a:pt x="6207" y="14114"/>
                </a:cubicBezTo>
                <a:cubicBezTo>
                  <a:pt x="9673" y="14114"/>
                  <a:pt x="12445" y="11279"/>
                  <a:pt x="12445" y="7877"/>
                </a:cubicBezTo>
                <a:cubicBezTo>
                  <a:pt x="12445" y="6774"/>
                  <a:pt x="12162" y="5703"/>
                  <a:pt x="11594" y="4758"/>
                </a:cubicBezTo>
                <a:lnTo>
                  <a:pt x="11594" y="3088"/>
                </a:lnTo>
                <a:cubicBezTo>
                  <a:pt x="12130" y="2804"/>
                  <a:pt x="12445" y="2237"/>
                  <a:pt x="12445" y="1670"/>
                </a:cubicBezTo>
                <a:cubicBezTo>
                  <a:pt x="12445" y="756"/>
                  <a:pt x="11689" y="0"/>
                  <a:pt x="10775" y="0"/>
                </a:cubicBezTo>
                <a:cubicBezTo>
                  <a:pt x="9862" y="0"/>
                  <a:pt x="9137" y="756"/>
                  <a:pt x="9137" y="1670"/>
                </a:cubicBezTo>
                <a:lnTo>
                  <a:pt x="9137" y="2489"/>
                </a:lnTo>
                <a:lnTo>
                  <a:pt x="3340" y="2489"/>
                </a:lnTo>
                <a:lnTo>
                  <a:pt x="3340" y="1670"/>
                </a:lnTo>
                <a:cubicBezTo>
                  <a:pt x="3340" y="756"/>
                  <a:pt x="2584" y="0"/>
                  <a:pt x="1670"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7498;p53">
            <a:extLst>
              <a:ext uri="{FF2B5EF4-FFF2-40B4-BE49-F238E27FC236}">
                <a16:creationId xmlns:a16="http://schemas.microsoft.com/office/drawing/2014/main" id="{CDD87DE8-198C-4AAA-977E-25513F6C6E99}"/>
              </a:ext>
            </a:extLst>
          </p:cNvPr>
          <p:cNvGrpSpPr/>
          <p:nvPr/>
        </p:nvGrpSpPr>
        <p:grpSpPr>
          <a:xfrm>
            <a:off x="2593454" y="1969605"/>
            <a:ext cx="574976" cy="571423"/>
            <a:chOff x="-13095575" y="2073400"/>
            <a:chExt cx="356025" cy="353825"/>
          </a:xfrm>
          <a:solidFill>
            <a:srgbClr val="5C3183"/>
          </a:solidFill>
        </p:grpSpPr>
        <p:sp>
          <p:nvSpPr>
            <p:cNvPr id="342" name="Google Shape;7499;p53">
              <a:extLst>
                <a:ext uri="{FF2B5EF4-FFF2-40B4-BE49-F238E27FC236}">
                  <a16:creationId xmlns:a16="http://schemas.microsoft.com/office/drawing/2014/main" id="{4A7F7FCA-2BB0-49E9-BD24-CBE4C260B98D}"/>
                </a:ext>
              </a:extLst>
            </p:cNvPr>
            <p:cNvSpPr/>
            <p:nvPr/>
          </p:nvSpPr>
          <p:spPr>
            <a:xfrm>
              <a:off x="-13095575" y="2073400"/>
              <a:ext cx="356025" cy="353825"/>
            </a:xfrm>
            <a:custGeom>
              <a:avLst/>
              <a:gdLst/>
              <a:ahLst/>
              <a:cxnLst/>
              <a:rect l="l" t="t" r="r" b="b"/>
              <a:pathLst>
                <a:path w="14241" h="14153" extrusionOk="0">
                  <a:moveTo>
                    <a:pt x="12886" y="820"/>
                  </a:moveTo>
                  <a:cubicBezTo>
                    <a:pt x="13107" y="820"/>
                    <a:pt x="13327" y="1041"/>
                    <a:pt x="13327" y="1261"/>
                  </a:cubicBezTo>
                  <a:lnTo>
                    <a:pt x="13327" y="9578"/>
                  </a:lnTo>
                  <a:cubicBezTo>
                    <a:pt x="13327" y="9799"/>
                    <a:pt x="13107" y="9988"/>
                    <a:pt x="12886" y="9988"/>
                  </a:cubicBezTo>
                  <a:lnTo>
                    <a:pt x="1261" y="9988"/>
                  </a:lnTo>
                  <a:cubicBezTo>
                    <a:pt x="1040" y="9988"/>
                    <a:pt x="851" y="9799"/>
                    <a:pt x="851" y="9578"/>
                  </a:cubicBezTo>
                  <a:lnTo>
                    <a:pt x="851" y="1261"/>
                  </a:lnTo>
                  <a:cubicBezTo>
                    <a:pt x="851" y="1041"/>
                    <a:pt x="1040" y="820"/>
                    <a:pt x="1261" y="820"/>
                  </a:cubicBezTo>
                  <a:close/>
                  <a:moveTo>
                    <a:pt x="1261" y="1"/>
                  </a:moveTo>
                  <a:cubicBezTo>
                    <a:pt x="599" y="1"/>
                    <a:pt x="1" y="568"/>
                    <a:pt x="1" y="1261"/>
                  </a:cubicBezTo>
                  <a:lnTo>
                    <a:pt x="1" y="9578"/>
                  </a:lnTo>
                  <a:cubicBezTo>
                    <a:pt x="1" y="10240"/>
                    <a:pt x="568" y="10839"/>
                    <a:pt x="1261" y="10839"/>
                  </a:cubicBezTo>
                  <a:lnTo>
                    <a:pt x="6270" y="10839"/>
                  </a:lnTo>
                  <a:lnTo>
                    <a:pt x="4285" y="13485"/>
                  </a:lnTo>
                  <a:cubicBezTo>
                    <a:pt x="4191" y="13674"/>
                    <a:pt x="4191" y="13895"/>
                    <a:pt x="4380" y="14052"/>
                  </a:cubicBezTo>
                  <a:cubicBezTo>
                    <a:pt x="4465" y="14109"/>
                    <a:pt x="4562" y="14140"/>
                    <a:pt x="4659" y="14140"/>
                  </a:cubicBezTo>
                  <a:cubicBezTo>
                    <a:pt x="4776" y="14140"/>
                    <a:pt x="4892" y="14093"/>
                    <a:pt x="4978" y="13989"/>
                  </a:cubicBezTo>
                  <a:lnTo>
                    <a:pt x="6711" y="11658"/>
                  </a:lnTo>
                  <a:lnTo>
                    <a:pt x="6711" y="12918"/>
                  </a:lnTo>
                  <a:cubicBezTo>
                    <a:pt x="6711" y="13138"/>
                    <a:pt x="6900" y="13359"/>
                    <a:pt x="7089" y="13359"/>
                  </a:cubicBezTo>
                  <a:cubicBezTo>
                    <a:pt x="7310" y="13359"/>
                    <a:pt x="7530" y="13138"/>
                    <a:pt x="7530" y="12918"/>
                  </a:cubicBezTo>
                  <a:lnTo>
                    <a:pt x="7530" y="11658"/>
                  </a:lnTo>
                  <a:lnTo>
                    <a:pt x="9263" y="13989"/>
                  </a:lnTo>
                  <a:cubicBezTo>
                    <a:pt x="9335" y="14096"/>
                    <a:pt x="9457" y="14153"/>
                    <a:pt x="9584" y="14153"/>
                  </a:cubicBezTo>
                  <a:cubicBezTo>
                    <a:pt x="9681" y="14153"/>
                    <a:pt x="9780" y="14120"/>
                    <a:pt x="9862" y="14052"/>
                  </a:cubicBezTo>
                  <a:cubicBezTo>
                    <a:pt x="10051" y="13926"/>
                    <a:pt x="10082" y="13674"/>
                    <a:pt x="9925" y="13485"/>
                  </a:cubicBezTo>
                  <a:lnTo>
                    <a:pt x="7971" y="10839"/>
                  </a:lnTo>
                  <a:lnTo>
                    <a:pt x="12981" y="10839"/>
                  </a:lnTo>
                  <a:cubicBezTo>
                    <a:pt x="13642" y="10839"/>
                    <a:pt x="14241" y="10272"/>
                    <a:pt x="14241" y="9578"/>
                  </a:cubicBezTo>
                  <a:lnTo>
                    <a:pt x="14241" y="1261"/>
                  </a:lnTo>
                  <a:cubicBezTo>
                    <a:pt x="14146" y="600"/>
                    <a:pt x="13579" y="1"/>
                    <a:pt x="128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500;p53">
              <a:extLst>
                <a:ext uri="{FF2B5EF4-FFF2-40B4-BE49-F238E27FC236}">
                  <a16:creationId xmlns:a16="http://schemas.microsoft.com/office/drawing/2014/main" id="{D8E38D2F-0237-428E-B0F2-1A36573777C4}"/>
                </a:ext>
              </a:extLst>
            </p:cNvPr>
            <p:cNvSpPr/>
            <p:nvPr/>
          </p:nvSpPr>
          <p:spPr>
            <a:xfrm>
              <a:off x="-13055400" y="2115150"/>
              <a:ext cx="271750" cy="187475"/>
            </a:xfrm>
            <a:custGeom>
              <a:avLst/>
              <a:gdLst/>
              <a:ahLst/>
              <a:cxnLst/>
              <a:rect l="l" t="t" r="r" b="b"/>
              <a:pathLst>
                <a:path w="10870" h="7499" extrusionOk="0">
                  <a:moveTo>
                    <a:pt x="3781" y="820"/>
                  </a:moveTo>
                  <a:cubicBezTo>
                    <a:pt x="4474" y="820"/>
                    <a:pt x="5041" y="1355"/>
                    <a:pt x="5041" y="2017"/>
                  </a:cubicBezTo>
                  <a:lnTo>
                    <a:pt x="5041" y="6648"/>
                  </a:lnTo>
                  <a:lnTo>
                    <a:pt x="882" y="6648"/>
                  </a:lnTo>
                  <a:lnTo>
                    <a:pt x="882" y="820"/>
                  </a:lnTo>
                  <a:close/>
                  <a:moveTo>
                    <a:pt x="10050" y="851"/>
                  </a:moveTo>
                  <a:lnTo>
                    <a:pt x="10050" y="6680"/>
                  </a:lnTo>
                  <a:lnTo>
                    <a:pt x="5892" y="6680"/>
                  </a:lnTo>
                  <a:lnTo>
                    <a:pt x="5892" y="2080"/>
                  </a:lnTo>
                  <a:cubicBezTo>
                    <a:pt x="5892" y="1418"/>
                    <a:pt x="6427" y="851"/>
                    <a:pt x="7152" y="851"/>
                  </a:cubicBezTo>
                  <a:close/>
                  <a:moveTo>
                    <a:pt x="441" y="1"/>
                  </a:moveTo>
                  <a:cubicBezTo>
                    <a:pt x="221" y="1"/>
                    <a:pt x="0" y="190"/>
                    <a:pt x="0" y="410"/>
                  </a:cubicBezTo>
                  <a:lnTo>
                    <a:pt x="0" y="7089"/>
                  </a:lnTo>
                  <a:cubicBezTo>
                    <a:pt x="0" y="7310"/>
                    <a:pt x="221" y="7499"/>
                    <a:pt x="441" y="7499"/>
                  </a:cubicBezTo>
                  <a:lnTo>
                    <a:pt x="10397" y="7499"/>
                  </a:lnTo>
                  <a:cubicBezTo>
                    <a:pt x="10649" y="7499"/>
                    <a:pt x="10838" y="7310"/>
                    <a:pt x="10838" y="7089"/>
                  </a:cubicBezTo>
                  <a:lnTo>
                    <a:pt x="10838" y="410"/>
                  </a:lnTo>
                  <a:cubicBezTo>
                    <a:pt x="10869" y="190"/>
                    <a:pt x="10680" y="1"/>
                    <a:pt x="10460" y="1"/>
                  </a:cubicBezTo>
                  <a:lnTo>
                    <a:pt x="7089" y="1"/>
                  </a:lnTo>
                  <a:cubicBezTo>
                    <a:pt x="6427" y="1"/>
                    <a:pt x="5829" y="316"/>
                    <a:pt x="5451" y="820"/>
                  </a:cubicBezTo>
                  <a:cubicBezTo>
                    <a:pt x="5041" y="284"/>
                    <a:pt x="4474"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501;p53">
              <a:extLst>
                <a:ext uri="{FF2B5EF4-FFF2-40B4-BE49-F238E27FC236}">
                  <a16:creationId xmlns:a16="http://schemas.microsoft.com/office/drawing/2014/main" id="{A835D4AD-7192-4887-8E3B-8F8A9F103FE1}"/>
                </a:ext>
              </a:extLst>
            </p:cNvPr>
            <p:cNvSpPr/>
            <p:nvPr/>
          </p:nvSpPr>
          <p:spPr>
            <a:xfrm>
              <a:off x="-12887650" y="2156100"/>
              <a:ext cx="63050" cy="22100"/>
            </a:xfrm>
            <a:custGeom>
              <a:avLst/>
              <a:gdLst/>
              <a:ahLst/>
              <a:cxnLst/>
              <a:rect l="l" t="t" r="r" b="b"/>
              <a:pathLst>
                <a:path w="2522" h="884" extrusionOk="0">
                  <a:moveTo>
                    <a:pt x="442" y="1"/>
                  </a:moveTo>
                  <a:cubicBezTo>
                    <a:pt x="190" y="1"/>
                    <a:pt x="1" y="190"/>
                    <a:pt x="1" y="442"/>
                  </a:cubicBezTo>
                  <a:cubicBezTo>
                    <a:pt x="1" y="663"/>
                    <a:pt x="190" y="883"/>
                    <a:pt x="442" y="883"/>
                  </a:cubicBezTo>
                  <a:lnTo>
                    <a:pt x="2112" y="883"/>
                  </a:lnTo>
                  <a:cubicBezTo>
                    <a:pt x="2364" y="883"/>
                    <a:pt x="2521" y="663"/>
                    <a:pt x="2521" y="442"/>
                  </a:cubicBezTo>
                  <a:cubicBezTo>
                    <a:pt x="2521" y="190"/>
                    <a:pt x="2332" y="1"/>
                    <a:pt x="2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502;p53">
              <a:extLst>
                <a:ext uri="{FF2B5EF4-FFF2-40B4-BE49-F238E27FC236}">
                  <a16:creationId xmlns:a16="http://schemas.microsoft.com/office/drawing/2014/main" id="{0162C1CE-6CA2-46B8-9B92-98B55FCF4B51}"/>
                </a:ext>
              </a:extLst>
            </p:cNvPr>
            <p:cNvSpPr/>
            <p:nvPr/>
          </p:nvSpPr>
          <p:spPr>
            <a:xfrm>
              <a:off x="-12888425" y="2198650"/>
              <a:ext cx="63025" cy="21275"/>
            </a:xfrm>
            <a:custGeom>
              <a:avLst/>
              <a:gdLst/>
              <a:ahLst/>
              <a:cxnLst/>
              <a:rect l="l" t="t" r="r" b="b"/>
              <a:pathLst>
                <a:path w="2521" h="851" extrusionOk="0">
                  <a:moveTo>
                    <a:pt x="410" y="0"/>
                  </a:moveTo>
                  <a:cubicBezTo>
                    <a:pt x="189" y="0"/>
                    <a:pt x="0" y="189"/>
                    <a:pt x="0" y="410"/>
                  </a:cubicBezTo>
                  <a:cubicBezTo>
                    <a:pt x="0" y="662"/>
                    <a:pt x="189" y="851"/>
                    <a:pt x="410" y="851"/>
                  </a:cubicBezTo>
                  <a:lnTo>
                    <a:pt x="2111" y="851"/>
                  </a:lnTo>
                  <a:cubicBezTo>
                    <a:pt x="2363" y="851"/>
                    <a:pt x="2521" y="662"/>
                    <a:pt x="2521" y="410"/>
                  </a:cubicBezTo>
                  <a:cubicBezTo>
                    <a:pt x="2521" y="189"/>
                    <a:pt x="2363"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503;p53">
              <a:extLst>
                <a:ext uri="{FF2B5EF4-FFF2-40B4-BE49-F238E27FC236}">
                  <a16:creationId xmlns:a16="http://schemas.microsoft.com/office/drawing/2014/main" id="{144AE44A-EB7E-456C-AC58-FB7EE5C7680E}"/>
                </a:ext>
              </a:extLst>
            </p:cNvPr>
            <p:cNvSpPr/>
            <p:nvPr/>
          </p:nvSpPr>
          <p:spPr>
            <a:xfrm>
              <a:off x="-12888425" y="2239600"/>
              <a:ext cx="63025" cy="22075"/>
            </a:xfrm>
            <a:custGeom>
              <a:avLst/>
              <a:gdLst/>
              <a:ahLst/>
              <a:cxnLst/>
              <a:rect l="l" t="t" r="r" b="b"/>
              <a:pathLst>
                <a:path w="2521" h="883" extrusionOk="0">
                  <a:moveTo>
                    <a:pt x="410" y="0"/>
                  </a:moveTo>
                  <a:cubicBezTo>
                    <a:pt x="189" y="0"/>
                    <a:pt x="0" y="221"/>
                    <a:pt x="0" y="442"/>
                  </a:cubicBezTo>
                  <a:cubicBezTo>
                    <a:pt x="0" y="694"/>
                    <a:pt x="189" y="883"/>
                    <a:pt x="410" y="883"/>
                  </a:cubicBezTo>
                  <a:lnTo>
                    <a:pt x="2111" y="883"/>
                  </a:lnTo>
                  <a:cubicBezTo>
                    <a:pt x="2363" y="883"/>
                    <a:pt x="2521" y="694"/>
                    <a:pt x="2521" y="442"/>
                  </a:cubicBezTo>
                  <a:cubicBezTo>
                    <a:pt x="2521" y="221"/>
                    <a:pt x="2363"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504;p53">
              <a:extLst>
                <a:ext uri="{FF2B5EF4-FFF2-40B4-BE49-F238E27FC236}">
                  <a16:creationId xmlns:a16="http://schemas.microsoft.com/office/drawing/2014/main" id="{65C18104-715A-4C0F-B43E-71FE7E978DFF}"/>
                </a:ext>
              </a:extLst>
            </p:cNvPr>
            <p:cNvSpPr/>
            <p:nvPr/>
          </p:nvSpPr>
          <p:spPr>
            <a:xfrm>
              <a:off x="-13012875" y="2156100"/>
              <a:ext cx="63025" cy="22100"/>
            </a:xfrm>
            <a:custGeom>
              <a:avLst/>
              <a:gdLst/>
              <a:ahLst/>
              <a:cxnLst/>
              <a:rect l="l" t="t" r="r" b="b"/>
              <a:pathLst>
                <a:path w="2521" h="884" extrusionOk="0">
                  <a:moveTo>
                    <a:pt x="410" y="1"/>
                  </a:moveTo>
                  <a:cubicBezTo>
                    <a:pt x="158" y="1"/>
                    <a:pt x="1" y="190"/>
                    <a:pt x="1" y="442"/>
                  </a:cubicBezTo>
                  <a:cubicBezTo>
                    <a:pt x="1" y="663"/>
                    <a:pt x="190" y="883"/>
                    <a:pt x="410" y="883"/>
                  </a:cubicBezTo>
                  <a:lnTo>
                    <a:pt x="2080" y="883"/>
                  </a:lnTo>
                  <a:cubicBezTo>
                    <a:pt x="2332" y="883"/>
                    <a:pt x="2521" y="663"/>
                    <a:pt x="2521" y="442"/>
                  </a:cubicBezTo>
                  <a:cubicBezTo>
                    <a:pt x="2521" y="190"/>
                    <a:pt x="2332"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505;p53">
              <a:extLst>
                <a:ext uri="{FF2B5EF4-FFF2-40B4-BE49-F238E27FC236}">
                  <a16:creationId xmlns:a16="http://schemas.microsoft.com/office/drawing/2014/main" id="{A82B6AF4-5A5C-46A6-9580-ED13769E0982}"/>
                </a:ext>
              </a:extLst>
            </p:cNvPr>
            <p:cNvSpPr/>
            <p:nvPr/>
          </p:nvSpPr>
          <p:spPr>
            <a:xfrm>
              <a:off x="-13012875" y="2198650"/>
              <a:ext cx="63025" cy="21275"/>
            </a:xfrm>
            <a:custGeom>
              <a:avLst/>
              <a:gdLst/>
              <a:ahLst/>
              <a:cxnLst/>
              <a:rect l="l" t="t" r="r" b="b"/>
              <a:pathLst>
                <a:path w="2521" h="851" extrusionOk="0">
                  <a:moveTo>
                    <a:pt x="410" y="0"/>
                  </a:moveTo>
                  <a:cubicBezTo>
                    <a:pt x="158" y="0"/>
                    <a:pt x="1" y="189"/>
                    <a:pt x="1" y="410"/>
                  </a:cubicBezTo>
                  <a:cubicBezTo>
                    <a:pt x="1" y="662"/>
                    <a:pt x="190" y="851"/>
                    <a:pt x="410" y="851"/>
                  </a:cubicBezTo>
                  <a:lnTo>
                    <a:pt x="2080" y="851"/>
                  </a:lnTo>
                  <a:cubicBezTo>
                    <a:pt x="2332" y="851"/>
                    <a:pt x="2521" y="662"/>
                    <a:pt x="2521" y="410"/>
                  </a:cubicBezTo>
                  <a:cubicBezTo>
                    <a:pt x="2521" y="189"/>
                    <a:pt x="2332"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506;p53">
              <a:extLst>
                <a:ext uri="{FF2B5EF4-FFF2-40B4-BE49-F238E27FC236}">
                  <a16:creationId xmlns:a16="http://schemas.microsoft.com/office/drawing/2014/main" id="{71F5385A-1F38-4A0D-8498-906AB1E45C6F}"/>
                </a:ext>
              </a:extLst>
            </p:cNvPr>
            <p:cNvSpPr/>
            <p:nvPr/>
          </p:nvSpPr>
          <p:spPr>
            <a:xfrm>
              <a:off x="-13012875" y="2239600"/>
              <a:ext cx="63025" cy="22075"/>
            </a:xfrm>
            <a:custGeom>
              <a:avLst/>
              <a:gdLst/>
              <a:ahLst/>
              <a:cxnLst/>
              <a:rect l="l" t="t" r="r" b="b"/>
              <a:pathLst>
                <a:path w="2521" h="883" extrusionOk="0">
                  <a:moveTo>
                    <a:pt x="410" y="0"/>
                  </a:moveTo>
                  <a:cubicBezTo>
                    <a:pt x="158" y="0"/>
                    <a:pt x="1" y="221"/>
                    <a:pt x="1" y="442"/>
                  </a:cubicBezTo>
                  <a:cubicBezTo>
                    <a:pt x="1" y="694"/>
                    <a:pt x="190" y="883"/>
                    <a:pt x="410" y="883"/>
                  </a:cubicBezTo>
                  <a:lnTo>
                    <a:pt x="2080" y="883"/>
                  </a:lnTo>
                  <a:cubicBezTo>
                    <a:pt x="2332" y="883"/>
                    <a:pt x="2521" y="694"/>
                    <a:pt x="2521" y="442"/>
                  </a:cubicBezTo>
                  <a:cubicBezTo>
                    <a:pt x="2521" y="221"/>
                    <a:pt x="2332"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7507;p53">
            <a:extLst>
              <a:ext uri="{FF2B5EF4-FFF2-40B4-BE49-F238E27FC236}">
                <a16:creationId xmlns:a16="http://schemas.microsoft.com/office/drawing/2014/main" id="{657C119C-4405-4C08-898F-34B5EA39F36A}"/>
              </a:ext>
            </a:extLst>
          </p:cNvPr>
          <p:cNvSpPr/>
          <p:nvPr/>
        </p:nvSpPr>
        <p:spPr>
          <a:xfrm>
            <a:off x="3310138" y="2689714"/>
            <a:ext cx="571181" cy="569890"/>
          </a:xfrm>
          <a:custGeom>
            <a:avLst/>
            <a:gdLst/>
            <a:ahLst/>
            <a:cxnLst/>
            <a:rect l="l" t="t" r="r" b="b"/>
            <a:pathLst>
              <a:path w="14147" h="14115" extrusionOk="0">
                <a:moveTo>
                  <a:pt x="7058" y="851"/>
                </a:moveTo>
                <a:cubicBezTo>
                  <a:pt x="9294" y="851"/>
                  <a:pt x="10649" y="1386"/>
                  <a:pt x="10744" y="1670"/>
                </a:cubicBezTo>
                <a:cubicBezTo>
                  <a:pt x="10649" y="1922"/>
                  <a:pt x="9294" y="2489"/>
                  <a:pt x="7058" y="2489"/>
                </a:cubicBezTo>
                <a:cubicBezTo>
                  <a:pt x="4821" y="2489"/>
                  <a:pt x="3466" y="1922"/>
                  <a:pt x="3340" y="1670"/>
                </a:cubicBezTo>
                <a:cubicBezTo>
                  <a:pt x="3466" y="1386"/>
                  <a:pt x="4821" y="851"/>
                  <a:pt x="7058" y="851"/>
                </a:cubicBezTo>
                <a:close/>
                <a:moveTo>
                  <a:pt x="10681" y="2741"/>
                </a:moveTo>
                <a:lnTo>
                  <a:pt x="10114" y="8727"/>
                </a:lnTo>
                <a:cubicBezTo>
                  <a:pt x="9515" y="9042"/>
                  <a:pt x="8381" y="9200"/>
                  <a:pt x="7058" y="9200"/>
                </a:cubicBezTo>
                <a:cubicBezTo>
                  <a:pt x="5703" y="9200"/>
                  <a:pt x="4663" y="9010"/>
                  <a:pt x="4002" y="8727"/>
                </a:cubicBezTo>
                <a:lnTo>
                  <a:pt x="3435" y="2741"/>
                </a:lnTo>
                <a:lnTo>
                  <a:pt x="3435" y="2741"/>
                </a:lnTo>
                <a:cubicBezTo>
                  <a:pt x="4411" y="3214"/>
                  <a:pt x="5955" y="3308"/>
                  <a:pt x="7058" y="3308"/>
                </a:cubicBezTo>
                <a:cubicBezTo>
                  <a:pt x="8160" y="3308"/>
                  <a:pt x="9704" y="3151"/>
                  <a:pt x="10681" y="2741"/>
                </a:cubicBezTo>
                <a:close/>
                <a:moveTo>
                  <a:pt x="10051" y="9609"/>
                </a:moveTo>
                <a:lnTo>
                  <a:pt x="9956" y="10334"/>
                </a:lnTo>
                <a:cubicBezTo>
                  <a:pt x="9893" y="10397"/>
                  <a:pt x="9641" y="10523"/>
                  <a:pt x="9105" y="10649"/>
                </a:cubicBezTo>
                <a:cubicBezTo>
                  <a:pt x="8538" y="10775"/>
                  <a:pt x="7814" y="10838"/>
                  <a:pt x="7089" y="10838"/>
                </a:cubicBezTo>
                <a:cubicBezTo>
                  <a:pt x="6333" y="10838"/>
                  <a:pt x="5640" y="10775"/>
                  <a:pt x="5073" y="10649"/>
                </a:cubicBezTo>
                <a:cubicBezTo>
                  <a:pt x="4537" y="10523"/>
                  <a:pt x="4285" y="10397"/>
                  <a:pt x="4222" y="10334"/>
                </a:cubicBezTo>
                <a:lnTo>
                  <a:pt x="4128" y="9609"/>
                </a:lnTo>
                <a:lnTo>
                  <a:pt x="4128" y="9609"/>
                </a:lnTo>
                <a:cubicBezTo>
                  <a:pt x="5041" y="9924"/>
                  <a:pt x="6239" y="9987"/>
                  <a:pt x="7089" y="9987"/>
                </a:cubicBezTo>
                <a:cubicBezTo>
                  <a:pt x="7971" y="9987"/>
                  <a:pt x="9137" y="9893"/>
                  <a:pt x="10051" y="9609"/>
                </a:cubicBezTo>
                <a:close/>
                <a:moveTo>
                  <a:pt x="10964" y="9609"/>
                </a:moveTo>
                <a:cubicBezTo>
                  <a:pt x="12666" y="10082"/>
                  <a:pt x="13390" y="10712"/>
                  <a:pt x="13390" y="11247"/>
                </a:cubicBezTo>
                <a:cubicBezTo>
                  <a:pt x="13327" y="11720"/>
                  <a:pt x="12697" y="12224"/>
                  <a:pt x="11626" y="12602"/>
                </a:cubicBezTo>
                <a:cubicBezTo>
                  <a:pt x="10397" y="13043"/>
                  <a:pt x="8790" y="13327"/>
                  <a:pt x="7089" y="13327"/>
                </a:cubicBezTo>
                <a:cubicBezTo>
                  <a:pt x="5388" y="13327"/>
                  <a:pt x="3750" y="13075"/>
                  <a:pt x="2552" y="12602"/>
                </a:cubicBezTo>
                <a:cubicBezTo>
                  <a:pt x="1513" y="12224"/>
                  <a:pt x="883" y="11720"/>
                  <a:pt x="883" y="11247"/>
                </a:cubicBezTo>
                <a:cubicBezTo>
                  <a:pt x="883" y="10775"/>
                  <a:pt x="1639" y="10082"/>
                  <a:pt x="3309" y="9609"/>
                </a:cubicBezTo>
                <a:lnTo>
                  <a:pt x="3403" y="10397"/>
                </a:lnTo>
                <a:cubicBezTo>
                  <a:pt x="3435" y="11027"/>
                  <a:pt x="4380" y="11279"/>
                  <a:pt x="4695" y="11342"/>
                </a:cubicBezTo>
                <a:cubicBezTo>
                  <a:pt x="5356" y="11499"/>
                  <a:pt x="6239" y="11594"/>
                  <a:pt x="7152" y="11594"/>
                </a:cubicBezTo>
                <a:cubicBezTo>
                  <a:pt x="8034" y="11594"/>
                  <a:pt x="8916" y="11499"/>
                  <a:pt x="9578" y="11342"/>
                </a:cubicBezTo>
                <a:cubicBezTo>
                  <a:pt x="9893" y="11279"/>
                  <a:pt x="10838" y="11027"/>
                  <a:pt x="10870" y="10397"/>
                </a:cubicBezTo>
                <a:lnTo>
                  <a:pt x="10964" y="9609"/>
                </a:lnTo>
                <a:close/>
                <a:moveTo>
                  <a:pt x="7058" y="0"/>
                </a:moveTo>
                <a:cubicBezTo>
                  <a:pt x="5671" y="0"/>
                  <a:pt x="2521" y="284"/>
                  <a:pt x="2521" y="1670"/>
                </a:cubicBezTo>
                <a:cubicBezTo>
                  <a:pt x="2521" y="1733"/>
                  <a:pt x="2489" y="1197"/>
                  <a:pt x="3214" y="8790"/>
                </a:cubicBezTo>
                <a:cubicBezTo>
                  <a:pt x="1198" y="9294"/>
                  <a:pt x="1" y="10208"/>
                  <a:pt x="1" y="11247"/>
                </a:cubicBezTo>
                <a:cubicBezTo>
                  <a:pt x="1" y="12098"/>
                  <a:pt x="788" y="12854"/>
                  <a:pt x="2206" y="13358"/>
                </a:cubicBezTo>
                <a:cubicBezTo>
                  <a:pt x="3498" y="13831"/>
                  <a:pt x="5262" y="14114"/>
                  <a:pt x="7058" y="14114"/>
                </a:cubicBezTo>
                <a:cubicBezTo>
                  <a:pt x="8853" y="14114"/>
                  <a:pt x="10586" y="13831"/>
                  <a:pt x="11909" y="13358"/>
                </a:cubicBezTo>
                <a:cubicBezTo>
                  <a:pt x="13327" y="12823"/>
                  <a:pt x="14115" y="12066"/>
                  <a:pt x="14115" y="11247"/>
                </a:cubicBezTo>
                <a:cubicBezTo>
                  <a:pt x="14146" y="10208"/>
                  <a:pt x="12949" y="9357"/>
                  <a:pt x="10964" y="8790"/>
                </a:cubicBezTo>
                <a:cubicBezTo>
                  <a:pt x="11657" y="1197"/>
                  <a:pt x="11626" y="1733"/>
                  <a:pt x="11626" y="1670"/>
                </a:cubicBezTo>
                <a:cubicBezTo>
                  <a:pt x="11626" y="1481"/>
                  <a:pt x="11531" y="1166"/>
                  <a:pt x="11122" y="851"/>
                </a:cubicBezTo>
                <a:cubicBezTo>
                  <a:pt x="10177" y="158"/>
                  <a:pt x="8192" y="0"/>
                  <a:pt x="705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7508;p53">
            <a:extLst>
              <a:ext uri="{FF2B5EF4-FFF2-40B4-BE49-F238E27FC236}">
                <a16:creationId xmlns:a16="http://schemas.microsoft.com/office/drawing/2014/main" id="{F42DC06B-7472-46DF-86E9-99ADB98D1343}"/>
              </a:ext>
            </a:extLst>
          </p:cNvPr>
          <p:cNvGrpSpPr/>
          <p:nvPr/>
        </p:nvGrpSpPr>
        <p:grpSpPr>
          <a:xfrm>
            <a:off x="5453005" y="1287070"/>
            <a:ext cx="573724" cy="572594"/>
            <a:chOff x="-11332875" y="1660700"/>
            <a:chExt cx="355250" cy="354550"/>
          </a:xfrm>
          <a:solidFill>
            <a:srgbClr val="5C3183"/>
          </a:solidFill>
        </p:grpSpPr>
        <p:sp>
          <p:nvSpPr>
            <p:cNvPr id="338" name="Google Shape;7509;p53">
              <a:extLst>
                <a:ext uri="{FF2B5EF4-FFF2-40B4-BE49-F238E27FC236}">
                  <a16:creationId xmlns:a16="http://schemas.microsoft.com/office/drawing/2014/main" id="{F5C7445B-46EB-4F58-B3BD-0EE1E20C0549}"/>
                </a:ext>
              </a:extLst>
            </p:cNvPr>
            <p:cNvSpPr/>
            <p:nvPr/>
          </p:nvSpPr>
          <p:spPr>
            <a:xfrm>
              <a:off x="-11332875" y="1660700"/>
              <a:ext cx="355250" cy="354550"/>
            </a:xfrm>
            <a:custGeom>
              <a:avLst/>
              <a:gdLst/>
              <a:ahLst/>
              <a:cxnLst/>
              <a:rect l="l" t="t" r="r" b="b"/>
              <a:pathLst>
                <a:path w="14210" h="14182" extrusionOk="0">
                  <a:moveTo>
                    <a:pt x="7089" y="914"/>
                  </a:moveTo>
                  <a:cubicBezTo>
                    <a:pt x="7278" y="914"/>
                    <a:pt x="7436" y="1072"/>
                    <a:pt x="7467" y="1229"/>
                  </a:cubicBezTo>
                  <a:cubicBezTo>
                    <a:pt x="7538" y="1417"/>
                    <a:pt x="7713" y="1517"/>
                    <a:pt x="7889" y="1517"/>
                  </a:cubicBezTo>
                  <a:cubicBezTo>
                    <a:pt x="7949" y="1517"/>
                    <a:pt x="8010" y="1505"/>
                    <a:pt x="8066" y="1481"/>
                  </a:cubicBezTo>
                  <a:cubicBezTo>
                    <a:pt x="8124" y="1437"/>
                    <a:pt x="8203" y="1414"/>
                    <a:pt x="8284" y="1414"/>
                  </a:cubicBezTo>
                  <a:cubicBezTo>
                    <a:pt x="8376" y="1414"/>
                    <a:pt x="8471" y="1445"/>
                    <a:pt x="8538" y="1513"/>
                  </a:cubicBezTo>
                  <a:cubicBezTo>
                    <a:pt x="8696" y="1670"/>
                    <a:pt x="8664" y="1859"/>
                    <a:pt x="8570" y="1985"/>
                  </a:cubicBezTo>
                  <a:cubicBezTo>
                    <a:pt x="8444" y="2206"/>
                    <a:pt x="8570" y="2489"/>
                    <a:pt x="8822" y="2584"/>
                  </a:cubicBezTo>
                  <a:cubicBezTo>
                    <a:pt x="8980" y="2615"/>
                    <a:pt x="9137" y="2773"/>
                    <a:pt x="9137" y="2962"/>
                  </a:cubicBezTo>
                  <a:cubicBezTo>
                    <a:pt x="9137" y="3151"/>
                    <a:pt x="8980" y="3308"/>
                    <a:pt x="8822" y="3371"/>
                  </a:cubicBezTo>
                  <a:cubicBezTo>
                    <a:pt x="8570" y="3434"/>
                    <a:pt x="8444" y="3718"/>
                    <a:pt x="8570" y="3939"/>
                  </a:cubicBezTo>
                  <a:cubicBezTo>
                    <a:pt x="8664" y="4065"/>
                    <a:pt x="8664" y="4317"/>
                    <a:pt x="8538" y="4411"/>
                  </a:cubicBezTo>
                  <a:cubicBezTo>
                    <a:pt x="8454" y="4496"/>
                    <a:pt x="8360" y="4526"/>
                    <a:pt x="8272" y="4526"/>
                  </a:cubicBezTo>
                  <a:cubicBezTo>
                    <a:pt x="8196" y="4526"/>
                    <a:pt x="8124" y="4503"/>
                    <a:pt x="8066" y="4474"/>
                  </a:cubicBezTo>
                  <a:cubicBezTo>
                    <a:pt x="8006" y="4440"/>
                    <a:pt x="7941" y="4424"/>
                    <a:pt x="7876" y="4424"/>
                  </a:cubicBezTo>
                  <a:cubicBezTo>
                    <a:pt x="7704" y="4424"/>
                    <a:pt x="7536" y="4534"/>
                    <a:pt x="7467" y="4695"/>
                  </a:cubicBezTo>
                  <a:cubicBezTo>
                    <a:pt x="7436" y="4852"/>
                    <a:pt x="7278" y="5010"/>
                    <a:pt x="7089" y="5010"/>
                  </a:cubicBezTo>
                  <a:cubicBezTo>
                    <a:pt x="6869" y="5010"/>
                    <a:pt x="6711" y="4852"/>
                    <a:pt x="6680" y="4695"/>
                  </a:cubicBezTo>
                  <a:cubicBezTo>
                    <a:pt x="6634" y="4534"/>
                    <a:pt x="6472" y="4424"/>
                    <a:pt x="6290" y="4424"/>
                  </a:cubicBezTo>
                  <a:cubicBezTo>
                    <a:pt x="6221" y="4424"/>
                    <a:pt x="6150" y="4440"/>
                    <a:pt x="6081" y="4474"/>
                  </a:cubicBezTo>
                  <a:cubicBezTo>
                    <a:pt x="6042" y="4500"/>
                    <a:pt x="5976" y="4516"/>
                    <a:pt x="5903" y="4516"/>
                  </a:cubicBezTo>
                  <a:cubicBezTo>
                    <a:pt x="5799" y="4516"/>
                    <a:pt x="5682" y="4485"/>
                    <a:pt x="5609" y="4411"/>
                  </a:cubicBezTo>
                  <a:cubicBezTo>
                    <a:pt x="5451" y="4254"/>
                    <a:pt x="5514" y="4065"/>
                    <a:pt x="5577" y="3939"/>
                  </a:cubicBezTo>
                  <a:cubicBezTo>
                    <a:pt x="5703" y="3718"/>
                    <a:pt x="5577" y="3434"/>
                    <a:pt x="5356" y="3371"/>
                  </a:cubicBezTo>
                  <a:cubicBezTo>
                    <a:pt x="5199" y="3308"/>
                    <a:pt x="5041" y="3151"/>
                    <a:pt x="5041" y="2962"/>
                  </a:cubicBezTo>
                  <a:cubicBezTo>
                    <a:pt x="5041" y="2773"/>
                    <a:pt x="5199" y="2615"/>
                    <a:pt x="5356" y="2584"/>
                  </a:cubicBezTo>
                  <a:cubicBezTo>
                    <a:pt x="5609" y="2489"/>
                    <a:pt x="5735" y="2206"/>
                    <a:pt x="5577" y="1985"/>
                  </a:cubicBezTo>
                  <a:cubicBezTo>
                    <a:pt x="5514" y="1859"/>
                    <a:pt x="5514" y="1639"/>
                    <a:pt x="5609" y="1513"/>
                  </a:cubicBezTo>
                  <a:cubicBezTo>
                    <a:pt x="5703" y="1434"/>
                    <a:pt x="5798" y="1402"/>
                    <a:pt x="5880" y="1402"/>
                  </a:cubicBezTo>
                  <a:cubicBezTo>
                    <a:pt x="5963" y="1402"/>
                    <a:pt x="6034" y="1434"/>
                    <a:pt x="6081" y="1481"/>
                  </a:cubicBezTo>
                  <a:cubicBezTo>
                    <a:pt x="6145" y="1505"/>
                    <a:pt x="6212" y="1517"/>
                    <a:pt x="6276" y="1517"/>
                  </a:cubicBezTo>
                  <a:cubicBezTo>
                    <a:pt x="6464" y="1517"/>
                    <a:pt x="6633" y="1417"/>
                    <a:pt x="6680" y="1229"/>
                  </a:cubicBezTo>
                  <a:cubicBezTo>
                    <a:pt x="6711" y="1072"/>
                    <a:pt x="6869" y="914"/>
                    <a:pt x="7089" y="914"/>
                  </a:cubicBezTo>
                  <a:close/>
                  <a:moveTo>
                    <a:pt x="11374" y="1702"/>
                  </a:moveTo>
                  <a:cubicBezTo>
                    <a:pt x="11563" y="1702"/>
                    <a:pt x="11720" y="1859"/>
                    <a:pt x="11783" y="2017"/>
                  </a:cubicBezTo>
                  <a:cubicBezTo>
                    <a:pt x="11830" y="2204"/>
                    <a:pt x="12000" y="2305"/>
                    <a:pt x="12174" y="2305"/>
                  </a:cubicBezTo>
                  <a:cubicBezTo>
                    <a:pt x="12234" y="2305"/>
                    <a:pt x="12294" y="2293"/>
                    <a:pt x="12351" y="2269"/>
                  </a:cubicBezTo>
                  <a:cubicBezTo>
                    <a:pt x="12424" y="2225"/>
                    <a:pt x="12517" y="2201"/>
                    <a:pt x="12609" y="2201"/>
                  </a:cubicBezTo>
                  <a:cubicBezTo>
                    <a:pt x="12715" y="2201"/>
                    <a:pt x="12819" y="2233"/>
                    <a:pt x="12886" y="2300"/>
                  </a:cubicBezTo>
                  <a:cubicBezTo>
                    <a:pt x="13044" y="2458"/>
                    <a:pt x="12981" y="2647"/>
                    <a:pt x="12918" y="2773"/>
                  </a:cubicBezTo>
                  <a:cubicBezTo>
                    <a:pt x="12792" y="2993"/>
                    <a:pt x="12918" y="3277"/>
                    <a:pt x="13138" y="3371"/>
                  </a:cubicBezTo>
                  <a:cubicBezTo>
                    <a:pt x="13296" y="3403"/>
                    <a:pt x="13453" y="3560"/>
                    <a:pt x="13453" y="3750"/>
                  </a:cubicBezTo>
                  <a:cubicBezTo>
                    <a:pt x="13327" y="4002"/>
                    <a:pt x="13170" y="4159"/>
                    <a:pt x="13075" y="4191"/>
                  </a:cubicBezTo>
                  <a:cubicBezTo>
                    <a:pt x="12823" y="4254"/>
                    <a:pt x="12697" y="4537"/>
                    <a:pt x="12823" y="4789"/>
                  </a:cubicBezTo>
                  <a:cubicBezTo>
                    <a:pt x="12918" y="4884"/>
                    <a:pt x="12918" y="5136"/>
                    <a:pt x="12792" y="5262"/>
                  </a:cubicBezTo>
                  <a:cubicBezTo>
                    <a:pt x="12716" y="5318"/>
                    <a:pt x="12606" y="5364"/>
                    <a:pt x="12497" y="5364"/>
                  </a:cubicBezTo>
                  <a:cubicBezTo>
                    <a:pt x="12424" y="5364"/>
                    <a:pt x="12351" y="5344"/>
                    <a:pt x="12288" y="5293"/>
                  </a:cubicBezTo>
                  <a:cubicBezTo>
                    <a:pt x="12219" y="5259"/>
                    <a:pt x="12150" y="5243"/>
                    <a:pt x="12084" y="5243"/>
                  </a:cubicBezTo>
                  <a:cubicBezTo>
                    <a:pt x="11910" y="5243"/>
                    <a:pt x="11758" y="5354"/>
                    <a:pt x="11689" y="5514"/>
                  </a:cubicBezTo>
                  <a:cubicBezTo>
                    <a:pt x="11657" y="5671"/>
                    <a:pt x="11500" y="5829"/>
                    <a:pt x="11311" y="5829"/>
                  </a:cubicBezTo>
                  <a:cubicBezTo>
                    <a:pt x="11090" y="5829"/>
                    <a:pt x="10933" y="5671"/>
                    <a:pt x="10901" y="5514"/>
                  </a:cubicBezTo>
                  <a:cubicBezTo>
                    <a:pt x="10856" y="5354"/>
                    <a:pt x="10693" y="5243"/>
                    <a:pt x="10511" y="5243"/>
                  </a:cubicBezTo>
                  <a:cubicBezTo>
                    <a:pt x="10443" y="5243"/>
                    <a:pt x="10372" y="5259"/>
                    <a:pt x="10303" y="5293"/>
                  </a:cubicBezTo>
                  <a:cubicBezTo>
                    <a:pt x="10260" y="5322"/>
                    <a:pt x="10186" y="5337"/>
                    <a:pt x="10106" y="5337"/>
                  </a:cubicBezTo>
                  <a:cubicBezTo>
                    <a:pt x="10007" y="5337"/>
                    <a:pt x="9900" y="5314"/>
                    <a:pt x="9830" y="5262"/>
                  </a:cubicBezTo>
                  <a:cubicBezTo>
                    <a:pt x="9673" y="5104"/>
                    <a:pt x="9736" y="4884"/>
                    <a:pt x="9799" y="4789"/>
                  </a:cubicBezTo>
                  <a:cubicBezTo>
                    <a:pt x="9925" y="4569"/>
                    <a:pt x="9830" y="4317"/>
                    <a:pt x="9610" y="4191"/>
                  </a:cubicBezTo>
                  <a:lnTo>
                    <a:pt x="9610" y="3939"/>
                  </a:lnTo>
                  <a:cubicBezTo>
                    <a:pt x="9925" y="3718"/>
                    <a:pt x="10114" y="3371"/>
                    <a:pt x="10114" y="2962"/>
                  </a:cubicBezTo>
                  <a:cubicBezTo>
                    <a:pt x="10114" y="2741"/>
                    <a:pt x="10051" y="2489"/>
                    <a:pt x="9925" y="2300"/>
                  </a:cubicBezTo>
                  <a:cubicBezTo>
                    <a:pt x="10009" y="2233"/>
                    <a:pt x="10094" y="2201"/>
                    <a:pt x="10178" y="2201"/>
                  </a:cubicBezTo>
                  <a:cubicBezTo>
                    <a:pt x="10251" y="2201"/>
                    <a:pt x="10324" y="2225"/>
                    <a:pt x="10397" y="2269"/>
                  </a:cubicBezTo>
                  <a:cubicBezTo>
                    <a:pt x="10454" y="2293"/>
                    <a:pt x="10514" y="2305"/>
                    <a:pt x="10574" y="2305"/>
                  </a:cubicBezTo>
                  <a:cubicBezTo>
                    <a:pt x="10750" y="2305"/>
                    <a:pt x="10925" y="2204"/>
                    <a:pt x="10996" y="2017"/>
                  </a:cubicBezTo>
                  <a:cubicBezTo>
                    <a:pt x="11027" y="1859"/>
                    <a:pt x="11185" y="1702"/>
                    <a:pt x="11374" y="1702"/>
                  </a:cubicBezTo>
                  <a:close/>
                  <a:moveTo>
                    <a:pt x="2994" y="1796"/>
                  </a:moveTo>
                  <a:cubicBezTo>
                    <a:pt x="3183" y="1796"/>
                    <a:pt x="3340" y="1954"/>
                    <a:pt x="3372" y="2111"/>
                  </a:cubicBezTo>
                  <a:cubicBezTo>
                    <a:pt x="3440" y="2272"/>
                    <a:pt x="3592" y="2382"/>
                    <a:pt x="3767" y="2382"/>
                  </a:cubicBezTo>
                  <a:cubicBezTo>
                    <a:pt x="3832" y="2382"/>
                    <a:pt x="3901" y="2366"/>
                    <a:pt x="3970" y="2332"/>
                  </a:cubicBezTo>
                  <a:cubicBezTo>
                    <a:pt x="4027" y="2303"/>
                    <a:pt x="4096" y="2288"/>
                    <a:pt x="4170" y="2288"/>
                  </a:cubicBezTo>
                  <a:cubicBezTo>
                    <a:pt x="4260" y="2288"/>
                    <a:pt x="4356" y="2311"/>
                    <a:pt x="4443" y="2363"/>
                  </a:cubicBezTo>
                  <a:cubicBezTo>
                    <a:pt x="4317" y="2584"/>
                    <a:pt x="4254" y="2804"/>
                    <a:pt x="4254" y="3056"/>
                  </a:cubicBezTo>
                  <a:cubicBezTo>
                    <a:pt x="4254" y="3434"/>
                    <a:pt x="4443" y="3781"/>
                    <a:pt x="4758" y="4033"/>
                  </a:cubicBezTo>
                  <a:lnTo>
                    <a:pt x="4758" y="4254"/>
                  </a:lnTo>
                  <a:cubicBezTo>
                    <a:pt x="4506" y="4348"/>
                    <a:pt x="4443" y="4632"/>
                    <a:pt x="4569" y="4852"/>
                  </a:cubicBezTo>
                  <a:cubicBezTo>
                    <a:pt x="4632" y="4978"/>
                    <a:pt x="4632" y="5199"/>
                    <a:pt x="4506" y="5325"/>
                  </a:cubicBezTo>
                  <a:cubicBezTo>
                    <a:pt x="4427" y="5404"/>
                    <a:pt x="4340" y="5435"/>
                    <a:pt x="4258" y="5435"/>
                  </a:cubicBezTo>
                  <a:cubicBezTo>
                    <a:pt x="4175" y="5435"/>
                    <a:pt x="4096" y="5404"/>
                    <a:pt x="4033" y="5356"/>
                  </a:cubicBezTo>
                  <a:cubicBezTo>
                    <a:pt x="3977" y="5332"/>
                    <a:pt x="3916" y="5320"/>
                    <a:pt x="3857" y="5320"/>
                  </a:cubicBezTo>
                  <a:cubicBezTo>
                    <a:pt x="3682" y="5320"/>
                    <a:pt x="3513" y="5421"/>
                    <a:pt x="3466" y="5608"/>
                  </a:cubicBezTo>
                  <a:cubicBezTo>
                    <a:pt x="3435" y="5766"/>
                    <a:pt x="3246" y="5923"/>
                    <a:pt x="3057" y="5923"/>
                  </a:cubicBezTo>
                  <a:cubicBezTo>
                    <a:pt x="2868" y="5923"/>
                    <a:pt x="2710" y="5766"/>
                    <a:pt x="2679" y="5608"/>
                  </a:cubicBezTo>
                  <a:cubicBezTo>
                    <a:pt x="2562" y="5399"/>
                    <a:pt x="2378" y="5276"/>
                    <a:pt x="2188" y="5276"/>
                  </a:cubicBezTo>
                  <a:cubicBezTo>
                    <a:pt x="2120" y="5276"/>
                    <a:pt x="2052" y="5292"/>
                    <a:pt x="1985" y="5325"/>
                  </a:cubicBezTo>
                  <a:cubicBezTo>
                    <a:pt x="1912" y="5369"/>
                    <a:pt x="1826" y="5392"/>
                    <a:pt x="1741" y="5392"/>
                  </a:cubicBezTo>
                  <a:cubicBezTo>
                    <a:pt x="1644" y="5392"/>
                    <a:pt x="1549" y="5361"/>
                    <a:pt x="1481" y="5293"/>
                  </a:cubicBezTo>
                  <a:cubicBezTo>
                    <a:pt x="1324" y="5136"/>
                    <a:pt x="1355" y="4947"/>
                    <a:pt x="1450" y="4821"/>
                  </a:cubicBezTo>
                  <a:cubicBezTo>
                    <a:pt x="1576" y="4569"/>
                    <a:pt x="1450" y="4317"/>
                    <a:pt x="1229" y="4222"/>
                  </a:cubicBezTo>
                  <a:cubicBezTo>
                    <a:pt x="1072" y="4191"/>
                    <a:pt x="914" y="4033"/>
                    <a:pt x="914" y="3844"/>
                  </a:cubicBezTo>
                  <a:cubicBezTo>
                    <a:pt x="914" y="3624"/>
                    <a:pt x="1072" y="3466"/>
                    <a:pt x="1229" y="3434"/>
                  </a:cubicBezTo>
                  <a:cubicBezTo>
                    <a:pt x="1450" y="3371"/>
                    <a:pt x="1576" y="3088"/>
                    <a:pt x="1450" y="2836"/>
                  </a:cubicBezTo>
                  <a:cubicBezTo>
                    <a:pt x="1355" y="2741"/>
                    <a:pt x="1355" y="2489"/>
                    <a:pt x="1481" y="2363"/>
                  </a:cubicBezTo>
                  <a:cubicBezTo>
                    <a:pt x="1557" y="2307"/>
                    <a:pt x="1678" y="2261"/>
                    <a:pt x="1790" y="2261"/>
                  </a:cubicBezTo>
                  <a:cubicBezTo>
                    <a:pt x="1864" y="2261"/>
                    <a:pt x="1935" y="2281"/>
                    <a:pt x="1985" y="2332"/>
                  </a:cubicBezTo>
                  <a:cubicBezTo>
                    <a:pt x="2054" y="2366"/>
                    <a:pt x="2126" y="2382"/>
                    <a:pt x="2194" y="2382"/>
                  </a:cubicBezTo>
                  <a:cubicBezTo>
                    <a:pt x="2376" y="2382"/>
                    <a:pt x="2538" y="2272"/>
                    <a:pt x="2584" y="2111"/>
                  </a:cubicBezTo>
                  <a:cubicBezTo>
                    <a:pt x="2616" y="1954"/>
                    <a:pt x="2773" y="1796"/>
                    <a:pt x="2994" y="1796"/>
                  </a:cubicBezTo>
                  <a:close/>
                  <a:moveTo>
                    <a:pt x="8885" y="5199"/>
                  </a:moveTo>
                  <a:cubicBezTo>
                    <a:pt x="8917" y="5325"/>
                    <a:pt x="8980" y="5451"/>
                    <a:pt x="9011" y="5514"/>
                  </a:cubicBezTo>
                  <a:lnTo>
                    <a:pt x="7656" y="9200"/>
                  </a:lnTo>
                  <a:lnTo>
                    <a:pt x="5703" y="9200"/>
                  </a:lnTo>
                  <a:lnTo>
                    <a:pt x="3687" y="6427"/>
                  </a:lnTo>
                  <a:cubicBezTo>
                    <a:pt x="3813" y="6364"/>
                    <a:pt x="3939" y="6238"/>
                    <a:pt x="4002" y="6112"/>
                  </a:cubicBezTo>
                  <a:cubicBezTo>
                    <a:pt x="4091" y="6133"/>
                    <a:pt x="4179" y="6143"/>
                    <a:pt x="4264" y="6143"/>
                  </a:cubicBezTo>
                  <a:cubicBezTo>
                    <a:pt x="4571" y="6143"/>
                    <a:pt x="4851" y="6012"/>
                    <a:pt x="5073" y="5766"/>
                  </a:cubicBezTo>
                  <a:cubicBezTo>
                    <a:pt x="5199" y="5671"/>
                    <a:pt x="5293" y="5451"/>
                    <a:pt x="5356" y="5199"/>
                  </a:cubicBezTo>
                  <a:cubicBezTo>
                    <a:pt x="5525" y="5295"/>
                    <a:pt x="5730" y="5336"/>
                    <a:pt x="5944" y="5336"/>
                  </a:cubicBezTo>
                  <a:cubicBezTo>
                    <a:pt x="6010" y="5336"/>
                    <a:pt x="6077" y="5332"/>
                    <a:pt x="6144" y="5325"/>
                  </a:cubicBezTo>
                  <a:cubicBezTo>
                    <a:pt x="6365" y="5640"/>
                    <a:pt x="6711" y="5829"/>
                    <a:pt x="7121" y="5829"/>
                  </a:cubicBezTo>
                  <a:cubicBezTo>
                    <a:pt x="7499" y="5829"/>
                    <a:pt x="7877" y="5640"/>
                    <a:pt x="8097" y="5325"/>
                  </a:cubicBezTo>
                  <a:cubicBezTo>
                    <a:pt x="8164" y="5332"/>
                    <a:pt x="8231" y="5336"/>
                    <a:pt x="8297" y="5336"/>
                  </a:cubicBezTo>
                  <a:cubicBezTo>
                    <a:pt x="8511" y="5336"/>
                    <a:pt x="8717" y="5295"/>
                    <a:pt x="8885" y="5199"/>
                  </a:cubicBezTo>
                  <a:close/>
                  <a:moveTo>
                    <a:pt x="9673" y="6112"/>
                  </a:moveTo>
                  <a:cubicBezTo>
                    <a:pt x="9777" y="6164"/>
                    <a:pt x="9890" y="6188"/>
                    <a:pt x="10003" y="6188"/>
                  </a:cubicBezTo>
                  <a:cubicBezTo>
                    <a:pt x="10095" y="6188"/>
                    <a:pt x="10186" y="6172"/>
                    <a:pt x="10271" y="6144"/>
                  </a:cubicBezTo>
                  <a:cubicBezTo>
                    <a:pt x="10334" y="6270"/>
                    <a:pt x="10460" y="6396"/>
                    <a:pt x="10586" y="6459"/>
                  </a:cubicBezTo>
                  <a:lnTo>
                    <a:pt x="8570" y="9231"/>
                  </a:lnTo>
                  <a:lnTo>
                    <a:pt x="9673" y="6112"/>
                  </a:lnTo>
                  <a:close/>
                  <a:moveTo>
                    <a:pt x="8349" y="10050"/>
                  </a:moveTo>
                  <a:lnTo>
                    <a:pt x="8349" y="10870"/>
                  </a:lnTo>
                  <a:lnTo>
                    <a:pt x="5861" y="10870"/>
                  </a:lnTo>
                  <a:lnTo>
                    <a:pt x="5861" y="10050"/>
                  </a:lnTo>
                  <a:close/>
                  <a:moveTo>
                    <a:pt x="8538" y="11720"/>
                  </a:moveTo>
                  <a:lnTo>
                    <a:pt x="9295" y="12823"/>
                  </a:lnTo>
                  <a:cubicBezTo>
                    <a:pt x="9116" y="12781"/>
                    <a:pt x="8938" y="12760"/>
                    <a:pt x="8761" y="12760"/>
                  </a:cubicBezTo>
                  <a:cubicBezTo>
                    <a:pt x="8409" y="12760"/>
                    <a:pt x="8066" y="12844"/>
                    <a:pt x="7751" y="13012"/>
                  </a:cubicBezTo>
                  <a:cubicBezTo>
                    <a:pt x="7562" y="13106"/>
                    <a:pt x="7341" y="13154"/>
                    <a:pt x="7117" y="13154"/>
                  </a:cubicBezTo>
                  <a:cubicBezTo>
                    <a:pt x="6892" y="13154"/>
                    <a:pt x="6664" y="13106"/>
                    <a:pt x="6459" y="13012"/>
                  </a:cubicBezTo>
                  <a:cubicBezTo>
                    <a:pt x="6144" y="12854"/>
                    <a:pt x="5798" y="12760"/>
                    <a:pt x="5419" y="12760"/>
                  </a:cubicBezTo>
                  <a:cubicBezTo>
                    <a:pt x="5262" y="12760"/>
                    <a:pt x="5073" y="12760"/>
                    <a:pt x="4915" y="12823"/>
                  </a:cubicBezTo>
                  <a:lnTo>
                    <a:pt x="5672" y="11720"/>
                  </a:lnTo>
                  <a:close/>
                  <a:moveTo>
                    <a:pt x="7089" y="0"/>
                  </a:moveTo>
                  <a:cubicBezTo>
                    <a:pt x="6680" y="0"/>
                    <a:pt x="6333" y="189"/>
                    <a:pt x="6081" y="505"/>
                  </a:cubicBezTo>
                  <a:cubicBezTo>
                    <a:pt x="6018" y="494"/>
                    <a:pt x="5954" y="489"/>
                    <a:pt x="5890" y="489"/>
                  </a:cubicBezTo>
                  <a:cubicBezTo>
                    <a:pt x="5571" y="489"/>
                    <a:pt x="5251" y="620"/>
                    <a:pt x="5041" y="883"/>
                  </a:cubicBezTo>
                  <a:cubicBezTo>
                    <a:pt x="4884" y="1040"/>
                    <a:pt x="4758" y="1261"/>
                    <a:pt x="4726" y="1513"/>
                  </a:cubicBezTo>
                  <a:cubicBezTo>
                    <a:pt x="4534" y="1416"/>
                    <a:pt x="4341" y="1375"/>
                    <a:pt x="4135" y="1375"/>
                  </a:cubicBezTo>
                  <a:cubicBezTo>
                    <a:pt x="4071" y="1375"/>
                    <a:pt x="4006" y="1379"/>
                    <a:pt x="3939" y="1387"/>
                  </a:cubicBezTo>
                  <a:cubicBezTo>
                    <a:pt x="3687" y="1072"/>
                    <a:pt x="3340" y="883"/>
                    <a:pt x="2931" y="883"/>
                  </a:cubicBezTo>
                  <a:cubicBezTo>
                    <a:pt x="2553" y="883"/>
                    <a:pt x="2206" y="1072"/>
                    <a:pt x="1954" y="1387"/>
                  </a:cubicBezTo>
                  <a:cubicBezTo>
                    <a:pt x="1872" y="1366"/>
                    <a:pt x="1788" y="1356"/>
                    <a:pt x="1704" y="1356"/>
                  </a:cubicBezTo>
                  <a:cubicBezTo>
                    <a:pt x="1402" y="1356"/>
                    <a:pt x="1098" y="1487"/>
                    <a:pt x="851" y="1733"/>
                  </a:cubicBezTo>
                  <a:cubicBezTo>
                    <a:pt x="568" y="2017"/>
                    <a:pt x="473" y="2426"/>
                    <a:pt x="505" y="2804"/>
                  </a:cubicBezTo>
                  <a:cubicBezTo>
                    <a:pt x="190" y="3025"/>
                    <a:pt x="1" y="3403"/>
                    <a:pt x="1" y="3781"/>
                  </a:cubicBezTo>
                  <a:cubicBezTo>
                    <a:pt x="1" y="4191"/>
                    <a:pt x="190" y="4537"/>
                    <a:pt x="505" y="4789"/>
                  </a:cubicBezTo>
                  <a:cubicBezTo>
                    <a:pt x="410" y="5167"/>
                    <a:pt x="536" y="5577"/>
                    <a:pt x="851" y="5829"/>
                  </a:cubicBezTo>
                  <a:cubicBezTo>
                    <a:pt x="1106" y="6084"/>
                    <a:pt x="1489" y="6212"/>
                    <a:pt x="1839" y="6212"/>
                  </a:cubicBezTo>
                  <a:cubicBezTo>
                    <a:pt x="1878" y="6212"/>
                    <a:pt x="1916" y="6210"/>
                    <a:pt x="1954" y="6207"/>
                  </a:cubicBezTo>
                  <a:cubicBezTo>
                    <a:pt x="2143" y="6427"/>
                    <a:pt x="2427" y="6616"/>
                    <a:pt x="2710" y="6679"/>
                  </a:cubicBezTo>
                  <a:lnTo>
                    <a:pt x="5010" y="9767"/>
                  </a:lnTo>
                  <a:lnTo>
                    <a:pt x="5010" y="11153"/>
                  </a:lnTo>
                  <a:lnTo>
                    <a:pt x="3435" y="13516"/>
                  </a:lnTo>
                  <a:cubicBezTo>
                    <a:pt x="3309" y="13674"/>
                    <a:pt x="3340" y="13863"/>
                    <a:pt x="3466" y="14020"/>
                  </a:cubicBezTo>
                  <a:cubicBezTo>
                    <a:pt x="3526" y="14120"/>
                    <a:pt x="3636" y="14182"/>
                    <a:pt x="3757" y="14182"/>
                  </a:cubicBezTo>
                  <a:cubicBezTo>
                    <a:pt x="3827" y="14182"/>
                    <a:pt x="3901" y="14161"/>
                    <a:pt x="3970" y="14115"/>
                  </a:cubicBezTo>
                  <a:lnTo>
                    <a:pt x="4789" y="13674"/>
                  </a:lnTo>
                  <a:cubicBezTo>
                    <a:pt x="4994" y="13579"/>
                    <a:pt x="5215" y="13532"/>
                    <a:pt x="5435" y="13532"/>
                  </a:cubicBezTo>
                  <a:cubicBezTo>
                    <a:pt x="5656" y="13532"/>
                    <a:pt x="5876" y="13579"/>
                    <a:pt x="6081" y="13674"/>
                  </a:cubicBezTo>
                  <a:cubicBezTo>
                    <a:pt x="6396" y="13831"/>
                    <a:pt x="6743" y="13910"/>
                    <a:pt x="7089" y="13910"/>
                  </a:cubicBezTo>
                  <a:cubicBezTo>
                    <a:pt x="7436" y="13910"/>
                    <a:pt x="7782" y="13831"/>
                    <a:pt x="8097" y="13674"/>
                  </a:cubicBezTo>
                  <a:cubicBezTo>
                    <a:pt x="8302" y="13579"/>
                    <a:pt x="8523" y="13532"/>
                    <a:pt x="8743" y="13532"/>
                  </a:cubicBezTo>
                  <a:cubicBezTo>
                    <a:pt x="8964" y="13532"/>
                    <a:pt x="9184" y="13579"/>
                    <a:pt x="9389" y="13674"/>
                  </a:cubicBezTo>
                  <a:lnTo>
                    <a:pt x="10240" y="14115"/>
                  </a:lnTo>
                  <a:cubicBezTo>
                    <a:pt x="10292" y="14136"/>
                    <a:pt x="10348" y="14146"/>
                    <a:pt x="10405" y="14146"/>
                  </a:cubicBezTo>
                  <a:cubicBezTo>
                    <a:pt x="10520" y="14146"/>
                    <a:pt x="10639" y="14104"/>
                    <a:pt x="10744" y="14020"/>
                  </a:cubicBezTo>
                  <a:cubicBezTo>
                    <a:pt x="10870" y="13863"/>
                    <a:pt x="10901" y="13674"/>
                    <a:pt x="10775" y="13516"/>
                  </a:cubicBezTo>
                  <a:lnTo>
                    <a:pt x="9200" y="11153"/>
                  </a:lnTo>
                  <a:lnTo>
                    <a:pt x="9200" y="9767"/>
                  </a:lnTo>
                  <a:lnTo>
                    <a:pt x="11500" y="6679"/>
                  </a:lnTo>
                  <a:cubicBezTo>
                    <a:pt x="11815" y="6616"/>
                    <a:pt x="12067" y="6427"/>
                    <a:pt x="12225" y="6207"/>
                  </a:cubicBezTo>
                  <a:cubicBezTo>
                    <a:pt x="12293" y="6217"/>
                    <a:pt x="12360" y="6223"/>
                    <a:pt x="12427" y="6223"/>
                  </a:cubicBezTo>
                  <a:cubicBezTo>
                    <a:pt x="12758" y="6223"/>
                    <a:pt x="13065" y="6091"/>
                    <a:pt x="13327" y="5829"/>
                  </a:cubicBezTo>
                  <a:cubicBezTo>
                    <a:pt x="13611" y="5577"/>
                    <a:pt x="13737" y="5167"/>
                    <a:pt x="13705" y="4789"/>
                  </a:cubicBezTo>
                  <a:cubicBezTo>
                    <a:pt x="14020" y="4537"/>
                    <a:pt x="14209" y="4191"/>
                    <a:pt x="14209" y="3781"/>
                  </a:cubicBezTo>
                  <a:cubicBezTo>
                    <a:pt x="14178" y="3403"/>
                    <a:pt x="13957" y="3056"/>
                    <a:pt x="13674" y="2804"/>
                  </a:cubicBezTo>
                  <a:cubicBezTo>
                    <a:pt x="13737" y="2426"/>
                    <a:pt x="13611" y="2017"/>
                    <a:pt x="13296" y="1733"/>
                  </a:cubicBezTo>
                  <a:cubicBezTo>
                    <a:pt x="13047" y="1484"/>
                    <a:pt x="12700" y="1381"/>
                    <a:pt x="12342" y="1381"/>
                  </a:cubicBezTo>
                  <a:cubicBezTo>
                    <a:pt x="12292" y="1381"/>
                    <a:pt x="12243" y="1383"/>
                    <a:pt x="12193" y="1387"/>
                  </a:cubicBezTo>
                  <a:cubicBezTo>
                    <a:pt x="11973" y="1072"/>
                    <a:pt x="11594" y="883"/>
                    <a:pt x="11216" y="883"/>
                  </a:cubicBezTo>
                  <a:cubicBezTo>
                    <a:pt x="10807" y="883"/>
                    <a:pt x="10460" y="1072"/>
                    <a:pt x="10240" y="1387"/>
                  </a:cubicBezTo>
                  <a:cubicBezTo>
                    <a:pt x="10173" y="1379"/>
                    <a:pt x="10106" y="1375"/>
                    <a:pt x="10040" y="1375"/>
                  </a:cubicBezTo>
                  <a:cubicBezTo>
                    <a:pt x="9826" y="1375"/>
                    <a:pt x="9621" y="1416"/>
                    <a:pt x="9452" y="1513"/>
                  </a:cubicBezTo>
                  <a:cubicBezTo>
                    <a:pt x="9421" y="1261"/>
                    <a:pt x="9295" y="1072"/>
                    <a:pt x="9137" y="883"/>
                  </a:cubicBezTo>
                  <a:cubicBezTo>
                    <a:pt x="8882" y="627"/>
                    <a:pt x="8525" y="500"/>
                    <a:pt x="8180" y="500"/>
                  </a:cubicBezTo>
                  <a:cubicBezTo>
                    <a:pt x="8142" y="500"/>
                    <a:pt x="8104" y="501"/>
                    <a:pt x="8066" y="505"/>
                  </a:cubicBezTo>
                  <a:cubicBezTo>
                    <a:pt x="7845" y="189"/>
                    <a:pt x="7467" y="0"/>
                    <a:pt x="70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510;p53">
              <a:extLst>
                <a:ext uri="{FF2B5EF4-FFF2-40B4-BE49-F238E27FC236}">
                  <a16:creationId xmlns:a16="http://schemas.microsoft.com/office/drawing/2014/main" id="{8D998694-0198-41A4-975E-2038A6E88448}"/>
                </a:ext>
              </a:extLst>
            </p:cNvPr>
            <p:cNvSpPr/>
            <p:nvPr/>
          </p:nvSpPr>
          <p:spPr>
            <a:xfrm>
              <a:off x="-11072175" y="1734725"/>
              <a:ext cx="41775" cy="41000"/>
            </a:xfrm>
            <a:custGeom>
              <a:avLst/>
              <a:gdLst/>
              <a:ahLst/>
              <a:cxnLst/>
              <a:rect l="l" t="t" r="r" b="b"/>
              <a:pathLst>
                <a:path w="1671" h="1640" extrusionOk="0">
                  <a:moveTo>
                    <a:pt x="820" y="1"/>
                  </a:moveTo>
                  <a:cubicBezTo>
                    <a:pt x="379" y="1"/>
                    <a:pt x="1" y="379"/>
                    <a:pt x="1" y="820"/>
                  </a:cubicBezTo>
                  <a:cubicBezTo>
                    <a:pt x="1" y="1293"/>
                    <a:pt x="379" y="1639"/>
                    <a:pt x="820" y="1639"/>
                  </a:cubicBezTo>
                  <a:cubicBezTo>
                    <a:pt x="1292" y="1639"/>
                    <a:pt x="1671" y="1293"/>
                    <a:pt x="1671" y="820"/>
                  </a:cubicBezTo>
                  <a:cubicBezTo>
                    <a:pt x="1671" y="379"/>
                    <a:pt x="1292"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511;p53">
              <a:extLst>
                <a:ext uri="{FF2B5EF4-FFF2-40B4-BE49-F238E27FC236}">
                  <a16:creationId xmlns:a16="http://schemas.microsoft.com/office/drawing/2014/main" id="{C90DBE6D-4CC1-4A36-B697-B13FD6DDA6C3}"/>
                </a:ext>
              </a:extLst>
            </p:cNvPr>
            <p:cNvSpPr/>
            <p:nvPr/>
          </p:nvSpPr>
          <p:spPr>
            <a:xfrm>
              <a:off x="-11278525" y="1734725"/>
              <a:ext cx="40975" cy="41000"/>
            </a:xfrm>
            <a:custGeom>
              <a:avLst/>
              <a:gdLst/>
              <a:ahLst/>
              <a:cxnLst/>
              <a:rect l="l" t="t" r="r" b="b"/>
              <a:pathLst>
                <a:path w="1639" h="1640" extrusionOk="0">
                  <a:moveTo>
                    <a:pt x="820" y="1"/>
                  </a:moveTo>
                  <a:cubicBezTo>
                    <a:pt x="347" y="1"/>
                    <a:pt x="0" y="379"/>
                    <a:pt x="0" y="820"/>
                  </a:cubicBezTo>
                  <a:cubicBezTo>
                    <a:pt x="0" y="1293"/>
                    <a:pt x="347" y="1639"/>
                    <a:pt x="820" y="1639"/>
                  </a:cubicBezTo>
                  <a:cubicBezTo>
                    <a:pt x="1261" y="1639"/>
                    <a:pt x="1639" y="1293"/>
                    <a:pt x="1639" y="820"/>
                  </a:cubicBezTo>
                  <a:cubicBezTo>
                    <a:pt x="1639" y="379"/>
                    <a:pt x="1261"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512;p53">
              <a:extLst>
                <a:ext uri="{FF2B5EF4-FFF2-40B4-BE49-F238E27FC236}">
                  <a16:creationId xmlns:a16="http://schemas.microsoft.com/office/drawing/2014/main" id="{B4C928E6-F6A7-4AFE-A2FF-6D7F8B0A08D8}"/>
                </a:ext>
              </a:extLst>
            </p:cNvPr>
            <p:cNvSpPr/>
            <p:nvPr/>
          </p:nvSpPr>
          <p:spPr>
            <a:xfrm>
              <a:off x="-11175350" y="1714250"/>
              <a:ext cx="40975" cy="41000"/>
            </a:xfrm>
            <a:custGeom>
              <a:avLst/>
              <a:gdLst/>
              <a:ahLst/>
              <a:cxnLst/>
              <a:rect l="l" t="t" r="r" b="b"/>
              <a:pathLst>
                <a:path w="1639" h="1640" extrusionOk="0">
                  <a:moveTo>
                    <a:pt x="820" y="1"/>
                  </a:moveTo>
                  <a:cubicBezTo>
                    <a:pt x="379" y="1"/>
                    <a:pt x="1" y="379"/>
                    <a:pt x="1" y="820"/>
                  </a:cubicBezTo>
                  <a:cubicBezTo>
                    <a:pt x="1" y="1261"/>
                    <a:pt x="379" y="1639"/>
                    <a:pt x="820" y="1639"/>
                  </a:cubicBezTo>
                  <a:cubicBezTo>
                    <a:pt x="1261" y="1639"/>
                    <a:pt x="1639" y="1261"/>
                    <a:pt x="1639" y="820"/>
                  </a:cubicBezTo>
                  <a:cubicBezTo>
                    <a:pt x="1639" y="379"/>
                    <a:pt x="1261"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7513;p53">
            <a:extLst>
              <a:ext uri="{FF2B5EF4-FFF2-40B4-BE49-F238E27FC236}">
                <a16:creationId xmlns:a16="http://schemas.microsoft.com/office/drawing/2014/main" id="{114AE338-CC30-487A-9BCF-EAF688BD3341}"/>
              </a:ext>
            </a:extLst>
          </p:cNvPr>
          <p:cNvSpPr/>
          <p:nvPr/>
        </p:nvSpPr>
        <p:spPr>
          <a:xfrm>
            <a:off x="5451132" y="1971650"/>
            <a:ext cx="577520" cy="567346"/>
          </a:xfrm>
          <a:custGeom>
            <a:avLst/>
            <a:gdLst/>
            <a:ahLst/>
            <a:cxnLst/>
            <a:rect l="l" t="t" r="r" b="b"/>
            <a:pathLst>
              <a:path w="14304" h="14052" extrusionOk="0">
                <a:moveTo>
                  <a:pt x="12886" y="2489"/>
                </a:moveTo>
                <a:cubicBezTo>
                  <a:pt x="13106" y="2521"/>
                  <a:pt x="13295" y="2710"/>
                  <a:pt x="13295" y="2899"/>
                </a:cubicBezTo>
                <a:lnTo>
                  <a:pt x="13295" y="3875"/>
                </a:lnTo>
                <a:cubicBezTo>
                  <a:pt x="12933" y="3592"/>
                  <a:pt x="12500" y="3450"/>
                  <a:pt x="12067" y="3450"/>
                </a:cubicBezTo>
                <a:cubicBezTo>
                  <a:pt x="11633" y="3450"/>
                  <a:pt x="11200" y="3592"/>
                  <a:pt x="10838" y="3875"/>
                </a:cubicBezTo>
                <a:lnTo>
                  <a:pt x="10838" y="2899"/>
                </a:lnTo>
                <a:cubicBezTo>
                  <a:pt x="10838" y="2678"/>
                  <a:pt x="11027" y="2489"/>
                  <a:pt x="11216" y="2489"/>
                </a:cubicBezTo>
                <a:close/>
                <a:moveTo>
                  <a:pt x="2899" y="2521"/>
                </a:moveTo>
                <a:cubicBezTo>
                  <a:pt x="3151" y="2521"/>
                  <a:pt x="3308" y="2710"/>
                  <a:pt x="3308" y="2962"/>
                </a:cubicBezTo>
                <a:lnTo>
                  <a:pt x="3308" y="3907"/>
                </a:lnTo>
                <a:cubicBezTo>
                  <a:pt x="2962" y="3623"/>
                  <a:pt x="2521" y="3497"/>
                  <a:pt x="2048" y="3497"/>
                </a:cubicBezTo>
                <a:cubicBezTo>
                  <a:pt x="1575" y="3497"/>
                  <a:pt x="1166" y="3655"/>
                  <a:pt x="819" y="3907"/>
                </a:cubicBezTo>
                <a:lnTo>
                  <a:pt x="819" y="2962"/>
                </a:lnTo>
                <a:cubicBezTo>
                  <a:pt x="851" y="2710"/>
                  <a:pt x="1040" y="2521"/>
                  <a:pt x="1260" y="2521"/>
                </a:cubicBezTo>
                <a:close/>
                <a:moveTo>
                  <a:pt x="2079" y="4285"/>
                </a:moveTo>
                <a:cubicBezTo>
                  <a:pt x="2395" y="4285"/>
                  <a:pt x="2710" y="4411"/>
                  <a:pt x="2962" y="4663"/>
                </a:cubicBezTo>
                <a:lnTo>
                  <a:pt x="4411" y="6112"/>
                </a:lnTo>
                <a:cubicBezTo>
                  <a:pt x="4285" y="6301"/>
                  <a:pt x="2836" y="7719"/>
                  <a:pt x="2678" y="7876"/>
                </a:cubicBezTo>
                <a:lnTo>
                  <a:pt x="1229" y="6427"/>
                </a:lnTo>
                <a:cubicBezTo>
                  <a:pt x="756" y="5955"/>
                  <a:pt x="756" y="5167"/>
                  <a:pt x="1229" y="4663"/>
                </a:cubicBezTo>
                <a:cubicBezTo>
                  <a:pt x="1449" y="4411"/>
                  <a:pt x="1764" y="4285"/>
                  <a:pt x="2079" y="4285"/>
                </a:cubicBezTo>
                <a:close/>
                <a:moveTo>
                  <a:pt x="12055" y="4308"/>
                </a:moveTo>
                <a:cubicBezTo>
                  <a:pt x="12374" y="4308"/>
                  <a:pt x="12697" y="4427"/>
                  <a:pt x="12949" y="4663"/>
                </a:cubicBezTo>
                <a:cubicBezTo>
                  <a:pt x="13421" y="5167"/>
                  <a:pt x="13421" y="5955"/>
                  <a:pt x="12949" y="6427"/>
                </a:cubicBezTo>
                <a:lnTo>
                  <a:pt x="11499" y="7876"/>
                </a:lnTo>
                <a:lnTo>
                  <a:pt x="9735" y="6112"/>
                </a:lnTo>
                <a:lnTo>
                  <a:pt x="11184" y="4663"/>
                </a:lnTo>
                <a:cubicBezTo>
                  <a:pt x="11421" y="4427"/>
                  <a:pt x="11736" y="4308"/>
                  <a:pt x="12055" y="4308"/>
                </a:cubicBezTo>
                <a:close/>
                <a:moveTo>
                  <a:pt x="11657" y="819"/>
                </a:moveTo>
                <a:lnTo>
                  <a:pt x="11657" y="1701"/>
                </a:lnTo>
                <a:lnTo>
                  <a:pt x="11216" y="1701"/>
                </a:lnTo>
                <a:cubicBezTo>
                  <a:pt x="10554" y="1701"/>
                  <a:pt x="10019" y="2237"/>
                  <a:pt x="10019" y="2899"/>
                </a:cubicBezTo>
                <a:lnTo>
                  <a:pt x="10019" y="4663"/>
                </a:lnTo>
                <a:lnTo>
                  <a:pt x="8853" y="5797"/>
                </a:lnTo>
                <a:cubicBezTo>
                  <a:pt x="8696" y="5955"/>
                  <a:pt x="8696" y="6238"/>
                  <a:pt x="8853" y="6396"/>
                </a:cubicBezTo>
                <a:lnTo>
                  <a:pt x="9231" y="6742"/>
                </a:lnTo>
                <a:lnTo>
                  <a:pt x="7089" y="8443"/>
                </a:lnTo>
                <a:lnTo>
                  <a:pt x="4978" y="6742"/>
                </a:lnTo>
                <a:lnTo>
                  <a:pt x="5324" y="6396"/>
                </a:lnTo>
                <a:cubicBezTo>
                  <a:pt x="5482" y="6238"/>
                  <a:pt x="5482" y="5955"/>
                  <a:pt x="5324" y="5797"/>
                </a:cubicBezTo>
                <a:lnTo>
                  <a:pt x="4190" y="4663"/>
                </a:lnTo>
                <a:lnTo>
                  <a:pt x="4190" y="2899"/>
                </a:lnTo>
                <a:cubicBezTo>
                  <a:pt x="4190" y="2237"/>
                  <a:pt x="3623" y="1701"/>
                  <a:pt x="2962" y="1701"/>
                </a:cubicBezTo>
                <a:lnTo>
                  <a:pt x="2521" y="1701"/>
                </a:lnTo>
                <a:lnTo>
                  <a:pt x="2521" y="819"/>
                </a:lnTo>
                <a:close/>
                <a:moveTo>
                  <a:pt x="9767" y="7341"/>
                </a:moveTo>
                <a:lnTo>
                  <a:pt x="10176" y="7719"/>
                </a:lnTo>
                <a:lnTo>
                  <a:pt x="8506" y="9609"/>
                </a:lnTo>
                <a:lnTo>
                  <a:pt x="7719" y="8979"/>
                </a:lnTo>
                <a:lnTo>
                  <a:pt x="9767" y="7341"/>
                </a:lnTo>
                <a:close/>
                <a:moveTo>
                  <a:pt x="5545" y="10743"/>
                </a:moveTo>
                <a:lnTo>
                  <a:pt x="6553" y="11846"/>
                </a:lnTo>
                <a:lnTo>
                  <a:pt x="5230" y="13264"/>
                </a:lnTo>
                <a:lnTo>
                  <a:pt x="2426" y="13264"/>
                </a:lnTo>
                <a:lnTo>
                  <a:pt x="5545" y="10743"/>
                </a:lnTo>
                <a:close/>
                <a:moveTo>
                  <a:pt x="4379" y="7372"/>
                </a:moveTo>
                <a:lnTo>
                  <a:pt x="11751" y="13327"/>
                </a:lnTo>
                <a:lnTo>
                  <a:pt x="8948" y="13327"/>
                </a:lnTo>
                <a:lnTo>
                  <a:pt x="8948" y="13264"/>
                </a:lnTo>
                <a:lnTo>
                  <a:pt x="3970" y="7750"/>
                </a:lnTo>
                <a:lnTo>
                  <a:pt x="4379" y="7372"/>
                </a:lnTo>
                <a:close/>
                <a:moveTo>
                  <a:pt x="473" y="0"/>
                </a:moveTo>
                <a:cubicBezTo>
                  <a:pt x="252" y="0"/>
                  <a:pt x="32" y="189"/>
                  <a:pt x="32" y="441"/>
                </a:cubicBezTo>
                <a:cubicBezTo>
                  <a:pt x="32" y="662"/>
                  <a:pt x="252" y="819"/>
                  <a:pt x="473" y="819"/>
                </a:cubicBezTo>
                <a:lnTo>
                  <a:pt x="1733" y="819"/>
                </a:lnTo>
                <a:lnTo>
                  <a:pt x="1733" y="1701"/>
                </a:lnTo>
                <a:lnTo>
                  <a:pt x="1292" y="1701"/>
                </a:lnTo>
                <a:cubicBezTo>
                  <a:pt x="630" y="1701"/>
                  <a:pt x="32" y="2237"/>
                  <a:pt x="32" y="2899"/>
                </a:cubicBezTo>
                <a:lnTo>
                  <a:pt x="32" y="5387"/>
                </a:lnTo>
                <a:lnTo>
                  <a:pt x="32" y="5450"/>
                </a:lnTo>
                <a:cubicBezTo>
                  <a:pt x="0" y="5986"/>
                  <a:pt x="252" y="6553"/>
                  <a:pt x="630" y="6963"/>
                </a:cubicBezTo>
                <a:lnTo>
                  <a:pt x="2395" y="8758"/>
                </a:lnTo>
                <a:cubicBezTo>
                  <a:pt x="2473" y="8837"/>
                  <a:pt x="2584" y="8877"/>
                  <a:pt x="2694" y="8877"/>
                </a:cubicBezTo>
                <a:cubicBezTo>
                  <a:pt x="2804" y="8877"/>
                  <a:pt x="2914" y="8837"/>
                  <a:pt x="2993" y="8758"/>
                </a:cubicBezTo>
                <a:lnTo>
                  <a:pt x="3434" y="8317"/>
                </a:lnTo>
                <a:lnTo>
                  <a:pt x="5041" y="10082"/>
                </a:lnTo>
                <a:lnTo>
                  <a:pt x="1008" y="13327"/>
                </a:lnTo>
                <a:cubicBezTo>
                  <a:pt x="914" y="13421"/>
                  <a:pt x="819" y="13579"/>
                  <a:pt x="914" y="13768"/>
                </a:cubicBezTo>
                <a:cubicBezTo>
                  <a:pt x="945" y="13925"/>
                  <a:pt x="1103" y="14051"/>
                  <a:pt x="1292" y="14051"/>
                </a:cubicBezTo>
                <a:lnTo>
                  <a:pt x="5419" y="14051"/>
                </a:lnTo>
                <a:cubicBezTo>
                  <a:pt x="5545" y="14051"/>
                  <a:pt x="5671" y="14020"/>
                  <a:pt x="5734" y="13925"/>
                </a:cubicBezTo>
                <a:lnTo>
                  <a:pt x="7120" y="12413"/>
                </a:lnTo>
                <a:lnTo>
                  <a:pt x="8506" y="13925"/>
                </a:lnTo>
                <a:cubicBezTo>
                  <a:pt x="8569" y="14020"/>
                  <a:pt x="8696" y="14051"/>
                  <a:pt x="8822" y="14051"/>
                </a:cubicBezTo>
                <a:lnTo>
                  <a:pt x="12949" y="14051"/>
                </a:lnTo>
                <a:cubicBezTo>
                  <a:pt x="13106" y="14051"/>
                  <a:pt x="13264" y="13925"/>
                  <a:pt x="13358" y="13768"/>
                </a:cubicBezTo>
                <a:cubicBezTo>
                  <a:pt x="13390" y="13610"/>
                  <a:pt x="13358" y="13421"/>
                  <a:pt x="13232" y="13327"/>
                </a:cubicBezTo>
                <a:lnTo>
                  <a:pt x="9263" y="10082"/>
                </a:lnTo>
                <a:lnTo>
                  <a:pt x="10869" y="8286"/>
                </a:lnTo>
                <a:lnTo>
                  <a:pt x="11310" y="8695"/>
                </a:lnTo>
                <a:cubicBezTo>
                  <a:pt x="11389" y="8774"/>
                  <a:pt x="11492" y="8814"/>
                  <a:pt x="11594" y="8814"/>
                </a:cubicBezTo>
                <a:cubicBezTo>
                  <a:pt x="11696" y="8814"/>
                  <a:pt x="11799" y="8774"/>
                  <a:pt x="11878" y="8695"/>
                </a:cubicBezTo>
                <a:lnTo>
                  <a:pt x="13673" y="6931"/>
                </a:lnTo>
                <a:cubicBezTo>
                  <a:pt x="14083" y="6490"/>
                  <a:pt x="14303" y="5955"/>
                  <a:pt x="14240" y="5387"/>
                </a:cubicBezTo>
                <a:lnTo>
                  <a:pt x="14240" y="5356"/>
                </a:lnTo>
                <a:lnTo>
                  <a:pt x="14240" y="2867"/>
                </a:lnTo>
                <a:cubicBezTo>
                  <a:pt x="14240" y="2205"/>
                  <a:pt x="13705" y="1670"/>
                  <a:pt x="12980" y="1670"/>
                </a:cubicBezTo>
                <a:lnTo>
                  <a:pt x="12571" y="1670"/>
                </a:lnTo>
                <a:lnTo>
                  <a:pt x="12571" y="788"/>
                </a:lnTo>
                <a:lnTo>
                  <a:pt x="13736" y="788"/>
                </a:lnTo>
                <a:lnTo>
                  <a:pt x="13736" y="819"/>
                </a:lnTo>
                <a:cubicBezTo>
                  <a:pt x="13988" y="819"/>
                  <a:pt x="14177" y="630"/>
                  <a:pt x="14177" y="441"/>
                </a:cubicBezTo>
                <a:cubicBezTo>
                  <a:pt x="14177" y="189"/>
                  <a:pt x="13988" y="0"/>
                  <a:pt x="13736"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514;p53">
            <a:extLst>
              <a:ext uri="{FF2B5EF4-FFF2-40B4-BE49-F238E27FC236}">
                <a16:creationId xmlns:a16="http://schemas.microsoft.com/office/drawing/2014/main" id="{E98FDC0F-C19D-406D-86FE-EBB15759BDBF}"/>
              </a:ext>
            </a:extLst>
          </p:cNvPr>
          <p:cNvSpPr/>
          <p:nvPr/>
        </p:nvSpPr>
        <p:spPr>
          <a:xfrm>
            <a:off x="6167162" y="2724680"/>
            <a:ext cx="574976" cy="499961"/>
          </a:xfrm>
          <a:custGeom>
            <a:avLst/>
            <a:gdLst/>
            <a:ahLst/>
            <a:cxnLst/>
            <a:rect l="l" t="t" r="r" b="b"/>
            <a:pathLst>
              <a:path w="14241" h="12383" extrusionOk="0">
                <a:moveTo>
                  <a:pt x="9610" y="4128"/>
                </a:moveTo>
                <a:cubicBezTo>
                  <a:pt x="10271" y="4128"/>
                  <a:pt x="10870" y="4664"/>
                  <a:pt x="10870" y="5388"/>
                </a:cubicBezTo>
                <a:cubicBezTo>
                  <a:pt x="10870" y="6050"/>
                  <a:pt x="10303" y="6617"/>
                  <a:pt x="9610" y="6617"/>
                </a:cubicBezTo>
                <a:lnTo>
                  <a:pt x="8444" y="6617"/>
                </a:lnTo>
                <a:cubicBezTo>
                  <a:pt x="8412" y="6207"/>
                  <a:pt x="8381" y="5829"/>
                  <a:pt x="8381" y="5388"/>
                </a:cubicBezTo>
                <a:cubicBezTo>
                  <a:pt x="8381" y="4947"/>
                  <a:pt x="8412" y="4569"/>
                  <a:pt x="8444" y="4128"/>
                </a:cubicBezTo>
                <a:close/>
                <a:moveTo>
                  <a:pt x="3183" y="3309"/>
                </a:moveTo>
                <a:cubicBezTo>
                  <a:pt x="2773" y="3876"/>
                  <a:pt x="2553" y="4632"/>
                  <a:pt x="2553" y="5388"/>
                </a:cubicBezTo>
                <a:cubicBezTo>
                  <a:pt x="2553" y="6144"/>
                  <a:pt x="2773" y="6837"/>
                  <a:pt x="3183" y="7468"/>
                </a:cubicBezTo>
                <a:lnTo>
                  <a:pt x="2994" y="7468"/>
                </a:lnTo>
                <a:cubicBezTo>
                  <a:pt x="1765" y="7436"/>
                  <a:pt x="820" y="6459"/>
                  <a:pt x="883" y="5262"/>
                </a:cubicBezTo>
                <a:cubicBezTo>
                  <a:pt x="946" y="4191"/>
                  <a:pt x="1954" y="3309"/>
                  <a:pt x="3088" y="3309"/>
                </a:cubicBezTo>
                <a:close/>
                <a:moveTo>
                  <a:pt x="8129" y="2175"/>
                </a:moveTo>
                <a:lnTo>
                  <a:pt x="8129" y="2175"/>
                </a:lnTo>
                <a:cubicBezTo>
                  <a:pt x="7751" y="3088"/>
                  <a:pt x="7562" y="4160"/>
                  <a:pt x="7562" y="5294"/>
                </a:cubicBezTo>
                <a:cubicBezTo>
                  <a:pt x="7562" y="6428"/>
                  <a:pt x="7751" y="7499"/>
                  <a:pt x="8129" y="8413"/>
                </a:cubicBezTo>
                <a:lnTo>
                  <a:pt x="7908" y="8255"/>
                </a:lnTo>
                <a:cubicBezTo>
                  <a:pt x="6995" y="7783"/>
                  <a:pt x="5861" y="7436"/>
                  <a:pt x="4600" y="7436"/>
                </a:cubicBezTo>
                <a:lnTo>
                  <a:pt x="4254" y="7436"/>
                </a:lnTo>
                <a:cubicBezTo>
                  <a:pt x="3687" y="6869"/>
                  <a:pt x="3372" y="6144"/>
                  <a:pt x="3372" y="5357"/>
                </a:cubicBezTo>
                <a:cubicBezTo>
                  <a:pt x="3372" y="4569"/>
                  <a:pt x="3687" y="3813"/>
                  <a:pt x="4254" y="3246"/>
                </a:cubicBezTo>
                <a:lnTo>
                  <a:pt x="4632" y="3246"/>
                </a:lnTo>
                <a:cubicBezTo>
                  <a:pt x="5798" y="3246"/>
                  <a:pt x="6963" y="2931"/>
                  <a:pt x="7908" y="2332"/>
                </a:cubicBezTo>
                <a:lnTo>
                  <a:pt x="8129" y="2175"/>
                </a:lnTo>
                <a:close/>
                <a:moveTo>
                  <a:pt x="5041" y="8287"/>
                </a:moveTo>
                <a:cubicBezTo>
                  <a:pt x="5293" y="8287"/>
                  <a:pt x="5577" y="8350"/>
                  <a:pt x="5861" y="8413"/>
                </a:cubicBezTo>
                <a:lnTo>
                  <a:pt x="5861" y="8696"/>
                </a:lnTo>
                <a:cubicBezTo>
                  <a:pt x="5861" y="8917"/>
                  <a:pt x="5672" y="9137"/>
                  <a:pt x="5419" y="9137"/>
                </a:cubicBezTo>
                <a:lnTo>
                  <a:pt x="5041" y="9137"/>
                </a:lnTo>
                <a:lnTo>
                  <a:pt x="5041" y="8287"/>
                </a:lnTo>
                <a:close/>
                <a:moveTo>
                  <a:pt x="10870" y="757"/>
                </a:moveTo>
                <a:cubicBezTo>
                  <a:pt x="12193" y="757"/>
                  <a:pt x="13327" y="2868"/>
                  <a:pt x="13327" y="5325"/>
                </a:cubicBezTo>
                <a:cubicBezTo>
                  <a:pt x="13327" y="7814"/>
                  <a:pt x="12193" y="9925"/>
                  <a:pt x="10870" y="9925"/>
                </a:cubicBezTo>
                <a:cubicBezTo>
                  <a:pt x="10712" y="9925"/>
                  <a:pt x="10492" y="9862"/>
                  <a:pt x="10334" y="9799"/>
                </a:cubicBezTo>
                <a:lnTo>
                  <a:pt x="9862" y="9515"/>
                </a:lnTo>
                <a:cubicBezTo>
                  <a:pt x="9358" y="9074"/>
                  <a:pt x="8917" y="8350"/>
                  <a:pt x="8664" y="7436"/>
                </a:cubicBezTo>
                <a:lnTo>
                  <a:pt x="9610" y="7436"/>
                </a:lnTo>
                <a:cubicBezTo>
                  <a:pt x="10744" y="7436"/>
                  <a:pt x="11689" y="6491"/>
                  <a:pt x="11689" y="5325"/>
                </a:cubicBezTo>
                <a:cubicBezTo>
                  <a:pt x="11689" y="4191"/>
                  <a:pt x="10744" y="3246"/>
                  <a:pt x="9610" y="3246"/>
                </a:cubicBezTo>
                <a:lnTo>
                  <a:pt x="8664" y="3246"/>
                </a:lnTo>
                <a:cubicBezTo>
                  <a:pt x="8948" y="2332"/>
                  <a:pt x="9326" y="1608"/>
                  <a:pt x="9862" y="1167"/>
                </a:cubicBezTo>
                <a:lnTo>
                  <a:pt x="10334" y="883"/>
                </a:lnTo>
                <a:cubicBezTo>
                  <a:pt x="10523" y="820"/>
                  <a:pt x="10712" y="757"/>
                  <a:pt x="10870" y="757"/>
                </a:cubicBezTo>
                <a:close/>
                <a:moveTo>
                  <a:pt x="4222" y="8255"/>
                </a:moveTo>
                <a:lnTo>
                  <a:pt x="4222" y="11185"/>
                </a:lnTo>
                <a:cubicBezTo>
                  <a:pt x="4222" y="11406"/>
                  <a:pt x="4002" y="11595"/>
                  <a:pt x="3813" y="11595"/>
                </a:cubicBezTo>
                <a:cubicBezTo>
                  <a:pt x="3624" y="11595"/>
                  <a:pt x="3372" y="11406"/>
                  <a:pt x="3372" y="11185"/>
                </a:cubicBezTo>
                <a:lnTo>
                  <a:pt x="3372" y="8255"/>
                </a:lnTo>
                <a:close/>
                <a:moveTo>
                  <a:pt x="10870" y="1"/>
                </a:moveTo>
                <a:cubicBezTo>
                  <a:pt x="10303" y="1"/>
                  <a:pt x="9830" y="190"/>
                  <a:pt x="9389" y="536"/>
                </a:cubicBezTo>
                <a:lnTo>
                  <a:pt x="7467" y="1671"/>
                </a:lnTo>
                <a:cubicBezTo>
                  <a:pt x="6648" y="2206"/>
                  <a:pt x="5609" y="2458"/>
                  <a:pt x="4632" y="2458"/>
                </a:cubicBezTo>
                <a:lnTo>
                  <a:pt x="3088" y="2458"/>
                </a:lnTo>
                <a:cubicBezTo>
                  <a:pt x="1513" y="2458"/>
                  <a:pt x="158" y="3655"/>
                  <a:pt x="64" y="5231"/>
                </a:cubicBezTo>
                <a:cubicBezTo>
                  <a:pt x="1" y="6806"/>
                  <a:pt x="1135" y="8066"/>
                  <a:pt x="2553" y="8255"/>
                </a:cubicBezTo>
                <a:lnTo>
                  <a:pt x="2553" y="11185"/>
                </a:lnTo>
                <a:cubicBezTo>
                  <a:pt x="2553" y="11847"/>
                  <a:pt x="3088" y="12382"/>
                  <a:pt x="3813" y="12382"/>
                </a:cubicBezTo>
                <a:cubicBezTo>
                  <a:pt x="4474" y="12382"/>
                  <a:pt x="5073" y="11847"/>
                  <a:pt x="5073" y="11185"/>
                </a:cubicBezTo>
                <a:lnTo>
                  <a:pt x="5073" y="9925"/>
                </a:lnTo>
                <a:lnTo>
                  <a:pt x="5451" y="9925"/>
                </a:lnTo>
                <a:cubicBezTo>
                  <a:pt x="6144" y="9925"/>
                  <a:pt x="6711" y="9358"/>
                  <a:pt x="6711" y="8696"/>
                </a:cubicBezTo>
                <a:lnTo>
                  <a:pt x="6711" y="8665"/>
                </a:lnTo>
                <a:cubicBezTo>
                  <a:pt x="6995" y="8759"/>
                  <a:pt x="7278" y="8885"/>
                  <a:pt x="7562" y="9043"/>
                </a:cubicBezTo>
                <a:lnTo>
                  <a:pt x="9484" y="10177"/>
                </a:lnTo>
                <a:cubicBezTo>
                  <a:pt x="9925" y="10555"/>
                  <a:pt x="10397" y="10744"/>
                  <a:pt x="10933" y="10744"/>
                </a:cubicBezTo>
                <a:cubicBezTo>
                  <a:pt x="11878" y="10744"/>
                  <a:pt x="12697" y="10145"/>
                  <a:pt x="13327" y="9074"/>
                </a:cubicBezTo>
                <a:cubicBezTo>
                  <a:pt x="13926" y="8098"/>
                  <a:pt x="14241" y="6774"/>
                  <a:pt x="14241" y="5388"/>
                </a:cubicBezTo>
                <a:cubicBezTo>
                  <a:pt x="14178" y="2458"/>
                  <a:pt x="12792" y="1"/>
                  <a:pt x="1087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7515;p53">
            <a:extLst>
              <a:ext uri="{FF2B5EF4-FFF2-40B4-BE49-F238E27FC236}">
                <a16:creationId xmlns:a16="http://schemas.microsoft.com/office/drawing/2014/main" id="{F1382BFE-757D-4242-A896-8F251C6D43F4}"/>
              </a:ext>
            </a:extLst>
          </p:cNvPr>
          <p:cNvGrpSpPr/>
          <p:nvPr/>
        </p:nvGrpSpPr>
        <p:grpSpPr>
          <a:xfrm>
            <a:off x="8340793" y="1285878"/>
            <a:ext cx="501212" cy="574977"/>
            <a:chOff x="-9570950" y="1622100"/>
            <a:chExt cx="310350" cy="356025"/>
          </a:xfrm>
          <a:solidFill>
            <a:srgbClr val="5C3183"/>
          </a:solidFill>
        </p:grpSpPr>
        <p:sp>
          <p:nvSpPr>
            <p:cNvPr id="336" name="Google Shape;7516;p53">
              <a:extLst>
                <a:ext uri="{FF2B5EF4-FFF2-40B4-BE49-F238E27FC236}">
                  <a16:creationId xmlns:a16="http://schemas.microsoft.com/office/drawing/2014/main" id="{04C87E93-CFE2-492C-90CF-665943DC4EAF}"/>
                </a:ext>
              </a:extLst>
            </p:cNvPr>
            <p:cNvSpPr/>
            <p:nvPr/>
          </p:nvSpPr>
          <p:spPr>
            <a:xfrm>
              <a:off x="-9570950" y="1622100"/>
              <a:ext cx="310350" cy="356025"/>
            </a:xfrm>
            <a:custGeom>
              <a:avLst/>
              <a:gdLst/>
              <a:ahLst/>
              <a:cxnLst/>
              <a:rect l="l" t="t" r="r" b="b"/>
              <a:pathLst>
                <a:path w="12414" h="14241" extrusionOk="0">
                  <a:moveTo>
                    <a:pt x="7026" y="851"/>
                  </a:moveTo>
                  <a:cubicBezTo>
                    <a:pt x="7246" y="851"/>
                    <a:pt x="7404" y="1040"/>
                    <a:pt x="7404" y="1229"/>
                  </a:cubicBezTo>
                  <a:lnTo>
                    <a:pt x="7404" y="1670"/>
                  </a:lnTo>
                  <a:lnTo>
                    <a:pt x="4915" y="1670"/>
                  </a:lnTo>
                  <a:lnTo>
                    <a:pt x="4915" y="1229"/>
                  </a:lnTo>
                  <a:lnTo>
                    <a:pt x="4978" y="1229"/>
                  </a:lnTo>
                  <a:cubicBezTo>
                    <a:pt x="4978" y="1009"/>
                    <a:pt x="5167" y="851"/>
                    <a:pt x="5356" y="851"/>
                  </a:cubicBezTo>
                  <a:close/>
                  <a:moveTo>
                    <a:pt x="9987" y="2490"/>
                  </a:moveTo>
                  <a:lnTo>
                    <a:pt x="9987" y="7688"/>
                  </a:lnTo>
                  <a:lnTo>
                    <a:pt x="9924" y="7688"/>
                  </a:lnTo>
                  <a:lnTo>
                    <a:pt x="8160" y="5924"/>
                  </a:lnTo>
                  <a:cubicBezTo>
                    <a:pt x="8081" y="5845"/>
                    <a:pt x="7971" y="5805"/>
                    <a:pt x="7861" y="5805"/>
                  </a:cubicBezTo>
                  <a:cubicBezTo>
                    <a:pt x="7750" y="5805"/>
                    <a:pt x="7640" y="5845"/>
                    <a:pt x="7561" y="5924"/>
                  </a:cubicBezTo>
                  <a:lnTo>
                    <a:pt x="6396" y="7121"/>
                  </a:lnTo>
                  <a:lnTo>
                    <a:pt x="4883" y="5136"/>
                  </a:lnTo>
                  <a:cubicBezTo>
                    <a:pt x="4820" y="5010"/>
                    <a:pt x="4694" y="4978"/>
                    <a:pt x="4568" y="4978"/>
                  </a:cubicBezTo>
                  <a:cubicBezTo>
                    <a:pt x="4474" y="4978"/>
                    <a:pt x="4348" y="5073"/>
                    <a:pt x="4253" y="5136"/>
                  </a:cubicBezTo>
                  <a:lnTo>
                    <a:pt x="2521" y="7467"/>
                  </a:lnTo>
                  <a:lnTo>
                    <a:pt x="2521" y="2490"/>
                  </a:lnTo>
                  <a:close/>
                  <a:moveTo>
                    <a:pt x="4537" y="6081"/>
                  </a:moveTo>
                  <a:lnTo>
                    <a:pt x="6175" y="8286"/>
                  </a:lnTo>
                  <a:lnTo>
                    <a:pt x="2867" y="8286"/>
                  </a:lnTo>
                  <a:lnTo>
                    <a:pt x="4537" y="6081"/>
                  </a:lnTo>
                  <a:close/>
                  <a:moveTo>
                    <a:pt x="7845" y="6806"/>
                  </a:moveTo>
                  <a:lnTo>
                    <a:pt x="9326" y="8286"/>
                  </a:lnTo>
                  <a:lnTo>
                    <a:pt x="7215" y="8286"/>
                  </a:lnTo>
                  <a:lnTo>
                    <a:pt x="6868" y="7782"/>
                  </a:lnTo>
                  <a:lnTo>
                    <a:pt x="7845" y="6806"/>
                  </a:lnTo>
                  <a:close/>
                  <a:moveTo>
                    <a:pt x="1670" y="2458"/>
                  </a:moveTo>
                  <a:lnTo>
                    <a:pt x="1670" y="8696"/>
                  </a:lnTo>
                  <a:cubicBezTo>
                    <a:pt x="1670" y="8917"/>
                    <a:pt x="1859" y="9106"/>
                    <a:pt x="2080" y="9106"/>
                  </a:cubicBezTo>
                  <a:lnTo>
                    <a:pt x="10365" y="9106"/>
                  </a:lnTo>
                  <a:cubicBezTo>
                    <a:pt x="10586" y="9106"/>
                    <a:pt x="10806" y="8917"/>
                    <a:pt x="10743" y="8696"/>
                  </a:cubicBezTo>
                  <a:lnTo>
                    <a:pt x="10743" y="2490"/>
                  </a:lnTo>
                  <a:lnTo>
                    <a:pt x="11153" y="2490"/>
                  </a:lnTo>
                  <a:cubicBezTo>
                    <a:pt x="11374" y="2490"/>
                    <a:pt x="11594" y="2647"/>
                    <a:pt x="11594" y="2899"/>
                  </a:cubicBezTo>
                  <a:lnTo>
                    <a:pt x="11594" y="9515"/>
                  </a:lnTo>
                  <a:cubicBezTo>
                    <a:pt x="11594" y="9736"/>
                    <a:pt x="11374" y="9956"/>
                    <a:pt x="11184" y="9956"/>
                  </a:cubicBezTo>
                  <a:lnTo>
                    <a:pt x="1260" y="9956"/>
                  </a:lnTo>
                  <a:cubicBezTo>
                    <a:pt x="1040" y="9956"/>
                    <a:pt x="882" y="9736"/>
                    <a:pt x="882" y="9515"/>
                  </a:cubicBezTo>
                  <a:lnTo>
                    <a:pt x="882" y="2899"/>
                  </a:lnTo>
                  <a:cubicBezTo>
                    <a:pt x="882" y="2647"/>
                    <a:pt x="1071" y="2458"/>
                    <a:pt x="1260" y="2458"/>
                  </a:cubicBezTo>
                  <a:close/>
                  <a:moveTo>
                    <a:pt x="8286" y="10775"/>
                  </a:moveTo>
                  <a:lnTo>
                    <a:pt x="8286" y="11626"/>
                  </a:lnTo>
                  <a:lnTo>
                    <a:pt x="4127" y="11626"/>
                  </a:lnTo>
                  <a:lnTo>
                    <a:pt x="4127" y="10775"/>
                  </a:lnTo>
                  <a:close/>
                  <a:moveTo>
                    <a:pt x="3340" y="10775"/>
                  </a:moveTo>
                  <a:lnTo>
                    <a:pt x="3340" y="12886"/>
                  </a:lnTo>
                  <a:lnTo>
                    <a:pt x="3308" y="12886"/>
                  </a:lnTo>
                  <a:cubicBezTo>
                    <a:pt x="3308" y="13138"/>
                    <a:pt x="3119" y="13327"/>
                    <a:pt x="2930" y="13327"/>
                  </a:cubicBezTo>
                  <a:cubicBezTo>
                    <a:pt x="2710" y="13327"/>
                    <a:pt x="2521" y="13138"/>
                    <a:pt x="2521" y="12886"/>
                  </a:cubicBezTo>
                  <a:lnTo>
                    <a:pt x="2521" y="10775"/>
                  </a:lnTo>
                  <a:close/>
                  <a:moveTo>
                    <a:pt x="9956" y="10775"/>
                  </a:moveTo>
                  <a:lnTo>
                    <a:pt x="9956" y="12886"/>
                  </a:lnTo>
                  <a:lnTo>
                    <a:pt x="9924" y="12886"/>
                  </a:lnTo>
                  <a:cubicBezTo>
                    <a:pt x="9924" y="13138"/>
                    <a:pt x="9735" y="13327"/>
                    <a:pt x="9546" y="13327"/>
                  </a:cubicBezTo>
                  <a:cubicBezTo>
                    <a:pt x="9326" y="13327"/>
                    <a:pt x="9137" y="13138"/>
                    <a:pt x="9137" y="12886"/>
                  </a:cubicBezTo>
                  <a:lnTo>
                    <a:pt x="9137" y="10775"/>
                  </a:lnTo>
                  <a:close/>
                  <a:moveTo>
                    <a:pt x="5356" y="1"/>
                  </a:moveTo>
                  <a:cubicBezTo>
                    <a:pt x="4694" y="1"/>
                    <a:pt x="4127" y="568"/>
                    <a:pt x="4127" y="1292"/>
                  </a:cubicBezTo>
                  <a:lnTo>
                    <a:pt x="4127" y="1702"/>
                  </a:lnTo>
                  <a:lnTo>
                    <a:pt x="1229" y="1702"/>
                  </a:lnTo>
                  <a:cubicBezTo>
                    <a:pt x="567" y="1702"/>
                    <a:pt x="0" y="2269"/>
                    <a:pt x="0" y="2962"/>
                  </a:cubicBezTo>
                  <a:lnTo>
                    <a:pt x="0" y="9578"/>
                  </a:lnTo>
                  <a:cubicBezTo>
                    <a:pt x="0" y="10271"/>
                    <a:pt x="567" y="10838"/>
                    <a:pt x="1229" y="10838"/>
                  </a:cubicBezTo>
                  <a:lnTo>
                    <a:pt x="1607" y="10838"/>
                  </a:lnTo>
                  <a:lnTo>
                    <a:pt x="1607" y="12981"/>
                  </a:lnTo>
                  <a:cubicBezTo>
                    <a:pt x="1607" y="13642"/>
                    <a:pt x="2174" y="14241"/>
                    <a:pt x="2867" y="14241"/>
                  </a:cubicBezTo>
                  <a:cubicBezTo>
                    <a:pt x="3592" y="14241"/>
                    <a:pt x="4127" y="13674"/>
                    <a:pt x="4127" y="12981"/>
                  </a:cubicBezTo>
                  <a:lnTo>
                    <a:pt x="4127" y="12540"/>
                  </a:lnTo>
                  <a:lnTo>
                    <a:pt x="8286" y="12540"/>
                  </a:lnTo>
                  <a:lnTo>
                    <a:pt x="8286" y="12981"/>
                  </a:lnTo>
                  <a:cubicBezTo>
                    <a:pt x="8286" y="13642"/>
                    <a:pt x="8822" y="14241"/>
                    <a:pt x="9483" y="14241"/>
                  </a:cubicBezTo>
                  <a:cubicBezTo>
                    <a:pt x="10176" y="14241"/>
                    <a:pt x="10775" y="13674"/>
                    <a:pt x="10775" y="12981"/>
                  </a:cubicBezTo>
                  <a:lnTo>
                    <a:pt x="10775" y="10838"/>
                  </a:lnTo>
                  <a:lnTo>
                    <a:pt x="11153" y="10838"/>
                  </a:lnTo>
                  <a:cubicBezTo>
                    <a:pt x="11815" y="10838"/>
                    <a:pt x="12413" y="10303"/>
                    <a:pt x="12413" y="9578"/>
                  </a:cubicBezTo>
                  <a:lnTo>
                    <a:pt x="12413" y="2899"/>
                  </a:lnTo>
                  <a:cubicBezTo>
                    <a:pt x="12413" y="2238"/>
                    <a:pt x="11878" y="1639"/>
                    <a:pt x="11153" y="1639"/>
                  </a:cubicBezTo>
                  <a:lnTo>
                    <a:pt x="8286" y="1639"/>
                  </a:lnTo>
                  <a:lnTo>
                    <a:pt x="8286" y="1198"/>
                  </a:lnTo>
                  <a:cubicBezTo>
                    <a:pt x="8286" y="568"/>
                    <a:pt x="7687" y="1"/>
                    <a:pt x="70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517;p53">
              <a:extLst>
                <a:ext uri="{FF2B5EF4-FFF2-40B4-BE49-F238E27FC236}">
                  <a16:creationId xmlns:a16="http://schemas.microsoft.com/office/drawing/2014/main" id="{35DEA48B-45DA-4BEE-837D-CD9F5E621B5D}"/>
                </a:ext>
              </a:extLst>
            </p:cNvPr>
            <p:cNvSpPr/>
            <p:nvPr/>
          </p:nvSpPr>
          <p:spPr>
            <a:xfrm>
              <a:off x="-9426025" y="1695350"/>
              <a:ext cx="63025" cy="62250"/>
            </a:xfrm>
            <a:custGeom>
              <a:avLst/>
              <a:gdLst/>
              <a:ahLst/>
              <a:cxnLst/>
              <a:rect l="l" t="t" r="r" b="b"/>
              <a:pathLst>
                <a:path w="2521" h="2490" extrusionOk="0">
                  <a:moveTo>
                    <a:pt x="1260" y="820"/>
                  </a:moveTo>
                  <a:cubicBezTo>
                    <a:pt x="1449" y="820"/>
                    <a:pt x="1638" y="977"/>
                    <a:pt x="1638" y="1229"/>
                  </a:cubicBezTo>
                  <a:cubicBezTo>
                    <a:pt x="1638" y="1450"/>
                    <a:pt x="1449" y="1639"/>
                    <a:pt x="1260" y="1639"/>
                  </a:cubicBezTo>
                  <a:cubicBezTo>
                    <a:pt x="1071" y="1639"/>
                    <a:pt x="851" y="1450"/>
                    <a:pt x="851" y="1229"/>
                  </a:cubicBezTo>
                  <a:cubicBezTo>
                    <a:pt x="851" y="977"/>
                    <a:pt x="1071" y="820"/>
                    <a:pt x="1260" y="820"/>
                  </a:cubicBezTo>
                  <a:close/>
                  <a:moveTo>
                    <a:pt x="1260" y="1"/>
                  </a:moveTo>
                  <a:cubicBezTo>
                    <a:pt x="536" y="1"/>
                    <a:pt x="0" y="505"/>
                    <a:pt x="0" y="1229"/>
                  </a:cubicBezTo>
                  <a:cubicBezTo>
                    <a:pt x="0" y="1891"/>
                    <a:pt x="536" y="2490"/>
                    <a:pt x="1260" y="2490"/>
                  </a:cubicBezTo>
                  <a:cubicBezTo>
                    <a:pt x="1985" y="2490"/>
                    <a:pt x="2521" y="1922"/>
                    <a:pt x="2521" y="1229"/>
                  </a:cubicBezTo>
                  <a:cubicBezTo>
                    <a:pt x="2521" y="505"/>
                    <a:pt x="1985"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7518;p53">
            <a:extLst>
              <a:ext uri="{FF2B5EF4-FFF2-40B4-BE49-F238E27FC236}">
                <a16:creationId xmlns:a16="http://schemas.microsoft.com/office/drawing/2014/main" id="{6FCEB541-D616-4ED9-9679-C0F9EB681176}"/>
              </a:ext>
            </a:extLst>
          </p:cNvPr>
          <p:cNvGrpSpPr/>
          <p:nvPr/>
        </p:nvGrpSpPr>
        <p:grpSpPr>
          <a:xfrm>
            <a:off x="8305182" y="1969725"/>
            <a:ext cx="572433" cy="571181"/>
            <a:chOff x="-9594575" y="2056875"/>
            <a:chExt cx="354450" cy="353675"/>
          </a:xfrm>
          <a:solidFill>
            <a:srgbClr val="5C3183"/>
          </a:solidFill>
        </p:grpSpPr>
        <p:sp>
          <p:nvSpPr>
            <p:cNvPr id="333" name="Google Shape;7519;p53">
              <a:extLst>
                <a:ext uri="{FF2B5EF4-FFF2-40B4-BE49-F238E27FC236}">
                  <a16:creationId xmlns:a16="http://schemas.microsoft.com/office/drawing/2014/main" id="{D13B86E5-57EE-477C-92AF-B7044F9B3D72}"/>
                </a:ext>
              </a:extLst>
            </p:cNvPr>
            <p:cNvSpPr/>
            <p:nvPr/>
          </p:nvSpPr>
          <p:spPr>
            <a:xfrm>
              <a:off x="-9594575" y="2056875"/>
              <a:ext cx="354450" cy="353675"/>
            </a:xfrm>
            <a:custGeom>
              <a:avLst/>
              <a:gdLst/>
              <a:ahLst/>
              <a:cxnLst/>
              <a:rect l="l" t="t" r="r" b="b"/>
              <a:pathLst>
                <a:path w="14178" h="14147" extrusionOk="0">
                  <a:moveTo>
                    <a:pt x="3781" y="819"/>
                  </a:moveTo>
                  <a:cubicBezTo>
                    <a:pt x="4442" y="819"/>
                    <a:pt x="5041" y="1387"/>
                    <a:pt x="5041" y="2080"/>
                  </a:cubicBezTo>
                  <a:cubicBezTo>
                    <a:pt x="4694" y="1796"/>
                    <a:pt x="4253" y="1639"/>
                    <a:pt x="3812" y="1639"/>
                  </a:cubicBezTo>
                  <a:cubicBezTo>
                    <a:pt x="3340" y="1639"/>
                    <a:pt x="2930" y="1796"/>
                    <a:pt x="2552" y="2048"/>
                  </a:cubicBezTo>
                  <a:cubicBezTo>
                    <a:pt x="2552" y="1387"/>
                    <a:pt x="3119" y="819"/>
                    <a:pt x="3781" y="819"/>
                  </a:cubicBezTo>
                  <a:close/>
                  <a:moveTo>
                    <a:pt x="10491" y="819"/>
                  </a:moveTo>
                  <a:cubicBezTo>
                    <a:pt x="11153" y="819"/>
                    <a:pt x="11688" y="1387"/>
                    <a:pt x="11751" y="2048"/>
                  </a:cubicBezTo>
                  <a:cubicBezTo>
                    <a:pt x="11373" y="1765"/>
                    <a:pt x="10964" y="1639"/>
                    <a:pt x="10491" y="1639"/>
                  </a:cubicBezTo>
                  <a:cubicBezTo>
                    <a:pt x="10019" y="1639"/>
                    <a:pt x="9578" y="1796"/>
                    <a:pt x="9263" y="2080"/>
                  </a:cubicBezTo>
                  <a:cubicBezTo>
                    <a:pt x="9231" y="1387"/>
                    <a:pt x="9767" y="819"/>
                    <a:pt x="10491" y="819"/>
                  </a:cubicBezTo>
                  <a:close/>
                  <a:moveTo>
                    <a:pt x="6742" y="5797"/>
                  </a:moveTo>
                  <a:lnTo>
                    <a:pt x="6742" y="7467"/>
                  </a:lnTo>
                  <a:lnTo>
                    <a:pt x="5860" y="7467"/>
                  </a:lnTo>
                  <a:lnTo>
                    <a:pt x="5860" y="5797"/>
                  </a:lnTo>
                  <a:close/>
                  <a:moveTo>
                    <a:pt x="8380" y="5766"/>
                  </a:moveTo>
                  <a:lnTo>
                    <a:pt x="8380" y="7467"/>
                  </a:lnTo>
                  <a:lnTo>
                    <a:pt x="7530" y="7467"/>
                  </a:lnTo>
                  <a:lnTo>
                    <a:pt x="7530" y="5766"/>
                  </a:lnTo>
                  <a:close/>
                  <a:moveTo>
                    <a:pt x="8380" y="8318"/>
                  </a:moveTo>
                  <a:lnTo>
                    <a:pt x="8380" y="9137"/>
                  </a:lnTo>
                  <a:lnTo>
                    <a:pt x="5860" y="9137"/>
                  </a:lnTo>
                  <a:lnTo>
                    <a:pt x="5860" y="8318"/>
                  </a:lnTo>
                  <a:close/>
                  <a:moveTo>
                    <a:pt x="3781" y="2489"/>
                  </a:moveTo>
                  <a:cubicBezTo>
                    <a:pt x="4442" y="2489"/>
                    <a:pt x="5041" y="3025"/>
                    <a:pt x="5041" y="3686"/>
                  </a:cubicBezTo>
                  <a:lnTo>
                    <a:pt x="5041" y="9168"/>
                  </a:lnTo>
                  <a:cubicBezTo>
                    <a:pt x="4537" y="8633"/>
                    <a:pt x="3781" y="8318"/>
                    <a:pt x="2962" y="8318"/>
                  </a:cubicBezTo>
                  <a:cubicBezTo>
                    <a:pt x="2363" y="8318"/>
                    <a:pt x="1859" y="8475"/>
                    <a:pt x="1386" y="8790"/>
                  </a:cubicBezTo>
                  <a:lnTo>
                    <a:pt x="2552" y="3497"/>
                  </a:lnTo>
                  <a:cubicBezTo>
                    <a:pt x="2678" y="2899"/>
                    <a:pt x="3182" y="2489"/>
                    <a:pt x="3781" y="2489"/>
                  </a:cubicBezTo>
                  <a:close/>
                  <a:moveTo>
                    <a:pt x="10491" y="2489"/>
                  </a:moveTo>
                  <a:cubicBezTo>
                    <a:pt x="11090" y="2489"/>
                    <a:pt x="11594" y="2899"/>
                    <a:pt x="11720" y="3497"/>
                  </a:cubicBezTo>
                  <a:lnTo>
                    <a:pt x="12886" y="8790"/>
                  </a:lnTo>
                  <a:cubicBezTo>
                    <a:pt x="12413" y="8444"/>
                    <a:pt x="11909" y="8318"/>
                    <a:pt x="11310" y="8318"/>
                  </a:cubicBezTo>
                  <a:cubicBezTo>
                    <a:pt x="10491" y="8318"/>
                    <a:pt x="9767" y="8633"/>
                    <a:pt x="9231" y="9168"/>
                  </a:cubicBezTo>
                  <a:lnTo>
                    <a:pt x="9231" y="3686"/>
                  </a:lnTo>
                  <a:cubicBezTo>
                    <a:pt x="9231" y="3025"/>
                    <a:pt x="9767" y="2489"/>
                    <a:pt x="10491" y="2489"/>
                  </a:cubicBezTo>
                  <a:close/>
                  <a:moveTo>
                    <a:pt x="2962" y="9074"/>
                  </a:moveTo>
                  <a:cubicBezTo>
                    <a:pt x="4096" y="9074"/>
                    <a:pt x="5041" y="10019"/>
                    <a:pt x="5041" y="11185"/>
                  </a:cubicBezTo>
                  <a:cubicBezTo>
                    <a:pt x="5041" y="12350"/>
                    <a:pt x="4096" y="13264"/>
                    <a:pt x="2962" y="13264"/>
                  </a:cubicBezTo>
                  <a:cubicBezTo>
                    <a:pt x="1827" y="13264"/>
                    <a:pt x="882" y="12319"/>
                    <a:pt x="882" y="11185"/>
                  </a:cubicBezTo>
                  <a:cubicBezTo>
                    <a:pt x="882" y="10019"/>
                    <a:pt x="1764" y="9074"/>
                    <a:pt x="2962" y="9074"/>
                  </a:cubicBezTo>
                  <a:close/>
                  <a:moveTo>
                    <a:pt x="11310" y="9074"/>
                  </a:moveTo>
                  <a:cubicBezTo>
                    <a:pt x="12445" y="9074"/>
                    <a:pt x="13390" y="9987"/>
                    <a:pt x="13390" y="11185"/>
                  </a:cubicBezTo>
                  <a:cubicBezTo>
                    <a:pt x="13358" y="12350"/>
                    <a:pt x="12445" y="13264"/>
                    <a:pt x="11310" y="13264"/>
                  </a:cubicBezTo>
                  <a:cubicBezTo>
                    <a:pt x="10176" y="13264"/>
                    <a:pt x="9231" y="12319"/>
                    <a:pt x="9231" y="11185"/>
                  </a:cubicBezTo>
                  <a:cubicBezTo>
                    <a:pt x="9231" y="10019"/>
                    <a:pt x="10176" y="9074"/>
                    <a:pt x="11310" y="9074"/>
                  </a:cubicBezTo>
                  <a:close/>
                  <a:moveTo>
                    <a:pt x="3749" y="0"/>
                  </a:moveTo>
                  <a:cubicBezTo>
                    <a:pt x="2615" y="0"/>
                    <a:pt x="1670" y="946"/>
                    <a:pt x="1670" y="2080"/>
                  </a:cubicBezTo>
                  <a:cubicBezTo>
                    <a:pt x="1670" y="2363"/>
                    <a:pt x="1733" y="2647"/>
                    <a:pt x="1827" y="2899"/>
                  </a:cubicBezTo>
                  <a:cubicBezTo>
                    <a:pt x="1733" y="3056"/>
                    <a:pt x="1701" y="3182"/>
                    <a:pt x="1701" y="3340"/>
                  </a:cubicBezTo>
                  <a:lnTo>
                    <a:pt x="63" y="10680"/>
                  </a:lnTo>
                  <a:cubicBezTo>
                    <a:pt x="0" y="10870"/>
                    <a:pt x="0" y="11027"/>
                    <a:pt x="0" y="11216"/>
                  </a:cubicBezTo>
                  <a:cubicBezTo>
                    <a:pt x="0" y="12823"/>
                    <a:pt x="1323" y="14146"/>
                    <a:pt x="2930" y="14146"/>
                  </a:cubicBezTo>
                  <a:cubicBezTo>
                    <a:pt x="4537" y="14146"/>
                    <a:pt x="5797" y="12823"/>
                    <a:pt x="5797" y="11216"/>
                  </a:cubicBezTo>
                  <a:lnTo>
                    <a:pt x="5797" y="9956"/>
                  </a:lnTo>
                  <a:lnTo>
                    <a:pt x="8317" y="9956"/>
                  </a:lnTo>
                  <a:lnTo>
                    <a:pt x="8317" y="11185"/>
                  </a:lnTo>
                  <a:cubicBezTo>
                    <a:pt x="8317" y="12791"/>
                    <a:pt x="9609" y="14083"/>
                    <a:pt x="11184" y="14083"/>
                  </a:cubicBezTo>
                  <a:cubicBezTo>
                    <a:pt x="12760" y="14083"/>
                    <a:pt x="14114" y="12791"/>
                    <a:pt x="14114" y="11185"/>
                  </a:cubicBezTo>
                  <a:cubicBezTo>
                    <a:pt x="14177" y="11027"/>
                    <a:pt x="14177" y="10870"/>
                    <a:pt x="14146" y="10680"/>
                  </a:cubicBezTo>
                  <a:cubicBezTo>
                    <a:pt x="14146" y="10680"/>
                    <a:pt x="12539" y="3466"/>
                    <a:pt x="12476" y="3340"/>
                  </a:cubicBezTo>
                  <a:cubicBezTo>
                    <a:pt x="12445" y="3182"/>
                    <a:pt x="12413" y="3025"/>
                    <a:pt x="12382" y="2899"/>
                  </a:cubicBezTo>
                  <a:cubicBezTo>
                    <a:pt x="12476" y="2647"/>
                    <a:pt x="12539" y="2363"/>
                    <a:pt x="12539" y="2080"/>
                  </a:cubicBezTo>
                  <a:cubicBezTo>
                    <a:pt x="12539" y="946"/>
                    <a:pt x="11594" y="0"/>
                    <a:pt x="10428" y="0"/>
                  </a:cubicBezTo>
                  <a:cubicBezTo>
                    <a:pt x="9294" y="0"/>
                    <a:pt x="8349" y="946"/>
                    <a:pt x="8349" y="2080"/>
                  </a:cubicBezTo>
                  <a:cubicBezTo>
                    <a:pt x="8349" y="2363"/>
                    <a:pt x="8443" y="2647"/>
                    <a:pt x="8506" y="2899"/>
                  </a:cubicBezTo>
                  <a:cubicBezTo>
                    <a:pt x="8412" y="3151"/>
                    <a:pt x="8349" y="3466"/>
                    <a:pt x="8349" y="3749"/>
                  </a:cubicBezTo>
                  <a:lnTo>
                    <a:pt x="8349" y="5010"/>
                  </a:lnTo>
                  <a:lnTo>
                    <a:pt x="5828" y="5010"/>
                  </a:lnTo>
                  <a:lnTo>
                    <a:pt x="5828" y="3749"/>
                  </a:lnTo>
                  <a:cubicBezTo>
                    <a:pt x="5828" y="3466"/>
                    <a:pt x="5765" y="3151"/>
                    <a:pt x="5671" y="2899"/>
                  </a:cubicBezTo>
                  <a:cubicBezTo>
                    <a:pt x="5797" y="2647"/>
                    <a:pt x="5828" y="2363"/>
                    <a:pt x="5828" y="2080"/>
                  </a:cubicBezTo>
                  <a:cubicBezTo>
                    <a:pt x="5828" y="946"/>
                    <a:pt x="4883" y="0"/>
                    <a:pt x="37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520;p53">
              <a:extLst>
                <a:ext uri="{FF2B5EF4-FFF2-40B4-BE49-F238E27FC236}">
                  <a16:creationId xmlns:a16="http://schemas.microsoft.com/office/drawing/2014/main" id="{232F4089-E3DC-449A-B149-AC2C7D009EEE}"/>
                </a:ext>
              </a:extLst>
            </p:cNvPr>
            <p:cNvSpPr/>
            <p:nvPr/>
          </p:nvSpPr>
          <p:spPr>
            <a:xfrm>
              <a:off x="-9342550" y="2305750"/>
              <a:ext cx="62250" cy="62250"/>
            </a:xfrm>
            <a:custGeom>
              <a:avLst/>
              <a:gdLst/>
              <a:ahLst/>
              <a:cxnLst/>
              <a:rect l="l" t="t" r="r" b="b"/>
              <a:pathLst>
                <a:path w="2490" h="2490" extrusionOk="0">
                  <a:moveTo>
                    <a:pt x="1229" y="820"/>
                  </a:moveTo>
                  <a:cubicBezTo>
                    <a:pt x="1450" y="820"/>
                    <a:pt x="1670" y="1041"/>
                    <a:pt x="1670" y="1230"/>
                  </a:cubicBezTo>
                  <a:cubicBezTo>
                    <a:pt x="1607" y="1450"/>
                    <a:pt x="1418" y="1639"/>
                    <a:pt x="1229" y="1639"/>
                  </a:cubicBezTo>
                  <a:cubicBezTo>
                    <a:pt x="977" y="1639"/>
                    <a:pt x="820" y="1450"/>
                    <a:pt x="820" y="1230"/>
                  </a:cubicBezTo>
                  <a:cubicBezTo>
                    <a:pt x="820" y="978"/>
                    <a:pt x="1040" y="820"/>
                    <a:pt x="1229" y="820"/>
                  </a:cubicBezTo>
                  <a:close/>
                  <a:moveTo>
                    <a:pt x="1229" y="1"/>
                  </a:moveTo>
                  <a:cubicBezTo>
                    <a:pt x="568" y="1"/>
                    <a:pt x="1" y="568"/>
                    <a:pt x="1" y="1230"/>
                  </a:cubicBezTo>
                  <a:cubicBezTo>
                    <a:pt x="1" y="1891"/>
                    <a:pt x="568" y="2490"/>
                    <a:pt x="1229" y="2490"/>
                  </a:cubicBezTo>
                  <a:cubicBezTo>
                    <a:pt x="1891" y="2490"/>
                    <a:pt x="2490" y="1923"/>
                    <a:pt x="2490" y="1230"/>
                  </a:cubicBezTo>
                  <a:cubicBezTo>
                    <a:pt x="2458" y="568"/>
                    <a:pt x="1891"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521;p53">
              <a:extLst>
                <a:ext uri="{FF2B5EF4-FFF2-40B4-BE49-F238E27FC236}">
                  <a16:creationId xmlns:a16="http://schemas.microsoft.com/office/drawing/2014/main" id="{A7DD54CA-7821-43F9-8CB2-40D67BA18A36}"/>
                </a:ext>
              </a:extLst>
            </p:cNvPr>
            <p:cNvSpPr/>
            <p:nvPr/>
          </p:nvSpPr>
          <p:spPr>
            <a:xfrm>
              <a:off x="-9552050" y="2305750"/>
              <a:ext cx="63025" cy="62250"/>
            </a:xfrm>
            <a:custGeom>
              <a:avLst/>
              <a:gdLst/>
              <a:ahLst/>
              <a:cxnLst/>
              <a:rect l="l" t="t" r="r" b="b"/>
              <a:pathLst>
                <a:path w="2521" h="2490" extrusionOk="0">
                  <a:moveTo>
                    <a:pt x="1261" y="820"/>
                  </a:moveTo>
                  <a:cubicBezTo>
                    <a:pt x="1481" y="820"/>
                    <a:pt x="1639" y="1041"/>
                    <a:pt x="1639" y="1230"/>
                  </a:cubicBezTo>
                  <a:cubicBezTo>
                    <a:pt x="1702" y="1450"/>
                    <a:pt x="1481" y="1639"/>
                    <a:pt x="1261" y="1639"/>
                  </a:cubicBezTo>
                  <a:cubicBezTo>
                    <a:pt x="1009" y="1639"/>
                    <a:pt x="819" y="1450"/>
                    <a:pt x="819" y="1230"/>
                  </a:cubicBezTo>
                  <a:cubicBezTo>
                    <a:pt x="819" y="978"/>
                    <a:pt x="1009" y="820"/>
                    <a:pt x="1261" y="820"/>
                  </a:cubicBezTo>
                  <a:close/>
                  <a:moveTo>
                    <a:pt x="1261" y="1"/>
                  </a:moveTo>
                  <a:cubicBezTo>
                    <a:pt x="599" y="1"/>
                    <a:pt x="0" y="568"/>
                    <a:pt x="0" y="1230"/>
                  </a:cubicBezTo>
                  <a:cubicBezTo>
                    <a:pt x="0" y="1891"/>
                    <a:pt x="536" y="2490"/>
                    <a:pt x="1261" y="2490"/>
                  </a:cubicBezTo>
                  <a:cubicBezTo>
                    <a:pt x="1922" y="2490"/>
                    <a:pt x="2489" y="1923"/>
                    <a:pt x="2489" y="1230"/>
                  </a:cubicBezTo>
                  <a:cubicBezTo>
                    <a:pt x="2521" y="568"/>
                    <a:pt x="1954"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7522;p53">
            <a:extLst>
              <a:ext uri="{FF2B5EF4-FFF2-40B4-BE49-F238E27FC236}">
                <a16:creationId xmlns:a16="http://schemas.microsoft.com/office/drawing/2014/main" id="{4EBB03D1-E1FF-456C-B2D3-23513642EDE4}"/>
              </a:ext>
            </a:extLst>
          </p:cNvPr>
          <p:cNvSpPr/>
          <p:nvPr/>
        </p:nvSpPr>
        <p:spPr>
          <a:xfrm>
            <a:off x="10456131" y="2020623"/>
            <a:ext cx="572473" cy="469397"/>
          </a:xfrm>
          <a:custGeom>
            <a:avLst/>
            <a:gdLst/>
            <a:ahLst/>
            <a:cxnLst/>
            <a:rect l="l" t="t" r="r" b="b"/>
            <a:pathLst>
              <a:path w="14179" h="11626" extrusionOk="0">
                <a:moveTo>
                  <a:pt x="1009" y="4159"/>
                </a:moveTo>
                <a:lnTo>
                  <a:pt x="1009" y="4159"/>
                </a:lnTo>
                <a:cubicBezTo>
                  <a:pt x="1671" y="4317"/>
                  <a:pt x="2301" y="4695"/>
                  <a:pt x="2742" y="5230"/>
                </a:cubicBezTo>
                <a:lnTo>
                  <a:pt x="3214" y="6616"/>
                </a:lnTo>
                <a:lnTo>
                  <a:pt x="1608" y="6616"/>
                </a:lnTo>
                <a:lnTo>
                  <a:pt x="1009" y="4159"/>
                </a:lnTo>
                <a:close/>
                <a:moveTo>
                  <a:pt x="2710" y="2521"/>
                </a:moveTo>
                <a:lnTo>
                  <a:pt x="2710" y="2521"/>
                </a:lnTo>
                <a:cubicBezTo>
                  <a:pt x="3782" y="2678"/>
                  <a:pt x="4758" y="3182"/>
                  <a:pt x="5514" y="3970"/>
                </a:cubicBezTo>
                <a:lnTo>
                  <a:pt x="6491" y="6616"/>
                </a:lnTo>
                <a:lnTo>
                  <a:pt x="4097" y="6616"/>
                </a:lnTo>
                <a:cubicBezTo>
                  <a:pt x="4002" y="6396"/>
                  <a:pt x="2773" y="2678"/>
                  <a:pt x="2710" y="2521"/>
                </a:cubicBezTo>
                <a:close/>
                <a:moveTo>
                  <a:pt x="5199" y="851"/>
                </a:moveTo>
                <a:cubicBezTo>
                  <a:pt x="8224" y="1135"/>
                  <a:pt x="10618" y="3592"/>
                  <a:pt x="10807" y="6616"/>
                </a:cubicBezTo>
                <a:lnTo>
                  <a:pt x="7342" y="6616"/>
                </a:lnTo>
                <a:lnTo>
                  <a:pt x="5199" y="851"/>
                </a:lnTo>
                <a:close/>
                <a:moveTo>
                  <a:pt x="13170" y="4159"/>
                </a:moveTo>
                <a:lnTo>
                  <a:pt x="12603" y="6616"/>
                </a:lnTo>
                <a:lnTo>
                  <a:pt x="11658" y="6616"/>
                </a:lnTo>
                <a:cubicBezTo>
                  <a:pt x="11595" y="6144"/>
                  <a:pt x="11532" y="5703"/>
                  <a:pt x="11437" y="5262"/>
                </a:cubicBezTo>
                <a:cubicBezTo>
                  <a:pt x="11847" y="4695"/>
                  <a:pt x="12477" y="4317"/>
                  <a:pt x="13170" y="4159"/>
                </a:cubicBezTo>
                <a:close/>
                <a:moveTo>
                  <a:pt x="12477" y="7436"/>
                </a:moveTo>
                <a:lnTo>
                  <a:pt x="12477" y="9105"/>
                </a:lnTo>
                <a:lnTo>
                  <a:pt x="9957" y="9105"/>
                </a:lnTo>
                <a:lnTo>
                  <a:pt x="9957" y="8664"/>
                </a:lnTo>
                <a:cubicBezTo>
                  <a:pt x="9957" y="8475"/>
                  <a:pt x="9799" y="8255"/>
                  <a:pt x="9547" y="8255"/>
                </a:cubicBezTo>
                <a:cubicBezTo>
                  <a:pt x="9326" y="8255"/>
                  <a:pt x="9169" y="8475"/>
                  <a:pt x="9169" y="8664"/>
                </a:cubicBezTo>
                <a:lnTo>
                  <a:pt x="9169" y="9105"/>
                </a:lnTo>
                <a:lnTo>
                  <a:pt x="7499" y="9105"/>
                </a:lnTo>
                <a:lnTo>
                  <a:pt x="7499" y="8664"/>
                </a:lnTo>
                <a:cubicBezTo>
                  <a:pt x="7499" y="8412"/>
                  <a:pt x="7310" y="8255"/>
                  <a:pt x="7121" y="8255"/>
                </a:cubicBezTo>
                <a:cubicBezTo>
                  <a:pt x="6869" y="8255"/>
                  <a:pt x="6680" y="8475"/>
                  <a:pt x="6680" y="8664"/>
                </a:cubicBezTo>
                <a:lnTo>
                  <a:pt x="6680" y="9105"/>
                </a:lnTo>
                <a:lnTo>
                  <a:pt x="5042" y="9105"/>
                </a:lnTo>
                <a:lnTo>
                  <a:pt x="5042" y="8664"/>
                </a:lnTo>
                <a:cubicBezTo>
                  <a:pt x="5042" y="8412"/>
                  <a:pt x="4821" y="8255"/>
                  <a:pt x="4601" y="8255"/>
                </a:cubicBezTo>
                <a:cubicBezTo>
                  <a:pt x="4349" y="8255"/>
                  <a:pt x="4191" y="8475"/>
                  <a:pt x="4191" y="8664"/>
                </a:cubicBezTo>
                <a:lnTo>
                  <a:pt x="4191" y="9105"/>
                </a:lnTo>
                <a:lnTo>
                  <a:pt x="1671" y="9105"/>
                </a:lnTo>
                <a:lnTo>
                  <a:pt x="1671" y="7436"/>
                </a:lnTo>
                <a:close/>
                <a:moveTo>
                  <a:pt x="12855" y="9924"/>
                </a:moveTo>
                <a:cubicBezTo>
                  <a:pt x="13107" y="9924"/>
                  <a:pt x="13265" y="10113"/>
                  <a:pt x="13265" y="10365"/>
                </a:cubicBezTo>
                <a:lnTo>
                  <a:pt x="13265" y="10744"/>
                </a:lnTo>
                <a:lnTo>
                  <a:pt x="852" y="10744"/>
                </a:lnTo>
                <a:lnTo>
                  <a:pt x="852" y="10365"/>
                </a:lnTo>
                <a:cubicBezTo>
                  <a:pt x="852" y="10113"/>
                  <a:pt x="1041" y="9924"/>
                  <a:pt x="1261" y="9924"/>
                </a:cubicBezTo>
                <a:close/>
                <a:moveTo>
                  <a:pt x="4601" y="0"/>
                </a:moveTo>
                <a:cubicBezTo>
                  <a:pt x="4475" y="0"/>
                  <a:pt x="4317" y="63"/>
                  <a:pt x="4254" y="189"/>
                </a:cubicBezTo>
                <a:cubicBezTo>
                  <a:pt x="4160" y="315"/>
                  <a:pt x="4160" y="410"/>
                  <a:pt x="4191" y="568"/>
                </a:cubicBezTo>
                <a:lnTo>
                  <a:pt x="4916" y="2458"/>
                </a:lnTo>
                <a:cubicBezTo>
                  <a:pt x="4097" y="1954"/>
                  <a:pt x="3088" y="1670"/>
                  <a:pt x="2112" y="1670"/>
                </a:cubicBezTo>
                <a:cubicBezTo>
                  <a:pt x="1986" y="1670"/>
                  <a:pt x="1828" y="1765"/>
                  <a:pt x="1765" y="1828"/>
                </a:cubicBezTo>
                <a:cubicBezTo>
                  <a:pt x="1671" y="1954"/>
                  <a:pt x="1639" y="2080"/>
                  <a:pt x="1734" y="2206"/>
                </a:cubicBezTo>
                <a:lnTo>
                  <a:pt x="2238" y="3781"/>
                </a:lnTo>
                <a:cubicBezTo>
                  <a:pt x="1671" y="3466"/>
                  <a:pt x="1041" y="3308"/>
                  <a:pt x="411" y="3308"/>
                </a:cubicBezTo>
                <a:cubicBezTo>
                  <a:pt x="316" y="3308"/>
                  <a:pt x="190" y="3340"/>
                  <a:pt x="95" y="3466"/>
                </a:cubicBezTo>
                <a:cubicBezTo>
                  <a:pt x="32" y="3592"/>
                  <a:pt x="1" y="3686"/>
                  <a:pt x="32" y="3813"/>
                </a:cubicBezTo>
                <a:lnTo>
                  <a:pt x="852" y="7089"/>
                </a:lnTo>
                <a:lnTo>
                  <a:pt x="852" y="9168"/>
                </a:lnTo>
                <a:cubicBezTo>
                  <a:pt x="379" y="9326"/>
                  <a:pt x="32" y="9798"/>
                  <a:pt x="32" y="10365"/>
                </a:cubicBezTo>
                <a:lnTo>
                  <a:pt x="32" y="11185"/>
                </a:lnTo>
                <a:cubicBezTo>
                  <a:pt x="32" y="11405"/>
                  <a:pt x="221" y="11626"/>
                  <a:pt x="411" y="11626"/>
                </a:cubicBezTo>
                <a:lnTo>
                  <a:pt x="13706" y="11626"/>
                </a:lnTo>
                <a:cubicBezTo>
                  <a:pt x="13926" y="11626"/>
                  <a:pt x="14084" y="11405"/>
                  <a:pt x="14084" y="11185"/>
                </a:cubicBezTo>
                <a:lnTo>
                  <a:pt x="14084" y="10365"/>
                </a:lnTo>
                <a:cubicBezTo>
                  <a:pt x="14115" y="9798"/>
                  <a:pt x="13769" y="9326"/>
                  <a:pt x="13296" y="9168"/>
                </a:cubicBezTo>
                <a:lnTo>
                  <a:pt x="13296" y="7089"/>
                </a:lnTo>
                <a:lnTo>
                  <a:pt x="14115" y="3813"/>
                </a:lnTo>
                <a:cubicBezTo>
                  <a:pt x="14178" y="3686"/>
                  <a:pt x="14115" y="3592"/>
                  <a:pt x="14052" y="3466"/>
                </a:cubicBezTo>
                <a:cubicBezTo>
                  <a:pt x="13958" y="3340"/>
                  <a:pt x="13863" y="3308"/>
                  <a:pt x="13737" y="3308"/>
                </a:cubicBezTo>
                <a:cubicBezTo>
                  <a:pt x="12760" y="3308"/>
                  <a:pt x="11847" y="3686"/>
                  <a:pt x="11122" y="4348"/>
                </a:cubicBezTo>
                <a:cubicBezTo>
                  <a:pt x="10083" y="1796"/>
                  <a:pt x="7562" y="0"/>
                  <a:pt x="4601"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7523;p53">
            <a:extLst>
              <a:ext uri="{FF2B5EF4-FFF2-40B4-BE49-F238E27FC236}">
                <a16:creationId xmlns:a16="http://schemas.microsoft.com/office/drawing/2014/main" id="{D382C2E8-161C-4AA1-8200-5E8E5AD6390B}"/>
              </a:ext>
            </a:extLst>
          </p:cNvPr>
          <p:cNvGrpSpPr/>
          <p:nvPr/>
        </p:nvGrpSpPr>
        <p:grpSpPr>
          <a:xfrm>
            <a:off x="3300586" y="1288421"/>
            <a:ext cx="572433" cy="569890"/>
            <a:chOff x="-12661600" y="1640225"/>
            <a:chExt cx="354450" cy="352875"/>
          </a:xfrm>
          <a:solidFill>
            <a:srgbClr val="5C3183"/>
          </a:solidFill>
        </p:grpSpPr>
        <p:sp>
          <p:nvSpPr>
            <p:cNvPr id="330" name="Google Shape;7524;p53">
              <a:extLst>
                <a:ext uri="{FF2B5EF4-FFF2-40B4-BE49-F238E27FC236}">
                  <a16:creationId xmlns:a16="http://schemas.microsoft.com/office/drawing/2014/main" id="{DC12C339-E0AB-40D4-9140-28310CA763B6}"/>
                </a:ext>
              </a:extLst>
            </p:cNvPr>
            <p:cNvSpPr/>
            <p:nvPr/>
          </p:nvSpPr>
          <p:spPr>
            <a:xfrm>
              <a:off x="-12661600" y="1764675"/>
              <a:ext cx="188275" cy="228425"/>
            </a:xfrm>
            <a:custGeom>
              <a:avLst/>
              <a:gdLst/>
              <a:ahLst/>
              <a:cxnLst/>
              <a:rect l="l" t="t" r="r" b="b"/>
              <a:pathLst>
                <a:path w="7531" h="9137" extrusionOk="0">
                  <a:moveTo>
                    <a:pt x="5451" y="819"/>
                  </a:moveTo>
                  <a:cubicBezTo>
                    <a:pt x="5672" y="819"/>
                    <a:pt x="5829" y="1008"/>
                    <a:pt x="5829" y="1229"/>
                  </a:cubicBezTo>
                  <a:cubicBezTo>
                    <a:pt x="5829" y="1481"/>
                    <a:pt x="5640" y="1670"/>
                    <a:pt x="5451" y="1670"/>
                  </a:cubicBezTo>
                  <a:lnTo>
                    <a:pt x="2112" y="1670"/>
                  </a:lnTo>
                  <a:cubicBezTo>
                    <a:pt x="1860" y="1670"/>
                    <a:pt x="1671" y="1481"/>
                    <a:pt x="1671" y="1229"/>
                  </a:cubicBezTo>
                  <a:cubicBezTo>
                    <a:pt x="1671" y="1008"/>
                    <a:pt x="1860" y="819"/>
                    <a:pt x="2112" y="819"/>
                  </a:cubicBezTo>
                  <a:close/>
                  <a:moveTo>
                    <a:pt x="5010" y="2457"/>
                  </a:moveTo>
                  <a:lnTo>
                    <a:pt x="5010" y="3308"/>
                  </a:lnTo>
                  <a:lnTo>
                    <a:pt x="2490" y="3308"/>
                  </a:lnTo>
                  <a:lnTo>
                    <a:pt x="2490" y="2457"/>
                  </a:lnTo>
                  <a:close/>
                  <a:moveTo>
                    <a:pt x="5325" y="4159"/>
                  </a:moveTo>
                  <a:lnTo>
                    <a:pt x="6428" y="4726"/>
                  </a:lnTo>
                  <a:cubicBezTo>
                    <a:pt x="6585" y="4789"/>
                    <a:pt x="6680" y="4915"/>
                    <a:pt x="6680" y="5072"/>
                  </a:cubicBezTo>
                  <a:lnTo>
                    <a:pt x="6680" y="7876"/>
                  </a:lnTo>
                  <a:cubicBezTo>
                    <a:pt x="6680" y="8097"/>
                    <a:pt x="6459" y="8286"/>
                    <a:pt x="6239" y="8286"/>
                  </a:cubicBezTo>
                  <a:lnTo>
                    <a:pt x="1229" y="8286"/>
                  </a:lnTo>
                  <a:cubicBezTo>
                    <a:pt x="1009" y="8286"/>
                    <a:pt x="788" y="8097"/>
                    <a:pt x="788" y="7876"/>
                  </a:cubicBezTo>
                  <a:lnTo>
                    <a:pt x="788" y="5072"/>
                  </a:lnTo>
                  <a:lnTo>
                    <a:pt x="851" y="5072"/>
                  </a:lnTo>
                  <a:cubicBezTo>
                    <a:pt x="851" y="4915"/>
                    <a:pt x="914" y="4757"/>
                    <a:pt x="1072" y="4726"/>
                  </a:cubicBezTo>
                  <a:lnTo>
                    <a:pt x="2175" y="4159"/>
                  </a:lnTo>
                  <a:close/>
                  <a:moveTo>
                    <a:pt x="2112" y="0"/>
                  </a:moveTo>
                  <a:cubicBezTo>
                    <a:pt x="1418" y="0"/>
                    <a:pt x="851" y="536"/>
                    <a:pt x="851" y="1260"/>
                  </a:cubicBezTo>
                  <a:cubicBezTo>
                    <a:pt x="851" y="1796"/>
                    <a:pt x="1198" y="2237"/>
                    <a:pt x="1671" y="2426"/>
                  </a:cubicBezTo>
                  <a:lnTo>
                    <a:pt x="1671" y="3497"/>
                  </a:lnTo>
                  <a:lnTo>
                    <a:pt x="694" y="3970"/>
                  </a:lnTo>
                  <a:cubicBezTo>
                    <a:pt x="253" y="4159"/>
                    <a:pt x="1" y="4600"/>
                    <a:pt x="1" y="5072"/>
                  </a:cubicBezTo>
                  <a:lnTo>
                    <a:pt x="1" y="7876"/>
                  </a:lnTo>
                  <a:cubicBezTo>
                    <a:pt x="1" y="8538"/>
                    <a:pt x="568" y="9136"/>
                    <a:pt x="1261" y="9136"/>
                  </a:cubicBezTo>
                  <a:lnTo>
                    <a:pt x="6270" y="9136"/>
                  </a:lnTo>
                  <a:cubicBezTo>
                    <a:pt x="6963" y="9136"/>
                    <a:pt x="7530" y="8538"/>
                    <a:pt x="7530" y="7876"/>
                  </a:cubicBezTo>
                  <a:lnTo>
                    <a:pt x="7530" y="5072"/>
                  </a:lnTo>
                  <a:cubicBezTo>
                    <a:pt x="7530" y="4600"/>
                    <a:pt x="7247" y="4159"/>
                    <a:pt x="6869" y="3970"/>
                  </a:cubicBezTo>
                  <a:lnTo>
                    <a:pt x="5892" y="3497"/>
                  </a:lnTo>
                  <a:lnTo>
                    <a:pt x="5892" y="2426"/>
                  </a:lnTo>
                  <a:cubicBezTo>
                    <a:pt x="6365" y="2268"/>
                    <a:pt x="6711" y="1796"/>
                    <a:pt x="6711" y="1260"/>
                  </a:cubicBezTo>
                  <a:cubicBezTo>
                    <a:pt x="6711" y="567"/>
                    <a:pt x="6144" y="0"/>
                    <a:pt x="54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525;p53">
              <a:extLst>
                <a:ext uri="{FF2B5EF4-FFF2-40B4-BE49-F238E27FC236}">
                  <a16:creationId xmlns:a16="http://schemas.microsoft.com/office/drawing/2014/main" id="{D9BA6DE0-E3AC-4DF5-A50A-CC715C373B93}"/>
                </a:ext>
              </a:extLst>
            </p:cNvPr>
            <p:cNvSpPr/>
            <p:nvPr/>
          </p:nvSpPr>
          <p:spPr>
            <a:xfrm>
              <a:off x="-12451300" y="1640225"/>
              <a:ext cx="144150" cy="350500"/>
            </a:xfrm>
            <a:custGeom>
              <a:avLst/>
              <a:gdLst/>
              <a:ahLst/>
              <a:cxnLst/>
              <a:rect l="l" t="t" r="r" b="b"/>
              <a:pathLst>
                <a:path w="5766" h="14020" extrusionOk="0">
                  <a:moveTo>
                    <a:pt x="2836" y="788"/>
                  </a:moveTo>
                  <a:cubicBezTo>
                    <a:pt x="3970" y="788"/>
                    <a:pt x="4915" y="1733"/>
                    <a:pt x="4915" y="2867"/>
                  </a:cubicBezTo>
                  <a:lnTo>
                    <a:pt x="4915" y="4285"/>
                  </a:lnTo>
                  <a:lnTo>
                    <a:pt x="3246" y="5388"/>
                  </a:lnTo>
                  <a:lnTo>
                    <a:pt x="3246" y="4569"/>
                  </a:lnTo>
                  <a:lnTo>
                    <a:pt x="3246" y="2048"/>
                  </a:lnTo>
                  <a:cubicBezTo>
                    <a:pt x="3246" y="1828"/>
                    <a:pt x="3057" y="1607"/>
                    <a:pt x="2836" y="1607"/>
                  </a:cubicBezTo>
                  <a:cubicBezTo>
                    <a:pt x="2584" y="1607"/>
                    <a:pt x="2426" y="1828"/>
                    <a:pt x="2426" y="2048"/>
                  </a:cubicBezTo>
                  <a:lnTo>
                    <a:pt x="2426" y="3781"/>
                  </a:lnTo>
                  <a:lnTo>
                    <a:pt x="788" y="2678"/>
                  </a:lnTo>
                  <a:cubicBezTo>
                    <a:pt x="914" y="1607"/>
                    <a:pt x="1765" y="788"/>
                    <a:pt x="2836" y="788"/>
                  </a:cubicBezTo>
                  <a:close/>
                  <a:moveTo>
                    <a:pt x="788" y="3655"/>
                  </a:moveTo>
                  <a:lnTo>
                    <a:pt x="2426" y="4758"/>
                  </a:lnTo>
                  <a:lnTo>
                    <a:pt x="2426" y="7089"/>
                  </a:lnTo>
                  <a:lnTo>
                    <a:pt x="788" y="5986"/>
                  </a:lnTo>
                  <a:lnTo>
                    <a:pt x="788" y="3655"/>
                  </a:lnTo>
                  <a:close/>
                  <a:moveTo>
                    <a:pt x="4915" y="5325"/>
                  </a:moveTo>
                  <a:lnTo>
                    <a:pt x="4915" y="7656"/>
                  </a:lnTo>
                  <a:lnTo>
                    <a:pt x="3277" y="8759"/>
                  </a:lnTo>
                  <a:lnTo>
                    <a:pt x="3277" y="6427"/>
                  </a:lnTo>
                  <a:lnTo>
                    <a:pt x="4915" y="5325"/>
                  </a:lnTo>
                  <a:close/>
                  <a:moveTo>
                    <a:pt x="788" y="7026"/>
                  </a:moveTo>
                  <a:lnTo>
                    <a:pt x="2426" y="8129"/>
                  </a:lnTo>
                  <a:lnTo>
                    <a:pt x="2426" y="11027"/>
                  </a:lnTo>
                  <a:lnTo>
                    <a:pt x="1355" y="9956"/>
                  </a:lnTo>
                  <a:cubicBezTo>
                    <a:pt x="977" y="9578"/>
                    <a:pt x="788" y="9074"/>
                    <a:pt x="788" y="8507"/>
                  </a:cubicBezTo>
                  <a:lnTo>
                    <a:pt x="788" y="7026"/>
                  </a:lnTo>
                  <a:close/>
                  <a:moveTo>
                    <a:pt x="4884" y="8664"/>
                  </a:moveTo>
                  <a:cubicBezTo>
                    <a:pt x="4884" y="9137"/>
                    <a:pt x="4632" y="9609"/>
                    <a:pt x="4285" y="9956"/>
                  </a:cubicBezTo>
                  <a:lnTo>
                    <a:pt x="3214" y="11027"/>
                  </a:lnTo>
                  <a:lnTo>
                    <a:pt x="3214" y="9767"/>
                  </a:lnTo>
                  <a:lnTo>
                    <a:pt x="4884" y="8664"/>
                  </a:lnTo>
                  <a:close/>
                  <a:moveTo>
                    <a:pt x="2868" y="0"/>
                  </a:moveTo>
                  <a:cubicBezTo>
                    <a:pt x="1292" y="0"/>
                    <a:pt x="1" y="1292"/>
                    <a:pt x="1" y="2930"/>
                  </a:cubicBezTo>
                  <a:lnTo>
                    <a:pt x="1" y="2962"/>
                  </a:lnTo>
                  <a:lnTo>
                    <a:pt x="1" y="8475"/>
                  </a:lnTo>
                  <a:cubicBezTo>
                    <a:pt x="1" y="9263"/>
                    <a:pt x="316" y="9956"/>
                    <a:pt x="851" y="10523"/>
                  </a:cubicBezTo>
                  <a:lnTo>
                    <a:pt x="2489" y="12130"/>
                  </a:lnTo>
                  <a:lnTo>
                    <a:pt x="2489" y="13642"/>
                  </a:lnTo>
                  <a:cubicBezTo>
                    <a:pt x="2489" y="13862"/>
                    <a:pt x="2679" y="14020"/>
                    <a:pt x="2868" y="14020"/>
                  </a:cubicBezTo>
                  <a:cubicBezTo>
                    <a:pt x="3057" y="14020"/>
                    <a:pt x="3309" y="13831"/>
                    <a:pt x="3309" y="13642"/>
                  </a:cubicBezTo>
                  <a:lnTo>
                    <a:pt x="3309" y="12130"/>
                  </a:lnTo>
                  <a:lnTo>
                    <a:pt x="4915" y="10523"/>
                  </a:lnTo>
                  <a:cubicBezTo>
                    <a:pt x="5451" y="9956"/>
                    <a:pt x="5766" y="9263"/>
                    <a:pt x="5766" y="8475"/>
                  </a:cubicBezTo>
                  <a:cubicBezTo>
                    <a:pt x="5734" y="8223"/>
                    <a:pt x="5734" y="3119"/>
                    <a:pt x="5734" y="2930"/>
                  </a:cubicBezTo>
                  <a:cubicBezTo>
                    <a:pt x="5734" y="1292"/>
                    <a:pt x="4443" y="0"/>
                    <a:pt x="2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526;p53">
              <a:extLst>
                <a:ext uri="{FF2B5EF4-FFF2-40B4-BE49-F238E27FC236}">
                  <a16:creationId xmlns:a16="http://schemas.microsoft.com/office/drawing/2014/main" id="{7471B130-3253-4E84-A156-65FC486B5132}"/>
                </a:ext>
              </a:extLst>
            </p:cNvPr>
            <p:cNvSpPr/>
            <p:nvPr/>
          </p:nvSpPr>
          <p:spPr>
            <a:xfrm>
              <a:off x="-12619850" y="1887525"/>
              <a:ext cx="104000" cy="63050"/>
            </a:xfrm>
            <a:custGeom>
              <a:avLst/>
              <a:gdLst/>
              <a:ahLst/>
              <a:cxnLst/>
              <a:rect l="l" t="t" r="r" b="b"/>
              <a:pathLst>
                <a:path w="4160" h="2522" extrusionOk="0">
                  <a:moveTo>
                    <a:pt x="3340" y="851"/>
                  </a:moveTo>
                  <a:lnTo>
                    <a:pt x="3340" y="1702"/>
                  </a:lnTo>
                  <a:lnTo>
                    <a:pt x="820" y="1702"/>
                  </a:lnTo>
                  <a:lnTo>
                    <a:pt x="820" y="851"/>
                  </a:lnTo>
                  <a:close/>
                  <a:moveTo>
                    <a:pt x="442" y="1"/>
                  </a:moveTo>
                  <a:cubicBezTo>
                    <a:pt x="190" y="1"/>
                    <a:pt x="1" y="190"/>
                    <a:pt x="1" y="442"/>
                  </a:cubicBezTo>
                  <a:lnTo>
                    <a:pt x="1" y="2080"/>
                  </a:lnTo>
                  <a:cubicBezTo>
                    <a:pt x="1" y="2332"/>
                    <a:pt x="190" y="2521"/>
                    <a:pt x="442" y="2521"/>
                  </a:cubicBezTo>
                  <a:lnTo>
                    <a:pt x="3781" y="2521"/>
                  </a:lnTo>
                  <a:cubicBezTo>
                    <a:pt x="4002" y="2521"/>
                    <a:pt x="4159" y="2332"/>
                    <a:pt x="4159" y="2080"/>
                  </a:cubicBezTo>
                  <a:lnTo>
                    <a:pt x="4159" y="442"/>
                  </a:lnTo>
                  <a:cubicBezTo>
                    <a:pt x="4159" y="190"/>
                    <a:pt x="3970"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7527;p53">
            <a:extLst>
              <a:ext uri="{FF2B5EF4-FFF2-40B4-BE49-F238E27FC236}">
                <a16:creationId xmlns:a16="http://schemas.microsoft.com/office/drawing/2014/main" id="{DEC24B98-FBA8-4ED6-8071-7D56696DD368}"/>
              </a:ext>
            </a:extLst>
          </p:cNvPr>
          <p:cNvGrpSpPr/>
          <p:nvPr/>
        </p:nvGrpSpPr>
        <p:grpSpPr>
          <a:xfrm>
            <a:off x="3301212" y="2005013"/>
            <a:ext cx="571181" cy="500606"/>
            <a:chOff x="-12660025" y="2096250"/>
            <a:chExt cx="353675" cy="309975"/>
          </a:xfrm>
          <a:solidFill>
            <a:srgbClr val="5C3183"/>
          </a:solidFill>
        </p:grpSpPr>
        <p:sp>
          <p:nvSpPr>
            <p:cNvPr id="324" name="Google Shape;7528;p53">
              <a:extLst>
                <a:ext uri="{FF2B5EF4-FFF2-40B4-BE49-F238E27FC236}">
                  <a16:creationId xmlns:a16="http://schemas.microsoft.com/office/drawing/2014/main" id="{DBDFACEB-3A20-4A4A-849B-CCFD2B8AF4BE}"/>
                </a:ext>
              </a:extLst>
            </p:cNvPr>
            <p:cNvSpPr/>
            <p:nvPr/>
          </p:nvSpPr>
          <p:spPr>
            <a:xfrm>
              <a:off x="-12619850" y="2136425"/>
              <a:ext cx="63025" cy="62250"/>
            </a:xfrm>
            <a:custGeom>
              <a:avLst/>
              <a:gdLst/>
              <a:ahLst/>
              <a:cxnLst/>
              <a:rect l="l" t="t" r="r" b="b"/>
              <a:pathLst>
                <a:path w="2521" h="2490" extrusionOk="0">
                  <a:moveTo>
                    <a:pt x="1261" y="819"/>
                  </a:moveTo>
                  <a:cubicBezTo>
                    <a:pt x="1481" y="819"/>
                    <a:pt x="1702" y="1040"/>
                    <a:pt x="1702" y="1261"/>
                  </a:cubicBezTo>
                  <a:cubicBezTo>
                    <a:pt x="1702" y="1513"/>
                    <a:pt x="1481" y="1702"/>
                    <a:pt x="1261" y="1702"/>
                  </a:cubicBezTo>
                  <a:cubicBezTo>
                    <a:pt x="1040" y="1702"/>
                    <a:pt x="851" y="1513"/>
                    <a:pt x="851" y="1261"/>
                  </a:cubicBezTo>
                  <a:cubicBezTo>
                    <a:pt x="820" y="1040"/>
                    <a:pt x="1009" y="819"/>
                    <a:pt x="1261" y="819"/>
                  </a:cubicBezTo>
                  <a:close/>
                  <a:moveTo>
                    <a:pt x="1261" y="0"/>
                  </a:moveTo>
                  <a:cubicBezTo>
                    <a:pt x="568" y="0"/>
                    <a:pt x="1" y="567"/>
                    <a:pt x="1" y="1229"/>
                  </a:cubicBezTo>
                  <a:cubicBezTo>
                    <a:pt x="1" y="1922"/>
                    <a:pt x="568" y="2489"/>
                    <a:pt x="1261" y="2489"/>
                  </a:cubicBezTo>
                  <a:cubicBezTo>
                    <a:pt x="1922" y="2489"/>
                    <a:pt x="2521" y="1922"/>
                    <a:pt x="2521" y="1229"/>
                  </a:cubicBezTo>
                  <a:cubicBezTo>
                    <a:pt x="2521" y="567"/>
                    <a:pt x="1954"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529;p53">
              <a:extLst>
                <a:ext uri="{FF2B5EF4-FFF2-40B4-BE49-F238E27FC236}">
                  <a16:creationId xmlns:a16="http://schemas.microsoft.com/office/drawing/2014/main" id="{F86F3A59-DDEA-43FA-B818-DD8891B8F772}"/>
                </a:ext>
              </a:extLst>
            </p:cNvPr>
            <p:cNvSpPr/>
            <p:nvPr/>
          </p:nvSpPr>
          <p:spPr>
            <a:xfrm>
              <a:off x="-12496200" y="2136425"/>
              <a:ext cx="63050" cy="62250"/>
            </a:xfrm>
            <a:custGeom>
              <a:avLst/>
              <a:gdLst/>
              <a:ahLst/>
              <a:cxnLst/>
              <a:rect l="l" t="t" r="r" b="b"/>
              <a:pathLst>
                <a:path w="2522" h="2490" extrusionOk="0">
                  <a:moveTo>
                    <a:pt x="1261" y="819"/>
                  </a:moveTo>
                  <a:cubicBezTo>
                    <a:pt x="1513" y="819"/>
                    <a:pt x="1702" y="1040"/>
                    <a:pt x="1702" y="1261"/>
                  </a:cubicBezTo>
                  <a:cubicBezTo>
                    <a:pt x="1702" y="1513"/>
                    <a:pt x="1513" y="1702"/>
                    <a:pt x="1261" y="1702"/>
                  </a:cubicBezTo>
                  <a:cubicBezTo>
                    <a:pt x="1040" y="1702"/>
                    <a:pt x="883" y="1513"/>
                    <a:pt x="883" y="1261"/>
                  </a:cubicBezTo>
                  <a:cubicBezTo>
                    <a:pt x="851" y="1040"/>
                    <a:pt x="1040" y="819"/>
                    <a:pt x="1261" y="819"/>
                  </a:cubicBezTo>
                  <a:close/>
                  <a:moveTo>
                    <a:pt x="1261" y="0"/>
                  </a:moveTo>
                  <a:cubicBezTo>
                    <a:pt x="568" y="0"/>
                    <a:pt x="64" y="567"/>
                    <a:pt x="64" y="1229"/>
                  </a:cubicBezTo>
                  <a:cubicBezTo>
                    <a:pt x="1" y="1922"/>
                    <a:pt x="568" y="2489"/>
                    <a:pt x="1261" y="2489"/>
                  </a:cubicBezTo>
                  <a:cubicBezTo>
                    <a:pt x="1954" y="2489"/>
                    <a:pt x="2521" y="1922"/>
                    <a:pt x="2521" y="1229"/>
                  </a:cubicBezTo>
                  <a:cubicBezTo>
                    <a:pt x="2521" y="567"/>
                    <a:pt x="1986"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530;p53">
              <a:extLst>
                <a:ext uri="{FF2B5EF4-FFF2-40B4-BE49-F238E27FC236}">
                  <a16:creationId xmlns:a16="http://schemas.microsoft.com/office/drawing/2014/main" id="{E7096A6F-7186-4E16-AEBE-C30AF9B238A2}"/>
                </a:ext>
              </a:extLst>
            </p:cNvPr>
            <p:cNvSpPr/>
            <p:nvPr/>
          </p:nvSpPr>
          <p:spPr>
            <a:xfrm>
              <a:off x="-12453650" y="2261650"/>
              <a:ext cx="19700" cy="19725"/>
            </a:xfrm>
            <a:custGeom>
              <a:avLst/>
              <a:gdLst/>
              <a:ahLst/>
              <a:cxnLst/>
              <a:rect l="l" t="t" r="r" b="b"/>
              <a:pathLst>
                <a:path w="788" h="789" extrusionOk="0">
                  <a:moveTo>
                    <a:pt x="410" y="1"/>
                  </a:moveTo>
                  <a:cubicBezTo>
                    <a:pt x="189" y="1"/>
                    <a:pt x="0" y="158"/>
                    <a:pt x="0" y="379"/>
                  </a:cubicBezTo>
                  <a:cubicBezTo>
                    <a:pt x="0" y="599"/>
                    <a:pt x="189" y="788"/>
                    <a:pt x="410" y="788"/>
                  </a:cubicBezTo>
                  <a:cubicBezTo>
                    <a:pt x="630" y="788"/>
                    <a:pt x="788" y="599"/>
                    <a:pt x="788" y="379"/>
                  </a:cubicBezTo>
                  <a:cubicBezTo>
                    <a:pt x="788" y="158"/>
                    <a:pt x="630" y="1"/>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531;p53">
              <a:extLst>
                <a:ext uri="{FF2B5EF4-FFF2-40B4-BE49-F238E27FC236}">
                  <a16:creationId xmlns:a16="http://schemas.microsoft.com/office/drawing/2014/main" id="{0BA636A6-7030-4AF7-8146-FC0600B98182}"/>
                </a:ext>
              </a:extLst>
            </p:cNvPr>
            <p:cNvSpPr/>
            <p:nvPr/>
          </p:nvSpPr>
          <p:spPr>
            <a:xfrm>
              <a:off x="-12494625" y="2261650"/>
              <a:ext cx="19725" cy="19725"/>
            </a:xfrm>
            <a:custGeom>
              <a:avLst/>
              <a:gdLst/>
              <a:ahLst/>
              <a:cxnLst/>
              <a:rect l="l" t="t" r="r" b="b"/>
              <a:pathLst>
                <a:path w="789" h="789" extrusionOk="0">
                  <a:moveTo>
                    <a:pt x="379" y="1"/>
                  </a:moveTo>
                  <a:cubicBezTo>
                    <a:pt x="158" y="1"/>
                    <a:pt x="1" y="158"/>
                    <a:pt x="1" y="379"/>
                  </a:cubicBezTo>
                  <a:cubicBezTo>
                    <a:pt x="1" y="599"/>
                    <a:pt x="158" y="788"/>
                    <a:pt x="379" y="788"/>
                  </a:cubicBezTo>
                  <a:cubicBezTo>
                    <a:pt x="599" y="788"/>
                    <a:pt x="788" y="599"/>
                    <a:pt x="788" y="379"/>
                  </a:cubicBezTo>
                  <a:cubicBezTo>
                    <a:pt x="788" y="158"/>
                    <a:pt x="599"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532;p53">
              <a:extLst>
                <a:ext uri="{FF2B5EF4-FFF2-40B4-BE49-F238E27FC236}">
                  <a16:creationId xmlns:a16="http://schemas.microsoft.com/office/drawing/2014/main" id="{6210FA58-1FE0-4539-A8FC-DAC820B66128}"/>
                </a:ext>
              </a:extLst>
            </p:cNvPr>
            <p:cNvSpPr/>
            <p:nvPr/>
          </p:nvSpPr>
          <p:spPr>
            <a:xfrm>
              <a:off x="-12619850" y="2301825"/>
              <a:ext cx="103200" cy="60675"/>
            </a:xfrm>
            <a:custGeom>
              <a:avLst/>
              <a:gdLst/>
              <a:ahLst/>
              <a:cxnLst/>
              <a:rect l="l" t="t" r="r" b="b"/>
              <a:pathLst>
                <a:path w="4128" h="2427" extrusionOk="0">
                  <a:moveTo>
                    <a:pt x="3309" y="819"/>
                  </a:moveTo>
                  <a:lnTo>
                    <a:pt x="3309" y="1670"/>
                  </a:lnTo>
                  <a:lnTo>
                    <a:pt x="820" y="1670"/>
                  </a:lnTo>
                  <a:lnTo>
                    <a:pt x="820" y="819"/>
                  </a:lnTo>
                  <a:close/>
                  <a:moveTo>
                    <a:pt x="442" y="0"/>
                  </a:moveTo>
                  <a:cubicBezTo>
                    <a:pt x="190" y="0"/>
                    <a:pt x="1" y="189"/>
                    <a:pt x="1" y="410"/>
                  </a:cubicBezTo>
                  <a:lnTo>
                    <a:pt x="1" y="2048"/>
                  </a:lnTo>
                  <a:cubicBezTo>
                    <a:pt x="1" y="2269"/>
                    <a:pt x="190" y="2426"/>
                    <a:pt x="442" y="2426"/>
                  </a:cubicBezTo>
                  <a:lnTo>
                    <a:pt x="3750" y="2426"/>
                  </a:lnTo>
                  <a:cubicBezTo>
                    <a:pt x="3970" y="2426"/>
                    <a:pt x="4128" y="2237"/>
                    <a:pt x="4128" y="2048"/>
                  </a:cubicBezTo>
                  <a:lnTo>
                    <a:pt x="4128" y="410"/>
                  </a:lnTo>
                  <a:cubicBezTo>
                    <a:pt x="4128" y="189"/>
                    <a:pt x="3970" y="0"/>
                    <a:pt x="3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533;p53">
              <a:extLst>
                <a:ext uri="{FF2B5EF4-FFF2-40B4-BE49-F238E27FC236}">
                  <a16:creationId xmlns:a16="http://schemas.microsoft.com/office/drawing/2014/main" id="{97D16469-D837-4A9E-8839-93792E84FFA4}"/>
                </a:ext>
              </a:extLst>
            </p:cNvPr>
            <p:cNvSpPr/>
            <p:nvPr/>
          </p:nvSpPr>
          <p:spPr>
            <a:xfrm>
              <a:off x="-12660025" y="2096250"/>
              <a:ext cx="353675" cy="309975"/>
            </a:xfrm>
            <a:custGeom>
              <a:avLst/>
              <a:gdLst/>
              <a:ahLst/>
              <a:cxnLst/>
              <a:rect l="l" t="t" r="r" b="b"/>
              <a:pathLst>
                <a:path w="14147" h="12399" extrusionOk="0">
                  <a:moveTo>
                    <a:pt x="5357" y="4317"/>
                  </a:moveTo>
                  <a:cubicBezTo>
                    <a:pt x="5451" y="4569"/>
                    <a:pt x="5609" y="4758"/>
                    <a:pt x="5766" y="4915"/>
                  </a:cubicBezTo>
                  <a:lnTo>
                    <a:pt x="4884" y="4915"/>
                  </a:lnTo>
                  <a:cubicBezTo>
                    <a:pt x="5042" y="4758"/>
                    <a:pt x="5199" y="4569"/>
                    <a:pt x="5357" y="4317"/>
                  </a:cubicBezTo>
                  <a:close/>
                  <a:moveTo>
                    <a:pt x="2868" y="788"/>
                  </a:moveTo>
                  <a:cubicBezTo>
                    <a:pt x="4002" y="788"/>
                    <a:pt x="4947" y="1733"/>
                    <a:pt x="4947" y="2868"/>
                  </a:cubicBezTo>
                  <a:cubicBezTo>
                    <a:pt x="4947" y="4002"/>
                    <a:pt x="4002" y="4947"/>
                    <a:pt x="2868" y="4947"/>
                  </a:cubicBezTo>
                  <a:cubicBezTo>
                    <a:pt x="1734" y="4915"/>
                    <a:pt x="788" y="4002"/>
                    <a:pt x="788" y="2868"/>
                  </a:cubicBezTo>
                  <a:cubicBezTo>
                    <a:pt x="788" y="1733"/>
                    <a:pt x="1734" y="788"/>
                    <a:pt x="2868" y="788"/>
                  </a:cubicBezTo>
                  <a:close/>
                  <a:moveTo>
                    <a:pt x="7814" y="788"/>
                  </a:moveTo>
                  <a:cubicBezTo>
                    <a:pt x="8980" y="788"/>
                    <a:pt x="9925" y="1733"/>
                    <a:pt x="9925" y="2868"/>
                  </a:cubicBezTo>
                  <a:cubicBezTo>
                    <a:pt x="9925" y="4002"/>
                    <a:pt x="8980" y="4947"/>
                    <a:pt x="7814" y="4947"/>
                  </a:cubicBezTo>
                  <a:cubicBezTo>
                    <a:pt x="6680" y="4947"/>
                    <a:pt x="5735" y="4002"/>
                    <a:pt x="5735" y="2868"/>
                  </a:cubicBezTo>
                  <a:cubicBezTo>
                    <a:pt x="5735" y="1733"/>
                    <a:pt x="6680" y="788"/>
                    <a:pt x="7814" y="788"/>
                  </a:cubicBezTo>
                  <a:close/>
                  <a:moveTo>
                    <a:pt x="13264" y="5987"/>
                  </a:moveTo>
                  <a:lnTo>
                    <a:pt x="13264" y="11311"/>
                  </a:lnTo>
                  <a:lnTo>
                    <a:pt x="10744" y="10051"/>
                  </a:lnTo>
                  <a:lnTo>
                    <a:pt x="10744" y="7247"/>
                  </a:lnTo>
                  <a:lnTo>
                    <a:pt x="13264" y="5987"/>
                  </a:lnTo>
                  <a:close/>
                  <a:moveTo>
                    <a:pt x="9484" y="5734"/>
                  </a:moveTo>
                  <a:cubicBezTo>
                    <a:pt x="9704" y="5734"/>
                    <a:pt x="9862" y="5955"/>
                    <a:pt x="9862" y="6176"/>
                  </a:cubicBezTo>
                  <a:lnTo>
                    <a:pt x="9862" y="11153"/>
                  </a:lnTo>
                  <a:cubicBezTo>
                    <a:pt x="9862" y="11374"/>
                    <a:pt x="9673" y="11563"/>
                    <a:pt x="9484" y="11563"/>
                  </a:cubicBezTo>
                  <a:lnTo>
                    <a:pt x="1198" y="11563"/>
                  </a:lnTo>
                  <a:cubicBezTo>
                    <a:pt x="977" y="11563"/>
                    <a:pt x="788" y="11374"/>
                    <a:pt x="788" y="11153"/>
                  </a:cubicBezTo>
                  <a:lnTo>
                    <a:pt x="788" y="6176"/>
                  </a:lnTo>
                  <a:cubicBezTo>
                    <a:pt x="788" y="5955"/>
                    <a:pt x="977" y="5734"/>
                    <a:pt x="1198" y="5734"/>
                  </a:cubicBezTo>
                  <a:close/>
                  <a:moveTo>
                    <a:pt x="2868" y="1"/>
                  </a:moveTo>
                  <a:cubicBezTo>
                    <a:pt x="1261" y="1"/>
                    <a:pt x="1" y="1292"/>
                    <a:pt x="1" y="2868"/>
                  </a:cubicBezTo>
                  <a:cubicBezTo>
                    <a:pt x="1" y="3687"/>
                    <a:pt x="347" y="4443"/>
                    <a:pt x="883" y="5010"/>
                  </a:cubicBezTo>
                  <a:cubicBezTo>
                    <a:pt x="379" y="5167"/>
                    <a:pt x="1" y="5640"/>
                    <a:pt x="1" y="6176"/>
                  </a:cubicBezTo>
                  <a:lnTo>
                    <a:pt x="1" y="11153"/>
                  </a:lnTo>
                  <a:cubicBezTo>
                    <a:pt x="1" y="11815"/>
                    <a:pt x="536" y="12382"/>
                    <a:pt x="1261" y="12382"/>
                  </a:cubicBezTo>
                  <a:lnTo>
                    <a:pt x="9515" y="12382"/>
                  </a:lnTo>
                  <a:cubicBezTo>
                    <a:pt x="10208" y="12382"/>
                    <a:pt x="10775" y="11846"/>
                    <a:pt x="10775" y="11153"/>
                  </a:cubicBezTo>
                  <a:lnTo>
                    <a:pt x="10775" y="10996"/>
                  </a:lnTo>
                  <a:lnTo>
                    <a:pt x="13548" y="12350"/>
                  </a:lnTo>
                  <a:cubicBezTo>
                    <a:pt x="13594" y="12385"/>
                    <a:pt x="13645" y="12399"/>
                    <a:pt x="13695" y="12399"/>
                  </a:cubicBezTo>
                  <a:cubicBezTo>
                    <a:pt x="13781" y="12399"/>
                    <a:pt x="13866" y="12359"/>
                    <a:pt x="13926" y="12319"/>
                  </a:cubicBezTo>
                  <a:cubicBezTo>
                    <a:pt x="14052" y="12256"/>
                    <a:pt x="14146" y="12130"/>
                    <a:pt x="14146" y="11972"/>
                  </a:cubicBezTo>
                  <a:lnTo>
                    <a:pt x="14146" y="5356"/>
                  </a:lnTo>
                  <a:cubicBezTo>
                    <a:pt x="14083" y="5199"/>
                    <a:pt x="14020" y="5073"/>
                    <a:pt x="13894" y="5010"/>
                  </a:cubicBezTo>
                  <a:cubicBezTo>
                    <a:pt x="13815" y="4950"/>
                    <a:pt x="13722" y="4928"/>
                    <a:pt x="13633" y="4928"/>
                  </a:cubicBezTo>
                  <a:cubicBezTo>
                    <a:pt x="13581" y="4928"/>
                    <a:pt x="13531" y="4935"/>
                    <a:pt x="13485" y="4947"/>
                  </a:cubicBezTo>
                  <a:lnTo>
                    <a:pt x="10744" y="6333"/>
                  </a:lnTo>
                  <a:lnTo>
                    <a:pt x="10744" y="6176"/>
                  </a:lnTo>
                  <a:cubicBezTo>
                    <a:pt x="10744" y="5577"/>
                    <a:pt x="10334" y="5104"/>
                    <a:pt x="9830" y="5010"/>
                  </a:cubicBezTo>
                  <a:cubicBezTo>
                    <a:pt x="10397" y="4474"/>
                    <a:pt x="10744" y="3750"/>
                    <a:pt x="10744" y="2868"/>
                  </a:cubicBezTo>
                  <a:cubicBezTo>
                    <a:pt x="10744" y="1261"/>
                    <a:pt x="9452" y="1"/>
                    <a:pt x="7814" y="1"/>
                  </a:cubicBezTo>
                  <a:cubicBezTo>
                    <a:pt x="6774" y="1"/>
                    <a:pt x="5861" y="536"/>
                    <a:pt x="5357" y="1418"/>
                  </a:cubicBezTo>
                  <a:cubicBezTo>
                    <a:pt x="4821" y="599"/>
                    <a:pt x="3939" y="1"/>
                    <a:pt x="28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7534;p53">
            <a:extLst>
              <a:ext uri="{FF2B5EF4-FFF2-40B4-BE49-F238E27FC236}">
                <a16:creationId xmlns:a16="http://schemas.microsoft.com/office/drawing/2014/main" id="{B23598F1-F587-4C50-B7FD-E2480CA467E5}"/>
              </a:ext>
            </a:extLst>
          </p:cNvPr>
          <p:cNvGrpSpPr/>
          <p:nvPr/>
        </p:nvGrpSpPr>
        <p:grpSpPr>
          <a:xfrm>
            <a:off x="4013426" y="2688760"/>
            <a:ext cx="576269" cy="571786"/>
            <a:chOff x="-12663175" y="2506800"/>
            <a:chExt cx="356825" cy="354050"/>
          </a:xfrm>
          <a:solidFill>
            <a:srgbClr val="5C3183"/>
          </a:solidFill>
        </p:grpSpPr>
        <p:sp>
          <p:nvSpPr>
            <p:cNvPr id="320" name="Google Shape;7535;p53">
              <a:extLst>
                <a:ext uri="{FF2B5EF4-FFF2-40B4-BE49-F238E27FC236}">
                  <a16:creationId xmlns:a16="http://schemas.microsoft.com/office/drawing/2014/main" id="{DD6AE9CC-3B63-4D01-AFAE-AE0F1434FE1C}"/>
                </a:ext>
              </a:extLst>
            </p:cNvPr>
            <p:cNvSpPr/>
            <p:nvPr/>
          </p:nvSpPr>
          <p:spPr>
            <a:xfrm>
              <a:off x="-12663175" y="2506800"/>
              <a:ext cx="356825" cy="354050"/>
            </a:xfrm>
            <a:custGeom>
              <a:avLst/>
              <a:gdLst/>
              <a:ahLst/>
              <a:cxnLst/>
              <a:rect l="l" t="t" r="r" b="b"/>
              <a:pathLst>
                <a:path w="14273" h="14162" extrusionOk="0">
                  <a:moveTo>
                    <a:pt x="9074" y="969"/>
                  </a:moveTo>
                  <a:lnTo>
                    <a:pt x="9169" y="1095"/>
                  </a:lnTo>
                  <a:cubicBezTo>
                    <a:pt x="8980" y="1536"/>
                    <a:pt x="9011" y="2135"/>
                    <a:pt x="9421" y="2513"/>
                  </a:cubicBezTo>
                  <a:cubicBezTo>
                    <a:pt x="9658" y="2770"/>
                    <a:pt x="9969" y="2890"/>
                    <a:pt x="10284" y="2890"/>
                  </a:cubicBezTo>
                  <a:cubicBezTo>
                    <a:pt x="10472" y="2890"/>
                    <a:pt x="10662" y="2847"/>
                    <a:pt x="10838" y="2765"/>
                  </a:cubicBezTo>
                  <a:lnTo>
                    <a:pt x="11500" y="3427"/>
                  </a:lnTo>
                  <a:cubicBezTo>
                    <a:pt x="11280" y="3899"/>
                    <a:pt x="11343" y="4435"/>
                    <a:pt x="11752" y="4844"/>
                  </a:cubicBezTo>
                  <a:cubicBezTo>
                    <a:pt x="11988" y="5080"/>
                    <a:pt x="12297" y="5206"/>
                    <a:pt x="12603" y="5206"/>
                  </a:cubicBezTo>
                  <a:cubicBezTo>
                    <a:pt x="12788" y="5206"/>
                    <a:pt x="12972" y="5160"/>
                    <a:pt x="13138" y="5065"/>
                  </a:cubicBezTo>
                  <a:lnTo>
                    <a:pt x="13264" y="5191"/>
                  </a:lnTo>
                  <a:cubicBezTo>
                    <a:pt x="13107" y="5537"/>
                    <a:pt x="13107" y="5947"/>
                    <a:pt x="13264" y="6262"/>
                  </a:cubicBezTo>
                  <a:lnTo>
                    <a:pt x="12445" y="7081"/>
                  </a:lnTo>
                  <a:lnTo>
                    <a:pt x="12162" y="6798"/>
                  </a:lnTo>
                  <a:cubicBezTo>
                    <a:pt x="12083" y="6719"/>
                    <a:pt x="11981" y="6680"/>
                    <a:pt x="11874" y="6680"/>
                  </a:cubicBezTo>
                  <a:cubicBezTo>
                    <a:pt x="11768" y="6680"/>
                    <a:pt x="11658" y="6719"/>
                    <a:pt x="11563" y="6798"/>
                  </a:cubicBezTo>
                  <a:cubicBezTo>
                    <a:pt x="11406" y="6955"/>
                    <a:pt x="11406" y="7239"/>
                    <a:pt x="11563" y="7396"/>
                  </a:cubicBezTo>
                  <a:lnTo>
                    <a:pt x="11847" y="7680"/>
                  </a:lnTo>
                  <a:lnTo>
                    <a:pt x="6333" y="13193"/>
                  </a:lnTo>
                  <a:cubicBezTo>
                    <a:pt x="6160" y="13114"/>
                    <a:pt x="5971" y="13075"/>
                    <a:pt x="5786" y="13075"/>
                  </a:cubicBezTo>
                  <a:cubicBezTo>
                    <a:pt x="5601" y="13075"/>
                    <a:pt x="5420" y="13114"/>
                    <a:pt x="5262" y="13193"/>
                  </a:cubicBezTo>
                  <a:lnTo>
                    <a:pt x="5168" y="13067"/>
                  </a:lnTo>
                  <a:cubicBezTo>
                    <a:pt x="5357" y="12626"/>
                    <a:pt x="5325" y="12059"/>
                    <a:pt x="4916" y="11649"/>
                  </a:cubicBezTo>
                  <a:cubicBezTo>
                    <a:pt x="4680" y="11414"/>
                    <a:pt x="4371" y="11288"/>
                    <a:pt x="4057" y="11288"/>
                  </a:cubicBezTo>
                  <a:cubicBezTo>
                    <a:pt x="3867" y="11288"/>
                    <a:pt x="3676" y="11334"/>
                    <a:pt x="3498" y="11429"/>
                  </a:cubicBezTo>
                  <a:lnTo>
                    <a:pt x="2836" y="10736"/>
                  </a:lnTo>
                  <a:cubicBezTo>
                    <a:pt x="3088" y="10263"/>
                    <a:pt x="2994" y="9728"/>
                    <a:pt x="2616" y="9318"/>
                  </a:cubicBezTo>
                  <a:cubicBezTo>
                    <a:pt x="2360" y="9082"/>
                    <a:pt x="2056" y="8957"/>
                    <a:pt x="1748" y="8957"/>
                  </a:cubicBezTo>
                  <a:cubicBezTo>
                    <a:pt x="1563" y="8957"/>
                    <a:pt x="1376" y="9003"/>
                    <a:pt x="1198" y="9098"/>
                  </a:cubicBezTo>
                  <a:lnTo>
                    <a:pt x="1072" y="8971"/>
                  </a:lnTo>
                  <a:cubicBezTo>
                    <a:pt x="1229" y="8625"/>
                    <a:pt x="1229" y="8215"/>
                    <a:pt x="1072" y="7900"/>
                  </a:cubicBezTo>
                  <a:lnTo>
                    <a:pt x="6585" y="2387"/>
                  </a:lnTo>
                  <a:lnTo>
                    <a:pt x="6869" y="2671"/>
                  </a:lnTo>
                  <a:cubicBezTo>
                    <a:pt x="6948" y="2749"/>
                    <a:pt x="7050" y="2789"/>
                    <a:pt x="7152" y="2789"/>
                  </a:cubicBezTo>
                  <a:cubicBezTo>
                    <a:pt x="7255" y="2789"/>
                    <a:pt x="7357" y="2749"/>
                    <a:pt x="7436" y="2671"/>
                  </a:cubicBezTo>
                  <a:cubicBezTo>
                    <a:pt x="7593" y="2513"/>
                    <a:pt x="7593" y="2229"/>
                    <a:pt x="7436" y="2072"/>
                  </a:cubicBezTo>
                  <a:lnTo>
                    <a:pt x="7184" y="1820"/>
                  </a:lnTo>
                  <a:lnTo>
                    <a:pt x="8003" y="969"/>
                  </a:lnTo>
                  <a:cubicBezTo>
                    <a:pt x="8176" y="1048"/>
                    <a:pt x="8365" y="1087"/>
                    <a:pt x="8550" y="1087"/>
                  </a:cubicBezTo>
                  <a:cubicBezTo>
                    <a:pt x="8735" y="1087"/>
                    <a:pt x="8917" y="1048"/>
                    <a:pt x="9074" y="969"/>
                  </a:cubicBezTo>
                  <a:close/>
                  <a:moveTo>
                    <a:pt x="7893" y="0"/>
                  </a:moveTo>
                  <a:cubicBezTo>
                    <a:pt x="7782" y="0"/>
                    <a:pt x="7672" y="40"/>
                    <a:pt x="7593" y="119"/>
                  </a:cubicBezTo>
                  <a:lnTo>
                    <a:pt x="158" y="7554"/>
                  </a:lnTo>
                  <a:cubicBezTo>
                    <a:pt x="1" y="7711"/>
                    <a:pt x="1" y="7995"/>
                    <a:pt x="158" y="8152"/>
                  </a:cubicBezTo>
                  <a:cubicBezTo>
                    <a:pt x="316" y="8310"/>
                    <a:pt x="316" y="8593"/>
                    <a:pt x="158" y="8751"/>
                  </a:cubicBezTo>
                  <a:cubicBezTo>
                    <a:pt x="1" y="8908"/>
                    <a:pt x="1" y="9161"/>
                    <a:pt x="158" y="9318"/>
                  </a:cubicBezTo>
                  <a:lnTo>
                    <a:pt x="757" y="9917"/>
                  </a:lnTo>
                  <a:cubicBezTo>
                    <a:pt x="836" y="9995"/>
                    <a:pt x="938" y="10035"/>
                    <a:pt x="1040" y="10035"/>
                  </a:cubicBezTo>
                  <a:cubicBezTo>
                    <a:pt x="1143" y="10035"/>
                    <a:pt x="1245" y="9995"/>
                    <a:pt x="1324" y="9917"/>
                  </a:cubicBezTo>
                  <a:cubicBezTo>
                    <a:pt x="1418" y="9838"/>
                    <a:pt x="1529" y="9798"/>
                    <a:pt x="1635" y="9798"/>
                  </a:cubicBezTo>
                  <a:cubicBezTo>
                    <a:pt x="1741" y="9798"/>
                    <a:pt x="1844" y="9838"/>
                    <a:pt x="1923" y="9917"/>
                  </a:cubicBezTo>
                  <a:cubicBezTo>
                    <a:pt x="2080" y="10074"/>
                    <a:pt x="2080" y="10358"/>
                    <a:pt x="1923" y="10515"/>
                  </a:cubicBezTo>
                  <a:cubicBezTo>
                    <a:pt x="1765" y="10673"/>
                    <a:pt x="1765" y="10956"/>
                    <a:pt x="1923" y="11114"/>
                  </a:cubicBezTo>
                  <a:lnTo>
                    <a:pt x="3120" y="12279"/>
                  </a:lnTo>
                  <a:cubicBezTo>
                    <a:pt x="3199" y="12358"/>
                    <a:pt x="3301" y="12398"/>
                    <a:pt x="3403" y="12398"/>
                  </a:cubicBezTo>
                  <a:cubicBezTo>
                    <a:pt x="3506" y="12398"/>
                    <a:pt x="3608" y="12358"/>
                    <a:pt x="3687" y="12279"/>
                  </a:cubicBezTo>
                  <a:cubicBezTo>
                    <a:pt x="3781" y="12201"/>
                    <a:pt x="3892" y="12161"/>
                    <a:pt x="3998" y="12161"/>
                  </a:cubicBezTo>
                  <a:cubicBezTo>
                    <a:pt x="4104" y="12161"/>
                    <a:pt x="4207" y="12201"/>
                    <a:pt x="4285" y="12279"/>
                  </a:cubicBezTo>
                  <a:cubicBezTo>
                    <a:pt x="4443" y="12437"/>
                    <a:pt x="4443" y="12721"/>
                    <a:pt x="4285" y="12878"/>
                  </a:cubicBezTo>
                  <a:cubicBezTo>
                    <a:pt x="4128" y="13036"/>
                    <a:pt x="4128" y="13319"/>
                    <a:pt x="4285" y="13477"/>
                  </a:cubicBezTo>
                  <a:lnTo>
                    <a:pt x="4884" y="14044"/>
                  </a:lnTo>
                  <a:cubicBezTo>
                    <a:pt x="4963" y="14123"/>
                    <a:pt x="5073" y="14162"/>
                    <a:pt x="5183" y="14162"/>
                  </a:cubicBezTo>
                  <a:cubicBezTo>
                    <a:pt x="5294" y="14162"/>
                    <a:pt x="5404" y="14123"/>
                    <a:pt x="5483" y="14044"/>
                  </a:cubicBezTo>
                  <a:cubicBezTo>
                    <a:pt x="5561" y="13965"/>
                    <a:pt x="5664" y="13926"/>
                    <a:pt x="5766" y="13926"/>
                  </a:cubicBezTo>
                  <a:cubicBezTo>
                    <a:pt x="5869" y="13926"/>
                    <a:pt x="5971" y="13965"/>
                    <a:pt x="6050" y="14044"/>
                  </a:cubicBezTo>
                  <a:cubicBezTo>
                    <a:pt x="6144" y="14123"/>
                    <a:pt x="6254" y="14162"/>
                    <a:pt x="6361" y="14162"/>
                  </a:cubicBezTo>
                  <a:cubicBezTo>
                    <a:pt x="6467" y="14162"/>
                    <a:pt x="6570" y="14123"/>
                    <a:pt x="6648" y="14044"/>
                  </a:cubicBezTo>
                  <a:lnTo>
                    <a:pt x="14115" y="6609"/>
                  </a:lnTo>
                  <a:cubicBezTo>
                    <a:pt x="14272" y="6451"/>
                    <a:pt x="14272" y="6168"/>
                    <a:pt x="14115" y="6010"/>
                  </a:cubicBezTo>
                  <a:cubicBezTo>
                    <a:pt x="13926" y="5853"/>
                    <a:pt x="13926" y="5600"/>
                    <a:pt x="14115" y="5443"/>
                  </a:cubicBezTo>
                  <a:cubicBezTo>
                    <a:pt x="14241" y="5285"/>
                    <a:pt x="14241" y="5002"/>
                    <a:pt x="14115" y="4844"/>
                  </a:cubicBezTo>
                  <a:lnTo>
                    <a:pt x="13516" y="4246"/>
                  </a:lnTo>
                  <a:cubicBezTo>
                    <a:pt x="13438" y="4167"/>
                    <a:pt x="13327" y="4128"/>
                    <a:pt x="13217" y="4128"/>
                  </a:cubicBezTo>
                  <a:cubicBezTo>
                    <a:pt x="13107" y="4128"/>
                    <a:pt x="12997" y="4167"/>
                    <a:pt x="12918" y="4246"/>
                  </a:cubicBezTo>
                  <a:cubicBezTo>
                    <a:pt x="12839" y="4325"/>
                    <a:pt x="12729" y="4364"/>
                    <a:pt x="12618" y="4364"/>
                  </a:cubicBezTo>
                  <a:cubicBezTo>
                    <a:pt x="12508" y="4364"/>
                    <a:pt x="12398" y="4325"/>
                    <a:pt x="12319" y="4246"/>
                  </a:cubicBezTo>
                  <a:cubicBezTo>
                    <a:pt x="12162" y="4088"/>
                    <a:pt x="12162" y="3805"/>
                    <a:pt x="12319" y="3647"/>
                  </a:cubicBezTo>
                  <a:cubicBezTo>
                    <a:pt x="12477" y="3490"/>
                    <a:pt x="12477" y="3238"/>
                    <a:pt x="12319" y="3080"/>
                  </a:cubicBezTo>
                  <a:lnTo>
                    <a:pt x="11154" y="1883"/>
                  </a:lnTo>
                  <a:cubicBezTo>
                    <a:pt x="11075" y="1804"/>
                    <a:pt x="10964" y="1765"/>
                    <a:pt x="10854" y="1765"/>
                  </a:cubicBezTo>
                  <a:cubicBezTo>
                    <a:pt x="10744" y="1765"/>
                    <a:pt x="10634" y="1804"/>
                    <a:pt x="10555" y="1883"/>
                  </a:cubicBezTo>
                  <a:cubicBezTo>
                    <a:pt x="10476" y="1962"/>
                    <a:pt x="10366" y="2001"/>
                    <a:pt x="10256" y="2001"/>
                  </a:cubicBezTo>
                  <a:cubicBezTo>
                    <a:pt x="10145" y="2001"/>
                    <a:pt x="10035" y="1962"/>
                    <a:pt x="9956" y="1883"/>
                  </a:cubicBezTo>
                  <a:cubicBezTo>
                    <a:pt x="9799" y="1725"/>
                    <a:pt x="9799" y="1442"/>
                    <a:pt x="9956" y="1284"/>
                  </a:cubicBezTo>
                  <a:cubicBezTo>
                    <a:pt x="10114" y="1127"/>
                    <a:pt x="10114" y="875"/>
                    <a:pt x="9956" y="717"/>
                  </a:cubicBezTo>
                  <a:lnTo>
                    <a:pt x="9389" y="119"/>
                  </a:lnTo>
                  <a:cubicBezTo>
                    <a:pt x="9295" y="40"/>
                    <a:pt x="9184" y="0"/>
                    <a:pt x="9078" y="0"/>
                  </a:cubicBezTo>
                  <a:cubicBezTo>
                    <a:pt x="8972" y="0"/>
                    <a:pt x="8869" y="40"/>
                    <a:pt x="8791" y="119"/>
                  </a:cubicBezTo>
                  <a:cubicBezTo>
                    <a:pt x="8712" y="197"/>
                    <a:pt x="8602" y="237"/>
                    <a:pt x="8491" y="237"/>
                  </a:cubicBezTo>
                  <a:cubicBezTo>
                    <a:pt x="8381" y="237"/>
                    <a:pt x="8271" y="197"/>
                    <a:pt x="8192" y="119"/>
                  </a:cubicBezTo>
                  <a:cubicBezTo>
                    <a:pt x="8113" y="40"/>
                    <a:pt x="8003" y="0"/>
                    <a:pt x="78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536;p53">
              <a:extLst>
                <a:ext uri="{FF2B5EF4-FFF2-40B4-BE49-F238E27FC236}">
                  <a16:creationId xmlns:a16="http://schemas.microsoft.com/office/drawing/2014/main" id="{56E87E59-E963-4B15-8C02-2317918B60A4}"/>
                </a:ext>
              </a:extLst>
            </p:cNvPr>
            <p:cNvSpPr/>
            <p:nvPr/>
          </p:nvSpPr>
          <p:spPr>
            <a:xfrm>
              <a:off x="-12466275" y="2586350"/>
              <a:ext cx="37850" cy="35850"/>
            </a:xfrm>
            <a:custGeom>
              <a:avLst/>
              <a:gdLst/>
              <a:ahLst/>
              <a:cxnLst/>
              <a:rect l="l" t="t" r="r" b="b"/>
              <a:pathLst>
                <a:path w="1514" h="1434" extrusionOk="0">
                  <a:moveTo>
                    <a:pt x="458" y="0"/>
                  </a:moveTo>
                  <a:cubicBezTo>
                    <a:pt x="348" y="0"/>
                    <a:pt x="237" y="40"/>
                    <a:pt x="159" y="119"/>
                  </a:cubicBezTo>
                  <a:cubicBezTo>
                    <a:pt x="1" y="276"/>
                    <a:pt x="1" y="560"/>
                    <a:pt x="159" y="717"/>
                  </a:cubicBezTo>
                  <a:lnTo>
                    <a:pt x="757" y="1316"/>
                  </a:lnTo>
                  <a:cubicBezTo>
                    <a:pt x="836" y="1395"/>
                    <a:pt x="938" y="1434"/>
                    <a:pt x="1041" y="1434"/>
                  </a:cubicBezTo>
                  <a:cubicBezTo>
                    <a:pt x="1143" y="1434"/>
                    <a:pt x="1245" y="1395"/>
                    <a:pt x="1324" y="1316"/>
                  </a:cubicBezTo>
                  <a:cubicBezTo>
                    <a:pt x="1513" y="1158"/>
                    <a:pt x="1513" y="875"/>
                    <a:pt x="1324" y="717"/>
                  </a:cubicBezTo>
                  <a:lnTo>
                    <a:pt x="757" y="119"/>
                  </a:lnTo>
                  <a:cubicBezTo>
                    <a:pt x="678" y="40"/>
                    <a:pt x="568" y="0"/>
                    <a:pt x="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537;p53">
              <a:extLst>
                <a:ext uri="{FF2B5EF4-FFF2-40B4-BE49-F238E27FC236}">
                  <a16:creationId xmlns:a16="http://schemas.microsoft.com/office/drawing/2014/main" id="{DABDFE1A-AF54-4650-958E-8EC247470023}"/>
                </a:ext>
              </a:extLst>
            </p:cNvPr>
            <p:cNvSpPr/>
            <p:nvPr/>
          </p:nvSpPr>
          <p:spPr>
            <a:xfrm>
              <a:off x="-12422950" y="2630450"/>
              <a:ext cx="37825" cy="35875"/>
            </a:xfrm>
            <a:custGeom>
              <a:avLst/>
              <a:gdLst/>
              <a:ahLst/>
              <a:cxnLst/>
              <a:rect l="l" t="t" r="r" b="b"/>
              <a:pathLst>
                <a:path w="1513" h="1435" extrusionOk="0">
                  <a:moveTo>
                    <a:pt x="458" y="1"/>
                  </a:moveTo>
                  <a:cubicBezTo>
                    <a:pt x="347" y="1"/>
                    <a:pt x="237" y="40"/>
                    <a:pt x="158" y="119"/>
                  </a:cubicBezTo>
                  <a:cubicBezTo>
                    <a:pt x="1" y="276"/>
                    <a:pt x="1" y="560"/>
                    <a:pt x="158" y="717"/>
                  </a:cubicBezTo>
                  <a:lnTo>
                    <a:pt x="757" y="1316"/>
                  </a:lnTo>
                  <a:cubicBezTo>
                    <a:pt x="836" y="1395"/>
                    <a:pt x="938" y="1434"/>
                    <a:pt x="1044" y="1434"/>
                  </a:cubicBezTo>
                  <a:cubicBezTo>
                    <a:pt x="1151" y="1434"/>
                    <a:pt x="1261" y="1395"/>
                    <a:pt x="1355" y="1316"/>
                  </a:cubicBezTo>
                  <a:cubicBezTo>
                    <a:pt x="1513" y="1159"/>
                    <a:pt x="1513" y="875"/>
                    <a:pt x="1355" y="717"/>
                  </a:cubicBezTo>
                  <a:lnTo>
                    <a:pt x="757" y="119"/>
                  </a:lnTo>
                  <a:cubicBezTo>
                    <a:pt x="678" y="40"/>
                    <a:pt x="568" y="1"/>
                    <a:pt x="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538;p53">
              <a:extLst>
                <a:ext uri="{FF2B5EF4-FFF2-40B4-BE49-F238E27FC236}">
                  <a16:creationId xmlns:a16="http://schemas.microsoft.com/office/drawing/2014/main" id="{C640E146-C3C4-4660-A2CC-E4D9B7553A23}"/>
                </a:ext>
              </a:extLst>
            </p:cNvPr>
            <p:cNvSpPr/>
            <p:nvPr/>
          </p:nvSpPr>
          <p:spPr>
            <a:xfrm>
              <a:off x="-12591500" y="2644250"/>
              <a:ext cx="192200" cy="142975"/>
            </a:xfrm>
            <a:custGeom>
              <a:avLst/>
              <a:gdLst/>
              <a:ahLst/>
              <a:cxnLst/>
              <a:rect l="l" t="t" r="r" b="b"/>
              <a:pathLst>
                <a:path w="7688" h="5719" extrusionOk="0">
                  <a:moveTo>
                    <a:pt x="1371" y="1780"/>
                  </a:moveTo>
                  <a:cubicBezTo>
                    <a:pt x="1481" y="1780"/>
                    <a:pt x="1592" y="1819"/>
                    <a:pt x="1670" y="1898"/>
                  </a:cubicBezTo>
                  <a:cubicBezTo>
                    <a:pt x="1828" y="2056"/>
                    <a:pt x="1828" y="2339"/>
                    <a:pt x="1670" y="2497"/>
                  </a:cubicBezTo>
                  <a:cubicBezTo>
                    <a:pt x="1592" y="2576"/>
                    <a:pt x="1481" y="2615"/>
                    <a:pt x="1371" y="2615"/>
                  </a:cubicBezTo>
                  <a:cubicBezTo>
                    <a:pt x="1261" y="2615"/>
                    <a:pt x="1151" y="2576"/>
                    <a:pt x="1072" y="2497"/>
                  </a:cubicBezTo>
                  <a:cubicBezTo>
                    <a:pt x="914" y="2339"/>
                    <a:pt x="914" y="2056"/>
                    <a:pt x="1072" y="1898"/>
                  </a:cubicBezTo>
                  <a:cubicBezTo>
                    <a:pt x="1151" y="1819"/>
                    <a:pt x="1261" y="1780"/>
                    <a:pt x="1371" y="1780"/>
                  </a:cubicBezTo>
                  <a:close/>
                  <a:moveTo>
                    <a:pt x="4317" y="985"/>
                  </a:moveTo>
                  <a:lnTo>
                    <a:pt x="6522" y="2308"/>
                  </a:lnTo>
                  <a:lnTo>
                    <a:pt x="5955" y="2843"/>
                  </a:lnTo>
                  <a:lnTo>
                    <a:pt x="3750" y="1552"/>
                  </a:lnTo>
                  <a:lnTo>
                    <a:pt x="4317" y="985"/>
                  </a:lnTo>
                  <a:close/>
                  <a:moveTo>
                    <a:pt x="3687" y="4111"/>
                  </a:moveTo>
                  <a:cubicBezTo>
                    <a:pt x="3789" y="4111"/>
                    <a:pt x="3892" y="4151"/>
                    <a:pt x="3970" y="4230"/>
                  </a:cubicBezTo>
                  <a:cubicBezTo>
                    <a:pt x="4159" y="4387"/>
                    <a:pt x="4159" y="4671"/>
                    <a:pt x="3970" y="4828"/>
                  </a:cubicBezTo>
                  <a:cubicBezTo>
                    <a:pt x="3892" y="4907"/>
                    <a:pt x="3789" y="4946"/>
                    <a:pt x="3687" y="4946"/>
                  </a:cubicBezTo>
                  <a:cubicBezTo>
                    <a:pt x="3584" y="4946"/>
                    <a:pt x="3482" y="4907"/>
                    <a:pt x="3403" y="4828"/>
                  </a:cubicBezTo>
                  <a:cubicBezTo>
                    <a:pt x="3246" y="4671"/>
                    <a:pt x="3246" y="4387"/>
                    <a:pt x="3403" y="4230"/>
                  </a:cubicBezTo>
                  <a:cubicBezTo>
                    <a:pt x="3482" y="4151"/>
                    <a:pt x="3584" y="4111"/>
                    <a:pt x="3687" y="4111"/>
                  </a:cubicBezTo>
                  <a:close/>
                  <a:moveTo>
                    <a:pt x="4302" y="0"/>
                  </a:moveTo>
                  <a:cubicBezTo>
                    <a:pt x="4187" y="0"/>
                    <a:pt x="4067" y="37"/>
                    <a:pt x="3970" y="134"/>
                  </a:cubicBezTo>
                  <a:lnTo>
                    <a:pt x="2490" y="1615"/>
                  </a:lnTo>
                  <a:lnTo>
                    <a:pt x="2269" y="1268"/>
                  </a:lnTo>
                  <a:cubicBezTo>
                    <a:pt x="2033" y="1032"/>
                    <a:pt x="1718" y="914"/>
                    <a:pt x="1395" y="914"/>
                  </a:cubicBezTo>
                  <a:cubicBezTo>
                    <a:pt x="1072" y="914"/>
                    <a:pt x="741" y="1032"/>
                    <a:pt x="473" y="1268"/>
                  </a:cubicBezTo>
                  <a:cubicBezTo>
                    <a:pt x="1" y="1741"/>
                    <a:pt x="1" y="2528"/>
                    <a:pt x="473" y="3032"/>
                  </a:cubicBezTo>
                  <a:cubicBezTo>
                    <a:pt x="710" y="3269"/>
                    <a:pt x="1025" y="3387"/>
                    <a:pt x="1348" y="3387"/>
                  </a:cubicBezTo>
                  <a:cubicBezTo>
                    <a:pt x="1670" y="3387"/>
                    <a:pt x="2001" y="3269"/>
                    <a:pt x="2269" y="3032"/>
                  </a:cubicBezTo>
                  <a:lnTo>
                    <a:pt x="3214" y="2087"/>
                  </a:lnTo>
                  <a:lnTo>
                    <a:pt x="5420" y="3410"/>
                  </a:lnTo>
                  <a:lnTo>
                    <a:pt x="4852" y="3946"/>
                  </a:lnTo>
                  <a:lnTo>
                    <a:pt x="4632" y="3600"/>
                  </a:lnTo>
                  <a:cubicBezTo>
                    <a:pt x="4396" y="3363"/>
                    <a:pt x="4081" y="3245"/>
                    <a:pt x="3758" y="3245"/>
                  </a:cubicBezTo>
                  <a:cubicBezTo>
                    <a:pt x="3435" y="3245"/>
                    <a:pt x="3104" y="3363"/>
                    <a:pt x="2836" y="3600"/>
                  </a:cubicBezTo>
                  <a:cubicBezTo>
                    <a:pt x="2364" y="4072"/>
                    <a:pt x="2364" y="4860"/>
                    <a:pt x="2836" y="5364"/>
                  </a:cubicBezTo>
                  <a:cubicBezTo>
                    <a:pt x="3072" y="5600"/>
                    <a:pt x="3387" y="5718"/>
                    <a:pt x="3710" y="5718"/>
                  </a:cubicBezTo>
                  <a:cubicBezTo>
                    <a:pt x="4033" y="5718"/>
                    <a:pt x="4364" y="5600"/>
                    <a:pt x="4632" y="5364"/>
                  </a:cubicBezTo>
                  <a:lnTo>
                    <a:pt x="7530" y="2465"/>
                  </a:lnTo>
                  <a:cubicBezTo>
                    <a:pt x="7688" y="2308"/>
                    <a:pt x="7656" y="1993"/>
                    <a:pt x="7404" y="1835"/>
                  </a:cubicBezTo>
                  <a:lnTo>
                    <a:pt x="4506" y="39"/>
                  </a:lnTo>
                  <a:cubicBezTo>
                    <a:pt x="4445" y="15"/>
                    <a:pt x="4374" y="0"/>
                    <a:pt x="43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7539;p53">
            <a:extLst>
              <a:ext uri="{FF2B5EF4-FFF2-40B4-BE49-F238E27FC236}">
                <a16:creationId xmlns:a16="http://schemas.microsoft.com/office/drawing/2014/main" id="{CCFD81B3-05CD-4D5E-8D23-8421224FDDCC}"/>
              </a:ext>
            </a:extLst>
          </p:cNvPr>
          <p:cNvGrpSpPr/>
          <p:nvPr/>
        </p:nvGrpSpPr>
        <p:grpSpPr>
          <a:xfrm>
            <a:off x="6160157" y="1287776"/>
            <a:ext cx="569890" cy="571181"/>
            <a:chOff x="-10896525" y="1663050"/>
            <a:chExt cx="352875" cy="353675"/>
          </a:xfrm>
          <a:solidFill>
            <a:srgbClr val="5C3183"/>
          </a:solidFill>
        </p:grpSpPr>
        <p:sp>
          <p:nvSpPr>
            <p:cNvPr id="318" name="Google Shape;7540;p53">
              <a:extLst>
                <a:ext uri="{FF2B5EF4-FFF2-40B4-BE49-F238E27FC236}">
                  <a16:creationId xmlns:a16="http://schemas.microsoft.com/office/drawing/2014/main" id="{6ADD4697-126F-4C0B-B83E-D317A3366A18}"/>
                </a:ext>
              </a:extLst>
            </p:cNvPr>
            <p:cNvSpPr/>
            <p:nvPr/>
          </p:nvSpPr>
          <p:spPr>
            <a:xfrm>
              <a:off x="-10896525" y="1663050"/>
              <a:ext cx="166200" cy="311925"/>
            </a:xfrm>
            <a:custGeom>
              <a:avLst/>
              <a:gdLst/>
              <a:ahLst/>
              <a:cxnLst/>
              <a:rect l="l" t="t" r="r" b="b"/>
              <a:pathLst>
                <a:path w="6648" h="12477" extrusionOk="0">
                  <a:moveTo>
                    <a:pt x="3308" y="820"/>
                  </a:moveTo>
                  <a:cubicBezTo>
                    <a:pt x="3781" y="820"/>
                    <a:pt x="4285" y="1230"/>
                    <a:pt x="4663" y="1923"/>
                  </a:cubicBezTo>
                  <a:lnTo>
                    <a:pt x="3308" y="2931"/>
                  </a:lnTo>
                  <a:lnTo>
                    <a:pt x="1922" y="1923"/>
                  </a:lnTo>
                  <a:cubicBezTo>
                    <a:pt x="2300" y="1230"/>
                    <a:pt x="2804" y="820"/>
                    <a:pt x="3308" y="820"/>
                  </a:cubicBezTo>
                  <a:close/>
                  <a:moveTo>
                    <a:pt x="1513" y="2679"/>
                  </a:moveTo>
                  <a:lnTo>
                    <a:pt x="2584" y="3466"/>
                  </a:lnTo>
                  <a:lnTo>
                    <a:pt x="977" y="4695"/>
                  </a:lnTo>
                  <a:cubicBezTo>
                    <a:pt x="1072" y="3939"/>
                    <a:pt x="1292" y="3277"/>
                    <a:pt x="1513" y="2679"/>
                  </a:cubicBezTo>
                  <a:close/>
                  <a:moveTo>
                    <a:pt x="5010" y="2679"/>
                  </a:moveTo>
                  <a:cubicBezTo>
                    <a:pt x="5262" y="3277"/>
                    <a:pt x="5451" y="3939"/>
                    <a:pt x="5577" y="4695"/>
                  </a:cubicBezTo>
                  <a:lnTo>
                    <a:pt x="3970" y="3466"/>
                  </a:lnTo>
                  <a:lnTo>
                    <a:pt x="5010" y="2679"/>
                  </a:lnTo>
                  <a:close/>
                  <a:moveTo>
                    <a:pt x="3308" y="4002"/>
                  </a:moveTo>
                  <a:lnTo>
                    <a:pt x="5734" y="5829"/>
                  </a:lnTo>
                  <a:lnTo>
                    <a:pt x="5734" y="5861"/>
                  </a:lnTo>
                  <a:cubicBezTo>
                    <a:pt x="5608" y="6302"/>
                    <a:pt x="5230" y="6617"/>
                    <a:pt x="4758" y="6617"/>
                  </a:cubicBezTo>
                  <a:lnTo>
                    <a:pt x="1891" y="6617"/>
                  </a:lnTo>
                  <a:cubicBezTo>
                    <a:pt x="1355" y="6617"/>
                    <a:pt x="977" y="6302"/>
                    <a:pt x="851" y="5829"/>
                  </a:cubicBezTo>
                  <a:lnTo>
                    <a:pt x="3308" y="4002"/>
                  </a:lnTo>
                  <a:close/>
                  <a:moveTo>
                    <a:pt x="756" y="7121"/>
                  </a:moveTo>
                  <a:lnTo>
                    <a:pt x="756" y="7121"/>
                  </a:lnTo>
                  <a:cubicBezTo>
                    <a:pt x="1072" y="7310"/>
                    <a:pt x="1450" y="7436"/>
                    <a:pt x="1796" y="7436"/>
                  </a:cubicBezTo>
                  <a:lnTo>
                    <a:pt x="4663" y="7436"/>
                  </a:lnTo>
                  <a:cubicBezTo>
                    <a:pt x="5073" y="7436"/>
                    <a:pt x="5419" y="7310"/>
                    <a:pt x="5703" y="7121"/>
                  </a:cubicBezTo>
                  <a:lnTo>
                    <a:pt x="5703" y="7121"/>
                  </a:lnTo>
                  <a:cubicBezTo>
                    <a:pt x="5734" y="8507"/>
                    <a:pt x="5545" y="9830"/>
                    <a:pt x="5136" y="10902"/>
                  </a:cubicBezTo>
                  <a:cubicBezTo>
                    <a:pt x="4978" y="11374"/>
                    <a:pt x="4537" y="11626"/>
                    <a:pt x="3970" y="11626"/>
                  </a:cubicBezTo>
                  <a:lnTo>
                    <a:pt x="2395" y="11626"/>
                  </a:lnTo>
                  <a:cubicBezTo>
                    <a:pt x="1954" y="11626"/>
                    <a:pt x="1544" y="11343"/>
                    <a:pt x="1387" y="10902"/>
                  </a:cubicBezTo>
                  <a:cubicBezTo>
                    <a:pt x="1009" y="9830"/>
                    <a:pt x="820" y="8507"/>
                    <a:pt x="756" y="7121"/>
                  </a:cubicBezTo>
                  <a:close/>
                  <a:moveTo>
                    <a:pt x="3308" y="1"/>
                  </a:moveTo>
                  <a:cubicBezTo>
                    <a:pt x="2269" y="1"/>
                    <a:pt x="1450" y="946"/>
                    <a:pt x="1009" y="1891"/>
                  </a:cubicBezTo>
                  <a:cubicBezTo>
                    <a:pt x="252" y="3372"/>
                    <a:pt x="0" y="5262"/>
                    <a:pt x="0" y="6932"/>
                  </a:cubicBezTo>
                  <a:cubicBezTo>
                    <a:pt x="0" y="8507"/>
                    <a:pt x="221" y="9988"/>
                    <a:pt x="662" y="11217"/>
                  </a:cubicBezTo>
                  <a:cubicBezTo>
                    <a:pt x="946" y="11973"/>
                    <a:pt x="1639" y="12477"/>
                    <a:pt x="2426" y="12477"/>
                  </a:cubicBezTo>
                  <a:lnTo>
                    <a:pt x="4002" y="12477"/>
                  </a:lnTo>
                  <a:cubicBezTo>
                    <a:pt x="4947" y="12477"/>
                    <a:pt x="5703" y="12004"/>
                    <a:pt x="5986" y="11217"/>
                  </a:cubicBezTo>
                  <a:cubicBezTo>
                    <a:pt x="6396" y="10051"/>
                    <a:pt x="6648" y="8507"/>
                    <a:pt x="6648" y="6932"/>
                  </a:cubicBezTo>
                  <a:cubicBezTo>
                    <a:pt x="6585" y="3183"/>
                    <a:pt x="5230" y="1"/>
                    <a:pt x="3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541;p53">
              <a:extLst>
                <a:ext uri="{FF2B5EF4-FFF2-40B4-BE49-F238E27FC236}">
                  <a16:creationId xmlns:a16="http://schemas.microsoft.com/office/drawing/2014/main" id="{0D70C052-7CF3-4845-B99F-B1AC400E9E0F}"/>
                </a:ext>
              </a:extLst>
            </p:cNvPr>
            <p:cNvSpPr/>
            <p:nvPr/>
          </p:nvSpPr>
          <p:spPr>
            <a:xfrm>
              <a:off x="-10709850" y="1704025"/>
              <a:ext cx="166200" cy="312700"/>
            </a:xfrm>
            <a:custGeom>
              <a:avLst/>
              <a:gdLst/>
              <a:ahLst/>
              <a:cxnLst/>
              <a:rect l="l" t="t" r="r" b="b"/>
              <a:pathLst>
                <a:path w="6648" h="12508" extrusionOk="0">
                  <a:moveTo>
                    <a:pt x="3308" y="851"/>
                  </a:moveTo>
                  <a:cubicBezTo>
                    <a:pt x="3781" y="851"/>
                    <a:pt x="4285" y="1229"/>
                    <a:pt x="4694" y="1954"/>
                  </a:cubicBezTo>
                  <a:lnTo>
                    <a:pt x="3308" y="2962"/>
                  </a:lnTo>
                  <a:lnTo>
                    <a:pt x="1922" y="1954"/>
                  </a:lnTo>
                  <a:cubicBezTo>
                    <a:pt x="2363" y="1229"/>
                    <a:pt x="2835" y="851"/>
                    <a:pt x="3308" y="851"/>
                  </a:cubicBezTo>
                  <a:close/>
                  <a:moveTo>
                    <a:pt x="1575" y="2678"/>
                  </a:moveTo>
                  <a:lnTo>
                    <a:pt x="2646" y="3466"/>
                  </a:lnTo>
                  <a:lnTo>
                    <a:pt x="1040" y="4694"/>
                  </a:lnTo>
                  <a:cubicBezTo>
                    <a:pt x="1134" y="3938"/>
                    <a:pt x="1355" y="3277"/>
                    <a:pt x="1575" y="2678"/>
                  </a:cubicBezTo>
                  <a:close/>
                  <a:moveTo>
                    <a:pt x="5072" y="2678"/>
                  </a:moveTo>
                  <a:cubicBezTo>
                    <a:pt x="5324" y="3277"/>
                    <a:pt x="5513" y="3938"/>
                    <a:pt x="5639" y="4694"/>
                  </a:cubicBezTo>
                  <a:lnTo>
                    <a:pt x="4001" y="3466"/>
                  </a:lnTo>
                  <a:lnTo>
                    <a:pt x="5072" y="2678"/>
                  </a:lnTo>
                  <a:close/>
                  <a:moveTo>
                    <a:pt x="3308" y="4033"/>
                  </a:moveTo>
                  <a:lnTo>
                    <a:pt x="5765" y="5829"/>
                  </a:lnTo>
                  <a:lnTo>
                    <a:pt x="5765" y="5892"/>
                  </a:lnTo>
                  <a:cubicBezTo>
                    <a:pt x="5639" y="6301"/>
                    <a:pt x="5230" y="6616"/>
                    <a:pt x="4757" y="6616"/>
                  </a:cubicBezTo>
                  <a:lnTo>
                    <a:pt x="1859" y="6616"/>
                  </a:lnTo>
                  <a:cubicBezTo>
                    <a:pt x="1418" y="6616"/>
                    <a:pt x="977" y="6301"/>
                    <a:pt x="851" y="5829"/>
                  </a:cubicBezTo>
                  <a:lnTo>
                    <a:pt x="3308" y="4033"/>
                  </a:lnTo>
                  <a:close/>
                  <a:moveTo>
                    <a:pt x="819" y="7152"/>
                  </a:moveTo>
                  <a:lnTo>
                    <a:pt x="819" y="7152"/>
                  </a:lnTo>
                  <a:cubicBezTo>
                    <a:pt x="1134" y="7341"/>
                    <a:pt x="1512" y="7467"/>
                    <a:pt x="1859" y="7467"/>
                  </a:cubicBezTo>
                  <a:lnTo>
                    <a:pt x="4757" y="7467"/>
                  </a:lnTo>
                  <a:cubicBezTo>
                    <a:pt x="5167" y="7467"/>
                    <a:pt x="5513" y="7341"/>
                    <a:pt x="5797" y="7152"/>
                  </a:cubicBezTo>
                  <a:lnTo>
                    <a:pt x="5797" y="7152"/>
                  </a:lnTo>
                  <a:cubicBezTo>
                    <a:pt x="5797" y="8507"/>
                    <a:pt x="5545" y="9861"/>
                    <a:pt x="5198" y="10932"/>
                  </a:cubicBezTo>
                  <a:cubicBezTo>
                    <a:pt x="5041" y="11405"/>
                    <a:pt x="4600" y="11625"/>
                    <a:pt x="4001" y="11625"/>
                  </a:cubicBezTo>
                  <a:lnTo>
                    <a:pt x="2426" y="11625"/>
                  </a:lnTo>
                  <a:cubicBezTo>
                    <a:pt x="2016" y="11625"/>
                    <a:pt x="1607" y="11342"/>
                    <a:pt x="1449" y="10932"/>
                  </a:cubicBezTo>
                  <a:cubicBezTo>
                    <a:pt x="1071" y="9861"/>
                    <a:pt x="851" y="8507"/>
                    <a:pt x="819" y="7152"/>
                  </a:cubicBezTo>
                  <a:close/>
                  <a:moveTo>
                    <a:pt x="3308" y="0"/>
                  </a:moveTo>
                  <a:cubicBezTo>
                    <a:pt x="2174" y="0"/>
                    <a:pt x="1355" y="1103"/>
                    <a:pt x="851" y="2174"/>
                  </a:cubicBezTo>
                  <a:cubicBezTo>
                    <a:pt x="315" y="3466"/>
                    <a:pt x="0" y="5167"/>
                    <a:pt x="0" y="6931"/>
                  </a:cubicBezTo>
                  <a:cubicBezTo>
                    <a:pt x="0" y="8507"/>
                    <a:pt x="221" y="10019"/>
                    <a:pt x="662" y="11247"/>
                  </a:cubicBezTo>
                  <a:cubicBezTo>
                    <a:pt x="945" y="11972"/>
                    <a:pt x="1638" y="12508"/>
                    <a:pt x="2426" y="12508"/>
                  </a:cubicBezTo>
                  <a:lnTo>
                    <a:pt x="4001" y="12508"/>
                  </a:lnTo>
                  <a:cubicBezTo>
                    <a:pt x="4978" y="12508"/>
                    <a:pt x="5702" y="12035"/>
                    <a:pt x="5986" y="11247"/>
                  </a:cubicBezTo>
                  <a:cubicBezTo>
                    <a:pt x="6427" y="10050"/>
                    <a:pt x="6648" y="8507"/>
                    <a:pt x="6648" y="6931"/>
                  </a:cubicBezTo>
                  <a:cubicBezTo>
                    <a:pt x="6616" y="3214"/>
                    <a:pt x="5293" y="0"/>
                    <a:pt x="3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7542;p53">
            <a:extLst>
              <a:ext uri="{FF2B5EF4-FFF2-40B4-BE49-F238E27FC236}">
                <a16:creationId xmlns:a16="http://schemas.microsoft.com/office/drawing/2014/main" id="{561483D2-2140-4A7A-840B-FAEF4A3435CD}"/>
              </a:ext>
            </a:extLst>
          </p:cNvPr>
          <p:cNvSpPr/>
          <p:nvPr/>
        </p:nvSpPr>
        <p:spPr>
          <a:xfrm>
            <a:off x="6225689" y="1969610"/>
            <a:ext cx="438873" cy="571423"/>
          </a:xfrm>
          <a:custGeom>
            <a:avLst/>
            <a:gdLst/>
            <a:ahLst/>
            <a:cxnLst/>
            <a:rect l="l" t="t" r="r" b="b"/>
            <a:pathLst>
              <a:path w="10870" h="14153" extrusionOk="0">
                <a:moveTo>
                  <a:pt x="8286" y="1702"/>
                </a:moveTo>
                <a:lnTo>
                  <a:pt x="8286" y="4222"/>
                </a:lnTo>
                <a:lnTo>
                  <a:pt x="2521" y="4222"/>
                </a:lnTo>
                <a:lnTo>
                  <a:pt x="2521" y="1702"/>
                </a:lnTo>
                <a:close/>
                <a:moveTo>
                  <a:pt x="8286" y="5041"/>
                </a:moveTo>
                <a:lnTo>
                  <a:pt x="8286" y="6680"/>
                </a:lnTo>
                <a:lnTo>
                  <a:pt x="2521" y="6680"/>
                </a:lnTo>
                <a:lnTo>
                  <a:pt x="2521" y="5041"/>
                </a:lnTo>
                <a:close/>
                <a:moveTo>
                  <a:pt x="1733" y="5262"/>
                </a:moveTo>
                <a:lnTo>
                  <a:pt x="1733" y="6680"/>
                </a:lnTo>
                <a:lnTo>
                  <a:pt x="1292" y="6680"/>
                </a:lnTo>
                <a:cubicBezTo>
                  <a:pt x="1134" y="6680"/>
                  <a:pt x="1008" y="6711"/>
                  <a:pt x="914" y="6774"/>
                </a:cubicBezTo>
                <a:lnTo>
                  <a:pt x="914" y="5703"/>
                </a:lnTo>
                <a:lnTo>
                  <a:pt x="1733" y="5262"/>
                </a:lnTo>
                <a:close/>
                <a:moveTo>
                  <a:pt x="9137" y="5262"/>
                </a:moveTo>
                <a:lnTo>
                  <a:pt x="9956" y="5703"/>
                </a:lnTo>
                <a:lnTo>
                  <a:pt x="9956" y="6774"/>
                </a:lnTo>
                <a:cubicBezTo>
                  <a:pt x="9830" y="6743"/>
                  <a:pt x="9672" y="6680"/>
                  <a:pt x="9515" y="6680"/>
                </a:cubicBezTo>
                <a:lnTo>
                  <a:pt x="9137" y="6680"/>
                </a:lnTo>
                <a:lnTo>
                  <a:pt x="9137" y="5262"/>
                </a:lnTo>
                <a:close/>
                <a:moveTo>
                  <a:pt x="9578" y="7467"/>
                </a:moveTo>
                <a:cubicBezTo>
                  <a:pt x="9798" y="7467"/>
                  <a:pt x="9987" y="7688"/>
                  <a:pt x="9987" y="7908"/>
                </a:cubicBezTo>
                <a:cubicBezTo>
                  <a:pt x="9956" y="8160"/>
                  <a:pt x="9798" y="8349"/>
                  <a:pt x="9578" y="8349"/>
                </a:cubicBezTo>
                <a:lnTo>
                  <a:pt x="1292" y="8349"/>
                </a:lnTo>
                <a:cubicBezTo>
                  <a:pt x="1071" y="8349"/>
                  <a:pt x="914" y="8160"/>
                  <a:pt x="914" y="7908"/>
                </a:cubicBezTo>
                <a:cubicBezTo>
                  <a:pt x="914" y="7688"/>
                  <a:pt x="1103" y="7467"/>
                  <a:pt x="1292" y="7467"/>
                </a:cubicBezTo>
                <a:close/>
                <a:moveTo>
                  <a:pt x="7467" y="9169"/>
                </a:moveTo>
                <a:lnTo>
                  <a:pt x="5419" y="10712"/>
                </a:lnTo>
                <a:lnTo>
                  <a:pt x="3340" y="9169"/>
                </a:lnTo>
                <a:close/>
                <a:moveTo>
                  <a:pt x="2048" y="1"/>
                </a:moveTo>
                <a:cubicBezTo>
                  <a:pt x="1796" y="1"/>
                  <a:pt x="1638" y="190"/>
                  <a:pt x="1638" y="442"/>
                </a:cubicBezTo>
                <a:lnTo>
                  <a:pt x="1638" y="4380"/>
                </a:lnTo>
                <a:lnTo>
                  <a:pt x="221" y="5073"/>
                </a:lnTo>
                <a:cubicBezTo>
                  <a:pt x="63" y="5167"/>
                  <a:pt x="0" y="5325"/>
                  <a:pt x="0" y="5419"/>
                </a:cubicBezTo>
                <a:lnTo>
                  <a:pt x="0" y="7908"/>
                </a:lnTo>
                <a:cubicBezTo>
                  <a:pt x="0" y="8570"/>
                  <a:pt x="536" y="9137"/>
                  <a:pt x="1260" y="9137"/>
                </a:cubicBezTo>
                <a:lnTo>
                  <a:pt x="1953" y="9137"/>
                </a:lnTo>
                <a:lnTo>
                  <a:pt x="4726" y="11216"/>
                </a:lnTo>
                <a:lnTo>
                  <a:pt x="1859" y="13390"/>
                </a:lnTo>
                <a:cubicBezTo>
                  <a:pt x="1638" y="13516"/>
                  <a:pt x="1607" y="13768"/>
                  <a:pt x="1764" y="13989"/>
                </a:cubicBezTo>
                <a:cubicBezTo>
                  <a:pt x="1836" y="14096"/>
                  <a:pt x="1958" y="14153"/>
                  <a:pt x="2085" y="14153"/>
                </a:cubicBezTo>
                <a:cubicBezTo>
                  <a:pt x="2182" y="14153"/>
                  <a:pt x="2281" y="14120"/>
                  <a:pt x="2363" y="14052"/>
                </a:cubicBezTo>
                <a:lnTo>
                  <a:pt x="5419" y="11783"/>
                </a:lnTo>
                <a:lnTo>
                  <a:pt x="8506" y="14052"/>
                </a:lnTo>
                <a:cubicBezTo>
                  <a:pt x="8591" y="14108"/>
                  <a:pt x="8689" y="14140"/>
                  <a:pt x="8785" y="14140"/>
                </a:cubicBezTo>
                <a:cubicBezTo>
                  <a:pt x="8903" y="14140"/>
                  <a:pt x="9018" y="14093"/>
                  <a:pt x="9105" y="13989"/>
                </a:cubicBezTo>
                <a:cubicBezTo>
                  <a:pt x="9200" y="13768"/>
                  <a:pt x="9200" y="13548"/>
                  <a:pt x="9011" y="13390"/>
                </a:cubicBezTo>
                <a:lnTo>
                  <a:pt x="6144" y="11216"/>
                </a:lnTo>
                <a:lnTo>
                  <a:pt x="8885" y="9137"/>
                </a:lnTo>
                <a:lnTo>
                  <a:pt x="9609" y="9137"/>
                </a:lnTo>
                <a:cubicBezTo>
                  <a:pt x="10271" y="9137"/>
                  <a:pt x="10869" y="8570"/>
                  <a:pt x="10869" y="7908"/>
                </a:cubicBezTo>
                <a:lnTo>
                  <a:pt x="10869" y="5419"/>
                </a:lnTo>
                <a:cubicBezTo>
                  <a:pt x="10869" y="5262"/>
                  <a:pt x="10775" y="5104"/>
                  <a:pt x="10617" y="5073"/>
                </a:cubicBezTo>
                <a:lnTo>
                  <a:pt x="9200" y="4380"/>
                </a:lnTo>
                <a:lnTo>
                  <a:pt x="9200" y="442"/>
                </a:lnTo>
                <a:lnTo>
                  <a:pt x="9137" y="442"/>
                </a:lnTo>
                <a:cubicBezTo>
                  <a:pt x="9137" y="190"/>
                  <a:pt x="8916" y="1"/>
                  <a:pt x="8695" y="1"/>
                </a:cubicBezTo>
                <a:cubicBezTo>
                  <a:pt x="8475" y="1"/>
                  <a:pt x="8254" y="190"/>
                  <a:pt x="8254" y="442"/>
                </a:cubicBezTo>
                <a:lnTo>
                  <a:pt x="8254" y="820"/>
                </a:lnTo>
                <a:lnTo>
                  <a:pt x="2489" y="820"/>
                </a:lnTo>
                <a:lnTo>
                  <a:pt x="2489" y="442"/>
                </a:lnTo>
                <a:cubicBezTo>
                  <a:pt x="2489" y="190"/>
                  <a:pt x="2268" y="1"/>
                  <a:pt x="2048"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7543;p53">
            <a:extLst>
              <a:ext uri="{FF2B5EF4-FFF2-40B4-BE49-F238E27FC236}">
                <a16:creationId xmlns:a16="http://schemas.microsoft.com/office/drawing/2014/main" id="{9D8E56A2-3386-419E-BA06-7D574057C819}"/>
              </a:ext>
            </a:extLst>
          </p:cNvPr>
          <p:cNvGrpSpPr/>
          <p:nvPr/>
        </p:nvGrpSpPr>
        <p:grpSpPr>
          <a:xfrm>
            <a:off x="6874268" y="2707513"/>
            <a:ext cx="571181" cy="534279"/>
            <a:chOff x="-10898100" y="2542050"/>
            <a:chExt cx="353675" cy="330825"/>
          </a:xfrm>
          <a:solidFill>
            <a:srgbClr val="5C3183"/>
          </a:solidFill>
        </p:grpSpPr>
        <p:sp>
          <p:nvSpPr>
            <p:cNvPr id="312" name="Google Shape;7544;p53">
              <a:extLst>
                <a:ext uri="{FF2B5EF4-FFF2-40B4-BE49-F238E27FC236}">
                  <a16:creationId xmlns:a16="http://schemas.microsoft.com/office/drawing/2014/main" id="{7F345EDE-5D65-4A61-8E01-C4F9FD844D2C}"/>
                </a:ext>
              </a:extLst>
            </p:cNvPr>
            <p:cNvSpPr/>
            <p:nvPr/>
          </p:nvSpPr>
          <p:spPr>
            <a:xfrm>
              <a:off x="-10772875" y="2583800"/>
              <a:ext cx="82725" cy="82725"/>
            </a:xfrm>
            <a:custGeom>
              <a:avLst/>
              <a:gdLst/>
              <a:ahLst/>
              <a:cxnLst/>
              <a:rect l="l" t="t" r="r" b="b"/>
              <a:pathLst>
                <a:path w="3309" h="3309" extrusionOk="0">
                  <a:moveTo>
                    <a:pt x="1639" y="819"/>
                  </a:moveTo>
                  <a:cubicBezTo>
                    <a:pt x="2111" y="819"/>
                    <a:pt x="2490" y="1166"/>
                    <a:pt x="2490" y="1638"/>
                  </a:cubicBezTo>
                  <a:cubicBezTo>
                    <a:pt x="2490" y="2111"/>
                    <a:pt x="2111" y="2457"/>
                    <a:pt x="1639" y="2457"/>
                  </a:cubicBezTo>
                  <a:cubicBezTo>
                    <a:pt x="1166" y="2457"/>
                    <a:pt x="820" y="2111"/>
                    <a:pt x="820" y="1638"/>
                  </a:cubicBezTo>
                  <a:cubicBezTo>
                    <a:pt x="820" y="1166"/>
                    <a:pt x="1229" y="819"/>
                    <a:pt x="1639" y="819"/>
                  </a:cubicBezTo>
                  <a:close/>
                  <a:moveTo>
                    <a:pt x="1639" y="0"/>
                  </a:moveTo>
                  <a:cubicBezTo>
                    <a:pt x="757" y="0"/>
                    <a:pt x="1" y="725"/>
                    <a:pt x="1" y="1638"/>
                  </a:cubicBezTo>
                  <a:cubicBezTo>
                    <a:pt x="1" y="2552"/>
                    <a:pt x="757" y="3308"/>
                    <a:pt x="1639" y="3308"/>
                  </a:cubicBezTo>
                  <a:cubicBezTo>
                    <a:pt x="2553" y="3308"/>
                    <a:pt x="3309" y="2552"/>
                    <a:pt x="3309" y="1638"/>
                  </a:cubicBezTo>
                  <a:cubicBezTo>
                    <a:pt x="3309" y="725"/>
                    <a:pt x="2553" y="0"/>
                    <a:pt x="1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7545;p53">
              <a:extLst>
                <a:ext uri="{FF2B5EF4-FFF2-40B4-BE49-F238E27FC236}">
                  <a16:creationId xmlns:a16="http://schemas.microsoft.com/office/drawing/2014/main" id="{FB5AFEAF-6CCB-424A-8CE1-C66D123705CA}"/>
                </a:ext>
              </a:extLst>
            </p:cNvPr>
            <p:cNvSpPr/>
            <p:nvPr/>
          </p:nvSpPr>
          <p:spPr>
            <a:xfrm>
              <a:off x="-10772875" y="2749200"/>
              <a:ext cx="82725" cy="81950"/>
            </a:xfrm>
            <a:custGeom>
              <a:avLst/>
              <a:gdLst/>
              <a:ahLst/>
              <a:cxnLst/>
              <a:rect l="l" t="t" r="r" b="b"/>
              <a:pathLst>
                <a:path w="3309" h="3278" extrusionOk="0">
                  <a:moveTo>
                    <a:pt x="1639" y="819"/>
                  </a:moveTo>
                  <a:cubicBezTo>
                    <a:pt x="2111" y="819"/>
                    <a:pt x="2490" y="1166"/>
                    <a:pt x="2490" y="1638"/>
                  </a:cubicBezTo>
                  <a:cubicBezTo>
                    <a:pt x="2490" y="2111"/>
                    <a:pt x="2111" y="2457"/>
                    <a:pt x="1639" y="2457"/>
                  </a:cubicBezTo>
                  <a:cubicBezTo>
                    <a:pt x="1229" y="2457"/>
                    <a:pt x="820" y="2079"/>
                    <a:pt x="820" y="1638"/>
                  </a:cubicBezTo>
                  <a:cubicBezTo>
                    <a:pt x="820" y="1166"/>
                    <a:pt x="1198" y="819"/>
                    <a:pt x="1639" y="819"/>
                  </a:cubicBezTo>
                  <a:close/>
                  <a:moveTo>
                    <a:pt x="1639" y="0"/>
                  </a:moveTo>
                  <a:cubicBezTo>
                    <a:pt x="757" y="0"/>
                    <a:pt x="1" y="725"/>
                    <a:pt x="1" y="1638"/>
                  </a:cubicBezTo>
                  <a:cubicBezTo>
                    <a:pt x="1" y="2552"/>
                    <a:pt x="757" y="3277"/>
                    <a:pt x="1639" y="3277"/>
                  </a:cubicBezTo>
                  <a:cubicBezTo>
                    <a:pt x="1658" y="3277"/>
                    <a:pt x="1677" y="3278"/>
                    <a:pt x="1696" y="3278"/>
                  </a:cubicBezTo>
                  <a:cubicBezTo>
                    <a:pt x="2613" y="3278"/>
                    <a:pt x="3309" y="2534"/>
                    <a:pt x="3309" y="1638"/>
                  </a:cubicBezTo>
                  <a:cubicBezTo>
                    <a:pt x="3309" y="725"/>
                    <a:pt x="2553" y="0"/>
                    <a:pt x="1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546;p53">
              <a:extLst>
                <a:ext uri="{FF2B5EF4-FFF2-40B4-BE49-F238E27FC236}">
                  <a16:creationId xmlns:a16="http://schemas.microsoft.com/office/drawing/2014/main" id="{073E610A-6507-468F-A09D-842060ECDFAB}"/>
                </a:ext>
              </a:extLst>
            </p:cNvPr>
            <p:cNvSpPr/>
            <p:nvPr/>
          </p:nvSpPr>
          <p:spPr>
            <a:xfrm>
              <a:off x="-10855575" y="2666500"/>
              <a:ext cx="82725" cy="81925"/>
            </a:xfrm>
            <a:custGeom>
              <a:avLst/>
              <a:gdLst/>
              <a:ahLst/>
              <a:cxnLst/>
              <a:rect l="l" t="t" r="r" b="b"/>
              <a:pathLst>
                <a:path w="3309" h="3277" extrusionOk="0">
                  <a:moveTo>
                    <a:pt x="1670" y="819"/>
                  </a:moveTo>
                  <a:cubicBezTo>
                    <a:pt x="2143" y="819"/>
                    <a:pt x="2490" y="1166"/>
                    <a:pt x="2490" y="1638"/>
                  </a:cubicBezTo>
                  <a:cubicBezTo>
                    <a:pt x="2490" y="2079"/>
                    <a:pt x="2111" y="2457"/>
                    <a:pt x="1670" y="2457"/>
                  </a:cubicBezTo>
                  <a:cubicBezTo>
                    <a:pt x="1166" y="2457"/>
                    <a:pt x="820" y="2111"/>
                    <a:pt x="820" y="1638"/>
                  </a:cubicBezTo>
                  <a:cubicBezTo>
                    <a:pt x="820" y="1166"/>
                    <a:pt x="1198" y="819"/>
                    <a:pt x="1670" y="819"/>
                  </a:cubicBezTo>
                  <a:close/>
                  <a:moveTo>
                    <a:pt x="1670" y="0"/>
                  </a:moveTo>
                  <a:cubicBezTo>
                    <a:pt x="757" y="0"/>
                    <a:pt x="1" y="725"/>
                    <a:pt x="1" y="1638"/>
                  </a:cubicBezTo>
                  <a:cubicBezTo>
                    <a:pt x="1" y="2552"/>
                    <a:pt x="757" y="3277"/>
                    <a:pt x="1670" y="3277"/>
                  </a:cubicBezTo>
                  <a:cubicBezTo>
                    <a:pt x="2553" y="3277"/>
                    <a:pt x="3309" y="2552"/>
                    <a:pt x="3309" y="1638"/>
                  </a:cubicBezTo>
                  <a:cubicBezTo>
                    <a:pt x="3309" y="725"/>
                    <a:pt x="2584"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547;p53">
              <a:extLst>
                <a:ext uri="{FF2B5EF4-FFF2-40B4-BE49-F238E27FC236}">
                  <a16:creationId xmlns:a16="http://schemas.microsoft.com/office/drawing/2014/main" id="{8B737346-9061-410D-9A78-FD9EC97EFC34}"/>
                </a:ext>
              </a:extLst>
            </p:cNvPr>
            <p:cNvSpPr/>
            <p:nvPr/>
          </p:nvSpPr>
          <p:spPr>
            <a:xfrm>
              <a:off x="-10690175" y="2666500"/>
              <a:ext cx="82725" cy="82725"/>
            </a:xfrm>
            <a:custGeom>
              <a:avLst/>
              <a:gdLst/>
              <a:ahLst/>
              <a:cxnLst/>
              <a:rect l="l" t="t" r="r" b="b"/>
              <a:pathLst>
                <a:path w="3309" h="3309" extrusionOk="0">
                  <a:moveTo>
                    <a:pt x="1639" y="819"/>
                  </a:moveTo>
                  <a:cubicBezTo>
                    <a:pt x="2143" y="819"/>
                    <a:pt x="2490" y="1166"/>
                    <a:pt x="2490" y="1638"/>
                  </a:cubicBezTo>
                  <a:cubicBezTo>
                    <a:pt x="2490" y="2111"/>
                    <a:pt x="2112" y="2457"/>
                    <a:pt x="1639" y="2457"/>
                  </a:cubicBezTo>
                  <a:cubicBezTo>
                    <a:pt x="1198" y="2457"/>
                    <a:pt x="820" y="2111"/>
                    <a:pt x="820" y="1638"/>
                  </a:cubicBezTo>
                  <a:cubicBezTo>
                    <a:pt x="820" y="1166"/>
                    <a:pt x="1229" y="819"/>
                    <a:pt x="1639" y="819"/>
                  </a:cubicBezTo>
                  <a:close/>
                  <a:moveTo>
                    <a:pt x="1639" y="0"/>
                  </a:moveTo>
                  <a:cubicBezTo>
                    <a:pt x="757" y="0"/>
                    <a:pt x="1" y="725"/>
                    <a:pt x="1" y="1638"/>
                  </a:cubicBezTo>
                  <a:cubicBezTo>
                    <a:pt x="1" y="2552"/>
                    <a:pt x="757" y="3308"/>
                    <a:pt x="1639" y="3308"/>
                  </a:cubicBezTo>
                  <a:cubicBezTo>
                    <a:pt x="2553" y="3308"/>
                    <a:pt x="3309" y="2552"/>
                    <a:pt x="3309" y="1638"/>
                  </a:cubicBezTo>
                  <a:cubicBezTo>
                    <a:pt x="3309" y="725"/>
                    <a:pt x="2553" y="0"/>
                    <a:pt x="1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548;p53">
              <a:extLst>
                <a:ext uri="{FF2B5EF4-FFF2-40B4-BE49-F238E27FC236}">
                  <a16:creationId xmlns:a16="http://schemas.microsoft.com/office/drawing/2014/main" id="{0B237D68-3C83-4A6C-8EA7-EDB8B84C1DEF}"/>
                </a:ext>
              </a:extLst>
            </p:cNvPr>
            <p:cNvSpPr/>
            <p:nvPr/>
          </p:nvSpPr>
          <p:spPr>
            <a:xfrm>
              <a:off x="-10752400" y="2686975"/>
              <a:ext cx="41775" cy="40975"/>
            </a:xfrm>
            <a:custGeom>
              <a:avLst/>
              <a:gdLst/>
              <a:ahLst/>
              <a:cxnLst/>
              <a:rect l="l" t="t" r="r" b="b"/>
              <a:pathLst>
                <a:path w="1671" h="1639" extrusionOk="0">
                  <a:moveTo>
                    <a:pt x="851" y="0"/>
                  </a:moveTo>
                  <a:cubicBezTo>
                    <a:pt x="379" y="0"/>
                    <a:pt x="1" y="378"/>
                    <a:pt x="1" y="819"/>
                  </a:cubicBezTo>
                  <a:cubicBezTo>
                    <a:pt x="1" y="1260"/>
                    <a:pt x="379" y="1638"/>
                    <a:pt x="851" y="1638"/>
                  </a:cubicBezTo>
                  <a:cubicBezTo>
                    <a:pt x="1292" y="1638"/>
                    <a:pt x="1671" y="1260"/>
                    <a:pt x="1671" y="819"/>
                  </a:cubicBezTo>
                  <a:cubicBezTo>
                    <a:pt x="1671" y="378"/>
                    <a:pt x="1292" y="0"/>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549;p53">
              <a:extLst>
                <a:ext uri="{FF2B5EF4-FFF2-40B4-BE49-F238E27FC236}">
                  <a16:creationId xmlns:a16="http://schemas.microsoft.com/office/drawing/2014/main" id="{EE748E43-B733-4700-9A1C-0FACBD596EDF}"/>
                </a:ext>
              </a:extLst>
            </p:cNvPr>
            <p:cNvSpPr/>
            <p:nvPr/>
          </p:nvSpPr>
          <p:spPr>
            <a:xfrm>
              <a:off x="-10898100" y="2542050"/>
              <a:ext cx="353675" cy="330825"/>
            </a:xfrm>
            <a:custGeom>
              <a:avLst/>
              <a:gdLst/>
              <a:ahLst/>
              <a:cxnLst/>
              <a:rect l="l" t="t" r="r" b="b"/>
              <a:pathLst>
                <a:path w="14147" h="13233" extrusionOk="0">
                  <a:moveTo>
                    <a:pt x="6711" y="819"/>
                  </a:moveTo>
                  <a:cubicBezTo>
                    <a:pt x="9893" y="819"/>
                    <a:pt x="12476" y="3434"/>
                    <a:pt x="12476" y="6616"/>
                  </a:cubicBezTo>
                  <a:cubicBezTo>
                    <a:pt x="12476" y="9798"/>
                    <a:pt x="9893" y="12413"/>
                    <a:pt x="6711" y="12413"/>
                  </a:cubicBezTo>
                  <a:cubicBezTo>
                    <a:pt x="3466" y="12413"/>
                    <a:pt x="883" y="9798"/>
                    <a:pt x="883" y="6616"/>
                  </a:cubicBezTo>
                  <a:cubicBezTo>
                    <a:pt x="883" y="3434"/>
                    <a:pt x="3466" y="819"/>
                    <a:pt x="6711" y="819"/>
                  </a:cubicBezTo>
                  <a:close/>
                  <a:moveTo>
                    <a:pt x="13358" y="10743"/>
                  </a:moveTo>
                  <a:lnTo>
                    <a:pt x="13358" y="12413"/>
                  </a:lnTo>
                  <a:lnTo>
                    <a:pt x="9893" y="12413"/>
                  </a:lnTo>
                  <a:cubicBezTo>
                    <a:pt x="10649" y="12004"/>
                    <a:pt x="11311" y="11468"/>
                    <a:pt x="11846" y="10743"/>
                  </a:cubicBezTo>
                  <a:close/>
                  <a:moveTo>
                    <a:pt x="6648" y="0"/>
                  </a:moveTo>
                  <a:cubicBezTo>
                    <a:pt x="2993" y="0"/>
                    <a:pt x="0" y="2962"/>
                    <a:pt x="0" y="6616"/>
                  </a:cubicBezTo>
                  <a:cubicBezTo>
                    <a:pt x="0" y="10082"/>
                    <a:pt x="2678" y="12917"/>
                    <a:pt x="6112" y="13201"/>
                  </a:cubicBezTo>
                  <a:cubicBezTo>
                    <a:pt x="6144" y="13201"/>
                    <a:pt x="6175" y="13232"/>
                    <a:pt x="6238" y="13232"/>
                  </a:cubicBezTo>
                  <a:lnTo>
                    <a:pt x="13705" y="13232"/>
                  </a:lnTo>
                  <a:cubicBezTo>
                    <a:pt x="13957" y="13232"/>
                    <a:pt x="14146" y="13043"/>
                    <a:pt x="14146" y="12791"/>
                  </a:cubicBezTo>
                  <a:lnTo>
                    <a:pt x="14146" y="10302"/>
                  </a:lnTo>
                  <a:cubicBezTo>
                    <a:pt x="14146" y="10082"/>
                    <a:pt x="13957" y="9924"/>
                    <a:pt x="13737" y="9924"/>
                  </a:cubicBezTo>
                  <a:lnTo>
                    <a:pt x="12413" y="9924"/>
                  </a:lnTo>
                  <a:cubicBezTo>
                    <a:pt x="13012" y="8948"/>
                    <a:pt x="13264" y="7814"/>
                    <a:pt x="13264" y="6616"/>
                  </a:cubicBezTo>
                  <a:cubicBezTo>
                    <a:pt x="13264" y="2962"/>
                    <a:pt x="10334" y="0"/>
                    <a:pt x="66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7550;p53">
            <a:extLst>
              <a:ext uri="{FF2B5EF4-FFF2-40B4-BE49-F238E27FC236}">
                <a16:creationId xmlns:a16="http://schemas.microsoft.com/office/drawing/2014/main" id="{4FEDB364-AFED-4FEC-B99D-C36624FC6DC9}"/>
              </a:ext>
            </a:extLst>
          </p:cNvPr>
          <p:cNvGrpSpPr/>
          <p:nvPr/>
        </p:nvGrpSpPr>
        <p:grpSpPr>
          <a:xfrm>
            <a:off x="9018654" y="1289574"/>
            <a:ext cx="568637" cy="567587"/>
            <a:chOff x="-9157450" y="1622750"/>
            <a:chExt cx="352100" cy="351450"/>
          </a:xfrm>
          <a:solidFill>
            <a:srgbClr val="5C3183"/>
          </a:solidFill>
        </p:grpSpPr>
        <p:sp>
          <p:nvSpPr>
            <p:cNvPr id="310" name="Google Shape;7551;p53">
              <a:extLst>
                <a:ext uri="{FF2B5EF4-FFF2-40B4-BE49-F238E27FC236}">
                  <a16:creationId xmlns:a16="http://schemas.microsoft.com/office/drawing/2014/main" id="{542EEF22-39D7-4992-9629-F39EF1C13D77}"/>
                </a:ext>
              </a:extLst>
            </p:cNvPr>
            <p:cNvSpPr/>
            <p:nvPr/>
          </p:nvSpPr>
          <p:spPr>
            <a:xfrm>
              <a:off x="-9034575" y="1706075"/>
              <a:ext cx="229225" cy="268125"/>
            </a:xfrm>
            <a:custGeom>
              <a:avLst/>
              <a:gdLst/>
              <a:ahLst/>
              <a:cxnLst/>
              <a:rect l="l" t="t" r="r" b="b"/>
              <a:pathLst>
                <a:path w="9169" h="10725" extrusionOk="0">
                  <a:moveTo>
                    <a:pt x="8317" y="989"/>
                  </a:moveTo>
                  <a:lnTo>
                    <a:pt x="8317" y="1777"/>
                  </a:lnTo>
                  <a:lnTo>
                    <a:pt x="3308" y="3195"/>
                  </a:lnTo>
                  <a:lnTo>
                    <a:pt x="3308" y="2407"/>
                  </a:lnTo>
                  <a:lnTo>
                    <a:pt x="8317" y="989"/>
                  </a:lnTo>
                  <a:close/>
                  <a:moveTo>
                    <a:pt x="7498" y="6629"/>
                  </a:moveTo>
                  <a:cubicBezTo>
                    <a:pt x="7971" y="6629"/>
                    <a:pt x="8317" y="6975"/>
                    <a:pt x="8317" y="7448"/>
                  </a:cubicBezTo>
                  <a:cubicBezTo>
                    <a:pt x="8317" y="7920"/>
                    <a:pt x="7971" y="8267"/>
                    <a:pt x="7498" y="8267"/>
                  </a:cubicBezTo>
                  <a:cubicBezTo>
                    <a:pt x="7026" y="8267"/>
                    <a:pt x="6679" y="7920"/>
                    <a:pt x="6679" y="7448"/>
                  </a:cubicBezTo>
                  <a:cubicBezTo>
                    <a:pt x="6679" y="6975"/>
                    <a:pt x="7026" y="6629"/>
                    <a:pt x="7498" y="6629"/>
                  </a:cubicBezTo>
                  <a:close/>
                  <a:moveTo>
                    <a:pt x="1670" y="8267"/>
                  </a:moveTo>
                  <a:cubicBezTo>
                    <a:pt x="2142" y="8267"/>
                    <a:pt x="2489" y="8645"/>
                    <a:pt x="2489" y="9118"/>
                  </a:cubicBezTo>
                  <a:cubicBezTo>
                    <a:pt x="2489" y="9590"/>
                    <a:pt x="2111" y="9937"/>
                    <a:pt x="1670" y="9937"/>
                  </a:cubicBezTo>
                  <a:cubicBezTo>
                    <a:pt x="1197" y="9937"/>
                    <a:pt x="851" y="9590"/>
                    <a:pt x="851" y="9118"/>
                  </a:cubicBezTo>
                  <a:cubicBezTo>
                    <a:pt x="851" y="8645"/>
                    <a:pt x="1197" y="8267"/>
                    <a:pt x="1670" y="8267"/>
                  </a:cubicBezTo>
                  <a:close/>
                  <a:moveTo>
                    <a:pt x="8733" y="0"/>
                  </a:moveTo>
                  <a:cubicBezTo>
                    <a:pt x="8700" y="0"/>
                    <a:pt x="8666" y="4"/>
                    <a:pt x="8632" y="13"/>
                  </a:cubicBezTo>
                  <a:lnTo>
                    <a:pt x="2804" y="1651"/>
                  </a:lnTo>
                  <a:cubicBezTo>
                    <a:pt x="2615" y="1714"/>
                    <a:pt x="2489" y="1872"/>
                    <a:pt x="2489" y="2061"/>
                  </a:cubicBezTo>
                  <a:lnTo>
                    <a:pt x="2489" y="7637"/>
                  </a:lnTo>
                  <a:cubicBezTo>
                    <a:pt x="2268" y="7479"/>
                    <a:pt x="1985" y="7416"/>
                    <a:pt x="1670" y="7416"/>
                  </a:cubicBezTo>
                  <a:cubicBezTo>
                    <a:pt x="756" y="7416"/>
                    <a:pt x="0" y="8172"/>
                    <a:pt x="0" y="9055"/>
                  </a:cubicBezTo>
                  <a:cubicBezTo>
                    <a:pt x="0" y="9968"/>
                    <a:pt x="756" y="10724"/>
                    <a:pt x="1670" y="10724"/>
                  </a:cubicBezTo>
                  <a:cubicBezTo>
                    <a:pt x="2584" y="10724"/>
                    <a:pt x="3340" y="9968"/>
                    <a:pt x="3340" y="9055"/>
                  </a:cubicBezTo>
                  <a:lnTo>
                    <a:pt x="3340" y="3982"/>
                  </a:lnTo>
                  <a:lnTo>
                    <a:pt x="8317" y="2565"/>
                  </a:lnTo>
                  <a:lnTo>
                    <a:pt x="8317" y="5967"/>
                  </a:lnTo>
                  <a:cubicBezTo>
                    <a:pt x="8097" y="5810"/>
                    <a:pt x="7813" y="5715"/>
                    <a:pt x="7498" y="5715"/>
                  </a:cubicBezTo>
                  <a:cubicBezTo>
                    <a:pt x="6585" y="5715"/>
                    <a:pt x="5860" y="6471"/>
                    <a:pt x="5860" y="7385"/>
                  </a:cubicBezTo>
                  <a:cubicBezTo>
                    <a:pt x="5860" y="8267"/>
                    <a:pt x="6585" y="9023"/>
                    <a:pt x="7498" y="9023"/>
                  </a:cubicBezTo>
                  <a:cubicBezTo>
                    <a:pt x="8412" y="9023"/>
                    <a:pt x="9168" y="8267"/>
                    <a:pt x="9168" y="7385"/>
                  </a:cubicBezTo>
                  <a:lnTo>
                    <a:pt x="9168" y="359"/>
                  </a:lnTo>
                  <a:cubicBezTo>
                    <a:pt x="9137" y="296"/>
                    <a:pt x="9105" y="170"/>
                    <a:pt x="8979" y="76"/>
                  </a:cubicBezTo>
                  <a:cubicBezTo>
                    <a:pt x="8910" y="30"/>
                    <a:pt x="8824" y="0"/>
                    <a:pt x="8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7552;p53">
              <a:extLst>
                <a:ext uri="{FF2B5EF4-FFF2-40B4-BE49-F238E27FC236}">
                  <a16:creationId xmlns:a16="http://schemas.microsoft.com/office/drawing/2014/main" id="{853B42E9-2320-4E31-9C64-858DAB3DFA32}"/>
                </a:ext>
              </a:extLst>
            </p:cNvPr>
            <p:cNvSpPr/>
            <p:nvPr/>
          </p:nvSpPr>
          <p:spPr>
            <a:xfrm>
              <a:off x="-9157450" y="1622750"/>
              <a:ext cx="164625" cy="249850"/>
            </a:xfrm>
            <a:custGeom>
              <a:avLst/>
              <a:gdLst/>
              <a:ahLst/>
              <a:cxnLst/>
              <a:rect l="l" t="t" r="r" b="b"/>
              <a:pathLst>
                <a:path w="6585" h="9994" extrusionOk="0">
                  <a:moveTo>
                    <a:pt x="1607" y="7473"/>
                  </a:moveTo>
                  <a:cubicBezTo>
                    <a:pt x="2080" y="7473"/>
                    <a:pt x="2458" y="7819"/>
                    <a:pt x="2458" y="8292"/>
                  </a:cubicBezTo>
                  <a:cubicBezTo>
                    <a:pt x="2458" y="8765"/>
                    <a:pt x="2048" y="9143"/>
                    <a:pt x="1607" y="9143"/>
                  </a:cubicBezTo>
                  <a:cubicBezTo>
                    <a:pt x="1135" y="9143"/>
                    <a:pt x="788" y="8765"/>
                    <a:pt x="788" y="8292"/>
                  </a:cubicBezTo>
                  <a:cubicBezTo>
                    <a:pt x="788" y="7819"/>
                    <a:pt x="1135" y="7473"/>
                    <a:pt x="1607" y="7473"/>
                  </a:cubicBezTo>
                  <a:close/>
                  <a:moveTo>
                    <a:pt x="2922" y="0"/>
                  </a:moveTo>
                  <a:cubicBezTo>
                    <a:pt x="2874" y="0"/>
                    <a:pt x="2825" y="12"/>
                    <a:pt x="2773" y="38"/>
                  </a:cubicBezTo>
                  <a:cubicBezTo>
                    <a:pt x="2615" y="69"/>
                    <a:pt x="2489" y="227"/>
                    <a:pt x="2489" y="416"/>
                  </a:cubicBezTo>
                  <a:lnTo>
                    <a:pt x="2489" y="6906"/>
                  </a:lnTo>
                  <a:cubicBezTo>
                    <a:pt x="2237" y="6748"/>
                    <a:pt x="1985" y="6685"/>
                    <a:pt x="1670" y="6685"/>
                  </a:cubicBezTo>
                  <a:cubicBezTo>
                    <a:pt x="756" y="6685"/>
                    <a:pt x="0" y="7441"/>
                    <a:pt x="0" y="8355"/>
                  </a:cubicBezTo>
                  <a:cubicBezTo>
                    <a:pt x="0" y="9237"/>
                    <a:pt x="756" y="9993"/>
                    <a:pt x="1670" y="9993"/>
                  </a:cubicBezTo>
                  <a:cubicBezTo>
                    <a:pt x="2552" y="9993"/>
                    <a:pt x="3308" y="9237"/>
                    <a:pt x="3308" y="8355"/>
                  </a:cubicBezTo>
                  <a:lnTo>
                    <a:pt x="3308" y="1739"/>
                  </a:lnTo>
                  <a:cubicBezTo>
                    <a:pt x="3812" y="2369"/>
                    <a:pt x="4443" y="2999"/>
                    <a:pt x="5293" y="3566"/>
                  </a:cubicBezTo>
                  <a:cubicBezTo>
                    <a:pt x="5608" y="3818"/>
                    <a:pt x="5797" y="4165"/>
                    <a:pt x="5797" y="4574"/>
                  </a:cubicBezTo>
                  <a:cubicBezTo>
                    <a:pt x="5797" y="5236"/>
                    <a:pt x="5230" y="5835"/>
                    <a:pt x="4569" y="5835"/>
                  </a:cubicBezTo>
                  <a:cubicBezTo>
                    <a:pt x="4348" y="5835"/>
                    <a:pt x="4190" y="6024"/>
                    <a:pt x="4190" y="6244"/>
                  </a:cubicBezTo>
                  <a:cubicBezTo>
                    <a:pt x="4190" y="6496"/>
                    <a:pt x="4380" y="6654"/>
                    <a:pt x="4569" y="6654"/>
                  </a:cubicBezTo>
                  <a:cubicBezTo>
                    <a:pt x="5640" y="6654"/>
                    <a:pt x="6585" y="5740"/>
                    <a:pt x="6585" y="4606"/>
                  </a:cubicBezTo>
                  <a:cubicBezTo>
                    <a:pt x="6585" y="3944"/>
                    <a:pt x="6270" y="3314"/>
                    <a:pt x="5766" y="2936"/>
                  </a:cubicBezTo>
                  <a:cubicBezTo>
                    <a:pt x="4852" y="2275"/>
                    <a:pt x="4190" y="1613"/>
                    <a:pt x="3718" y="888"/>
                  </a:cubicBezTo>
                  <a:lnTo>
                    <a:pt x="3245" y="195"/>
                  </a:lnTo>
                  <a:cubicBezTo>
                    <a:pt x="3154" y="81"/>
                    <a:pt x="3046" y="0"/>
                    <a:pt x="29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7553;p53">
            <a:extLst>
              <a:ext uri="{FF2B5EF4-FFF2-40B4-BE49-F238E27FC236}">
                <a16:creationId xmlns:a16="http://schemas.microsoft.com/office/drawing/2014/main" id="{EA5AD349-1ED8-42FF-94D1-A5D9C661C477}"/>
              </a:ext>
            </a:extLst>
          </p:cNvPr>
          <p:cNvGrpSpPr/>
          <p:nvPr/>
        </p:nvGrpSpPr>
        <p:grpSpPr>
          <a:xfrm>
            <a:off x="9082263" y="1972268"/>
            <a:ext cx="441416" cy="566094"/>
            <a:chOff x="-9119650" y="2056875"/>
            <a:chExt cx="273325" cy="350525"/>
          </a:xfrm>
          <a:solidFill>
            <a:srgbClr val="5C3183"/>
          </a:solidFill>
        </p:grpSpPr>
        <p:sp>
          <p:nvSpPr>
            <p:cNvPr id="308" name="Google Shape;7554;p53">
              <a:extLst>
                <a:ext uri="{FF2B5EF4-FFF2-40B4-BE49-F238E27FC236}">
                  <a16:creationId xmlns:a16="http://schemas.microsoft.com/office/drawing/2014/main" id="{8C6CA092-779C-4675-A8FD-4B8024FFBA15}"/>
                </a:ext>
              </a:extLst>
            </p:cNvPr>
            <p:cNvSpPr/>
            <p:nvPr/>
          </p:nvSpPr>
          <p:spPr>
            <a:xfrm>
              <a:off x="-9023550" y="2056875"/>
              <a:ext cx="82725" cy="82725"/>
            </a:xfrm>
            <a:custGeom>
              <a:avLst/>
              <a:gdLst/>
              <a:ahLst/>
              <a:cxnLst/>
              <a:rect l="l" t="t" r="r" b="b"/>
              <a:pathLst>
                <a:path w="3309" h="3309" extrusionOk="0">
                  <a:moveTo>
                    <a:pt x="1670" y="819"/>
                  </a:moveTo>
                  <a:cubicBezTo>
                    <a:pt x="2143" y="819"/>
                    <a:pt x="2489" y="1166"/>
                    <a:pt x="2489" y="1639"/>
                  </a:cubicBezTo>
                  <a:cubicBezTo>
                    <a:pt x="2489" y="2080"/>
                    <a:pt x="2143" y="2489"/>
                    <a:pt x="1670" y="2489"/>
                  </a:cubicBezTo>
                  <a:cubicBezTo>
                    <a:pt x="1197" y="2489"/>
                    <a:pt x="819" y="2111"/>
                    <a:pt x="819" y="1639"/>
                  </a:cubicBezTo>
                  <a:cubicBezTo>
                    <a:pt x="819" y="1166"/>
                    <a:pt x="1197" y="819"/>
                    <a:pt x="1670" y="819"/>
                  </a:cubicBezTo>
                  <a:close/>
                  <a:moveTo>
                    <a:pt x="1670" y="0"/>
                  </a:moveTo>
                  <a:cubicBezTo>
                    <a:pt x="756" y="0"/>
                    <a:pt x="0" y="756"/>
                    <a:pt x="0" y="1639"/>
                  </a:cubicBezTo>
                  <a:cubicBezTo>
                    <a:pt x="0" y="2552"/>
                    <a:pt x="756" y="3308"/>
                    <a:pt x="1670" y="3308"/>
                  </a:cubicBezTo>
                  <a:cubicBezTo>
                    <a:pt x="2552" y="3308"/>
                    <a:pt x="3308" y="2552"/>
                    <a:pt x="3308" y="1639"/>
                  </a:cubicBezTo>
                  <a:cubicBezTo>
                    <a:pt x="3308" y="756"/>
                    <a:pt x="2552"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555;p53">
              <a:extLst>
                <a:ext uri="{FF2B5EF4-FFF2-40B4-BE49-F238E27FC236}">
                  <a16:creationId xmlns:a16="http://schemas.microsoft.com/office/drawing/2014/main" id="{11119C25-8FE8-4C48-B3A0-22E906B6D96C}"/>
                </a:ext>
              </a:extLst>
            </p:cNvPr>
            <p:cNvSpPr/>
            <p:nvPr/>
          </p:nvSpPr>
          <p:spPr>
            <a:xfrm>
              <a:off x="-9119650" y="2137200"/>
              <a:ext cx="273325" cy="270200"/>
            </a:xfrm>
            <a:custGeom>
              <a:avLst/>
              <a:gdLst/>
              <a:ahLst/>
              <a:cxnLst/>
              <a:rect l="l" t="t" r="r" b="b"/>
              <a:pathLst>
                <a:path w="10933" h="10808" extrusionOk="0">
                  <a:moveTo>
                    <a:pt x="9641" y="915"/>
                  </a:moveTo>
                  <a:cubicBezTo>
                    <a:pt x="9862" y="915"/>
                    <a:pt x="10082" y="1104"/>
                    <a:pt x="10082" y="1356"/>
                  </a:cubicBezTo>
                  <a:cubicBezTo>
                    <a:pt x="10082" y="1576"/>
                    <a:pt x="9862" y="1734"/>
                    <a:pt x="9641" y="1734"/>
                  </a:cubicBezTo>
                  <a:lnTo>
                    <a:pt x="6333" y="1734"/>
                  </a:lnTo>
                  <a:cubicBezTo>
                    <a:pt x="6081" y="1734"/>
                    <a:pt x="5924" y="1923"/>
                    <a:pt x="5924" y="2175"/>
                  </a:cubicBezTo>
                  <a:lnTo>
                    <a:pt x="5924" y="9641"/>
                  </a:lnTo>
                  <a:cubicBezTo>
                    <a:pt x="5924" y="9893"/>
                    <a:pt x="5734" y="10051"/>
                    <a:pt x="5514" y="10051"/>
                  </a:cubicBezTo>
                  <a:cubicBezTo>
                    <a:pt x="5262" y="10051"/>
                    <a:pt x="5104" y="9862"/>
                    <a:pt x="5104" y="9641"/>
                  </a:cubicBezTo>
                  <a:lnTo>
                    <a:pt x="5104" y="5703"/>
                  </a:lnTo>
                  <a:cubicBezTo>
                    <a:pt x="5104" y="5459"/>
                    <a:pt x="4917" y="5293"/>
                    <a:pt x="4707" y="5293"/>
                  </a:cubicBezTo>
                  <a:cubicBezTo>
                    <a:pt x="4619" y="5293"/>
                    <a:pt x="4527" y="5323"/>
                    <a:pt x="4443" y="5388"/>
                  </a:cubicBezTo>
                  <a:lnTo>
                    <a:pt x="1639" y="7531"/>
                  </a:lnTo>
                  <a:cubicBezTo>
                    <a:pt x="1557" y="7585"/>
                    <a:pt x="1464" y="7616"/>
                    <a:pt x="1372" y="7616"/>
                  </a:cubicBezTo>
                  <a:cubicBezTo>
                    <a:pt x="1250" y="7616"/>
                    <a:pt x="1130" y="7562"/>
                    <a:pt x="1040" y="7436"/>
                  </a:cubicBezTo>
                  <a:cubicBezTo>
                    <a:pt x="946" y="7247"/>
                    <a:pt x="946" y="7026"/>
                    <a:pt x="1135" y="6869"/>
                  </a:cubicBezTo>
                  <a:lnTo>
                    <a:pt x="4947" y="4033"/>
                  </a:lnTo>
                  <a:cubicBezTo>
                    <a:pt x="5073" y="3939"/>
                    <a:pt x="5104" y="3844"/>
                    <a:pt x="5104" y="3718"/>
                  </a:cubicBezTo>
                  <a:lnTo>
                    <a:pt x="5104" y="2206"/>
                  </a:lnTo>
                  <a:cubicBezTo>
                    <a:pt x="5104" y="1986"/>
                    <a:pt x="4915" y="1765"/>
                    <a:pt x="4726" y="1765"/>
                  </a:cubicBezTo>
                  <a:lnTo>
                    <a:pt x="1418" y="1765"/>
                  </a:lnTo>
                  <a:cubicBezTo>
                    <a:pt x="1166" y="1765"/>
                    <a:pt x="1009" y="1576"/>
                    <a:pt x="1009" y="1387"/>
                  </a:cubicBezTo>
                  <a:cubicBezTo>
                    <a:pt x="1009" y="1135"/>
                    <a:pt x="1198" y="946"/>
                    <a:pt x="1418" y="946"/>
                  </a:cubicBezTo>
                  <a:lnTo>
                    <a:pt x="9641" y="946"/>
                  </a:lnTo>
                  <a:lnTo>
                    <a:pt x="9641" y="915"/>
                  </a:lnTo>
                  <a:close/>
                  <a:moveTo>
                    <a:pt x="1355" y="1"/>
                  </a:moveTo>
                  <a:cubicBezTo>
                    <a:pt x="694" y="95"/>
                    <a:pt x="158" y="631"/>
                    <a:pt x="158" y="1293"/>
                  </a:cubicBezTo>
                  <a:cubicBezTo>
                    <a:pt x="158" y="1986"/>
                    <a:pt x="694" y="2521"/>
                    <a:pt x="1355" y="2521"/>
                  </a:cubicBezTo>
                  <a:lnTo>
                    <a:pt x="4285" y="2521"/>
                  </a:lnTo>
                  <a:lnTo>
                    <a:pt x="4285" y="3403"/>
                  </a:lnTo>
                  <a:lnTo>
                    <a:pt x="662" y="6113"/>
                  </a:lnTo>
                  <a:cubicBezTo>
                    <a:pt x="95" y="6491"/>
                    <a:pt x="1" y="7278"/>
                    <a:pt x="410" y="7846"/>
                  </a:cubicBezTo>
                  <a:cubicBezTo>
                    <a:pt x="651" y="8160"/>
                    <a:pt x="1022" y="8333"/>
                    <a:pt x="1396" y="8333"/>
                  </a:cubicBezTo>
                  <a:cubicBezTo>
                    <a:pt x="1658" y="8333"/>
                    <a:pt x="1922" y="8248"/>
                    <a:pt x="2143" y="8066"/>
                  </a:cubicBezTo>
                  <a:lnTo>
                    <a:pt x="4317" y="6459"/>
                  </a:lnTo>
                  <a:lnTo>
                    <a:pt x="4317" y="9578"/>
                  </a:lnTo>
                  <a:cubicBezTo>
                    <a:pt x="4317" y="10240"/>
                    <a:pt x="4884" y="10807"/>
                    <a:pt x="5545" y="10807"/>
                  </a:cubicBezTo>
                  <a:cubicBezTo>
                    <a:pt x="6207" y="10807"/>
                    <a:pt x="6806" y="10240"/>
                    <a:pt x="6806" y="9578"/>
                  </a:cubicBezTo>
                  <a:lnTo>
                    <a:pt x="6806" y="2490"/>
                  </a:lnTo>
                  <a:lnTo>
                    <a:pt x="9673" y="2490"/>
                  </a:lnTo>
                  <a:cubicBezTo>
                    <a:pt x="10334" y="2490"/>
                    <a:pt x="10933" y="1923"/>
                    <a:pt x="10933" y="1261"/>
                  </a:cubicBezTo>
                  <a:cubicBezTo>
                    <a:pt x="10933" y="599"/>
                    <a:pt x="10397" y="1"/>
                    <a:pt x="96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7556;p53">
            <a:extLst>
              <a:ext uri="{FF2B5EF4-FFF2-40B4-BE49-F238E27FC236}">
                <a16:creationId xmlns:a16="http://schemas.microsoft.com/office/drawing/2014/main" id="{C3C82E10-2039-4DEF-BE41-FB35EA8DA496}"/>
              </a:ext>
            </a:extLst>
          </p:cNvPr>
          <p:cNvSpPr/>
          <p:nvPr/>
        </p:nvSpPr>
        <p:spPr>
          <a:xfrm>
            <a:off x="9733431" y="2689089"/>
            <a:ext cx="568637" cy="571141"/>
          </a:xfrm>
          <a:custGeom>
            <a:avLst/>
            <a:gdLst/>
            <a:ahLst/>
            <a:cxnLst/>
            <a:rect l="l" t="t" r="r" b="b"/>
            <a:pathLst>
              <a:path w="14084" h="14146" extrusionOk="0">
                <a:moveTo>
                  <a:pt x="5829" y="5261"/>
                </a:moveTo>
                <a:lnTo>
                  <a:pt x="6963" y="6585"/>
                </a:lnTo>
                <a:lnTo>
                  <a:pt x="5829" y="6585"/>
                </a:lnTo>
                <a:lnTo>
                  <a:pt x="5829" y="5261"/>
                </a:lnTo>
                <a:close/>
                <a:moveTo>
                  <a:pt x="6333" y="788"/>
                </a:moveTo>
                <a:cubicBezTo>
                  <a:pt x="6648" y="788"/>
                  <a:pt x="6963" y="914"/>
                  <a:pt x="7215" y="1166"/>
                </a:cubicBezTo>
                <a:lnTo>
                  <a:pt x="7877" y="1827"/>
                </a:lnTo>
                <a:cubicBezTo>
                  <a:pt x="8287" y="2205"/>
                  <a:pt x="8791" y="2426"/>
                  <a:pt x="9326" y="2426"/>
                </a:cubicBezTo>
                <a:lnTo>
                  <a:pt x="10334" y="2426"/>
                </a:lnTo>
                <a:cubicBezTo>
                  <a:pt x="11469" y="2426"/>
                  <a:pt x="12414" y="3371"/>
                  <a:pt x="12414" y="4505"/>
                </a:cubicBezTo>
                <a:cubicBezTo>
                  <a:pt x="12414" y="5639"/>
                  <a:pt x="11469" y="6585"/>
                  <a:pt x="10334" y="6585"/>
                </a:cubicBezTo>
                <a:lnTo>
                  <a:pt x="8003" y="6585"/>
                </a:lnTo>
                <a:lnTo>
                  <a:pt x="5766" y="4033"/>
                </a:lnTo>
                <a:lnTo>
                  <a:pt x="5766" y="2048"/>
                </a:lnTo>
                <a:cubicBezTo>
                  <a:pt x="5766" y="1827"/>
                  <a:pt x="5546" y="1670"/>
                  <a:pt x="5357" y="1670"/>
                </a:cubicBezTo>
                <a:cubicBezTo>
                  <a:pt x="5168" y="1670"/>
                  <a:pt x="4979" y="1859"/>
                  <a:pt x="4979" y="2048"/>
                </a:cubicBezTo>
                <a:lnTo>
                  <a:pt x="4979" y="3087"/>
                </a:lnTo>
                <a:lnTo>
                  <a:pt x="2994" y="788"/>
                </a:lnTo>
                <a:close/>
                <a:moveTo>
                  <a:pt x="13233" y="7341"/>
                </a:moveTo>
                <a:lnTo>
                  <a:pt x="13233" y="9451"/>
                </a:lnTo>
                <a:lnTo>
                  <a:pt x="13264" y="9451"/>
                </a:lnTo>
                <a:cubicBezTo>
                  <a:pt x="13264" y="9704"/>
                  <a:pt x="13075" y="9893"/>
                  <a:pt x="12886" y="9893"/>
                </a:cubicBezTo>
                <a:lnTo>
                  <a:pt x="820" y="9893"/>
                </a:lnTo>
                <a:lnTo>
                  <a:pt x="820" y="9451"/>
                </a:lnTo>
                <a:cubicBezTo>
                  <a:pt x="820" y="9231"/>
                  <a:pt x="1009" y="9042"/>
                  <a:pt x="1230" y="9042"/>
                </a:cubicBezTo>
                <a:lnTo>
                  <a:pt x="2049" y="9042"/>
                </a:lnTo>
                <a:cubicBezTo>
                  <a:pt x="2269" y="9042"/>
                  <a:pt x="2427" y="8821"/>
                  <a:pt x="2427" y="8601"/>
                </a:cubicBezTo>
                <a:lnTo>
                  <a:pt x="2427" y="7782"/>
                </a:lnTo>
                <a:cubicBezTo>
                  <a:pt x="2427" y="7530"/>
                  <a:pt x="2647" y="7341"/>
                  <a:pt x="2836" y="7341"/>
                </a:cubicBezTo>
                <a:close/>
                <a:moveTo>
                  <a:pt x="2427" y="10712"/>
                </a:moveTo>
                <a:lnTo>
                  <a:pt x="2112" y="13232"/>
                </a:lnTo>
                <a:lnTo>
                  <a:pt x="2049" y="13232"/>
                </a:lnTo>
                <a:lnTo>
                  <a:pt x="1734" y="10712"/>
                </a:lnTo>
                <a:close/>
                <a:moveTo>
                  <a:pt x="9043" y="10712"/>
                </a:moveTo>
                <a:lnTo>
                  <a:pt x="8728" y="13232"/>
                </a:lnTo>
                <a:lnTo>
                  <a:pt x="8665" y="13232"/>
                </a:lnTo>
                <a:lnTo>
                  <a:pt x="8350" y="10712"/>
                </a:lnTo>
                <a:close/>
                <a:moveTo>
                  <a:pt x="12414" y="10712"/>
                </a:moveTo>
                <a:lnTo>
                  <a:pt x="12099" y="13232"/>
                </a:lnTo>
                <a:lnTo>
                  <a:pt x="12004" y="13232"/>
                </a:lnTo>
                <a:lnTo>
                  <a:pt x="11689" y="10712"/>
                </a:lnTo>
                <a:close/>
                <a:moveTo>
                  <a:pt x="2080" y="0"/>
                </a:moveTo>
                <a:cubicBezTo>
                  <a:pt x="1923" y="0"/>
                  <a:pt x="1765" y="95"/>
                  <a:pt x="1702" y="252"/>
                </a:cubicBezTo>
                <a:cubicBezTo>
                  <a:pt x="1608" y="410"/>
                  <a:pt x="1639" y="567"/>
                  <a:pt x="1765" y="662"/>
                </a:cubicBezTo>
                <a:lnTo>
                  <a:pt x="4947" y="4348"/>
                </a:lnTo>
                <a:lnTo>
                  <a:pt x="4947" y="6616"/>
                </a:lnTo>
                <a:lnTo>
                  <a:pt x="2868" y="6616"/>
                </a:lnTo>
                <a:cubicBezTo>
                  <a:pt x="2206" y="6616"/>
                  <a:pt x="1608" y="7183"/>
                  <a:pt x="1608" y="7876"/>
                </a:cubicBezTo>
                <a:lnTo>
                  <a:pt x="1608" y="8286"/>
                </a:lnTo>
                <a:lnTo>
                  <a:pt x="1230" y="8286"/>
                </a:lnTo>
                <a:cubicBezTo>
                  <a:pt x="536" y="8286"/>
                  <a:pt x="1" y="8821"/>
                  <a:pt x="1" y="9546"/>
                </a:cubicBezTo>
                <a:lnTo>
                  <a:pt x="1" y="10365"/>
                </a:lnTo>
                <a:cubicBezTo>
                  <a:pt x="1" y="10586"/>
                  <a:pt x="190" y="10806"/>
                  <a:pt x="379" y="10806"/>
                </a:cubicBezTo>
                <a:lnTo>
                  <a:pt x="851" y="10806"/>
                </a:lnTo>
                <a:lnTo>
                  <a:pt x="1230" y="13799"/>
                </a:lnTo>
                <a:cubicBezTo>
                  <a:pt x="1261" y="13988"/>
                  <a:pt x="1419" y="14146"/>
                  <a:pt x="1608" y="14146"/>
                </a:cubicBezTo>
                <a:lnTo>
                  <a:pt x="2427" y="14146"/>
                </a:lnTo>
                <a:cubicBezTo>
                  <a:pt x="2647" y="14146"/>
                  <a:pt x="2836" y="13988"/>
                  <a:pt x="2836" y="13799"/>
                </a:cubicBezTo>
                <a:lnTo>
                  <a:pt x="3183" y="10806"/>
                </a:lnTo>
                <a:lnTo>
                  <a:pt x="7436" y="10806"/>
                </a:lnTo>
                <a:lnTo>
                  <a:pt x="7783" y="13799"/>
                </a:lnTo>
                <a:cubicBezTo>
                  <a:pt x="7846" y="13988"/>
                  <a:pt x="8003" y="14146"/>
                  <a:pt x="8192" y="14146"/>
                </a:cubicBezTo>
                <a:lnTo>
                  <a:pt x="9011" y="14146"/>
                </a:lnTo>
                <a:cubicBezTo>
                  <a:pt x="9200" y="14146"/>
                  <a:pt x="9421" y="13988"/>
                  <a:pt x="9421" y="13799"/>
                </a:cubicBezTo>
                <a:lnTo>
                  <a:pt x="9767" y="10806"/>
                </a:lnTo>
                <a:lnTo>
                  <a:pt x="10713" y="10806"/>
                </a:lnTo>
                <a:lnTo>
                  <a:pt x="11059" y="13799"/>
                </a:lnTo>
                <a:cubicBezTo>
                  <a:pt x="11091" y="13988"/>
                  <a:pt x="11248" y="14146"/>
                  <a:pt x="11469" y="14146"/>
                </a:cubicBezTo>
                <a:lnTo>
                  <a:pt x="12288" y="14146"/>
                </a:lnTo>
                <a:cubicBezTo>
                  <a:pt x="12477" y="14146"/>
                  <a:pt x="12666" y="13988"/>
                  <a:pt x="12666" y="13799"/>
                </a:cubicBezTo>
                <a:lnTo>
                  <a:pt x="13075" y="10712"/>
                </a:lnTo>
                <a:cubicBezTo>
                  <a:pt x="13579" y="10554"/>
                  <a:pt x="13926" y="10082"/>
                  <a:pt x="13926" y="9546"/>
                </a:cubicBezTo>
                <a:lnTo>
                  <a:pt x="13926" y="7057"/>
                </a:lnTo>
                <a:cubicBezTo>
                  <a:pt x="14084" y="6742"/>
                  <a:pt x="13926" y="6585"/>
                  <a:pt x="13705" y="6585"/>
                </a:cubicBezTo>
                <a:lnTo>
                  <a:pt x="12414" y="6585"/>
                </a:lnTo>
                <a:cubicBezTo>
                  <a:pt x="12949" y="6080"/>
                  <a:pt x="13264" y="5324"/>
                  <a:pt x="13264" y="4505"/>
                </a:cubicBezTo>
                <a:cubicBezTo>
                  <a:pt x="13264" y="2898"/>
                  <a:pt x="11973" y="1607"/>
                  <a:pt x="10366" y="1607"/>
                </a:cubicBezTo>
                <a:lnTo>
                  <a:pt x="9389" y="1607"/>
                </a:lnTo>
                <a:cubicBezTo>
                  <a:pt x="9074" y="1607"/>
                  <a:pt x="8728" y="1512"/>
                  <a:pt x="8507" y="1260"/>
                </a:cubicBezTo>
                <a:lnTo>
                  <a:pt x="7846" y="599"/>
                </a:lnTo>
                <a:cubicBezTo>
                  <a:pt x="7436" y="189"/>
                  <a:pt x="6932" y="0"/>
                  <a:pt x="636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557;p53">
            <a:extLst>
              <a:ext uri="{FF2B5EF4-FFF2-40B4-BE49-F238E27FC236}">
                <a16:creationId xmlns:a16="http://schemas.microsoft.com/office/drawing/2014/main" id="{A8CCE23E-EE49-406C-822D-FF8A13313618}"/>
              </a:ext>
            </a:extLst>
          </p:cNvPr>
          <p:cNvSpPr/>
          <p:nvPr/>
        </p:nvSpPr>
        <p:spPr>
          <a:xfrm>
            <a:off x="10490509" y="1287801"/>
            <a:ext cx="503715" cy="571141"/>
          </a:xfrm>
          <a:custGeom>
            <a:avLst/>
            <a:gdLst/>
            <a:ahLst/>
            <a:cxnLst/>
            <a:rect l="l" t="t" r="r" b="b"/>
            <a:pathLst>
              <a:path w="12476" h="14146" extrusionOk="0">
                <a:moveTo>
                  <a:pt x="2552" y="819"/>
                </a:moveTo>
                <a:cubicBezTo>
                  <a:pt x="3056" y="819"/>
                  <a:pt x="3403" y="1198"/>
                  <a:pt x="3403" y="1670"/>
                </a:cubicBezTo>
                <a:lnTo>
                  <a:pt x="1733" y="1670"/>
                </a:lnTo>
                <a:cubicBezTo>
                  <a:pt x="1733" y="1198"/>
                  <a:pt x="2079" y="819"/>
                  <a:pt x="2552" y="819"/>
                </a:cubicBezTo>
                <a:close/>
                <a:moveTo>
                  <a:pt x="10019" y="819"/>
                </a:moveTo>
                <a:cubicBezTo>
                  <a:pt x="10491" y="819"/>
                  <a:pt x="10838" y="1198"/>
                  <a:pt x="10838" y="1670"/>
                </a:cubicBezTo>
                <a:lnTo>
                  <a:pt x="9168" y="1670"/>
                </a:lnTo>
                <a:cubicBezTo>
                  <a:pt x="9168" y="1198"/>
                  <a:pt x="9578" y="819"/>
                  <a:pt x="10019" y="819"/>
                </a:cubicBezTo>
                <a:close/>
                <a:moveTo>
                  <a:pt x="8286" y="2489"/>
                </a:moveTo>
                <a:lnTo>
                  <a:pt x="7593" y="5829"/>
                </a:lnTo>
                <a:lnTo>
                  <a:pt x="4978" y="5829"/>
                </a:lnTo>
                <a:lnTo>
                  <a:pt x="4285" y="2489"/>
                </a:lnTo>
                <a:cubicBezTo>
                  <a:pt x="4978" y="2489"/>
                  <a:pt x="5545" y="2710"/>
                  <a:pt x="5986" y="3182"/>
                </a:cubicBezTo>
                <a:cubicBezTo>
                  <a:pt x="6065" y="3261"/>
                  <a:pt x="6175" y="3300"/>
                  <a:pt x="6285" y="3300"/>
                </a:cubicBezTo>
                <a:cubicBezTo>
                  <a:pt x="6396" y="3300"/>
                  <a:pt x="6506" y="3261"/>
                  <a:pt x="6585" y="3182"/>
                </a:cubicBezTo>
                <a:cubicBezTo>
                  <a:pt x="7026" y="2773"/>
                  <a:pt x="7656" y="2489"/>
                  <a:pt x="8286" y="2489"/>
                </a:cubicBezTo>
                <a:close/>
                <a:moveTo>
                  <a:pt x="7120" y="6648"/>
                </a:moveTo>
                <a:cubicBezTo>
                  <a:pt x="7341" y="6648"/>
                  <a:pt x="7530" y="6648"/>
                  <a:pt x="7719" y="6711"/>
                </a:cubicBezTo>
                <a:lnTo>
                  <a:pt x="8443" y="8066"/>
                </a:lnTo>
                <a:cubicBezTo>
                  <a:pt x="8506" y="8223"/>
                  <a:pt x="8664" y="8318"/>
                  <a:pt x="8790" y="8318"/>
                </a:cubicBezTo>
                <a:cubicBezTo>
                  <a:pt x="8853" y="8318"/>
                  <a:pt x="8916" y="8318"/>
                  <a:pt x="8979" y="8286"/>
                </a:cubicBezTo>
                <a:cubicBezTo>
                  <a:pt x="9168" y="8160"/>
                  <a:pt x="9262" y="7908"/>
                  <a:pt x="9168" y="7719"/>
                </a:cubicBezTo>
                <a:lnTo>
                  <a:pt x="8821" y="6963"/>
                </a:lnTo>
                <a:lnTo>
                  <a:pt x="8821" y="6963"/>
                </a:lnTo>
                <a:cubicBezTo>
                  <a:pt x="10523" y="7656"/>
                  <a:pt x="11751" y="9294"/>
                  <a:pt x="11751" y="11216"/>
                </a:cubicBezTo>
                <a:lnTo>
                  <a:pt x="11751" y="11626"/>
                </a:lnTo>
                <a:lnTo>
                  <a:pt x="977" y="11626"/>
                </a:lnTo>
                <a:lnTo>
                  <a:pt x="977" y="11216"/>
                </a:lnTo>
                <a:cubicBezTo>
                  <a:pt x="914" y="9294"/>
                  <a:pt x="2142" y="7593"/>
                  <a:pt x="3812" y="6963"/>
                </a:cubicBezTo>
                <a:lnTo>
                  <a:pt x="3812" y="6963"/>
                </a:lnTo>
                <a:lnTo>
                  <a:pt x="3466" y="7719"/>
                </a:lnTo>
                <a:cubicBezTo>
                  <a:pt x="3340" y="7908"/>
                  <a:pt x="3466" y="8160"/>
                  <a:pt x="3655" y="8286"/>
                </a:cubicBezTo>
                <a:cubicBezTo>
                  <a:pt x="3749" y="8318"/>
                  <a:pt x="3781" y="8318"/>
                  <a:pt x="3875" y="8318"/>
                </a:cubicBezTo>
                <a:cubicBezTo>
                  <a:pt x="4033" y="8318"/>
                  <a:pt x="4190" y="8223"/>
                  <a:pt x="4222" y="8066"/>
                </a:cubicBezTo>
                <a:lnTo>
                  <a:pt x="4915" y="6711"/>
                </a:lnTo>
                <a:cubicBezTo>
                  <a:pt x="5135" y="6648"/>
                  <a:pt x="5324" y="6648"/>
                  <a:pt x="5513" y="6648"/>
                </a:cubicBezTo>
                <a:lnTo>
                  <a:pt x="5923" y="6648"/>
                </a:lnTo>
                <a:lnTo>
                  <a:pt x="5923" y="8759"/>
                </a:lnTo>
                <a:cubicBezTo>
                  <a:pt x="5923" y="8979"/>
                  <a:pt x="6112" y="9168"/>
                  <a:pt x="6333" y="9168"/>
                </a:cubicBezTo>
                <a:cubicBezTo>
                  <a:pt x="6585" y="9168"/>
                  <a:pt x="6742" y="8979"/>
                  <a:pt x="6742" y="8759"/>
                </a:cubicBezTo>
                <a:lnTo>
                  <a:pt x="6742" y="6648"/>
                </a:lnTo>
                <a:close/>
                <a:moveTo>
                  <a:pt x="11657" y="12445"/>
                </a:moveTo>
                <a:lnTo>
                  <a:pt x="11657" y="13264"/>
                </a:lnTo>
                <a:lnTo>
                  <a:pt x="914" y="13264"/>
                </a:lnTo>
                <a:lnTo>
                  <a:pt x="914" y="12445"/>
                </a:lnTo>
                <a:close/>
                <a:moveTo>
                  <a:pt x="2520" y="0"/>
                </a:moveTo>
                <a:cubicBezTo>
                  <a:pt x="1607" y="0"/>
                  <a:pt x="882" y="756"/>
                  <a:pt x="882" y="1670"/>
                </a:cubicBezTo>
                <a:lnTo>
                  <a:pt x="882" y="2048"/>
                </a:lnTo>
                <a:cubicBezTo>
                  <a:pt x="882" y="2269"/>
                  <a:pt x="1071" y="2489"/>
                  <a:pt x="1260" y="2489"/>
                </a:cubicBezTo>
                <a:lnTo>
                  <a:pt x="3403" y="2489"/>
                </a:lnTo>
                <a:lnTo>
                  <a:pt x="4096" y="5986"/>
                </a:lnTo>
                <a:cubicBezTo>
                  <a:pt x="1764" y="6585"/>
                  <a:pt x="0" y="8696"/>
                  <a:pt x="0" y="11216"/>
                </a:cubicBezTo>
                <a:lnTo>
                  <a:pt x="0" y="13705"/>
                </a:lnTo>
                <a:cubicBezTo>
                  <a:pt x="0" y="13925"/>
                  <a:pt x="189" y="14146"/>
                  <a:pt x="410" y="14146"/>
                </a:cubicBezTo>
                <a:lnTo>
                  <a:pt x="11972" y="14146"/>
                </a:lnTo>
                <a:cubicBezTo>
                  <a:pt x="12224" y="14146"/>
                  <a:pt x="12413" y="13925"/>
                  <a:pt x="12413" y="13705"/>
                </a:cubicBezTo>
                <a:lnTo>
                  <a:pt x="12413" y="11216"/>
                </a:lnTo>
                <a:cubicBezTo>
                  <a:pt x="12476" y="8696"/>
                  <a:pt x="10743" y="6585"/>
                  <a:pt x="8443" y="5986"/>
                </a:cubicBezTo>
                <a:lnTo>
                  <a:pt x="9136" y="2489"/>
                </a:lnTo>
                <a:lnTo>
                  <a:pt x="11279" y="2489"/>
                </a:lnTo>
                <a:cubicBezTo>
                  <a:pt x="11499" y="2489"/>
                  <a:pt x="11657" y="2269"/>
                  <a:pt x="11657" y="2048"/>
                </a:cubicBezTo>
                <a:lnTo>
                  <a:pt x="11657" y="1670"/>
                </a:lnTo>
                <a:cubicBezTo>
                  <a:pt x="11657" y="756"/>
                  <a:pt x="10901" y="0"/>
                  <a:pt x="10019" y="0"/>
                </a:cubicBezTo>
                <a:cubicBezTo>
                  <a:pt x="9105" y="0"/>
                  <a:pt x="8349" y="756"/>
                  <a:pt x="8349" y="1670"/>
                </a:cubicBezTo>
                <a:lnTo>
                  <a:pt x="8286" y="1670"/>
                </a:lnTo>
                <a:cubicBezTo>
                  <a:pt x="7530" y="1670"/>
                  <a:pt x="6868" y="1891"/>
                  <a:pt x="6269" y="2332"/>
                </a:cubicBezTo>
                <a:cubicBezTo>
                  <a:pt x="5702" y="1891"/>
                  <a:pt x="5009" y="1670"/>
                  <a:pt x="4253" y="1670"/>
                </a:cubicBezTo>
                <a:lnTo>
                  <a:pt x="4190" y="1670"/>
                </a:lnTo>
                <a:cubicBezTo>
                  <a:pt x="4190" y="756"/>
                  <a:pt x="3434" y="0"/>
                  <a:pt x="2520"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7558;p53">
            <a:extLst>
              <a:ext uri="{FF2B5EF4-FFF2-40B4-BE49-F238E27FC236}">
                <a16:creationId xmlns:a16="http://schemas.microsoft.com/office/drawing/2014/main" id="{2731F47A-380A-49D2-9633-C5E3842431C5}"/>
              </a:ext>
            </a:extLst>
          </p:cNvPr>
          <p:cNvGrpSpPr/>
          <p:nvPr/>
        </p:nvGrpSpPr>
        <p:grpSpPr>
          <a:xfrm>
            <a:off x="1164020" y="3592610"/>
            <a:ext cx="571181" cy="569122"/>
            <a:chOff x="-13947000" y="3212800"/>
            <a:chExt cx="353675" cy="352400"/>
          </a:xfrm>
          <a:solidFill>
            <a:srgbClr val="5C3183"/>
          </a:solidFill>
        </p:grpSpPr>
        <p:sp>
          <p:nvSpPr>
            <p:cNvPr id="306" name="Google Shape;7559;p53">
              <a:extLst>
                <a:ext uri="{FF2B5EF4-FFF2-40B4-BE49-F238E27FC236}">
                  <a16:creationId xmlns:a16="http://schemas.microsoft.com/office/drawing/2014/main" id="{63AC2734-D038-4CF8-A1A5-F772F3C21988}"/>
                </a:ext>
              </a:extLst>
            </p:cNvPr>
            <p:cNvSpPr/>
            <p:nvPr/>
          </p:nvSpPr>
          <p:spPr>
            <a:xfrm>
              <a:off x="-13947000" y="3212800"/>
              <a:ext cx="229225" cy="268125"/>
            </a:xfrm>
            <a:custGeom>
              <a:avLst/>
              <a:gdLst/>
              <a:ahLst/>
              <a:cxnLst/>
              <a:rect l="l" t="t" r="r" b="b"/>
              <a:pathLst>
                <a:path w="9169" h="10725" extrusionOk="0">
                  <a:moveTo>
                    <a:pt x="2959" y="2501"/>
                  </a:moveTo>
                  <a:cubicBezTo>
                    <a:pt x="3099" y="2501"/>
                    <a:pt x="3225" y="2585"/>
                    <a:pt x="3309" y="2753"/>
                  </a:cubicBezTo>
                  <a:cubicBezTo>
                    <a:pt x="3435" y="2942"/>
                    <a:pt x="3309" y="3194"/>
                    <a:pt x="3120" y="3289"/>
                  </a:cubicBezTo>
                  <a:lnTo>
                    <a:pt x="1450" y="4140"/>
                  </a:lnTo>
                  <a:cubicBezTo>
                    <a:pt x="1404" y="4155"/>
                    <a:pt x="1354" y="4163"/>
                    <a:pt x="1304" y="4163"/>
                  </a:cubicBezTo>
                  <a:cubicBezTo>
                    <a:pt x="1148" y="4163"/>
                    <a:pt x="986" y="4086"/>
                    <a:pt x="914" y="3919"/>
                  </a:cubicBezTo>
                  <a:cubicBezTo>
                    <a:pt x="788" y="3730"/>
                    <a:pt x="914" y="3509"/>
                    <a:pt x="1103" y="3383"/>
                  </a:cubicBezTo>
                  <a:lnTo>
                    <a:pt x="2742" y="2564"/>
                  </a:lnTo>
                  <a:cubicBezTo>
                    <a:pt x="2815" y="2522"/>
                    <a:pt x="2889" y="2501"/>
                    <a:pt x="2959" y="2501"/>
                  </a:cubicBezTo>
                  <a:close/>
                  <a:moveTo>
                    <a:pt x="416" y="0"/>
                  </a:moveTo>
                  <a:cubicBezTo>
                    <a:pt x="338" y="0"/>
                    <a:pt x="259" y="23"/>
                    <a:pt x="190" y="75"/>
                  </a:cubicBezTo>
                  <a:cubicBezTo>
                    <a:pt x="64" y="138"/>
                    <a:pt x="1" y="264"/>
                    <a:pt x="1" y="422"/>
                  </a:cubicBezTo>
                  <a:lnTo>
                    <a:pt x="1" y="5337"/>
                  </a:lnTo>
                  <a:cubicBezTo>
                    <a:pt x="32" y="7952"/>
                    <a:pt x="1922" y="10220"/>
                    <a:pt x="4537" y="10724"/>
                  </a:cubicBezTo>
                  <a:lnTo>
                    <a:pt x="4569" y="10724"/>
                  </a:lnTo>
                  <a:cubicBezTo>
                    <a:pt x="4317" y="10062"/>
                    <a:pt x="4159" y="9369"/>
                    <a:pt x="4159" y="8613"/>
                  </a:cubicBezTo>
                  <a:lnTo>
                    <a:pt x="4159" y="7511"/>
                  </a:lnTo>
                  <a:cubicBezTo>
                    <a:pt x="3813" y="7574"/>
                    <a:pt x="3498" y="7763"/>
                    <a:pt x="3214" y="8015"/>
                  </a:cubicBezTo>
                  <a:cubicBezTo>
                    <a:pt x="3135" y="8093"/>
                    <a:pt x="3033" y="8133"/>
                    <a:pt x="2931" y="8133"/>
                  </a:cubicBezTo>
                  <a:cubicBezTo>
                    <a:pt x="2828" y="8133"/>
                    <a:pt x="2726" y="8093"/>
                    <a:pt x="2647" y="8015"/>
                  </a:cubicBezTo>
                  <a:cubicBezTo>
                    <a:pt x="2490" y="7857"/>
                    <a:pt x="2490" y="7574"/>
                    <a:pt x="2647" y="7448"/>
                  </a:cubicBezTo>
                  <a:cubicBezTo>
                    <a:pt x="3057" y="7006"/>
                    <a:pt x="3592" y="6754"/>
                    <a:pt x="4159" y="6691"/>
                  </a:cubicBezTo>
                  <a:lnTo>
                    <a:pt x="4159" y="3761"/>
                  </a:lnTo>
                  <a:cubicBezTo>
                    <a:pt x="4159" y="3068"/>
                    <a:pt x="4726" y="2564"/>
                    <a:pt x="5420" y="2564"/>
                  </a:cubicBezTo>
                  <a:cubicBezTo>
                    <a:pt x="5577" y="2564"/>
                    <a:pt x="5735" y="2596"/>
                    <a:pt x="5892" y="2627"/>
                  </a:cubicBezTo>
                  <a:cubicBezTo>
                    <a:pt x="6932" y="3068"/>
                    <a:pt x="8066" y="3257"/>
                    <a:pt x="9169" y="3289"/>
                  </a:cubicBezTo>
                  <a:lnTo>
                    <a:pt x="9169" y="422"/>
                  </a:lnTo>
                  <a:cubicBezTo>
                    <a:pt x="9169" y="296"/>
                    <a:pt x="9106" y="138"/>
                    <a:pt x="8980" y="75"/>
                  </a:cubicBezTo>
                  <a:cubicBezTo>
                    <a:pt x="8910" y="23"/>
                    <a:pt x="8831" y="0"/>
                    <a:pt x="8753" y="0"/>
                  </a:cubicBezTo>
                  <a:cubicBezTo>
                    <a:pt x="8690" y="0"/>
                    <a:pt x="8627" y="16"/>
                    <a:pt x="8570" y="44"/>
                  </a:cubicBezTo>
                  <a:cubicBezTo>
                    <a:pt x="7294" y="548"/>
                    <a:pt x="5939" y="800"/>
                    <a:pt x="4585" y="800"/>
                  </a:cubicBezTo>
                  <a:cubicBezTo>
                    <a:pt x="3230" y="800"/>
                    <a:pt x="1875" y="548"/>
                    <a:pt x="599" y="44"/>
                  </a:cubicBezTo>
                  <a:cubicBezTo>
                    <a:pt x="543" y="16"/>
                    <a:pt x="480" y="0"/>
                    <a:pt x="4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560;p53">
              <a:extLst>
                <a:ext uri="{FF2B5EF4-FFF2-40B4-BE49-F238E27FC236}">
                  <a16:creationId xmlns:a16="http://schemas.microsoft.com/office/drawing/2014/main" id="{D9DC8F1C-AA12-41F2-8844-7D241F701C90}"/>
                </a:ext>
              </a:extLst>
            </p:cNvPr>
            <p:cNvSpPr/>
            <p:nvPr/>
          </p:nvSpPr>
          <p:spPr>
            <a:xfrm>
              <a:off x="-13821775" y="3295600"/>
              <a:ext cx="228450" cy="269600"/>
            </a:xfrm>
            <a:custGeom>
              <a:avLst/>
              <a:gdLst/>
              <a:ahLst/>
              <a:cxnLst/>
              <a:rect l="l" t="t" r="r" b="b"/>
              <a:pathLst>
                <a:path w="9138" h="10784" extrusionOk="0">
                  <a:moveTo>
                    <a:pt x="2108" y="3311"/>
                  </a:moveTo>
                  <a:cubicBezTo>
                    <a:pt x="2163" y="3311"/>
                    <a:pt x="2219" y="3323"/>
                    <a:pt x="2269" y="3348"/>
                  </a:cubicBezTo>
                  <a:lnTo>
                    <a:pt x="3939" y="4167"/>
                  </a:lnTo>
                  <a:cubicBezTo>
                    <a:pt x="4128" y="4293"/>
                    <a:pt x="4191" y="4514"/>
                    <a:pt x="4128" y="4703"/>
                  </a:cubicBezTo>
                  <a:cubicBezTo>
                    <a:pt x="4033" y="4870"/>
                    <a:pt x="3883" y="4946"/>
                    <a:pt x="3720" y="4946"/>
                  </a:cubicBezTo>
                  <a:cubicBezTo>
                    <a:pt x="3668" y="4946"/>
                    <a:pt x="3615" y="4938"/>
                    <a:pt x="3561" y="4923"/>
                  </a:cubicBezTo>
                  <a:lnTo>
                    <a:pt x="1923" y="4073"/>
                  </a:lnTo>
                  <a:cubicBezTo>
                    <a:pt x="1734" y="4010"/>
                    <a:pt x="1639" y="3726"/>
                    <a:pt x="1734" y="3537"/>
                  </a:cubicBezTo>
                  <a:cubicBezTo>
                    <a:pt x="1803" y="3399"/>
                    <a:pt x="1957" y="3311"/>
                    <a:pt x="2108" y="3311"/>
                  </a:cubicBezTo>
                  <a:close/>
                  <a:moveTo>
                    <a:pt x="7086" y="3316"/>
                  </a:moveTo>
                  <a:cubicBezTo>
                    <a:pt x="7226" y="3316"/>
                    <a:pt x="7352" y="3400"/>
                    <a:pt x="7436" y="3568"/>
                  </a:cubicBezTo>
                  <a:cubicBezTo>
                    <a:pt x="7562" y="3758"/>
                    <a:pt x="7436" y="4010"/>
                    <a:pt x="7247" y="4104"/>
                  </a:cubicBezTo>
                  <a:lnTo>
                    <a:pt x="5577" y="4955"/>
                  </a:lnTo>
                  <a:cubicBezTo>
                    <a:pt x="5528" y="4979"/>
                    <a:pt x="5472" y="4991"/>
                    <a:pt x="5415" y="4991"/>
                  </a:cubicBezTo>
                  <a:cubicBezTo>
                    <a:pt x="5255" y="4991"/>
                    <a:pt x="5088" y="4897"/>
                    <a:pt x="5042" y="4734"/>
                  </a:cubicBezTo>
                  <a:cubicBezTo>
                    <a:pt x="4947" y="4514"/>
                    <a:pt x="5042" y="4262"/>
                    <a:pt x="5231" y="4199"/>
                  </a:cubicBezTo>
                  <a:lnTo>
                    <a:pt x="6869" y="3379"/>
                  </a:lnTo>
                  <a:cubicBezTo>
                    <a:pt x="6943" y="3337"/>
                    <a:pt x="7016" y="3316"/>
                    <a:pt x="7086" y="3316"/>
                  </a:cubicBezTo>
                  <a:close/>
                  <a:moveTo>
                    <a:pt x="6223" y="6632"/>
                  </a:moveTo>
                  <a:cubicBezTo>
                    <a:pt x="6333" y="6632"/>
                    <a:pt x="6444" y="6672"/>
                    <a:pt x="6522" y="6750"/>
                  </a:cubicBezTo>
                  <a:cubicBezTo>
                    <a:pt x="6680" y="6908"/>
                    <a:pt x="6680" y="7192"/>
                    <a:pt x="6522" y="7349"/>
                  </a:cubicBezTo>
                  <a:cubicBezTo>
                    <a:pt x="5987" y="7885"/>
                    <a:pt x="5262" y="8137"/>
                    <a:pt x="4601" y="8137"/>
                  </a:cubicBezTo>
                  <a:cubicBezTo>
                    <a:pt x="3939" y="8137"/>
                    <a:pt x="3183" y="7853"/>
                    <a:pt x="2679" y="7349"/>
                  </a:cubicBezTo>
                  <a:cubicBezTo>
                    <a:pt x="2521" y="7192"/>
                    <a:pt x="2521" y="6908"/>
                    <a:pt x="2679" y="6750"/>
                  </a:cubicBezTo>
                  <a:cubicBezTo>
                    <a:pt x="2758" y="6672"/>
                    <a:pt x="2860" y="6632"/>
                    <a:pt x="2962" y="6632"/>
                  </a:cubicBezTo>
                  <a:cubicBezTo>
                    <a:pt x="3065" y="6632"/>
                    <a:pt x="3167" y="6672"/>
                    <a:pt x="3246" y="6750"/>
                  </a:cubicBezTo>
                  <a:cubicBezTo>
                    <a:pt x="3608" y="7129"/>
                    <a:pt x="4097" y="7318"/>
                    <a:pt x="4585" y="7318"/>
                  </a:cubicBezTo>
                  <a:cubicBezTo>
                    <a:pt x="5073" y="7318"/>
                    <a:pt x="5562" y="7129"/>
                    <a:pt x="5924" y="6750"/>
                  </a:cubicBezTo>
                  <a:cubicBezTo>
                    <a:pt x="6003" y="6672"/>
                    <a:pt x="6113" y="6632"/>
                    <a:pt x="6223" y="6632"/>
                  </a:cubicBezTo>
                  <a:close/>
                  <a:moveTo>
                    <a:pt x="8737" y="0"/>
                  </a:moveTo>
                  <a:cubicBezTo>
                    <a:pt x="8681" y="0"/>
                    <a:pt x="8624" y="13"/>
                    <a:pt x="8570" y="40"/>
                  </a:cubicBezTo>
                  <a:cubicBezTo>
                    <a:pt x="7294" y="544"/>
                    <a:pt x="5932" y="796"/>
                    <a:pt x="4565" y="796"/>
                  </a:cubicBezTo>
                  <a:cubicBezTo>
                    <a:pt x="3199" y="796"/>
                    <a:pt x="1828" y="544"/>
                    <a:pt x="537" y="40"/>
                  </a:cubicBezTo>
                  <a:cubicBezTo>
                    <a:pt x="494" y="22"/>
                    <a:pt x="447" y="13"/>
                    <a:pt x="400" y="13"/>
                  </a:cubicBezTo>
                  <a:cubicBezTo>
                    <a:pt x="205" y="13"/>
                    <a:pt x="1" y="164"/>
                    <a:pt x="1" y="418"/>
                  </a:cubicBezTo>
                  <a:lnTo>
                    <a:pt x="1" y="5301"/>
                  </a:lnTo>
                  <a:cubicBezTo>
                    <a:pt x="1" y="7948"/>
                    <a:pt x="1891" y="10279"/>
                    <a:pt x="4475" y="10783"/>
                  </a:cubicBezTo>
                  <a:lnTo>
                    <a:pt x="4632" y="10783"/>
                  </a:lnTo>
                  <a:cubicBezTo>
                    <a:pt x="7247" y="10247"/>
                    <a:pt x="9137" y="7948"/>
                    <a:pt x="9137" y="5301"/>
                  </a:cubicBezTo>
                  <a:lnTo>
                    <a:pt x="9137" y="418"/>
                  </a:lnTo>
                  <a:cubicBezTo>
                    <a:pt x="9137" y="170"/>
                    <a:pt x="8943" y="0"/>
                    <a:pt x="87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7561;p53">
            <a:extLst>
              <a:ext uri="{FF2B5EF4-FFF2-40B4-BE49-F238E27FC236}">
                <a16:creationId xmlns:a16="http://schemas.microsoft.com/office/drawing/2014/main" id="{AE25A055-76DF-4E5A-9497-566F604467BD}"/>
              </a:ext>
            </a:extLst>
          </p:cNvPr>
          <p:cNvGrpSpPr/>
          <p:nvPr/>
        </p:nvGrpSpPr>
        <p:grpSpPr>
          <a:xfrm>
            <a:off x="1164040" y="4299449"/>
            <a:ext cx="571141" cy="568637"/>
            <a:chOff x="-13946200" y="3647075"/>
            <a:chExt cx="353650" cy="352100"/>
          </a:xfrm>
          <a:solidFill>
            <a:srgbClr val="5C3183"/>
          </a:solidFill>
        </p:grpSpPr>
        <p:sp>
          <p:nvSpPr>
            <p:cNvPr id="300" name="Google Shape;7562;p53">
              <a:extLst>
                <a:ext uri="{FF2B5EF4-FFF2-40B4-BE49-F238E27FC236}">
                  <a16:creationId xmlns:a16="http://schemas.microsoft.com/office/drawing/2014/main" id="{D35F509E-06F4-497E-BFB8-8D5DE2825EBD}"/>
                </a:ext>
              </a:extLst>
            </p:cNvPr>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7563;p53">
              <a:extLst>
                <a:ext uri="{FF2B5EF4-FFF2-40B4-BE49-F238E27FC236}">
                  <a16:creationId xmlns:a16="http://schemas.microsoft.com/office/drawing/2014/main" id="{E0E57B22-A3C1-4F9B-B3AA-C1C35A5BDCFB}"/>
                </a:ext>
              </a:extLst>
            </p:cNvPr>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7564;p53">
              <a:extLst>
                <a:ext uri="{FF2B5EF4-FFF2-40B4-BE49-F238E27FC236}">
                  <a16:creationId xmlns:a16="http://schemas.microsoft.com/office/drawing/2014/main" id="{872AA1F2-0D9D-4F4A-863C-E09A29C27149}"/>
                </a:ext>
              </a:extLst>
            </p:cNvPr>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7565;p53">
              <a:extLst>
                <a:ext uri="{FF2B5EF4-FFF2-40B4-BE49-F238E27FC236}">
                  <a16:creationId xmlns:a16="http://schemas.microsoft.com/office/drawing/2014/main" id="{BD2CB376-BA63-4CBD-986F-B879685BB95D}"/>
                </a:ext>
              </a:extLst>
            </p:cNvPr>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7566;p53">
              <a:extLst>
                <a:ext uri="{FF2B5EF4-FFF2-40B4-BE49-F238E27FC236}">
                  <a16:creationId xmlns:a16="http://schemas.microsoft.com/office/drawing/2014/main" id="{81CFB5BD-8199-4804-80B6-6E96F1E3C06C}"/>
                </a:ext>
              </a:extLst>
            </p:cNvPr>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7567;p53">
              <a:extLst>
                <a:ext uri="{FF2B5EF4-FFF2-40B4-BE49-F238E27FC236}">
                  <a16:creationId xmlns:a16="http://schemas.microsoft.com/office/drawing/2014/main" id="{04CBE697-46DD-45BB-9623-E1D1B0AB561F}"/>
                </a:ext>
              </a:extLst>
            </p:cNvPr>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7568;p53">
            <a:extLst>
              <a:ext uri="{FF2B5EF4-FFF2-40B4-BE49-F238E27FC236}">
                <a16:creationId xmlns:a16="http://schemas.microsoft.com/office/drawing/2014/main" id="{F7647CEA-2315-48DE-8883-2B1D71DFAED6}"/>
              </a:ext>
            </a:extLst>
          </p:cNvPr>
          <p:cNvSpPr/>
          <p:nvPr/>
        </p:nvSpPr>
        <p:spPr>
          <a:xfrm>
            <a:off x="1941777" y="5001134"/>
            <a:ext cx="435079" cy="567346"/>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7569;p53">
            <a:extLst>
              <a:ext uri="{FF2B5EF4-FFF2-40B4-BE49-F238E27FC236}">
                <a16:creationId xmlns:a16="http://schemas.microsoft.com/office/drawing/2014/main" id="{4430CF83-CE9A-42E8-9629-4C663687D7F1}"/>
              </a:ext>
            </a:extLst>
          </p:cNvPr>
          <p:cNvGrpSpPr/>
          <p:nvPr/>
        </p:nvGrpSpPr>
        <p:grpSpPr>
          <a:xfrm>
            <a:off x="4023611" y="3593175"/>
            <a:ext cx="572433" cy="567992"/>
            <a:chOff x="-12163025" y="3214275"/>
            <a:chExt cx="354450" cy="351700"/>
          </a:xfrm>
          <a:solidFill>
            <a:srgbClr val="5C3183"/>
          </a:solidFill>
        </p:grpSpPr>
        <p:sp>
          <p:nvSpPr>
            <p:cNvPr id="297" name="Google Shape;7570;p53">
              <a:extLst>
                <a:ext uri="{FF2B5EF4-FFF2-40B4-BE49-F238E27FC236}">
                  <a16:creationId xmlns:a16="http://schemas.microsoft.com/office/drawing/2014/main" id="{001F019E-2F70-494E-8B18-C04B6B10EF9D}"/>
                </a:ext>
              </a:extLst>
            </p:cNvPr>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7571;p53">
              <a:extLst>
                <a:ext uri="{FF2B5EF4-FFF2-40B4-BE49-F238E27FC236}">
                  <a16:creationId xmlns:a16="http://schemas.microsoft.com/office/drawing/2014/main" id="{EEAE3A01-B89C-427E-8918-A8173B06A93C}"/>
                </a:ext>
              </a:extLst>
            </p:cNvPr>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7572;p53">
              <a:extLst>
                <a:ext uri="{FF2B5EF4-FFF2-40B4-BE49-F238E27FC236}">
                  <a16:creationId xmlns:a16="http://schemas.microsoft.com/office/drawing/2014/main" id="{BFF93A7E-2366-4243-85F0-1CA034E49484}"/>
                </a:ext>
              </a:extLst>
            </p:cNvPr>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7573;p53">
            <a:extLst>
              <a:ext uri="{FF2B5EF4-FFF2-40B4-BE49-F238E27FC236}">
                <a16:creationId xmlns:a16="http://schemas.microsoft.com/office/drawing/2014/main" id="{DB8B45E9-9E15-4160-9681-2BA8CA6CF03D}"/>
              </a:ext>
            </a:extLst>
          </p:cNvPr>
          <p:cNvGrpSpPr/>
          <p:nvPr/>
        </p:nvGrpSpPr>
        <p:grpSpPr>
          <a:xfrm>
            <a:off x="4024863" y="4298199"/>
            <a:ext cx="569930" cy="571141"/>
            <a:chOff x="-12160675" y="3647875"/>
            <a:chExt cx="352900" cy="353650"/>
          </a:xfrm>
          <a:solidFill>
            <a:srgbClr val="5C3183"/>
          </a:solidFill>
        </p:grpSpPr>
        <p:sp>
          <p:nvSpPr>
            <p:cNvPr id="290" name="Google Shape;7574;p53">
              <a:extLst>
                <a:ext uri="{FF2B5EF4-FFF2-40B4-BE49-F238E27FC236}">
                  <a16:creationId xmlns:a16="http://schemas.microsoft.com/office/drawing/2014/main" id="{1C71411E-2074-4E77-8152-1EFA7FC4E7D0}"/>
                </a:ext>
              </a:extLst>
            </p:cNvPr>
            <p:cNvSpPr/>
            <p:nvPr/>
          </p:nvSpPr>
          <p:spPr>
            <a:xfrm>
              <a:off x="-12059850" y="3958975"/>
              <a:ext cx="149675" cy="42550"/>
            </a:xfrm>
            <a:custGeom>
              <a:avLst/>
              <a:gdLst/>
              <a:ahLst/>
              <a:cxnLst/>
              <a:rect l="l" t="t" r="r" b="b"/>
              <a:pathLst>
                <a:path w="5987" h="1702" extrusionOk="0">
                  <a:moveTo>
                    <a:pt x="1" y="0"/>
                  </a:moveTo>
                  <a:lnTo>
                    <a:pt x="1009" y="1481"/>
                  </a:lnTo>
                  <a:cubicBezTo>
                    <a:pt x="1072" y="1607"/>
                    <a:pt x="1198" y="1702"/>
                    <a:pt x="1355" y="1702"/>
                  </a:cubicBezTo>
                  <a:lnTo>
                    <a:pt x="4663" y="1702"/>
                  </a:lnTo>
                  <a:cubicBezTo>
                    <a:pt x="4821" y="1702"/>
                    <a:pt x="4947" y="1607"/>
                    <a:pt x="5010" y="1481"/>
                  </a:cubicBezTo>
                  <a:lnTo>
                    <a:pt x="59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7575;p53">
              <a:extLst>
                <a:ext uri="{FF2B5EF4-FFF2-40B4-BE49-F238E27FC236}">
                  <a16:creationId xmlns:a16="http://schemas.microsoft.com/office/drawing/2014/main" id="{7DD08F52-D815-44A8-B106-F471BB81D951}"/>
                </a:ext>
              </a:extLst>
            </p:cNvPr>
            <p:cNvSpPr/>
            <p:nvPr/>
          </p:nvSpPr>
          <p:spPr>
            <a:xfrm>
              <a:off x="-11850350" y="3749475"/>
              <a:ext cx="42575" cy="149675"/>
            </a:xfrm>
            <a:custGeom>
              <a:avLst/>
              <a:gdLst/>
              <a:ahLst/>
              <a:cxnLst/>
              <a:rect l="l" t="t" r="r" b="b"/>
              <a:pathLst>
                <a:path w="1703" h="5987" extrusionOk="0">
                  <a:moveTo>
                    <a:pt x="1" y="0"/>
                  </a:moveTo>
                  <a:lnTo>
                    <a:pt x="1" y="5986"/>
                  </a:lnTo>
                  <a:lnTo>
                    <a:pt x="1513" y="4978"/>
                  </a:lnTo>
                  <a:cubicBezTo>
                    <a:pt x="1639" y="4915"/>
                    <a:pt x="1702" y="4789"/>
                    <a:pt x="1702" y="4631"/>
                  </a:cubicBezTo>
                  <a:lnTo>
                    <a:pt x="1702" y="1323"/>
                  </a:lnTo>
                  <a:cubicBezTo>
                    <a:pt x="1702" y="1166"/>
                    <a:pt x="1639" y="1040"/>
                    <a:pt x="1513" y="977"/>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7576;p53">
              <a:extLst>
                <a:ext uri="{FF2B5EF4-FFF2-40B4-BE49-F238E27FC236}">
                  <a16:creationId xmlns:a16="http://schemas.microsoft.com/office/drawing/2014/main" id="{AA835F9C-17CA-415D-A939-0EB3CE41533A}"/>
                </a:ext>
              </a:extLst>
            </p:cNvPr>
            <p:cNvSpPr/>
            <p:nvPr/>
          </p:nvSpPr>
          <p:spPr>
            <a:xfrm>
              <a:off x="-12059850" y="3647875"/>
              <a:ext cx="148875" cy="42550"/>
            </a:xfrm>
            <a:custGeom>
              <a:avLst/>
              <a:gdLst/>
              <a:ahLst/>
              <a:cxnLst/>
              <a:rect l="l" t="t" r="r" b="b"/>
              <a:pathLst>
                <a:path w="5955" h="1702" extrusionOk="0">
                  <a:moveTo>
                    <a:pt x="1355" y="0"/>
                  </a:moveTo>
                  <a:cubicBezTo>
                    <a:pt x="1198" y="0"/>
                    <a:pt x="1072" y="63"/>
                    <a:pt x="977" y="189"/>
                  </a:cubicBezTo>
                  <a:lnTo>
                    <a:pt x="1" y="1701"/>
                  </a:lnTo>
                  <a:lnTo>
                    <a:pt x="5955" y="1701"/>
                  </a:lnTo>
                  <a:lnTo>
                    <a:pt x="4978" y="189"/>
                  </a:lnTo>
                  <a:cubicBezTo>
                    <a:pt x="4947" y="63"/>
                    <a:pt x="4821" y="0"/>
                    <a:pt x="4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7577;p53">
              <a:extLst>
                <a:ext uri="{FF2B5EF4-FFF2-40B4-BE49-F238E27FC236}">
                  <a16:creationId xmlns:a16="http://schemas.microsoft.com/office/drawing/2014/main" id="{104F55D7-FBA2-4BE2-A6D2-D2F048C83E53}"/>
                </a:ext>
              </a:extLst>
            </p:cNvPr>
            <p:cNvSpPr/>
            <p:nvPr/>
          </p:nvSpPr>
          <p:spPr>
            <a:xfrm>
              <a:off x="-12160675" y="3750250"/>
              <a:ext cx="41775" cy="148900"/>
            </a:xfrm>
            <a:custGeom>
              <a:avLst/>
              <a:gdLst/>
              <a:ahLst/>
              <a:cxnLst/>
              <a:rect l="l" t="t" r="r" b="b"/>
              <a:pathLst>
                <a:path w="1671" h="5956" extrusionOk="0">
                  <a:moveTo>
                    <a:pt x="1671" y="1"/>
                  </a:moveTo>
                  <a:lnTo>
                    <a:pt x="190" y="977"/>
                  </a:lnTo>
                  <a:cubicBezTo>
                    <a:pt x="64" y="1040"/>
                    <a:pt x="1" y="1166"/>
                    <a:pt x="1" y="1324"/>
                  </a:cubicBezTo>
                  <a:lnTo>
                    <a:pt x="1" y="4632"/>
                  </a:lnTo>
                  <a:cubicBezTo>
                    <a:pt x="1" y="4789"/>
                    <a:pt x="64" y="4915"/>
                    <a:pt x="190" y="4978"/>
                  </a:cubicBezTo>
                  <a:lnTo>
                    <a:pt x="1671" y="5955"/>
                  </a:lnTo>
                  <a:lnTo>
                    <a:pt x="16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7578;p53">
              <a:extLst>
                <a:ext uri="{FF2B5EF4-FFF2-40B4-BE49-F238E27FC236}">
                  <a16:creationId xmlns:a16="http://schemas.microsoft.com/office/drawing/2014/main" id="{87914CDE-864B-4AD0-8CD1-986EC7BCF7D6}"/>
                </a:ext>
              </a:extLst>
            </p:cNvPr>
            <p:cNvSpPr/>
            <p:nvPr/>
          </p:nvSpPr>
          <p:spPr>
            <a:xfrm>
              <a:off x="-12099225" y="3710875"/>
              <a:ext cx="228425" cy="226200"/>
            </a:xfrm>
            <a:custGeom>
              <a:avLst/>
              <a:gdLst/>
              <a:ahLst/>
              <a:cxnLst/>
              <a:rect l="l" t="t" r="r" b="b"/>
              <a:pathLst>
                <a:path w="9137" h="9048" extrusionOk="0">
                  <a:moveTo>
                    <a:pt x="4569" y="820"/>
                  </a:moveTo>
                  <a:cubicBezTo>
                    <a:pt x="6616" y="820"/>
                    <a:pt x="8318" y="2489"/>
                    <a:pt x="8318" y="4537"/>
                  </a:cubicBezTo>
                  <a:cubicBezTo>
                    <a:pt x="8318" y="6553"/>
                    <a:pt x="6616" y="8255"/>
                    <a:pt x="4569" y="8255"/>
                  </a:cubicBezTo>
                  <a:cubicBezTo>
                    <a:pt x="2521" y="8255"/>
                    <a:pt x="882" y="6616"/>
                    <a:pt x="882" y="4537"/>
                  </a:cubicBezTo>
                  <a:cubicBezTo>
                    <a:pt x="882" y="2426"/>
                    <a:pt x="2521" y="820"/>
                    <a:pt x="4569" y="820"/>
                  </a:cubicBezTo>
                  <a:close/>
                  <a:moveTo>
                    <a:pt x="1260" y="0"/>
                  </a:moveTo>
                  <a:cubicBezTo>
                    <a:pt x="599" y="0"/>
                    <a:pt x="0" y="536"/>
                    <a:pt x="0" y="1229"/>
                  </a:cubicBezTo>
                  <a:lnTo>
                    <a:pt x="0" y="7845"/>
                  </a:lnTo>
                  <a:cubicBezTo>
                    <a:pt x="0" y="8507"/>
                    <a:pt x="567" y="9042"/>
                    <a:pt x="1260" y="9042"/>
                  </a:cubicBezTo>
                  <a:lnTo>
                    <a:pt x="7877" y="9042"/>
                  </a:lnTo>
                  <a:cubicBezTo>
                    <a:pt x="7910" y="9046"/>
                    <a:pt x="7944" y="9047"/>
                    <a:pt x="7977" y="9047"/>
                  </a:cubicBezTo>
                  <a:cubicBezTo>
                    <a:pt x="8598" y="9047"/>
                    <a:pt x="9137" y="8503"/>
                    <a:pt x="9137" y="7845"/>
                  </a:cubicBezTo>
                  <a:lnTo>
                    <a:pt x="9137" y="1229"/>
                  </a:lnTo>
                  <a:cubicBezTo>
                    <a:pt x="9137" y="536"/>
                    <a:pt x="8601" y="0"/>
                    <a:pt x="78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7579;p53">
              <a:extLst>
                <a:ext uri="{FF2B5EF4-FFF2-40B4-BE49-F238E27FC236}">
                  <a16:creationId xmlns:a16="http://schemas.microsoft.com/office/drawing/2014/main" id="{6268910F-DCAD-41FA-8A05-E9F7DF36BBF4}"/>
                </a:ext>
              </a:extLst>
            </p:cNvPr>
            <p:cNvSpPr/>
            <p:nvPr/>
          </p:nvSpPr>
          <p:spPr>
            <a:xfrm>
              <a:off x="-12056700" y="3751825"/>
              <a:ext cx="144950" cy="144950"/>
            </a:xfrm>
            <a:custGeom>
              <a:avLst/>
              <a:gdLst/>
              <a:ahLst/>
              <a:cxnLst/>
              <a:rect l="l" t="t" r="r" b="b"/>
              <a:pathLst>
                <a:path w="5798" h="5798" extrusionOk="0">
                  <a:moveTo>
                    <a:pt x="2868" y="788"/>
                  </a:moveTo>
                  <a:cubicBezTo>
                    <a:pt x="4033" y="788"/>
                    <a:pt x="4947" y="1733"/>
                    <a:pt x="4947" y="2899"/>
                  </a:cubicBezTo>
                  <a:cubicBezTo>
                    <a:pt x="4947" y="4033"/>
                    <a:pt x="4033" y="4978"/>
                    <a:pt x="2868" y="4978"/>
                  </a:cubicBezTo>
                  <a:cubicBezTo>
                    <a:pt x="1733" y="4978"/>
                    <a:pt x="788" y="4033"/>
                    <a:pt x="788" y="2899"/>
                  </a:cubicBezTo>
                  <a:cubicBezTo>
                    <a:pt x="788" y="1733"/>
                    <a:pt x="1733" y="788"/>
                    <a:pt x="2868" y="788"/>
                  </a:cubicBezTo>
                  <a:close/>
                  <a:moveTo>
                    <a:pt x="2868" y="1"/>
                  </a:moveTo>
                  <a:cubicBezTo>
                    <a:pt x="1261" y="1"/>
                    <a:pt x="1" y="1324"/>
                    <a:pt x="1" y="2899"/>
                  </a:cubicBezTo>
                  <a:cubicBezTo>
                    <a:pt x="1" y="4506"/>
                    <a:pt x="1292" y="5798"/>
                    <a:pt x="2868" y="5798"/>
                  </a:cubicBezTo>
                  <a:cubicBezTo>
                    <a:pt x="4474" y="5798"/>
                    <a:pt x="5797" y="4506"/>
                    <a:pt x="5797" y="2899"/>
                  </a:cubicBezTo>
                  <a:cubicBezTo>
                    <a:pt x="5797" y="1324"/>
                    <a:pt x="4474" y="1"/>
                    <a:pt x="28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7580;p53">
              <a:extLst>
                <a:ext uri="{FF2B5EF4-FFF2-40B4-BE49-F238E27FC236}">
                  <a16:creationId xmlns:a16="http://schemas.microsoft.com/office/drawing/2014/main" id="{AA47E5C4-9254-453C-BD0E-61D63E112DC5}"/>
                </a:ext>
              </a:extLst>
            </p:cNvPr>
            <p:cNvSpPr/>
            <p:nvPr/>
          </p:nvSpPr>
          <p:spPr>
            <a:xfrm>
              <a:off x="-12016525" y="3792775"/>
              <a:ext cx="63025" cy="63050"/>
            </a:xfrm>
            <a:custGeom>
              <a:avLst/>
              <a:gdLst/>
              <a:ahLst/>
              <a:cxnLst/>
              <a:rect l="l" t="t" r="r" b="b"/>
              <a:pathLst>
                <a:path w="2521" h="2522" extrusionOk="0">
                  <a:moveTo>
                    <a:pt x="1261" y="1"/>
                  </a:moveTo>
                  <a:cubicBezTo>
                    <a:pt x="567" y="1"/>
                    <a:pt x="0" y="537"/>
                    <a:pt x="0" y="1261"/>
                  </a:cubicBezTo>
                  <a:cubicBezTo>
                    <a:pt x="0" y="1954"/>
                    <a:pt x="567" y="2521"/>
                    <a:pt x="1261" y="2521"/>
                  </a:cubicBezTo>
                  <a:cubicBezTo>
                    <a:pt x="1954" y="2521"/>
                    <a:pt x="2521" y="1954"/>
                    <a:pt x="2521" y="1261"/>
                  </a:cubicBezTo>
                  <a:cubicBezTo>
                    <a:pt x="2521" y="537"/>
                    <a:pt x="1954"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7581;p53">
            <a:extLst>
              <a:ext uri="{FF2B5EF4-FFF2-40B4-BE49-F238E27FC236}">
                <a16:creationId xmlns:a16="http://schemas.microsoft.com/office/drawing/2014/main" id="{645A8DD1-34FB-4D43-8643-5EBE92E6ABEF}"/>
              </a:ext>
            </a:extLst>
          </p:cNvPr>
          <p:cNvGrpSpPr/>
          <p:nvPr/>
        </p:nvGrpSpPr>
        <p:grpSpPr>
          <a:xfrm>
            <a:off x="4749752" y="4999224"/>
            <a:ext cx="568637" cy="571141"/>
            <a:chOff x="-12160675" y="4081850"/>
            <a:chExt cx="352100" cy="353650"/>
          </a:xfrm>
          <a:solidFill>
            <a:srgbClr val="5C3183"/>
          </a:solidFill>
        </p:grpSpPr>
        <p:sp>
          <p:nvSpPr>
            <p:cNvPr id="284" name="Google Shape;7582;p53">
              <a:extLst>
                <a:ext uri="{FF2B5EF4-FFF2-40B4-BE49-F238E27FC236}">
                  <a16:creationId xmlns:a16="http://schemas.microsoft.com/office/drawing/2014/main" id="{30D0F4E2-3748-4372-9B1A-96F9D2D2262A}"/>
                </a:ext>
              </a:extLst>
            </p:cNvPr>
            <p:cNvSpPr/>
            <p:nvPr/>
          </p:nvSpPr>
          <p:spPr>
            <a:xfrm>
              <a:off x="-12014950" y="4081850"/>
              <a:ext cx="61450" cy="62275"/>
            </a:xfrm>
            <a:custGeom>
              <a:avLst/>
              <a:gdLst/>
              <a:ahLst/>
              <a:cxnLst/>
              <a:rect l="l" t="t" r="r" b="b"/>
              <a:pathLst>
                <a:path w="2458" h="2491" extrusionOk="0">
                  <a:moveTo>
                    <a:pt x="1198" y="0"/>
                  </a:moveTo>
                  <a:cubicBezTo>
                    <a:pt x="536" y="0"/>
                    <a:pt x="0" y="599"/>
                    <a:pt x="0" y="1260"/>
                  </a:cubicBezTo>
                  <a:cubicBezTo>
                    <a:pt x="0" y="1922"/>
                    <a:pt x="536" y="2489"/>
                    <a:pt x="1198" y="2489"/>
                  </a:cubicBezTo>
                  <a:cubicBezTo>
                    <a:pt x="1216" y="2490"/>
                    <a:pt x="1235" y="2490"/>
                    <a:pt x="1253" y="2490"/>
                  </a:cubicBezTo>
                  <a:cubicBezTo>
                    <a:pt x="1892" y="2490"/>
                    <a:pt x="2458" y="1965"/>
                    <a:pt x="2458" y="1260"/>
                  </a:cubicBezTo>
                  <a:cubicBezTo>
                    <a:pt x="2458" y="599"/>
                    <a:pt x="1922" y="0"/>
                    <a:pt x="1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583;p53">
              <a:extLst>
                <a:ext uri="{FF2B5EF4-FFF2-40B4-BE49-F238E27FC236}">
                  <a16:creationId xmlns:a16="http://schemas.microsoft.com/office/drawing/2014/main" id="{2100E030-BB2A-48EA-A326-3E5E21CF9890}"/>
                </a:ext>
              </a:extLst>
            </p:cNvPr>
            <p:cNvSpPr/>
            <p:nvPr/>
          </p:nvSpPr>
          <p:spPr>
            <a:xfrm>
              <a:off x="-12077175" y="4352000"/>
              <a:ext cx="186700" cy="83500"/>
            </a:xfrm>
            <a:custGeom>
              <a:avLst/>
              <a:gdLst/>
              <a:ahLst/>
              <a:cxnLst/>
              <a:rect l="l" t="t" r="r" b="b"/>
              <a:pathLst>
                <a:path w="7468" h="3340" extrusionOk="0">
                  <a:moveTo>
                    <a:pt x="1639" y="0"/>
                  </a:moveTo>
                  <a:cubicBezTo>
                    <a:pt x="1166" y="0"/>
                    <a:pt x="820" y="347"/>
                    <a:pt x="820" y="819"/>
                  </a:cubicBezTo>
                  <a:lnTo>
                    <a:pt x="820" y="1670"/>
                  </a:lnTo>
                  <a:cubicBezTo>
                    <a:pt x="347" y="1670"/>
                    <a:pt x="0" y="2048"/>
                    <a:pt x="0" y="2521"/>
                  </a:cubicBezTo>
                  <a:lnTo>
                    <a:pt x="0" y="2899"/>
                  </a:lnTo>
                  <a:cubicBezTo>
                    <a:pt x="0" y="3151"/>
                    <a:pt x="189" y="3340"/>
                    <a:pt x="410" y="3340"/>
                  </a:cubicBezTo>
                  <a:lnTo>
                    <a:pt x="7026" y="3340"/>
                  </a:lnTo>
                  <a:cubicBezTo>
                    <a:pt x="7278" y="3340"/>
                    <a:pt x="7467" y="3151"/>
                    <a:pt x="7467" y="2899"/>
                  </a:cubicBezTo>
                  <a:lnTo>
                    <a:pt x="7467" y="2521"/>
                  </a:lnTo>
                  <a:cubicBezTo>
                    <a:pt x="7467" y="2048"/>
                    <a:pt x="7121" y="1670"/>
                    <a:pt x="6648" y="1670"/>
                  </a:cubicBezTo>
                  <a:lnTo>
                    <a:pt x="6648" y="819"/>
                  </a:lnTo>
                  <a:cubicBezTo>
                    <a:pt x="6616" y="347"/>
                    <a:pt x="6207" y="0"/>
                    <a:pt x="5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584;p53">
              <a:extLst>
                <a:ext uri="{FF2B5EF4-FFF2-40B4-BE49-F238E27FC236}">
                  <a16:creationId xmlns:a16="http://schemas.microsoft.com/office/drawing/2014/main" id="{A1CC87F6-3036-4680-A6F2-8EFBDEF2C43B}"/>
                </a:ext>
              </a:extLst>
            </p:cNvPr>
            <p:cNvSpPr/>
            <p:nvPr/>
          </p:nvSpPr>
          <p:spPr>
            <a:xfrm>
              <a:off x="-11911775" y="4186000"/>
              <a:ext cx="103200" cy="101425"/>
            </a:xfrm>
            <a:custGeom>
              <a:avLst/>
              <a:gdLst/>
              <a:ahLst/>
              <a:cxnLst/>
              <a:rect l="l" t="t" r="r" b="b"/>
              <a:pathLst>
                <a:path w="4128" h="4057" extrusionOk="0">
                  <a:moveTo>
                    <a:pt x="2060" y="1"/>
                  </a:moveTo>
                  <a:cubicBezTo>
                    <a:pt x="1914" y="1"/>
                    <a:pt x="1765" y="72"/>
                    <a:pt x="1670" y="213"/>
                  </a:cubicBezTo>
                  <a:lnTo>
                    <a:pt x="1198" y="1190"/>
                  </a:lnTo>
                  <a:lnTo>
                    <a:pt x="221" y="1663"/>
                  </a:lnTo>
                  <a:cubicBezTo>
                    <a:pt x="63" y="1757"/>
                    <a:pt x="0" y="1852"/>
                    <a:pt x="0" y="2009"/>
                  </a:cubicBezTo>
                  <a:cubicBezTo>
                    <a:pt x="0" y="2167"/>
                    <a:pt x="63" y="2324"/>
                    <a:pt x="221" y="2356"/>
                  </a:cubicBezTo>
                  <a:lnTo>
                    <a:pt x="1198" y="2828"/>
                  </a:lnTo>
                  <a:lnTo>
                    <a:pt x="1670" y="3836"/>
                  </a:lnTo>
                  <a:cubicBezTo>
                    <a:pt x="1765" y="3994"/>
                    <a:pt x="1891" y="4057"/>
                    <a:pt x="2048" y="4057"/>
                  </a:cubicBezTo>
                  <a:cubicBezTo>
                    <a:pt x="2206" y="4057"/>
                    <a:pt x="2363" y="3994"/>
                    <a:pt x="2395" y="3836"/>
                  </a:cubicBezTo>
                  <a:lnTo>
                    <a:pt x="2867" y="2828"/>
                  </a:lnTo>
                  <a:lnTo>
                    <a:pt x="3907" y="2356"/>
                  </a:lnTo>
                  <a:cubicBezTo>
                    <a:pt x="4065" y="2293"/>
                    <a:pt x="4128" y="2167"/>
                    <a:pt x="4128" y="2009"/>
                  </a:cubicBezTo>
                  <a:cubicBezTo>
                    <a:pt x="4128" y="1852"/>
                    <a:pt x="4033" y="1757"/>
                    <a:pt x="3939" y="1663"/>
                  </a:cubicBezTo>
                  <a:lnTo>
                    <a:pt x="2899" y="1190"/>
                  </a:lnTo>
                  <a:lnTo>
                    <a:pt x="2426" y="213"/>
                  </a:lnTo>
                  <a:cubicBezTo>
                    <a:pt x="2348" y="72"/>
                    <a:pt x="2206" y="1"/>
                    <a:pt x="20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585;p53">
              <a:extLst>
                <a:ext uri="{FF2B5EF4-FFF2-40B4-BE49-F238E27FC236}">
                  <a16:creationId xmlns:a16="http://schemas.microsoft.com/office/drawing/2014/main" id="{CFC16272-C970-4FDD-BABE-460655C43498}"/>
                </a:ext>
              </a:extLst>
            </p:cNvPr>
            <p:cNvSpPr/>
            <p:nvPr/>
          </p:nvSpPr>
          <p:spPr>
            <a:xfrm>
              <a:off x="-12160675" y="4186000"/>
              <a:ext cx="104000" cy="101425"/>
            </a:xfrm>
            <a:custGeom>
              <a:avLst/>
              <a:gdLst/>
              <a:ahLst/>
              <a:cxnLst/>
              <a:rect l="l" t="t" r="r" b="b"/>
              <a:pathLst>
                <a:path w="4160" h="4057" extrusionOk="0">
                  <a:moveTo>
                    <a:pt x="2092" y="1"/>
                  </a:moveTo>
                  <a:cubicBezTo>
                    <a:pt x="1946" y="1"/>
                    <a:pt x="1797" y="72"/>
                    <a:pt x="1702" y="213"/>
                  </a:cubicBezTo>
                  <a:lnTo>
                    <a:pt x="1230" y="1190"/>
                  </a:lnTo>
                  <a:lnTo>
                    <a:pt x="221" y="1663"/>
                  </a:lnTo>
                  <a:cubicBezTo>
                    <a:pt x="64" y="1757"/>
                    <a:pt x="1" y="1852"/>
                    <a:pt x="1" y="2009"/>
                  </a:cubicBezTo>
                  <a:cubicBezTo>
                    <a:pt x="1" y="2167"/>
                    <a:pt x="64" y="2324"/>
                    <a:pt x="221" y="2387"/>
                  </a:cubicBezTo>
                  <a:lnTo>
                    <a:pt x="1230" y="2860"/>
                  </a:lnTo>
                  <a:lnTo>
                    <a:pt x="1702" y="3836"/>
                  </a:lnTo>
                  <a:cubicBezTo>
                    <a:pt x="1797" y="3994"/>
                    <a:pt x="1923" y="4057"/>
                    <a:pt x="2080" y="4057"/>
                  </a:cubicBezTo>
                  <a:cubicBezTo>
                    <a:pt x="2238" y="4057"/>
                    <a:pt x="2395" y="3994"/>
                    <a:pt x="2427" y="3836"/>
                  </a:cubicBezTo>
                  <a:lnTo>
                    <a:pt x="2899" y="2860"/>
                  </a:lnTo>
                  <a:lnTo>
                    <a:pt x="3876" y="2387"/>
                  </a:lnTo>
                  <a:cubicBezTo>
                    <a:pt x="4034" y="2324"/>
                    <a:pt x="4160" y="2167"/>
                    <a:pt x="4160" y="2009"/>
                  </a:cubicBezTo>
                  <a:cubicBezTo>
                    <a:pt x="4160" y="1852"/>
                    <a:pt x="4065" y="1694"/>
                    <a:pt x="3939" y="1663"/>
                  </a:cubicBezTo>
                  <a:lnTo>
                    <a:pt x="2931" y="1190"/>
                  </a:lnTo>
                  <a:lnTo>
                    <a:pt x="2458" y="213"/>
                  </a:lnTo>
                  <a:cubicBezTo>
                    <a:pt x="2380" y="72"/>
                    <a:pt x="2238" y="1"/>
                    <a:pt x="20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586;p53">
              <a:extLst>
                <a:ext uri="{FF2B5EF4-FFF2-40B4-BE49-F238E27FC236}">
                  <a16:creationId xmlns:a16="http://schemas.microsoft.com/office/drawing/2014/main" id="{6FC30B1A-80A2-4C97-AAFB-479D6C7FCEF1}"/>
                </a:ext>
              </a:extLst>
            </p:cNvPr>
            <p:cNvSpPr/>
            <p:nvPr/>
          </p:nvSpPr>
          <p:spPr>
            <a:xfrm>
              <a:off x="-12049600" y="4144075"/>
              <a:ext cx="127600" cy="67750"/>
            </a:xfrm>
            <a:custGeom>
              <a:avLst/>
              <a:gdLst/>
              <a:ahLst/>
              <a:cxnLst/>
              <a:rect l="l" t="t" r="r" b="b"/>
              <a:pathLst>
                <a:path w="5104" h="2710" extrusionOk="0">
                  <a:moveTo>
                    <a:pt x="851" y="0"/>
                  </a:moveTo>
                  <a:cubicBezTo>
                    <a:pt x="819" y="32"/>
                    <a:pt x="662" y="63"/>
                    <a:pt x="599" y="189"/>
                  </a:cubicBezTo>
                  <a:cubicBezTo>
                    <a:pt x="63" y="945"/>
                    <a:pt x="0" y="1890"/>
                    <a:pt x="347" y="2710"/>
                  </a:cubicBezTo>
                  <a:lnTo>
                    <a:pt x="2394" y="1670"/>
                  </a:lnTo>
                  <a:cubicBezTo>
                    <a:pt x="2426" y="1638"/>
                    <a:pt x="2521" y="1638"/>
                    <a:pt x="2552" y="1638"/>
                  </a:cubicBezTo>
                  <a:cubicBezTo>
                    <a:pt x="2647" y="1638"/>
                    <a:pt x="2678" y="1638"/>
                    <a:pt x="2710" y="1670"/>
                  </a:cubicBezTo>
                  <a:lnTo>
                    <a:pt x="4757" y="2710"/>
                  </a:lnTo>
                  <a:cubicBezTo>
                    <a:pt x="5104" y="1890"/>
                    <a:pt x="5041" y="945"/>
                    <a:pt x="4537" y="189"/>
                  </a:cubicBezTo>
                  <a:cubicBezTo>
                    <a:pt x="4442" y="63"/>
                    <a:pt x="4316" y="0"/>
                    <a:pt x="41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587;p53">
              <a:extLst>
                <a:ext uri="{FF2B5EF4-FFF2-40B4-BE49-F238E27FC236}">
                  <a16:creationId xmlns:a16="http://schemas.microsoft.com/office/drawing/2014/main" id="{8944FC76-A140-43CB-9879-5B7A9EBCA886}"/>
                </a:ext>
              </a:extLst>
            </p:cNvPr>
            <p:cNvSpPr/>
            <p:nvPr/>
          </p:nvSpPr>
          <p:spPr>
            <a:xfrm>
              <a:off x="-12033850" y="4212600"/>
              <a:ext cx="99250" cy="118150"/>
            </a:xfrm>
            <a:custGeom>
              <a:avLst/>
              <a:gdLst/>
              <a:ahLst/>
              <a:cxnLst/>
              <a:rect l="l" t="t" r="r" b="b"/>
              <a:pathLst>
                <a:path w="3970" h="4726" extrusionOk="0">
                  <a:moveTo>
                    <a:pt x="1575" y="0"/>
                  </a:moveTo>
                  <a:lnTo>
                    <a:pt x="0" y="788"/>
                  </a:lnTo>
                  <a:lnTo>
                    <a:pt x="662" y="4726"/>
                  </a:lnTo>
                  <a:lnTo>
                    <a:pt x="3308" y="4726"/>
                  </a:lnTo>
                  <a:lnTo>
                    <a:pt x="3970" y="788"/>
                  </a:lnTo>
                  <a:lnTo>
                    <a:pt x="2395" y="0"/>
                  </a:lnTo>
                  <a:lnTo>
                    <a:pt x="2395" y="1827"/>
                  </a:lnTo>
                  <a:cubicBezTo>
                    <a:pt x="2395" y="2048"/>
                    <a:pt x="2206" y="2268"/>
                    <a:pt x="1954" y="2268"/>
                  </a:cubicBezTo>
                  <a:cubicBezTo>
                    <a:pt x="1733" y="2268"/>
                    <a:pt x="1575" y="2048"/>
                    <a:pt x="1575" y="1827"/>
                  </a:cubicBezTo>
                  <a:lnTo>
                    <a:pt x="15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588;p53">
            <a:extLst>
              <a:ext uri="{FF2B5EF4-FFF2-40B4-BE49-F238E27FC236}">
                <a16:creationId xmlns:a16="http://schemas.microsoft.com/office/drawing/2014/main" id="{91BFCEBD-C4ED-4C9A-8F88-CEFFA8240086}"/>
              </a:ext>
            </a:extLst>
          </p:cNvPr>
          <p:cNvGrpSpPr/>
          <p:nvPr/>
        </p:nvGrpSpPr>
        <p:grpSpPr>
          <a:xfrm>
            <a:off x="6880211" y="3592065"/>
            <a:ext cx="569890" cy="570213"/>
            <a:chOff x="-10391650" y="3180600"/>
            <a:chExt cx="352875" cy="353075"/>
          </a:xfrm>
          <a:solidFill>
            <a:srgbClr val="5C3183"/>
          </a:solidFill>
        </p:grpSpPr>
        <p:sp>
          <p:nvSpPr>
            <p:cNvPr id="278" name="Google Shape;7589;p53">
              <a:extLst>
                <a:ext uri="{FF2B5EF4-FFF2-40B4-BE49-F238E27FC236}">
                  <a16:creationId xmlns:a16="http://schemas.microsoft.com/office/drawing/2014/main" id="{2B9D7584-3F08-48FD-BD6B-C717477ABD44}"/>
                </a:ext>
              </a:extLst>
            </p:cNvPr>
            <p:cNvSpPr/>
            <p:nvPr/>
          </p:nvSpPr>
          <p:spPr>
            <a:xfrm>
              <a:off x="-10390875" y="3263500"/>
              <a:ext cx="352100" cy="42550"/>
            </a:xfrm>
            <a:custGeom>
              <a:avLst/>
              <a:gdLst/>
              <a:ahLst/>
              <a:cxnLst/>
              <a:rect l="l" t="t" r="r" b="b"/>
              <a:pathLst>
                <a:path w="14084" h="1702" extrusionOk="0">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7590;p53">
              <a:extLst>
                <a:ext uri="{FF2B5EF4-FFF2-40B4-BE49-F238E27FC236}">
                  <a16:creationId xmlns:a16="http://schemas.microsoft.com/office/drawing/2014/main" id="{B8403792-1C20-4DBE-A984-BA05E2F17141}"/>
                </a:ext>
              </a:extLst>
            </p:cNvPr>
            <p:cNvSpPr/>
            <p:nvPr/>
          </p:nvSpPr>
          <p:spPr>
            <a:xfrm>
              <a:off x="-10391650" y="3451750"/>
              <a:ext cx="352875" cy="81925"/>
            </a:xfrm>
            <a:custGeom>
              <a:avLst/>
              <a:gdLst/>
              <a:ahLst/>
              <a:cxnLst/>
              <a:rect l="l" t="t" r="r" b="b"/>
              <a:pathLst>
                <a:path w="14115" h="3277" extrusionOk="0">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7591;p53">
              <a:extLst>
                <a:ext uri="{FF2B5EF4-FFF2-40B4-BE49-F238E27FC236}">
                  <a16:creationId xmlns:a16="http://schemas.microsoft.com/office/drawing/2014/main" id="{FD77F6EF-6DA6-487F-AACF-6B75C778F94C}"/>
                </a:ext>
              </a:extLst>
            </p:cNvPr>
            <p:cNvSpPr/>
            <p:nvPr/>
          </p:nvSpPr>
          <p:spPr>
            <a:xfrm>
              <a:off x="-10327075" y="3180600"/>
              <a:ext cx="223700" cy="62450"/>
            </a:xfrm>
            <a:custGeom>
              <a:avLst/>
              <a:gdLst/>
              <a:ahLst/>
              <a:cxnLst/>
              <a:rect l="l" t="t" r="r" b="b"/>
              <a:pathLst>
                <a:path w="8948" h="2498" extrusionOk="0">
                  <a:moveTo>
                    <a:pt x="4490" y="1"/>
                  </a:moveTo>
                  <a:cubicBezTo>
                    <a:pt x="4419" y="1"/>
                    <a:pt x="4348" y="24"/>
                    <a:pt x="4285" y="72"/>
                  </a:cubicBezTo>
                  <a:lnTo>
                    <a:pt x="0" y="2498"/>
                  </a:lnTo>
                  <a:lnTo>
                    <a:pt x="8948" y="2498"/>
                  </a:lnTo>
                  <a:lnTo>
                    <a:pt x="4695" y="72"/>
                  </a:lnTo>
                  <a:cubicBezTo>
                    <a:pt x="4632" y="24"/>
                    <a:pt x="4561" y="1"/>
                    <a:pt x="44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7592;p53">
              <a:extLst>
                <a:ext uri="{FF2B5EF4-FFF2-40B4-BE49-F238E27FC236}">
                  <a16:creationId xmlns:a16="http://schemas.microsoft.com/office/drawing/2014/main" id="{188E8745-6750-4C7F-AC1E-7C818292A98B}"/>
                </a:ext>
              </a:extLst>
            </p:cNvPr>
            <p:cNvSpPr/>
            <p:nvPr/>
          </p:nvSpPr>
          <p:spPr>
            <a:xfrm>
              <a:off x="-10245950" y="3325725"/>
              <a:ext cx="61450" cy="104775"/>
            </a:xfrm>
            <a:custGeom>
              <a:avLst/>
              <a:gdLst/>
              <a:ahLst/>
              <a:cxnLst/>
              <a:rect l="l" t="t" r="r" b="b"/>
              <a:pathLst>
                <a:path w="2458" h="4191" extrusionOk="0">
                  <a:moveTo>
                    <a:pt x="0" y="1"/>
                  </a:moveTo>
                  <a:lnTo>
                    <a:pt x="0" y="4191"/>
                  </a:lnTo>
                  <a:lnTo>
                    <a:pt x="2458" y="4191"/>
                  </a:lnTo>
                  <a:lnTo>
                    <a:pt x="24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7593;p53">
              <a:extLst>
                <a:ext uri="{FF2B5EF4-FFF2-40B4-BE49-F238E27FC236}">
                  <a16:creationId xmlns:a16="http://schemas.microsoft.com/office/drawing/2014/main" id="{06B2592B-EE04-457E-A997-ADA0001F44E0}"/>
                </a:ext>
              </a:extLst>
            </p:cNvPr>
            <p:cNvSpPr/>
            <p:nvPr/>
          </p:nvSpPr>
          <p:spPr>
            <a:xfrm>
              <a:off x="-10142775" y="3325725"/>
              <a:ext cx="63025" cy="104775"/>
            </a:xfrm>
            <a:custGeom>
              <a:avLst/>
              <a:gdLst/>
              <a:ahLst/>
              <a:cxnLst/>
              <a:rect l="l" t="t" r="r" b="b"/>
              <a:pathLst>
                <a:path w="2521" h="4191" extrusionOk="0">
                  <a:moveTo>
                    <a:pt x="1" y="1"/>
                  </a:moveTo>
                  <a:lnTo>
                    <a:pt x="1" y="4191"/>
                  </a:lnTo>
                  <a:lnTo>
                    <a:pt x="2521" y="4191"/>
                  </a:lnTo>
                  <a:lnTo>
                    <a:pt x="25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7594;p53">
              <a:extLst>
                <a:ext uri="{FF2B5EF4-FFF2-40B4-BE49-F238E27FC236}">
                  <a16:creationId xmlns:a16="http://schemas.microsoft.com/office/drawing/2014/main" id="{84FA10D6-0D87-4912-AC3D-1403A14F5984}"/>
                </a:ext>
              </a:extLst>
            </p:cNvPr>
            <p:cNvSpPr/>
            <p:nvPr/>
          </p:nvSpPr>
          <p:spPr>
            <a:xfrm>
              <a:off x="-10350700" y="3325725"/>
              <a:ext cx="62250" cy="104775"/>
            </a:xfrm>
            <a:custGeom>
              <a:avLst/>
              <a:gdLst/>
              <a:ahLst/>
              <a:cxnLst/>
              <a:rect l="l" t="t" r="r" b="b"/>
              <a:pathLst>
                <a:path w="2490" h="4191" extrusionOk="0">
                  <a:moveTo>
                    <a:pt x="0" y="1"/>
                  </a:moveTo>
                  <a:lnTo>
                    <a:pt x="0" y="4191"/>
                  </a:lnTo>
                  <a:lnTo>
                    <a:pt x="2489" y="4191"/>
                  </a:lnTo>
                  <a:lnTo>
                    <a:pt x="24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7595;p53">
            <a:extLst>
              <a:ext uri="{FF2B5EF4-FFF2-40B4-BE49-F238E27FC236}">
                <a16:creationId xmlns:a16="http://schemas.microsoft.com/office/drawing/2014/main" id="{30B53442-4E67-4587-A577-FB26CAA66292}"/>
              </a:ext>
            </a:extLst>
          </p:cNvPr>
          <p:cNvGrpSpPr/>
          <p:nvPr/>
        </p:nvGrpSpPr>
        <p:grpSpPr>
          <a:xfrm>
            <a:off x="6880837" y="4300077"/>
            <a:ext cx="568637" cy="567387"/>
            <a:chOff x="-10390875" y="3616350"/>
            <a:chExt cx="352100" cy="351325"/>
          </a:xfrm>
          <a:solidFill>
            <a:srgbClr val="5C3183"/>
          </a:solidFill>
        </p:grpSpPr>
        <p:sp>
          <p:nvSpPr>
            <p:cNvPr id="275" name="Google Shape;7596;p53">
              <a:extLst>
                <a:ext uri="{FF2B5EF4-FFF2-40B4-BE49-F238E27FC236}">
                  <a16:creationId xmlns:a16="http://schemas.microsoft.com/office/drawing/2014/main" id="{3691D60D-E47A-4AE8-A94A-23FDCA3A8B9B}"/>
                </a:ext>
              </a:extLst>
            </p:cNvPr>
            <p:cNvSpPr/>
            <p:nvPr/>
          </p:nvSpPr>
          <p:spPr>
            <a:xfrm>
              <a:off x="-10308950" y="3780175"/>
              <a:ext cx="186675" cy="104800"/>
            </a:xfrm>
            <a:custGeom>
              <a:avLst/>
              <a:gdLst/>
              <a:ahLst/>
              <a:cxnLst/>
              <a:rect l="l" t="t" r="r" b="b"/>
              <a:pathLst>
                <a:path w="7467" h="4192" extrusionOk="0">
                  <a:moveTo>
                    <a:pt x="0" y="1"/>
                  </a:moveTo>
                  <a:lnTo>
                    <a:pt x="0" y="4191"/>
                  </a:lnTo>
                  <a:lnTo>
                    <a:pt x="7467" y="4191"/>
                  </a:lnTo>
                  <a:lnTo>
                    <a:pt x="74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7597;p53">
              <a:extLst>
                <a:ext uri="{FF2B5EF4-FFF2-40B4-BE49-F238E27FC236}">
                  <a16:creationId xmlns:a16="http://schemas.microsoft.com/office/drawing/2014/main" id="{423D6605-8BAC-4400-ABA2-924961FA2061}"/>
                </a:ext>
              </a:extLst>
            </p:cNvPr>
            <p:cNvSpPr/>
            <p:nvPr/>
          </p:nvSpPr>
          <p:spPr>
            <a:xfrm>
              <a:off x="-10390875" y="3698275"/>
              <a:ext cx="352100" cy="269400"/>
            </a:xfrm>
            <a:custGeom>
              <a:avLst/>
              <a:gdLst/>
              <a:ahLst/>
              <a:cxnLst/>
              <a:rect l="l" t="t" r="r" b="b"/>
              <a:pathLst>
                <a:path w="14084" h="10776" extrusionOk="0">
                  <a:moveTo>
                    <a:pt x="11216" y="2426"/>
                  </a:moveTo>
                  <a:cubicBezTo>
                    <a:pt x="11468" y="2426"/>
                    <a:pt x="11626" y="2615"/>
                    <a:pt x="11626" y="2867"/>
                  </a:cubicBezTo>
                  <a:lnTo>
                    <a:pt x="11626" y="7845"/>
                  </a:lnTo>
                  <a:cubicBezTo>
                    <a:pt x="11626" y="8097"/>
                    <a:pt x="11437" y="8255"/>
                    <a:pt x="11216" y="8255"/>
                  </a:cubicBezTo>
                  <a:lnTo>
                    <a:pt x="2931" y="8255"/>
                  </a:lnTo>
                  <a:cubicBezTo>
                    <a:pt x="2678" y="8255"/>
                    <a:pt x="2489" y="8066"/>
                    <a:pt x="2489" y="7845"/>
                  </a:cubicBezTo>
                  <a:lnTo>
                    <a:pt x="2489" y="2867"/>
                  </a:lnTo>
                  <a:cubicBezTo>
                    <a:pt x="2489" y="2615"/>
                    <a:pt x="2678" y="2426"/>
                    <a:pt x="2931" y="2426"/>
                  </a:cubicBezTo>
                  <a:close/>
                  <a:moveTo>
                    <a:pt x="1670" y="0"/>
                  </a:moveTo>
                  <a:cubicBezTo>
                    <a:pt x="757" y="0"/>
                    <a:pt x="1" y="725"/>
                    <a:pt x="1" y="1639"/>
                  </a:cubicBezTo>
                  <a:cubicBezTo>
                    <a:pt x="1" y="2237"/>
                    <a:pt x="316" y="2773"/>
                    <a:pt x="820" y="3056"/>
                  </a:cubicBezTo>
                  <a:lnTo>
                    <a:pt x="820" y="7719"/>
                  </a:lnTo>
                  <a:cubicBezTo>
                    <a:pt x="316" y="7971"/>
                    <a:pt x="1" y="8538"/>
                    <a:pt x="1" y="9137"/>
                  </a:cubicBezTo>
                  <a:cubicBezTo>
                    <a:pt x="1" y="10019"/>
                    <a:pt x="757" y="10775"/>
                    <a:pt x="1670" y="10775"/>
                  </a:cubicBezTo>
                  <a:cubicBezTo>
                    <a:pt x="2237" y="10775"/>
                    <a:pt x="2805" y="10460"/>
                    <a:pt x="3057" y="9956"/>
                  </a:cubicBezTo>
                  <a:lnTo>
                    <a:pt x="11027" y="9956"/>
                  </a:lnTo>
                  <a:cubicBezTo>
                    <a:pt x="11311" y="10460"/>
                    <a:pt x="11846" y="10775"/>
                    <a:pt x="12445" y="10775"/>
                  </a:cubicBezTo>
                  <a:cubicBezTo>
                    <a:pt x="13359" y="10775"/>
                    <a:pt x="14083" y="10019"/>
                    <a:pt x="14083" y="9137"/>
                  </a:cubicBezTo>
                  <a:cubicBezTo>
                    <a:pt x="14083" y="8538"/>
                    <a:pt x="13800" y="7971"/>
                    <a:pt x="13264" y="7719"/>
                  </a:cubicBezTo>
                  <a:lnTo>
                    <a:pt x="13264" y="3056"/>
                  </a:lnTo>
                  <a:cubicBezTo>
                    <a:pt x="13800" y="2741"/>
                    <a:pt x="14083" y="2237"/>
                    <a:pt x="14083" y="1639"/>
                  </a:cubicBezTo>
                  <a:cubicBezTo>
                    <a:pt x="14083" y="725"/>
                    <a:pt x="13359" y="0"/>
                    <a:pt x="12445" y="0"/>
                  </a:cubicBezTo>
                  <a:cubicBezTo>
                    <a:pt x="11846" y="0"/>
                    <a:pt x="11311" y="315"/>
                    <a:pt x="11027" y="820"/>
                  </a:cubicBezTo>
                  <a:lnTo>
                    <a:pt x="3057" y="820"/>
                  </a:lnTo>
                  <a:cubicBezTo>
                    <a:pt x="2805" y="315"/>
                    <a:pt x="2237"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7598;p53">
              <a:extLst>
                <a:ext uri="{FF2B5EF4-FFF2-40B4-BE49-F238E27FC236}">
                  <a16:creationId xmlns:a16="http://schemas.microsoft.com/office/drawing/2014/main" id="{38F26FB6-0C61-43EF-AEBB-32201C8FC787}"/>
                </a:ext>
              </a:extLst>
            </p:cNvPr>
            <p:cNvSpPr/>
            <p:nvPr/>
          </p:nvSpPr>
          <p:spPr>
            <a:xfrm>
              <a:off x="-10268000" y="3616350"/>
              <a:ext cx="103975" cy="81150"/>
            </a:xfrm>
            <a:custGeom>
              <a:avLst/>
              <a:gdLst/>
              <a:ahLst/>
              <a:cxnLst/>
              <a:rect l="l" t="t" r="r" b="b"/>
              <a:pathLst>
                <a:path w="4159" h="3246" extrusionOk="0">
                  <a:moveTo>
                    <a:pt x="2048" y="1"/>
                  </a:moveTo>
                  <a:cubicBezTo>
                    <a:pt x="1387" y="1"/>
                    <a:pt x="851" y="536"/>
                    <a:pt x="851" y="1230"/>
                  </a:cubicBezTo>
                  <a:cubicBezTo>
                    <a:pt x="851" y="1450"/>
                    <a:pt x="914" y="1671"/>
                    <a:pt x="1040" y="1891"/>
                  </a:cubicBezTo>
                  <a:lnTo>
                    <a:pt x="0" y="3246"/>
                  </a:lnTo>
                  <a:lnTo>
                    <a:pt x="1072" y="3246"/>
                  </a:lnTo>
                  <a:lnTo>
                    <a:pt x="1733" y="2364"/>
                  </a:lnTo>
                  <a:cubicBezTo>
                    <a:pt x="1859" y="2395"/>
                    <a:pt x="1985" y="2427"/>
                    <a:pt x="2080" y="2427"/>
                  </a:cubicBezTo>
                  <a:cubicBezTo>
                    <a:pt x="2206" y="2427"/>
                    <a:pt x="2332" y="2395"/>
                    <a:pt x="2458" y="2364"/>
                  </a:cubicBezTo>
                  <a:lnTo>
                    <a:pt x="3119" y="3246"/>
                  </a:lnTo>
                  <a:lnTo>
                    <a:pt x="4159" y="3246"/>
                  </a:lnTo>
                  <a:lnTo>
                    <a:pt x="3119" y="1891"/>
                  </a:lnTo>
                  <a:cubicBezTo>
                    <a:pt x="3245" y="1671"/>
                    <a:pt x="3308" y="1450"/>
                    <a:pt x="3308" y="1230"/>
                  </a:cubicBezTo>
                  <a:cubicBezTo>
                    <a:pt x="3308" y="536"/>
                    <a:pt x="2773"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7599;p53">
            <a:extLst>
              <a:ext uri="{FF2B5EF4-FFF2-40B4-BE49-F238E27FC236}">
                <a16:creationId xmlns:a16="http://schemas.microsoft.com/office/drawing/2014/main" id="{3D7E28A9-0E99-4344-9391-6559915C0C93}"/>
              </a:ext>
            </a:extLst>
          </p:cNvPr>
          <p:cNvGrpSpPr/>
          <p:nvPr/>
        </p:nvGrpSpPr>
        <p:grpSpPr>
          <a:xfrm>
            <a:off x="7638791" y="5000476"/>
            <a:ext cx="501212" cy="568637"/>
            <a:chOff x="-10370400" y="4049550"/>
            <a:chExt cx="310350" cy="352100"/>
          </a:xfrm>
          <a:solidFill>
            <a:srgbClr val="5C3183"/>
          </a:solidFill>
        </p:grpSpPr>
        <p:sp>
          <p:nvSpPr>
            <p:cNvPr id="270" name="Google Shape;7600;p53">
              <a:extLst>
                <a:ext uri="{FF2B5EF4-FFF2-40B4-BE49-F238E27FC236}">
                  <a16:creationId xmlns:a16="http://schemas.microsoft.com/office/drawing/2014/main" id="{890E77FA-0161-4806-90B3-9510E4FDD3E2}"/>
                </a:ext>
              </a:extLst>
            </p:cNvPr>
            <p:cNvSpPr/>
            <p:nvPr/>
          </p:nvSpPr>
          <p:spPr>
            <a:xfrm>
              <a:off x="-10308175" y="4224400"/>
              <a:ext cx="185900" cy="115800"/>
            </a:xfrm>
            <a:custGeom>
              <a:avLst/>
              <a:gdLst/>
              <a:ahLst/>
              <a:cxnLst/>
              <a:rect l="l" t="t" r="r" b="b"/>
              <a:pathLst>
                <a:path w="7436" h="4632" extrusionOk="0">
                  <a:moveTo>
                    <a:pt x="1" y="1"/>
                  </a:moveTo>
                  <a:lnTo>
                    <a:pt x="1" y="4632"/>
                  </a:lnTo>
                  <a:lnTo>
                    <a:pt x="1639" y="4632"/>
                  </a:lnTo>
                  <a:lnTo>
                    <a:pt x="1639" y="1261"/>
                  </a:lnTo>
                  <a:cubicBezTo>
                    <a:pt x="1639" y="1040"/>
                    <a:pt x="1859" y="883"/>
                    <a:pt x="2048" y="883"/>
                  </a:cubicBezTo>
                  <a:cubicBezTo>
                    <a:pt x="2269" y="883"/>
                    <a:pt x="2489" y="1072"/>
                    <a:pt x="2489" y="1261"/>
                  </a:cubicBezTo>
                  <a:lnTo>
                    <a:pt x="2489" y="4632"/>
                  </a:lnTo>
                  <a:lnTo>
                    <a:pt x="3309" y="4632"/>
                  </a:lnTo>
                  <a:lnTo>
                    <a:pt x="3309" y="1261"/>
                  </a:lnTo>
                  <a:cubicBezTo>
                    <a:pt x="3309" y="1040"/>
                    <a:pt x="3498" y="883"/>
                    <a:pt x="3750" y="883"/>
                  </a:cubicBezTo>
                  <a:cubicBezTo>
                    <a:pt x="3970" y="883"/>
                    <a:pt x="4128" y="1072"/>
                    <a:pt x="4128" y="1261"/>
                  </a:cubicBezTo>
                  <a:lnTo>
                    <a:pt x="4128" y="4632"/>
                  </a:lnTo>
                  <a:lnTo>
                    <a:pt x="4947" y="4632"/>
                  </a:lnTo>
                  <a:lnTo>
                    <a:pt x="4947" y="1261"/>
                  </a:lnTo>
                  <a:cubicBezTo>
                    <a:pt x="4947" y="1040"/>
                    <a:pt x="5167" y="883"/>
                    <a:pt x="5388" y="883"/>
                  </a:cubicBezTo>
                  <a:cubicBezTo>
                    <a:pt x="5640" y="883"/>
                    <a:pt x="5829" y="1072"/>
                    <a:pt x="5829" y="1261"/>
                  </a:cubicBezTo>
                  <a:lnTo>
                    <a:pt x="5829" y="4632"/>
                  </a:lnTo>
                  <a:lnTo>
                    <a:pt x="7436" y="4632"/>
                  </a:lnTo>
                  <a:lnTo>
                    <a:pt x="74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7601;p53">
              <a:extLst>
                <a:ext uri="{FF2B5EF4-FFF2-40B4-BE49-F238E27FC236}">
                  <a16:creationId xmlns:a16="http://schemas.microsoft.com/office/drawing/2014/main" id="{D6281553-6EF5-4BBF-8873-1A6CFD0E0DED}"/>
                </a:ext>
              </a:extLst>
            </p:cNvPr>
            <p:cNvSpPr/>
            <p:nvPr/>
          </p:nvSpPr>
          <p:spPr>
            <a:xfrm>
              <a:off x="-10292425" y="4121225"/>
              <a:ext cx="159125" cy="30750"/>
            </a:xfrm>
            <a:custGeom>
              <a:avLst/>
              <a:gdLst/>
              <a:ahLst/>
              <a:cxnLst/>
              <a:rect l="l" t="t" r="r" b="b"/>
              <a:pathLst>
                <a:path w="6365" h="1230" extrusionOk="0">
                  <a:moveTo>
                    <a:pt x="694" y="0"/>
                  </a:moveTo>
                  <a:cubicBezTo>
                    <a:pt x="694" y="158"/>
                    <a:pt x="662" y="316"/>
                    <a:pt x="631" y="442"/>
                  </a:cubicBezTo>
                  <a:cubicBezTo>
                    <a:pt x="505" y="757"/>
                    <a:pt x="284" y="1040"/>
                    <a:pt x="1" y="1229"/>
                  </a:cubicBezTo>
                  <a:lnTo>
                    <a:pt x="6365" y="1229"/>
                  </a:lnTo>
                  <a:cubicBezTo>
                    <a:pt x="6018" y="1040"/>
                    <a:pt x="5798" y="788"/>
                    <a:pt x="5672" y="442"/>
                  </a:cubicBezTo>
                  <a:cubicBezTo>
                    <a:pt x="5577" y="284"/>
                    <a:pt x="5577" y="126"/>
                    <a:pt x="5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7602;p53">
              <a:extLst>
                <a:ext uri="{FF2B5EF4-FFF2-40B4-BE49-F238E27FC236}">
                  <a16:creationId xmlns:a16="http://schemas.microsoft.com/office/drawing/2014/main" id="{F72082B2-0488-4F13-9792-5389EF8C4411}"/>
                </a:ext>
              </a:extLst>
            </p:cNvPr>
            <p:cNvSpPr/>
            <p:nvPr/>
          </p:nvSpPr>
          <p:spPr>
            <a:xfrm>
              <a:off x="-10370400" y="4049550"/>
              <a:ext cx="310350" cy="91400"/>
            </a:xfrm>
            <a:custGeom>
              <a:avLst/>
              <a:gdLst/>
              <a:ahLst/>
              <a:cxnLst/>
              <a:rect l="l" t="t" r="r" b="b"/>
              <a:pathLst>
                <a:path w="12414" h="3656" extrusionOk="0">
                  <a:moveTo>
                    <a:pt x="2049" y="1"/>
                  </a:moveTo>
                  <a:cubicBezTo>
                    <a:pt x="977" y="1"/>
                    <a:pt x="95" y="820"/>
                    <a:pt x="1" y="1891"/>
                  </a:cubicBezTo>
                  <a:cubicBezTo>
                    <a:pt x="95" y="2867"/>
                    <a:pt x="946" y="3655"/>
                    <a:pt x="1954" y="3655"/>
                  </a:cubicBezTo>
                  <a:cubicBezTo>
                    <a:pt x="2427" y="3655"/>
                    <a:pt x="2773" y="3340"/>
                    <a:pt x="2899" y="3025"/>
                  </a:cubicBezTo>
                  <a:cubicBezTo>
                    <a:pt x="2931" y="2867"/>
                    <a:pt x="2962" y="2678"/>
                    <a:pt x="2805" y="2521"/>
                  </a:cubicBezTo>
                  <a:cubicBezTo>
                    <a:pt x="2729" y="2461"/>
                    <a:pt x="2618" y="2422"/>
                    <a:pt x="2520" y="2422"/>
                  </a:cubicBezTo>
                  <a:cubicBezTo>
                    <a:pt x="2411" y="2422"/>
                    <a:pt x="2317" y="2469"/>
                    <a:pt x="2301" y="2584"/>
                  </a:cubicBezTo>
                  <a:cubicBezTo>
                    <a:pt x="2274" y="2793"/>
                    <a:pt x="2097" y="2915"/>
                    <a:pt x="1911" y="2915"/>
                  </a:cubicBezTo>
                  <a:cubicBezTo>
                    <a:pt x="1873" y="2915"/>
                    <a:pt x="1834" y="2910"/>
                    <a:pt x="1796" y="2899"/>
                  </a:cubicBezTo>
                  <a:cubicBezTo>
                    <a:pt x="1544" y="2867"/>
                    <a:pt x="1418" y="2647"/>
                    <a:pt x="1481" y="2395"/>
                  </a:cubicBezTo>
                  <a:cubicBezTo>
                    <a:pt x="1595" y="1848"/>
                    <a:pt x="2036" y="1594"/>
                    <a:pt x="2500" y="1594"/>
                  </a:cubicBezTo>
                  <a:cubicBezTo>
                    <a:pt x="2811" y="1594"/>
                    <a:pt x="3132" y="1708"/>
                    <a:pt x="3372" y="1922"/>
                  </a:cubicBezTo>
                  <a:lnTo>
                    <a:pt x="3466" y="2048"/>
                  </a:lnTo>
                  <a:lnTo>
                    <a:pt x="8917" y="2048"/>
                  </a:lnTo>
                  <a:lnTo>
                    <a:pt x="9043" y="1922"/>
                  </a:lnTo>
                  <a:cubicBezTo>
                    <a:pt x="9262" y="1715"/>
                    <a:pt x="9561" y="1612"/>
                    <a:pt x="9856" y="1612"/>
                  </a:cubicBezTo>
                  <a:cubicBezTo>
                    <a:pt x="10325" y="1612"/>
                    <a:pt x="10785" y="1873"/>
                    <a:pt x="10901" y="2395"/>
                  </a:cubicBezTo>
                  <a:cubicBezTo>
                    <a:pt x="10964" y="2647"/>
                    <a:pt x="10838" y="2836"/>
                    <a:pt x="10618" y="2899"/>
                  </a:cubicBezTo>
                  <a:cubicBezTo>
                    <a:pt x="10575" y="2910"/>
                    <a:pt x="10533" y="2915"/>
                    <a:pt x="10494" y="2915"/>
                  </a:cubicBezTo>
                  <a:cubicBezTo>
                    <a:pt x="10304" y="2915"/>
                    <a:pt x="10161" y="2793"/>
                    <a:pt x="10082" y="2584"/>
                  </a:cubicBezTo>
                  <a:cubicBezTo>
                    <a:pt x="10066" y="2469"/>
                    <a:pt x="9963" y="2422"/>
                    <a:pt x="9851" y="2422"/>
                  </a:cubicBezTo>
                  <a:cubicBezTo>
                    <a:pt x="9749" y="2422"/>
                    <a:pt x="9638" y="2461"/>
                    <a:pt x="9578" y="2521"/>
                  </a:cubicBezTo>
                  <a:cubicBezTo>
                    <a:pt x="9421" y="2678"/>
                    <a:pt x="9452" y="2867"/>
                    <a:pt x="9515" y="3025"/>
                  </a:cubicBezTo>
                  <a:cubicBezTo>
                    <a:pt x="9610" y="3340"/>
                    <a:pt x="10019" y="3655"/>
                    <a:pt x="10460" y="3655"/>
                  </a:cubicBezTo>
                  <a:cubicBezTo>
                    <a:pt x="11311" y="3655"/>
                    <a:pt x="12067" y="3056"/>
                    <a:pt x="12288" y="2269"/>
                  </a:cubicBezTo>
                  <a:cubicBezTo>
                    <a:pt x="12288" y="2206"/>
                    <a:pt x="12351" y="2111"/>
                    <a:pt x="12351" y="2048"/>
                  </a:cubicBezTo>
                  <a:cubicBezTo>
                    <a:pt x="12414" y="883"/>
                    <a:pt x="11468" y="1"/>
                    <a:pt x="103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7603;p53">
              <a:extLst>
                <a:ext uri="{FF2B5EF4-FFF2-40B4-BE49-F238E27FC236}">
                  <a16:creationId xmlns:a16="http://schemas.microsoft.com/office/drawing/2014/main" id="{74E27E29-C53C-47A1-A095-B8E571D9E353}"/>
                </a:ext>
              </a:extLst>
            </p:cNvPr>
            <p:cNvSpPr/>
            <p:nvPr/>
          </p:nvSpPr>
          <p:spPr>
            <a:xfrm>
              <a:off x="-10328650" y="4173200"/>
              <a:ext cx="226850" cy="30750"/>
            </a:xfrm>
            <a:custGeom>
              <a:avLst/>
              <a:gdLst/>
              <a:ahLst/>
              <a:cxnLst/>
              <a:rect l="l" t="t" r="r" b="b"/>
              <a:pathLst>
                <a:path w="9074" h="1230" extrusionOk="0">
                  <a:moveTo>
                    <a:pt x="0" y="1"/>
                  </a:moveTo>
                  <a:cubicBezTo>
                    <a:pt x="0" y="694"/>
                    <a:pt x="536" y="1229"/>
                    <a:pt x="1198" y="1229"/>
                  </a:cubicBezTo>
                  <a:lnTo>
                    <a:pt x="7814" y="1229"/>
                  </a:lnTo>
                  <a:cubicBezTo>
                    <a:pt x="8507" y="1229"/>
                    <a:pt x="9074" y="694"/>
                    <a:pt x="9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7604;p53">
              <a:extLst>
                <a:ext uri="{FF2B5EF4-FFF2-40B4-BE49-F238E27FC236}">
                  <a16:creationId xmlns:a16="http://schemas.microsoft.com/office/drawing/2014/main" id="{ACDC9FDC-F4A9-41DD-8B30-9CBA4ACAED37}"/>
                </a:ext>
              </a:extLst>
            </p:cNvPr>
            <p:cNvSpPr/>
            <p:nvPr/>
          </p:nvSpPr>
          <p:spPr>
            <a:xfrm>
              <a:off x="-10328650" y="4360650"/>
              <a:ext cx="226850" cy="41000"/>
            </a:xfrm>
            <a:custGeom>
              <a:avLst/>
              <a:gdLst/>
              <a:ahLst/>
              <a:cxnLst/>
              <a:rect l="l" t="t" r="r" b="b"/>
              <a:pathLst>
                <a:path w="9074" h="1640" extrusionOk="0">
                  <a:moveTo>
                    <a:pt x="410" y="1"/>
                  </a:moveTo>
                  <a:cubicBezTo>
                    <a:pt x="189" y="1"/>
                    <a:pt x="0" y="190"/>
                    <a:pt x="0" y="379"/>
                  </a:cubicBezTo>
                  <a:lnTo>
                    <a:pt x="0" y="1230"/>
                  </a:lnTo>
                  <a:cubicBezTo>
                    <a:pt x="0" y="1450"/>
                    <a:pt x="189" y="1639"/>
                    <a:pt x="410" y="1639"/>
                  </a:cubicBezTo>
                  <a:lnTo>
                    <a:pt x="8696" y="1639"/>
                  </a:lnTo>
                  <a:cubicBezTo>
                    <a:pt x="8916" y="1639"/>
                    <a:pt x="9074" y="1450"/>
                    <a:pt x="9074" y="1230"/>
                  </a:cubicBezTo>
                  <a:lnTo>
                    <a:pt x="9074" y="379"/>
                  </a:lnTo>
                  <a:cubicBezTo>
                    <a:pt x="9074" y="158"/>
                    <a:pt x="8885" y="1"/>
                    <a:pt x="8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7605;p53">
            <a:extLst>
              <a:ext uri="{FF2B5EF4-FFF2-40B4-BE49-F238E27FC236}">
                <a16:creationId xmlns:a16="http://schemas.microsoft.com/office/drawing/2014/main" id="{54B5335B-3093-484A-9EDC-B3D36738AA1E}"/>
              </a:ext>
            </a:extLst>
          </p:cNvPr>
          <p:cNvGrpSpPr/>
          <p:nvPr/>
        </p:nvGrpSpPr>
        <p:grpSpPr>
          <a:xfrm>
            <a:off x="9720276" y="3592710"/>
            <a:ext cx="608084" cy="568920"/>
            <a:chOff x="-8674650" y="3210975"/>
            <a:chExt cx="376525" cy="352275"/>
          </a:xfrm>
          <a:solidFill>
            <a:srgbClr val="5C3183"/>
          </a:solidFill>
        </p:grpSpPr>
        <p:sp>
          <p:nvSpPr>
            <p:cNvPr id="264" name="Google Shape;7606;p53">
              <a:extLst>
                <a:ext uri="{FF2B5EF4-FFF2-40B4-BE49-F238E27FC236}">
                  <a16:creationId xmlns:a16="http://schemas.microsoft.com/office/drawing/2014/main" id="{887698E6-27BE-443A-9AD1-106CE5BA9878}"/>
                </a:ext>
              </a:extLst>
            </p:cNvPr>
            <p:cNvSpPr/>
            <p:nvPr/>
          </p:nvSpPr>
          <p:spPr>
            <a:xfrm>
              <a:off x="-8542325" y="3335375"/>
              <a:ext cx="112650" cy="104375"/>
            </a:xfrm>
            <a:custGeom>
              <a:avLst/>
              <a:gdLst/>
              <a:ahLst/>
              <a:cxnLst/>
              <a:rect l="l" t="t" r="r" b="b"/>
              <a:pathLst>
                <a:path w="4506" h="4175" extrusionOk="0">
                  <a:moveTo>
                    <a:pt x="2226" y="843"/>
                  </a:moveTo>
                  <a:cubicBezTo>
                    <a:pt x="2537" y="843"/>
                    <a:pt x="2852" y="969"/>
                    <a:pt x="3120" y="1221"/>
                  </a:cubicBezTo>
                  <a:cubicBezTo>
                    <a:pt x="3624" y="1694"/>
                    <a:pt x="3624" y="2545"/>
                    <a:pt x="3120" y="3017"/>
                  </a:cubicBezTo>
                  <a:cubicBezTo>
                    <a:pt x="2883" y="3238"/>
                    <a:pt x="2568" y="3348"/>
                    <a:pt x="2249" y="3348"/>
                  </a:cubicBezTo>
                  <a:cubicBezTo>
                    <a:pt x="1930" y="3348"/>
                    <a:pt x="1607" y="3238"/>
                    <a:pt x="1355" y="3017"/>
                  </a:cubicBezTo>
                  <a:cubicBezTo>
                    <a:pt x="883" y="2545"/>
                    <a:pt x="883" y="1694"/>
                    <a:pt x="1355" y="1221"/>
                  </a:cubicBezTo>
                  <a:cubicBezTo>
                    <a:pt x="1607" y="969"/>
                    <a:pt x="1915" y="843"/>
                    <a:pt x="2226" y="843"/>
                  </a:cubicBezTo>
                  <a:close/>
                  <a:moveTo>
                    <a:pt x="2277" y="1"/>
                  </a:moveTo>
                  <a:cubicBezTo>
                    <a:pt x="1749" y="1"/>
                    <a:pt x="1214" y="197"/>
                    <a:pt x="788" y="591"/>
                  </a:cubicBezTo>
                  <a:cubicBezTo>
                    <a:pt x="1" y="1379"/>
                    <a:pt x="1" y="2765"/>
                    <a:pt x="788" y="3584"/>
                  </a:cubicBezTo>
                  <a:cubicBezTo>
                    <a:pt x="1182" y="3978"/>
                    <a:pt x="1718" y="4175"/>
                    <a:pt x="2253" y="4175"/>
                  </a:cubicBezTo>
                  <a:cubicBezTo>
                    <a:pt x="2789" y="4175"/>
                    <a:pt x="3324" y="3978"/>
                    <a:pt x="3718" y="3584"/>
                  </a:cubicBezTo>
                  <a:cubicBezTo>
                    <a:pt x="4506" y="2797"/>
                    <a:pt x="4506" y="1442"/>
                    <a:pt x="3718" y="591"/>
                  </a:cubicBezTo>
                  <a:cubicBezTo>
                    <a:pt x="3324" y="197"/>
                    <a:pt x="2805" y="1"/>
                    <a:pt x="22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607;p53">
              <a:extLst>
                <a:ext uri="{FF2B5EF4-FFF2-40B4-BE49-F238E27FC236}">
                  <a16:creationId xmlns:a16="http://schemas.microsoft.com/office/drawing/2014/main" id="{08392B3B-D181-4952-ABC7-18B5B9B2777D}"/>
                </a:ext>
              </a:extLst>
            </p:cNvPr>
            <p:cNvSpPr/>
            <p:nvPr/>
          </p:nvSpPr>
          <p:spPr>
            <a:xfrm>
              <a:off x="-8496650" y="3377125"/>
              <a:ext cx="22875" cy="20900"/>
            </a:xfrm>
            <a:custGeom>
              <a:avLst/>
              <a:gdLst/>
              <a:ahLst/>
              <a:cxnLst/>
              <a:rect l="l" t="t" r="r" b="b"/>
              <a:pathLst>
                <a:path w="915" h="836" extrusionOk="0">
                  <a:moveTo>
                    <a:pt x="458" y="0"/>
                  </a:moveTo>
                  <a:cubicBezTo>
                    <a:pt x="348" y="0"/>
                    <a:pt x="237" y="40"/>
                    <a:pt x="159" y="118"/>
                  </a:cubicBezTo>
                  <a:cubicBezTo>
                    <a:pt x="1" y="276"/>
                    <a:pt x="1" y="560"/>
                    <a:pt x="159" y="717"/>
                  </a:cubicBezTo>
                  <a:cubicBezTo>
                    <a:pt x="237" y="796"/>
                    <a:pt x="348" y="835"/>
                    <a:pt x="458" y="835"/>
                  </a:cubicBezTo>
                  <a:cubicBezTo>
                    <a:pt x="568" y="835"/>
                    <a:pt x="678" y="796"/>
                    <a:pt x="757" y="717"/>
                  </a:cubicBezTo>
                  <a:cubicBezTo>
                    <a:pt x="915" y="560"/>
                    <a:pt x="915" y="276"/>
                    <a:pt x="757" y="118"/>
                  </a:cubicBezTo>
                  <a:cubicBezTo>
                    <a:pt x="678" y="40"/>
                    <a:pt x="568" y="0"/>
                    <a:pt x="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608;p53">
              <a:extLst>
                <a:ext uri="{FF2B5EF4-FFF2-40B4-BE49-F238E27FC236}">
                  <a16:creationId xmlns:a16="http://schemas.microsoft.com/office/drawing/2014/main" id="{F6362A59-54DC-4980-987C-1201E7450C8F}"/>
                </a:ext>
              </a:extLst>
            </p:cNvPr>
            <p:cNvSpPr/>
            <p:nvPr/>
          </p:nvSpPr>
          <p:spPr>
            <a:xfrm>
              <a:off x="-8540750" y="3332825"/>
              <a:ext cx="242625" cy="230425"/>
            </a:xfrm>
            <a:custGeom>
              <a:avLst/>
              <a:gdLst/>
              <a:ahLst/>
              <a:cxnLst/>
              <a:rect l="l" t="t" r="r" b="b"/>
              <a:pathLst>
                <a:path w="9705" h="9217" extrusionOk="0">
                  <a:moveTo>
                    <a:pt x="8917" y="0"/>
                  </a:moveTo>
                  <a:lnTo>
                    <a:pt x="4978" y="1449"/>
                  </a:lnTo>
                  <a:cubicBezTo>
                    <a:pt x="5262" y="2521"/>
                    <a:pt x="4947" y="3529"/>
                    <a:pt x="4254" y="4253"/>
                  </a:cubicBezTo>
                  <a:cubicBezTo>
                    <a:pt x="3721" y="4763"/>
                    <a:pt x="2999" y="5069"/>
                    <a:pt x="2241" y="5069"/>
                  </a:cubicBezTo>
                  <a:cubicBezTo>
                    <a:pt x="1969" y="5069"/>
                    <a:pt x="1693" y="5030"/>
                    <a:pt x="1418" y="4946"/>
                  </a:cubicBezTo>
                  <a:lnTo>
                    <a:pt x="1" y="8853"/>
                  </a:lnTo>
                  <a:cubicBezTo>
                    <a:pt x="727" y="9095"/>
                    <a:pt x="1483" y="9216"/>
                    <a:pt x="2238" y="9216"/>
                  </a:cubicBezTo>
                  <a:cubicBezTo>
                    <a:pt x="4038" y="9216"/>
                    <a:pt x="5830" y="8528"/>
                    <a:pt x="7184" y="7152"/>
                  </a:cubicBezTo>
                  <a:cubicBezTo>
                    <a:pt x="9137" y="5230"/>
                    <a:pt x="9704" y="2426"/>
                    <a:pt x="89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609;p53">
              <a:extLst>
                <a:ext uri="{FF2B5EF4-FFF2-40B4-BE49-F238E27FC236}">
                  <a16:creationId xmlns:a16="http://schemas.microsoft.com/office/drawing/2014/main" id="{98AF6E41-4BDE-4459-8539-20F2118518B2}"/>
                </a:ext>
              </a:extLst>
            </p:cNvPr>
            <p:cNvSpPr/>
            <p:nvPr/>
          </p:nvSpPr>
          <p:spPr>
            <a:xfrm>
              <a:off x="-8645500" y="3428125"/>
              <a:ext cx="120525" cy="118950"/>
            </a:xfrm>
            <a:custGeom>
              <a:avLst/>
              <a:gdLst/>
              <a:ahLst/>
              <a:cxnLst/>
              <a:rect l="l" t="t" r="r" b="b"/>
              <a:pathLst>
                <a:path w="4821" h="4758" extrusionOk="0">
                  <a:moveTo>
                    <a:pt x="3939" y="0"/>
                  </a:moveTo>
                  <a:lnTo>
                    <a:pt x="1" y="1418"/>
                  </a:lnTo>
                  <a:cubicBezTo>
                    <a:pt x="347" y="2143"/>
                    <a:pt x="788" y="2804"/>
                    <a:pt x="1387" y="3403"/>
                  </a:cubicBezTo>
                  <a:cubicBezTo>
                    <a:pt x="1985" y="3970"/>
                    <a:pt x="2678" y="4442"/>
                    <a:pt x="3403" y="4757"/>
                  </a:cubicBezTo>
                  <a:lnTo>
                    <a:pt x="4821" y="819"/>
                  </a:lnTo>
                  <a:cubicBezTo>
                    <a:pt x="4663" y="756"/>
                    <a:pt x="4506" y="599"/>
                    <a:pt x="4348" y="473"/>
                  </a:cubicBezTo>
                  <a:cubicBezTo>
                    <a:pt x="4191" y="315"/>
                    <a:pt x="4065" y="158"/>
                    <a:pt x="39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610;p53">
              <a:extLst>
                <a:ext uri="{FF2B5EF4-FFF2-40B4-BE49-F238E27FC236}">
                  <a16:creationId xmlns:a16="http://schemas.microsoft.com/office/drawing/2014/main" id="{61229C98-9D7F-400D-B599-B5D3A68FB085}"/>
                </a:ext>
              </a:extLst>
            </p:cNvPr>
            <p:cNvSpPr/>
            <p:nvPr/>
          </p:nvSpPr>
          <p:spPr>
            <a:xfrm>
              <a:off x="-8448600" y="3227275"/>
              <a:ext cx="122900" cy="122900"/>
            </a:xfrm>
            <a:custGeom>
              <a:avLst/>
              <a:gdLst/>
              <a:ahLst/>
              <a:cxnLst/>
              <a:rect l="l" t="t" r="r" b="b"/>
              <a:pathLst>
                <a:path w="4916" h="4916" extrusionOk="0">
                  <a:moveTo>
                    <a:pt x="1419" y="1"/>
                  </a:moveTo>
                  <a:lnTo>
                    <a:pt x="1" y="3939"/>
                  </a:lnTo>
                  <a:cubicBezTo>
                    <a:pt x="190" y="4065"/>
                    <a:pt x="410" y="4191"/>
                    <a:pt x="568" y="4380"/>
                  </a:cubicBezTo>
                  <a:cubicBezTo>
                    <a:pt x="725" y="4537"/>
                    <a:pt x="883" y="4726"/>
                    <a:pt x="977" y="4915"/>
                  </a:cubicBezTo>
                  <a:lnTo>
                    <a:pt x="4916" y="3466"/>
                  </a:lnTo>
                  <a:cubicBezTo>
                    <a:pt x="4569" y="2710"/>
                    <a:pt x="4096" y="2017"/>
                    <a:pt x="3498" y="1418"/>
                  </a:cubicBezTo>
                  <a:cubicBezTo>
                    <a:pt x="2931" y="820"/>
                    <a:pt x="2175" y="347"/>
                    <a:pt x="1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7611;p53">
              <a:extLst>
                <a:ext uri="{FF2B5EF4-FFF2-40B4-BE49-F238E27FC236}">
                  <a16:creationId xmlns:a16="http://schemas.microsoft.com/office/drawing/2014/main" id="{B1335803-F392-4F2A-A906-90A6F15D1B6C}"/>
                </a:ext>
              </a:extLst>
            </p:cNvPr>
            <p:cNvSpPr/>
            <p:nvPr/>
          </p:nvSpPr>
          <p:spPr>
            <a:xfrm>
              <a:off x="-8674650" y="3210975"/>
              <a:ext cx="241825" cy="232925"/>
            </a:xfrm>
            <a:custGeom>
              <a:avLst/>
              <a:gdLst/>
              <a:ahLst/>
              <a:cxnLst/>
              <a:rect l="l" t="t" r="r" b="b"/>
              <a:pathLst>
                <a:path w="9673" h="9317" extrusionOk="0">
                  <a:moveTo>
                    <a:pt x="7515" y="0"/>
                  </a:moveTo>
                  <a:cubicBezTo>
                    <a:pt x="5700" y="0"/>
                    <a:pt x="3894" y="698"/>
                    <a:pt x="2521" y="2070"/>
                  </a:cubicBezTo>
                  <a:cubicBezTo>
                    <a:pt x="568" y="3992"/>
                    <a:pt x="1" y="6827"/>
                    <a:pt x="820" y="9316"/>
                  </a:cubicBezTo>
                  <a:lnTo>
                    <a:pt x="4758" y="7899"/>
                  </a:lnTo>
                  <a:cubicBezTo>
                    <a:pt x="4475" y="6796"/>
                    <a:pt x="4790" y="5693"/>
                    <a:pt x="5514" y="5000"/>
                  </a:cubicBezTo>
                  <a:cubicBezTo>
                    <a:pt x="6037" y="4454"/>
                    <a:pt x="6793" y="4194"/>
                    <a:pt x="7538" y="4194"/>
                  </a:cubicBezTo>
                  <a:cubicBezTo>
                    <a:pt x="7781" y="4194"/>
                    <a:pt x="8023" y="4221"/>
                    <a:pt x="8255" y="4276"/>
                  </a:cubicBezTo>
                  <a:lnTo>
                    <a:pt x="9673" y="337"/>
                  </a:lnTo>
                  <a:cubicBezTo>
                    <a:pt x="8970" y="112"/>
                    <a:pt x="8242" y="0"/>
                    <a:pt x="7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7612;p53">
            <a:extLst>
              <a:ext uri="{FF2B5EF4-FFF2-40B4-BE49-F238E27FC236}">
                <a16:creationId xmlns:a16="http://schemas.microsoft.com/office/drawing/2014/main" id="{1B6F8FCA-178B-4EEF-BAE7-1DFEED1BC63E}"/>
              </a:ext>
            </a:extLst>
          </p:cNvPr>
          <p:cNvGrpSpPr/>
          <p:nvPr/>
        </p:nvGrpSpPr>
        <p:grpSpPr>
          <a:xfrm>
            <a:off x="1873696" y="3591580"/>
            <a:ext cx="571181" cy="571181"/>
            <a:chOff x="-13512225" y="3211525"/>
            <a:chExt cx="353675" cy="353675"/>
          </a:xfrm>
          <a:solidFill>
            <a:srgbClr val="5C3183"/>
          </a:solidFill>
        </p:grpSpPr>
        <p:sp>
          <p:nvSpPr>
            <p:cNvPr id="259" name="Google Shape;7613;p53">
              <a:extLst>
                <a:ext uri="{FF2B5EF4-FFF2-40B4-BE49-F238E27FC236}">
                  <a16:creationId xmlns:a16="http://schemas.microsoft.com/office/drawing/2014/main" id="{2C7AC4EE-09CC-41F5-B7C1-C4731B6ADCF9}"/>
                </a:ext>
              </a:extLst>
            </p:cNvPr>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614;p53">
              <a:extLst>
                <a:ext uri="{FF2B5EF4-FFF2-40B4-BE49-F238E27FC236}">
                  <a16:creationId xmlns:a16="http://schemas.microsoft.com/office/drawing/2014/main" id="{82183455-48E8-4E78-BEF1-AB1CCCE1D8BF}"/>
                </a:ext>
              </a:extLst>
            </p:cNvPr>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615;p53">
              <a:extLst>
                <a:ext uri="{FF2B5EF4-FFF2-40B4-BE49-F238E27FC236}">
                  <a16:creationId xmlns:a16="http://schemas.microsoft.com/office/drawing/2014/main" id="{3F31AD78-8418-4E93-AB0A-9D8BD4029CA6}"/>
                </a:ext>
              </a:extLst>
            </p:cNvPr>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616;p53">
              <a:extLst>
                <a:ext uri="{FF2B5EF4-FFF2-40B4-BE49-F238E27FC236}">
                  <a16:creationId xmlns:a16="http://schemas.microsoft.com/office/drawing/2014/main" id="{7F52AF68-444E-4DA7-926F-E1258E52F539}"/>
                </a:ext>
              </a:extLst>
            </p:cNvPr>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617;p53">
              <a:extLst>
                <a:ext uri="{FF2B5EF4-FFF2-40B4-BE49-F238E27FC236}">
                  <a16:creationId xmlns:a16="http://schemas.microsoft.com/office/drawing/2014/main" id="{E7320A2C-0687-4C79-838D-743EC4556F40}"/>
                </a:ext>
              </a:extLst>
            </p:cNvPr>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7618;p53">
            <a:extLst>
              <a:ext uri="{FF2B5EF4-FFF2-40B4-BE49-F238E27FC236}">
                <a16:creationId xmlns:a16="http://schemas.microsoft.com/office/drawing/2014/main" id="{86F25D48-C209-4E73-AA69-C7CB605D195C}"/>
              </a:ext>
            </a:extLst>
          </p:cNvPr>
          <p:cNvGrpSpPr/>
          <p:nvPr/>
        </p:nvGrpSpPr>
        <p:grpSpPr>
          <a:xfrm>
            <a:off x="1873696" y="4299449"/>
            <a:ext cx="571181" cy="568637"/>
            <a:chOff x="-13512225" y="3647075"/>
            <a:chExt cx="353675" cy="352100"/>
          </a:xfrm>
          <a:solidFill>
            <a:srgbClr val="5C3183"/>
          </a:solidFill>
        </p:grpSpPr>
        <p:sp>
          <p:nvSpPr>
            <p:cNvPr id="249" name="Google Shape;7619;p53">
              <a:extLst>
                <a:ext uri="{FF2B5EF4-FFF2-40B4-BE49-F238E27FC236}">
                  <a16:creationId xmlns:a16="http://schemas.microsoft.com/office/drawing/2014/main" id="{46C64918-984A-45DD-8BEA-F70A62986AFB}"/>
                </a:ext>
              </a:extLst>
            </p:cNvPr>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7620;p53">
              <a:extLst>
                <a:ext uri="{FF2B5EF4-FFF2-40B4-BE49-F238E27FC236}">
                  <a16:creationId xmlns:a16="http://schemas.microsoft.com/office/drawing/2014/main" id="{332734D9-569C-4E46-9FE9-41DC509E25E1}"/>
                </a:ext>
              </a:extLst>
            </p:cNvPr>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7621;p53">
              <a:extLst>
                <a:ext uri="{FF2B5EF4-FFF2-40B4-BE49-F238E27FC236}">
                  <a16:creationId xmlns:a16="http://schemas.microsoft.com/office/drawing/2014/main" id="{149D773F-81A0-4232-8DA3-17314F554F78}"/>
                </a:ext>
              </a:extLst>
            </p:cNvPr>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7622;p53">
              <a:extLst>
                <a:ext uri="{FF2B5EF4-FFF2-40B4-BE49-F238E27FC236}">
                  <a16:creationId xmlns:a16="http://schemas.microsoft.com/office/drawing/2014/main" id="{22F4D3AF-CC7E-44C7-8CBF-6C78BF68621F}"/>
                </a:ext>
              </a:extLst>
            </p:cNvPr>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7623;p53">
              <a:extLst>
                <a:ext uri="{FF2B5EF4-FFF2-40B4-BE49-F238E27FC236}">
                  <a16:creationId xmlns:a16="http://schemas.microsoft.com/office/drawing/2014/main" id="{958070CA-21E0-49B0-A01F-277ECA3DB54C}"/>
                </a:ext>
              </a:extLst>
            </p:cNvPr>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7624;p53">
              <a:extLst>
                <a:ext uri="{FF2B5EF4-FFF2-40B4-BE49-F238E27FC236}">
                  <a16:creationId xmlns:a16="http://schemas.microsoft.com/office/drawing/2014/main" id="{4F706A6A-7ECA-4C2B-A18A-B47A1028B4C1}"/>
                </a:ext>
              </a:extLst>
            </p:cNvPr>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7625;p53">
              <a:extLst>
                <a:ext uri="{FF2B5EF4-FFF2-40B4-BE49-F238E27FC236}">
                  <a16:creationId xmlns:a16="http://schemas.microsoft.com/office/drawing/2014/main" id="{8EB5EF67-23F0-4807-98D3-E08B48C1149D}"/>
                </a:ext>
              </a:extLst>
            </p:cNvPr>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7626;p53">
              <a:extLst>
                <a:ext uri="{FF2B5EF4-FFF2-40B4-BE49-F238E27FC236}">
                  <a16:creationId xmlns:a16="http://schemas.microsoft.com/office/drawing/2014/main" id="{0175F990-A5B0-4A9F-BD29-751F4AFA7F8C}"/>
                </a:ext>
              </a:extLst>
            </p:cNvPr>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627;p53">
              <a:extLst>
                <a:ext uri="{FF2B5EF4-FFF2-40B4-BE49-F238E27FC236}">
                  <a16:creationId xmlns:a16="http://schemas.microsoft.com/office/drawing/2014/main" id="{ABB8DE52-B2EA-4482-A310-2A9DEBAD4CE9}"/>
                </a:ext>
              </a:extLst>
            </p:cNvPr>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628;p53">
              <a:extLst>
                <a:ext uri="{FF2B5EF4-FFF2-40B4-BE49-F238E27FC236}">
                  <a16:creationId xmlns:a16="http://schemas.microsoft.com/office/drawing/2014/main" id="{7C7B171B-CEA0-4632-8E09-A577BFB72731}"/>
                </a:ext>
              </a:extLst>
            </p:cNvPr>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7629;p53">
            <a:extLst>
              <a:ext uri="{FF2B5EF4-FFF2-40B4-BE49-F238E27FC236}">
                <a16:creationId xmlns:a16="http://schemas.microsoft.com/office/drawing/2014/main" id="{4A1DDEFA-6F37-4424-983B-A074F6B90E3C}"/>
              </a:ext>
            </a:extLst>
          </p:cNvPr>
          <p:cNvGrpSpPr/>
          <p:nvPr/>
        </p:nvGrpSpPr>
        <p:grpSpPr>
          <a:xfrm>
            <a:off x="2597938" y="4999851"/>
            <a:ext cx="571181" cy="569890"/>
            <a:chOff x="-13512225" y="4080275"/>
            <a:chExt cx="353675" cy="352875"/>
          </a:xfrm>
          <a:solidFill>
            <a:srgbClr val="5C3183"/>
          </a:solidFill>
        </p:grpSpPr>
        <p:sp>
          <p:nvSpPr>
            <p:cNvPr id="238" name="Google Shape;7630;p53">
              <a:extLst>
                <a:ext uri="{FF2B5EF4-FFF2-40B4-BE49-F238E27FC236}">
                  <a16:creationId xmlns:a16="http://schemas.microsoft.com/office/drawing/2014/main" id="{4A3D5BC9-EDAA-4E9C-898E-5DFB53CE7BCA}"/>
                </a:ext>
              </a:extLst>
            </p:cNvPr>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7631;p53">
              <a:extLst>
                <a:ext uri="{FF2B5EF4-FFF2-40B4-BE49-F238E27FC236}">
                  <a16:creationId xmlns:a16="http://schemas.microsoft.com/office/drawing/2014/main" id="{E9DA15E0-009A-412A-97CA-F657F1F80B3D}"/>
                </a:ext>
              </a:extLst>
            </p:cNvPr>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7632;p53">
              <a:extLst>
                <a:ext uri="{FF2B5EF4-FFF2-40B4-BE49-F238E27FC236}">
                  <a16:creationId xmlns:a16="http://schemas.microsoft.com/office/drawing/2014/main" id="{454EE12F-D52D-412F-8B05-59AA1DF6DD30}"/>
                </a:ext>
              </a:extLst>
            </p:cNvPr>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7633;p53">
              <a:extLst>
                <a:ext uri="{FF2B5EF4-FFF2-40B4-BE49-F238E27FC236}">
                  <a16:creationId xmlns:a16="http://schemas.microsoft.com/office/drawing/2014/main" id="{66F8AC55-B8B4-4B4B-9BF3-C12B646B232E}"/>
                </a:ext>
              </a:extLst>
            </p:cNvPr>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634;p53">
              <a:extLst>
                <a:ext uri="{FF2B5EF4-FFF2-40B4-BE49-F238E27FC236}">
                  <a16:creationId xmlns:a16="http://schemas.microsoft.com/office/drawing/2014/main" id="{B70927F2-698C-4DB0-B71D-78EC9D0C823A}"/>
                </a:ext>
              </a:extLst>
            </p:cNvPr>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635;p53">
              <a:extLst>
                <a:ext uri="{FF2B5EF4-FFF2-40B4-BE49-F238E27FC236}">
                  <a16:creationId xmlns:a16="http://schemas.microsoft.com/office/drawing/2014/main" id="{877A4DA7-A7A6-418E-B693-2CCD5AE73AB1}"/>
                </a:ext>
              </a:extLst>
            </p:cNvPr>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636;p53">
              <a:extLst>
                <a:ext uri="{FF2B5EF4-FFF2-40B4-BE49-F238E27FC236}">
                  <a16:creationId xmlns:a16="http://schemas.microsoft.com/office/drawing/2014/main" id="{4D089D34-2B91-4BEC-9787-127E74DA377C}"/>
                </a:ext>
              </a:extLst>
            </p:cNvPr>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637;p53">
              <a:extLst>
                <a:ext uri="{FF2B5EF4-FFF2-40B4-BE49-F238E27FC236}">
                  <a16:creationId xmlns:a16="http://schemas.microsoft.com/office/drawing/2014/main" id="{CEC31750-5E82-4A5B-B3B6-8F2B32C51A66}"/>
                </a:ext>
              </a:extLst>
            </p:cNvPr>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638;p53">
              <a:extLst>
                <a:ext uri="{FF2B5EF4-FFF2-40B4-BE49-F238E27FC236}">
                  <a16:creationId xmlns:a16="http://schemas.microsoft.com/office/drawing/2014/main" id="{9866A5CB-FB8D-496D-BCDA-7FB54A2B6B6A}"/>
                </a:ext>
              </a:extLst>
            </p:cNvPr>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639;p53">
              <a:extLst>
                <a:ext uri="{FF2B5EF4-FFF2-40B4-BE49-F238E27FC236}">
                  <a16:creationId xmlns:a16="http://schemas.microsoft.com/office/drawing/2014/main" id="{46E0EE30-4B3F-4203-A153-77C8C9A40A5A}"/>
                </a:ext>
              </a:extLst>
            </p:cNvPr>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640;p53">
              <a:extLst>
                <a:ext uri="{FF2B5EF4-FFF2-40B4-BE49-F238E27FC236}">
                  <a16:creationId xmlns:a16="http://schemas.microsoft.com/office/drawing/2014/main" id="{6056C067-A75C-454F-A243-5A7489C5FA8F}"/>
                </a:ext>
              </a:extLst>
            </p:cNvPr>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7641;p53">
            <a:extLst>
              <a:ext uri="{FF2B5EF4-FFF2-40B4-BE49-F238E27FC236}">
                <a16:creationId xmlns:a16="http://schemas.microsoft.com/office/drawing/2014/main" id="{F67AD278-4663-4337-8741-23C61DEE60CE}"/>
              </a:ext>
            </a:extLst>
          </p:cNvPr>
          <p:cNvGrpSpPr/>
          <p:nvPr/>
        </p:nvGrpSpPr>
        <p:grpSpPr>
          <a:xfrm>
            <a:off x="4733266" y="3644391"/>
            <a:ext cx="571141" cy="465561"/>
            <a:chOff x="-11728250" y="3245400"/>
            <a:chExt cx="353650" cy="288275"/>
          </a:xfrm>
          <a:solidFill>
            <a:srgbClr val="5C3183"/>
          </a:solidFill>
        </p:grpSpPr>
        <p:sp>
          <p:nvSpPr>
            <p:cNvPr id="233" name="Google Shape;7642;p53">
              <a:extLst>
                <a:ext uri="{FF2B5EF4-FFF2-40B4-BE49-F238E27FC236}">
                  <a16:creationId xmlns:a16="http://schemas.microsoft.com/office/drawing/2014/main" id="{48C32944-9ADB-4F0C-9B6C-D67AEFB649A1}"/>
                </a:ext>
              </a:extLst>
            </p:cNvPr>
            <p:cNvSpPr/>
            <p:nvPr/>
          </p:nvSpPr>
          <p:spPr>
            <a:xfrm>
              <a:off x="-11603025" y="3389725"/>
              <a:ext cx="104775" cy="143950"/>
            </a:xfrm>
            <a:custGeom>
              <a:avLst/>
              <a:gdLst/>
              <a:ahLst/>
              <a:cxnLst/>
              <a:rect l="l" t="t" r="r" b="b"/>
              <a:pathLst>
                <a:path w="4191" h="5758" extrusionOk="0">
                  <a:moveTo>
                    <a:pt x="2096" y="0"/>
                  </a:moveTo>
                  <a:cubicBezTo>
                    <a:pt x="1560" y="0"/>
                    <a:pt x="1024" y="197"/>
                    <a:pt x="631" y="591"/>
                  </a:cubicBezTo>
                  <a:cubicBezTo>
                    <a:pt x="252" y="1001"/>
                    <a:pt x="63" y="1505"/>
                    <a:pt x="63" y="2040"/>
                  </a:cubicBezTo>
                  <a:cubicBezTo>
                    <a:pt x="63" y="2261"/>
                    <a:pt x="95" y="2418"/>
                    <a:pt x="126" y="2576"/>
                  </a:cubicBezTo>
                  <a:lnTo>
                    <a:pt x="1387" y="3048"/>
                  </a:lnTo>
                  <a:lnTo>
                    <a:pt x="158" y="4372"/>
                  </a:lnTo>
                  <a:cubicBezTo>
                    <a:pt x="0" y="4561"/>
                    <a:pt x="0" y="4813"/>
                    <a:pt x="158" y="4970"/>
                  </a:cubicBezTo>
                  <a:cubicBezTo>
                    <a:pt x="662" y="5474"/>
                    <a:pt x="1387" y="5758"/>
                    <a:pt x="2111" y="5758"/>
                  </a:cubicBezTo>
                  <a:cubicBezTo>
                    <a:pt x="2836" y="5758"/>
                    <a:pt x="3497" y="5474"/>
                    <a:pt x="4033" y="4970"/>
                  </a:cubicBezTo>
                  <a:cubicBezTo>
                    <a:pt x="4191" y="4813"/>
                    <a:pt x="4191" y="4561"/>
                    <a:pt x="4033" y="4372"/>
                  </a:cubicBezTo>
                  <a:lnTo>
                    <a:pt x="2804" y="3048"/>
                  </a:lnTo>
                  <a:lnTo>
                    <a:pt x="4065" y="2576"/>
                  </a:lnTo>
                  <a:cubicBezTo>
                    <a:pt x="4096" y="2418"/>
                    <a:pt x="4159" y="2198"/>
                    <a:pt x="4159" y="2040"/>
                  </a:cubicBezTo>
                  <a:cubicBezTo>
                    <a:pt x="4159" y="1505"/>
                    <a:pt x="3939" y="1001"/>
                    <a:pt x="3560" y="591"/>
                  </a:cubicBezTo>
                  <a:cubicBezTo>
                    <a:pt x="3167" y="197"/>
                    <a:pt x="2631" y="0"/>
                    <a:pt x="2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7643;p53">
              <a:extLst>
                <a:ext uri="{FF2B5EF4-FFF2-40B4-BE49-F238E27FC236}">
                  <a16:creationId xmlns:a16="http://schemas.microsoft.com/office/drawing/2014/main" id="{24CE0AAB-7E13-47A7-8389-BD1F27C18808}"/>
                </a:ext>
              </a:extLst>
            </p:cNvPr>
            <p:cNvSpPr/>
            <p:nvPr/>
          </p:nvSpPr>
          <p:spPr>
            <a:xfrm>
              <a:off x="-11647125" y="3246175"/>
              <a:ext cx="86650" cy="133925"/>
            </a:xfrm>
            <a:custGeom>
              <a:avLst/>
              <a:gdLst/>
              <a:ahLst/>
              <a:cxnLst/>
              <a:rect l="l" t="t" r="r" b="b"/>
              <a:pathLst>
                <a:path w="3466" h="5357" extrusionOk="0">
                  <a:moveTo>
                    <a:pt x="3466" y="1"/>
                  </a:moveTo>
                  <a:cubicBezTo>
                    <a:pt x="2205" y="64"/>
                    <a:pt x="1008" y="473"/>
                    <a:pt x="0" y="1135"/>
                  </a:cubicBezTo>
                  <a:lnTo>
                    <a:pt x="2426" y="5356"/>
                  </a:lnTo>
                  <a:cubicBezTo>
                    <a:pt x="2741" y="5167"/>
                    <a:pt x="3056" y="5041"/>
                    <a:pt x="3466" y="5010"/>
                  </a:cubicBez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7644;p53">
              <a:extLst>
                <a:ext uri="{FF2B5EF4-FFF2-40B4-BE49-F238E27FC236}">
                  <a16:creationId xmlns:a16="http://schemas.microsoft.com/office/drawing/2014/main" id="{E6BA3CE6-10F8-45FE-A75F-188280F1C494}"/>
                </a:ext>
              </a:extLst>
            </p:cNvPr>
            <p:cNvSpPr/>
            <p:nvPr/>
          </p:nvSpPr>
          <p:spPr>
            <a:xfrm>
              <a:off x="-11540025" y="3245400"/>
              <a:ext cx="86675" cy="133900"/>
            </a:xfrm>
            <a:custGeom>
              <a:avLst/>
              <a:gdLst/>
              <a:ahLst/>
              <a:cxnLst/>
              <a:rect l="l" t="t" r="r" b="b"/>
              <a:pathLst>
                <a:path w="3467" h="5356" extrusionOk="0">
                  <a:moveTo>
                    <a:pt x="1" y="0"/>
                  </a:moveTo>
                  <a:lnTo>
                    <a:pt x="1" y="4978"/>
                  </a:lnTo>
                  <a:cubicBezTo>
                    <a:pt x="379" y="5041"/>
                    <a:pt x="725" y="5135"/>
                    <a:pt x="1040" y="5356"/>
                  </a:cubicBezTo>
                  <a:lnTo>
                    <a:pt x="3466" y="1134"/>
                  </a:lnTo>
                  <a:cubicBezTo>
                    <a:pt x="2458" y="473"/>
                    <a:pt x="1261" y="63"/>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7645;p53">
              <a:extLst>
                <a:ext uri="{FF2B5EF4-FFF2-40B4-BE49-F238E27FC236}">
                  <a16:creationId xmlns:a16="http://schemas.microsoft.com/office/drawing/2014/main" id="{3EE23450-8735-48E5-9FD7-94C34DACC8EF}"/>
                </a:ext>
              </a:extLst>
            </p:cNvPr>
            <p:cNvSpPr/>
            <p:nvPr/>
          </p:nvSpPr>
          <p:spPr>
            <a:xfrm>
              <a:off x="-11498275" y="3285550"/>
              <a:ext cx="123675" cy="160700"/>
            </a:xfrm>
            <a:custGeom>
              <a:avLst/>
              <a:gdLst/>
              <a:ahLst/>
              <a:cxnLst/>
              <a:rect l="l" t="t" r="r" b="b"/>
              <a:pathLst>
                <a:path w="4947" h="6428" extrusionOk="0">
                  <a:moveTo>
                    <a:pt x="2426" y="1"/>
                  </a:moveTo>
                  <a:lnTo>
                    <a:pt x="1" y="4254"/>
                  </a:lnTo>
                  <a:cubicBezTo>
                    <a:pt x="505" y="4790"/>
                    <a:pt x="788" y="5483"/>
                    <a:pt x="788" y="6207"/>
                  </a:cubicBezTo>
                  <a:lnTo>
                    <a:pt x="788" y="6428"/>
                  </a:lnTo>
                  <a:lnTo>
                    <a:pt x="4663" y="4947"/>
                  </a:lnTo>
                  <a:cubicBezTo>
                    <a:pt x="4884" y="4884"/>
                    <a:pt x="4947" y="4727"/>
                    <a:pt x="4947" y="4538"/>
                  </a:cubicBezTo>
                  <a:cubicBezTo>
                    <a:pt x="4726" y="2710"/>
                    <a:pt x="3781" y="1135"/>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7646;p53">
              <a:extLst>
                <a:ext uri="{FF2B5EF4-FFF2-40B4-BE49-F238E27FC236}">
                  <a16:creationId xmlns:a16="http://schemas.microsoft.com/office/drawing/2014/main" id="{6090041D-83B9-4A7A-8EBA-941AEDF43E3E}"/>
                </a:ext>
              </a:extLst>
            </p:cNvPr>
            <p:cNvSpPr/>
            <p:nvPr/>
          </p:nvSpPr>
          <p:spPr>
            <a:xfrm>
              <a:off x="-11728250" y="3286350"/>
              <a:ext cx="125250" cy="160700"/>
            </a:xfrm>
            <a:custGeom>
              <a:avLst/>
              <a:gdLst/>
              <a:ahLst/>
              <a:cxnLst/>
              <a:rect l="l" t="t" r="r" b="b"/>
              <a:pathLst>
                <a:path w="5010" h="6428" extrusionOk="0">
                  <a:moveTo>
                    <a:pt x="2584" y="0"/>
                  </a:moveTo>
                  <a:cubicBezTo>
                    <a:pt x="1229" y="1103"/>
                    <a:pt x="284" y="2678"/>
                    <a:pt x="63" y="4537"/>
                  </a:cubicBezTo>
                  <a:cubicBezTo>
                    <a:pt x="0" y="4726"/>
                    <a:pt x="126" y="4884"/>
                    <a:pt x="315" y="4978"/>
                  </a:cubicBezTo>
                  <a:lnTo>
                    <a:pt x="4222" y="6427"/>
                  </a:lnTo>
                  <a:lnTo>
                    <a:pt x="4222" y="6238"/>
                  </a:lnTo>
                  <a:cubicBezTo>
                    <a:pt x="4222" y="5482"/>
                    <a:pt x="4505" y="4758"/>
                    <a:pt x="5009" y="4254"/>
                  </a:cubicBezTo>
                  <a:lnTo>
                    <a:pt x="25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7647;p53">
            <a:extLst>
              <a:ext uri="{FF2B5EF4-FFF2-40B4-BE49-F238E27FC236}">
                <a16:creationId xmlns:a16="http://schemas.microsoft.com/office/drawing/2014/main" id="{3CCE0DD3-1063-432B-A24D-B930CEFE8780}"/>
              </a:ext>
            </a:extLst>
          </p:cNvPr>
          <p:cNvSpPr/>
          <p:nvPr/>
        </p:nvSpPr>
        <p:spPr>
          <a:xfrm>
            <a:off x="4986422" y="4516333"/>
            <a:ext cx="64882" cy="134891"/>
          </a:xfrm>
          <a:custGeom>
            <a:avLst/>
            <a:gdLst/>
            <a:ahLst/>
            <a:cxnLst/>
            <a:rect l="l" t="t" r="r" b="b"/>
            <a:pathLst>
              <a:path w="1607" h="3341" extrusionOk="0">
                <a:moveTo>
                  <a:pt x="0" y="1"/>
                </a:moveTo>
                <a:lnTo>
                  <a:pt x="0" y="2804"/>
                </a:lnTo>
                <a:cubicBezTo>
                  <a:pt x="158" y="2962"/>
                  <a:pt x="315" y="3183"/>
                  <a:pt x="504" y="3340"/>
                </a:cubicBezTo>
                <a:lnTo>
                  <a:pt x="1607" y="1891"/>
                </a:lnTo>
                <a:cubicBezTo>
                  <a:pt x="630" y="1418"/>
                  <a:pt x="0" y="788"/>
                  <a:pt x="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7648;p53">
            <a:extLst>
              <a:ext uri="{FF2B5EF4-FFF2-40B4-BE49-F238E27FC236}">
                <a16:creationId xmlns:a16="http://schemas.microsoft.com/office/drawing/2014/main" id="{7529290A-0BFE-4BA6-9D0A-7A8C2BAE7F87}"/>
              </a:ext>
            </a:extLst>
          </p:cNvPr>
          <p:cNvGrpSpPr/>
          <p:nvPr/>
        </p:nvGrpSpPr>
        <p:grpSpPr>
          <a:xfrm>
            <a:off x="4731350" y="4297068"/>
            <a:ext cx="574976" cy="573401"/>
            <a:chOff x="-11729050" y="3646475"/>
            <a:chExt cx="356025" cy="355050"/>
          </a:xfrm>
          <a:solidFill>
            <a:srgbClr val="5C3183"/>
          </a:solidFill>
        </p:grpSpPr>
        <p:sp>
          <p:nvSpPr>
            <p:cNvPr id="222" name="Google Shape;7649;p53">
              <a:extLst>
                <a:ext uri="{FF2B5EF4-FFF2-40B4-BE49-F238E27FC236}">
                  <a16:creationId xmlns:a16="http://schemas.microsoft.com/office/drawing/2014/main" id="{8388F1B8-C5F8-4963-A28F-225BD87D0C8E}"/>
                </a:ext>
              </a:extLst>
            </p:cNvPr>
            <p:cNvSpPr/>
            <p:nvPr/>
          </p:nvSpPr>
          <p:spPr>
            <a:xfrm>
              <a:off x="-11460475" y="3648050"/>
              <a:ext cx="86675" cy="80175"/>
            </a:xfrm>
            <a:custGeom>
              <a:avLst/>
              <a:gdLst/>
              <a:ahLst/>
              <a:cxnLst/>
              <a:rect l="l" t="t" r="r" b="b"/>
              <a:pathLst>
                <a:path w="3467" h="3207" extrusionOk="0">
                  <a:moveTo>
                    <a:pt x="3025" y="1"/>
                  </a:moveTo>
                  <a:cubicBezTo>
                    <a:pt x="2923" y="1"/>
                    <a:pt x="2821" y="40"/>
                    <a:pt x="2742" y="119"/>
                  </a:cubicBezTo>
                  <a:lnTo>
                    <a:pt x="1" y="2955"/>
                  </a:lnTo>
                  <a:cubicBezTo>
                    <a:pt x="316" y="3018"/>
                    <a:pt x="631" y="3112"/>
                    <a:pt x="914" y="3207"/>
                  </a:cubicBezTo>
                  <a:lnTo>
                    <a:pt x="3309" y="749"/>
                  </a:lnTo>
                  <a:cubicBezTo>
                    <a:pt x="3466" y="529"/>
                    <a:pt x="3466" y="277"/>
                    <a:pt x="3309" y="119"/>
                  </a:cubicBezTo>
                  <a:cubicBezTo>
                    <a:pt x="3230" y="40"/>
                    <a:pt x="3128" y="1"/>
                    <a:pt x="3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650;p53">
              <a:extLst>
                <a:ext uri="{FF2B5EF4-FFF2-40B4-BE49-F238E27FC236}">
                  <a16:creationId xmlns:a16="http://schemas.microsoft.com/office/drawing/2014/main" id="{DE52D04C-DE7C-44FC-B3C1-839EA9F809AB}"/>
                </a:ext>
              </a:extLst>
            </p:cNvPr>
            <p:cNvSpPr/>
            <p:nvPr/>
          </p:nvSpPr>
          <p:spPr>
            <a:xfrm>
              <a:off x="-11601450" y="3773875"/>
              <a:ext cx="19725" cy="19725"/>
            </a:xfrm>
            <a:custGeom>
              <a:avLst/>
              <a:gdLst/>
              <a:ahLst/>
              <a:cxnLst/>
              <a:rect l="l" t="t" r="r" b="b"/>
              <a:pathLst>
                <a:path w="789" h="789" extrusionOk="0">
                  <a:moveTo>
                    <a:pt x="378" y="1"/>
                  </a:moveTo>
                  <a:cubicBezTo>
                    <a:pt x="158" y="1"/>
                    <a:pt x="0" y="158"/>
                    <a:pt x="0" y="379"/>
                  </a:cubicBezTo>
                  <a:cubicBezTo>
                    <a:pt x="0" y="599"/>
                    <a:pt x="158" y="788"/>
                    <a:pt x="378" y="788"/>
                  </a:cubicBezTo>
                  <a:cubicBezTo>
                    <a:pt x="599" y="788"/>
                    <a:pt x="788" y="599"/>
                    <a:pt x="788" y="379"/>
                  </a:cubicBezTo>
                  <a:cubicBezTo>
                    <a:pt x="788" y="158"/>
                    <a:pt x="599"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651;p53">
              <a:extLst>
                <a:ext uri="{FF2B5EF4-FFF2-40B4-BE49-F238E27FC236}">
                  <a16:creationId xmlns:a16="http://schemas.microsoft.com/office/drawing/2014/main" id="{E1CFD7BF-9F0D-49E4-92AD-587230A8EC1F}"/>
                </a:ext>
              </a:extLst>
            </p:cNvPr>
            <p:cNvSpPr/>
            <p:nvPr/>
          </p:nvSpPr>
          <p:spPr>
            <a:xfrm>
              <a:off x="-11729050" y="3646475"/>
              <a:ext cx="353675" cy="209350"/>
            </a:xfrm>
            <a:custGeom>
              <a:avLst/>
              <a:gdLst/>
              <a:ahLst/>
              <a:cxnLst/>
              <a:rect l="l" t="t" r="r" b="b"/>
              <a:pathLst>
                <a:path w="14147" h="8374" extrusionOk="0">
                  <a:moveTo>
                    <a:pt x="457" y="1"/>
                  </a:moveTo>
                  <a:cubicBezTo>
                    <a:pt x="347" y="1"/>
                    <a:pt x="237" y="40"/>
                    <a:pt x="158" y="119"/>
                  </a:cubicBezTo>
                  <a:cubicBezTo>
                    <a:pt x="1" y="277"/>
                    <a:pt x="1" y="560"/>
                    <a:pt x="158" y="718"/>
                  </a:cubicBezTo>
                  <a:lnTo>
                    <a:pt x="2553" y="3207"/>
                  </a:lnTo>
                  <a:cubicBezTo>
                    <a:pt x="1103" y="3679"/>
                    <a:pt x="32" y="4435"/>
                    <a:pt x="32" y="5443"/>
                  </a:cubicBezTo>
                  <a:cubicBezTo>
                    <a:pt x="32" y="7334"/>
                    <a:pt x="3718" y="8373"/>
                    <a:pt x="7089" y="8373"/>
                  </a:cubicBezTo>
                  <a:cubicBezTo>
                    <a:pt x="10523" y="8373"/>
                    <a:pt x="14146" y="7334"/>
                    <a:pt x="14146" y="5443"/>
                  </a:cubicBezTo>
                  <a:cubicBezTo>
                    <a:pt x="14146" y="4467"/>
                    <a:pt x="13075" y="3679"/>
                    <a:pt x="11626" y="3207"/>
                  </a:cubicBezTo>
                  <a:lnTo>
                    <a:pt x="9893" y="4971"/>
                  </a:lnTo>
                  <a:cubicBezTo>
                    <a:pt x="10019" y="5160"/>
                    <a:pt x="10051" y="5317"/>
                    <a:pt x="10051" y="5475"/>
                  </a:cubicBezTo>
                  <a:cubicBezTo>
                    <a:pt x="10051" y="6168"/>
                    <a:pt x="9484" y="6704"/>
                    <a:pt x="8791" y="6704"/>
                  </a:cubicBezTo>
                  <a:cubicBezTo>
                    <a:pt x="8129" y="6704"/>
                    <a:pt x="7530" y="6168"/>
                    <a:pt x="7530" y="5475"/>
                  </a:cubicBezTo>
                  <a:cubicBezTo>
                    <a:pt x="7530" y="4813"/>
                    <a:pt x="8066" y="4278"/>
                    <a:pt x="8791" y="4278"/>
                  </a:cubicBezTo>
                  <a:cubicBezTo>
                    <a:pt x="8980" y="4278"/>
                    <a:pt x="9232" y="4341"/>
                    <a:pt x="9389" y="4404"/>
                  </a:cubicBezTo>
                  <a:lnTo>
                    <a:pt x="10744" y="2986"/>
                  </a:lnTo>
                  <a:cubicBezTo>
                    <a:pt x="9641" y="2734"/>
                    <a:pt x="8349" y="2608"/>
                    <a:pt x="7121" y="2608"/>
                  </a:cubicBezTo>
                  <a:cubicBezTo>
                    <a:pt x="5861" y="2608"/>
                    <a:pt x="4600" y="2765"/>
                    <a:pt x="3498" y="2986"/>
                  </a:cubicBezTo>
                  <a:lnTo>
                    <a:pt x="4884" y="4404"/>
                  </a:lnTo>
                  <a:cubicBezTo>
                    <a:pt x="5073" y="4341"/>
                    <a:pt x="5293" y="4278"/>
                    <a:pt x="5482" y="4278"/>
                  </a:cubicBezTo>
                  <a:cubicBezTo>
                    <a:pt x="6144" y="4278"/>
                    <a:pt x="6743" y="4813"/>
                    <a:pt x="6743" y="5475"/>
                  </a:cubicBezTo>
                  <a:cubicBezTo>
                    <a:pt x="6743" y="6168"/>
                    <a:pt x="6176" y="6704"/>
                    <a:pt x="5482" y="6704"/>
                  </a:cubicBezTo>
                  <a:cubicBezTo>
                    <a:pt x="4821" y="6704"/>
                    <a:pt x="4222" y="6168"/>
                    <a:pt x="4222" y="5475"/>
                  </a:cubicBezTo>
                  <a:cubicBezTo>
                    <a:pt x="4222" y="5317"/>
                    <a:pt x="4254" y="5160"/>
                    <a:pt x="4285" y="5002"/>
                  </a:cubicBezTo>
                  <a:lnTo>
                    <a:pt x="2553" y="3238"/>
                  </a:lnTo>
                  <a:cubicBezTo>
                    <a:pt x="2836" y="3112"/>
                    <a:pt x="3151" y="3049"/>
                    <a:pt x="3466" y="2955"/>
                  </a:cubicBezTo>
                  <a:lnTo>
                    <a:pt x="757" y="119"/>
                  </a:lnTo>
                  <a:cubicBezTo>
                    <a:pt x="678" y="40"/>
                    <a:pt x="568" y="1"/>
                    <a:pt x="4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652;p53">
              <a:extLst>
                <a:ext uri="{FF2B5EF4-FFF2-40B4-BE49-F238E27FC236}">
                  <a16:creationId xmlns:a16="http://schemas.microsoft.com/office/drawing/2014/main" id="{9828979B-5860-443E-9622-992B295AB317}"/>
                </a:ext>
              </a:extLst>
            </p:cNvPr>
            <p:cNvSpPr/>
            <p:nvPr/>
          </p:nvSpPr>
          <p:spPr>
            <a:xfrm>
              <a:off x="-11518750" y="3773875"/>
              <a:ext cx="19725" cy="19725"/>
            </a:xfrm>
            <a:custGeom>
              <a:avLst/>
              <a:gdLst/>
              <a:ahLst/>
              <a:cxnLst/>
              <a:rect l="l" t="t" r="r" b="b"/>
              <a:pathLst>
                <a:path w="789" h="789" extrusionOk="0">
                  <a:moveTo>
                    <a:pt x="379" y="1"/>
                  </a:moveTo>
                  <a:cubicBezTo>
                    <a:pt x="158" y="1"/>
                    <a:pt x="0" y="158"/>
                    <a:pt x="0" y="379"/>
                  </a:cubicBezTo>
                  <a:cubicBezTo>
                    <a:pt x="0" y="599"/>
                    <a:pt x="158" y="788"/>
                    <a:pt x="379" y="788"/>
                  </a:cubicBezTo>
                  <a:cubicBezTo>
                    <a:pt x="599" y="788"/>
                    <a:pt x="788" y="599"/>
                    <a:pt x="788" y="379"/>
                  </a:cubicBezTo>
                  <a:cubicBezTo>
                    <a:pt x="788" y="158"/>
                    <a:pt x="599"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653;p53">
              <a:extLst>
                <a:ext uri="{FF2B5EF4-FFF2-40B4-BE49-F238E27FC236}">
                  <a16:creationId xmlns:a16="http://schemas.microsoft.com/office/drawing/2014/main" id="{4FF0474F-DAF9-477B-96A1-903905CA5686}"/>
                </a:ext>
              </a:extLst>
            </p:cNvPr>
            <p:cNvSpPr/>
            <p:nvPr/>
          </p:nvSpPr>
          <p:spPr>
            <a:xfrm>
              <a:off x="-11698325" y="3858150"/>
              <a:ext cx="67750" cy="69350"/>
            </a:xfrm>
            <a:custGeom>
              <a:avLst/>
              <a:gdLst/>
              <a:ahLst/>
              <a:cxnLst/>
              <a:rect l="l" t="t" r="r" b="b"/>
              <a:pathLst>
                <a:path w="2710" h="2774" extrusionOk="0">
                  <a:moveTo>
                    <a:pt x="1261" y="1"/>
                  </a:moveTo>
                  <a:lnTo>
                    <a:pt x="0" y="1639"/>
                  </a:lnTo>
                  <a:cubicBezTo>
                    <a:pt x="756" y="2112"/>
                    <a:pt x="1702" y="2490"/>
                    <a:pt x="2710" y="2773"/>
                  </a:cubicBezTo>
                  <a:lnTo>
                    <a:pt x="1859" y="221"/>
                  </a:lnTo>
                  <a:cubicBezTo>
                    <a:pt x="1639" y="158"/>
                    <a:pt x="1450" y="95"/>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654;p53">
              <a:extLst>
                <a:ext uri="{FF2B5EF4-FFF2-40B4-BE49-F238E27FC236}">
                  <a16:creationId xmlns:a16="http://schemas.microsoft.com/office/drawing/2014/main" id="{C4136693-C7F7-451C-BF1A-2CB16A3460E3}"/>
                </a:ext>
              </a:extLst>
            </p:cNvPr>
            <p:cNvSpPr/>
            <p:nvPr/>
          </p:nvSpPr>
          <p:spPr>
            <a:xfrm>
              <a:off x="-11627450" y="3869175"/>
              <a:ext cx="47300" cy="55175"/>
            </a:xfrm>
            <a:custGeom>
              <a:avLst/>
              <a:gdLst/>
              <a:ahLst/>
              <a:cxnLst/>
              <a:rect l="l" t="t" r="r" b="b"/>
              <a:pathLst>
                <a:path w="1892" h="2207" extrusionOk="0">
                  <a:moveTo>
                    <a:pt x="1" y="1"/>
                  </a:moveTo>
                  <a:lnTo>
                    <a:pt x="694" y="2206"/>
                  </a:lnTo>
                  <a:lnTo>
                    <a:pt x="1891" y="221"/>
                  </a:lnTo>
                  <a:cubicBezTo>
                    <a:pt x="1229" y="190"/>
                    <a:pt x="599"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655;p53">
              <a:extLst>
                <a:ext uri="{FF2B5EF4-FFF2-40B4-BE49-F238E27FC236}">
                  <a16:creationId xmlns:a16="http://schemas.microsoft.com/office/drawing/2014/main" id="{DE8A3C94-3024-4A8C-8B60-DCB04E32D8C2}"/>
                </a:ext>
              </a:extLst>
            </p:cNvPr>
            <p:cNvSpPr/>
            <p:nvPr/>
          </p:nvSpPr>
          <p:spPr>
            <a:xfrm>
              <a:off x="-11414775" y="3803025"/>
              <a:ext cx="41750" cy="83525"/>
            </a:xfrm>
            <a:custGeom>
              <a:avLst/>
              <a:gdLst/>
              <a:ahLst/>
              <a:cxnLst/>
              <a:rect l="l" t="t" r="r" b="b"/>
              <a:pathLst>
                <a:path w="1670" h="3341" extrusionOk="0">
                  <a:moveTo>
                    <a:pt x="1670" y="1"/>
                  </a:moveTo>
                  <a:cubicBezTo>
                    <a:pt x="1607" y="851"/>
                    <a:pt x="977" y="1481"/>
                    <a:pt x="0" y="1891"/>
                  </a:cubicBezTo>
                  <a:lnTo>
                    <a:pt x="1134" y="3340"/>
                  </a:lnTo>
                  <a:cubicBezTo>
                    <a:pt x="1355" y="3214"/>
                    <a:pt x="1512" y="3025"/>
                    <a:pt x="1670" y="2836"/>
                  </a:cubicBezTo>
                  <a:lnTo>
                    <a:pt x="16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7656;p53">
              <a:extLst>
                <a:ext uri="{FF2B5EF4-FFF2-40B4-BE49-F238E27FC236}">
                  <a16:creationId xmlns:a16="http://schemas.microsoft.com/office/drawing/2014/main" id="{CB9065A3-2552-4FC9-A58E-C80BEEBEC046}"/>
                </a:ext>
              </a:extLst>
            </p:cNvPr>
            <p:cNvSpPr/>
            <p:nvPr/>
          </p:nvSpPr>
          <p:spPr>
            <a:xfrm>
              <a:off x="-11592800" y="3876275"/>
              <a:ext cx="84300" cy="62250"/>
            </a:xfrm>
            <a:custGeom>
              <a:avLst/>
              <a:gdLst/>
              <a:ahLst/>
              <a:cxnLst/>
              <a:rect l="l" t="t" r="r" b="b"/>
              <a:pathLst>
                <a:path w="3372" h="2490" extrusionOk="0">
                  <a:moveTo>
                    <a:pt x="1419" y="0"/>
                  </a:moveTo>
                  <a:lnTo>
                    <a:pt x="1" y="2363"/>
                  </a:lnTo>
                  <a:cubicBezTo>
                    <a:pt x="537" y="2426"/>
                    <a:pt x="1104" y="2489"/>
                    <a:pt x="1671" y="2489"/>
                  </a:cubicBezTo>
                  <a:cubicBezTo>
                    <a:pt x="2269" y="2489"/>
                    <a:pt x="2836" y="2426"/>
                    <a:pt x="3372" y="2363"/>
                  </a:cubicBezTo>
                  <a:lnTo>
                    <a:pt x="19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7657;p53">
              <a:extLst>
                <a:ext uri="{FF2B5EF4-FFF2-40B4-BE49-F238E27FC236}">
                  <a16:creationId xmlns:a16="http://schemas.microsoft.com/office/drawing/2014/main" id="{7A5CABA9-8B34-4A09-A6C3-76E3602EEA9E}"/>
                </a:ext>
              </a:extLst>
            </p:cNvPr>
            <p:cNvSpPr/>
            <p:nvPr/>
          </p:nvSpPr>
          <p:spPr>
            <a:xfrm>
              <a:off x="-11520325" y="3869175"/>
              <a:ext cx="47275" cy="55175"/>
            </a:xfrm>
            <a:custGeom>
              <a:avLst/>
              <a:gdLst/>
              <a:ahLst/>
              <a:cxnLst/>
              <a:rect l="l" t="t" r="r" b="b"/>
              <a:pathLst>
                <a:path w="1891" h="2207" extrusionOk="0">
                  <a:moveTo>
                    <a:pt x="1891" y="1"/>
                  </a:moveTo>
                  <a:cubicBezTo>
                    <a:pt x="1292" y="127"/>
                    <a:pt x="631" y="190"/>
                    <a:pt x="0" y="253"/>
                  </a:cubicBezTo>
                  <a:lnTo>
                    <a:pt x="1198" y="2206"/>
                  </a:lnTo>
                  <a:lnTo>
                    <a:pt x="18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7658;p53">
              <a:extLst>
                <a:ext uri="{FF2B5EF4-FFF2-40B4-BE49-F238E27FC236}">
                  <a16:creationId xmlns:a16="http://schemas.microsoft.com/office/drawing/2014/main" id="{10B0AA9D-EDD2-4C60-A8FE-944CA03EB434}"/>
                </a:ext>
              </a:extLst>
            </p:cNvPr>
            <p:cNvSpPr/>
            <p:nvPr/>
          </p:nvSpPr>
          <p:spPr>
            <a:xfrm>
              <a:off x="-11726675" y="3903850"/>
              <a:ext cx="352075" cy="97675"/>
            </a:xfrm>
            <a:custGeom>
              <a:avLst/>
              <a:gdLst/>
              <a:ahLst/>
              <a:cxnLst/>
              <a:rect l="l" t="t" r="r" b="b"/>
              <a:pathLst>
                <a:path w="14083" h="3907" extrusionOk="0">
                  <a:moveTo>
                    <a:pt x="0" y="0"/>
                  </a:moveTo>
                  <a:lnTo>
                    <a:pt x="0" y="977"/>
                  </a:lnTo>
                  <a:cubicBezTo>
                    <a:pt x="0" y="2867"/>
                    <a:pt x="3655" y="3907"/>
                    <a:pt x="7057" y="3907"/>
                  </a:cubicBezTo>
                  <a:cubicBezTo>
                    <a:pt x="10460" y="3907"/>
                    <a:pt x="14083" y="2867"/>
                    <a:pt x="14083" y="977"/>
                  </a:cubicBezTo>
                  <a:lnTo>
                    <a:pt x="14083" y="32"/>
                  </a:lnTo>
                  <a:cubicBezTo>
                    <a:pt x="12508" y="1386"/>
                    <a:pt x="9956" y="2237"/>
                    <a:pt x="7057" y="2237"/>
                  </a:cubicBezTo>
                  <a:cubicBezTo>
                    <a:pt x="4568" y="2205"/>
                    <a:pt x="1796" y="1575"/>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7659;p53">
              <a:extLst>
                <a:ext uri="{FF2B5EF4-FFF2-40B4-BE49-F238E27FC236}">
                  <a16:creationId xmlns:a16="http://schemas.microsoft.com/office/drawing/2014/main" id="{B1B8DF8D-6DBE-4957-B618-EC1A21867816}"/>
                </a:ext>
              </a:extLst>
            </p:cNvPr>
            <p:cNvSpPr/>
            <p:nvPr/>
          </p:nvSpPr>
          <p:spPr>
            <a:xfrm>
              <a:off x="-11470700" y="3859725"/>
              <a:ext cx="66975" cy="68550"/>
            </a:xfrm>
            <a:custGeom>
              <a:avLst/>
              <a:gdLst/>
              <a:ahLst/>
              <a:cxnLst/>
              <a:rect l="l" t="t" r="r" b="b"/>
              <a:pathLst>
                <a:path w="2679" h="2742" extrusionOk="0">
                  <a:moveTo>
                    <a:pt x="1449" y="1"/>
                  </a:moveTo>
                  <a:cubicBezTo>
                    <a:pt x="1260" y="32"/>
                    <a:pt x="1071" y="95"/>
                    <a:pt x="851" y="158"/>
                  </a:cubicBezTo>
                  <a:lnTo>
                    <a:pt x="0" y="2742"/>
                  </a:lnTo>
                  <a:cubicBezTo>
                    <a:pt x="1008" y="2458"/>
                    <a:pt x="1922" y="2080"/>
                    <a:pt x="2678" y="1608"/>
                  </a:cubicBezTo>
                  <a:lnTo>
                    <a:pt x="14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7660;p53">
            <a:extLst>
              <a:ext uri="{FF2B5EF4-FFF2-40B4-BE49-F238E27FC236}">
                <a16:creationId xmlns:a16="http://schemas.microsoft.com/office/drawing/2014/main" id="{A203CD63-C234-4CA6-9794-871B6803D682}"/>
              </a:ext>
            </a:extLst>
          </p:cNvPr>
          <p:cNvGrpSpPr/>
          <p:nvPr/>
        </p:nvGrpSpPr>
        <p:grpSpPr>
          <a:xfrm>
            <a:off x="5493100" y="4999851"/>
            <a:ext cx="499961" cy="569890"/>
            <a:chOff x="-11703850" y="4081850"/>
            <a:chExt cx="309575" cy="352875"/>
          </a:xfrm>
          <a:solidFill>
            <a:srgbClr val="5C3183"/>
          </a:solidFill>
        </p:grpSpPr>
        <p:sp>
          <p:nvSpPr>
            <p:cNvPr id="214" name="Google Shape;7661;p53">
              <a:extLst>
                <a:ext uri="{FF2B5EF4-FFF2-40B4-BE49-F238E27FC236}">
                  <a16:creationId xmlns:a16="http://schemas.microsoft.com/office/drawing/2014/main" id="{9B9EC0F1-1A0C-4635-A891-326FAE6AB9BC}"/>
                </a:ext>
              </a:extLst>
            </p:cNvPr>
            <p:cNvSpPr/>
            <p:nvPr/>
          </p:nvSpPr>
          <p:spPr>
            <a:xfrm>
              <a:off x="-11703850" y="4081850"/>
              <a:ext cx="309575" cy="125250"/>
            </a:xfrm>
            <a:custGeom>
              <a:avLst/>
              <a:gdLst/>
              <a:ahLst/>
              <a:cxnLst/>
              <a:rect l="l" t="t" r="r" b="b"/>
              <a:pathLst>
                <a:path w="12383" h="5010" extrusionOk="0">
                  <a:moveTo>
                    <a:pt x="6932" y="2552"/>
                  </a:moveTo>
                  <a:cubicBezTo>
                    <a:pt x="7593" y="2552"/>
                    <a:pt x="8192" y="3119"/>
                    <a:pt x="8192" y="3781"/>
                  </a:cubicBezTo>
                  <a:cubicBezTo>
                    <a:pt x="8224" y="3970"/>
                    <a:pt x="8035" y="4190"/>
                    <a:pt x="7783" y="4190"/>
                  </a:cubicBezTo>
                  <a:cubicBezTo>
                    <a:pt x="7530" y="4190"/>
                    <a:pt x="7341" y="3970"/>
                    <a:pt x="7341" y="3781"/>
                  </a:cubicBezTo>
                  <a:cubicBezTo>
                    <a:pt x="7341" y="3560"/>
                    <a:pt x="7152" y="3403"/>
                    <a:pt x="6963" y="3403"/>
                  </a:cubicBezTo>
                  <a:cubicBezTo>
                    <a:pt x="6743" y="3403"/>
                    <a:pt x="6522" y="3592"/>
                    <a:pt x="6522" y="3781"/>
                  </a:cubicBezTo>
                  <a:cubicBezTo>
                    <a:pt x="6522" y="4033"/>
                    <a:pt x="6333" y="4190"/>
                    <a:pt x="6144" y="4190"/>
                  </a:cubicBezTo>
                  <a:cubicBezTo>
                    <a:pt x="5892" y="4190"/>
                    <a:pt x="5703" y="3970"/>
                    <a:pt x="5703" y="3781"/>
                  </a:cubicBezTo>
                  <a:cubicBezTo>
                    <a:pt x="5703" y="3560"/>
                    <a:pt x="5514" y="3403"/>
                    <a:pt x="5262" y="3403"/>
                  </a:cubicBezTo>
                  <a:cubicBezTo>
                    <a:pt x="5042" y="3403"/>
                    <a:pt x="4884" y="3592"/>
                    <a:pt x="4884" y="3781"/>
                  </a:cubicBezTo>
                  <a:cubicBezTo>
                    <a:pt x="4884" y="4033"/>
                    <a:pt x="4664" y="4190"/>
                    <a:pt x="4443" y="4190"/>
                  </a:cubicBezTo>
                  <a:cubicBezTo>
                    <a:pt x="4191" y="4190"/>
                    <a:pt x="4033" y="3970"/>
                    <a:pt x="4033" y="3781"/>
                  </a:cubicBezTo>
                  <a:cubicBezTo>
                    <a:pt x="4033" y="3119"/>
                    <a:pt x="4601" y="2552"/>
                    <a:pt x="5262" y="2552"/>
                  </a:cubicBezTo>
                  <a:cubicBezTo>
                    <a:pt x="5577" y="2552"/>
                    <a:pt x="5861" y="2678"/>
                    <a:pt x="6081" y="2867"/>
                  </a:cubicBezTo>
                  <a:cubicBezTo>
                    <a:pt x="6333" y="2678"/>
                    <a:pt x="6617" y="2552"/>
                    <a:pt x="6932" y="2552"/>
                  </a:cubicBezTo>
                  <a:close/>
                  <a:moveTo>
                    <a:pt x="5357" y="0"/>
                  </a:moveTo>
                  <a:cubicBezTo>
                    <a:pt x="4348" y="0"/>
                    <a:pt x="3498" y="725"/>
                    <a:pt x="3340" y="1670"/>
                  </a:cubicBezTo>
                  <a:cubicBezTo>
                    <a:pt x="3304" y="1668"/>
                    <a:pt x="3267" y="1666"/>
                    <a:pt x="3231" y="1666"/>
                  </a:cubicBezTo>
                  <a:cubicBezTo>
                    <a:pt x="2310" y="1666"/>
                    <a:pt x="1639" y="2430"/>
                    <a:pt x="1639" y="3340"/>
                  </a:cubicBezTo>
                  <a:cubicBezTo>
                    <a:pt x="725" y="3340"/>
                    <a:pt x="1" y="4096"/>
                    <a:pt x="1" y="5009"/>
                  </a:cubicBezTo>
                  <a:lnTo>
                    <a:pt x="12382" y="5009"/>
                  </a:lnTo>
                  <a:cubicBezTo>
                    <a:pt x="12351" y="4096"/>
                    <a:pt x="11595" y="3340"/>
                    <a:pt x="10681" y="3340"/>
                  </a:cubicBezTo>
                  <a:cubicBezTo>
                    <a:pt x="10681" y="2395"/>
                    <a:pt x="9956" y="1670"/>
                    <a:pt x="9011" y="1670"/>
                  </a:cubicBezTo>
                  <a:cubicBezTo>
                    <a:pt x="8822" y="725"/>
                    <a:pt x="7972" y="0"/>
                    <a:pt x="6995" y="0"/>
                  </a:cubicBezTo>
                  <a:cubicBezTo>
                    <a:pt x="6711" y="0"/>
                    <a:pt x="6459" y="95"/>
                    <a:pt x="6176" y="189"/>
                  </a:cubicBezTo>
                  <a:cubicBezTo>
                    <a:pt x="5892" y="95"/>
                    <a:pt x="5609" y="0"/>
                    <a:pt x="53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662;p53">
              <a:extLst>
                <a:ext uri="{FF2B5EF4-FFF2-40B4-BE49-F238E27FC236}">
                  <a16:creationId xmlns:a16="http://schemas.microsoft.com/office/drawing/2014/main" id="{0C057D10-EE02-4EF6-ADA3-6E77FC1BBC86}"/>
                </a:ext>
              </a:extLst>
            </p:cNvPr>
            <p:cNvSpPr/>
            <p:nvPr/>
          </p:nvSpPr>
          <p:spPr>
            <a:xfrm>
              <a:off x="-11622725" y="4288975"/>
              <a:ext cx="144175" cy="63050"/>
            </a:xfrm>
            <a:custGeom>
              <a:avLst/>
              <a:gdLst/>
              <a:ahLst/>
              <a:cxnLst/>
              <a:rect l="l" t="t" r="r" b="b"/>
              <a:pathLst>
                <a:path w="5767" h="2522" extrusionOk="0">
                  <a:moveTo>
                    <a:pt x="2868" y="1"/>
                  </a:moveTo>
                  <a:cubicBezTo>
                    <a:pt x="1293" y="1"/>
                    <a:pt x="1" y="537"/>
                    <a:pt x="1" y="1261"/>
                  </a:cubicBezTo>
                  <a:cubicBezTo>
                    <a:pt x="1" y="1954"/>
                    <a:pt x="1293" y="2521"/>
                    <a:pt x="2868" y="2521"/>
                  </a:cubicBezTo>
                  <a:cubicBezTo>
                    <a:pt x="4475" y="2521"/>
                    <a:pt x="5766" y="1954"/>
                    <a:pt x="5766" y="1261"/>
                  </a:cubicBezTo>
                  <a:cubicBezTo>
                    <a:pt x="5766" y="537"/>
                    <a:pt x="4475" y="1"/>
                    <a:pt x="28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663;p53">
              <a:extLst>
                <a:ext uri="{FF2B5EF4-FFF2-40B4-BE49-F238E27FC236}">
                  <a16:creationId xmlns:a16="http://schemas.microsoft.com/office/drawing/2014/main" id="{31826872-FE7D-420B-9954-BB54B7087676}"/>
                </a:ext>
              </a:extLst>
            </p:cNvPr>
            <p:cNvSpPr/>
            <p:nvPr/>
          </p:nvSpPr>
          <p:spPr>
            <a:xfrm>
              <a:off x="-11596725" y="4364600"/>
              <a:ext cx="36250" cy="70125"/>
            </a:xfrm>
            <a:custGeom>
              <a:avLst/>
              <a:gdLst/>
              <a:ahLst/>
              <a:cxnLst/>
              <a:rect l="l" t="t" r="r" b="b"/>
              <a:pathLst>
                <a:path w="1450" h="2805" extrusionOk="0">
                  <a:moveTo>
                    <a:pt x="0" y="0"/>
                  </a:moveTo>
                  <a:lnTo>
                    <a:pt x="253" y="2804"/>
                  </a:lnTo>
                  <a:lnTo>
                    <a:pt x="1450" y="2804"/>
                  </a:lnTo>
                  <a:lnTo>
                    <a:pt x="1450" y="284"/>
                  </a:lnTo>
                  <a:cubicBezTo>
                    <a:pt x="883" y="221"/>
                    <a:pt x="410" y="158"/>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7664;p53">
              <a:extLst>
                <a:ext uri="{FF2B5EF4-FFF2-40B4-BE49-F238E27FC236}">
                  <a16:creationId xmlns:a16="http://schemas.microsoft.com/office/drawing/2014/main" id="{13FF2A31-2235-47FD-8542-DA8C2D05D1F8}"/>
                </a:ext>
              </a:extLst>
            </p:cNvPr>
            <p:cNvSpPr/>
            <p:nvPr/>
          </p:nvSpPr>
          <p:spPr>
            <a:xfrm>
              <a:off x="-11540025" y="4364600"/>
              <a:ext cx="37050" cy="70125"/>
            </a:xfrm>
            <a:custGeom>
              <a:avLst/>
              <a:gdLst/>
              <a:ahLst/>
              <a:cxnLst/>
              <a:rect l="l" t="t" r="r" b="b"/>
              <a:pathLst>
                <a:path w="1482" h="2805" extrusionOk="0">
                  <a:moveTo>
                    <a:pt x="1482" y="0"/>
                  </a:moveTo>
                  <a:lnTo>
                    <a:pt x="1482" y="0"/>
                  </a:lnTo>
                  <a:cubicBezTo>
                    <a:pt x="1040" y="126"/>
                    <a:pt x="505" y="221"/>
                    <a:pt x="1" y="221"/>
                  </a:cubicBezTo>
                  <a:lnTo>
                    <a:pt x="1" y="2741"/>
                  </a:lnTo>
                  <a:lnTo>
                    <a:pt x="1198" y="2741"/>
                  </a:lnTo>
                  <a:lnTo>
                    <a:pt x="1198" y="2804"/>
                  </a:lnTo>
                  <a:lnTo>
                    <a:pt x="14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7665;p53">
              <a:extLst>
                <a:ext uri="{FF2B5EF4-FFF2-40B4-BE49-F238E27FC236}">
                  <a16:creationId xmlns:a16="http://schemas.microsoft.com/office/drawing/2014/main" id="{11BD3CDE-D030-42DE-8339-E5114CF65C78}"/>
                </a:ext>
              </a:extLst>
            </p:cNvPr>
            <p:cNvSpPr/>
            <p:nvPr/>
          </p:nvSpPr>
          <p:spPr>
            <a:xfrm>
              <a:off x="-11610900" y="4227550"/>
              <a:ext cx="50425" cy="51225"/>
            </a:xfrm>
            <a:custGeom>
              <a:avLst/>
              <a:gdLst/>
              <a:ahLst/>
              <a:cxnLst/>
              <a:rect l="l" t="t" r="r" b="b"/>
              <a:pathLst>
                <a:path w="2017" h="2049" extrusionOk="0">
                  <a:moveTo>
                    <a:pt x="0" y="1"/>
                  </a:moveTo>
                  <a:lnTo>
                    <a:pt x="189" y="2048"/>
                  </a:lnTo>
                  <a:cubicBezTo>
                    <a:pt x="725" y="1859"/>
                    <a:pt x="1355" y="1702"/>
                    <a:pt x="2017" y="1670"/>
                  </a:cubicBezTo>
                  <a:lnTo>
                    <a:pt x="20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7666;p53">
              <a:extLst>
                <a:ext uri="{FF2B5EF4-FFF2-40B4-BE49-F238E27FC236}">
                  <a16:creationId xmlns:a16="http://schemas.microsoft.com/office/drawing/2014/main" id="{9B38C2E0-52AD-47B8-8587-0EC95084E35F}"/>
                </a:ext>
              </a:extLst>
            </p:cNvPr>
            <p:cNvSpPr/>
            <p:nvPr/>
          </p:nvSpPr>
          <p:spPr>
            <a:xfrm>
              <a:off x="-11540025" y="4228350"/>
              <a:ext cx="50450" cy="51200"/>
            </a:xfrm>
            <a:custGeom>
              <a:avLst/>
              <a:gdLst/>
              <a:ahLst/>
              <a:cxnLst/>
              <a:rect l="l" t="t" r="r" b="b"/>
              <a:pathLst>
                <a:path w="2018" h="2048" extrusionOk="0">
                  <a:moveTo>
                    <a:pt x="1" y="0"/>
                  </a:moveTo>
                  <a:lnTo>
                    <a:pt x="1" y="1670"/>
                  </a:lnTo>
                  <a:cubicBezTo>
                    <a:pt x="694" y="1701"/>
                    <a:pt x="1293" y="1827"/>
                    <a:pt x="1828" y="2048"/>
                  </a:cubicBezTo>
                  <a:lnTo>
                    <a:pt x="20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7667;p53">
              <a:extLst>
                <a:ext uri="{FF2B5EF4-FFF2-40B4-BE49-F238E27FC236}">
                  <a16:creationId xmlns:a16="http://schemas.microsoft.com/office/drawing/2014/main" id="{D1E7910A-46B3-4488-A04C-DFE6FBF83A63}"/>
                </a:ext>
              </a:extLst>
            </p:cNvPr>
            <p:cNvSpPr/>
            <p:nvPr/>
          </p:nvSpPr>
          <p:spPr>
            <a:xfrm>
              <a:off x="-11489600" y="4227550"/>
              <a:ext cx="92175" cy="207175"/>
            </a:xfrm>
            <a:custGeom>
              <a:avLst/>
              <a:gdLst/>
              <a:ahLst/>
              <a:cxnLst/>
              <a:rect l="l" t="t" r="r" b="b"/>
              <a:pathLst>
                <a:path w="3687" h="8287" extrusionOk="0">
                  <a:moveTo>
                    <a:pt x="819" y="1"/>
                  </a:moveTo>
                  <a:lnTo>
                    <a:pt x="599" y="2489"/>
                  </a:lnTo>
                  <a:cubicBezTo>
                    <a:pt x="1040" y="2836"/>
                    <a:pt x="1292" y="3246"/>
                    <a:pt x="1292" y="3718"/>
                  </a:cubicBezTo>
                  <a:cubicBezTo>
                    <a:pt x="1292" y="4254"/>
                    <a:pt x="945" y="4758"/>
                    <a:pt x="315" y="5136"/>
                  </a:cubicBezTo>
                  <a:lnTo>
                    <a:pt x="0" y="8286"/>
                  </a:lnTo>
                  <a:lnTo>
                    <a:pt x="1040" y="8286"/>
                  </a:lnTo>
                  <a:cubicBezTo>
                    <a:pt x="1607" y="8286"/>
                    <a:pt x="2111" y="7877"/>
                    <a:pt x="2237" y="7278"/>
                  </a:cubicBezTo>
                  <a:lnTo>
                    <a:pt x="36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7668;p53">
              <a:extLst>
                <a:ext uri="{FF2B5EF4-FFF2-40B4-BE49-F238E27FC236}">
                  <a16:creationId xmlns:a16="http://schemas.microsoft.com/office/drawing/2014/main" id="{C7DE9E66-82DE-4099-A115-4DDED3E09E4D}"/>
                </a:ext>
              </a:extLst>
            </p:cNvPr>
            <p:cNvSpPr/>
            <p:nvPr/>
          </p:nvSpPr>
          <p:spPr>
            <a:xfrm>
              <a:off x="-11703850" y="4227550"/>
              <a:ext cx="92175" cy="207175"/>
            </a:xfrm>
            <a:custGeom>
              <a:avLst/>
              <a:gdLst/>
              <a:ahLst/>
              <a:cxnLst/>
              <a:rect l="l" t="t" r="r" b="b"/>
              <a:pathLst>
                <a:path w="3687" h="8287" extrusionOk="0">
                  <a:moveTo>
                    <a:pt x="1" y="1"/>
                  </a:moveTo>
                  <a:lnTo>
                    <a:pt x="1450" y="7278"/>
                  </a:lnTo>
                  <a:cubicBezTo>
                    <a:pt x="1576" y="7877"/>
                    <a:pt x="2080" y="8286"/>
                    <a:pt x="2679" y="8286"/>
                  </a:cubicBezTo>
                  <a:lnTo>
                    <a:pt x="3687" y="8286"/>
                  </a:lnTo>
                  <a:lnTo>
                    <a:pt x="3372" y="5136"/>
                  </a:lnTo>
                  <a:cubicBezTo>
                    <a:pt x="2773" y="4758"/>
                    <a:pt x="2395" y="4254"/>
                    <a:pt x="2395" y="3718"/>
                  </a:cubicBezTo>
                  <a:cubicBezTo>
                    <a:pt x="2427" y="3246"/>
                    <a:pt x="2647" y="2836"/>
                    <a:pt x="3088" y="2489"/>
                  </a:cubicBezTo>
                  <a:lnTo>
                    <a:pt x="28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7669;p53">
            <a:extLst>
              <a:ext uri="{FF2B5EF4-FFF2-40B4-BE49-F238E27FC236}">
                <a16:creationId xmlns:a16="http://schemas.microsoft.com/office/drawing/2014/main" id="{0C6A6EB7-DFE6-4CB8-8B89-5C536C1F162E}"/>
              </a:ext>
            </a:extLst>
          </p:cNvPr>
          <p:cNvGrpSpPr/>
          <p:nvPr/>
        </p:nvGrpSpPr>
        <p:grpSpPr>
          <a:xfrm>
            <a:off x="7597405" y="3592225"/>
            <a:ext cx="572433" cy="569890"/>
            <a:chOff x="-9958475" y="3180025"/>
            <a:chExt cx="354450" cy="352875"/>
          </a:xfrm>
          <a:solidFill>
            <a:srgbClr val="5C3183"/>
          </a:solidFill>
        </p:grpSpPr>
        <p:sp>
          <p:nvSpPr>
            <p:cNvPr id="211" name="Google Shape;7670;p53">
              <a:extLst>
                <a:ext uri="{FF2B5EF4-FFF2-40B4-BE49-F238E27FC236}">
                  <a16:creationId xmlns:a16="http://schemas.microsoft.com/office/drawing/2014/main" id="{9FBD564E-801C-48AF-AD3B-79F711EBA69A}"/>
                </a:ext>
              </a:extLst>
            </p:cNvPr>
            <p:cNvSpPr/>
            <p:nvPr/>
          </p:nvSpPr>
          <p:spPr>
            <a:xfrm>
              <a:off x="-9958475" y="3491125"/>
              <a:ext cx="354450" cy="41775"/>
            </a:xfrm>
            <a:custGeom>
              <a:avLst/>
              <a:gdLst/>
              <a:ahLst/>
              <a:cxnLst/>
              <a:rect l="l" t="t" r="r" b="b"/>
              <a:pathLst>
                <a:path w="14178" h="1671" extrusionOk="0">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671;p53">
              <a:extLst>
                <a:ext uri="{FF2B5EF4-FFF2-40B4-BE49-F238E27FC236}">
                  <a16:creationId xmlns:a16="http://schemas.microsoft.com/office/drawing/2014/main" id="{D25AA304-F846-47D1-A794-BA6A4E38770C}"/>
                </a:ext>
              </a:extLst>
            </p:cNvPr>
            <p:cNvSpPr/>
            <p:nvPr/>
          </p:nvSpPr>
          <p:spPr>
            <a:xfrm>
              <a:off x="-9958475" y="3180025"/>
              <a:ext cx="354450" cy="42550"/>
            </a:xfrm>
            <a:custGeom>
              <a:avLst/>
              <a:gdLst/>
              <a:ahLst/>
              <a:cxnLst/>
              <a:rect l="l" t="t" r="r" b="b"/>
              <a:pathLst>
                <a:path w="14178" h="1702" extrusionOk="0">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672;p53">
              <a:extLst>
                <a:ext uri="{FF2B5EF4-FFF2-40B4-BE49-F238E27FC236}">
                  <a16:creationId xmlns:a16="http://schemas.microsoft.com/office/drawing/2014/main" id="{668CFFA2-1D5A-495A-8BA5-E2A6E5D9693F}"/>
                </a:ext>
              </a:extLst>
            </p:cNvPr>
            <p:cNvSpPr/>
            <p:nvPr/>
          </p:nvSpPr>
          <p:spPr>
            <a:xfrm>
              <a:off x="-9916725" y="3243025"/>
              <a:ext cx="270175" cy="228425"/>
            </a:xfrm>
            <a:custGeom>
              <a:avLst/>
              <a:gdLst/>
              <a:ahLst/>
              <a:cxnLst/>
              <a:rect l="l" t="t" r="r" b="b"/>
              <a:pathLst>
                <a:path w="10807" h="9137" extrusionOk="0">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7673;p53">
            <a:extLst>
              <a:ext uri="{FF2B5EF4-FFF2-40B4-BE49-F238E27FC236}">
                <a16:creationId xmlns:a16="http://schemas.microsoft.com/office/drawing/2014/main" id="{9161C881-D156-4EA4-A664-19F4D288CABF}"/>
              </a:ext>
            </a:extLst>
          </p:cNvPr>
          <p:cNvGrpSpPr/>
          <p:nvPr/>
        </p:nvGrpSpPr>
        <p:grpSpPr>
          <a:xfrm>
            <a:off x="7612667" y="4298924"/>
            <a:ext cx="541909" cy="569687"/>
            <a:chOff x="-9949025" y="3615575"/>
            <a:chExt cx="335550" cy="352750"/>
          </a:xfrm>
          <a:solidFill>
            <a:srgbClr val="5C3183"/>
          </a:solidFill>
        </p:grpSpPr>
        <p:sp>
          <p:nvSpPr>
            <p:cNvPr id="208" name="Google Shape;7674;p53">
              <a:extLst>
                <a:ext uri="{FF2B5EF4-FFF2-40B4-BE49-F238E27FC236}">
                  <a16:creationId xmlns:a16="http://schemas.microsoft.com/office/drawing/2014/main" id="{5B09500B-343F-4AAD-BCEE-A109C545F20B}"/>
                </a:ext>
              </a:extLst>
            </p:cNvPr>
            <p:cNvSpPr/>
            <p:nvPr/>
          </p:nvSpPr>
          <p:spPr>
            <a:xfrm>
              <a:off x="-9800950" y="3615575"/>
              <a:ext cx="61475" cy="61450"/>
            </a:xfrm>
            <a:custGeom>
              <a:avLst/>
              <a:gdLst/>
              <a:ahLst/>
              <a:cxnLst/>
              <a:rect l="l" t="t" r="r" b="b"/>
              <a:pathLst>
                <a:path w="2459" h="2458" extrusionOk="0">
                  <a:moveTo>
                    <a:pt x="1261" y="0"/>
                  </a:moveTo>
                  <a:cubicBezTo>
                    <a:pt x="568" y="0"/>
                    <a:pt x="1" y="567"/>
                    <a:pt x="1" y="1261"/>
                  </a:cubicBezTo>
                  <a:cubicBezTo>
                    <a:pt x="1" y="1922"/>
                    <a:pt x="536" y="2458"/>
                    <a:pt x="1261" y="2458"/>
                  </a:cubicBezTo>
                  <a:cubicBezTo>
                    <a:pt x="1891" y="2458"/>
                    <a:pt x="2458" y="1922"/>
                    <a:pt x="2458" y="1261"/>
                  </a:cubicBezTo>
                  <a:cubicBezTo>
                    <a:pt x="2458" y="567"/>
                    <a:pt x="1923"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675;p53">
              <a:extLst>
                <a:ext uri="{FF2B5EF4-FFF2-40B4-BE49-F238E27FC236}">
                  <a16:creationId xmlns:a16="http://schemas.microsoft.com/office/drawing/2014/main" id="{C62BC31E-DD89-429C-A3BE-7011148DFD48}"/>
                </a:ext>
              </a:extLst>
            </p:cNvPr>
            <p:cNvSpPr/>
            <p:nvPr/>
          </p:nvSpPr>
          <p:spPr>
            <a:xfrm>
              <a:off x="-9949025" y="3688650"/>
              <a:ext cx="335550" cy="279675"/>
            </a:xfrm>
            <a:custGeom>
              <a:avLst/>
              <a:gdLst/>
              <a:ahLst/>
              <a:cxnLst/>
              <a:rect l="l" t="t" r="r" b="b"/>
              <a:pathLst>
                <a:path w="13422" h="11187" extrusionOk="0">
                  <a:moveTo>
                    <a:pt x="5523" y="1"/>
                  </a:moveTo>
                  <a:cubicBezTo>
                    <a:pt x="5383" y="1"/>
                    <a:pt x="5245" y="34"/>
                    <a:pt x="5136" y="102"/>
                  </a:cubicBezTo>
                  <a:lnTo>
                    <a:pt x="599" y="2969"/>
                  </a:lnTo>
                  <a:cubicBezTo>
                    <a:pt x="158" y="3158"/>
                    <a:pt x="1" y="3630"/>
                    <a:pt x="190" y="4071"/>
                  </a:cubicBezTo>
                  <a:cubicBezTo>
                    <a:pt x="360" y="4370"/>
                    <a:pt x="617" y="4538"/>
                    <a:pt x="892" y="4538"/>
                  </a:cubicBezTo>
                  <a:cubicBezTo>
                    <a:pt x="1024" y="4538"/>
                    <a:pt x="1160" y="4500"/>
                    <a:pt x="1293" y="4418"/>
                  </a:cubicBezTo>
                  <a:lnTo>
                    <a:pt x="4727" y="2055"/>
                  </a:lnTo>
                  <a:cubicBezTo>
                    <a:pt x="5073" y="3441"/>
                    <a:pt x="5231" y="3851"/>
                    <a:pt x="5987" y="4985"/>
                  </a:cubicBezTo>
                  <a:lnTo>
                    <a:pt x="4033" y="6812"/>
                  </a:lnTo>
                  <a:cubicBezTo>
                    <a:pt x="3750" y="7096"/>
                    <a:pt x="3655" y="7505"/>
                    <a:pt x="3876" y="7852"/>
                  </a:cubicBezTo>
                  <a:lnTo>
                    <a:pt x="5703" y="10750"/>
                  </a:lnTo>
                  <a:cubicBezTo>
                    <a:pt x="5873" y="11026"/>
                    <a:pt x="6141" y="11187"/>
                    <a:pt x="6433" y="11187"/>
                  </a:cubicBezTo>
                  <a:cubicBezTo>
                    <a:pt x="6576" y="11187"/>
                    <a:pt x="6724" y="11148"/>
                    <a:pt x="6869" y="11066"/>
                  </a:cubicBezTo>
                  <a:cubicBezTo>
                    <a:pt x="7247" y="10845"/>
                    <a:pt x="7373" y="10372"/>
                    <a:pt x="7121" y="9931"/>
                  </a:cubicBezTo>
                  <a:lnTo>
                    <a:pt x="5640" y="7568"/>
                  </a:lnTo>
                  <a:lnTo>
                    <a:pt x="7594" y="5678"/>
                  </a:lnTo>
                  <a:lnTo>
                    <a:pt x="12886" y="2780"/>
                  </a:lnTo>
                  <a:cubicBezTo>
                    <a:pt x="13264" y="2591"/>
                    <a:pt x="13422" y="2055"/>
                    <a:pt x="13233" y="1677"/>
                  </a:cubicBezTo>
                  <a:cubicBezTo>
                    <a:pt x="13102" y="1394"/>
                    <a:pt x="12822" y="1217"/>
                    <a:pt x="12526" y="1217"/>
                  </a:cubicBezTo>
                  <a:cubicBezTo>
                    <a:pt x="12393" y="1217"/>
                    <a:pt x="12257" y="1252"/>
                    <a:pt x="12130" y="1331"/>
                  </a:cubicBezTo>
                  <a:lnTo>
                    <a:pt x="7342" y="4008"/>
                  </a:lnTo>
                  <a:cubicBezTo>
                    <a:pt x="6774" y="3158"/>
                    <a:pt x="6302" y="2307"/>
                    <a:pt x="6302" y="889"/>
                  </a:cubicBezTo>
                  <a:cubicBezTo>
                    <a:pt x="6270" y="574"/>
                    <a:pt x="6239" y="322"/>
                    <a:pt x="6018" y="165"/>
                  </a:cubicBezTo>
                  <a:cubicBezTo>
                    <a:pt x="5893" y="58"/>
                    <a:pt x="5707" y="1"/>
                    <a:pt x="55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676;p53">
              <a:extLst>
                <a:ext uri="{FF2B5EF4-FFF2-40B4-BE49-F238E27FC236}">
                  <a16:creationId xmlns:a16="http://schemas.microsoft.com/office/drawing/2014/main" id="{B14B22BF-7E08-4786-8283-04A3C939FBA6}"/>
                </a:ext>
              </a:extLst>
            </p:cNvPr>
            <p:cNvSpPr/>
            <p:nvPr/>
          </p:nvSpPr>
          <p:spPr>
            <a:xfrm>
              <a:off x="-9947450" y="3657100"/>
              <a:ext cx="106350" cy="50650"/>
            </a:xfrm>
            <a:custGeom>
              <a:avLst/>
              <a:gdLst/>
              <a:ahLst/>
              <a:cxnLst/>
              <a:rect l="l" t="t" r="r" b="b"/>
              <a:pathLst>
                <a:path w="4254" h="2026" extrusionOk="0">
                  <a:moveTo>
                    <a:pt x="910" y="0"/>
                  </a:moveTo>
                  <a:cubicBezTo>
                    <a:pt x="499" y="0"/>
                    <a:pt x="178" y="268"/>
                    <a:pt x="64" y="639"/>
                  </a:cubicBezTo>
                  <a:cubicBezTo>
                    <a:pt x="1" y="1112"/>
                    <a:pt x="253" y="1553"/>
                    <a:pt x="694" y="1616"/>
                  </a:cubicBezTo>
                  <a:lnTo>
                    <a:pt x="2427" y="2025"/>
                  </a:lnTo>
                  <a:lnTo>
                    <a:pt x="4254" y="891"/>
                  </a:lnTo>
                  <a:lnTo>
                    <a:pt x="1041" y="9"/>
                  </a:lnTo>
                  <a:cubicBezTo>
                    <a:pt x="996" y="3"/>
                    <a:pt x="953" y="0"/>
                    <a:pt x="9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7677;p53">
            <a:extLst>
              <a:ext uri="{FF2B5EF4-FFF2-40B4-BE49-F238E27FC236}">
                <a16:creationId xmlns:a16="http://schemas.microsoft.com/office/drawing/2014/main" id="{E1DD2490-3239-47A4-934C-00F84EC43305}"/>
              </a:ext>
            </a:extLst>
          </p:cNvPr>
          <p:cNvGrpSpPr/>
          <p:nvPr/>
        </p:nvGrpSpPr>
        <p:grpSpPr>
          <a:xfrm>
            <a:off x="8319103" y="4997468"/>
            <a:ext cx="577520" cy="574654"/>
            <a:chOff x="-9961625" y="4048175"/>
            <a:chExt cx="357600" cy="355825"/>
          </a:xfrm>
          <a:solidFill>
            <a:srgbClr val="5C3183"/>
          </a:solidFill>
        </p:grpSpPr>
        <p:sp>
          <p:nvSpPr>
            <p:cNvPr id="202" name="Google Shape;7678;p53">
              <a:extLst>
                <a:ext uri="{FF2B5EF4-FFF2-40B4-BE49-F238E27FC236}">
                  <a16:creationId xmlns:a16="http://schemas.microsoft.com/office/drawing/2014/main" id="{3B31706E-8573-42A9-BEA6-A878C212D837}"/>
                </a:ext>
              </a:extLst>
            </p:cNvPr>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679;p53">
              <a:extLst>
                <a:ext uri="{FF2B5EF4-FFF2-40B4-BE49-F238E27FC236}">
                  <a16:creationId xmlns:a16="http://schemas.microsoft.com/office/drawing/2014/main" id="{E5EC9BD7-9B36-4A34-82FC-6576D825B007}"/>
                </a:ext>
              </a:extLst>
            </p:cNvPr>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680;p53">
              <a:extLst>
                <a:ext uri="{FF2B5EF4-FFF2-40B4-BE49-F238E27FC236}">
                  <a16:creationId xmlns:a16="http://schemas.microsoft.com/office/drawing/2014/main" id="{5641983E-59AA-4692-BA27-440EA03AE598}"/>
                </a:ext>
              </a:extLst>
            </p:cNvPr>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681;p53">
              <a:extLst>
                <a:ext uri="{FF2B5EF4-FFF2-40B4-BE49-F238E27FC236}">
                  <a16:creationId xmlns:a16="http://schemas.microsoft.com/office/drawing/2014/main" id="{37B6888D-86D0-4120-8BBB-E8801296469C}"/>
                </a:ext>
              </a:extLst>
            </p:cNvPr>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682;p53">
              <a:extLst>
                <a:ext uri="{FF2B5EF4-FFF2-40B4-BE49-F238E27FC236}">
                  <a16:creationId xmlns:a16="http://schemas.microsoft.com/office/drawing/2014/main" id="{DC6CB39D-CACC-4FF2-9CFD-1BB3599F4C3F}"/>
                </a:ext>
              </a:extLst>
            </p:cNvPr>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683;p53">
              <a:extLst>
                <a:ext uri="{FF2B5EF4-FFF2-40B4-BE49-F238E27FC236}">
                  <a16:creationId xmlns:a16="http://schemas.microsoft.com/office/drawing/2014/main" id="{E8395E2A-BBD5-480E-94AE-4F6A22EAFED2}"/>
                </a:ext>
              </a:extLst>
            </p:cNvPr>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7684;p53">
            <a:extLst>
              <a:ext uri="{FF2B5EF4-FFF2-40B4-BE49-F238E27FC236}">
                <a16:creationId xmlns:a16="http://schemas.microsoft.com/office/drawing/2014/main" id="{A7B6C02C-A8BC-4B53-924A-ACEA90010464}"/>
              </a:ext>
            </a:extLst>
          </p:cNvPr>
          <p:cNvGrpSpPr/>
          <p:nvPr/>
        </p:nvGrpSpPr>
        <p:grpSpPr>
          <a:xfrm>
            <a:off x="9731722" y="4297351"/>
            <a:ext cx="585192" cy="572836"/>
            <a:chOff x="-8680950" y="3624225"/>
            <a:chExt cx="362350" cy="354700"/>
          </a:xfrm>
          <a:solidFill>
            <a:srgbClr val="5C3183"/>
          </a:solidFill>
        </p:grpSpPr>
        <p:sp>
          <p:nvSpPr>
            <p:cNvPr id="196" name="Google Shape;7685;p53">
              <a:extLst>
                <a:ext uri="{FF2B5EF4-FFF2-40B4-BE49-F238E27FC236}">
                  <a16:creationId xmlns:a16="http://schemas.microsoft.com/office/drawing/2014/main" id="{26FA2BF1-B8C4-43FA-B558-CAEF536DE8E9}"/>
                </a:ext>
              </a:extLst>
            </p:cNvPr>
            <p:cNvSpPr/>
            <p:nvPr/>
          </p:nvSpPr>
          <p:spPr>
            <a:xfrm>
              <a:off x="-8512400" y="3686450"/>
              <a:ext cx="130775" cy="129800"/>
            </a:xfrm>
            <a:custGeom>
              <a:avLst/>
              <a:gdLst/>
              <a:ahLst/>
              <a:cxnLst/>
              <a:rect l="l" t="t" r="r" b="b"/>
              <a:pathLst>
                <a:path w="5231" h="5192" extrusionOk="0">
                  <a:moveTo>
                    <a:pt x="4065" y="1"/>
                  </a:moveTo>
                  <a:lnTo>
                    <a:pt x="158" y="3876"/>
                  </a:lnTo>
                  <a:cubicBezTo>
                    <a:pt x="1" y="4096"/>
                    <a:pt x="1" y="4317"/>
                    <a:pt x="158" y="4474"/>
                  </a:cubicBezTo>
                  <a:lnTo>
                    <a:pt x="757" y="5073"/>
                  </a:lnTo>
                  <a:cubicBezTo>
                    <a:pt x="836" y="5152"/>
                    <a:pt x="938" y="5191"/>
                    <a:pt x="1041" y="5191"/>
                  </a:cubicBezTo>
                  <a:cubicBezTo>
                    <a:pt x="1143" y="5191"/>
                    <a:pt x="1245" y="5152"/>
                    <a:pt x="1324" y="5073"/>
                  </a:cubicBezTo>
                  <a:lnTo>
                    <a:pt x="5231" y="1166"/>
                  </a:lnTo>
                  <a:lnTo>
                    <a:pt x="406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686;p53">
              <a:extLst>
                <a:ext uri="{FF2B5EF4-FFF2-40B4-BE49-F238E27FC236}">
                  <a16:creationId xmlns:a16="http://schemas.microsoft.com/office/drawing/2014/main" id="{7E2602E4-8B71-47BA-AEAA-247326CE815F}"/>
                </a:ext>
              </a:extLst>
            </p:cNvPr>
            <p:cNvSpPr/>
            <p:nvPr/>
          </p:nvSpPr>
          <p:spPr>
            <a:xfrm>
              <a:off x="-8395825" y="3624225"/>
              <a:ext cx="77225" cy="77225"/>
            </a:xfrm>
            <a:custGeom>
              <a:avLst/>
              <a:gdLst/>
              <a:ahLst/>
              <a:cxnLst/>
              <a:rect l="l" t="t" r="r" b="b"/>
              <a:pathLst>
                <a:path w="3089" h="3089" extrusionOk="0">
                  <a:moveTo>
                    <a:pt x="1607" y="1"/>
                  </a:moveTo>
                  <a:cubicBezTo>
                    <a:pt x="1481" y="1"/>
                    <a:pt x="1355" y="64"/>
                    <a:pt x="1292" y="158"/>
                  </a:cubicBezTo>
                  <a:lnTo>
                    <a:pt x="1" y="1891"/>
                  </a:lnTo>
                  <a:lnTo>
                    <a:pt x="1198" y="3088"/>
                  </a:lnTo>
                  <a:lnTo>
                    <a:pt x="2931" y="1797"/>
                  </a:lnTo>
                  <a:cubicBezTo>
                    <a:pt x="3057" y="1734"/>
                    <a:pt x="3088" y="1608"/>
                    <a:pt x="3088" y="1482"/>
                  </a:cubicBezTo>
                  <a:lnTo>
                    <a:pt x="3088" y="442"/>
                  </a:lnTo>
                  <a:cubicBezTo>
                    <a:pt x="3057" y="190"/>
                    <a:pt x="2868" y="1"/>
                    <a:pt x="2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687;p53">
              <a:extLst>
                <a:ext uri="{FF2B5EF4-FFF2-40B4-BE49-F238E27FC236}">
                  <a16:creationId xmlns:a16="http://schemas.microsoft.com/office/drawing/2014/main" id="{DEAF732F-8E5F-486D-A06B-48599BE17541}"/>
                </a:ext>
              </a:extLst>
            </p:cNvPr>
            <p:cNvSpPr/>
            <p:nvPr/>
          </p:nvSpPr>
          <p:spPr>
            <a:xfrm>
              <a:off x="-8676125" y="3883875"/>
              <a:ext cx="98375" cy="92925"/>
            </a:xfrm>
            <a:custGeom>
              <a:avLst/>
              <a:gdLst/>
              <a:ahLst/>
              <a:cxnLst/>
              <a:rect l="l" t="t" r="r" b="b"/>
              <a:pathLst>
                <a:path w="3935" h="3717" extrusionOk="0">
                  <a:moveTo>
                    <a:pt x="2478" y="0"/>
                  </a:moveTo>
                  <a:cubicBezTo>
                    <a:pt x="2338" y="0"/>
                    <a:pt x="2197" y="75"/>
                    <a:pt x="2108" y="201"/>
                  </a:cubicBezTo>
                  <a:lnTo>
                    <a:pt x="154" y="3130"/>
                  </a:lnTo>
                  <a:cubicBezTo>
                    <a:pt x="0" y="3413"/>
                    <a:pt x="244" y="3717"/>
                    <a:pt x="527" y="3717"/>
                  </a:cubicBezTo>
                  <a:cubicBezTo>
                    <a:pt x="591" y="3717"/>
                    <a:pt x="657" y="3701"/>
                    <a:pt x="721" y="3666"/>
                  </a:cubicBezTo>
                  <a:lnTo>
                    <a:pt x="3620" y="1744"/>
                  </a:lnTo>
                  <a:cubicBezTo>
                    <a:pt x="3903" y="1618"/>
                    <a:pt x="3935" y="1303"/>
                    <a:pt x="3746" y="1114"/>
                  </a:cubicBezTo>
                  <a:lnTo>
                    <a:pt x="2769" y="138"/>
                  </a:lnTo>
                  <a:cubicBezTo>
                    <a:pt x="2688" y="43"/>
                    <a:pt x="2583" y="0"/>
                    <a:pt x="24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688;p53">
              <a:extLst>
                <a:ext uri="{FF2B5EF4-FFF2-40B4-BE49-F238E27FC236}">
                  <a16:creationId xmlns:a16="http://schemas.microsoft.com/office/drawing/2014/main" id="{1B371182-7B34-42D3-9C14-CE84E82EE529}"/>
                </a:ext>
              </a:extLst>
            </p:cNvPr>
            <p:cNvSpPr/>
            <p:nvPr/>
          </p:nvSpPr>
          <p:spPr>
            <a:xfrm>
              <a:off x="-8680950" y="3708850"/>
              <a:ext cx="282800" cy="270075"/>
            </a:xfrm>
            <a:custGeom>
              <a:avLst/>
              <a:gdLst/>
              <a:ahLst/>
              <a:cxnLst/>
              <a:rect l="l" t="t" r="r" b="b"/>
              <a:pathLst>
                <a:path w="11312" h="10803" extrusionOk="0">
                  <a:moveTo>
                    <a:pt x="4337" y="4327"/>
                  </a:moveTo>
                  <a:cubicBezTo>
                    <a:pt x="4656" y="4327"/>
                    <a:pt x="4979" y="4445"/>
                    <a:pt x="5231" y="4681"/>
                  </a:cubicBezTo>
                  <a:cubicBezTo>
                    <a:pt x="5388" y="4839"/>
                    <a:pt x="5388" y="5122"/>
                    <a:pt x="5231" y="5280"/>
                  </a:cubicBezTo>
                  <a:cubicBezTo>
                    <a:pt x="5152" y="5359"/>
                    <a:pt x="5050" y="5398"/>
                    <a:pt x="4947" y="5398"/>
                  </a:cubicBezTo>
                  <a:cubicBezTo>
                    <a:pt x="4845" y="5398"/>
                    <a:pt x="4742" y="5359"/>
                    <a:pt x="4664" y="5280"/>
                  </a:cubicBezTo>
                  <a:cubicBezTo>
                    <a:pt x="4585" y="5201"/>
                    <a:pt x="4475" y="5162"/>
                    <a:pt x="4364" y="5162"/>
                  </a:cubicBezTo>
                  <a:cubicBezTo>
                    <a:pt x="4254" y="5162"/>
                    <a:pt x="4144" y="5201"/>
                    <a:pt x="4065" y="5280"/>
                  </a:cubicBezTo>
                  <a:cubicBezTo>
                    <a:pt x="3829" y="5516"/>
                    <a:pt x="3514" y="5634"/>
                    <a:pt x="3195" y="5634"/>
                  </a:cubicBezTo>
                  <a:cubicBezTo>
                    <a:pt x="2876" y="5634"/>
                    <a:pt x="2553" y="5516"/>
                    <a:pt x="2301" y="5280"/>
                  </a:cubicBezTo>
                  <a:cubicBezTo>
                    <a:pt x="2143" y="5122"/>
                    <a:pt x="2143" y="4839"/>
                    <a:pt x="2301" y="4681"/>
                  </a:cubicBezTo>
                  <a:cubicBezTo>
                    <a:pt x="2379" y="4602"/>
                    <a:pt x="2482" y="4563"/>
                    <a:pt x="2584" y="4563"/>
                  </a:cubicBezTo>
                  <a:cubicBezTo>
                    <a:pt x="2687" y="4563"/>
                    <a:pt x="2789" y="4602"/>
                    <a:pt x="2868" y="4681"/>
                  </a:cubicBezTo>
                  <a:cubicBezTo>
                    <a:pt x="2947" y="4760"/>
                    <a:pt x="3057" y="4799"/>
                    <a:pt x="3167" y="4799"/>
                  </a:cubicBezTo>
                  <a:cubicBezTo>
                    <a:pt x="3277" y="4799"/>
                    <a:pt x="3388" y="4760"/>
                    <a:pt x="3466" y="4681"/>
                  </a:cubicBezTo>
                  <a:cubicBezTo>
                    <a:pt x="3703" y="4445"/>
                    <a:pt x="4018" y="4327"/>
                    <a:pt x="4337" y="4327"/>
                  </a:cubicBezTo>
                  <a:close/>
                  <a:moveTo>
                    <a:pt x="6097" y="5697"/>
                  </a:moveTo>
                  <a:cubicBezTo>
                    <a:pt x="6207" y="5697"/>
                    <a:pt x="6318" y="5737"/>
                    <a:pt x="6396" y="5815"/>
                  </a:cubicBezTo>
                  <a:cubicBezTo>
                    <a:pt x="6869" y="6288"/>
                    <a:pt x="6869" y="7076"/>
                    <a:pt x="6396" y="7611"/>
                  </a:cubicBezTo>
                  <a:cubicBezTo>
                    <a:pt x="6239" y="7769"/>
                    <a:pt x="6239" y="8021"/>
                    <a:pt x="6396" y="8178"/>
                  </a:cubicBezTo>
                  <a:cubicBezTo>
                    <a:pt x="6554" y="8336"/>
                    <a:pt x="6554" y="8619"/>
                    <a:pt x="6396" y="8777"/>
                  </a:cubicBezTo>
                  <a:cubicBezTo>
                    <a:pt x="6318" y="8856"/>
                    <a:pt x="6207" y="8895"/>
                    <a:pt x="6097" y="8895"/>
                  </a:cubicBezTo>
                  <a:cubicBezTo>
                    <a:pt x="5987" y="8895"/>
                    <a:pt x="5877" y="8856"/>
                    <a:pt x="5798" y="8777"/>
                  </a:cubicBezTo>
                  <a:cubicBezTo>
                    <a:pt x="5325" y="8304"/>
                    <a:pt x="5325" y="7517"/>
                    <a:pt x="5798" y="7013"/>
                  </a:cubicBezTo>
                  <a:cubicBezTo>
                    <a:pt x="5955" y="6855"/>
                    <a:pt x="5955" y="6571"/>
                    <a:pt x="5798" y="6414"/>
                  </a:cubicBezTo>
                  <a:cubicBezTo>
                    <a:pt x="5640" y="6256"/>
                    <a:pt x="5640" y="5973"/>
                    <a:pt x="5798" y="5815"/>
                  </a:cubicBezTo>
                  <a:cubicBezTo>
                    <a:pt x="5877" y="5737"/>
                    <a:pt x="5987" y="5697"/>
                    <a:pt x="6097" y="5697"/>
                  </a:cubicBezTo>
                  <a:close/>
                  <a:moveTo>
                    <a:pt x="6968" y="1"/>
                  </a:moveTo>
                  <a:cubicBezTo>
                    <a:pt x="6230" y="1"/>
                    <a:pt x="5491" y="269"/>
                    <a:pt x="4916" y="806"/>
                  </a:cubicBezTo>
                  <a:lnTo>
                    <a:pt x="4286" y="1468"/>
                  </a:lnTo>
                  <a:cubicBezTo>
                    <a:pt x="4191" y="1562"/>
                    <a:pt x="4128" y="1783"/>
                    <a:pt x="4222" y="1909"/>
                  </a:cubicBezTo>
                  <a:cubicBezTo>
                    <a:pt x="4380" y="2255"/>
                    <a:pt x="4286" y="2633"/>
                    <a:pt x="4065" y="2854"/>
                  </a:cubicBezTo>
                  <a:cubicBezTo>
                    <a:pt x="3892" y="3027"/>
                    <a:pt x="3643" y="3124"/>
                    <a:pt x="3401" y="3124"/>
                  </a:cubicBezTo>
                  <a:cubicBezTo>
                    <a:pt x="3203" y="3124"/>
                    <a:pt x="3010" y="3059"/>
                    <a:pt x="2868" y="2917"/>
                  </a:cubicBezTo>
                  <a:lnTo>
                    <a:pt x="2616" y="2633"/>
                  </a:lnTo>
                  <a:cubicBezTo>
                    <a:pt x="2537" y="2555"/>
                    <a:pt x="2427" y="2515"/>
                    <a:pt x="2316" y="2515"/>
                  </a:cubicBezTo>
                  <a:cubicBezTo>
                    <a:pt x="2206" y="2515"/>
                    <a:pt x="2096" y="2555"/>
                    <a:pt x="2017" y="2633"/>
                  </a:cubicBezTo>
                  <a:lnTo>
                    <a:pt x="1419" y="3232"/>
                  </a:lnTo>
                  <a:cubicBezTo>
                    <a:pt x="158" y="4492"/>
                    <a:pt x="1" y="6445"/>
                    <a:pt x="946" y="7895"/>
                  </a:cubicBezTo>
                  <a:lnTo>
                    <a:pt x="1608" y="6792"/>
                  </a:lnTo>
                  <a:cubicBezTo>
                    <a:pt x="1765" y="6477"/>
                    <a:pt x="2143" y="6256"/>
                    <a:pt x="2521" y="6225"/>
                  </a:cubicBezTo>
                  <a:cubicBezTo>
                    <a:pt x="2590" y="6214"/>
                    <a:pt x="2659" y="6209"/>
                    <a:pt x="2726" y="6209"/>
                  </a:cubicBezTo>
                  <a:cubicBezTo>
                    <a:pt x="3056" y="6209"/>
                    <a:pt x="3357" y="6336"/>
                    <a:pt x="3592" y="6571"/>
                  </a:cubicBezTo>
                  <a:lnTo>
                    <a:pt x="4569" y="7548"/>
                  </a:lnTo>
                  <a:cubicBezTo>
                    <a:pt x="4853" y="7832"/>
                    <a:pt x="4979" y="8210"/>
                    <a:pt x="4916" y="8619"/>
                  </a:cubicBezTo>
                  <a:cubicBezTo>
                    <a:pt x="4884" y="8997"/>
                    <a:pt x="4601" y="9312"/>
                    <a:pt x="4286" y="9533"/>
                  </a:cubicBezTo>
                  <a:lnTo>
                    <a:pt x="3246" y="10195"/>
                  </a:lnTo>
                  <a:cubicBezTo>
                    <a:pt x="3867" y="10600"/>
                    <a:pt x="4575" y="10802"/>
                    <a:pt x="5283" y="10802"/>
                  </a:cubicBezTo>
                  <a:cubicBezTo>
                    <a:pt x="6227" y="10802"/>
                    <a:pt x="7170" y="10442"/>
                    <a:pt x="7909" y="9722"/>
                  </a:cubicBezTo>
                  <a:lnTo>
                    <a:pt x="8507" y="9123"/>
                  </a:lnTo>
                  <a:cubicBezTo>
                    <a:pt x="8665" y="8966"/>
                    <a:pt x="8665" y="8682"/>
                    <a:pt x="8507" y="8525"/>
                  </a:cubicBezTo>
                  <a:lnTo>
                    <a:pt x="8224" y="8273"/>
                  </a:lnTo>
                  <a:cubicBezTo>
                    <a:pt x="7909" y="7958"/>
                    <a:pt x="7972" y="7391"/>
                    <a:pt x="8287" y="7076"/>
                  </a:cubicBezTo>
                  <a:cubicBezTo>
                    <a:pt x="8432" y="6930"/>
                    <a:pt x="8659" y="6840"/>
                    <a:pt x="8887" y="6840"/>
                  </a:cubicBezTo>
                  <a:cubicBezTo>
                    <a:pt x="9005" y="6840"/>
                    <a:pt x="9124" y="6864"/>
                    <a:pt x="9232" y="6918"/>
                  </a:cubicBezTo>
                  <a:cubicBezTo>
                    <a:pt x="9294" y="6955"/>
                    <a:pt x="9361" y="6973"/>
                    <a:pt x="9427" y="6973"/>
                  </a:cubicBezTo>
                  <a:cubicBezTo>
                    <a:pt x="9529" y="6973"/>
                    <a:pt x="9628" y="6931"/>
                    <a:pt x="9704" y="6855"/>
                  </a:cubicBezTo>
                  <a:lnTo>
                    <a:pt x="10334" y="6225"/>
                  </a:lnTo>
                  <a:cubicBezTo>
                    <a:pt x="11154" y="5185"/>
                    <a:pt x="11311" y="3831"/>
                    <a:pt x="10713" y="2696"/>
                  </a:cubicBezTo>
                  <a:lnTo>
                    <a:pt x="10713" y="2696"/>
                  </a:lnTo>
                  <a:lnTo>
                    <a:pt x="8665" y="4744"/>
                  </a:lnTo>
                  <a:cubicBezTo>
                    <a:pt x="8428" y="4980"/>
                    <a:pt x="8113" y="5099"/>
                    <a:pt x="7794" y="5099"/>
                  </a:cubicBezTo>
                  <a:cubicBezTo>
                    <a:pt x="7475" y="5099"/>
                    <a:pt x="7152" y="4980"/>
                    <a:pt x="6900" y="4744"/>
                  </a:cubicBezTo>
                  <a:lnTo>
                    <a:pt x="6302" y="4177"/>
                  </a:lnTo>
                  <a:cubicBezTo>
                    <a:pt x="5829" y="3705"/>
                    <a:pt x="5829" y="2917"/>
                    <a:pt x="6302" y="2381"/>
                  </a:cubicBezTo>
                  <a:lnTo>
                    <a:pt x="8350" y="334"/>
                  </a:lnTo>
                  <a:cubicBezTo>
                    <a:pt x="7918" y="112"/>
                    <a:pt x="7443" y="1"/>
                    <a:pt x="69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689;p53">
              <a:extLst>
                <a:ext uri="{FF2B5EF4-FFF2-40B4-BE49-F238E27FC236}">
                  <a16:creationId xmlns:a16="http://schemas.microsoft.com/office/drawing/2014/main" id="{5AF8AC32-CA83-4486-8415-4489508064E7}"/>
                </a:ext>
              </a:extLst>
            </p:cNvPr>
            <p:cNvSpPr/>
            <p:nvPr/>
          </p:nvSpPr>
          <p:spPr>
            <a:xfrm>
              <a:off x="-8440725" y="3857375"/>
              <a:ext cx="117400" cy="86450"/>
            </a:xfrm>
            <a:custGeom>
              <a:avLst/>
              <a:gdLst/>
              <a:ahLst/>
              <a:cxnLst/>
              <a:rect l="l" t="t" r="r" b="b"/>
              <a:pathLst>
                <a:path w="4696" h="3458" extrusionOk="0">
                  <a:moveTo>
                    <a:pt x="1765" y="0"/>
                  </a:moveTo>
                  <a:cubicBezTo>
                    <a:pt x="1608" y="284"/>
                    <a:pt x="1419" y="567"/>
                    <a:pt x="1198" y="788"/>
                  </a:cubicBezTo>
                  <a:lnTo>
                    <a:pt x="568" y="1418"/>
                  </a:lnTo>
                  <a:cubicBezTo>
                    <a:pt x="410" y="1576"/>
                    <a:pt x="190" y="1702"/>
                    <a:pt x="1" y="1733"/>
                  </a:cubicBezTo>
                  <a:lnTo>
                    <a:pt x="442" y="2174"/>
                  </a:lnTo>
                  <a:cubicBezTo>
                    <a:pt x="830" y="2563"/>
                    <a:pt x="1382" y="2767"/>
                    <a:pt x="1930" y="2767"/>
                  </a:cubicBezTo>
                  <a:cubicBezTo>
                    <a:pt x="2316" y="2767"/>
                    <a:pt x="2700" y="2666"/>
                    <a:pt x="3025" y="2458"/>
                  </a:cubicBezTo>
                  <a:lnTo>
                    <a:pt x="3939" y="3340"/>
                  </a:lnTo>
                  <a:cubicBezTo>
                    <a:pt x="4018" y="3419"/>
                    <a:pt x="4128" y="3458"/>
                    <a:pt x="4238" y="3458"/>
                  </a:cubicBezTo>
                  <a:cubicBezTo>
                    <a:pt x="4349" y="3458"/>
                    <a:pt x="4459" y="3419"/>
                    <a:pt x="4538" y="3340"/>
                  </a:cubicBezTo>
                  <a:cubicBezTo>
                    <a:pt x="4695" y="3182"/>
                    <a:pt x="4695" y="2930"/>
                    <a:pt x="4538" y="2773"/>
                  </a:cubicBezTo>
                  <a:lnTo>
                    <a:pt x="17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690;p53">
              <a:extLst>
                <a:ext uri="{FF2B5EF4-FFF2-40B4-BE49-F238E27FC236}">
                  <a16:creationId xmlns:a16="http://schemas.microsoft.com/office/drawing/2014/main" id="{390F08C4-ABE0-4A8E-BC1C-C419897C7645}"/>
                </a:ext>
              </a:extLst>
            </p:cNvPr>
            <p:cNvSpPr/>
            <p:nvPr/>
          </p:nvSpPr>
          <p:spPr>
            <a:xfrm>
              <a:off x="-8638400" y="3630725"/>
              <a:ext cx="86650" cy="115625"/>
            </a:xfrm>
            <a:custGeom>
              <a:avLst/>
              <a:gdLst/>
              <a:ahLst/>
              <a:cxnLst/>
              <a:rect l="l" t="t" r="r" b="b"/>
              <a:pathLst>
                <a:path w="3466" h="4625" extrusionOk="0">
                  <a:moveTo>
                    <a:pt x="457" y="1"/>
                  </a:moveTo>
                  <a:cubicBezTo>
                    <a:pt x="347" y="1"/>
                    <a:pt x="236" y="40"/>
                    <a:pt x="158" y="119"/>
                  </a:cubicBezTo>
                  <a:cubicBezTo>
                    <a:pt x="0" y="277"/>
                    <a:pt x="0" y="560"/>
                    <a:pt x="158" y="718"/>
                  </a:cubicBezTo>
                  <a:lnTo>
                    <a:pt x="1071" y="1631"/>
                  </a:lnTo>
                  <a:cubicBezTo>
                    <a:pt x="819" y="1978"/>
                    <a:pt x="693" y="2387"/>
                    <a:pt x="693" y="2765"/>
                  </a:cubicBezTo>
                  <a:cubicBezTo>
                    <a:pt x="693" y="3269"/>
                    <a:pt x="914" y="3805"/>
                    <a:pt x="1292" y="4183"/>
                  </a:cubicBezTo>
                  <a:lnTo>
                    <a:pt x="1733" y="4624"/>
                  </a:lnTo>
                  <a:cubicBezTo>
                    <a:pt x="1764" y="4435"/>
                    <a:pt x="1890" y="4215"/>
                    <a:pt x="2048" y="4057"/>
                  </a:cubicBezTo>
                  <a:lnTo>
                    <a:pt x="2678" y="3427"/>
                  </a:lnTo>
                  <a:cubicBezTo>
                    <a:pt x="2899" y="3206"/>
                    <a:pt x="3182" y="3017"/>
                    <a:pt x="3466" y="2860"/>
                  </a:cubicBezTo>
                  <a:lnTo>
                    <a:pt x="756" y="119"/>
                  </a:lnTo>
                  <a:cubicBezTo>
                    <a:pt x="677" y="40"/>
                    <a:pt x="567" y="1"/>
                    <a:pt x="4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7691;p53">
            <a:extLst>
              <a:ext uri="{FF2B5EF4-FFF2-40B4-BE49-F238E27FC236}">
                <a16:creationId xmlns:a16="http://schemas.microsoft.com/office/drawing/2014/main" id="{7B4C73BA-60FA-4C8F-9E88-2221614562D3}"/>
              </a:ext>
            </a:extLst>
          </p:cNvPr>
          <p:cNvGrpSpPr/>
          <p:nvPr/>
        </p:nvGrpSpPr>
        <p:grpSpPr>
          <a:xfrm>
            <a:off x="2629711" y="3592205"/>
            <a:ext cx="502464" cy="569930"/>
            <a:chOff x="-13056975" y="3212300"/>
            <a:chExt cx="311125" cy="352900"/>
          </a:xfrm>
          <a:solidFill>
            <a:srgbClr val="5C3183"/>
          </a:solidFill>
        </p:grpSpPr>
        <p:sp>
          <p:nvSpPr>
            <p:cNvPr id="192" name="Google Shape;7692;p53">
              <a:extLst>
                <a:ext uri="{FF2B5EF4-FFF2-40B4-BE49-F238E27FC236}">
                  <a16:creationId xmlns:a16="http://schemas.microsoft.com/office/drawing/2014/main" id="{FBB53E31-C351-4C7A-B23A-64DFE6E6E767}"/>
                </a:ext>
              </a:extLst>
            </p:cNvPr>
            <p:cNvSpPr/>
            <p:nvPr/>
          </p:nvSpPr>
          <p:spPr>
            <a:xfrm>
              <a:off x="-12972700" y="3273750"/>
              <a:ext cx="144950" cy="229225"/>
            </a:xfrm>
            <a:custGeom>
              <a:avLst/>
              <a:gdLst/>
              <a:ahLst/>
              <a:cxnLst/>
              <a:rect l="l" t="t" r="r" b="b"/>
              <a:pathLst>
                <a:path w="5798" h="9169" extrusionOk="0">
                  <a:moveTo>
                    <a:pt x="0" y="0"/>
                  </a:moveTo>
                  <a:lnTo>
                    <a:pt x="0" y="819"/>
                  </a:lnTo>
                  <a:lnTo>
                    <a:pt x="851" y="819"/>
                  </a:lnTo>
                  <a:lnTo>
                    <a:pt x="851" y="8538"/>
                  </a:lnTo>
                  <a:lnTo>
                    <a:pt x="788" y="8538"/>
                  </a:lnTo>
                  <a:cubicBezTo>
                    <a:pt x="1071" y="8696"/>
                    <a:pt x="1355" y="8853"/>
                    <a:pt x="1639" y="8948"/>
                  </a:cubicBezTo>
                  <a:lnTo>
                    <a:pt x="1639" y="851"/>
                  </a:lnTo>
                  <a:lnTo>
                    <a:pt x="2458" y="851"/>
                  </a:lnTo>
                  <a:lnTo>
                    <a:pt x="2458" y="9137"/>
                  </a:lnTo>
                  <a:cubicBezTo>
                    <a:pt x="2615" y="9137"/>
                    <a:pt x="2741" y="9168"/>
                    <a:pt x="2899" y="9168"/>
                  </a:cubicBezTo>
                  <a:cubicBezTo>
                    <a:pt x="3056" y="9168"/>
                    <a:pt x="3151" y="9137"/>
                    <a:pt x="3308" y="9137"/>
                  </a:cubicBezTo>
                  <a:lnTo>
                    <a:pt x="3308" y="851"/>
                  </a:lnTo>
                  <a:lnTo>
                    <a:pt x="4159" y="851"/>
                  </a:lnTo>
                  <a:lnTo>
                    <a:pt x="4159" y="8948"/>
                  </a:lnTo>
                  <a:cubicBezTo>
                    <a:pt x="4411" y="8822"/>
                    <a:pt x="4695" y="8696"/>
                    <a:pt x="4978" y="8538"/>
                  </a:cubicBezTo>
                  <a:lnTo>
                    <a:pt x="4978" y="819"/>
                  </a:lnTo>
                  <a:lnTo>
                    <a:pt x="5797" y="819"/>
                  </a:lnTo>
                  <a:lnTo>
                    <a:pt x="57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693;p53">
              <a:extLst>
                <a:ext uri="{FF2B5EF4-FFF2-40B4-BE49-F238E27FC236}">
                  <a16:creationId xmlns:a16="http://schemas.microsoft.com/office/drawing/2014/main" id="{5C515769-23B3-40D9-8E15-7BA28631A028}"/>
                </a:ext>
              </a:extLst>
            </p:cNvPr>
            <p:cNvSpPr/>
            <p:nvPr/>
          </p:nvSpPr>
          <p:spPr>
            <a:xfrm>
              <a:off x="-12808875" y="3212300"/>
              <a:ext cx="63025" cy="278075"/>
            </a:xfrm>
            <a:custGeom>
              <a:avLst/>
              <a:gdLst/>
              <a:ahLst/>
              <a:cxnLst/>
              <a:rect l="l" t="t" r="r" b="b"/>
              <a:pathLst>
                <a:path w="2521" h="11123" extrusionOk="0">
                  <a:moveTo>
                    <a:pt x="1261" y="1"/>
                  </a:moveTo>
                  <a:cubicBezTo>
                    <a:pt x="599" y="1"/>
                    <a:pt x="0" y="568"/>
                    <a:pt x="0" y="1230"/>
                  </a:cubicBezTo>
                  <a:lnTo>
                    <a:pt x="0" y="5514"/>
                  </a:lnTo>
                  <a:cubicBezTo>
                    <a:pt x="0" y="5672"/>
                    <a:pt x="32" y="5829"/>
                    <a:pt x="158" y="5987"/>
                  </a:cubicBezTo>
                  <a:cubicBezTo>
                    <a:pt x="536" y="6617"/>
                    <a:pt x="788" y="7310"/>
                    <a:pt x="851" y="8003"/>
                  </a:cubicBezTo>
                  <a:cubicBezTo>
                    <a:pt x="945" y="8759"/>
                    <a:pt x="756" y="9452"/>
                    <a:pt x="347" y="10114"/>
                  </a:cubicBezTo>
                  <a:lnTo>
                    <a:pt x="1607" y="11122"/>
                  </a:lnTo>
                  <a:cubicBezTo>
                    <a:pt x="2174" y="10208"/>
                    <a:pt x="2521" y="9137"/>
                    <a:pt x="2521" y="8003"/>
                  </a:cubicBezTo>
                  <a:cubicBezTo>
                    <a:pt x="2489" y="7026"/>
                    <a:pt x="2174" y="6113"/>
                    <a:pt x="1702" y="5294"/>
                  </a:cubicBezTo>
                  <a:lnTo>
                    <a:pt x="1702" y="4979"/>
                  </a:lnTo>
                  <a:lnTo>
                    <a:pt x="1702" y="2395"/>
                  </a:lnTo>
                  <a:lnTo>
                    <a:pt x="1891" y="2301"/>
                  </a:lnTo>
                  <a:cubicBezTo>
                    <a:pt x="2269" y="2049"/>
                    <a:pt x="2521" y="1671"/>
                    <a:pt x="2521" y="1230"/>
                  </a:cubicBezTo>
                  <a:cubicBezTo>
                    <a:pt x="2521" y="568"/>
                    <a:pt x="1954"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694;p53">
              <a:extLst>
                <a:ext uri="{FF2B5EF4-FFF2-40B4-BE49-F238E27FC236}">
                  <a16:creationId xmlns:a16="http://schemas.microsoft.com/office/drawing/2014/main" id="{0336E21F-1913-4855-BE13-288BE61EDBC7}"/>
                </a:ext>
              </a:extLst>
            </p:cNvPr>
            <p:cNvSpPr/>
            <p:nvPr/>
          </p:nvSpPr>
          <p:spPr>
            <a:xfrm>
              <a:off x="-13056975" y="3212300"/>
              <a:ext cx="63025" cy="278075"/>
            </a:xfrm>
            <a:custGeom>
              <a:avLst/>
              <a:gdLst/>
              <a:ahLst/>
              <a:cxnLst/>
              <a:rect l="l" t="t" r="r" b="b"/>
              <a:pathLst>
                <a:path w="2521" h="11123" extrusionOk="0">
                  <a:moveTo>
                    <a:pt x="1260" y="1"/>
                  </a:moveTo>
                  <a:cubicBezTo>
                    <a:pt x="567" y="1"/>
                    <a:pt x="0" y="568"/>
                    <a:pt x="0" y="1230"/>
                  </a:cubicBezTo>
                  <a:cubicBezTo>
                    <a:pt x="32" y="1671"/>
                    <a:pt x="284" y="2112"/>
                    <a:pt x="662" y="2301"/>
                  </a:cubicBezTo>
                  <a:lnTo>
                    <a:pt x="851" y="2427"/>
                  </a:lnTo>
                  <a:lnTo>
                    <a:pt x="851" y="4979"/>
                  </a:lnTo>
                  <a:lnTo>
                    <a:pt x="851" y="5294"/>
                  </a:lnTo>
                  <a:cubicBezTo>
                    <a:pt x="378" y="6113"/>
                    <a:pt x="63" y="7026"/>
                    <a:pt x="32" y="8003"/>
                  </a:cubicBezTo>
                  <a:cubicBezTo>
                    <a:pt x="32" y="9137"/>
                    <a:pt x="378" y="10208"/>
                    <a:pt x="945" y="11122"/>
                  </a:cubicBezTo>
                  <a:lnTo>
                    <a:pt x="2206" y="10145"/>
                  </a:lnTo>
                  <a:cubicBezTo>
                    <a:pt x="1859" y="9515"/>
                    <a:pt x="1639" y="8791"/>
                    <a:pt x="1702" y="8035"/>
                  </a:cubicBezTo>
                  <a:lnTo>
                    <a:pt x="1702" y="8003"/>
                  </a:lnTo>
                  <a:cubicBezTo>
                    <a:pt x="1733" y="7279"/>
                    <a:pt x="1954" y="6585"/>
                    <a:pt x="2363" y="5987"/>
                  </a:cubicBezTo>
                  <a:cubicBezTo>
                    <a:pt x="2458" y="5829"/>
                    <a:pt x="2521" y="5672"/>
                    <a:pt x="2521" y="5514"/>
                  </a:cubicBezTo>
                  <a:lnTo>
                    <a:pt x="2521" y="1230"/>
                  </a:lnTo>
                  <a:cubicBezTo>
                    <a:pt x="2521" y="568"/>
                    <a:pt x="1954"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695;p53">
              <a:extLst>
                <a:ext uri="{FF2B5EF4-FFF2-40B4-BE49-F238E27FC236}">
                  <a16:creationId xmlns:a16="http://schemas.microsoft.com/office/drawing/2014/main" id="{A742CD94-3821-4A49-9A6B-2A1A2F5BC738}"/>
                </a:ext>
              </a:extLst>
            </p:cNvPr>
            <p:cNvSpPr/>
            <p:nvPr/>
          </p:nvSpPr>
          <p:spPr>
            <a:xfrm>
              <a:off x="-13020750" y="3483250"/>
              <a:ext cx="240250" cy="81950"/>
            </a:xfrm>
            <a:custGeom>
              <a:avLst/>
              <a:gdLst/>
              <a:ahLst/>
              <a:cxnLst/>
              <a:rect l="l" t="t" r="r" b="b"/>
              <a:pathLst>
                <a:path w="9610" h="3278" extrusionOk="0">
                  <a:moveTo>
                    <a:pt x="1261" y="1"/>
                  </a:moveTo>
                  <a:lnTo>
                    <a:pt x="0" y="977"/>
                  </a:lnTo>
                  <a:cubicBezTo>
                    <a:pt x="1103" y="2395"/>
                    <a:pt x="2867" y="3277"/>
                    <a:pt x="4821" y="3277"/>
                  </a:cubicBezTo>
                  <a:cubicBezTo>
                    <a:pt x="6743" y="3277"/>
                    <a:pt x="8475" y="2363"/>
                    <a:pt x="9610" y="977"/>
                  </a:cubicBezTo>
                  <a:lnTo>
                    <a:pt x="8349" y="1"/>
                  </a:lnTo>
                  <a:cubicBezTo>
                    <a:pt x="7530" y="946"/>
                    <a:pt x="6270" y="1639"/>
                    <a:pt x="4821" y="1639"/>
                  </a:cubicBezTo>
                  <a:cubicBezTo>
                    <a:pt x="3466" y="1639"/>
                    <a:pt x="2143" y="1009"/>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7696;p53">
            <a:extLst>
              <a:ext uri="{FF2B5EF4-FFF2-40B4-BE49-F238E27FC236}">
                <a16:creationId xmlns:a16="http://schemas.microsoft.com/office/drawing/2014/main" id="{EB723A60-AE8F-482A-B234-0CE9CF3A4373}"/>
              </a:ext>
            </a:extLst>
          </p:cNvPr>
          <p:cNvGrpSpPr/>
          <p:nvPr/>
        </p:nvGrpSpPr>
        <p:grpSpPr>
          <a:xfrm>
            <a:off x="2593454" y="4298924"/>
            <a:ext cx="574976" cy="569687"/>
            <a:chOff x="-13077450" y="3647075"/>
            <a:chExt cx="356025" cy="352750"/>
          </a:xfrm>
          <a:solidFill>
            <a:srgbClr val="5C3183"/>
          </a:solidFill>
        </p:grpSpPr>
        <p:sp>
          <p:nvSpPr>
            <p:cNvPr id="189" name="Google Shape;7697;p53">
              <a:extLst>
                <a:ext uri="{FF2B5EF4-FFF2-40B4-BE49-F238E27FC236}">
                  <a16:creationId xmlns:a16="http://schemas.microsoft.com/office/drawing/2014/main" id="{8F901BCA-EA45-4430-A535-9F249D1EBA7B}"/>
                </a:ext>
              </a:extLst>
            </p:cNvPr>
            <p:cNvSpPr/>
            <p:nvPr/>
          </p:nvSpPr>
          <p:spPr>
            <a:xfrm>
              <a:off x="-13014450" y="3708500"/>
              <a:ext cx="104000" cy="145750"/>
            </a:xfrm>
            <a:custGeom>
              <a:avLst/>
              <a:gdLst/>
              <a:ahLst/>
              <a:cxnLst/>
              <a:rect l="l" t="t" r="r" b="b"/>
              <a:pathLst>
                <a:path w="4160" h="5830" extrusionOk="0">
                  <a:moveTo>
                    <a:pt x="2899" y="820"/>
                  </a:moveTo>
                  <a:cubicBezTo>
                    <a:pt x="3151" y="820"/>
                    <a:pt x="3309" y="1041"/>
                    <a:pt x="3309" y="1261"/>
                  </a:cubicBezTo>
                  <a:cubicBezTo>
                    <a:pt x="3309" y="1513"/>
                    <a:pt x="3088" y="1671"/>
                    <a:pt x="2899" y="1671"/>
                  </a:cubicBezTo>
                  <a:lnTo>
                    <a:pt x="1198" y="1671"/>
                  </a:lnTo>
                  <a:cubicBezTo>
                    <a:pt x="977" y="1671"/>
                    <a:pt x="788" y="1482"/>
                    <a:pt x="788" y="1261"/>
                  </a:cubicBezTo>
                  <a:cubicBezTo>
                    <a:pt x="788" y="1041"/>
                    <a:pt x="977" y="820"/>
                    <a:pt x="1198" y="820"/>
                  </a:cubicBezTo>
                  <a:close/>
                  <a:moveTo>
                    <a:pt x="2899" y="2490"/>
                  </a:moveTo>
                  <a:cubicBezTo>
                    <a:pt x="3151" y="2490"/>
                    <a:pt x="3309" y="2679"/>
                    <a:pt x="3309" y="2868"/>
                  </a:cubicBezTo>
                  <a:cubicBezTo>
                    <a:pt x="3309" y="3151"/>
                    <a:pt x="3088" y="3309"/>
                    <a:pt x="2899" y="3309"/>
                  </a:cubicBezTo>
                  <a:lnTo>
                    <a:pt x="1198" y="3309"/>
                  </a:lnTo>
                  <a:cubicBezTo>
                    <a:pt x="977" y="3309"/>
                    <a:pt x="788" y="3120"/>
                    <a:pt x="788" y="2868"/>
                  </a:cubicBezTo>
                  <a:cubicBezTo>
                    <a:pt x="788" y="2647"/>
                    <a:pt x="977" y="2490"/>
                    <a:pt x="1198" y="2490"/>
                  </a:cubicBezTo>
                  <a:close/>
                  <a:moveTo>
                    <a:pt x="2899" y="4191"/>
                  </a:moveTo>
                  <a:cubicBezTo>
                    <a:pt x="3151" y="4191"/>
                    <a:pt x="3309" y="4380"/>
                    <a:pt x="3309" y="4632"/>
                  </a:cubicBezTo>
                  <a:cubicBezTo>
                    <a:pt x="3309" y="4821"/>
                    <a:pt x="3088" y="5010"/>
                    <a:pt x="2899" y="5010"/>
                  </a:cubicBezTo>
                  <a:lnTo>
                    <a:pt x="1198" y="5010"/>
                  </a:lnTo>
                  <a:cubicBezTo>
                    <a:pt x="977" y="5010"/>
                    <a:pt x="788" y="4821"/>
                    <a:pt x="788" y="4632"/>
                  </a:cubicBezTo>
                  <a:cubicBezTo>
                    <a:pt x="788" y="4380"/>
                    <a:pt x="977" y="4191"/>
                    <a:pt x="1198" y="4191"/>
                  </a:cubicBezTo>
                  <a:close/>
                  <a:moveTo>
                    <a:pt x="1" y="1"/>
                  </a:moveTo>
                  <a:lnTo>
                    <a:pt x="1" y="5829"/>
                  </a:lnTo>
                  <a:lnTo>
                    <a:pt x="4159" y="5829"/>
                  </a:lnTo>
                  <a:lnTo>
                    <a:pt x="4159" y="1261"/>
                  </a:lnTo>
                  <a:cubicBezTo>
                    <a:pt x="4128" y="600"/>
                    <a:pt x="3561" y="1"/>
                    <a:pt x="28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698;p53">
              <a:extLst>
                <a:ext uri="{FF2B5EF4-FFF2-40B4-BE49-F238E27FC236}">
                  <a16:creationId xmlns:a16="http://schemas.microsoft.com/office/drawing/2014/main" id="{00391EEC-676F-46BD-ACEF-88301B05538F}"/>
                </a:ext>
              </a:extLst>
            </p:cNvPr>
            <p:cNvSpPr/>
            <p:nvPr/>
          </p:nvSpPr>
          <p:spPr>
            <a:xfrm>
              <a:off x="-12890800" y="3708500"/>
              <a:ext cx="104775" cy="145750"/>
            </a:xfrm>
            <a:custGeom>
              <a:avLst/>
              <a:gdLst/>
              <a:ahLst/>
              <a:cxnLst/>
              <a:rect l="l" t="t" r="r" b="b"/>
              <a:pathLst>
                <a:path w="4191" h="5830" extrusionOk="0">
                  <a:moveTo>
                    <a:pt x="2931" y="820"/>
                  </a:moveTo>
                  <a:cubicBezTo>
                    <a:pt x="3151" y="852"/>
                    <a:pt x="3340" y="1041"/>
                    <a:pt x="3340" y="1261"/>
                  </a:cubicBezTo>
                  <a:cubicBezTo>
                    <a:pt x="3340" y="1513"/>
                    <a:pt x="3151" y="1671"/>
                    <a:pt x="2931" y="1671"/>
                  </a:cubicBezTo>
                  <a:lnTo>
                    <a:pt x="1230" y="1671"/>
                  </a:lnTo>
                  <a:cubicBezTo>
                    <a:pt x="1009" y="1671"/>
                    <a:pt x="820" y="1482"/>
                    <a:pt x="820" y="1261"/>
                  </a:cubicBezTo>
                  <a:cubicBezTo>
                    <a:pt x="820" y="1041"/>
                    <a:pt x="1040" y="820"/>
                    <a:pt x="1230" y="820"/>
                  </a:cubicBezTo>
                  <a:close/>
                  <a:moveTo>
                    <a:pt x="2931" y="2490"/>
                  </a:moveTo>
                  <a:cubicBezTo>
                    <a:pt x="3151" y="2490"/>
                    <a:pt x="3340" y="2679"/>
                    <a:pt x="3340" y="2868"/>
                  </a:cubicBezTo>
                  <a:cubicBezTo>
                    <a:pt x="3340" y="3151"/>
                    <a:pt x="3151" y="3309"/>
                    <a:pt x="2931" y="3309"/>
                  </a:cubicBezTo>
                  <a:lnTo>
                    <a:pt x="1230" y="3309"/>
                  </a:lnTo>
                  <a:cubicBezTo>
                    <a:pt x="1009" y="3309"/>
                    <a:pt x="820" y="3120"/>
                    <a:pt x="820" y="2868"/>
                  </a:cubicBezTo>
                  <a:cubicBezTo>
                    <a:pt x="820" y="2647"/>
                    <a:pt x="1040" y="2490"/>
                    <a:pt x="1230" y="2490"/>
                  </a:cubicBezTo>
                  <a:close/>
                  <a:moveTo>
                    <a:pt x="2931" y="4191"/>
                  </a:moveTo>
                  <a:cubicBezTo>
                    <a:pt x="3151" y="4191"/>
                    <a:pt x="3340" y="4380"/>
                    <a:pt x="3340" y="4632"/>
                  </a:cubicBezTo>
                  <a:cubicBezTo>
                    <a:pt x="3340" y="4821"/>
                    <a:pt x="3151" y="5010"/>
                    <a:pt x="2931" y="5010"/>
                  </a:cubicBezTo>
                  <a:lnTo>
                    <a:pt x="1230" y="5010"/>
                  </a:lnTo>
                  <a:cubicBezTo>
                    <a:pt x="1009" y="5010"/>
                    <a:pt x="820" y="4821"/>
                    <a:pt x="820" y="4632"/>
                  </a:cubicBezTo>
                  <a:cubicBezTo>
                    <a:pt x="820" y="4380"/>
                    <a:pt x="1040" y="4191"/>
                    <a:pt x="1230" y="4191"/>
                  </a:cubicBezTo>
                  <a:close/>
                  <a:moveTo>
                    <a:pt x="1261" y="1"/>
                  </a:moveTo>
                  <a:cubicBezTo>
                    <a:pt x="568" y="1"/>
                    <a:pt x="1" y="600"/>
                    <a:pt x="1" y="1261"/>
                  </a:cubicBezTo>
                  <a:lnTo>
                    <a:pt x="1" y="5829"/>
                  </a:lnTo>
                  <a:lnTo>
                    <a:pt x="4191" y="5829"/>
                  </a:lnTo>
                  <a:lnTo>
                    <a:pt x="4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699;p53">
              <a:extLst>
                <a:ext uri="{FF2B5EF4-FFF2-40B4-BE49-F238E27FC236}">
                  <a16:creationId xmlns:a16="http://schemas.microsoft.com/office/drawing/2014/main" id="{C603A3DE-B1C5-4504-9DBA-34C4D8C6BD57}"/>
                </a:ext>
              </a:extLst>
            </p:cNvPr>
            <p:cNvSpPr/>
            <p:nvPr/>
          </p:nvSpPr>
          <p:spPr>
            <a:xfrm>
              <a:off x="-13077450" y="3647075"/>
              <a:ext cx="356025" cy="352750"/>
            </a:xfrm>
            <a:custGeom>
              <a:avLst/>
              <a:gdLst/>
              <a:ahLst/>
              <a:cxnLst/>
              <a:rect l="l" t="t" r="r" b="b"/>
              <a:pathLst>
                <a:path w="14241" h="14110" extrusionOk="0">
                  <a:moveTo>
                    <a:pt x="12130" y="1670"/>
                  </a:moveTo>
                  <a:cubicBezTo>
                    <a:pt x="12350" y="1670"/>
                    <a:pt x="12508" y="1891"/>
                    <a:pt x="12508" y="2080"/>
                  </a:cubicBezTo>
                  <a:lnTo>
                    <a:pt x="12508" y="8727"/>
                  </a:lnTo>
                  <a:lnTo>
                    <a:pt x="12476" y="8727"/>
                  </a:lnTo>
                  <a:cubicBezTo>
                    <a:pt x="12476" y="8979"/>
                    <a:pt x="12287" y="9168"/>
                    <a:pt x="12067" y="9168"/>
                  </a:cubicBezTo>
                  <a:lnTo>
                    <a:pt x="2111" y="9168"/>
                  </a:lnTo>
                  <a:cubicBezTo>
                    <a:pt x="1890" y="9168"/>
                    <a:pt x="1733" y="8979"/>
                    <a:pt x="1733" y="8727"/>
                  </a:cubicBezTo>
                  <a:lnTo>
                    <a:pt x="1733" y="2080"/>
                  </a:lnTo>
                  <a:cubicBezTo>
                    <a:pt x="1733" y="1828"/>
                    <a:pt x="1922" y="1670"/>
                    <a:pt x="2111" y="1670"/>
                  </a:cubicBezTo>
                  <a:lnTo>
                    <a:pt x="5450" y="1670"/>
                  </a:lnTo>
                  <a:cubicBezTo>
                    <a:pt x="6144" y="1670"/>
                    <a:pt x="6711" y="1985"/>
                    <a:pt x="7120" y="2521"/>
                  </a:cubicBezTo>
                  <a:cubicBezTo>
                    <a:pt x="7498" y="1985"/>
                    <a:pt x="8097" y="1670"/>
                    <a:pt x="8790" y="1670"/>
                  </a:cubicBezTo>
                  <a:close/>
                  <a:moveTo>
                    <a:pt x="1260" y="1"/>
                  </a:moveTo>
                  <a:cubicBezTo>
                    <a:pt x="567" y="1"/>
                    <a:pt x="0" y="536"/>
                    <a:pt x="0" y="1229"/>
                  </a:cubicBezTo>
                  <a:lnTo>
                    <a:pt x="0" y="9547"/>
                  </a:lnTo>
                  <a:cubicBezTo>
                    <a:pt x="0" y="10240"/>
                    <a:pt x="536" y="10775"/>
                    <a:pt x="1260" y="10775"/>
                  </a:cubicBezTo>
                  <a:lnTo>
                    <a:pt x="6238" y="10775"/>
                  </a:lnTo>
                  <a:lnTo>
                    <a:pt x="4285" y="13422"/>
                  </a:lnTo>
                  <a:cubicBezTo>
                    <a:pt x="4159" y="13611"/>
                    <a:pt x="4159" y="13863"/>
                    <a:pt x="4348" y="14020"/>
                  </a:cubicBezTo>
                  <a:cubicBezTo>
                    <a:pt x="4439" y="14059"/>
                    <a:pt x="4531" y="14082"/>
                    <a:pt x="4617" y="14082"/>
                  </a:cubicBezTo>
                  <a:cubicBezTo>
                    <a:pt x="4740" y="14082"/>
                    <a:pt x="4854" y="14036"/>
                    <a:pt x="4946" y="13926"/>
                  </a:cubicBezTo>
                  <a:lnTo>
                    <a:pt x="6679" y="11594"/>
                  </a:lnTo>
                  <a:lnTo>
                    <a:pt x="6679" y="12855"/>
                  </a:lnTo>
                  <a:cubicBezTo>
                    <a:pt x="6679" y="13107"/>
                    <a:pt x="6900" y="13296"/>
                    <a:pt x="7120" y="13296"/>
                  </a:cubicBezTo>
                  <a:cubicBezTo>
                    <a:pt x="7341" y="13296"/>
                    <a:pt x="7561" y="13107"/>
                    <a:pt x="7561" y="12855"/>
                  </a:cubicBezTo>
                  <a:lnTo>
                    <a:pt x="7561" y="11594"/>
                  </a:lnTo>
                  <a:lnTo>
                    <a:pt x="9294" y="13926"/>
                  </a:lnTo>
                  <a:cubicBezTo>
                    <a:pt x="9352" y="14041"/>
                    <a:pt x="9480" y="14109"/>
                    <a:pt x="9614" y="14109"/>
                  </a:cubicBezTo>
                  <a:cubicBezTo>
                    <a:pt x="9700" y="14109"/>
                    <a:pt x="9788" y="14082"/>
                    <a:pt x="9861" y="14020"/>
                  </a:cubicBezTo>
                  <a:cubicBezTo>
                    <a:pt x="10082" y="13894"/>
                    <a:pt x="10113" y="13611"/>
                    <a:pt x="9956" y="13422"/>
                  </a:cubicBezTo>
                  <a:lnTo>
                    <a:pt x="8002" y="10775"/>
                  </a:lnTo>
                  <a:lnTo>
                    <a:pt x="12980" y="10775"/>
                  </a:lnTo>
                  <a:cubicBezTo>
                    <a:pt x="13673" y="10775"/>
                    <a:pt x="14240" y="10240"/>
                    <a:pt x="14240" y="9547"/>
                  </a:cubicBezTo>
                  <a:lnTo>
                    <a:pt x="14240" y="1229"/>
                  </a:lnTo>
                  <a:cubicBezTo>
                    <a:pt x="14114" y="536"/>
                    <a:pt x="13579" y="1"/>
                    <a:pt x="128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7700;p53">
            <a:extLst>
              <a:ext uri="{FF2B5EF4-FFF2-40B4-BE49-F238E27FC236}">
                <a16:creationId xmlns:a16="http://schemas.microsoft.com/office/drawing/2014/main" id="{7A4FA9F0-807F-482F-91A0-9FC4C164A52F}"/>
              </a:ext>
            </a:extLst>
          </p:cNvPr>
          <p:cNvGrpSpPr/>
          <p:nvPr/>
        </p:nvGrpSpPr>
        <p:grpSpPr>
          <a:xfrm>
            <a:off x="3318969" y="4998579"/>
            <a:ext cx="572433" cy="572433"/>
            <a:chOff x="-13079025" y="4079475"/>
            <a:chExt cx="354450" cy="354450"/>
          </a:xfrm>
          <a:solidFill>
            <a:srgbClr val="5C3183"/>
          </a:solidFill>
        </p:grpSpPr>
        <p:sp>
          <p:nvSpPr>
            <p:cNvPr id="185" name="Google Shape;7701;p53">
              <a:extLst>
                <a:ext uri="{FF2B5EF4-FFF2-40B4-BE49-F238E27FC236}">
                  <a16:creationId xmlns:a16="http://schemas.microsoft.com/office/drawing/2014/main" id="{E2EFFF01-2798-49E6-A221-D3D85517EEE5}"/>
                </a:ext>
              </a:extLst>
            </p:cNvPr>
            <p:cNvSpPr/>
            <p:nvPr/>
          </p:nvSpPr>
          <p:spPr>
            <a:xfrm>
              <a:off x="-13004200" y="4079475"/>
              <a:ext cx="207150" cy="63050"/>
            </a:xfrm>
            <a:custGeom>
              <a:avLst/>
              <a:gdLst/>
              <a:ahLst/>
              <a:cxnLst/>
              <a:rect l="l" t="t" r="r" b="b"/>
              <a:pathLst>
                <a:path w="8286" h="2522" extrusionOk="0">
                  <a:moveTo>
                    <a:pt x="4159" y="1"/>
                  </a:moveTo>
                  <a:cubicBezTo>
                    <a:pt x="1859" y="1"/>
                    <a:pt x="0" y="568"/>
                    <a:pt x="0" y="1261"/>
                  </a:cubicBezTo>
                  <a:cubicBezTo>
                    <a:pt x="0" y="1986"/>
                    <a:pt x="1859" y="2521"/>
                    <a:pt x="4159" y="2521"/>
                  </a:cubicBezTo>
                  <a:cubicBezTo>
                    <a:pt x="6427" y="2521"/>
                    <a:pt x="8286" y="1986"/>
                    <a:pt x="8286" y="1261"/>
                  </a:cubicBezTo>
                  <a:cubicBezTo>
                    <a:pt x="8286" y="568"/>
                    <a:pt x="6427" y="1"/>
                    <a:pt x="4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02;p53">
              <a:extLst>
                <a:ext uri="{FF2B5EF4-FFF2-40B4-BE49-F238E27FC236}">
                  <a16:creationId xmlns:a16="http://schemas.microsoft.com/office/drawing/2014/main" id="{9D3ED197-1BD9-4464-AF6B-6E98A212FC41}"/>
                </a:ext>
              </a:extLst>
            </p:cNvPr>
            <p:cNvSpPr/>
            <p:nvPr/>
          </p:nvSpPr>
          <p:spPr>
            <a:xfrm>
              <a:off x="-13079025" y="4303175"/>
              <a:ext cx="354450" cy="130750"/>
            </a:xfrm>
            <a:custGeom>
              <a:avLst/>
              <a:gdLst/>
              <a:ahLst/>
              <a:cxnLst/>
              <a:rect l="l" t="t" r="r" b="b"/>
              <a:pathLst>
                <a:path w="14178" h="5230" extrusionOk="0">
                  <a:moveTo>
                    <a:pt x="2773" y="0"/>
                  </a:moveTo>
                  <a:cubicBezTo>
                    <a:pt x="1040" y="536"/>
                    <a:pt x="0" y="1355"/>
                    <a:pt x="0" y="2331"/>
                  </a:cubicBezTo>
                  <a:cubicBezTo>
                    <a:pt x="0" y="4222"/>
                    <a:pt x="3686" y="5230"/>
                    <a:pt x="7057" y="5230"/>
                  </a:cubicBezTo>
                  <a:cubicBezTo>
                    <a:pt x="10460" y="5230"/>
                    <a:pt x="14114" y="4222"/>
                    <a:pt x="14114" y="2331"/>
                  </a:cubicBezTo>
                  <a:cubicBezTo>
                    <a:pt x="14177" y="1355"/>
                    <a:pt x="13169" y="567"/>
                    <a:pt x="11436" y="0"/>
                  </a:cubicBezTo>
                  <a:lnTo>
                    <a:pt x="11247" y="1985"/>
                  </a:lnTo>
                  <a:cubicBezTo>
                    <a:pt x="11216" y="2993"/>
                    <a:pt x="9830" y="3560"/>
                    <a:pt x="7089" y="3560"/>
                  </a:cubicBezTo>
                  <a:cubicBezTo>
                    <a:pt x="5577" y="3560"/>
                    <a:pt x="2962" y="3371"/>
                    <a:pt x="2962" y="1890"/>
                  </a:cubicBezTo>
                  <a:lnTo>
                    <a:pt x="2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703;p53">
              <a:extLst>
                <a:ext uri="{FF2B5EF4-FFF2-40B4-BE49-F238E27FC236}">
                  <a16:creationId xmlns:a16="http://schemas.microsoft.com/office/drawing/2014/main" id="{BF6D5984-B14D-4DD0-8E81-3350B58EE662}"/>
                </a:ext>
              </a:extLst>
            </p:cNvPr>
            <p:cNvSpPr/>
            <p:nvPr/>
          </p:nvSpPr>
          <p:spPr>
            <a:xfrm>
              <a:off x="-12986875" y="4313400"/>
              <a:ext cx="173300" cy="58300"/>
            </a:xfrm>
            <a:custGeom>
              <a:avLst/>
              <a:gdLst/>
              <a:ahLst/>
              <a:cxnLst/>
              <a:rect l="l" t="t" r="r" b="b"/>
              <a:pathLst>
                <a:path w="6932" h="2332" extrusionOk="0">
                  <a:moveTo>
                    <a:pt x="0" y="1"/>
                  </a:moveTo>
                  <a:lnTo>
                    <a:pt x="158" y="1481"/>
                  </a:lnTo>
                  <a:cubicBezTo>
                    <a:pt x="158" y="1954"/>
                    <a:pt x="1638" y="2332"/>
                    <a:pt x="3466" y="2332"/>
                  </a:cubicBezTo>
                  <a:cubicBezTo>
                    <a:pt x="4159" y="2332"/>
                    <a:pt x="6774" y="2206"/>
                    <a:pt x="6774" y="1481"/>
                  </a:cubicBezTo>
                  <a:lnTo>
                    <a:pt x="6931" y="1"/>
                  </a:lnTo>
                  <a:lnTo>
                    <a:pt x="6931" y="1"/>
                  </a:lnTo>
                  <a:cubicBezTo>
                    <a:pt x="5860" y="442"/>
                    <a:pt x="4694" y="662"/>
                    <a:pt x="3466" y="662"/>
                  </a:cubicBezTo>
                  <a:cubicBezTo>
                    <a:pt x="2237" y="662"/>
                    <a:pt x="1040" y="442"/>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704;p53">
              <a:extLst>
                <a:ext uri="{FF2B5EF4-FFF2-40B4-BE49-F238E27FC236}">
                  <a16:creationId xmlns:a16="http://schemas.microsoft.com/office/drawing/2014/main" id="{0904B483-0A19-4D48-8AA2-19DEEF1FF8B6}"/>
                </a:ext>
              </a:extLst>
            </p:cNvPr>
            <p:cNvSpPr/>
            <p:nvPr/>
          </p:nvSpPr>
          <p:spPr>
            <a:xfrm>
              <a:off x="-13004200" y="4143275"/>
              <a:ext cx="206375" cy="166225"/>
            </a:xfrm>
            <a:custGeom>
              <a:avLst/>
              <a:gdLst/>
              <a:ahLst/>
              <a:cxnLst/>
              <a:rect l="l" t="t" r="r" b="b"/>
              <a:pathLst>
                <a:path w="8255" h="6649" extrusionOk="0">
                  <a:moveTo>
                    <a:pt x="8254" y="1"/>
                  </a:moveTo>
                  <a:lnTo>
                    <a:pt x="8254" y="1"/>
                  </a:lnTo>
                  <a:cubicBezTo>
                    <a:pt x="6994" y="725"/>
                    <a:pt x="4694" y="820"/>
                    <a:pt x="4096" y="820"/>
                  </a:cubicBezTo>
                  <a:cubicBezTo>
                    <a:pt x="3529" y="820"/>
                    <a:pt x="1260" y="788"/>
                    <a:pt x="0" y="32"/>
                  </a:cubicBezTo>
                  <a:lnTo>
                    <a:pt x="0" y="32"/>
                  </a:lnTo>
                  <a:lnTo>
                    <a:pt x="567" y="5892"/>
                  </a:lnTo>
                  <a:cubicBezTo>
                    <a:pt x="1638" y="6365"/>
                    <a:pt x="2836" y="6648"/>
                    <a:pt x="4096" y="6648"/>
                  </a:cubicBezTo>
                  <a:cubicBezTo>
                    <a:pt x="5356" y="6648"/>
                    <a:pt x="6585" y="6365"/>
                    <a:pt x="7656" y="5892"/>
                  </a:cubicBezTo>
                  <a:lnTo>
                    <a:pt x="82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7705;p53">
            <a:extLst>
              <a:ext uri="{FF2B5EF4-FFF2-40B4-BE49-F238E27FC236}">
                <a16:creationId xmlns:a16="http://schemas.microsoft.com/office/drawing/2014/main" id="{24F3C4A5-FE46-4D91-9F48-7092810EE01E}"/>
              </a:ext>
            </a:extLst>
          </p:cNvPr>
          <p:cNvGrpSpPr/>
          <p:nvPr/>
        </p:nvGrpSpPr>
        <p:grpSpPr>
          <a:xfrm>
            <a:off x="5454277" y="3592852"/>
            <a:ext cx="571181" cy="568637"/>
            <a:chOff x="-11292700" y="3213875"/>
            <a:chExt cx="353675" cy="352100"/>
          </a:xfrm>
          <a:solidFill>
            <a:srgbClr val="5C3183"/>
          </a:solidFill>
        </p:grpSpPr>
        <p:sp>
          <p:nvSpPr>
            <p:cNvPr id="178" name="Google Shape;7706;p53">
              <a:extLst>
                <a:ext uri="{FF2B5EF4-FFF2-40B4-BE49-F238E27FC236}">
                  <a16:creationId xmlns:a16="http://schemas.microsoft.com/office/drawing/2014/main" id="{014E3950-DF6B-40AE-89D7-7878C5FABDCA}"/>
                </a:ext>
              </a:extLst>
            </p:cNvPr>
            <p:cNvSpPr/>
            <p:nvPr/>
          </p:nvSpPr>
          <p:spPr>
            <a:xfrm>
              <a:off x="-11178500" y="3213875"/>
              <a:ext cx="124475" cy="124475"/>
            </a:xfrm>
            <a:custGeom>
              <a:avLst/>
              <a:gdLst/>
              <a:ahLst/>
              <a:cxnLst/>
              <a:rect l="l" t="t" r="r" b="b"/>
              <a:pathLst>
                <a:path w="4979" h="4979" extrusionOk="0">
                  <a:moveTo>
                    <a:pt x="2489" y="1671"/>
                  </a:moveTo>
                  <a:cubicBezTo>
                    <a:pt x="2962" y="1671"/>
                    <a:pt x="3309" y="2049"/>
                    <a:pt x="3309" y="2521"/>
                  </a:cubicBezTo>
                  <a:cubicBezTo>
                    <a:pt x="3309" y="2994"/>
                    <a:pt x="2962" y="3340"/>
                    <a:pt x="2489" y="3340"/>
                  </a:cubicBezTo>
                  <a:cubicBezTo>
                    <a:pt x="2017" y="3340"/>
                    <a:pt x="1670" y="2994"/>
                    <a:pt x="1670" y="2521"/>
                  </a:cubicBezTo>
                  <a:cubicBezTo>
                    <a:pt x="1639" y="2049"/>
                    <a:pt x="2017" y="1671"/>
                    <a:pt x="2489" y="1671"/>
                  </a:cubicBezTo>
                  <a:close/>
                  <a:moveTo>
                    <a:pt x="2489" y="1"/>
                  </a:moveTo>
                  <a:cubicBezTo>
                    <a:pt x="2048" y="1"/>
                    <a:pt x="1891" y="221"/>
                    <a:pt x="1702" y="537"/>
                  </a:cubicBezTo>
                  <a:cubicBezTo>
                    <a:pt x="1555" y="523"/>
                    <a:pt x="1414" y="498"/>
                    <a:pt x="1278" y="498"/>
                  </a:cubicBezTo>
                  <a:cubicBezTo>
                    <a:pt x="1094" y="498"/>
                    <a:pt x="920" y="544"/>
                    <a:pt x="757" y="726"/>
                  </a:cubicBezTo>
                  <a:cubicBezTo>
                    <a:pt x="442" y="1041"/>
                    <a:pt x="505" y="1324"/>
                    <a:pt x="568" y="1734"/>
                  </a:cubicBezTo>
                  <a:cubicBezTo>
                    <a:pt x="221" y="1923"/>
                    <a:pt x="1" y="2080"/>
                    <a:pt x="1" y="2521"/>
                  </a:cubicBezTo>
                  <a:cubicBezTo>
                    <a:pt x="1" y="2931"/>
                    <a:pt x="221" y="3088"/>
                    <a:pt x="568" y="3309"/>
                  </a:cubicBezTo>
                  <a:cubicBezTo>
                    <a:pt x="473" y="3687"/>
                    <a:pt x="442" y="3939"/>
                    <a:pt x="757" y="4254"/>
                  </a:cubicBezTo>
                  <a:cubicBezTo>
                    <a:pt x="938" y="4436"/>
                    <a:pt x="1109" y="4481"/>
                    <a:pt x="1288" y="4481"/>
                  </a:cubicBezTo>
                  <a:cubicBezTo>
                    <a:pt x="1419" y="4481"/>
                    <a:pt x="1555" y="4456"/>
                    <a:pt x="1702" y="4443"/>
                  </a:cubicBezTo>
                  <a:cubicBezTo>
                    <a:pt x="1922" y="4758"/>
                    <a:pt x="2080" y="4979"/>
                    <a:pt x="2489" y="4979"/>
                  </a:cubicBezTo>
                  <a:cubicBezTo>
                    <a:pt x="2931" y="4979"/>
                    <a:pt x="3088" y="4758"/>
                    <a:pt x="3277" y="4443"/>
                  </a:cubicBezTo>
                  <a:cubicBezTo>
                    <a:pt x="3431" y="4469"/>
                    <a:pt x="3565" y="4495"/>
                    <a:pt x="3690" y="4495"/>
                  </a:cubicBezTo>
                  <a:cubicBezTo>
                    <a:pt x="3871" y="4495"/>
                    <a:pt x="4036" y="4441"/>
                    <a:pt x="4222" y="4254"/>
                  </a:cubicBezTo>
                  <a:cubicBezTo>
                    <a:pt x="4537" y="3939"/>
                    <a:pt x="4443" y="3655"/>
                    <a:pt x="4411" y="3309"/>
                  </a:cubicBezTo>
                  <a:cubicBezTo>
                    <a:pt x="4726" y="3057"/>
                    <a:pt x="4978" y="2899"/>
                    <a:pt x="4978" y="2521"/>
                  </a:cubicBezTo>
                  <a:cubicBezTo>
                    <a:pt x="4978" y="2080"/>
                    <a:pt x="4726" y="1923"/>
                    <a:pt x="4411" y="1734"/>
                  </a:cubicBezTo>
                  <a:cubicBezTo>
                    <a:pt x="4506" y="1324"/>
                    <a:pt x="4537" y="1041"/>
                    <a:pt x="4222" y="726"/>
                  </a:cubicBezTo>
                  <a:cubicBezTo>
                    <a:pt x="4041" y="544"/>
                    <a:pt x="3870" y="498"/>
                    <a:pt x="3691" y="498"/>
                  </a:cubicBezTo>
                  <a:cubicBezTo>
                    <a:pt x="3560" y="498"/>
                    <a:pt x="3424" y="523"/>
                    <a:pt x="3277" y="537"/>
                  </a:cubicBezTo>
                  <a:cubicBezTo>
                    <a:pt x="3025" y="221"/>
                    <a:pt x="2868"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707;p53">
              <a:extLst>
                <a:ext uri="{FF2B5EF4-FFF2-40B4-BE49-F238E27FC236}">
                  <a16:creationId xmlns:a16="http://schemas.microsoft.com/office/drawing/2014/main" id="{75A99D50-085B-4BA6-B648-C33A3DE7FCB0}"/>
                </a:ext>
              </a:extLst>
            </p:cNvPr>
            <p:cNvSpPr/>
            <p:nvPr/>
          </p:nvSpPr>
          <p:spPr>
            <a:xfrm>
              <a:off x="-11292700" y="3255625"/>
              <a:ext cx="117375" cy="124475"/>
            </a:xfrm>
            <a:custGeom>
              <a:avLst/>
              <a:gdLst/>
              <a:ahLst/>
              <a:cxnLst/>
              <a:rect l="l" t="t" r="r" b="b"/>
              <a:pathLst>
                <a:path w="4695" h="4979" extrusionOk="0">
                  <a:moveTo>
                    <a:pt x="2521" y="1670"/>
                  </a:moveTo>
                  <a:cubicBezTo>
                    <a:pt x="2993" y="1670"/>
                    <a:pt x="3340" y="2017"/>
                    <a:pt x="3340" y="2490"/>
                  </a:cubicBezTo>
                  <a:cubicBezTo>
                    <a:pt x="3340" y="2962"/>
                    <a:pt x="2993" y="3309"/>
                    <a:pt x="2521" y="3309"/>
                  </a:cubicBezTo>
                  <a:cubicBezTo>
                    <a:pt x="2048" y="3309"/>
                    <a:pt x="1702" y="2962"/>
                    <a:pt x="1702" y="2490"/>
                  </a:cubicBezTo>
                  <a:cubicBezTo>
                    <a:pt x="1702" y="2017"/>
                    <a:pt x="2048" y="1670"/>
                    <a:pt x="2521" y="1670"/>
                  </a:cubicBezTo>
                  <a:close/>
                  <a:moveTo>
                    <a:pt x="2552" y="1"/>
                  </a:moveTo>
                  <a:cubicBezTo>
                    <a:pt x="2111" y="1"/>
                    <a:pt x="1954" y="253"/>
                    <a:pt x="1765" y="568"/>
                  </a:cubicBezTo>
                  <a:cubicBezTo>
                    <a:pt x="1618" y="554"/>
                    <a:pt x="1476" y="530"/>
                    <a:pt x="1339" y="530"/>
                  </a:cubicBezTo>
                  <a:cubicBezTo>
                    <a:pt x="1151" y="530"/>
                    <a:pt x="969" y="575"/>
                    <a:pt x="788" y="757"/>
                  </a:cubicBezTo>
                  <a:cubicBezTo>
                    <a:pt x="473" y="1072"/>
                    <a:pt x="536" y="1355"/>
                    <a:pt x="599" y="1702"/>
                  </a:cubicBezTo>
                  <a:cubicBezTo>
                    <a:pt x="252" y="1891"/>
                    <a:pt x="0" y="2048"/>
                    <a:pt x="0" y="2490"/>
                  </a:cubicBezTo>
                  <a:cubicBezTo>
                    <a:pt x="0" y="2931"/>
                    <a:pt x="221" y="3088"/>
                    <a:pt x="536" y="3277"/>
                  </a:cubicBezTo>
                  <a:cubicBezTo>
                    <a:pt x="473" y="3687"/>
                    <a:pt x="441" y="3907"/>
                    <a:pt x="756" y="4222"/>
                  </a:cubicBezTo>
                  <a:cubicBezTo>
                    <a:pt x="943" y="4409"/>
                    <a:pt x="1107" y="4463"/>
                    <a:pt x="1295" y="4463"/>
                  </a:cubicBezTo>
                  <a:cubicBezTo>
                    <a:pt x="1425" y="4463"/>
                    <a:pt x="1566" y="4437"/>
                    <a:pt x="1733" y="4411"/>
                  </a:cubicBezTo>
                  <a:cubicBezTo>
                    <a:pt x="1954" y="4726"/>
                    <a:pt x="2111" y="4978"/>
                    <a:pt x="2521" y="4978"/>
                  </a:cubicBezTo>
                  <a:cubicBezTo>
                    <a:pt x="2962" y="4978"/>
                    <a:pt x="3119" y="4726"/>
                    <a:pt x="3308" y="4411"/>
                  </a:cubicBezTo>
                  <a:cubicBezTo>
                    <a:pt x="3458" y="4449"/>
                    <a:pt x="3588" y="4476"/>
                    <a:pt x="3710" y="4476"/>
                  </a:cubicBezTo>
                  <a:cubicBezTo>
                    <a:pt x="3896" y="4476"/>
                    <a:pt x="4063" y="4412"/>
                    <a:pt x="4254" y="4222"/>
                  </a:cubicBezTo>
                  <a:cubicBezTo>
                    <a:pt x="4569" y="3907"/>
                    <a:pt x="4474" y="3624"/>
                    <a:pt x="4443" y="3277"/>
                  </a:cubicBezTo>
                  <a:cubicBezTo>
                    <a:pt x="4583" y="3183"/>
                    <a:pt x="4592" y="3175"/>
                    <a:pt x="4592" y="3175"/>
                  </a:cubicBezTo>
                  <a:lnTo>
                    <a:pt x="4592" y="3175"/>
                  </a:lnTo>
                  <a:cubicBezTo>
                    <a:pt x="4592" y="3175"/>
                    <a:pt x="4592" y="3175"/>
                    <a:pt x="4592" y="3175"/>
                  </a:cubicBezTo>
                  <a:cubicBezTo>
                    <a:pt x="4594" y="3175"/>
                    <a:pt x="4606" y="3170"/>
                    <a:pt x="4695" y="3120"/>
                  </a:cubicBezTo>
                  <a:cubicBezTo>
                    <a:pt x="4411" y="2805"/>
                    <a:pt x="4254" y="2427"/>
                    <a:pt x="4254" y="2017"/>
                  </a:cubicBezTo>
                  <a:cubicBezTo>
                    <a:pt x="3939" y="1702"/>
                    <a:pt x="3781" y="1324"/>
                    <a:pt x="3781" y="851"/>
                  </a:cubicBezTo>
                  <a:cubicBezTo>
                    <a:pt x="3781" y="725"/>
                    <a:pt x="3781" y="631"/>
                    <a:pt x="3812" y="536"/>
                  </a:cubicBezTo>
                  <a:cubicBezTo>
                    <a:pt x="3754" y="517"/>
                    <a:pt x="3710" y="509"/>
                    <a:pt x="3671" y="509"/>
                  </a:cubicBezTo>
                  <a:cubicBezTo>
                    <a:pt x="3583" y="509"/>
                    <a:pt x="3514" y="546"/>
                    <a:pt x="3340" y="568"/>
                  </a:cubicBezTo>
                  <a:cubicBezTo>
                    <a:pt x="3119" y="253"/>
                    <a:pt x="2962" y="1"/>
                    <a:pt x="25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08;p53">
              <a:extLst>
                <a:ext uri="{FF2B5EF4-FFF2-40B4-BE49-F238E27FC236}">
                  <a16:creationId xmlns:a16="http://schemas.microsoft.com/office/drawing/2014/main" id="{8D46FA8C-4A6F-4570-8004-263BE7BCC54F}"/>
                </a:ext>
              </a:extLst>
            </p:cNvPr>
            <p:cNvSpPr/>
            <p:nvPr/>
          </p:nvSpPr>
          <p:spPr>
            <a:xfrm>
              <a:off x="-11056425" y="3254850"/>
              <a:ext cx="117400" cy="125250"/>
            </a:xfrm>
            <a:custGeom>
              <a:avLst/>
              <a:gdLst/>
              <a:ahLst/>
              <a:cxnLst/>
              <a:rect l="l" t="t" r="r" b="b"/>
              <a:pathLst>
                <a:path w="4696" h="5010" extrusionOk="0">
                  <a:moveTo>
                    <a:pt x="2175" y="1701"/>
                  </a:moveTo>
                  <a:cubicBezTo>
                    <a:pt x="2647" y="1701"/>
                    <a:pt x="2994" y="2048"/>
                    <a:pt x="2994" y="2521"/>
                  </a:cubicBezTo>
                  <a:cubicBezTo>
                    <a:pt x="2994" y="2962"/>
                    <a:pt x="2616" y="3340"/>
                    <a:pt x="2175" y="3340"/>
                  </a:cubicBezTo>
                  <a:cubicBezTo>
                    <a:pt x="1702" y="3340"/>
                    <a:pt x="1324" y="2993"/>
                    <a:pt x="1324" y="2521"/>
                  </a:cubicBezTo>
                  <a:cubicBezTo>
                    <a:pt x="1324" y="2048"/>
                    <a:pt x="1702" y="1701"/>
                    <a:pt x="2175" y="1701"/>
                  </a:cubicBezTo>
                  <a:close/>
                  <a:moveTo>
                    <a:pt x="2112" y="0"/>
                  </a:moveTo>
                  <a:cubicBezTo>
                    <a:pt x="1702" y="0"/>
                    <a:pt x="1545" y="221"/>
                    <a:pt x="1324" y="567"/>
                  </a:cubicBezTo>
                  <a:cubicBezTo>
                    <a:pt x="1022" y="511"/>
                    <a:pt x="957" y="499"/>
                    <a:pt x="927" y="499"/>
                  </a:cubicBezTo>
                  <a:cubicBezTo>
                    <a:pt x="907" y="499"/>
                    <a:pt x="902" y="504"/>
                    <a:pt x="852" y="504"/>
                  </a:cubicBezTo>
                  <a:cubicBezTo>
                    <a:pt x="915" y="630"/>
                    <a:pt x="915" y="725"/>
                    <a:pt x="915" y="819"/>
                  </a:cubicBezTo>
                  <a:cubicBezTo>
                    <a:pt x="915" y="1260"/>
                    <a:pt x="757" y="1701"/>
                    <a:pt x="442" y="2016"/>
                  </a:cubicBezTo>
                  <a:cubicBezTo>
                    <a:pt x="442" y="2458"/>
                    <a:pt x="284" y="2836"/>
                    <a:pt x="1" y="3119"/>
                  </a:cubicBezTo>
                  <a:lnTo>
                    <a:pt x="32" y="3151"/>
                  </a:lnTo>
                  <a:lnTo>
                    <a:pt x="221" y="3308"/>
                  </a:lnTo>
                  <a:cubicBezTo>
                    <a:pt x="158" y="3718"/>
                    <a:pt x="127" y="3938"/>
                    <a:pt x="442" y="4253"/>
                  </a:cubicBezTo>
                  <a:cubicBezTo>
                    <a:pt x="628" y="4440"/>
                    <a:pt x="793" y="4494"/>
                    <a:pt x="974" y="4494"/>
                  </a:cubicBezTo>
                  <a:cubicBezTo>
                    <a:pt x="1099" y="4494"/>
                    <a:pt x="1233" y="4468"/>
                    <a:pt x="1387" y="4442"/>
                  </a:cubicBezTo>
                  <a:cubicBezTo>
                    <a:pt x="1608" y="4757"/>
                    <a:pt x="1765" y="5009"/>
                    <a:pt x="2175" y="5009"/>
                  </a:cubicBezTo>
                  <a:cubicBezTo>
                    <a:pt x="2584" y="5009"/>
                    <a:pt x="2742" y="4757"/>
                    <a:pt x="2962" y="4442"/>
                  </a:cubicBezTo>
                  <a:cubicBezTo>
                    <a:pt x="3112" y="4480"/>
                    <a:pt x="3247" y="4507"/>
                    <a:pt x="3375" y="4507"/>
                  </a:cubicBezTo>
                  <a:cubicBezTo>
                    <a:pt x="3570" y="4507"/>
                    <a:pt x="3749" y="4443"/>
                    <a:pt x="3939" y="4253"/>
                  </a:cubicBezTo>
                  <a:cubicBezTo>
                    <a:pt x="4254" y="3938"/>
                    <a:pt x="4160" y="3655"/>
                    <a:pt x="4128" y="3308"/>
                  </a:cubicBezTo>
                  <a:cubicBezTo>
                    <a:pt x="4443" y="3088"/>
                    <a:pt x="4695" y="2930"/>
                    <a:pt x="4695" y="2521"/>
                  </a:cubicBezTo>
                  <a:cubicBezTo>
                    <a:pt x="4632" y="2079"/>
                    <a:pt x="4412" y="1922"/>
                    <a:pt x="4097" y="1701"/>
                  </a:cubicBezTo>
                  <a:cubicBezTo>
                    <a:pt x="4191" y="1292"/>
                    <a:pt x="4223" y="1071"/>
                    <a:pt x="3907" y="756"/>
                  </a:cubicBezTo>
                  <a:cubicBezTo>
                    <a:pt x="3721" y="570"/>
                    <a:pt x="3546" y="516"/>
                    <a:pt x="3349" y="516"/>
                  </a:cubicBezTo>
                  <a:cubicBezTo>
                    <a:pt x="3213" y="516"/>
                    <a:pt x="3067" y="542"/>
                    <a:pt x="2899" y="567"/>
                  </a:cubicBezTo>
                  <a:cubicBezTo>
                    <a:pt x="2679" y="221"/>
                    <a:pt x="2521" y="0"/>
                    <a:pt x="21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09;p53">
              <a:extLst>
                <a:ext uri="{FF2B5EF4-FFF2-40B4-BE49-F238E27FC236}">
                  <a16:creationId xmlns:a16="http://schemas.microsoft.com/office/drawing/2014/main" id="{9009F5AB-8FA0-4730-93DF-31C88EF11F46}"/>
                </a:ext>
              </a:extLst>
            </p:cNvPr>
            <p:cNvSpPr/>
            <p:nvPr/>
          </p:nvSpPr>
          <p:spPr>
            <a:xfrm>
              <a:off x="-11209225" y="3503725"/>
              <a:ext cx="188275" cy="62250"/>
            </a:xfrm>
            <a:custGeom>
              <a:avLst/>
              <a:gdLst/>
              <a:ahLst/>
              <a:cxnLst/>
              <a:rect l="l" t="t" r="r" b="b"/>
              <a:pathLst>
                <a:path w="7531" h="2490" extrusionOk="0">
                  <a:moveTo>
                    <a:pt x="1356" y="1"/>
                  </a:moveTo>
                  <a:lnTo>
                    <a:pt x="127" y="1859"/>
                  </a:lnTo>
                  <a:cubicBezTo>
                    <a:pt x="1" y="2017"/>
                    <a:pt x="32" y="2206"/>
                    <a:pt x="158" y="2364"/>
                  </a:cubicBezTo>
                  <a:cubicBezTo>
                    <a:pt x="179" y="2448"/>
                    <a:pt x="284" y="2490"/>
                    <a:pt x="408" y="2490"/>
                  </a:cubicBezTo>
                  <a:cubicBezTo>
                    <a:pt x="470" y="2490"/>
                    <a:pt x="536" y="2479"/>
                    <a:pt x="600" y="2458"/>
                  </a:cubicBezTo>
                  <a:lnTo>
                    <a:pt x="1419" y="2017"/>
                  </a:lnTo>
                  <a:cubicBezTo>
                    <a:pt x="1623" y="1922"/>
                    <a:pt x="1844" y="1875"/>
                    <a:pt x="2064" y="1875"/>
                  </a:cubicBezTo>
                  <a:cubicBezTo>
                    <a:pt x="2285" y="1875"/>
                    <a:pt x="2506" y="1922"/>
                    <a:pt x="2710" y="2017"/>
                  </a:cubicBezTo>
                  <a:cubicBezTo>
                    <a:pt x="3025" y="2175"/>
                    <a:pt x="3372" y="2253"/>
                    <a:pt x="3718" y="2253"/>
                  </a:cubicBezTo>
                  <a:cubicBezTo>
                    <a:pt x="4065" y="2253"/>
                    <a:pt x="4412" y="2175"/>
                    <a:pt x="4727" y="2017"/>
                  </a:cubicBezTo>
                  <a:cubicBezTo>
                    <a:pt x="4931" y="1922"/>
                    <a:pt x="5152" y="1875"/>
                    <a:pt x="5373" y="1875"/>
                  </a:cubicBezTo>
                  <a:cubicBezTo>
                    <a:pt x="5593" y="1875"/>
                    <a:pt x="5814" y="1922"/>
                    <a:pt x="6018" y="2017"/>
                  </a:cubicBezTo>
                  <a:lnTo>
                    <a:pt x="6869" y="2458"/>
                  </a:lnTo>
                  <a:cubicBezTo>
                    <a:pt x="6921" y="2479"/>
                    <a:pt x="6978" y="2490"/>
                    <a:pt x="7035" y="2490"/>
                  </a:cubicBezTo>
                  <a:cubicBezTo>
                    <a:pt x="7149" y="2490"/>
                    <a:pt x="7268" y="2448"/>
                    <a:pt x="7373" y="2364"/>
                  </a:cubicBezTo>
                  <a:cubicBezTo>
                    <a:pt x="7499" y="2206"/>
                    <a:pt x="7531" y="2017"/>
                    <a:pt x="7405" y="1859"/>
                  </a:cubicBezTo>
                  <a:lnTo>
                    <a:pt x="617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10;p53">
              <a:extLst>
                <a:ext uri="{FF2B5EF4-FFF2-40B4-BE49-F238E27FC236}">
                  <a16:creationId xmlns:a16="http://schemas.microsoft.com/office/drawing/2014/main" id="{ECB45B8B-FBED-41FC-8D25-F988D565CA96}"/>
                </a:ext>
              </a:extLst>
            </p:cNvPr>
            <p:cNvSpPr/>
            <p:nvPr/>
          </p:nvSpPr>
          <p:spPr>
            <a:xfrm>
              <a:off x="-11167475" y="3462775"/>
              <a:ext cx="103200" cy="20500"/>
            </a:xfrm>
            <a:custGeom>
              <a:avLst/>
              <a:gdLst/>
              <a:ahLst/>
              <a:cxnLst/>
              <a:rect l="l" t="t" r="r" b="b"/>
              <a:pathLst>
                <a:path w="4128" h="820" extrusionOk="0">
                  <a:moveTo>
                    <a:pt x="1" y="0"/>
                  </a:moveTo>
                  <a:lnTo>
                    <a:pt x="1" y="820"/>
                  </a:lnTo>
                  <a:lnTo>
                    <a:pt x="4128" y="820"/>
                  </a:ln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11;p53">
              <a:extLst>
                <a:ext uri="{FF2B5EF4-FFF2-40B4-BE49-F238E27FC236}">
                  <a16:creationId xmlns:a16="http://schemas.microsoft.com/office/drawing/2014/main" id="{431EC54D-F06F-4BCC-969C-96287C169475}"/>
                </a:ext>
              </a:extLst>
            </p:cNvPr>
            <p:cNvSpPr/>
            <p:nvPr/>
          </p:nvSpPr>
          <p:spPr>
            <a:xfrm>
              <a:off x="-11213150" y="3344625"/>
              <a:ext cx="141000" cy="97700"/>
            </a:xfrm>
            <a:custGeom>
              <a:avLst/>
              <a:gdLst/>
              <a:ahLst/>
              <a:cxnLst/>
              <a:rect l="l" t="t" r="r" b="b"/>
              <a:pathLst>
                <a:path w="5640" h="3908" extrusionOk="0">
                  <a:moveTo>
                    <a:pt x="2206" y="1"/>
                  </a:moveTo>
                  <a:lnTo>
                    <a:pt x="2080" y="64"/>
                  </a:lnTo>
                  <a:cubicBezTo>
                    <a:pt x="2080" y="442"/>
                    <a:pt x="2017" y="851"/>
                    <a:pt x="1607" y="1261"/>
                  </a:cubicBezTo>
                  <a:cubicBezTo>
                    <a:pt x="1292" y="1576"/>
                    <a:pt x="946" y="1733"/>
                    <a:pt x="504" y="1733"/>
                  </a:cubicBezTo>
                  <a:lnTo>
                    <a:pt x="441" y="1733"/>
                  </a:lnTo>
                  <a:cubicBezTo>
                    <a:pt x="315" y="1860"/>
                    <a:pt x="158" y="1954"/>
                    <a:pt x="0" y="2080"/>
                  </a:cubicBezTo>
                  <a:lnTo>
                    <a:pt x="1355" y="3907"/>
                  </a:lnTo>
                  <a:lnTo>
                    <a:pt x="4411" y="3907"/>
                  </a:lnTo>
                  <a:lnTo>
                    <a:pt x="5608" y="536"/>
                  </a:lnTo>
                  <a:cubicBezTo>
                    <a:pt x="5640" y="379"/>
                    <a:pt x="5608" y="221"/>
                    <a:pt x="5608" y="127"/>
                  </a:cubicBezTo>
                  <a:lnTo>
                    <a:pt x="5482" y="32"/>
                  </a:lnTo>
                  <a:cubicBezTo>
                    <a:pt x="5356" y="64"/>
                    <a:pt x="5199" y="64"/>
                    <a:pt x="5073" y="64"/>
                  </a:cubicBezTo>
                  <a:lnTo>
                    <a:pt x="5010" y="64"/>
                  </a:lnTo>
                  <a:cubicBezTo>
                    <a:pt x="4758" y="347"/>
                    <a:pt x="4411" y="599"/>
                    <a:pt x="3875" y="599"/>
                  </a:cubicBezTo>
                  <a:cubicBezTo>
                    <a:pt x="3308" y="599"/>
                    <a:pt x="2962" y="347"/>
                    <a:pt x="2678" y="64"/>
                  </a:cubicBezTo>
                  <a:lnTo>
                    <a:pt x="2647" y="64"/>
                  </a:lnTo>
                  <a:cubicBezTo>
                    <a:pt x="2489" y="64"/>
                    <a:pt x="2363" y="32"/>
                    <a:pt x="22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12;p53">
              <a:extLst>
                <a:ext uri="{FF2B5EF4-FFF2-40B4-BE49-F238E27FC236}">
                  <a16:creationId xmlns:a16="http://schemas.microsoft.com/office/drawing/2014/main" id="{8F559815-7D10-4F22-828C-E14CD873AAE2}"/>
                </a:ext>
              </a:extLst>
            </p:cNvPr>
            <p:cNvSpPr/>
            <p:nvPr/>
          </p:nvSpPr>
          <p:spPr>
            <a:xfrm>
              <a:off x="-11080825" y="3379275"/>
              <a:ext cx="59100" cy="61475"/>
            </a:xfrm>
            <a:custGeom>
              <a:avLst/>
              <a:gdLst/>
              <a:ahLst/>
              <a:cxnLst/>
              <a:rect l="l" t="t" r="r" b="b"/>
              <a:pathLst>
                <a:path w="2364" h="2459" extrusionOk="0">
                  <a:moveTo>
                    <a:pt x="882" y="1"/>
                  </a:moveTo>
                  <a:lnTo>
                    <a:pt x="0" y="2458"/>
                  </a:lnTo>
                  <a:lnTo>
                    <a:pt x="1008" y="2458"/>
                  </a:lnTo>
                  <a:lnTo>
                    <a:pt x="2363" y="663"/>
                  </a:lnTo>
                  <a:cubicBezTo>
                    <a:pt x="2237" y="568"/>
                    <a:pt x="2080" y="474"/>
                    <a:pt x="1954" y="347"/>
                  </a:cubicBezTo>
                  <a:lnTo>
                    <a:pt x="1891" y="347"/>
                  </a:lnTo>
                  <a:cubicBezTo>
                    <a:pt x="1512" y="347"/>
                    <a:pt x="1197" y="221"/>
                    <a:pt x="8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7713;p53">
            <a:extLst>
              <a:ext uri="{FF2B5EF4-FFF2-40B4-BE49-F238E27FC236}">
                <a16:creationId xmlns:a16="http://schemas.microsoft.com/office/drawing/2014/main" id="{A2F871ED-8ED8-4D78-9D0A-03F1B8A4D113}"/>
              </a:ext>
            </a:extLst>
          </p:cNvPr>
          <p:cNvGrpSpPr/>
          <p:nvPr/>
        </p:nvGrpSpPr>
        <p:grpSpPr>
          <a:xfrm>
            <a:off x="5444747" y="4298199"/>
            <a:ext cx="590238" cy="571141"/>
            <a:chOff x="-11299000" y="3647875"/>
            <a:chExt cx="365475" cy="353650"/>
          </a:xfrm>
          <a:solidFill>
            <a:srgbClr val="5C3183"/>
          </a:solidFill>
        </p:grpSpPr>
        <p:sp>
          <p:nvSpPr>
            <p:cNvPr id="172" name="Google Shape;7714;p53">
              <a:extLst>
                <a:ext uri="{FF2B5EF4-FFF2-40B4-BE49-F238E27FC236}">
                  <a16:creationId xmlns:a16="http://schemas.microsoft.com/office/drawing/2014/main" id="{A2D666FC-E233-439A-8F8D-8268FD757B2F}"/>
                </a:ext>
              </a:extLst>
            </p:cNvPr>
            <p:cNvSpPr/>
            <p:nvPr/>
          </p:nvSpPr>
          <p:spPr>
            <a:xfrm>
              <a:off x="-11299000" y="3734700"/>
              <a:ext cx="142575" cy="134325"/>
            </a:xfrm>
            <a:custGeom>
              <a:avLst/>
              <a:gdLst/>
              <a:ahLst/>
              <a:cxnLst/>
              <a:rect l="l" t="t" r="r" b="b"/>
              <a:pathLst>
                <a:path w="5703" h="5373" extrusionOk="0">
                  <a:moveTo>
                    <a:pt x="2300" y="0"/>
                  </a:moveTo>
                  <a:cubicBezTo>
                    <a:pt x="1772" y="0"/>
                    <a:pt x="1245" y="197"/>
                    <a:pt x="851" y="591"/>
                  </a:cubicBezTo>
                  <a:cubicBezTo>
                    <a:pt x="0" y="1379"/>
                    <a:pt x="0" y="2702"/>
                    <a:pt x="851" y="3490"/>
                  </a:cubicBezTo>
                  <a:lnTo>
                    <a:pt x="2615" y="5254"/>
                  </a:lnTo>
                  <a:cubicBezTo>
                    <a:pt x="2694" y="5333"/>
                    <a:pt x="2804" y="5372"/>
                    <a:pt x="2915" y="5372"/>
                  </a:cubicBezTo>
                  <a:cubicBezTo>
                    <a:pt x="3025" y="5372"/>
                    <a:pt x="3135" y="5333"/>
                    <a:pt x="3214" y="5254"/>
                  </a:cubicBezTo>
                  <a:lnTo>
                    <a:pt x="5514" y="2954"/>
                  </a:lnTo>
                  <a:cubicBezTo>
                    <a:pt x="5703" y="2797"/>
                    <a:pt x="5703" y="2513"/>
                    <a:pt x="5514" y="2355"/>
                  </a:cubicBezTo>
                  <a:lnTo>
                    <a:pt x="3749" y="591"/>
                  </a:lnTo>
                  <a:cubicBezTo>
                    <a:pt x="3356" y="197"/>
                    <a:pt x="2828" y="0"/>
                    <a:pt x="2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715;p53">
              <a:extLst>
                <a:ext uri="{FF2B5EF4-FFF2-40B4-BE49-F238E27FC236}">
                  <a16:creationId xmlns:a16="http://schemas.microsoft.com/office/drawing/2014/main" id="{9EC2EF03-1F64-4F17-92F2-6D49D018C4EA}"/>
                </a:ext>
              </a:extLst>
            </p:cNvPr>
            <p:cNvSpPr/>
            <p:nvPr/>
          </p:nvSpPr>
          <p:spPr>
            <a:xfrm>
              <a:off x="-11076100" y="3734700"/>
              <a:ext cx="142575" cy="134325"/>
            </a:xfrm>
            <a:custGeom>
              <a:avLst/>
              <a:gdLst/>
              <a:ahLst/>
              <a:cxnLst/>
              <a:rect l="l" t="t" r="r" b="b"/>
              <a:pathLst>
                <a:path w="5703" h="5373" extrusionOk="0">
                  <a:moveTo>
                    <a:pt x="3379" y="0"/>
                  </a:moveTo>
                  <a:cubicBezTo>
                    <a:pt x="2836" y="0"/>
                    <a:pt x="2300" y="197"/>
                    <a:pt x="1922" y="591"/>
                  </a:cubicBezTo>
                  <a:lnTo>
                    <a:pt x="158" y="2355"/>
                  </a:lnTo>
                  <a:cubicBezTo>
                    <a:pt x="0" y="2513"/>
                    <a:pt x="0" y="2797"/>
                    <a:pt x="158" y="2954"/>
                  </a:cubicBezTo>
                  <a:lnTo>
                    <a:pt x="2521" y="5254"/>
                  </a:lnTo>
                  <a:cubicBezTo>
                    <a:pt x="2599" y="5333"/>
                    <a:pt x="2710" y="5372"/>
                    <a:pt x="2820" y="5372"/>
                  </a:cubicBezTo>
                  <a:cubicBezTo>
                    <a:pt x="2930" y="5372"/>
                    <a:pt x="3040" y="5333"/>
                    <a:pt x="3119" y="5254"/>
                  </a:cubicBezTo>
                  <a:lnTo>
                    <a:pt x="4884" y="3490"/>
                  </a:lnTo>
                  <a:cubicBezTo>
                    <a:pt x="5703" y="2702"/>
                    <a:pt x="5703" y="1379"/>
                    <a:pt x="4884" y="591"/>
                  </a:cubicBezTo>
                  <a:cubicBezTo>
                    <a:pt x="4474" y="197"/>
                    <a:pt x="3923" y="0"/>
                    <a:pt x="3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716;p53">
              <a:extLst>
                <a:ext uri="{FF2B5EF4-FFF2-40B4-BE49-F238E27FC236}">
                  <a16:creationId xmlns:a16="http://schemas.microsoft.com/office/drawing/2014/main" id="{526096B1-E881-40F2-8793-F19C0C95EA5E}"/>
                </a:ext>
              </a:extLst>
            </p:cNvPr>
            <p:cNvSpPr/>
            <p:nvPr/>
          </p:nvSpPr>
          <p:spPr>
            <a:xfrm>
              <a:off x="-11254900" y="3917225"/>
              <a:ext cx="124475" cy="84300"/>
            </a:xfrm>
            <a:custGeom>
              <a:avLst/>
              <a:gdLst/>
              <a:ahLst/>
              <a:cxnLst/>
              <a:rect l="l" t="t" r="r" b="b"/>
              <a:pathLst>
                <a:path w="4979" h="3372" extrusionOk="0">
                  <a:moveTo>
                    <a:pt x="3466" y="1"/>
                  </a:moveTo>
                  <a:lnTo>
                    <a:pt x="316" y="2616"/>
                  </a:lnTo>
                  <a:cubicBezTo>
                    <a:pt x="1" y="2836"/>
                    <a:pt x="190" y="3372"/>
                    <a:pt x="568" y="3372"/>
                  </a:cubicBezTo>
                  <a:lnTo>
                    <a:pt x="3372" y="3372"/>
                  </a:lnTo>
                  <a:cubicBezTo>
                    <a:pt x="3466" y="3309"/>
                    <a:pt x="3561" y="3277"/>
                    <a:pt x="3655" y="3214"/>
                  </a:cubicBezTo>
                  <a:lnTo>
                    <a:pt x="4978" y="1702"/>
                  </a:ln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717;p53">
              <a:extLst>
                <a:ext uri="{FF2B5EF4-FFF2-40B4-BE49-F238E27FC236}">
                  <a16:creationId xmlns:a16="http://schemas.microsoft.com/office/drawing/2014/main" id="{2AF3F927-4BFB-4564-BFDD-FF902E34D64F}"/>
                </a:ext>
              </a:extLst>
            </p:cNvPr>
            <p:cNvSpPr/>
            <p:nvPr/>
          </p:nvSpPr>
          <p:spPr>
            <a:xfrm>
              <a:off x="-11099725" y="3838475"/>
              <a:ext cx="55150" cy="50425"/>
            </a:xfrm>
            <a:custGeom>
              <a:avLst/>
              <a:gdLst/>
              <a:ahLst/>
              <a:cxnLst/>
              <a:rect l="l" t="t" r="r" b="b"/>
              <a:pathLst>
                <a:path w="2206" h="2017" extrusionOk="0">
                  <a:moveTo>
                    <a:pt x="1197" y="0"/>
                  </a:moveTo>
                  <a:lnTo>
                    <a:pt x="0" y="914"/>
                  </a:lnTo>
                  <a:lnTo>
                    <a:pt x="1323" y="2017"/>
                  </a:lnTo>
                  <a:lnTo>
                    <a:pt x="2205" y="1040"/>
                  </a:lnTo>
                  <a:lnTo>
                    <a:pt x="11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718;p53">
              <a:extLst>
                <a:ext uri="{FF2B5EF4-FFF2-40B4-BE49-F238E27FC236}">
                  <a16:creationId xmlns:a16="http://schemas.microsoft.com/office/drawing/2014/main" id="{ED3E8247-20F8-46A0-B174-44C6BE52C54E}"/>
                </a:ext>
              </a:extLst>
            </p:cNvPr>
            <p:cNvSpPr/>
            <p:nvPr/>
          </p:nvSpPr>
          <p:spPr>
            <a:xfrm>
              <a:off x="-11187950" y="3836900"/>
              <a:ext cx="210325" cy="162275"/>
            </a:xfrm>
            <a:custGeom>
              <a:avLst/>
              <a:gdLst/>
              <a:ahLst/>
              <a:cxnLst/>
              <a:rect l="l" t="t" r="r" b="b"/>
              <a:pathLst>
                <a:path w="8413" h="6491" extrusionOk="0">
                  <a:moveTo>
                    <a:pt x="1040" y="0"/>
                  </a:moveTo>
                  <a:lnTo>
                    <a:pt x="1" y="1103"/>
                  </a:lnTo>
                  <a:lnTo>
                    <a:pt x="4758" y="6364"/>
                  </a:lnTo>
                  <a:cubicBezTo>
                    <a:pt x="4821" y="6459"/>
                    <a:pt x="4947" y="6490"/>
                    <a:pt x="5073" y="6490"/>
                  </a:cubicBezTo>
                  <a:lnTo>
                    <a:pt x="7845" y="6490"/>
                  </a:lnTo>
                  <a:cubicBezTo>
                    <a:pt x="8255" y="6490"/>
                    <a:pt x="8412" y="6018"/>
                    <a:pt x="8129" y="5734"/>
                  </a:cubicBezTo>
                  <a:lnTo>
                    <a:pt x="10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719;p53">
              <a:extLst>
                <a:ext uri="{FF2B5EF4-FFF2-40B4-BE49-F238E27FC236}">
                  <a16:creationId xmlns:a16="http://schemas.microsoft.com/office/drawing/2014/main" id="{5EE3DDA5-C8B6-45AE-8443-18F84AEEA91A}"/>
                </a:ext>
              </a:extLst>
            </p:cNvPr>
            <p:cNvSpPr/>
            <p:nvPr/>
          </p:nvSpPr>
          <p:spPr>
            <a:xfrm>
              <a:off x="-11292700" y="3647875"/>
              <a:ext cx="353675" cy="87450"/>
            </a:xfrm>
            <a:custGeom>
              <a:avLst/>
              <a:gdLst/>
              <a:ahLst/>
              <a:cxnLst/>
              <a:rect l="l" t="t" r="r" b="b"/>
              <a:pathLst>
                <a:path w="14147" h="3498" extrusionOk="0">
                  <a:moveTo>
                    <a:pt x="441" y="0"/>
                  </a:moveTo>
                  <a:cubicBezTo>
                    <a:pt x="189" y="0"/>
                    <a:pt x="0" y="189"/>
                    <a:pt x="0" y="378"/>
                  </a:cubicBezTo>
                  <a:cubicBezTo>
                    <a:pt x="0" y="630"/>
                    <a:pt x="189" y="819"/>
                    <a:pt x="441" y="819"/>
                  </a:cubicBezTo>
                  <a:lnTo>
                    <a:pt x="1639" y="819"/>
                  </a:lnTo>
                  <a:lnTo>
                    <a:pt x="1639" y="1670"/>
                  </a:lnTo>
                  <a:lnTo>
                    <a:pt x="1261" y="1670"/>
                  </a:lnTo>
                  <a:cubicBezTo>
                    <a:pt x="599" y="1670"/>
                    <a:pt x="0" y="2237"/>
                    <a:pt x="0" y="2899"/>
                  </a:cubicBezTo>
                  <a:lnTo>
                    <a:pt x="0" y="3497"/>
                  </a:lnTo>
                  <a:lnTo>
                    <a:pt x="32" y="3466"/>
                  </a:lnTo>
                  <a:cubicBezTo>
                    <a:pt x="536" y="2930"/>
                    <a:pt x="1292" y="2615"/>
                    <a:pt x="2080" y="2615"/>
                  </a:cubicBezTo>
                  <a:cubicBezTo>
                    <a:pt x="2867" y="2615"/>
                    <a:pt x="3623" y="2930"/>
                    <a:pt x="4128" y="3466"/>
                  </a:cubicBezTo>
                  <a:lnTo>
                    <a:pt x="4159" y="3497"/>
                  </a:lnTo>
                  <a:lnTo>
                    <a:pt x="4159" y="2899"/>
                  </a:lnTo>
                  <a:cubicBezTo>
                    <a:pt x="4159" y="2237"/>
                    <a:pt x="3623" y="1670"/>
                    <a:pt x="2899" y="1670"/>
                  </a:cubicBezTo>
                  <a:lnTo>
                    <a:pt x="2521" y="1670"/>
                  </a:lnTo>
                  <a:lnTo>
                    <a:pt x="2521" y="819"/>
                  </a:lnTo>
                  <a:lnTo>
                    <a:pt x="11657" y="819"/>
                  </a:lnTo>
                  <a:lnTo>
                    <a:pt x="11657" y="1670"/>
                  </a:lnTo>
                  <a:lnTo>
                    <a:pt x="11216" y="1670"/>
                  </a:lnTo>
                  <a:cubicBezTo>
                    <a:pt x="10555" y="1670"/>
                    <a:pt x="9956" y="2237"/>
                    <a:pt x="9956" y="2899"/>
                  </a:cubicBezTo>
                  <a:lnTo>
                    <a:pt x="9956" y="3497"/>
                  </a:lnTo>
                  <a:lnTo>
                    <a:pt x="9987" y="3466"/>
                  </a:lnTo>
                  <a:cubicBezTo>
                    <a:pt x="10523" y="2930"/>
                    <a:pt x="11248" y="2615"/>
                    <a:pt x="12035" y="2615"/>
                  </a:cubicBezTo>
                  <a:cubicBezTo>
                    <a:pt x="12823" y="2615"/>
                    <a:pt x="13579" y="2930"/>
                    <a:pt x="14083" y="3466"/>
                  </a:cubicBezTo>
                  <a:lnTo>
                    <a:pt x="14146" y="3497"/>
                  </a:lnTo>
                  <a:lnTo>
                    <a:pt x="14146" y="2899"/>
                  </a:lnTo>
                  <a:cubicBezTo>
                    <a:pt x="14146" y="2237"/>
                    <a:pt x="13579" y="1670"/>
                    <a:pt x="12917" y="1670"/>
                  </a:cubicBezTo>
                  <a:lnTo>
                    <a:pt x="12476" y="1670"/>
                  </a:lnTo>
                  <a:lnTo>
                    <a:pt x="12476" y="819"/>
                  </a:lnTo>
                  <a:lnTo>
                    <a:pt x="13705" y="819"/>
                  </a:lnTo>
                  <a:cubicBezTo>
                    <a:pt x="13926" y="819"/>
                    <a:pt x="14083" y="630"/>
                    <a:pt x="14083" y="378"/>
                  </a:cubicBezTo>
                  <a:cubicBezTo>
                    <a:pt x="14083" y="158"/>
                    <a:pt x="13894" y="0"/>
                    <a:pt x="137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720;p53">
            <a:extLst>
              <a:ext uri="{FF2B5EF4-FFF2-40B4-BE49-F238E27FC236}">
                <a16:creationId xmlns:a16="http://schemas.microsoft.com/office/drawing/2014/main" id="{A02F7C74-3B77-434C-A9E2-16E8B0D2A74E}"/>
              </a:ext>
            </a:extLst>
          </p:cNvPr>
          <p:cNvGrpSpPr/>
          <p:nvPr/>
        </p:nvGrpSpPr>
        <p:grpSpPr>
          <a:xfrm>
            <a:off x="6177246" y="5017656"/>
            <a:ext cx="573724" cy="534279"/>
            <a:chOff x="-11295075" y="4092875"/>
            <a:chExt cx="355250" cy="330825"/>
          </a:xfrm>
          <a:solidFill>
            <a:srgbClr val="5C3183"/>
          </a:solidFill>
        </p:grpSpPr>
        <p:sp>
          <p:nvSpPr>
            <p:cNvPr id="167" name="Google Shape;7721;p53">
              <a:extLst>
                <a:ext uri="{FF2B5EF4-FFF2-40B4-BE49-F238E27FC236}">
                  <a16:creationId xmlns:a16="http://schemas.microsoft.com/office/drawing/2014/main" id="{5E2F1314-A8C9-4CAB-8485-00AB46736650}"/>
                </a:ext>
              </a:extLst>
            </p:cNvPr>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722;p53">
              <a:extLst>
                <a:ext uri="{FF2B5EF4-FFF2-40B4-BE49-F238E27FC236}">
                  <a16:creationId xmlns:a16="http://schemas.microsoft.com/office/drawing/2014/main" id="{6A319733-C783-410B-A65D-6B0355169E98}"/>
                </a:ext>
              </a:extLst>
            </p:cNvPr>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723;p53">
              <a:extLst>
                <a:ext uri="{FF2B5EF4-FFF2-40B4-BE49-F238E27FC236}">
                  <a16:creationId xmlns:a16="http://schemas.microsoft.com/office/drawing/2014/main" id="{D80E4345-0FB9-4630-B710-41437F0C7BD6}"/>
                </a:ext>
              </a:extLst>
            </p:cNvPr>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724;p53">
              <a:extLst>
                <a:ext uri="{FF2B5EF4-FFF2-40B4-BE49-F238E27FC236}">
                  <a16:creationId xmlns:a16="http://schemas.microsoft.com/office/drawing/2014/main" id="{5F9D2953-4733-4962-A205-D473F9482218}"/>
                </a:ext>
              </a:extLst>
            </p:cNvPr>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725;p53">
              <a:extLst>
                <a:ext uri="{FF2B5EF4-FFF2-40B4-BE49-F238E27FC236}">
                  <a16:creationId xmlns:a16="http://schemas.microsoft.com/office/drawing/2014/main" id="{D93F38BD-379C-49DE-AEF7-714F31573838}"/>
                </a:ext>
              </a:extLst>
            </p:cNvPr>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726;p53">
            <a:extLst>
              <a:ext uri="{FF2B5EF4-FFF2-40B4-BE49-F238E27FC236}">
                <a16:creationId xmlns:a16="http://schemas.microsoft.com/office/drawing/2014/main" id="{818CFCDB-5FD1-49BA-8ACE-9E27786561C3}"/>
              </a:ext>
            </a:extLst>
          </p:cNvPr>
          <p:cNvGrpSpPr/>
          <p:nvPr/>
        </p:nvGrpSpPr>
        <p:grpSpPr>
          <a:xfrm>
            <a:off x="8340793" y="3592225"/>
            <a:ext cx="501212" cy="569890"/>
            <a:chOff x="-9500075" y="3180800"/>
            <a:chExt cx="310350" cy="352875"/>
          </a:xfrm>
          <a:solidFill>
            <a:srgbClr val="5C3183"/>
          </a:solidFill>
        </p:grpSpPr>
        <p:sp>
          <p:nvSpPr>
            <p:cNvPr id="158" name="Google Shape;7727;p53">
              <a:extLst>
                <a:ext uri="{FF2B5EF4-FFF2-40B4-BE49-F238E27FC236}">
                  <a16:creationId xmlns:a16="http://schemas.microsoft.com/office/drawing/2014/main" id="{BDE47E8A-F12C-48E8-A432-586971D48D0B}"/>
                </a:ext>
              </a:extLst>
            </p:cNvPr>
            <p:cNvSpPr/>
            <p:nvPr/>
          </p:nvSpPr>
          <p:spPr>
            <a:xfrm>
              <a:off x="-9429175" y="3332825"/>
              <a:ext cx="82725" cy="55150"/>
            </a:xfrm>
            <a:custGeom>
              <a:avLst/>
              <a:gdLst/>
              <a:ahLst/>
              <a:cxnLst/>
              <a:rect l="l" t="t" r="r" b="b"/>
              <a:pathLst>
                <a:path w="3309" h="2206" extrusionOk="0">
                  <a:moveTo>
                    <a:pt x="1670" y="0"/>
                  </a:moveTo>
                  <a:lnTo>
                    <a:pt x="0" y="2205"/>
                  </a:lnTo>
                  <a:lnTo>
                    <a:pt x="3308" y="2205"/>
                  </a:lnTo>
                  <a:lnTo>
                    <a:pt x="16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728;p53">
              <a:extLst>
                <a:ext uri="{FF2B5EF4-FFF2-40B4-BE49-F238E27FC236}">
                  <a16:creationId xmlns:a16="http://schemas.microsoft.com/office/drawing/2014/main" id="{A23E0FB9-806D-4ED4-A547-A97D9DB80813}"/>
                </a:ext>
              </a:extLst>
            </p:cNvPr>
            <p:cNvSpPr/>
            <p:nvPr/>
          </p:nvSpPr>
          <p:spPr>
            <a:xfrm>
              <a:off x="-9335450" y="3274525"/>
              <a:ext cx="19700" cy="19725"/>
            </a:xfrm>
            <a:custGeom>
              <a:avLst/>
              <a:gdLst/>
              <a:ahLst/>
              <a:cxnLst/>
              <a:rect l="l" t="t" r="r" b="b"/>
              <a:pathLst>
                <a:path w="788" h="789" extrusionOk="0">
                  <a:moveTo>
                    <a:pt x="378" y="1"/>
                  </a:moveTo>
                  <a:cubicBezTo>
                    <a:pt x="189" y="1"/>
                    <a:pt x="0" y="190"/>
                    <a:pt x="0" y="379"/>
                  </a:cubicBezTo>
                  <a:cubicBezTo>
                    <a:pt x="0" y="599"/>
                    <a:pt x="189" y="788"/>
                    <a:pt x="378" y="788"/>
                  </a:cubicBezTo>
                  <a:cubicBezTo>
                    <a:pt x="599" y="788"/>
                    <a:pt x="788" y="599"/>
                    <a:pt x="788" y="379"/>
                  </a:cubicBezTo>
                  <a:cubicBezTo>
                    <a:pt x="788" y="190"/>
                    <a:pt x="599"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729;p53">
              <a:extLst>
                <a:ext uri="{FF2B5EF4-FFF2-40B4-BE49-F238E27FC236}">
                  <a16:creationId xmlns:a16="http://schemas.microsoft.com/office/drawing/2014/main" id="{EB6B91D5-1926-44AB-BC3F-9446C9DB4C9F}"/>
                </a:ext>
              </a:extLst>
            </p:cNvPr>
            <p:cNvSpPr/>
            <p:nvPr/>
          </p:nvSpPr>
          <p:spPr>
            <a:xfrm>
              <a:off x="-9330725" y="3351725"/>
              <a:ext cx="62250" cy="36250"/>
            </a:xfrm>
            <a:custGeom>
              <a:avLst/>
              <a:gdLst/>
              <a:ahLst/>
              <a:cxnLst/>
              <a:rect l="l" t="t" r="r" b="b"/>
              <a:pathLst>
                <a:path w="2490" h="1450" extrusionOk="0">
                  <a:moveTo>
                    <a:pt x="1040" y="0"/>
                  </a:moveTo>
                  <a:lnTo>
                    <a:pt x="0" y="977"/>
                  </a:lnTo>
                  <a:lnTo>
                    <a:pt x="410" y="1449"/>
                  </a:lnTo>
                  <a:lnTo>
                    <a:pt x="2489" y="1449"/>
                  </a:lnTo>
                  <a:lnTo>
                    <a:pt x="10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730;p53">
              <a:extLst>
                <a:ext uri="{FF2B5EF4-FFF2-40B4-BE49-F238E27FC236}">
                  <a16:creationId xmlns:a16="http://schemas.microsoft.com/office/drawing/2014/main" id="{79A95359-7030-4C4E-AACB-92C41C7442F3}"/>
                </a:ext>
              </a:extLst>
            </p:cNvPr>
            <p:cNvSpPr/>
            <p:nvPr/>
          </p:nvSpPr>
          <p:spPr>
            <a:xfrm>
              <a:off x="-9440200" y="3220975"/>
              <a:ext cx="186675" cy="152025"/>
            </a:xfrm>
            <a:custGeom>
              <a:avLst/>
              <a:gdLst/>
              <a:ahLst/>
              <a:cxnLst/>
              <a:rect l="l" t="t" r="r" b="b"/>
              <a:pathLst>
                <a:path w="7467" h="6081" extrusionOk="0">
                  <a:moveTo>
                    <a:pt x="4568" y="1324"/>
                  </a:moveTo>
                  <a:cubicBezTo>
                    <a:pt x="5261" y="1324"/>
                    <a:pt x="5828" y="1859"/>
                    <a:pt x="5828" y="2552"/>
                  </a:cubicBezTo>
                  <a:cubicBezTo>
                    <a:pt x="5828" y="3214"/>
                    <a:pt x="5293" y="3813"/>
                    <a:pt x="4568" y="3813"/>
                  </a:cubicBezTo>
                  <a:cubicBezTo>
                    <a:pt x="3875" y="3813"/>
                    <a:pt x="3308" y="3245"/>
                    <a:pt x="3308" y="2552"/>
                  </a:cubicBezTo>
                  <a:cubicBezTo>
                    <a:pt x="3308" y="1828"/>
                    <a:pt x="3875" y="1324"/>
                    <a:pt x="4568" y="1324"/>
                  </a:cubicBezTo>
                  <a:close/>
                  <a:moveTo>
                    <a:pt x="0" y="0"/>
                  </a:moveTo>
                  <a:lnTo>
                    <a:pt x="0" y="5860"/>
                  </a:lnTo>
                  <a:lnTo>
                    <a:pt x="1733" y="3529"/>
                  </a:lnTo>
                  <a:cubicBezTo>
                    <a:pt x="1812" y="3434"/>
                    <a:pt x="1945" y="3387"/>
                    <a:pt x="2079" y="3387"/>
                  </a:cubicBezTo>
                  <a:cubicBezTo>
                    <a:pt x="2213" y="3387"/>
                    <a:pt x="2347" y="3434"/>
                    <a:pt x="2426" y="3529"/>
                  </a:cubicBezTo>
                  <a:lnTo>
                    <a:pt x="3907" y="5482"/>
                  </a:lnTo>
                  <a:lnTo>
                    <a:pt x="5104" y="4317"/>
                  </a:lnTo>
                  <a:cubicBezTo>
                    <a:pt x="5183" y="4238"/>
                    <a:pt x="5285" y="4198"/>
                    <a:pt x="5387" y="4198"/>
                  </a:cubicBezTo>
                  <a:cubicBezTo>
                    <a:pt x="5490" y="4198"/>
                    <a:pt x="5592" y="4238"/>
                    <a:pt x="5671" y="4317"/>
                  </a:cubicBezTo>
                  <a:lnTo>
                    <a:pt x="7467" y="6081"/>
                  </a:lnTo>
                  <a:lnTo>
                    <a:pt x="74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731;p53">
              <a:extLst>
                <a:ext uri="{FF2B5EF4-FFF2-40B4-BE49-F238E27FC236}">
                  <a16:creationId xmlns:a16="http://schemas.microsoft.com/office/drawing/2014/main" id="{2FD62420-AFE2-4DDF-A08F-AEFD344140D8}"/>
                </a:ext>
              </a:extLst>
            </p:cNvPr>
            <p:cNvSpPr/>
            <p:nvPr/>
          </p:nvSpPr>
          <p:spPr>
            <a:xfrm>
              <a:off x="-9500075" y="3222550"/>
              <a:ext cx="310350" cy="228425"/>
            </a:xfrm>
            <a:custGeom>
              <a:avLst/>
              <a:gdLst/>
              <a:ahLst/>
              <a:cxnLst/>
              <a:rect l="l" t="t" r="r" b="b"/>
              <a:pathLst>
                <a:path w="12414" h="9137" extrusionOk="0">
                  <a:moveTo>
                    <a:pt x="1229" y="0"/>
                  </a:moveTo>
                  <a:cubicBezTo>
                    <a:pt x="568" y="0"/>
                    <a:pt x="1" y="599"/>
                    <a:pt x="1" y="1261"/>
                  </a:cubicBezTo>
                  <a:lnTo>
                    <a:pt x="1" y="7877"/>
                  </a:lnTo>
                  <a:cubicBezTo>
                    <a:pt x="1" y="8538"/>
                    <a:pt x="568" y="9137"/>
                    <a:pt x="1229" y="9137"/>
                  </a:cubicBezTo>
                  <a:lnTo>
                    <a:pt x="11153" y="9137"/>
                  </a:lnTo>
                  <a:cubicBezTo>
                    <a:pt x="11815" y="9137"/>
                    <a:pt x="12414" y="8538"/>
                    <a:pt x="12414" y="7877"/>
                  </a:cubicBezTo>
                  <a:lnTo>
                    <a:pt x="12414" y="1261"/>
                  </a:lnTo>
                  <a:cubicBezTo>
                    <a:pt x="12319" y="536"/>
                    <a:pt x="11784" y="0"/>
                    <a:pt x="11122" y="0"/>
                  </a:cubicBezTo>
                  <a:lnTo>
                    <a:pt x="10712" y="0"/>
                  </a:lnTo>
                  <a:lnTo>
                    <a:pt x="10712" y="7058"/>
                  </a:lnTo>
                  <a:cubicBezTo>
                    <a:pt x="10712" y="7278"/>
                    <a:pt x="10523" y="7436"/>
                    <a:pt x="10334" y="7436"/>
                  </a:cubicBezTo>
                  <a:lnTo>
                    <a:pt x="2048" y="7436"/>
                  </a:lnTo>
                  <a:cubicBezTo>
                    <a:pt x="1828" y="7436"/>
                    <a:pt x="1607" y="7247"/>
                    <a:pt x="1607" y="7058"/>
                  </a:cubicBezTo>
                  <a:lnTo>
                    <a:pt x="16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732;p53">
              <a:extLst>
                <a:ext uri="{FF2B5EF4-FFF2-40B4-BE49-F238E27FC236}">
                  <a16:creationId xmlns:a16="http://schemas.microsoft.com/office/drawing/2014/main" id="{E47FBD1B-84BA-4D18-9129-16B5491A5619}"/>
                </a:ext>
              </a:extLst>
            </p:cNvPr>
            <p:cNvSpPr/>
            <p:nvPr/>
          </p:nvSpPr>
          <p:spPr>
            <a:xfrm>
              <a:off x="-9398475" y="3180800"/>
              <a:ext cx="103200" cy="21300"/>
            </a:xfrm>
            <a:custGeom>
              <a:avLst/>
              <a:gdLst/>
              <a:ahLst/>
              <a:cxnLst/>
              <a:rect l="l" t="t" r="r" b="b"/>
              <a:pathLst>
                <a:path w="4128" h="852" extrusionOk="0">
                  <a:moveTo>
                    <a:pt x="820" y="1"/>
                  </a:moveTo>
                  <a:cubicBezTo>
                    <a:pt x="347" y="1"/>
                    <a:pt x="1" y="379"/>
                    <a:pt x="1" y="851"/>
                  </a:cubicBezTo>
                  <a:lnTo>
                    <a:pt x="4128" y="851"/>
                  </a:lnTo>
                  <a:cubicBezTo>
                    <a:pt x="4128" y="379"/>
                    <a:pt x="3781" y="1"/>
                    <a:pt x="3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733;p53">
              <a:extLst>
                <a:ext uri="{FF2B5EF4-FFF2-40B4-BE49-F238E27FC236}">
                  <a16:creationId xmlns:a16="http://schemas.microsoft.com/office/drawing/2014/main" id="{208E7BF4-D12B-4560-88D9-663BE455B7BA}"/>
                </a:ext>
              </a:extLst>
            </p:cNvPr>
            <p:cNvSpPr/>
            <p:nvPr/>
          </p:nvSpPr>
          <p:spPr>
            <a:xfrm>
              <a:off x="-9460700" y="3471450"/>
              <a:ext cx="41775" cy="62225"/>
            </a:xfrm>
            <a:custGeom>
              <a:avLst/>
              <a:gdLst/>
              <a:ahLst/>
              <a:cxnLst/>
              <a:rect l="l" t="t" r="r" b="b"/>
              <a:pathLst>
                <a:path w="1671" h="2489" extrusionOk="0">
                  <a:moveTo>
                    <a:pt x="1" y="0"/>
                  </a:moveTo>
                  <a:lnTo>
                    <a:pt x="1" y="1670"/>
                  </a:lnTo>
                  <a:cubicBezTo>
                    <a:pt x="1" y="2142"/>
                    <a:pt x="347" y="2489"/>
                    <a:pt x="820" y="2489"/>
                  </a:cubicBezTo>
                  <a:cubicBezTo>
                    <a:pt x="1293" y="2489"/>
                    <a:pt x="1671" y="2142"/>
                    <a:pt x="1671" y="1670"/>
                  </a:cubicBezTo>
                  <a:lnTo>
                    <a:pt x="16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734;p53">
              <a:extLst>
                <a:ext uri="{FF2B5EF4-FFF2-40B4-BE49-F238E27FC236}">
                  <a16:creationId xmlns:a16="http://schemas.microsoft.com/office/drawing/2014/main" id="{575E8712-9EB8-4D6E-8D5E-881E0EB0C518}"/>
                </a:ext>
              </a:extLst>
            </p:cNvPr>
            <p:cNvSpPr/>
            <p:nvPr/>
          </p:nvSpPr>
          <p:spPr>
            <a:xfrm>
              <a:off x="-9274800" y="3471450"/>
              <a:ext cx="41750" cy="62225"/>
            </a:xfrm>
            <a:custGeom>
              <a:avLst/>
              <a:gdLst/>
              <a:ahLst/>
              <a:cxnLst/>
              <a:rect l="l" t="t" r="r" b="b"/>
              <a:pathLst>
                <a:path w="1670" h="2489" extrusionOk="0">
                  <a:moveTo>
                    <a:pt x="0" y="0"/>
                  </a:moveTo>
                  <a:lnTo>
                    <a:pt x="0" y="1670"/>
                  </a:lnTo>
                  <a:cubicBezTo>
                    <a:pt x="0" y="2142"/>
                    <a:pt x="378" y="2489"/>
                    <a:pt x="851" y="2489"/>
                  </a:cubicBezTo>
                  <a:cubicBezTo>
                    <a:pt x="1323" y="2489"/>
                    <a:pt x="1670" y="2142"/>
                    <a:pt x="1670" y="1670"/>
                  </a:cubicBezTo>
                  <a:lnTo>
                    <a:pt x="16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735;p53">
              <a:extLst>
                <a:ext uri="{FF2B5EF4-FFF2-40B4-BE49-F238E27FC236}">
                  <a16:creationId xmlns:a16="http://schemas.microsoft.com/office/drawing/2014/main" id="{9C42C77B-100C-4D98-BA53-D7184CA2C445}"/>
                </a:ext>
              </a:extLst>
            </p:cNvPr>
            <p:cNvSpPr/>
            <p:nvPr/>
          </p:nvSpPr>
          <p:spPr>
            <a:xfrm>
              <a:off x="-9398475" y="3471450"/>
              <a:ext cx="103200" cy="20500"/>
            </a:xfrm>
            <a:custGeom>
              <a:avLst/>
              <a:gdLst/>
              <a:ahLst/>
              <a:cxnLst/>
              <a:rect l="l" t="t" r="r" b="b"/>
              <a:pathLst>
                <a:path w="4128" h="820" extrusionOk="0">
                  <a:moveTo>
                    <a:pt x="1" y="0"/>
                  </a:moveTo>
                  <a:lnTo>
                    <a:pt x="1" y="819"/>
                  </a:lnTo>
                  <a:lnTo>
                    <a:pt x="4128" y="819"/>
                  </a:ln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736;p53">
            <a:extLst>
              <a:ext uri="{FF2B5EF4-FFF2-40B4-BE49-F238E27FC236}">
                <a16:creationId xmlns:a16="http://schemas.microsoft.com/office/drawing/2014/main" id="{5BB7774F-1CDC-4FE5-A3E3-EE38F2B38AB8}"/>
              </a:ext>
            </a:extLst>
          </p:cNvPr>
          <p:cNvGrpSpPr/>
          <p:nvPr/>
        </p:nvGrpSpPr>
        <p:grpSpPr>
          <a:xfrm>
            <a:off x="8305808" y="4298179"/>
            <a:ext cx="571181" cy="571181"/>
            <a:chOff x="-9523700" y="3614000"/>
            <a:chExt cx="353675" cy="353675"/>
          </a:xfrm>
          <a:solidFill>
            <a:srgbClr val="5C3183"/>
          </a:solidFill>
        </p:grpSpPr>
        <p:sp>
          <p:nvSpPr>
            <p:cNvPr id="149" name="Google Shape;7737;p53">
              <a:extLst>
                <a:ext uri="{FF2B5EF4-FFF2-40B4-BE49-F238E27FC236}">
                  <a16:creationId xmlns:a16="http://schemas.microsoft.com/office/drawing/2014/main" id="{F0C03197-6645-4824-92B3-02428F27248B}"/>
                </a:ext>
              </a:extLst>
            </p:cNvPr>
            <p:cNvSpPr/>
            <p:nvPr/>
          </p:nvSpPr>
          <p:spPr>
            <a:xfrm>
              <a:off x="-95237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828" y="1198"/>
                    <a:pt x="2489" y="1198"/>
                  </a:cubicBezTo>
                  <a:close/>
                  <a:moveTo>
                    <a:pt x="2489" y="1"/>
                  </a:moveTo>
                  <a:cubicBezTo>
                    <a:pt x="1103" y="1"/>
                    <a:pt x="1" y="1103"/>
                    <a:pt x="1" y="2458"/>
                  </a:cubicBezTo>
                  <a:cubicBezTo>
                    <a:pt x="1" y="3844"/>
                    <a:pt x="1135" y="4947"/>
                    <a:pt x="2489" y="4947"/>
                  </a:cubicBezTo>
                  <a:cubicBezTo>
                    <a:pt x="3876" y="4947"/>
                    <a:pt x="4978" y="3844"/>
                    <a:pt x="4978" y="2458"/>
                  </a:cubicBezTo>
                  <a:cubicBezTo>
                    <a:pt x="4978" y="1103"/>
                    <a:pt x="3876"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738;p53">
              <a:extLst>
                <a:ext uri="{FF2B5EF4-FFF2-40B4-BE49-F238E27FC236}">
                  <a16:creationId xmlns:a16="http://schemas.microsoft.com/office/drawing/2014/main" id="{D421CDB0-8B04-4C4E-A593-AE7D42C19BED}"/>
                </a:ext>
              </a:extLst>
            </p:cNvPr>
            <p:cNvSpPr/>
            <p:nvPr/>
          </p:nvSpPr>
          <p:spPr>
            <a:xfrm>
              <a:off x="-9515825" y="3656525"/>
              <a:ext cx="116600" cy="195350"/>
            </a:xfrm>
            <a:custGeom>
              <a:avLst/>
              <a:gdLst/>
              <a:ahLst/>
              <a:cxnLst/>
              <a:rect l="l" t="t" r="r" b="b"/>
              <a:pathLst>
                <a:path w="4664" h="7814" extrusionOk="0">
                  <a:moveTo>
                    <a:pt x="2994" y="1"/>
                  </a:moveTo>
                  <a:cubicBezTo>
                    <a:pt x="2206" y="1"/>
                    <a:pt x="1513" y="536"/>
                    <a:pt x="1387" y="1324"/>
                  </a:cubicBezTo>
                  <a:lnTo>
                    <a:pt x="1" y="7499"/>
                  </a:lnTo>
                  <a:cubicBezTo>
                    <a:pt x="599" y="6963"/>
                    <a:pt x="1355" y="6648"/>
                    <a:pt x="2174" y="6648"/>
                  </a:cubicBezTo>
                  <a:cubicBezTo>
                    <a:pt x="3151" y="6648"/>
                    <a:pt x="4065" y="7089"/>
                    <a:pt x="4663" y="7814"/>
                  </a:cubicBezTo>
                  <a:lnTo>
                    <a:pt x="4663" y="1639"/>
                  </a:lnTo>
                  <a:cubicBezTo>
                    <a:pt x="4663" y="757"/>
                    <a:pt x="3907" y="1"/>
                    <a:pt x="29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739;p53">
              <a:extLst>
                <a:ext uri="{FF2B5EF4-FFF2-40B4-BE49-F238E27FC236}">
                  <a16:creationId xmlns:a16="http://schemas.microsoft.com/office/drawing/2014/main" id="{1242B677-88A1-45EB-8D31-6D6824E0C172}"/>
                </a:ext>
              </a:extLst>
            </p:cNvPr>
            <p:cNvSpPr/>
            <p:nvPr/>
          </p:nvSpPr>
          <p:spPr>
            <a:xfrm>
              <a:off x="-9481175" y="3614000"/>
              <a:ext cx="80375" cy="37050"/>
            </a:xfrm>
            <a:custGeom>
              <a:avLst/>
              <a:gdLst/>
              <a:ahLst/>
              <a:cxnLst/>
              <a:rect l="l" t="t" r="r" b="b"/>
              <a:pathLst>
                <a:path w="3215" h="1482" extrusionOk="0">
                  <a:moveTo>
                    <a:pt x="1608" y="0"/>
                  </a:moveTo>
                  <a:cubicBezTo>
                    <a:pt x="788" y="63"/>
                    <a:pt x="127" y="693"/>
                    <a:pt x="1" y="1481"/>
                  </a:cubicBezTo>
                  <a:cubicBezTo>
                    <a:pt x="442" y="1072"/>
                    <a:pt x="1009" y="851"/>
                    <a:pt x="1608" y="851"/>
                  </a:cubicBezTo>
                  <a:cubicBezTo>
                    <a:pt x="2238" y="851"/>
                    <a:pt x="2805" y="1072"/>
                    <a:pt x="3214" y="1481"/>
                  </a:cubicBezTo>
                  <a:cubicBezTo>
                    <a:pt x="3120" y="630"/>
                    <a:pt x="2427" y="0"/>
                    <a:pt x="1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740;p53">
              <a:extLst>
                <a:ext uri="{FF2B5EF4-FFF2-40B4-BE49-F238E27FC236}">
                  <a16:creationId xmlns:a16="http://schemas.microsoft.com/office/drawing/2014/main" id="{7594AFAE-792E-4575-9F13-80F925E8FF6A}"/>
                </a:ext>
              </a:extLst>
            </p:cNvPr>
            <p:cNvSpPr/>
            <p:nvPr/>
          </p:nvSpPr>
          <p:spPr>
            <a:xfrm>
              <a:off x="-92945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796" y="1198"/>
                    <a:pt x="2489" y="1198"/>
                  </a:cubicBezTo>
                  <a:close/>
                  <a:moveTo>
                    <a:pt x="2489" y="1"/>
                  </a:moveTo>
                  <a:cubicBezTo>
                    <a:pt x="1103" y="1"/>
                    <a:pt x="0" y="1103"/>
                    <a:pt x="0" y="2458"/>
                  </a:cubicBezTo>
                  <a:cubicBezTo>
                    <a:pt x="0" y="3844"/>
                    <a:pt x="1103" y="4947"/>
                    <a:pt x="2489" y="4947"/>
                  </a:cubicBezTo>
                  <a:cubicBezTo>
                    <a:pt x="3876" y="4947"/>
                    <a:pt x="4978" y="3844"/>
                    <a:pt x="4978" y="2458"/>
                  </a:cubicBezTo>
                  <a:cubicBezTo>
                    <a:pt x="4978" y="1103"/>
                    <a:pt x="3876"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741;p53">
              <a:extLst>
                <a:ext uri="{FF2B5EF4-FFF2-40B4-BE49-F238E27FC236}">
                  <a16:creationId xmlns:a16="http://schemas.microsoft.com/office/drawing/2014/main" id="{3589FCAD-7B09-4F76-B09C-4B8D94700C8A}"/>
                </a:ext>
              </a:extLst>
            </p:cNvPr>
            <p:cNvSpPr/>
            <p:nvPr/>
          </p:nvSpPr>
          <p:spPr>
            <a:xfrm>
              <a:off x="-9294500" y="3656525"/>
              <a:ext cx="116600" cy="195350"/>
            </a:xfrm>
            <a:custGeom>
              <a:avLst/>
              <a:gdLst/>
              <a:ahLst/>
              <a:cxnLst/>
              <a:rect l="l" t="t" r="r" b="b"/>
              <a:pathLst>
                <a:path w="4664" h="7814" extrusionOk="0">
                  <a:moveTo>
                    <a:pt x="1670" y="1"/>
                  </a:moveTo>
                  <a:cubicBezTo>
                    <a:pt x="757" y="1"/>
                    <a:pt x="0" y="757"/>
                    <a:pt x="0" y="1639"/>
                  </a:cubicBezTo>
                  <a:lnTo>
                    <a:pt x="0" y="7814"/>
                  </a:lnTo>
                  <a:cubicBezTo>
                    <a:pt x="599" y="7089"/>
                    <a:pt x="1513" y="6648"/>
                    <a:pt x="2489" y="6648"/>
                  </a:cubicBezTo>
                  <a:cubicBezTo>
                    <a:pt x="3308" y="6648"/>
                    <a:pt x="4065" y="6963"/>
                    <a:pt x="4663" y="7499"/>
                  </a:cubicBezTo>
                  <a:lnTo>
                    <a:pt x="3277" y="1324"/>
                  </a:lnTo>
                  <a:cubicBezTo>
                    <a:pt x="3119" y="536"/>
                    <a:pt x="2458"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742;p53">
              <a:extLst>
                <a:ext uri="{FF2B5EF4-FFF2-40B4-BE49-F238E27FC236}">
                  <a16:creationId xmlns:a16="http://schemas.microsoft.com/office/drawing/2014/main" id="{ABFE1B76-F429-4649-940D-8F9D44F656BD}"/>
                </a:ext>
              </a:extLst>
            </p:cNvPr>
            <p:cNvSpPr/>
            <p:nvPr/>
          </p:nvSpPr>
          <p:spPr>
            <a:xfrm>
              <a:off x="-9294500" y="3615575"/>
              <a:ext cx="81150" cy="36250"/>
            </a:xfrm>
            <a:custGeom>
              <a:avLst/>
              <a:gdLst/>
              <a:ahLst/>
              <a:cxnLst/>
              <a:rect l="l" t="t" r="r" b="b"/>
              <a:pathLst>
                <a:path w="3246" h="1450" extrusionOk="0">
                  <a:moveTo>
                    <a:pt x="1639" y="0"/>
                  </a:moveTo>
                  <a:cubicBezTo>
                    <a:pt x="788" y="0"/>
                    <a:pt x="126" y="630"/>
                    <a:pt x="0" y="1450"/>
                  </a:cubicBezTo>
                  <a:cubicBezTo>
                    <a:pt x="442" y="1040"/>
                    <a:pt x="1040" y="820"/>
                    <a:pt x="1639" y="820"/>
                  </a:cubicBezTo>
                  <a:cubicBezTo>
                    <a:pt x="2269" y="820"/>
                    <a:pt x="2804" y="1040"/>
                    <a:pt x="3245" y="1450"/>
                  </a:cubicBezTo>
                  <a:cubicBezTo>
                    <a:pt x="3119" y="599"/>
                    <a:pt x="2458" y="0"/>
                    <a:pt x="1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743;p53">
              <a:extLst>
                <a:ext uri="{FF2B5EF4-FFF2-40B4-BE49-F238E27FC236}">
                  <a16:creationId xmlns:a16="http://schemas.microsoft.com/office/drawing/2014/main" id="{7FDBD499-3F25-47D8-A80B-626D03780118}"/>
                </a:ext>
              </a:extLst>
            </p:cNvPr>
            <p:cNvSpPr/>
            <p:nvPr/>
          </p:nvSpPr>
          <p:spPr>
            <a:xfrm>
              <a:off x="-9378775" y="3822725"/>
              <a:ext cx="63025" cy="41750"/>
            </a:xfrm>
            <a:custGeom>
              <a:avLst/>
              <a:gdLst/>
              <a:ahLst/>
              <a:cxnLst/>
              <a:rect l="l" t="t" r="r" b="b"/>
              <a:pathLst>
                <a:path w="2521" h="1670" extrusionOk="0">
                  <a:moveTo>
                    <a:pt x="0" y="0"/>
                  </a:moveTo>
                  <a:lnTo>
                    <a:pt x="0" y="1670"/>
                  </a:lnTo>
                  <a:lnTo>
                    <a:pt x="2521" y="1670"/>
                  </a:lnTo>
                  <a:lnTo>
                    <a:pt x="2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744;p53">
              <a:extLst>
                <a:ext uri="{FF2B5EF4-FFF2-40B4-BE49-F238E27FC236}">
                  <a16:creationId xmlns:a16="http://schemas.microsoft.com/office/drawing/2014/main" id="{11D2A189-07A8-4036-B139-A8D1827750C4}"/>
                </a:ext>
              </a:extLst>
            </p:cNvPr>
            <p:cNvSpPr/>
            <p:nvPr/>
          </p:nvSpPr>
          <p:spPr>
            <a:xfrm>
              <a:off x="-9336250" y="3739225"/>
              <a:ext cx="21300" cy="63050"/>
            </a:xfrm>
            <a:custGeom>
              <a:avLst/>
              <a:gdLst/>
              <a:ahLst/>
              <a:cxnLst/>
              <a:rect l="l" t="t" r="r" b="b"/>
              <a:pathLst>
                <a:path w="852" h="2522" extrusionOk="0">
                  <a:moveTo>
                    <a:pt x="1" y="1"/>
                  </a:moveTo>
                  <a:lnTo>
                    <a:pt x="1" y="2521"/>
                  </a:lnTo>
                  <a:lnTo>
                    <a:pt x="851" y="2521"/>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745;p53">
              <a:extLst>
                <a:ext uri="{FF2B5EF4-FFF2-40B4-BE49-F238E27FC236}">
                  <a16:creationId xmlns:a16="http://schemas.microsoft.com/office/drawing/2014/main" id="{EBB1A8C9-AD4A-4837-B4A9-A7D542379FD8}"/>
                </a:ext>
              </a:extLst>
            </p:cNvPr>
            <p:cNvSpPr/>
            <p:nvPr/>
          </p:nvSpPr>
          <p:spPr>
            <a:xfrm>
              <a:off x="-9378775" y="3739225"/>
              <a:ext cx="20500" cy="63050"/>
            </a:xfrm>
            <a:custGeom>
              <a:avLst/>
              <a:gdLst/>
              <a:ahLst/>
              <a:cxnLst/>
              <a:rect l="l" t="t" r="r" b="b"/>
              <a:pathLst>
                <a:path w="820" h="2522" extrusionOk="0">
                  <a:moveTo>
                    <a:pt x="0" y="1"/>
                  </a:moveTo>
                  <a:lnTo>
                    <a:pt x="0" y="2521"/>
                  </a:lnTo>
                  <a:lnTo>
                    <a:pt x="820" y="2521"/>
                  </a:lnTo>
                  <a:lnTo>
                    <a:pt x="8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746;p53">
            <a:extLst>
              <a:ext uri="{FF2B5EF4-FFF2-40B4-BE49-F238E27FC236}">
                <a16:creationId xmlns:a16="http://schemas.microsoft.com/office/drawing/2014/main" id="{CCDC9FD0-87A5-4026-98CD-D36ACA1F2037}"/>
              </a:ext>
            </a:extLst>
          </p:cNvPr>
          <p:cNvGrpSpPr/>
          <p:nvPr/>
        </p:nvGrpSpPr>
        <p:grpSpPr>
          <a:xfrm>
            <a:off x="9030051" y="5000476"/>
            <a:ext cx="571181" cy="568637"/>
            <a:chOff x="-9523700" y="4049550"/>
            <a:chExt cx="353675" cy="352100"/>
          </a:xfrm>
          <a:solidFill>
            <a:srgbClr val="5C3183"/>
          </a:solidFill>
        </p:grpSpPr>
        <p:sp>
          <p:nvSpPr>
            <p:cNvPr id="142" name="Google Shape;7747;p53">
              <a:extLst>
                <a:ext uri="{FF2B5EF4-FFF2-40B4-BE49-F238E27FC236}">
                  <a16:creationId xmlns:a16="http://schemas.microsoft.com/office/drawing/2014/main" id="{E6F2D39C-2C10-4F27-9722-5AB147317A78}"/>
                </a:ext>
              </a:extLst>
            </p:cNvPr>
            <p:cNvSpPr/>
            <p:nvPr/>
          </p:nvSpPr>
          <p:spPr>
            <a:xfrm>
              <a:off x="-9523700" y="4049550"/>
              <a:ext cx="82725" cy="82725"/>
            </a:xfrm>
            <a:custGeom>
              <a:avLst/>
              <a:gdLst/>
              <a:ahLst/>
              <a:cxnLst/>
              <a:rect l="l" t="t" r="r" b="b"/>
              <a:pathLst>
                <a:path w="3309" h="3309" extrusionOk="0">
                  <a:moveTo>
                    <a:pt x="1670" y="1"/>
                  </a:moveTo>
                  <a:cubicBezTo>
                    <a:pt x="757" y="1"/>
                    <a:pt x="1" y="725"/>
                    <a:pt x="1" y="1639"/>
                  </a:cubicBezTo>
                  <a:cubicBezTo>
                    <a:pt x="1" y="2552"/>
                    <a:pt x="757" y="3309"/>
                    <a:pt x="1670" y="3309"/>
                  </a:cubicBezTo>
                  <a:cubicBezTo>
                    <a:pt x="2584" y="3309"/>
                    <a:pt x="3309" y="2552"/>
                    <a:pt x="3309" y="1639"/>
                  </a:cubicBezTo>
                  <a:cubicBezTo>
                    <a:pt x="3309" y="725"/>
                    <a:pt x="2584"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748;p53">
              <a:extLst>
                <a:ext uri="{FF2B5EF4-FFF2-40B4-BE49-F238E27FC236}">
                  <a16:creationId xmlns:a16="http://schemas.microsoft.com/office/drawing/2014/main" id="{EEF3AA36-3495-4FB7-8791-EB388E3D435F}"/>
                </a:ext>
              </a:extLst>
            </p:cNvPr>
            <p:cNvSpPr/>
            <p:nvPr/>
          </p:nvSpPr>
          <p:spPr>
            <a:xfrm>
              <a:off x="-9523700" y="4148800"/>
              <a:ext cx="82725" cy="252850"/>
            </a:xfrm>
            <a:custGeom>
              <a:avLst/>
              <a:gdLst/>
              <a:ahLst/>
              <a:cxnLst/>
              <a:rect l="l" t="t" r="r" b="b"/>
              <a:pathLst>
                <a:path w="3309" h="10114" extrusionOk="0">
                  <a:moveTo>
                    <a:pt x="820" y="0"/>
                  </a:moveTo>
                  <a:lnTo>
                    <a:pt x="820" y="7876"/>
                  </a:lnTo>
                  <a:cubicBezTo>
                    <a:pt x="316" y="8160"/>
                    <a:pt x="1" y="8695"/>
                    <a:pt x="1" y="9294"/>
                  </a:cubicBezTo>
                  <a:lnTo>
                    <a:pt x="1" y="9672"/>
                  </a:lnTo>
                  <a:cubicBezTo>
                    <a:pt x="1" y="9924"/>
                    <a:pt x="190" y="10113"/>
                    <a:pt x="442" y="10113"/>
                  </a:cubicBezTo>
                  <a:lnTo>
                    <a:pt x="2930" y="10113"/>
                  </a:lnTo>
                  <a:cubicBezTo>
                    <a:pt x="3151" y="10113"/>
                    <a:pt x="3309" y="9924"/>
                    <a:pt x="3309" y="9672"/>
                  </a:cubicBezTo>
                  <a:lnTo>
                    <a:pt x="3309" y="9294"/>
                  </a:lnTo>
                  <a:cubicBezTo>
                    <a:pt x="3309" y="8664"/>
                    <a:pt x="2993" y="8160"/>
                    <a:pt x="2489" y="7876"/>
                  </a:cubicBezTo>
                  <a:lnTo>
                    <a:pt x="2489" y="0"/>
                  </a:lnTo>
                  <a:cubicBezTo>
                    <a:pt x="2206" y="63"/>
                    <a:pt x="1922" y="158"/>
                    <a:pt x="1670" y="158"/>
                  </a:cubicBezTo>
                  <a:cubicBezTo>
                    <a:pt x="1387" y="158"/>
                    <a:pt x="1103" y="63"/>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749;p53">
              <a:extLst>
                <a:ext uri="{FF2B5EF4-FFF2-40B4-BE49-F238E27FC236}">
                  <a16:creationId xmlns:a16="http://schemas.microsoft.com/office/drawing/2014/main" id="{000CED70-8AC2-4ED0-AEDF-36963202F6FE}"/>
                </a:ext>
              </a:extLst>
            </p:cNvPr>
            <p:cNvSpPr/>
            <p:nvPr/>
          </p:nvSpPr>
          <p:spPr>
            <a:xfrm>
              <a:off x="-9252750" y="4049550"/>
              <a:ext cx="82725" cy="82725"/>
            </a:xfrm>
            <a:custGeom>
              <a:avLst/>
              <a:gdLst/>
              <a:ahLst/>
              <a:cxnLst/>
              <a:rect l="l" t="t" r="r" b="b"/>
              <a:pathLst>
                <a:path w="3309" h="3309" extrusionOk="0">
                  <a:moveTo>
                    <a:pt x="1670" y="1"/>
                  </a:moveTo>
                  <a:cubicBezTo>
                    <a:pt x="756" y="1"/>
                    <a:pt x="0" y="725"/>
                    <a:pt x="0" y="1639"/>
                  </a:cubicBezTo>
                  <a:cubicBezTo>
                    <a:pt x="0" y="2552"/>
                    <a:pt x="756" y="3309"/>
                    <a:pt x="1670" y="3309"/>
                  </a:cubicBezTo>
                  <a:cubicBezTo>
                    <a:pt x="2552" y="3309"/>
                    <a:pt x="3308" y="2552"/>
                    <a:pt x="3308" y="1639"/>
                  </a:cubicBezTo>
                  <a:cubicBezTo>
                    <a:pt x="3308" y="725"/>
                    <a:pt x="2552"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750;p53">
              <a:extLst>
                <a:ext uri="{FF2B5EF4-FFF2-40B4-BE49-F238E27FC236}">
                  <a16:creationId xmlns:a16="http://schemas.microsoft.com/office/drawing/2014/main" id="{B8DBE296-6F3A-44E8-B25C-33B853F8D485}"/>
                </a:ext>
              </a:extLst>
            </p:cNvPr>
            <p:cNvSpPr/>
            <p:nvPr/>
          </p:nvSpPr>
          <p:spPr>
            <a:xfrm>
              <a:off x="-9252750" y="4148800"/>
              <a:ext cx="82725" cy="252850"/>
            </a:xfrm>
            <a:custGeom>
              <a:avLst/>
              <a:gdLst/>
              <a:ahLst/>
              <a:cxnLst/>
              <a:rect l="l" t="t" r="r" b="b"/>
              <a:pathLst>
                <a:path w="3309" h="10114" extrusionOk="0">
                  <a:moveTo>
                    <a:pt x="819" y="0"/>
                  </a:moveTo>
                  <a:lnTo>
                    <a:pt x="819" y="7876"/>
                  </a:lnTo>
                  <a:cubicBezTo>
                    <a:pt x="315" y="8160"/>
                    <a:pt x="0" y="8695"/>
                    <a:pt x="0" y="9294"/>
                  </a:cubicBezTo>
                  <a:lnTo>
                    <a:pt x="0" y="9704"/>
                  </a:lnTo>
                  <a:cubicBezTo>
                    <a:pt x="0" y="9924"/>
                    <a:pt x="189" y="10113"/>
                    <a:pt x="441" y="10113"/>
                  </a:cubicBezTo>
                  <a:lnTo>
                    <a:pt x="2899" y="10113"/>
                  </a:lnTo>
                  <a:cubicBezTo>
                    <a:pt x="3151" y="10113"/>
                    <a:pt x="3308" y="9924"/>
                    <a:pt x="3308" y="9704"/>
                  </a:cubicBezTo>
                  <a:lnTo>
                    <a:pt x="3308" y="9294"/>
                  </a:lnTo>
                  <a:cubicBezTo>
                    <a:pt x="3308" y="8664"/>
                    <a:pt x="2962" y="8160"/>
                    <a:pt x="2489" y="7876"/>
                  </a:cubicBezTo>
                  <a:lnTo>
                    <a:pt x="2489" y="0"/>
                  </a:lnTo>
                  <a:cubicBezTo>
                    <a:pt x="2206" y="95"/>
                    <a:pt x="1922" y="158"/>
                    <a:pt x="1638" y="158"/>
                  </a:cubicBezTo>
                  <a:cubicBezTo>
                    <a:pt x="1386" y="158"/>
                    <a:pt x="1103" y="95"/>
                    <a:pt x="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751;p53">
              <a:extLst>
                <a:ext uri="{FF2B5EF4-FFF2-40B4-BE49-F238E27FC236}">
                  <a16:creationId xmlns:a16="http://schemas.microsoft.com/office/drawing/2014/main" id="{14849196-7DC2-466D-9B6D-03F689D3935E}"/>
                </a:ext>
              </a:extLst>
            </p:cNvPr>
            <p:cNvSpPr/>
            <p:nvPr/>
          </p:nvSpPr>
          <p:spPr>
            <a:xfrm>
              <a:off x="-9440200" y="4214950"/>
              <a:ext cx="187475" cy="167000"/>
            </a:xfrm>
            <a:custGeom>
              <a:avLst/>
              <a:gdLst/>
              <a:ahLst/>
              <a:cxnLst/>
              <a:rect l="l" t="t" r="r" b="b"/>
              <a:pathLst>
                <a:path w="7499" h="6680" extrusionOk="0">
                  <a:moveTo>
                    <a:pt x="1229" y="1"/>
                  </a:moveTo>
                  <a:cubicBezTo>
                    <a:pt x="1071" y="1"/>
                    <a:pt x="914" y="64"/>
                    <a:pt x="882" y="221"/>
                  </a:cubicBezTo>
                  <a:lnTo>
                    <a:pt x="0" y="1954"/>
                  </a:lnTo>
                  <a:lnTo>
                    <a:pt x="0" y="4852"/>
                  </a:lnTo>
                  <a:cubicBezTo>
                    <a:pt x="536" y="5325"/>
                    <a:pt x="851" y="5955"/>
                    <a:pt x="851" y="6680"/>
                  </a:cubicBezTo>
                  <a:lnTo>
                    <a:pt x="6679" y="6680"/>
                  </a:lnTo>
                  <a:cubicBezTo>
                    <a:pt x="6679" y="5955"/>
                    <a:pt x="6994" y="5325"/>
                    <a:pt x="7498" y="4852"/>
                  </a:cubicBezTo>
                  <a:lnTo>
                    <a:pt x="7498" y="1954"/>
                  </a:lnTo>
                  <a:lnTo>
                    <a:pt x="6616" y="221"/>
                  </a:lnTo>
                  <a:cubicBezTo>
                    <a:pt x="6553" y="64"/>
                    <a:pt x="6427" y="1"/>
                    <a:pt x="6270" y="1"/>
                  </a:cubicBezTo>
                  <a:lnTo>
                    <a:pt x="4726" y="1"/>
                  </a:lnTo>
                  <a:lnTo>
                    <a:pt x="6616" y="4443"/>
                  </a:lnTo>
                  <a:cubicBezTo>
                    <a:pt x="6679" y="4569"/>
                    <a:pt x="6679" y="4726"/>
                    <a:pt x="6585" y="4852"/>
                  </a:cubicBezTo>
                  <a:cubicBezTo>
                    <a:pt x="6522" y="4947"/>
                    <a:pt x="6396" y="5041"/>
                    <a:pt x="6238" y="5041"/>
                  </a:cubicBezTo>
                  <a:lnTo>
                    <a:pt x="1260" y="5041"/>
                  </a:lnTo>
                  <a:cubicBezTo>
                    <a:pt x="1103" y="5041"/>
                    <a:pt x="1008" y="4947"/>
                    <a:pt x="914" y="4852"/>
                  </a:cubicBezTo>
                  <a:cubicBezTo>
                    <a:pt x="851" y="4726"/>
                    <a:pt x="851" y="4569"/>
                    <a:pt x="882" y="4443"/>
                  </a:cubicBezTo>
                  <a:lnTo>
                    <a:pt x="27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752;p53">
              <a:extLst>
                <a:ext uri="{FF2B5EF4-FFF2-40B4-BE49-F238E27FC236}">
                  <a16:creationId xmlns:a16="http://schemas.microsoft.com/office/drawing/2014/main" id="{0268A031-7C12-49B7-B901-9970D0DCDA88}"/>
                </a:ext>
              </a:extLst>
            </p:cNvPr>
            <p:cNvSpPr/>
            <p:nvPr/>
          </p:nvSpPr>
          <p:spPr>
            <a:xfrm>
              <a:off x="-9393750" y="4214950"/>
              <a:ext cx="93750" cy="104000"/>
            </a:xfrm>
            <a:custGeom>
              <a:avLst/>
              <a:gdLst/>
              <a:ahLst/>
              <a:cxnLst/>
              <a:rect l="l" t="t" r="r" b="b"/>
              <a:pathLst>
                <a:path w="3750" h="4160" extrusionOk="0">
                  <a:moveTo>
                    <a:pt x="1828" y="1"/>
                  </a:moveTo>
                  <a:lnTo>
                    <a:pt x="1" y="4159"/>
                  </a:lnTo>
                  <a:lnTo>
                    <a:pt x="3750" y="4159"/>
                  </a:lnTo>
                  <a:lnTo>
                    <a:pt x="1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753;p53">
              <a:extLst>
                <a:ext uri="{FF2B5EF4-FFF2-40B4-BE49-F238E27FC236}">
                  <a16:creationId xmlns:a16="http://schemas.microsoft.com/office/drawing/2014/main" id="{BD53BAED-3B0C-4F7E-B727-A2B8FB7A998C}"/>
                </a:ext>
              </a:extLst>
            </p:cNvPr>
            <p:cNvSpPr/>
            <p:nvPr/>
          </p:nvSpPr>
          <p:spPr>
            <a:xfrm>
              <a:off x="-9440200" y="4140125"/>
              <a:ext cx="187475" cy="32325"/>
            </a:xfrm>
            <a:custGeom>
              <a:avLst/>
              <a:gdLst/>
              <a:ahLst/>
              <a:cxnLst/>
              <a:rect l="l" t="t" r="r" b="b"/>
              <a:pathLst>
                <a:path w="7499" h="1293" extrusionOk="0">
                  <a:moveTo>
                    <a:pt x="0" y="1"/>
                  </a:moveTo>
                  <a:lnTo>
                    <a:pt x="0" y="851"/>
                  </a:lnTo>
                  <a:cubicBezTo>
                    <a:pt x="1229" y="1135"/>
                    <a:pt x="2489" y="1292"/>
                    <a:pt x="3749" y="1292"/>
                  </a:cubicBezTo>
                  <a:cubicBezTo>
                    <a:pt x="5009" y="1292"/>
                    <a:pt x="6270" y="1135"/>
                    <a:pt x="7498" y="851"/>
                  </a:cubicBezTo>
                  <a:lnTo>
                    <a:pt x="7498" y="1"/>
                  </a:lnTo>
                  <a:cubicBezTo>
                    <a:pt x="6270" y="300"/>
                    <a:pt x="5001" y="450"/>
                    <a:pt x="3737" y="450"/>
                  </a:cubicBezTo>
                  <a:cubicBezTo>
                    <a:pt x="2473" y="450"/>
                    <a:pt x="1213" y="300"/>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754;p53">
            <a:extLst>
              <a:ext uri="{FF2B5EF4-FFF2-40B4-BE49-F238E27FC236}">
                <a16:creationId xmlns:a16="http://schemas.microsoft.com/office/drawing/2014/main" id="{D90F0E90-DA34-48DE-9CD3-1FDDDEB8D0DB}"/>
              </a:ext>
            </a:extLst>
          </p:cNvPr>
          <p:cNvGrpSpPr/>
          <p:nvPr/>
        </p:nvGrpSpPr>
        <p:grpSpPr>
          <a:xfrm>
            <a:off x="10456132" y="4334435"/>
            <a:ext cx="572433" cy="498668"/>
            <a:chOff x="-8209150" y="3659675"/>
            <a:chExt cx="354450" cy="308775"/>
          </a:xfrm>
          <a:solidFill>
            <a:srgbClr val="5C3183"/>
          </a:solidFill>
        </p:grpSpPr>
        <p:sp>
          <p:nvSpPr>
            <p:cNvPr id="136" name="Google Shape;7755;p53">
              <a:extLst>
                <a:ext uri="{FF2B5EF4-FFF2-40B4-BE49-F238E27FC236}">
                  <a16:creationId xmlns:a16="http://schemas.microsoft.com/office/drawing/2014/main" id="{1073EF2B-56AE-40EB-884F-1984FED2D75C}"/>
                </a:ext>
              </a:extLst>
            </p:cNvPr>
            <p:cNvSpPr/>
            <p:nvPr/>
          </p:nvSpPr>
          <p:spPr>
            <a:xfrm>
              <a:off x="-8209150" y="3907775"/>
              <a:ext cx="353675" cy="60675"/>
            </a:xfrm>
            <a:custGeom>
              <a:avLst/>
              <a:gdLst/>
              <a:ahLst/>
              <a:cxnLst/>
              <a:rect l="l" t="t" r="r" b="b"/>
              <a:pathLst>
                <a:path w="14147" h="2427" extrusionOk="0">
                  <a:moveTo>
                    <a:pt x="1261" y="1"/>
                  </a:moveTo>
                  <a:cubicBezTo>
                    <a:pt x="599" y="1"/>
                    <a:pt x="0" y="536"/>
                    <a:pt x="0" y="1229"/>
                  </a:cubicBezTo>
                  <a:lnTo>
                    <a:pt x="0" y="2048"/>
                  </a:lnTo>
                  <a:cubicBezTo>
                    <a:pt x="0" y="2269"/>
                    <a:pt x="189" y="2427"/>
                    <a:pt x="378" y="2427"/>
                  </a:cubicBezTo>
                  <a:lnTo>
                    <a:pt x="13673" y="2427"/>
                  </a:lnTo>
                  <a:cubicBezTo>
                    <a:pt x="13894" y="2427"/>
                    <a:pt x="14052" y="2238"/>
                    <a:pt x="14052" y="2048"/>
                  </a:cubicBezTo>
                  <a:lnTo>
                    <a:pt x="14052" y="1229"/>
                  </a:lnTo>
                  <a:cubicBezTo>
                    <a:pt x="14146" y="599"/>
                    <a:pt x="13579" y="1"/>
                    <a:pt x="128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756;p53">
              <a:extLst>
                <a:ext uri="{FF2B5EF4-FFF2-40B4-BE49-F238E27FC236}">
                  <a16:creationId xmlns:a16="http://schemas.microsoft.com/office/drawing/2014/main" id="{006979B4-B0FD-4C66-B274-BDA58D1A272B}"/>
                </a:ext>
              </a:extLst>
            </p:cNvPr>
            <p:cNvSpPr/>
            <p:nvPr/>
          </p:nvSpPr>
          <p:spPr>
            <a:xfrm>
              <a:off x="-8188675" y="3825075"/>
              <a:ext cx="311125" cy="63050"/>
            </a:xfrm>
            <a:custGeom>
              <a:avLst/>
              <a:gdLst/>
              <a:ahLst/>
              <a:cxnLst/>
              <a:rect l="l" t="t" r="r" b="b"/>
              <a:pathLst>
                <a:path w="12445" h="2522" extrusionOk="0">
                  <a:moveTo>
                    <a:pt x="442" y="1"/>
                  </a:moveTo>
                  <a:cubicBezTo>
                    <a:pt x="189" y="1"/>
                    <a:pt x="0" y="190"/>
                    <a:pt x="0" y="410"/>
                  </a:cubicBezTo>
                  <a:lnTo>
                    <a:pt x="0" y="2521"/>
                  </a:lnTo>
                  <a:lnTo>
                    <a:pt x="3308" y="2521"/>
                  </a:lnTo>
                  <a:lnTo>
                    <a:pt x="3308" y="2080"/>
                  </a:lnTo>
                  <a:cubicBezTo>
                    <a:pt x="3308" y="1828"/>
                    <a:pt x="3497" y="1670"/>
                    <a:pt x="3718" y="1670"/>
                  </a:cubicBezTo>
                  <a:cubicBezTo>
                    <a:pt x="3939" y="1670"/>
                    <a:pt x="4128" y="1891"/>
                    <a:pt x="4128" y="2080"/>
                  </a:cubicBezTo>
                  <a:lnTo>
                    <a:pt x="4128" y="2521"/>
                  </a:lnTo>
                  <a:lnTo>
                    <a:pt x="5797" y="2521"/>
                  </a:lnTo>
                  <a:lnTo>
                    <a:pt x="5797" y="2080"/>
                  </a:lnTo>
                  <a:cubicBezTo>
                    <a:pt x="5797" y="1828"/>
                    <a:pt x="5986" y="1670"/>
                    <a:pt x="6238" y="1670"/>
                  </a:cubicBezTo>
                  <a:cubicBezTo>
                    <a:pt x="6459" y="1670"/>
                    <a:pt x="6616" y="1891"/>
                    <a:pt x="6616" y="2080"/>
                  </a:cubicBezTo>
                  <a:lnTo>
                    <a:pt x="6616" y="2521"/>
                  </a:lnTo>
                  <a:lnTo>
                    <a:pt x="8318" y="2521"/>
                  </a:lnTo>
                  <a:lnTo>
                    <a:pt x="8318" y="2080"/>
                  </a:lnTo>
                  <a:cubicBezTo>
                    <a:pt x="8318" y="1828"/>
                    <a:pt x="8507" y="1670"/>
                    <a:pt x="8696" y="1670"/>
                  </a:cubicBezTo>
                  <a:cubicBezTo>
                    <a:pt x="8948" y="1670"/>
                    <a:pt x="9105" y="1891"/>
                    <a:pt x="9105" y="2080"/>
                  </a:cubicBezTo>
                  <a:lnTo>
                    <a:pt x="9105" y="2521"/>
                  </a:lnTo>
                  <a:lnTo>
                    <a:pt x="12445" y="2521"/>
                  </a:lnTo>
                  <a:lnTo>
                    <a:pt x="12445" y="410"/>
                  </a:lnTo>
                  <a:cubicBezTo>
                    <a:pt x="12445" y="190"/>
                    <a:pt x="12256" y="1"/>
                    <a:pt x="120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757;p53">
              <a:extLst>
                <a:ext uri="{FF2B5EF4-FFF2-40B4-BE49-F238E27FC236}">
                  <a16:creationId xmlns:a16="http://schemas.microsoft.com/office/drawing/2014/main" id="{9A022519-7676-4AAF-B7A6-03EB25D380BD}"/>
                </a:ext>
              </a:extLst>
            </p:cNvPr>
            <p:cNvSpPr/>
            <p:nvPr/>
          </p:nvSpPr>
          <p:spPr>
            <a:xfrm>
              <a:off x="-7913800" y="3743175"/>
              <a:ext cx="59100" cy="62250"/>
            </a:xfrm>
            <a:custGeom>
              <a:avLst/>
              <a:gdLst/>
              <a:ahLst/>
              <a:cxnLst/>
              <a:rect l="l" t="t" r="r" b="b"/>
              <a:pathLst>
                <a:path w="2364" h="2490" extrusionOk="0">
                  <a:moveTo>
                    <a:pt x="1922" y="0"/>
                  </a:moveTo>
                  <a:cubicBezTo>
                    <a:pt x="1261" y="0"/>
                    <a:pt x="599" y="189"/>
                    <a:pt x="1" y="567"/>
                  </a:cubicBezTo>
                  <a:cubicBezTo>
                    <a:pt x="284" y="1134"/>
                    <a:pt x="473" y="1827"/>
                    <a:pt x="536" y="2489"/>
                  </a:cubicBezTo>
                  <a:lnTo>
                    <a:pt x="1796" y="2489"/>
                  </a:lnTo>
                  <a:lnTo>
                    <a:pt x="2332" y="504"/>
                  </a:lnTo>
                  <a:cubicBezTo>
                    <a:pt x="2364" y="410"/>
                    <a:pt x="2332" y="284"/>
                    <a:pt x="2238" y="158"/>
                  </a:cubicBezTo>
                  <a:cubicBezTo>
                    <a:pt x="2175" y="32"/>
                    <a:pt x="2048" y="0"/>
                    <a:pt x="19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758;p53">
              <a:extLst>
                <a:ext uri="{FF2B5EF4-FFF2-40B4-BE49-F238E27FC236}">
                  <a16:creationId xmlns:a16="http://schemas.microsoft.com/office/drawing/2014/main" id="{8ACECE54-16B2-4DD5-8A57-B31C6A04352C}"/>
                </a:ext>
              </a:extLst>
            </p:cNvPr>
            <p:cNvSpPr/>
            <p:nvPr/>
          </p:nvSpPr>
          <p:spPr>
            <a:xfrm>
              <a:off x="-8105975" y="3659675"/>
              <a:ext cx="185125" cy="145750"/>
            </a:xfrm>
            <a:custGeom>
              <a:avLst/>
              <a:gdLst/>
              <a:ahLst/>
              <a:cxnLst/>
              <a:rect l="l" t="t" r="r" b="b"/>
              <a:pathLst>
                <a:path w="7405" h="5830" extrusionOk="0">
                  <a:moveTo>
                    <a:pt x="442" y="1"/>
                  </a:moveTo>
                  <a:cubicBezTo>
                    <a:pt x="316" y="1"/>
                    <a:pt x="158" y="64"/>
                    <a:pt x="95" y="190"/>
                  </a:cubicBezTo>
                  <a:cubicBezTo>
                    <a:pt x="0" y="316"/>
                    <a:pt x="0" y="442"/>
                    <a:pt x="32" y="599"/>
                  </a:cubicBezTo>
                  <a:lnTo>
                    <a:pt x="2017" y="5829"/>
                  </a:lnTo>
                  <a:lnTo>
                    <a:pt x="7404" y="5829"/>
                  </a:lnTo>
                  <a:cubicBezTo>
                    <a:pt x="6806" y="2521"/>
                    <a:pt x="3907"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759;p53">
              <a:extLst>
                <a:ext uri="{FF2B5EF4-FFF2-40B4-BE49-F238E27FC236}">
                  <a16:creationId xmlns:a16="http://schemas.microsoft.com/office/drawing/2014/main" id="{A7B52738-D3DE-4298-9C8F-4441536F913E}"/>
                </a:ext>
              </a:extLst>
            </p:cNvPr>
            <p:cNvSpPr/>
            <p:nvPr/>
          </p:nvSpPr>
          <p:spPr>
            <a:xfrm>
              <a:off x="-8168975" y="3700625"/>
              <a:ext cx="91375" cy="104000"/>
            </a:xfrm>
            <a:custGeom>
              <a:avLst/>
              <a:gdLst/>
              <a:ahLst/>
              <a:cxnLst/>
              <a:rect l="l" t="t" r="r" b="b"/>
              <a:pathLst>
                <a:path w="3655" h="4160" extrusionOk="0">
                  <a:moveTo>
                    <a:pt x="473" y="1"/>
                  </a:moveTo>
                  <a:cubicBezTo>
                    <a:pt x="347" y="1"/>
                    <a:pt x="189" y="95"/>
                    <a:pt x="126" y="158"/>
                  </a:cubicBezTo>
                  <a:cubicBezTo>
                    <a:pt x="32" y="284"/>
                    <a:pt x="0" y="410"/>
                    <a:pt x="95" y="505"/>
                  </a:cubicBezTo>
                  <a:lnTo>
                    <a:pt x="1260" y="4097"/>
                  </a:lnTo>
                  <a:lnTo>
                    <a:pt x="3631" y="4097"/>
                  </a:lnTo>
                  <a:lnTo>
                    <a:pt x="2205" y="284"/>
                  </a:lnTo>
                  <a:cubicBezTo>
                    <a:pt x="1670" y="95"/>
                    <a:pt x="1071" y="1"/>
                    <a:pt x="473" y="1"/>
                  </a:cubicBezTo>
                  <a:close/>
                  <a:moveTo>
                    <a:pt x="3631" y="4097"/>
                  </a:moveTo>
                  <a:lnTo>
                    <a:pt x="3655" y="4160"/>
                  </a:lnTo>
                  <a:lnTo>
                    <a:pt x="3655" y="4097"/>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760;p53">
              <a:extLst>
                <a:ext uri="{FF2B5EF4-FFF2-40B4-BE49-F238E27FC236}">
                  <a16:creationId xmlns:a16="http://schemas.microsoft.com/office/drawing/2014/main" id="{E0892BA1-B045-4228-945C-F8AB83687581}"/>
                </a:ext>
              </a:extLst>
            </p:cNvPr>
            <p:cNvSpPr/>
            <p:nvPr/>
          </p:nvSpPr>
          <p:spPr>
            <a:xfrm>
              <a:off x="-8209150" y="3742375"/>
              <a:ext cx="50425" cy="61475"/>
            </a:xfrm>
            <a:custGeom>
              <a:avLst/>
              <a:gdLst/>
              <a:ahLst/>
              <a:cxnLst/>
              <a:rect l="l" t="t" r="r" b="b"/>
              <a:pathLst>
                <a:path w="2017" h="2459" extrusionOk="0">
                  <a:moveTo>
                    <a:pt x="441" y="1"/>
                  </a:moveTo>
                  <a:cubicBezTo>
                    <a:pt x="315" y="1"/>
                    <a:pt x="189" y="32"/>
                    <a:pt x="126" y="158"/>
                  </a:cubicBezTo>
                  <a:cubicBezTo>
                    <a:pt x="32" y="253"/>
                    <a:pt x="0" y="379"/>
                    <a:pt x="32" y="505"/>
                  </a:cubicBezTo>
                  <a:lnTo>
                    <a:pt x="504" y="2458"/>
                  </a:lnTo>
                  <a:lnTo>
                    <a:pt x="2017" y="2458"/>
                  </a:lnTo>
                  <a:lnTo>
                    <a:pt x="1229" y="64"/>
                  </a:lnTo>
                  <a:cubicBezTo>
                    <a:pt x="977" y="32"/>
                    <a:pt x="693"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761;p53">
            <a:extLst>
              <a:ext uri="{FF2B5EF4-FFF2-40B4-BE49-F238E27FC236}">
                <a16:creationId xmlns:a16="http://schemas.microsoft.com/office/drawing/2014/main" id="{AF26184E-E87D-47CF-B769-50E443839F49}"/>
              </a:ext>
            </a:extLst>
          </p:cNvPr>
          <p:cNvGrpSpPr/>
          <p:nvPr/>
        </p:nvGrpSpPr>
        <p:grpSpPr>
          <a:xfrm>
            <a:off x="3301212" y="3592205"/>
            <a:ext cx="571181" cy="569930"/>
            <a:chOff x="-12643475" y="3212300"/>
            <a:chExt cx="353675" cy="352900"/>
          </a:xfrm>
          <a:solidFill>
            <a:srgbClr val="5C3183"/>
          </a:solidFill>
        </p:grpSpPr>
        <p:sp>
          <p:nvSpPr>
            <p:cNvPr id="127" name="Google Shape;7762;p53">
              <a:extLst>
                <a:ext uri="{FF2B5EF4-FFF2-40B4-BE49-F238E27FC236}">
                  <a16:creationId xmlns:a16="http://schemas.microsoft.com/office/drawing/2014/main" id="{8B8C67A6-2F2A-4564-A7D9-02A83AEC9974}"/>
                </a:ext>
              </a:extLst>
            </p:cNvPr>
            <p:cNvSpPr/>
            <p:nvPr/>
          </p:nvSpPr>
          <p:spPr>
            <a:xfrm>
              <a:off x="-12372525" y="3517125"/>
              <a:ext cx="20500" cy="48075"/>
            </a:xfrm>
            <a:custGeom>
              <a:avLst/>
              <a:gdLst/>
              <a:ahLst/>
              <a:cxnLst/>
              <a:rect l="l" t="t" r="r" b="b"/>
              <a:pathLst>
                <a:path w="820" h="1923" extrusionOk="0">
                  <a:moveTo>
                    <a:pt x="0" y="0"/>
                  </a:moveTo>
                  <a:lnTo>
                    <a:pt x="0" y="1513"/>
                  </a:lnTo>
                  <a:cubicBezTo>
                    <a:pt x="0" y="1765"/>
                    <a:pt x="189" y="1922"/>
                    <a:pt x="410" y="1922"/>
                  </a:cubicBezTo>
                  <a:cubicBezTo>
                    <a:pt x="662" y="1922"/>
                    <a:pt x="819" y="1702"/>
                    <a:pt x="819" y="1513"/>
                  </a:cubicBezTo>
                  <a:lnTo>
                    <a:pt x="819" y="0"/>
                  </a:lnTo>
                  <a:cubicBezTo>
                    <a:pt x="662" y="126"/>
                    <a:pt x="567" y="221"/>
                    <a:pt x="410" y="221"/>
                  </a:cubicBezTo>
                  <a:cubicBezTo>
                    <a:pt x="189" y="221"/>
                    <a:pt x="126" y="12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763;p53">
              <a:extLst>
                <a:ext uri="{FF2B5EF4-FFF2-40B4-BE49-F238E27FC236}">
                  <a16:creationId xmlns:a16="http://schemas.microsoft.com/office/drawing/2014/main" id="{BF49F539-C980-4BCB-87D4-6B97547EED82}"/>
                </a:ext>
              </a:extLst>
            </p:cNvPr>
            <p:cNvSpPr/>
            <p:nvPr/>
          </p:nvSpPr>
          <p:spPr>
            <a:xfrm>
              <a:off x="-12581250" y="3480900"/>
              <a:ext cx="63025" cy="21275"/>
            </a:xfrm>
            <a:custGeom>
              <a:avLst/>
              <a:gdLst/>
              <a:ahLst/>
              <a:cxnLst/>
              <a:rect l="l" t="t" r="r" b="b"/>
              <a:pathLst>
                <a:path w="2521" h="851" extrusionOk="0">
                  <a:moveTo>
                    <a:pt x="0" y="0"/>
                  </a:moveTo>
                  <a:lnTo>
                    <a:pt x="0" y="851"/>
                  </a:lnTo>
                  <a:lnTo>
                    <a:pt x="2521" y="851"/>
                  </a:lnTo>
                  <a:lnTo>
                    <a:pt x="2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764;p53">
              <a:extLst>
                <a:ext uri="{FF2B5EF4-FFF2-40B4-BE49-F238E27FC236}">
                  <a16:creationId xmlns:a16="http://schemas.microsoft.com/office/drawing/2014/main" id="{2F7A9C65-5F7E-4EC4-A87C-8B0AA039FAC3}"/>
                </a:ext>
              </a:extLst>
            </p:cNvPr>
            <p:cNvSpPr/>
            <p:nvPr/>
          </p:nvSpPr>
          <p:spPr>
            <a:xfrm>
              <a:off x="-12643475" y="3398975"/>
              <a:ext cx="186700" cy="166225"/>
            </a:xfrm>
            <a:custGeom>
              <a:avLst/>
              <a:gdLst/>
              <a:ahLst/>
              <a:cxnLst/>
              <a:rect l="l" t="t" r="r" b="b"/>
              <a:pathLst>
                <a:path w="7468" h="6649" extrusionOk="0">
                  <a:moveTo>
                    <a:pt x="5419" y="2458"/>
                  </a:moveTo>
                  <a:cubicBezTo>
                    <a:pt x="5671" y="2458"/>
                    <a:pt x="5860" y="2647"/>
                    <a:pt x="5860" y="2899"/>
                  </a:cubicBezTo>
                  <a:lnTo>
                    <a:pt x="5860" y="4537"/>
                  </a:lnTo>
                  <a:cubicBezTo>
                    <a:pt x="5860" y="4789"/>
                    <a:pt x="5671" y="4978"/>
                    <a:pt x="5419" y="4978"/>
                  </a:cubicBezTo>
                  <a:lnTo>
                    <a:pt x="2080" y="4978"/>
                  </a:lnTo>
                  <a:cubicBezTo>
                    <a:pt x="1859" y="4978"/>
                    <a:pt x="1639" y="4789"/>
                    <a:pt x="1639" y="4537"/>
                  </a:cubicBezTo>
                  <a:lnTo>
                    <a:pt x="1639" y="2899"/>
                  </a:lnTo>
                  <a:cubicBezTo>
                    <a:pt x="1639" y="2647"/>
                    <a:pt x="1859" y="2458"/>
                    <a:pt x="2080" y="2458"/>
                  </a:cubicBezTo>
                  <a:close/>
                  <a:moveTo>
                    <a:pt x="1639" y="1"/>
                  </a:moveTo>
                  <a:lnTo>
                    <a:pt x="1639" y="977"/>
                  </a:lnTo>
                  <a:lnTo>
                    <a:pt x="662" y="1450"/>
                  </a:lnTo>
                  <a:cubicBezTo>
                    <a:pt x="221" y="1639"/>
                    <a:pt x="0" y="2080"/>
                    <a:pt x="0" y="2552"/>
                  </a:cubicBezTo>
                  <a:lnTo>
                    <a:pt x="0" y="5356"/>
                  </a:lnTo>
                  <a:cubicBezTo>
                    <a:pt x="0" y="6049"/>
                    <a:pt x="536" y="6648"/>
                    <a:pt x="1261" y="6648"/>
                  </a:cubicBezTo>
                  <a:lnTo>
                    <a:pt x="6270" y="6648"/>
                  </a:lnTo>
                  <a:cubicBezTo>
                    <a:pt x="6931" y="6648"/>
                    <a:pt x="7467" y="6049"/>
                    <a:pt x="7467" y="5388"/>
                  </a:cubicBezTo>
                  <a:lnTo>
                    <a:pt x="7467" y="2584"/>
                  </a:lnTo>
                  <a:cubicBezTo>
                    <a:pt x="7467" y="2111"/>
                    <a:pt x="7215" y="1670"/>
                    <a:pt x="6805" y="1481"/>
                  </a:cubicBezTo>
                  <a:lnTo>
                    <a:pt x="5829" y="1009"/>
                  </a:lnTo>
                  <a:lnTo>
                    <a:pt x="58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765;p53">
              <a:extLst>
                <a:ext uri="{FF2B5EF4-FFF2-40B4-BE49-F238E27FC236}">
                  <a16:creationId xmlns:a16="http://schemas.microsoft.com/office/drawing/2014/main" id="{0D4F0E83-7EDC-4EB3-9537-2A8B079D0722}"/>
                </a:ext>
              </a:extLst>
            </p:cNvPr>
            <p:cNvSpPr/>
            <p:nvPr/>
          </p:nvSpPr>
          <p:spPr>
            <a:xfrm>
              <a:off x="-12431600" y="3212300"/>
              <a:ext cx="141800" cy="137075"/>
            </a:xfrm>
            <a:custGeom>
              <a:avLst/>
              <a:gdLst/>
              <a:ahLst/>
              <a:cxnLst/>
              <a:rect l="l" t="t" r="r" b="b"/>
              <a:pathLst>
                <a:path w="5672" h="5483" extrusionOk="0">
                  <a:moveTo>
                    <a:pt x="2741" y="1"/>
                  </a:moveTo>
                  <a:cubicBezTo>
                    <a:pt x="1481" y="1"/>
                    <a:pt x="378" y="883"/>
                    <a:pt x="0" y="2017"/>
                  </a:cubicBezTo>
                  <a:lnTo>
                    <a:pt x="2300" y="3845"/>
                  </a:lnTo>
                  <a:lnTo>
                    <a:pt x="2300" y="2143"/>
                  </a:lnTo>
                  <a:cubicBezTo>
                    <a:pt x="2300" y="1891"/>
                    <a:pt x="2521" y="1702"/>
                    <a:pt x="2741" y="1702"/>
                  </a:cubicBezTo>
                  <a:cubicBezTo>
                    <a:pt x="2993" y="1702"/>
                    <a:pt x="3151" y="1891"/>
                    <a:pt x="3151" y="2143"/>
                  </a:cubicBezTo>
                  <a:lnTo>
                    <a:pt x="3151" y="5483"/>
                  </a:lnTo>
                  <a:lnTo>
                    <a:pt x="5608" y="3561"/>
                  </a:lnTo>
                  <a:lnTo>
                    <a:pt x="5608" y="2931"/>
                  </a:lnTo>
                  <a:cubicBezTo>
                    <a:pt x="5671" y="1324"/>
                    <a:pt x="4348"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766;p53">
              <a:extLst>
                <a:ext uri="{FF2B5EF4-FFF2-40B4-BE49-F238E27FC236}">
                  <a16:creationId xmlns:a16="http://schemas.microsoft.com/office/drawing/2014/main" id="{535DCB02-3BFF-4674-AB00-CC62B92B08D2}"/>
                </a:ext>
              </a:extLst>
            </p:cNvPr>
            <p:cNvSpPr/>
            <p:nvPr/>
          </p:nvSpPr>
          <p:spPr>
            <a:xfrm>
              <a:off x="-12352050" y="3326525"/>
              <a:ext cx="62250" cy="104775"/>
            </a:xfrm>
            <a:custGeom>
              <a:avLst/>
              <a:gdLst/>
              <a:ahLst/>
              <a:cxnLst/>
              <a:rect l="l" t="t" r="r" b="b"/>
              <a:pathLst>
                <a:path w="2490" h="4191" extrusionOk="0">
                  <a:moveTo>
                    <a:pt x="2489" y="0"/>
                  </a:moveTo>
                  <a:lnTo>
                    <a:pt x="0" y="1890"/>
                  </a:lnTo>
                  <a:lnTo>
                    <a:pt x="0" y="4190"/>
                  </a:lnTo>
                  <a:lnTo>
                    <a:pt x="2489" y="2300"/>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767;p53">
              <a:extLst>
                <a:ext uri="{FF2B5EF4-FFF2-40B4-BE49-F238E27FC236}">
                  <a16:creationId xmlns:a16="http://schemas.microsoft.com/office/drawing/2014/main" id="{03183C80-26D1-45B8-9ED9-2E5F6EBD3A7D}"/>
                </a:ext>
              </a:extLst>
            </p:cNvPr>
            <p:cNvSpPr/>
            <p:nvPr/>
          </p:nvSpPr>
          <p:spPr>
            <a:xfrm>
              <a:off x="-12434750" y="3285550"/>
              <a:ext cx="62250" cy="104000"/>
            </a:xfrm>
            <a:custGeom>
              <a:avLst/>
              <a:gdLst/>
              <a:ahLst/>
              <a:cxnLst/>
              <a:rect l="l" t="t" r="r" b="b"/>
              <a:pathLst>
                <a:path w="2490" h="4160" extrusionOk="0">
                  <a:moveTo>
                    <a:pt x="0" y="1"/>
                  </a:moveTo>
                  <a:lnTo>
                    <a:pt x="0" y="2269"/>
                  </a:lnTo>
                  <a:lnTo>
                    <a:pt x="2489" y="4160"/>
                  </a:lnTo>
                  <a:lnTo>
                    <a:pt x="2489" y="189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768;p53">
              <a:extLst>
                <a:ext uri="{FF2B5EF4-FFF2-40B4-BE49-F238E27FC236}">
                  <a16:creationId xmlns:a16="http://schemas.microsoft.com/office/drawing/2014/main" id="{4F27CEC6-0114-4548-9833-11DF5539FEB6}"/>
                </a:ext>
              </a:extLst>
            </p:cNvPr>
            <p:cNvSpPr/>
            <p:nvPr/>
          </p:nvSpPr>
          <p:spPr>
            <a:xfrm>
              <a:off x="-12352050" y="3409225"/>
              <a:ext cx="62250" cy="107925"/>
            </a:xfrm>
            <a:custGeom>
              <a:avLst/>
              <a:gdLst/>
              <a:ahLst/>
              <a:cxnLst/>
              <a:rect l="l" t="t" r="r" b="b"/>
              <a:pathLst>
                <a:path w="2490" h="4317" extrusionOk="0">
                  <a:moveTo>
                    <a:pt x="2489" y="0"/>
                  </a:moveTo>
                  <a:lnTo>
                    <a:pt x="0" y="1859"/>
                  </a:lnTo>
                  <a:lnTo>
                    <a:pt x="0" y="4316"/>
                  </a:lnTo>
                  <a:lnTo>
                    <a:pt x="1607" y="2678"/>
                  </a:lnTo>
                  <a:cubicBezTo>
                    <a:pt x="2174" y="2142"/>
                    <a:pt x="2489" y="1418"/>
                    <a:pt x="2489" y="630"/>
                  </a:cubicBez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769;p53">
              <a:extLst>
                <a:ext uri="{FF2B5EF4-FFF2-40B4-BE49-F238E27FC236}">
                  <a16:creationId xmlns:a16="http://schemas.microsoft.com/office/drawing/2014/main" id="{C00F7BF1-0EB4-48B4-B344-739945B93DA3}"/>
                </a:ext>
              </a:extLst>
            </p:cNvPr>
            <p:cNvSpPr/>
            <p:nvPr/>
          </p:nvSpPr>
          <p:spPr>
            <a:xfrm>
              <a:off x="-12434750" y="3368250"/>
              <a:ext cx="62250" cy="148900"/>
            </a:xfrm>
            <a:custGeom>
              <a:avLst/>
              <a:gdLst/>
              <a:ahLst/>
              <a:cxnLst/>
              <a:rect l="l" t="t" r="r" b="b"/>
              <a:pathLst>
                <a:path w="2490" h="5956" extrusionOk="0">
                  <a:moveTo>
                    <a:pt x="0" y="1"/>
                  </a:moveTo>
                  <a:lnTo>
                    <a:pt x="0" y="2269"/>
                  </a:lnTo>
                  <a:cubicBezTo>
                    <a:pt x="0" y="3057"/>
                    <a:pt x="315" y="3781"/>
                    <a:pt x="851" y="4317"/>
                  </a:cubicBezTo>
                  <a:lnTo>
                    <a:pt x="2489" y="5955"/>
                  </a:lnTo>
                  <a:lnTo>
                    <a:pt x="2489" y="1860"/>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770;p53">
              <a:extLst>
                <a:ext uri="{FF2B5EF4-FFF2-40B4-BE49-F238E27FC236}">
                  <a16:creationId xmlns:a16="http://schemas.microsoft.com/office/drawing/2014/main" id="{A07F318F-FEF1-45B8-9000-2D42E7F9658B}"/>
                </a:ext>
              </a:extLst>
            </p:cNvPr>
            <p:cNvSpPr/>
            <p:nvPr/>
          </p:nvSpPr>
          <p:spPr>
            <a:xfrm>
              <a:off x="-12623000" y="3336750"/>
              <a:ext cx="145725" cy="40975"/>
            </a:xfrm>
            <a:custGeom>
              <a:avLst/>
              <a:gdLst/>
              <a:ahLst/>
              <a:cxnLst/>
              <a:rect l="l" t="t" r="r" b="b"/>
              <a:pathLst>
                <a:path w="5829" h="1639" extrusionOk="0">
                  <a:moveTo>
                    <a:pt x="820" y="1"/>
                  </a:moveTo>
                  <a:cubicBezTo>
                    <a:pt x="347" y="1"/>
                    <a:pt x="1" y="347"/>
                    <a:pt x="1" y="820"/>
                  </a:cubicBezTo>
                  <a:cubicBezTo>
                    <a:pt x="1" y="1292"/>
                    <a:pt x="410" y="1639"/>
                    <a:pt x="820" y="1639"/>
                  </a:cubicBezTo>
                  <a:lnTo>
                    <a:pt x="5010" y="1639"/>
                  </a:lnTo>
                  <a:cubicBezTo>
                    <a:pt x="5482" y="1639"/>
                    <a:pt x="5829" y="1292"/>
                    <a:pt x="5829" y="820"/>
                  </a:cubicBezTo>
                  <a:cubicBezTo>
                    <a:pt x="5829" y="347"/>
                    <a:pt x="5482" y="1"/>
                    <a:pt x="50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771;p53">
            <a:extLst>
              <a:ext uri="{FF2B5EF4-FFF2-40B4-BE49-F238E27FC236}">
                <a16:creationId xmlns:a16="http://schemas.microsoft.com/office/drawing/2014/main" id="{49F8860E-2C93-4931-8C5D-B15CD6CC4D32}"/>
              </a:ext>
            </a:extLst>
          </p:cNvPr>
          <p:cNvGrpSpPr/>
          <p:nvPr/>
        </p:nvGrpSpPr>
        <p:grpSpPr>
          <a:xfrm>
            <a:off x="3301212" y="4316529"/>
            <a:ext cx="571181" cy="534481"/>
            <a:chOff x="-12643475" y="3657325"/>
            <a:chExt cx="353675" cy="330950"/>
          </a:xfrm>
          <a:solidFill>
            <a:srgbClr val="5C3183"/>
          </a:solidFill>
        </p:grpSpPr>
        <p:sp>
          <p:nvSpPr>
            <p:cNvPr id="121" name="Google Shape;7772;p53">
              <a:extLst>
                <a:ext uri="{FF2B5EF4-FFF2-40B4-BE49-F238E27FC236}">
                  <a16:creationId xmlns:a16="http://schemas.microsoft.com/office/drawing/2014/main" id="{387CE890-264A-4265-8E9C-AF5D8086DE2F}"/>
                </a:ext>
              </a:extLst>
            </p:cNvPr>
            <p:cNvSpPr/>
            <p:nvPr/>
          </p:nvSpPr>
          <p:spPr>
            <a:xfrm>
              <a:off x="-12580475" y="3719550"/>
              <a:ext cx="19725" cy="19700"/>
            </a:xfrm>
            <a:custGeom>
              <a:avLst/>
              <a:gdLst/>
              <a:ahLst/>
              <a:cxnLst/>
              <a:rect l="l" t="t" r="r" b="b"/>
              <a:pathLst>
                <a:path w="789" h="788" extrusionOk="0">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773;p53">
              <a:extLst>
                <a:ext uri="{FF2B5EF4-FFF2-40B4-BE49-F238E27FC236}">
                  <a16:creationId xmlns:a16="http://schemas.microsoft.com/office/drawing/2014/main" id="{F4D61BDF-8D90-4748-8DA3-85AC99420DDC}"/>
                </a:ext>
              </a:extLst>
            </p:cNvPr>
            <p:cNvSpPr/>
            <p:nvPr/>
          </p:nvSpPr>
          <p:spPr>
            <a:xfrm>
              <a:off x="-12456800" y="3719550"/>
              <a:ext cx="19700" cy="19700"/>
            </a:xfrm>
            <a:custGeom>
              <a:avLst/>
              <a:gdLst/>
              <a:ahLst/>
              <a:cxnLst/>
              <a:rect l="l" t="t" r="r" b="b"/>
              <a:pathLst>
                <a:path w="788" h="788" extrusionOk="0">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774;p53">
              <a:extLst>
                <a:ext uri="{FF2B5EF4-FFF2-40B4-BE49-F238E27FC236}">
                  <a16:creationId xmlns:a16="http://schemas.microsoft.com/office/drawing/2014/main" id="{3022697B-2AA5-4854-A921-D1D6DFF1906E}"/>
                </a:ext>
              </a:extLst>
            </p:cNvPr>
            <p:cNvSpPr/>
            <p:nvPr/>
          </p:nvSpPr>
          <p:spPr>
            <a:xfrm>
              <a:off x="-12643475" y="3657325"/>
              <a:ext cx="268600" cy="144950"/>
            </a:xfrm>
            <a:custGeom>
              <a:avLst/>
              <a:gdLst/>
              <a:ahLst/>
              <a:cxnLst/>
              <a:rect l="l" t="t" r="r" b="b"/>
              <a:pathLst>
                <a:path w="10744" h="5798" extrusionOk="0">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775;p53">
              <a:extLst>
                <a:ext uri="{FF2B5EF4-FFF2-40B4-BE49-F238E27FC236}">
                  <a16:creationId xmlns:a16="http://schemas.microsoft.com/office/drawing/2014/main" id="{A6B2AF15-C971-42DA-8BB4-EBABCE995ECC}"/>
                </a:ext>
              </a:extLst>
            </p:cNvPr>
            <p:cNvSpPr/>
            <p:nvPr/>
          </p:nvSpPr>
          <p:spPr>
            <a:xfrm>
              <a:off x="-12581250" y="3905425"/>
              <a:ext cx="62250" cy="20500"/>
            </a:xfrm>
            <a:custGeom>
              <a:avLst/>
              <a:gdLst/>
              <a:ahLst/>
              <a:cxnLst/>
              <a:rect l="l" t="t" r="r" b="b"/>
              <a:pathLst>
                <a:path w="2490" h="820" extrusionOk="0">
                  <a:moveTo>
                    <a:pt x="0" y="0"/>
                  </a:moveTo>
                  <a:lnTo>
                    <a:pt x="0" y="819"/>
                  </a:lnTo>
                  <a:lnTo>
                    <a:pt x="2489" y="819"/>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776;p53">
              <a:extLst>
                <a:ext uri="{FF2B5EF4-FFF2-40B4-BE49-F238E27FC236}">
                  <a16:creationId xmlns:a16="http://schemas.microsoft.com/office/drawing/2014/main" id="{66EFD94A-0884-4585-9F52-12E9788FBDDF}"/>
                </a:ext>
              </a:extLst>
            </p:cNvPr>
            <p:cNvSpPr/>
            <p:nvPr/>
          </p:nvSpPr>
          <p:spPr>
            <a:xfrm>
              <a:off x="-12643475" y="3802250"/>
              <a:ext cx="269400" cy="185900"/>
            </a:xfrm>
            <a:custGeom>
              <a:avLst/>
              <a:gdLst/>
              <a:ahLst/>
              <a:cxnLst/>
              <a:rect l="l" t="t" r="r" b="b"/>
              <a:pathLst>
                <a:path w="10776" h="7436" extrusionOk="0">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777;p53">
              <a:extLst>
                <a:ext uri="{FF2B5EF4-FFF2-40B4-BE49-F238E27FC236}">
                  <a16:creationId xmlns:a16="http://schemas.microsoft.com/office/drawing/2014/main" id="{6A8CF628-CCE5-4B17-839F-F227FF5F913E}"/>
                </a:ext>
              </a:extLst>
            </p:cNvPr>
            <p:cNvSpPr/>
            <p:nvPr/>
          </p:nvSpPr>
          <p:spPr>
            <a:xfrm>
              <a:off x="-12352850" y="3802125"/>
              <a:ext cx="63050" cy="186150"/>
            </a:xfrm>
            <a:custGeom>
              <a:avLst/>
              <a:gdLst/>
              <a:ahLst/>
              <a:cxnLst/>
              <a:rect l="l" t="t" r="r" b="b"/>
              <a:pathLst>
                <a:path w="2522" h="7446" extrusionOk="0">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78;p53">
            <a:extLst>
              <a:ext uri="{FF2B5EF4-FFF2-40B4-BE49-F238E27FC236}">
                <a16:creationId xmlns:a16="http://schemas.microsoft.com/office/drawing/2014/main" id="{52258287-8692-49DF-88E4-371922C0DB3A}"/>
              </a:ext>
            </a:extLst>
          </p:cNvPr>
          <p:cNvGrpSpPr/>
          <p:nvPr/>
        </p:nvGrpSpPr>
        <p:grpSpPr>
          <a:xfrm>
            <a:off x="4025454" y="5001769"/>
            <a:ext cx="571181" cy="566054"/>
            <a:chOff x="-12643475" y="4081850"/>
            <a:chExt cx="353675" cy="350500"/>
          </a:xfrm>
          <a:solidFill>
            <a:srgbClr val="5C3183"/>
          </a:solidFill>
        </p:grpSpPr>
        <p:sp>
          <p:nvSpPr>
            <p:cNvPr id="117" name="Google Shape;7779;p53">
              <a:extLst>
                <a:ext uri="{FF2B5EF4-FFF2-40B4-BE49-F238E27FC236}">
                  <a16:creationId xmlns:a16="http://schemas.microsoft.com/office/drawing/2014/main" id="{F59F4E95-6FEF-44B1-B20F-EE267FCC362A}"/>
                </a:ext>
              </a:extLst>
            </p:cNvPr>
            <p:cNvSpPr/>
            <p:nvPr/>
          </p:nvSpPr>
          <p:spPr>
            <a:xfrm>
              <a:off x="-12552125" y="4262400"/>
              <a:ext cx="22875" cy="20125"/>
            </a:xfrm>
            <a:custGeom>
              <a:avLst/>
              <a:gdLst/>
              <a:ahLst/>
              <a:cxnLst/>
              <a:rect l="l" t="t" r="r" b="b"/>
              <a:pathLst>
                <a:path w="915" h="805" extrusionOk="0">
                  <a:moveTo>
                    <a:pt x="458" y="1"/>
                  </a:moveTo>
                  <a:cubicBezTo>
                    <a:pt x="348" y="1"/>
                    <a:pt x="237" y="40"/>
                    <a:pt x="158" y="119"/>
                  </a:cubicBezTo>
                  <a:cubicBezTo>
                    <a:pt x="1" y="276"/>
                    <a:pt x="1" y="528"/>
                    <a:pt x="158" y="686"/>
                  </a:cubicBezTo>
                  <a:cubicBezTo>
                    <a:pt x="237" y="765"/>
                    <a:pt x="348" y="804"/>
                    <a:pt x="458" y="804"/>
                  </a:cubicBezTo>
                  <a:cubicBezTo>
                    <a:pt x="568" y="804"/>
                    <a:pt x="678" y="765"/>
                    <a:pt x="757" y="686"/>
                  </a:cubicBezTo>
                  <a:cubicBezTo>
                    <a:pt x="915" y="528"/>
                    <a:pt x="915" y="276"/>
                    <a:pt x="757" y="119"/>
                  </a:cubicBezTo>
                  <a:cubicBezTo>
                    <a:pt x="678" y="40"/>
                    <a:pt x="568" y="1"/>
                    <a:pt x="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780;p53">
              <a:extLst>
                <a:ext uri="{FF2B5EF4-FFF2-40B4-BE49-F238E27FC236}">
                  <a16:creationId xmlns:a16="http://schemas.microsoft.com/office/drawing/2014/main" id="{9409B816-577F-4189-B5CF-C71889B7D5C4}"/>
                </a:ext>
              </a:extLst>
            </p:cNvPr>
            <p:cNvSpPr/>
            <p:nvPr/>
          </p:nvSpPr>
          <p:spPr>
            <a:xfrm>
              <a:off x="-12480450" y="4241725"/>
              <a:ext cx="69350" cy="47275"/>
            </a:xfrm>
            <a:custGeom>
              <a:avLst/>
              <a:gdLst/>
              <a:ahLst/>
              <a:cxnLst/>
              <a:rect l="l" t="t" r="r" b="b"/>
              <a:pathLst>
                <a:path w="2774" h="1891" extrusionOk="0">
                  <a:moveTo>
                    <a:pt x="568" y="1"/>
                  </a:moveTo>
                  <a:lnTo>
                    <a:pt x="1" y="568"/>
                  </a:lnTo>
                  <a:lnTo>
                    <a:pt x="2206" y="1891"/>
                  </a:lnTo>
                  <a:lnTo>
                    <a:pt x="2773" y="1324"/>
                  </a:lnTo>
                  <a:lnTo>
                    <a:pt x="5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781;p53">
              <a:extLst>
                <a:ext uri="{FF2B5EF4-FFF2-40B4-BE49-F238E27FC236}">
                  <a16:creationId xmlns:a16="http://schemas.microsoft.com/office/drawing/2014/main" id="{92BF944E-2AF1-4AE0-B75A-2EB5033D9DAD}"/>
                </a:ext>
              </a:extLst>
            </p:cNvPr>
            <p:cNvSpPr/>
            <p:nvPr/>
          </p:nvSpPr>
          <p:spPr>
            <a:xfrm>
              <a:off x="-12643475" y="4081850"/>
              <a:ext cx="353675" cy="350500"/>
            </a:xfrm>
            <a:custGeom>
              <a:avLst/>
              <a:gdLst/>
              <a:ahLst/>
              <a:cxnLst/>
              <a:rect l="l" t="t" r="r" b="b"/>
              <a:pathLst>
                <a:path w="14147" h="14020" extrusionOk="0">
                  <a:moveTo>
                    <a:pt x="8207" y="3127"/>
                  </a:moveTo>
                  <a:cubicBezTo>
                    <a:pt x="8318" y="3127"/>
                    <a:pt x="8428" y="3166"/>
                    <a:pt x="8507" y="3245"/>
                  </a:cubicBezTo>
                  <a:lnTo>
                    <a:pt x="9105" y="3812"/>
                  </a:lnTo>
                  <a:cubicBezTo>
                    <a:pt x="9263" y="3970"/>
                    <a:pt x="9263" y="4253"/>
                    <a:pt x="9105" y="4411"/>
                  </a:cubicBezTo>
                  <a:cubicBezTo>
                    <a:pt x="9027" y="4490"/>
                    <a:pt x="8916" y="4529"/>
                    <a:pt x="8806" y="4529"/>
                  </a:cubicBezTo>
                  <a:cubicBezTo>
                    <a:pt x="8696" y="4529"/>
                    <a:pt x="8585" y="4490"/>
                    <a:pt x="8507" y="4411"/>
                  </a:cubicBezTo>
                  <a:lnTo>
                    <a:pt x="7908" y="3812"/>
                  </a:lnTo>
                  <a:cubicBezTo>
                    <a:pt x="7751" y="3655"/>
                    <a:pt x="7751" y="3403"/>
                    <a:pt x="7908" y="3245"/>
                  </a:cubicBezTo>
                  <a:cubicBezTo>
                    <a:pt x="7987" y="3166"/>
                    <a:pt x="8097" y="3127"/>
                    <a:pt x="8207" y="3127"/>
                  </a:cubicBezTo>
                  <a:close/>
                  <a:moveTo>
                    <a:pt x="9940" y="4860"/>
                  </a:moveTo>
                  <a:cubicBezTo>
                    <a:pt x="10050" y="4860"/>
                    <a:pt x="10161" y="4899"/>
                    <a:pt x="10239" y="4978"/>
                  </a:cubicBezTo>
                  <a:lnTo>
                    <a:pt x="10838" y="5545"/>
                  </a:lnTo>
                  <a:cubicBezTo>
                    <a:pt x="10996" y="5766"/>
                    <a:pt x="10996" y="5986"/>
                    <a:pt x="10838" y="6144"/>
                  </a:cubicBezTo>
                  <a:cubicBezTo>
                    <a:pt x="10759" y="6222"/>
                    <a:pt x="10649" y="6262"/>
                    <a:pt x="10539" y="6262"/>
                  </a:cubicBezTo>
                  <a:cubicBezTo>
                    <a:pt x="10429" y="6262"/>
                    <a:pt x="10318" y="6222"/>
                    <a:pt x="10239" y="6144"/>
                  </a:cubicBezTo>
                  <a:lnTo>
                    <a:pt x="9641" y="5545"/>
                  </a:lnTo>
                  <a:cubicBezTo>
                    <a:pt x="9483" y="5388"/>
                    <a:pt x="9483" y="5136"/>
                    <a:pt x="9641" y="4978"/>
                  </a:cubicBezTo>
                  <a:cubicBezTo>
                    <a:pt x="9720" y="4899"/>
                    <a:pt x="9830" y="4860"/>
                    <a:pt x="9940" y="4860"/>
                  </a:cubicBezTo>
                  <a:close/>
                  <a:moveTo>
                    <a:pt x="7058" y="5467"/>
                  </a:moveTo>
                  <a:cubicBezTo>
                    <a:pt x="7125" y="5467"/>
                    <a:pt x="7192" y="5481"/>
                    <a:pt x="7247" y="5514"/>
                  </a:cubicBezTo>
                  <a:lnTo>
                    <a:pt x="10145" y="7278"/>
                  </a:lnTo>
                  <a:cubicBezTo>
                    <a:pt x="10397" y="7404"/>
                    <a:pt x="10429" y="7719"/>
                    <a:pt x="10271" y="7908"/>
                  </a:cubicBezTo>
                  <a:lnTo>
                    <a:pt x="7373" y="10838"/>
                  </a:lnTo>
                  <a:cubicBezTo>
                    <a:pt x="7136" y="11074"/>
                    <a:pt x="6821" y="11192"/>
                    <a:pt x="6498" y="11192"/>
                  </a:cubicBezTo>
                  <a:cubicBezTo>
                    <a:pt x="6175" y="11192"/>
                    <a:pt x="5845" y="11074"/>
                    <a:pt x="5577" y="10838"/>
                  </a:cubicBezTo>
                  <a:cubicBezTo>
                    <a:pt x="5104" y="10365"/>
                    <a:pt x="5104" y="9578"/>
                    <a:pt x="5577" y="9074"/>
                  </a:cubicBezTo>
                  <a:cubicBezTo>
                    <a:pt x="5813" y="8837"/>
                    <a:pt x="6144" y="8719"/>
                    <a:pt x="6475" y="8719"/>
                  </a:cubicBezTo>
                  <a:cubicBezTo>
                    <a:pt x="6805" y="8719"/>
                    <a:pt x="7136" y="8837"/>
                    <a:pt x="7373" y="9074"/>
                  </a:cubicBezTo>
                  <a:cubicBezTo>
                    <a:pt x="7467" y="9168"/>
                    <a:pt x="7562" y="9294"/>
                    <a:pt x="7593" y="9420"/>
                  </a:cubicBezTo>
                  <a:lnTo>
                    <a:pt x="8160" y="8853"/>
                  </a:lnTo>
                  <a:lnTo>
                    <a:pt x="5955" y="7561"/>
                  </a:lnTo>
                  <a:lnTo>
                    <a:pt x="5010" y="8507"/>
                  </a:lnTo>
                  <a:cubicBezTo>
                    <a:pt x="4773" y="8743"/>
                    <a:pt x="4458" y="8861"/>
                    <a:pt x="4135" y="8861"/>
                  </a:cubicBezTo>
                  <a:cubicBezTo>
                    <a:pt x="3812" y="8861"/>
                    <a:pt x="3482" y="8743"/>
                    <a:pt x="3214" y="8507"/>
                  </a:cubicBezTo>
                  <a:cubicBezTo>
                    <a:pt x="2741" y="8034"/>
                    <a:pt x="2741" y="7246"/>
                    <a:pt x="3214" y="6742"/>
                  </a:cubicBezTo>
                  <a:cubicBezTo>
                    <a:pt x="3450" y="6506"/>
                    <a:pt x="3781" y="6388"/>
                    <a:pt x="4112" y="6388"/>
                  </a:cubicBezTo>
                  <a:cubicBezTo>
                    <a:pt x="4443" y="6388"/>
                    <a:pt x="4773" y="6506"/>
                    <a:pt x="5010" y="6742"/>
                  </a:cubicBezTo>
                  <a:cubicBezTo>
                    <a:pt x="5104" y="6837"/>
                    <a:pt x="5199" y="6963"/>
                    <a:pt x="5230" y="7089"/>
                  </a:cubicBezTo>
                  <a:lnTo>
                    <a:pt x="6742" y="5577"/>
                  </a:lnTo>
                  <a:cubicBezTo>
                    <a:pt x="6804" y="5515"/>
                    <a:pt x="6932" y="5467"/>
                    <a:pt x="7058" y="5467"/>
                  </a:cubicBezTo>
                  <a:close/>
                  <a:moveTo>
                    <a:pt x="9042" y="0"/>
                  </a:moveTo>
                  <a:cubicBezTo>
                    <a:pt x="8948" y="0"/>
                    <a:pt x="8853" y="32"/>
                    <a:pt x="8790" y="126"/>
                  </a:cubicBezTo>
                  <a:cubicBezTo>
                    <a:pt x="8711" y="205"/>
                    <a:pt x="8601" y="244"/>
                    <a:pt x="8491" y="244"/>
                  </a:cubicBezTo>
                  <a:cubicBezTo>
                    <a:pt x="8381" y="244"/>
                    <a:pt x="8270" y="205"/>
                    <a:pt x="8192" y="126"/>
                  </a:cubicBezTo>
                  <a:cubicBezTo>
                    <a:pt x="8113" y="47"/>
                    <a:pt x="8003" y="8"/>
                    <a:pt x="7892" y="8"/>
                  </a:cubicBezTo>
                  <a:cubicBezTo>
                    <a:pt x="7782" y="8"/>
                    <a:pt x="7672" y="47"/>
                    <a:pt x="7593" y="126"/>
                  </a:cubicBezTo>
                  <a:lnTo>
                    <a:pt x="6490" y="1229"/>
                  </a:lnTo>
                  <a:lnTo>
                    <a:pt x="7373" y="2080"/>
                  </a:lnTo>
                  <a:cubicBezTo>
                    <a:pt x="7530" y="2237"/>
                    <a:pt x="7530" y="2521"/>
                    <a:pt x="7373" y="2678"/>
                  </a:cubicBezTo>
                  <a:cubicBezTo>
                    <a:pt x="7294" y="2757"/>
                    <a:pt x="7184" y="2796"/>
                    <a:pt x="7073" y="2796"/>
                  </a:cubicBezTo>
                  <a:cubicBezTo>
                    <a:pt x="6963" y="2796"/>
                    <a:pt x="6853" y="2757"/>
                    <a:pt x="6774" y="2678"/>
                  </a:cubicBezTo>
                  <a:lnTo>
                    <a:pt x="5892" y="1828"/>
                  </a:lnTo>
                  <a:lnTo>
                    <a:pt x="158" y="7561"/>
                  </a:lnTo>
                  <a:cubicBezTo>
                    <a:pt x="0" y="7719"/>
                    <a:pt x="0" y="8002"/>
                    <a:pt x="158" y="8160"/>
                  </a:cubicBezTo>
                  <a:cubicBezTo>
                    <a:pt x="221" y="8223"/>
                    <a:pt x="284" y="8349"/>
                    <a:pt x="284" y="8444"/>
                  </a:cubicBezTo>
                  <a:cubicBezTo>
                    <a:pt x="284" y="8538"/>
                    <a:pt x="221" y="8633"/>
                    <a:pt x="158" y="8696"/>
                  </a:cubicBezTo>
                  <a:cubicBezTo>
                    <a:pt x="63" y="8790"/>
                    <a:pt x="32" y="8916"/>
                    <a:pt x="32" y="8979"/>
                  </a:cubicBezTo>
                  <a:cubicBezTo>
                    <a:pt x="32" y="9105"/>
                    <a:pt x="63" y="9168"/>
                    <a:pt x="158" y="9263"/>
                  </a:cubicBezTo>
                  <a:lnTo>
                    <a:pt x="756" y="9861"/>
                  </a:lnTo>
                  <a:cubicBezTo>
                    <a:pt x="820" y="9924"/>
                    <a:pt x="946" y="9956"/>
                    <a:pt x="1009" y="9956"/>
                  </a:cubicBezTo>
                  <a:cubicBezTo>
                    <a:pt x="1135" y="9956"/>
                    <a:pt x="1229" y="9924"/>
                    <a:pt x="1292" y="9861"/>
                  </a:cubicBezTo>
                  <a:cubicBezTo>
                    <a:pt x="1371" y="9782"/>
                    <a:pt x="1481" y="9743"/>
                    <a:pt x="1591" y="9743"/>
                  </a:cubicBezTo>
                  <a:cubicBezTo>
                    <a:pt x="1702" y="9743"/>
                    <a:pt x="1812" y="9782"/>
                    <a:pt x="1891" y="9861"/>
                  </a:cubicBezTo>
                  <a:cubicBezTo>
                    <a:pt x="1985" y="9924"/>
                    <a:pt x="2017" y="10050"/>
                    <a:pt x="2017" y="10113"/>
                  </a:cubicBezTo>
                  <a:cubicBezTo>
                    <a:pt x="2017" y="10239"/>
                    <a:pt x="1985" y="10334"/>
                    <a:pt x="1891" y="10397"/>
                  </a:cubicBezTo>
                  <a:cubicBezTo>
                    <a:pt x="1733" y="10554"/>
                    <a:pt x="1733" y="10838"/>
                    <a:pt x="1891" y="10995"/>
                  </a:cubicBezTo>
                  <a:lnTo>
                    <a:pt x="3088" y="12161"/>
                  </a:lnTo>
                  <a:cubicBezTo>
                    <a:pt x="3167" y="12240"/>
                    <a:pt x="3269" y="12279"/>
                    <a:pt x="3371" y="12279"/>
                  </a:cubicBezTo>
                  <a:cubicBezTo>
                    <a:pt x="3474" y="12279"/>
                    <a:pt x="3576" y="12240"/>
                    <a:pt x="3655" y="12161"/>
                  </a:cubicBezTo>
                  <a:cubicBezTo>
                    <a:pt x="3734" y="12082"/>
                    <a:pt x="3844" y="12043"/>
                    <a:pt x="3954" y="12043"/>
                  </a:cubicBezTo>
                  <a:cubicBezTo>
                    <a:pt x="4065" y="12043"/>
                    <a:pt x="4175" y="12082"/>
                    <a:pt x="4254" y="12161"/>
                  </a:cubicBezTo>
                  <a:cubicBezTo>
                    <a:pt x="4411" y="12319"/>
                    <a:pt x="4411" y="12602"/>
                    <a:pt x="4254" y="12760"/>
                  </a:cubicBezTo>
                  <a:cubicBezTo>
                    <a:pt x="4159" y="12854"/>
                    <a:pt x="4128" y="12949"/>
                    <a:pt x="4128" y="13043"/>
                  </a:cubicBezTo>
                  <a:cubicBezTo>
                    <a:pt x="4128" y="13169"/>
                    <a:pt x="4159" y="13232"/>
                    <a:pt x="4254" y="13327"/>
                  </a:cubicBezTo>
                  <a:lnTo>
                    <a:pt x="4852" y="13894"/>
                  </a:lnTo>
                  <a:cubicBezTo>
                    <a:pt x="4915" y="13988"/>
                    <a:pt x="5041" y="14020"/>
                    <a:pt x="5136" y="14020"/>
                  </a:cubicBezTo>
                  <a:cubicBezTo>
                    <a:pt x="5230" y="14020"/>
                    <a:pt x="5325" y="13988"/>
                    <a:pt x="5388" y="13894"/>
                  </a:cubicBezTo>
                  <a:cubicBezTo>
                    <a:pt x="5466" y="13815"/>
                    <a:pt x="5577" y="13776"/>
                    <a:pt x="5687" y="13776"/>
                  </a:cubicBezTo>
                  <a:cubicBezTo>
                    <a:pt x="5797" y="13776"/>
                    <a:pt x="5908" y="13815"/>
                    <a:pt x="5986" y="13894"/>
                  </a:cubicBezTo>
                  <a:cubicBezTo>
                    <a:pt x="6081" y="13988"/>
                    <a:pt x="6175" y="14020"/>
                    <a:pt x="6270" y="14020"/>
                  </a:cubicBezTo>
                  <a:cubicBezTo>
                    <a:pt x="6396" y="14020"/>
                    <a:pt x="6459" y="13988"/>
                    <a:pt x="6553" y="13894"/>
                  </a:cubicBezTo>
                  <a:lnTo>
                    <a:pt x="12287" y="8160"/>
                  </a:lnTo>
                  <a:lnTo>
                    <a:pt x="11437" y="7278"/>
                  </a:lnTo>
                  <a:cubicBezTo>
                    <a:pt x="11248" y="7120"/>
                    <a:pt x="11248" y="6837"/>
                    <a:pt x="11437" y="6711"/>
                  </a:cubicBezTo>
                  <a:cubicBezTo>
                    <a:pt x="11515" y="6632"/>
                    <a:pt x="11618" y="6593"/>
                    <a:pt x="11720" y="6593"/>
                  </a:cubicBezTo>
                  <a:cubicBezTo>
                    <a:pt x="11823" y="6593"/>
                    <a:pt x="11925" y="6632"/>
                    <a:pt x="12004" y="6711"/>
                  </a:cubicBezTo>
                  <a:lnTo>
                    <a:pt x="12886" y="7561"/>
                  </a:lnTo>
                  <a:lnTo>
                    <a:pt x="13989" y="6459"/>
                  </a:lnTo>
                  <a:cubicBezTo>
                    <a:pt x="14146" y="6301"/>
                    <a:pt x="14146" y="6018"/>
                    <a:pt x="13989" y="5860"/>
                  </a:cubicBezTo>
                  <a:cubicBezTo>
                    <a:pt x="13894" y="5797"/>
                    <a:pt x="13863" y="5671"/>
                    <a:pt x="13863" y="5608"/>
                  </a:cubicBezTo>
                  <a:cubicBezTo>
                    <a:pt x="13863" y="5482"/>
                    <a:pt x="13894" y="5388"/>
                    <a:pt x="13989" y="5325"/>
                  </a:cubicBezTo>
                  <a:cubicBezTo>
                    <a:pt x="14115" y="5293"/>
                    <a:pt x="14146" y="5167"/>
                    <a:pt x="14146" y="5041"/>
                  </a:cubicBezTo>
                  <a:cubicBezTo>
                    <a:pt x="14146" y="4915"/>
                    <a:pt x="14115" y="4852"/>
                    <a:pt x="14020" y="4757"/>
                  </a:cubicBezTo>
                  <a:lnTo>
                    <a:pt x="13421" y="4190"/>
                  </a:lnTo>
                  <a:cubicBezTo>
                    <a:pt x="13358" y="4096"/>
                    <a:pt x="13232" y="4064"/>
                    <a:pt x="13138" y="4064"/>
                  </a:cubicBezTo>
                  <a:cubicBezTo>
                    <a:pt x="13075" y="4064"/>
                    <a:pt x="12949" y="4096"/>
                    <a:pt x="12886" y="4190"/>
                  </a:cubicBezTo>
                  <a:cubicBezTo>
                    <a:pt x="12807" y="4269"/>
                    <a:pt x="12697" y="4309"/>
                    <a:pt x="12587" y="4309"/>
                  </a:cubicBezTo>
                  <a:cubicBezTo>
                    <a:pt x="12476" y="4309"/>
                    <a:pt x="12366" y="4269"/>
                    <a:pt x="12287" y="4190"/>
                  </a:cubicBezTo>
                  <a:cubicBezTo>
                    <a:pt x="12193" y="4096"/>
                    <a:pt x="12161" y="3970"/>
                    <a:pt x="12161" y="3907"/>
                  </a:cubicBezTo>
                  <a:cubicBezTo>
                    <a:pt x="12161" y="3781"/>
                    <a:pt x="12193" y="3718"/>
                    <a:pt x="12287" y="3623"/>
                  </a:cubicBezTo>
                  <a:cubicBezTo>
                    <a:pt x="12445" y="3466"/>
                    <a:pt x="12445" y="3182"/>
                    <a:pt x="12287" y="3025"/>
                  </a:cubicBezTo>
                  <a:lnTo>
                    <a:pt x="11090" y="1859"/>
                  </a:lnTo>
                  <a:cubicBezTo>
                    <a:pt x="11011" y="1780"/>
                    <a:pt x="10909" y="1741"/>
                    <a:pt x="10807" y="1741"/>
                  </a:cubicBezTo>
                  <a:cubicBezTo>
                    <a:pt x="10704" y="1741"/>
                    <a:pt x="10602" y="1780"/>
                    <a:pt x="10523" y="1859"/>
                  </a:cubicBezTo>
                  <a:cubicBezTo>
                    <a:pt x="10444" y="1938"/>
                    <a:pt x="10334" y="1977"/>
                    <a:pt x="10224" y="1977"/>
                  </a:cubicBezTo>
                  <a:cubicBezTo>
                    <a:pt x="10113" y="1977"/>
                    <a:pt x="10003" y="1938"/>
                    <a:pt x="9924" y="1859"/>
                  </a:cubicBezTo>
                  <a:cubicBezTo>
                    <a:pt x="9767" y="1701"/>
                    <a:pt x="9767" y="1418"/>
                    <a:pt x="9924" y="1260"/>
                  </a:cubicBezTo>
                  <a:cubicBezTo>
                    <a:pt x="9987" y="1197"/>
                    <a:pt x="10050" y="1071"/>
                    <a:pt x="10050" y="977"/>
                  </a:cubicBezTo>
                  <a:cubicBezTo>
                    <a:pt x="10050" y="882"/>
                    <a:pt x="9987" y="788"/>
                    <a:pt x="9924" y="725"/>
                  </a:cubicBezTo>
                  <a:lnTo>
                    <a:pt x="9326" y="126"/>
                  </a:lnTo>
                  <a:cubicBezTo>
                    <a:pt x="9263" y="32"/>
                    <a:pt x="9137" y="0"/>
                    <a:pt x="9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782;p53">
              <a:extLst>
                <a:ext uri="{FF2B5EF4-FFF2-40B4-BE49-F238E27FC236}">
                  <a16:creationId xmlns:a16="http://schemas.microsoft.com/office/drawing/2014/main" id="{16440D2B-0096-4CEF-A352-3DF958E8D839}"/>
                </a:ext>
              </a:extLst>
            </p:cNvPr>
            <p:cNvSpPr/>
            <p:nvPr/>
          </p:nvSpPr>
          <p:spPr>
            <a:xfrm>
              <a:off x="-12493050" y="4319900"/>
              <a:ext cx="22875" cy="20900"/>
            </a:xfrm>
            <a:custGeom>
              <a:avLst/>
              <a:gdLst/>
              <a:ahLst/>
              <a:cxnLst/>
              <a:rect l="l" t="t" r="r" b="b"/>
              <a:pathLst>
                <a:path w="915" h="836" extrusionOk="0">
                  <a:moveTo>
                    <a:pt x="446" y="1"/>
                  </a:moveTo>
                  <a:cubicBezTo>
                    <a:pt x="339" y="1"/>
                    <a:pt x="237" y="40"/>
                    <a:pt x="158" y="119"/>
                  </a:cubicBezTo>
                  <a:cubicBezTo>
                    <a:pt x="1" y="276"/>
                    <a:pt x="1" y="560"/>
                    <a:pt x="158" y="717"/>
                  </a:cubicBezTo>
                  <a:cubicBezTo>
                    <a:pt x="237" y="796"/>
                    <a:pt x="347" y="835"/>
                    <a:pt x="458" y="835"/>
                  </a:cubicBezTo>
                  <a:cubicBezTo>
                    <a:pt x="568" y="835"/>
                    <a:pt x="678" y="796"/>
                    <a:pt x="757" y="717"/>
                  </a:cubicBezTo>
                  <a:cubicBezTo>
                    <a:pt x="914" y="560"/>
                    <a:pt x="914" y="276"/>
                    <a:pt x="757" y="119"/>
                  </a:cubicBezTo>
                  <a:cubicBezTo>
                    <a:pt x="662" y="40"/>
                    <a:pt x="552" y="1"/>
                    <a:pt x="4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783;p53">
            <a:extLst>
              <a:ext uri="{FF2B5EF4-FFF2-40B4-BE49-F238E27FC236}">
                <a16:creationId xmlns:a16="http://schemas.microsoft.com/office/drawing/2014/main" id="{76EF8BE1-CFFA-436A-BE0F-AA6C91FFA8CF}"/>
              </a:ext>
            </a:extLst>
          </p:cNvPr>
          <p:cNvGrpSpPr/>
          <p:nvPr/>
        </p:nvGrpSpPr>
        <p:grpSpPr>
          <a:xfrm>
            <a:off x="6160157" y="3592852"/>
            <a:ext cx="569890" cy="568637"/>
            <a:chOff x="-10857925" y="3213875"/>
            <a:chExt cx="352875" cy="352100"/>
          </a:xfrm>
          <a:solidFill>
            <a:srgbClr val="5C3183"/>
          </a:solidFill>
        </p:grpSpPr>
        <p:sp>
          <p:nvSpPr>
            <p:cNvPr id="107" name="Google Shape;7784;p53">
              <a:extLst>
                <a:ext uri="{FF2B5EF4-FFF2-40B4-BE49-F238E27FC236}">
                  <a16:creationId xmlns:a16="http://schemas.microsoft.com/office/drawing/2014/main" id="{9461840C-B140-49F4-9910-FE02378EF7DE}"/>
                </a:ext>
              </a:extLst>
            </p:cNvPr>
            <p:cNvSpPr/>
            <p:nvPr/>
          </p:nvSpPr>
          <p:spPr>
            <a:xfrm>
              <a:off x="-10759475" y="3265875"/>
              <a:ext cx="64600" cy="87450"/>
            </a:xfrm>
            <a:custGeom>
              <a:avLst/>
              <a:gdLst/>
              <a:ahLst/>
              <a:cxnLst/>
              <a:rect l="l" t="t" r="r" b="b"/>
              <a:pathLst>
                <a:path w="2584" h="3498" extrusionOk="0">
                  <a:moveTo>
                    <a:pt x="1702" y="0"/>
                  </a:moveTo>
                  <a:lnTo>
                    <a:pt x="0" y="1418"/>
                  </a:lnTo>
                  <a:lnTo>
                    <a:pt x="2584" y="3497"/>
                  </a:lnTo>
                  <a:cubicBezTo>
                    <a:pt x="2458" y="2111"/>
                    <a:pt x="2143" y="914"/>
                    <a:pt x="17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785;p53">
              <a:extLst>
                <a:ext uri="{FF2B5EF4-FFF2-40B4-BE49-F238E27FC236}">
                  <a16:creationId xmlns:a16="http://schemas.microsoft.com/office/drawing/2014/main" id="{69F08AB8-47F0-4E78-A702-53F643D12259}"/>
                </a:ext>
              </a:extLst>
            </p:cNvPr>
            <p:cNvSpPr/>
            <p:nvPr/>
          </p:nvSpPr>
          <p:spPr>
            <a:xfrm>
              <a:off x="-10857925" y="3265075"/>
              <a:ext cx="64600" cy="87450"/>
            </a:xfrm>
            <a:custGeom>
              <a:avLst/>
              <a:gdLst/>
              <a:ahLst/>
              <a:cxnLst/>
              <a:rect l="l" t="t" r="r" b="b"/>
              <a:pathLst>
                <a:path w="2584" h="3498" extrusionOk="0">
                  <a:moveTo>
                    <a:pt x="882" y="1"/>
                  </a:moveTo>
                  <a:cubicBezTo>
                    <a:pt x="441" y="946"/>
                    <a:pt x="189" y="2143"/>
                    <a:pt x="0" y="3498"/>
                  </a:cubicBezTo>
                  <a:lnTo>
                    <a:pt x="2584" y="1418"/>
                  </a:lnTo>
                  <a:lnTo>
                    <a:pt x="8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786;p53">
              <a:extLst>
                <a:ext uri="{FF2B5EF4-FFF2-40B4-BE49-F238E27FC236}">
                  <a16:creationId xmlns:a16="http://schemas.microsoft.com/office/drawing/2014/main" id="{65BC01AF-3C50-4AE9-9D81-14E9F886978F}"/>
                </a:ext>
              </a:extLst>
            </p:cNvPr>
            <p:cNvSpPr/>
            <p:nvPr/>
          </p:nvSpPr>
          <p:spPr>
            <a:xfrm>
              <a:off x="-10850050" y="3313925"/>
              <a:ext cx="148100" cy="65375"/>
            </a:xfrm>
            <a:custGeom>
              <a:avLst/>
              <a:gdLst/>
              <a:ahLst/>
              <a:cxnLst/>
              <a:rect l="l" t="t" r="r" b="b"/>
              <a:pathLst>
                <a:path w="5924" h="2615" extrusionOk="0">
                  <a:moveTo>
                    <a:pt x="2993" y="0"/>
                  </a:moveTo>
                  <a:lnTo>
                    <a:pt x="0" y="2363"/>
                  </a:lnTo>
                  <a:cubicBezTo>
                    <a:pt x="221" y="2520"/>
                    <a:pt x="410" y="2615"/>
                    <a:pt x="693" y="2615"/>
                  </a:cubicBezTo>
                  <a:lnTo>
                    <a:pt x="5261" y="2615"/>
                  </a:lnTo>
                  <a:cubicBezTo>
                    <a:pt x="5482" y="2615"/>
                    <a:pt x="5734" y="2520"/>
                    <a:pt x="5923" y="2363"/>
                  </a:cubicBezTo>
                  <a:lnTo>
                    <a:pt x="29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787;p53">
              <a:extLst>
                <a:ext uri="{FF2B5EF4-FFF2-40B4-BE49-F238E27FC236}">
                  <a16:creationId xmlns:a16="http://schemas.microsoft.com/office/drawing/2014/main" id="{FBC43D59-EA49-4BED-85F7-B3E04862D383}"/>
                </a:ext>
              </a:extLst>
            </p:cNvPr>
            <p:cNvSpPr/>
            <p:nvPr/>
          </p:nvSpPr>
          <p:spPr>
            <a:xfrm>
              <a:off x="-10857925" y="3391900"/>
              <a:ext cx="165425" cy="133125"/>
            </a:xfrm>
            <a:custGeom>
              <a:avLst/>
              <a:gdLst/>
              <a:ahLst/>
              <a:cxnLst/>
              <a:rect l="l" t="t" r="r" b="b"/>
              <a:pathLst>
                <a:path w="6617" h="5325" extrusionOk="0">
                  <a:moveTo>
                    <a:pt x="6616" y="0"/>
                  </a:moveTo>
                  <a:cubicBezTo>
                    <a:pt x="6301" y="189"/>
                    <a:pt x="5986" y="315"/>
                    <a:pt x="5608" y="315"/>
                  </a:cubicBezTo>
                  <a:lnTo>
                    <a:pt x="1040" y="315"/>
                  </a:lnTo>
                  <a:cubicBezTo>
                    <a:pt x="662" y="315"/>
                    <a:pt x="284" y="189"/>
                    <a:pt x="32" y="0"/>
                  </a:cubicBezTo>
                  <a:lnTo>
                    <a:pt x="32" y="0"/>
                  </a:lnTo>
                  <a:cubicBezTo>
                    <a:pt x="0" y="1449"/>
                    <a:pt x="221" y="2867"/>
                    <a:pt x="630" y="4001"/>
                  </a:cubicBezTo>
                  <a:cubicBezTo>
                    <a:pt x="914" y="4757"/>
                    <a:pt x="1638" y="5324"/>
                    <a:pt x="2426" y="5324"/>
                  </a:cubicBezTo>
                  <a:lnTo>
                    <a:pt x="4001" y="5324"/>
                  </a:lnTo>
                  <a:cubicBezTo>
                    <a:pt x="4946" y="5324"/>
                    <a:pt x="5671" y="4789"/>
                    <a:pt x="5955" y="4001"/>
                  </a:cubicBezTo>
                  <a:cubicBezTo>
                    <a:pt x="6396" y="2867"/>
                    <a:pt x="6585" y="1449"/>
                    <a:pt x="66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788;p53">
              <a:extLst>
                <a:ext uri="{FF2B5EF4-FFF2-40B4-BE49-F238E27FC236}">
                  <a16:creationId xmlns:a16="http://schemas.microsoft.com/office/drawing/2014/main" id="{60D2A524-9AB0-4A1C-A588-F4ACB15F782C}"/>
                </a:ext>
              </a:extLst>
            </p:cNvPr>
            <p:cNvSpPr/>
            <p:nvPr/>
          </p:nvSpPr>
          <p:spPr>
            <a:xfrm>
              <a:off x="-10824850" y="3213875"/>
              <a:ext cx="98475" cy="74850"/>
            </a:xfrm>
            <a:custGeom>
              <a:avLst/>
              <a:gdLst/>
              <a:ahLst/>
              <a:cxnLst/>
              <a:rect l="l" t="t" r="r" b="b"/>
              <a:pathLst>
                <a:path w="3939" h="2994" extrusionOk="0">
                  <a:moveTo>
                    <a:pt x="1954" y="1"/>
                  </a:moveTo>
                  <a:cubicBezTo>
                    <a:pt x="1198" y="1"/>
                    <a:pt x="536" y="505"/>
                    <a:pt x="0" y="1324"/>
                  </a:cubicBezTo>
                  <a:lnTo>
                    <a:pt x="1954" y="2994"/>
                  </a:lnTo>
                  <a:lnTo>
                    <a:pt x="3938" y="1324"/>
                  </a:lnTo>
                  <a:cubicBezTo>
                    <a:pt x="3371" y="505"/>
                    <a:pt x="2710" y="1"/>
                    <a:pt x="19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789;p53">
              <a:extLst>
                <a:ext uri="{FF2B5EF4-FFF2-40B4-BE49-F238E27FC236}">
                  <a16:creationId xmlns:a16="http://schemas.microsoft.com/office/drawing/2014/main" id="{5CC62ED9-C1E2-4431-846D-ADA6F4A256B3}"/>
                </a:ext>
              </a:extLst>
            </p:cNvPr>
            <p:cNvSpPr/>
            <p:nvPr/>
          </p:nvSpPr>
          <p:spPr>
            <a:xfrm>
              <a:off x="-10571250" y="3306825"/>
              <a:ext cx="64625" cy="87450"/>
            </a:xfrm>
            <a:custGeom>
              <a:avLst/>
              <a:gdLst/>
              <a:ahLst/>
              <a:cxnLst/>
              <a:rect l="l" t="t" r="r" b="b"/>
              <a:pathLst>
                <a:path w="2585" h="3498" extrusionOk="0">
                  <a:moveTo>
                    <a:pt x="1702" y="0"/>
                  </a:moveTo>
                  <a:lnTo>
                    <a:pt x="1" y="1418"/>
                  </a:lnTo>
                  <a:lnTo>
                    <a:pt x="2584" y="3498"/>
                  </a:lnTo>
                  <a:cubicBezTo>
                    <a:pt x="2458" y="2143"/>
                    <a:pt x="2143" y="914"/>
                    <a:pt x="17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790;p53">
              <a:extLst>
                <a:ext uri="{FF2B5EF4-FFF2-40B4-BE49-F238E27FC236}">
                  <a16:creationId xmlns:a16="http://schemas.microsoft.com/office/drawing/2014/main" id="{6C16062F-3FF2-45A2-866F-CC42B4C569EE}"/>
                </a:ext>
              </a:extLst>
            </p:cNvPr>
            <p:cNvSpPr/>
            <p:nvPr/>
          </p:nvSpPr>
          <p:spPr>
            <a:xfrm>
              <a:off x="-10669700" y="3306025"/>
              <a:ext cx="63825" cy="87475"/>
            </a:xfrm>
            <a:custGeom>
              <a:avLst/>
              <a:gdLst/>
              <a:ahLst/>
              <a:cxnLst/>
              <a:rect l="l" t="t" r="r" b="b"/>
              <a:pathLst>
                <a:path w="2553" h="3499" extrusionOk="0">
                  <a:moveTo>
                    <a:pt x="883" y="1"/>
                  </a:moveTo>
                  <a:cubicBezTo>
                    <a:pt x="442" y="946"/>
                    <a:pt x="127" y="2175"/>
                    <a:pt x="1" y="3498"/>
                  </a:cubicBezTo>
                  <a:lnTo>
                    <a:pt x="2553" y="1419"/>
                  </a:lnTo>
                  <a:lnTo>
                    <a:pt x="8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791;p53">
              <a:extLst>
                <a:ext uri="{FF2B5EF4-FFF2-40B4-BE49-F238E27FC236}">
                  <a16:creationId xmlns:a16="http://schemas.microsoft.com/office/drawing/2014/main" id="{1D1D210D-B84A-4012-9A7C-D34E04C37CD4}"/>
                </a:ext>
              </a:extLst>
            </p:cNvPr>
            <p:cNvSpPr/>
            <p:nvPr/>
          </p:nvSpPr>
          <p:spPr>
            <a:xfrm>
              <a:off x="-10661825" y="3355650"/>
              <a:ext cx="148100" cy="64625"/>
            </a:xfrm>
            <a:custGeom>
              <a:avLst/>
              <a:gdLst/>
              <a:ahLst/>
              <a:cxnLst/>
              <a:rect l="l" t="t" r="r" b="b"/>
              <a:pathLst>
                <a:path w="5924" h="2585" extrusionOk="0">
                  <a:moveTo>
                    <a:pt x="2994" y="1"/>
                  </a:moveTo>
                  <a:lnTo>
                    <a:pt x="1" y="2364"/>
                  </a:lnTo>
                  <a:cubicBezTo>
                    <a:pt x="221" y="2521"/>
                    <a:pt x="410" y="2584"/>
                    <a:pt x="694" y="2584"/>
                  </a:cubicBezTo>
                  <a:lnTo>
                    <a:pt x="5231" y="2584"/>
                  </a:lnTo>
                  <a:cubicBezTo>
                    <a:pt x="5483" y="2584"/>
                    <a:pt x="5735" y="2521"/>
                    <a:pt x="5924" y="2364"/>
                  </a:cubicBezTo>
                  <a:lnTo>
                    <a:pt x="29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792;p53">
              <a:extLst>
                <a:ext uri="{FF2B5EF4-FFF2-40B4-BE49-F238E27FC236}">
                  <a16:creationId xmlns:a16="http://schemas.microsoft.com/office/drawing/2014/main" id="{E6F60FE2-B55A-4911-844B-E6182AC10E21}"/>
                </a:ext>
              </a:extLst>
            </p:cNvPr>
            <p:cNvSpPr/>
            <p:nvPr/>
          </p:nvSpPr>
          <p:spPr>
            <a:xfrm>
              <a:off x="-10670475" y="3432850"/>
              <a:ext cx="165425" cy="133125"/>
            </a:xfrm>
            <a:custGeom>
              <a:avLst/>
              <a:gdLst/>
              <a:ahLst/>
              <a:cxnLst/>
              <a:rect l="l" t="t" r="r" b="b"/>
              <a:pathLst>
                <a:path w="6617" h="5325" extrusionOk="0">
                  <a:moveTo>
                    <a:pt x="6616" y="0"/>
                  </a:moveTo>
                  <a:cubicBezTo>
                    <a:pt x="6301" y="221"/>
                    <a:pt x="5986" y="315"/>
                    <a:pt x="5577" y="315"/>
                  </a:cubicBezTo>
                  <a:lnTo>
                    <a:pt x="1040" y="315"/>
                  </a:lnTo>
                  <a:cubicBezTo>
                    <a:pt x="630" y="315"/>
                    <a:pt x="284" y="221"/>
                    <a:pt x="0" y="0"/>
                  </a:cubicBezTo>
                  <a:lnTo>
                    <a:pt x="0" y="0"/>
                  </a:lnTo>
                  <a:cubicBezTo>
                    <a:pt x="0" y="1481"/>
                    <a:pt x="221" y="2930"/>
                    <a:pt x="630" y="4064"/>
                  </a:cubicBezTo>
                  <a:cubicBezTo>
                    <a:pt x="914" y="4821"/>
                    <a:pt x="1607" y="5325"/>
                    <a:pt x="2395" y="5325"/>
                  </a:cubicBezTo>
                  <a:lnTo>
                    <a:pt x="3970" y="5325"/>
                  </a:lnTo>
                  <a:cubicBezTo>
                    <a:pt x="4915" y="5325"/>
                    <a:pt x="5671" y="4852"/>
                    <a:pt x="5955" y="4064"/>
                  </a:cubicBezTo>
                  <a:cubicBezTo>
                    <a:pt x="6364" y="2930"/>
                    <a:pt x="6585" y="1481"/>
                    <a:pt x="66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793;p53">
              <a:extLst>
                <a:ext uri="{FF2B5EF4-FFF2-40B4-BE49-F238E27FC236}">
                  <a16:creationId xmlns:a16="http://schemas.microsoft.com/office/drawing/2014/main" id="{3C2EE4C9-5B8D-4CE8-8041-945A30A89532}"/>
                </a:ext>
              </a:extLst>
            </p:cNvPr>
            <p:cNvSpPr/>
            <p:nvPr/>
          </p:nvSpPr>
          <p:spPr>
            <a:xfrm>
              <a:off x="-10638175" y="3254850"/>
              <a:ext cx="98475" cy="74850"/>
            </a:xfrm>
            <a:custGeom>
              <a:avLst/>
              <a:gdLst/>
              <a:ahLst/>
              <a:cxnLst/>
              <a:rect l="l" t="t" r="r" b="b"/>
              <a:pathLst>
                <a:path w="3939" h="2994" extrusionOk="0">
                  <a:moveTo>
                    <a:pt x="1985" y="0"/>
                  </a:moveTo>
                  <a:cubicBezTo>
                    <a:pt x="1229" y="0"/>
                    <a:pt x="567" y="504"/>
                    <a:pt x="0" y="1355"/>
                  </a:cubicBezTo>
                  <a:lnTo>
                    <a:pt x="1985" y="2993"/>
                  </a:lnTo>
                  <a:lnTo>
                    <a:pt x="3938" y="1355"/>
                  </a:lnTo>
                  <a:cubicBezTo>
                    <a:pt x="3403" y="504"/>
                    <a:pt x="2709" y="0"/>
                    <a:pt x="19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794;p53">
            <a:extLst>
              <a:ext uri="{FF2B5EF4-FFF2-40B4-BE49-F238E27FC236}">
                <a16:creationId xmlns:a16="http://schemas.microsoft.com/office/drawing/2014/main" id="{B15A48DD-9AE1-479F-B074-D2EA989BFAC8}"/>
              </a:ext>
            </a:extLst>
          </p:cNvPr>
          <p:cNvSpPr/>
          <p:nvPr/>
        </p:nvSpPr>
        <p:spPr>
          <a:xfrm>
            <a:off x="6225668" y="4299582"/>
            <a:ext cx="438913" cy="568395"/>
          </a:xfrm>
          <a:custGeom>
            <a:avLst/>
            <a:gdLst/>
            <a:ahLst/>
            <a:cxnLst/>
            <a:rect l="l" t="t" r="r" b="b"/>
            <a:pathLst>
              <a:path w="10871" h="14078" extrusionOk="0">
                <a:moveTo>
                  <a:pt x="8255" y="5009"/>
                </a:moveTo>
                <a:lnTo>
                  <a:pt x="8255" y="6648"/>
                </a:lnTo>
                <a:lnTo>
                  <a:pt x="2490" y="6648"/>
                </a:lnTo>
                <a:lnTo>
                  <a:pt x="2490" y="5009"/>
                </a:lnTo>
                <a:close/>
                <a:moveTo>
                  <a:pt x="9106" y="5230"/>
                </a:moveTo>
                <a:lnTo>
                  <a:pt x="9925" y="5639"/>
                </a:lnTo>
                <a:lnTo>
                  <a:pt x="9925" y="6679"/>
                </a:lnTo>
                <a:cubicBezTo>
                  <a:pt x="9799" y="6648"/>
                  <a:pt x="9641" y="6616"/>
                  <a:pt x="9484" y="6616"/>
                </a:cubicBezTo>
                <a:lnTo>
                  <a:pt x="9043" y="6616"/>
                </a:lnTo>
                <a:lnTo>
                  <a:pt x="9043" y="5230"/>
                </a:lnTo>
                <a:close/>
                <a:moveTo>
                  <a:pt x="1608" y="5261"/>
                </a:moveTo>
                <a:lnTo>
                  <a:pt x="1608" y="6648"/>
                </a:lnTo>
                <a:lnTo>
                  <a:pt x="1230" y="6648"/>
                </a:lnTo>
                <a:cubicBezTo>
                  <a:pt x="1072" y="6648"/>
                  <a:pt x="946" y="6679"/>
                  <a:pt x="789" y="6711"/>
                </a:cubicBezTo>
                <a:lnTo>
                  <a:pt x="789" y="5671"/>
                </a:lnTo>
                <a:lnTo>
                  <a:pt x="1608" y="5261"/>
                </a:lnTo>
                <a:close/>
                <a:moveTo>
                  <a:pt x="7405" y="9136"/>
                </a:moveTo>
                <a:lnTo>
                  <a:pt x="5357" y="10649"/>
                </a:lnTo>
                <a:lnTo>
                  <a:pt x="3277" y="9136"/>
                </a:lnTo>
                <a:close/>
                <a:moveTo>
                  <a:pt x="2049" y="0"/>
                </a:moveTo>
                <a:cubicBezTo>
                  <a:pt x="1828" y="0"/>
                  <a:pt x="1671" y="189"/>
                  <a:pt x="1671" y="378"/>
                </a:cubicBezTo>
                <a:lnTo>
                  <a:pt x="1671" y="4285"/>
                </a:lnTo>
                <a:lnTo>
                  <a:pt x="253" y="5009"/>
                </a:lnTo>
                <a:cubicBezTo>
                  <a:pt x="127" y="5041"/>
                  <a:pt x="1" y="5198"/>
                  <a:pt x="1" y="5356"/>
                </a:cubicBezTo>
                <a:lnTo>
                  <a:pt x="1" y="7845"/>
                </a:lnTo>
                <a:cubicBezTo>
                  <a:pt x="1" y="8506"/>
                  <a:pt x="568" y="9042"/>
                  <a:pt x="1261" y="9042"/>
                </a:cubicBezTo>
                <a:lnTo>
                  <a:pt x="1986" y="9042"/>
                </a:lnTo>
                <a:lnTo>
                  <a:pt x="4727" y="11153"/>
                </a:lnTo>
                <a:lnTo>
                  <a:pt x="1860" y="13295"/>
                </a:lnTo>
                <a:cubicBezTo>
                  <a:pt x="1671" y="13421"/>
                  <a:pt x="1608" y="13705"/>
                  <a:pt x="1765" y="13894"/>
                </a:cubicBezTo>
                <a:cubicBezTo>
                  <a:pt x="1842" y="14009"/>
                  <a:pt x="1978" y="14077"/>
                  <a:pt x="2115" y="14077"/>
                </a:cubicBezTo>
                <a:cubicBezTo>
                  <a:pt x="2202" y="14077"/>
                  <a:pt x="2290" y="14050"/>
                  <a:pt x="2364" y="13988"/>
                </a:cubicBezTo>
                <a:lnTo>
                  <a:pt x="5451" y="11657"/>
                </a:lnTo>
                <a:lnTo>
                  <a:pt x="8507" y="13988"/>
                </a:lnTo>
                <a:cubicBezTo>
                  <a:pt x="8586" y="14027"/>
                  <a:pt x="8675" y="14050"/>
                  <a:pt x="8763" y="14050"/>
                </a:cubicBezTo>
                <a:cubicBezTo>
                  <a:pt x="8889" y="14050"/>
                  <a:pt x="9014" y="14004"/>
                  <a:pt x="9106" y="13894"/>
                </a:cubicBezTo>
                <a:cubicBezTo>
                  <a:pt x="9232" y="13705"/>
                  <a:pt x="9232" y="13453"/>
                  <a:pt x="9011" y="13295"/>
                </a:cubicBezTo>
                <a:lnTo>
                  <a:pt x="6144" y="11153"/>
                </a:lnTo>
                <a:lnTo>
                  <a:pt x="8917" y="9042"/>
                </a:lnTo>
                <a:lnTo>
                  <a:pt x="9610" y="9042"/>
                </a:lnTo>
                <a:cubicBezTo>
                  <a:pt x="10271" y="9042"/>
                  <a:pt x="10870" y="8506"/>
                  <a:pt x="10870" y="7845"/>
                </a:cubicBezTo>
                <a:lnTo>
                  <a:pt x="10870" y="5387"/>
                </a:lnTo>
                <a:cubicBezTo>
                  <a:pt x="10870" y="5230"/>
                  <a:pt x="10744" y="5072"/>
                  <a:pt x="10650" y="5041"/>
                </a:cubicBezTo>
                <a:lnTo>
                  <a:pt x="9232" y="4316"/>
                </a:lnTo>
                <a:lnTo>
                  <a:pt x="9232" y="441"/>
                </a:lnTo>
                <a:cubicBezTo>
                  <a:pt x="9232" y="189"/>
                  <a:pt x="9011" y="32"/>
                  <a:pt x="8822" y="32"/>
                </a:cubicBezTo>
                <a:cubicBezTo>
                  <a:pt x="8602" y="32"/>
                  <a:pt x="8381" y="221"/>
                  <a:pt x="8381" y="441"/>
                </a:cubicBezTo>
                <a:lnTo>
                  <a:pt x="8381" y="851"/>
                </a:lnTo>
                <a:lnTo>
                  <a:pt x="2616" y="851"/>
                </a:lnTo>
                <a:lnTo>
                  <a:pt x="2616" y="378"/>
                </a:lnTo>
                <a:lnTo>
                  <a:pt x="2490" y="378"/>
                </a:lnTo>
                <a:cubicBezTo>
                  <a:pt x="2490" y="158"/>
                  <a:pt x="2269" y="0"/>
                  <a:pt x="204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7795;p53">
            <a:extLst>
              <a:ext uri="{FF2B5EF4-FFF2-40B4-BE49-F238E27FC236}">
                <a16:creationId xmlns:a16="http://schemas.microsoft.com/office/drawing/2014/main" id="{C1259B34-BF16-4359-A319-7F50CCA95823}"/>
              </a:ext>
            </a:extLst>
          </p:cNvPr>
          <p:cNvGrpSpPr/>
          <p:nvPr/>
        </p:nvGrpSpPr>
        <p:grpSpPr>
          <a:xfrm>
            <a:off x="6883753" y="5017656"/>
            <a:ext cx="571181" cy="534279"/>
            <a:chOff x="-10858725" y="4092875"/>
            <a:chExt cx="353675" cy="330825"/>
          </a:xfrm>
          <a:solidFill>
            <a:srgbClr val="5C3183"/>
          </a:solidFill>
        </p:grpSpPr>
        <p:sp>
          <p:nvSpPr>
            <p:cNvPr id="101" name="Google Shape;7796;p53">
              <a:extLst>
                <a:ext uri="{FF2B5EF4-FFF2-40B4-BE49-F238E27FC236}">
                  <a16:creationId xmlns:a16="http://schemas.microsoft.com/office/drawing/2014/main" id="{E43F4BA1-7C88-4BEF-BF2C-923C5261809D}"/>
                </a:ext>
              </a:extLst>
            </p:cNvPr>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797;p53">
              <a:extLst>
                <a:ext uri="{FF2B5EF4-FFF2-40B4-BE49-F238E27FC236}">
                  <a16:creationId xmlns:a16="http://schemas.microsoft.com/office/drawing/2014/main" id="{212D8EE0-C65E-43A6-8878-B228A7212C94}"/>
                </a:ext>
              </a:extLst>
            </p:cNvPr>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798;p53">
              <a:extLst>
                <a:ext uri="{FF2B5EF4-FFF2-40B4-BE49-F238E27FC236}">
                  <a16:creationId xmlns:a16="http://schemas.microsoft.com/office/drawing/2014/main" id="{BBA4A424-03F0-4506-B568-99C0B60A4F39}"/>
                </a:ext>
              </a:extLst>
            </p:cNvPr>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799;p53">
              <a:extLst>
                <a:ext uri="{FF2B5EF4-FFF2-40B4-BE49-F238E27FC236}">
                  <a16:creationId xmlns:a16="http://schemas.microsoft.com/office/drawing/2014/main" id="{12DA75D6-BBB1-43FF-B6C2-DDF07C8E02E6}"/>
                </a:ext>
              </a:extLst>
            </p:cNvPr>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800;p53">
              <a:extLst>
                <a:ext uri="{FF2B5EF4-FFF2-40B4-BE49-F238E27FC236}">
                  <a16:creationId xmlns:a16="http://schemas.microsoft.com/office/drawing/2014/main" id="{1F14D985-072C-4960-99CC-8AA6C88994E9}"/>
                </a:ext>
              </a:extLst>
            </p:cNvPr>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801;p53">
              <a:extLst>
                <a:ext uri="{FF2B5EF4-FFF2-40B4-BE49-F238E27FC236}">
                  <a16:creationId xmlns:a16="http://schemas.microsoft.com/office/drawing/2014/main" id="{28DD0E5F-384B-49CB-9179-604B546AD042}"/>
                </a:ext>
              </a:extLst>
            </p:cNvPr>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7802;p53">
            <a:extLst>
              <a:ext uri="{FF2B5EF4-FFF2-40B4-BE49-F238E27FC236}">
                <a16:creationId xmlns:a16="http://schemas.microsoft.com/office/drawing/2014/main" id="{AE8C54E9-3CFC-4656-AACE-D6CA03D62E99}"/>
              </a:ext>
            </a:extLst>
          </p:cNvPr>
          <p:cNvGrpSpPr/>
          <p:nvPr/>
        </p:nvGrpSpPr>
        <p:grpSpPr>
          <a:xfrm>
            <a:off x="9017483" y="3593013"/>
            <a:ext cx="570980" cy="568315"/>
            <a:chOff x="-9089725" y="3180200"/>
            <a:chExt cx="353550" cy="351900"/>
          </a:xfrm>
          <a:solidFill>
            <a:srgbClr val="5C3183"/>
          </a:solidFill>
        </p:grpSpPr>
        <p:sp>
          <p:nvSpPr>
            <p:cNvPr id="99" name="Google Shape;7803;p53">
              <a:extLst>
                <a:ext uri="{FF2B5EF4-FFF2-40B4-BE49-F238E27FC236}">
                  <a16:creationId xmlns:a16="http://schemas.microsoft.com/office/drawing/2014/main" id="{2FCC6F28-4ABD-43D5-9F6C-2F56E4849E04}"/>
                </a:ext>
              </a:extLst>
            </p:cNvPr>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804;p53">
              <a:extLst>
                <a:ext uri="{FF2B5EF4-FFF2-40B4-BE49-F238E27FC236}">
                  <a16:creationId xmlns:a16="http://schemas.microsoft.com/office/drawing/2014/main" id="{C8269344-5066-4BC6-AD8C-DE5254782944}"/>
                </a:ext>
              </a:extLst>
            </p:cNvPr>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7805;p53">
            <a:extLst>
              <a:ext uri="{FF2B5EF4-FFF2-40B4-BE49-F238E27FC236}">
                <a16:creationId xmlns:a16="http://schemas.microsoft.com/office/drawing/2014/main" id="{C5FFC401-A289-46C4-B1BC-56B545EAE021}"/>
              </a:ext>
            </a:extLst>
          </p:cNvPr>
          <p:cNvGrpSpPr/>
          <p:nvPr/>
        </p:nvGrpSpPr>
        <p:grpSpPr>
          <a:xfrm>
            <a:off x="9100716" y="4298824"/>
            <a:ext cx="404515" cy="569890"/>
            <a:chOff x="-9039300" y="3614000"/>
            <a:chExt cx="250475" cy="352875"/>
          </a:xfrm>
          <a:solidFill>
            <a:srgbClr val="5C3183"/>
          </a:solidFill>
        </p:grpSpPr>
        <p:sp>
          <p:nvSpPr>
            <p:cNvPr id="97" name="Google Shape;7806;p53">
              <a:extLst>
                <a:ext uri="{FF2B5EF4-FFF2-40B4-BE49-F238E27FC236}">
                  <a16:creationId xmlns:a16="http://schemas.microsoft.com/office/drawing/2014/main" id="{DCEC7186-EB19-49C7-8271-3539C417C43C}"/>
                </a:ext>
              </a:extLst>
            </p:cNvPr>
            <p:cNvSpPr/>
            <p:nvPr/>
          </p:nvSpPr>
          <p:spPr>
            <a:xfrm>
              <a:off x="-8944000" y="3614000"/>
              <a:ext cx="63025" cy="63025"/>
            </a:xfrm>
            <a:custGeom>
              <a:avLst/>
              <a:gdLst/>
              <a:ahLst/>
              <a:cxnLst/>
              <a:rect l="l" t="t" r="r" b="b"/>
              <a:pathLst>
                <a:path w="2521" h="2521" extrusionOk="0">
                  <a:moveTo>
                    <a:pt x="1260" y="0"/>
                  </a:moveTo>
                  <a:cubicBezTo>
                    <a:pt x="567" y="0"/>
                    <a:pt x="0" y="567"/>
                    <a:pt x="0" y="1261"/>
                  </a:cubicBezTo>
                  <a:cubicBezTo>
                    <a:pt x="0" y="1954"/>
                    <a:pt x="567" y="2521"/>
                    <a:pt x="1260" y="2521"/>
                  </a:cubicBezTo>
                  <a:cubicBezTo>
                    <a:pt x="1985" y="2521"/>
                    <a:pt x="2521" y="1954"/>
                    <a:pt x="2521" y="1261"/>
                  </a:cubicBezTo>
                  <a:cubicBezTo>
                    <a:pt x="2521" y="567"/>
                    <a:pt x="1985"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807;p53">
              <a:extLst>
                <a:ext uri="{FF2B5EF4-FFF2-40B4-BE49-F238E27FC236}">
                  <a16:creationId xmlns:a16="http://schemas.microsoft.com/office/drawing/2014/main" id="{70C5306E-7DD8-44D5-850B-BB766386039C}"/>
                </a:ext>
              </a:extLst>
            </p:cNvPr>
            <p:cNvSpPr/>
            <p:nvPr/>
          </p:nvSpPr>
          <p:spPr>
            <a:xfrm>
              <a:off x="-9039300" y="3696700"/>
              <a:ext cx="250475" cy="270175"/>
            </a:xfrm>
            <a:custGeom>
              <a:avLst/>
              <a:gdLst/>
              <a:ahLst/>
              <a:cxnLst/>
              <a:rect l="l" t="t" r="r" b="b"/>
              <a:pathLst>
                <a:path w="10019" h="10807" extrusionOk="0">
                  <a:moveTo>
                    <a:pt x="914" y="0"/>
                  </a:moveTo>
                  <a:cubicBezTo>
                    <a:pt x="473" y="32"/>
                    <a:pt x="126" y="410"/>
                    <a:pt x="126" y="883"/>
                  </a:cubicBezTo>
                  <a:cubicBezTo>
                    <a:pt x="126" y="1355"/>
                    <a:pt x="473" y="1702"/>
                    <a:pt x="945" y="1702"/>
                  </a:cubicBezTo>
                  <a:lnTo>
                    <a:pt x="4253" y="1702"/>
                  </a:lnTo>
                  <a:lnTo>
                    <a:pt x="4253" y="4033"/>
                  </a:lnTo>
                  <a:lnTo>
                    <a:pt x="441" y="6868"/>
                  </a:lnTo>
                  <a:cubicBezTo>
                    <a:pt x="95" y="7120"/>
                    <a:pt x="0" y="7656"/>
                    <a:pt x="284" y="8003"/>
                  </a:cubicBezTo>
                  <a:cubicBezTo>
                    <a:pt x="453" y="8210"/>
                    <a:pt x="713" y="8327"/>
                    <a:pt x="962" y="8327"/>
                  </a:cubicBezTo>
                  <a:cubicBezTo>
                    <a:pt x="1129" y="8327"/>
                    <a:pt x="1291" y="8274"/>
                    <a:pt x="1418" y="8160"/>
                  </a:cubicBezTo>
                  <a:lnTo>
                    <a:pt x="4222" y="6018"/>
                  </a:lnTo>
                  <a:lnTo>
                    <a:pt x="4222" y="9956"/>
                  </a:lnTo>
                  <a:cubicBezTo>
                    <a:pt x="4222" y="10428"/>
                    <a:pt x="4568" y="10807"/>
                    <a:pt x="5041" y="10807"/>
                  </a:cubicBezTo>
                  <a:cubicBezTo>
                    <a:pt x="5513" y="10807"/>
                    <a:pt x="5860" y="10460"/>
                    <a:pt x="5860" y="9956"/>
                  </a:cubicBezTo>
                  <a:lnTo>
                    <a:pt x="5860" y="1670"/>
                  </a:lnTo>
                  <a:lnTo>
                    <a:pt x="9168" y="1670"/>
                  </a:lnTo>
                  <a:cubicBezTo>
                    <a:pt x="9641" y="1670"/>
                    <a:pt x="10019" y="1292"/>
                    <a:pt x="10019" y="820"/>
                  </a:cubicBezTo>
                  <a:cubicBezTo>
                    <a:pt x="10019" y="347"/>
                    <a:pt x="9641" y="0"/>
                    <a:pt x="9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7808;p53">
            <a:extLst>
              <a:ext uri="{FF2B5EF4-FFF2-40B4-BE49-F238E27FC236}">
                <a16:creationId xmlns:a16="http://schemas.microsoft.com/office/drawing/2014/main" id="{6328A217-5141-405A-9DB7-1EF9D44E0EE1}"/>
              </a:ext>
            </a:extLst>
          </p:cNvPr>
          <p:cNvGrpSpPr/>
          <p:nvPr/>
        </p:nvGrpSpPr>
        <p:grpSpPr>
          <a:xfrm>
            <a:off x="9739999" y="5000476"/>
            <a:ext cx="568637" cy="568637"/>
            <a:chOff x="-9088150" y="4049550"/>
            <a:chExt cx="352100" cy="352100"/>
          </a:xfrm>
          <a:solidFill>
            <a:srgbClr val="5C3183"/>
          </a:solidFill>
        </p:grpSpPr>
        <p:sp>
          <p:nvSpPr>
            <p:cNvPr id="91" name="Google Shape;7809;p53">
              <a:extLst>
                <a:ext uri="{FF2B5EF4-FFF2-40B4-BE49-F238E27FC236}">
                  <a16:creationId xmlns:a16="http://schemas.microsoft.com/office/drawing/2014/main" id="{86F5EE17-F02A-4829-A260-BCDDE2DBA455}"/>
                </a:ext>
              </a:extLst>
            </p:cNvPr>
            <p:cNvSpPr/>
            <p:nvPr/>
          </p:nvSpPr>
          <p:spPr>
            <a:xfrm>
              <a:off x="-9047975" y="4049550"/>
              <a:ext cx="290650" cy="165425"/>
            </a:xfrm>
            <a:custGeom>
              <a:avLst/>
              <a:gdLst/>
              <a:ahLst/>
              <a:cxnLst/>
              <a:rect l="l" t="t" r="r" b="b"/>
              <a:pathLst>
                <a:path w="11626" h="6617" extrusionOk="0">
                  <a:moveTo>
                    <a:pt x="473" y="1"/>
                  </a:moveTo>
                  <a:cubicBezTo>
                    <a:pt x="316" y="1"/>
                    <a:pt x="158" y="64"/>
                    <a:pt x="64" y="221"/>
                  </a:cubicBezTo>
                  <a:cubicBezTo>
                    <a:pt x="1" y="379"/>
                    <a:pt x="32" y="536"/>
                    <a:pt x="158" y="662"/>
                  </a:cubicBezTo>
                  <a:lnTo>
                    <a:pt x="3340" y="4317"/>
                  </a:lnTo>
                  <a:lnTo>
                    <a:pt x="3340" y="2048"/>
                  </a:lnTo>
                  <a:cubicBezTo>
                    <a:pt x="3340" y="1796"/>
                    <a:pt x="3529" y="1639"/>
                    <a:pt x="3781" y="1639"/>
                  </a:cubicBezTo>
                  <a:cubicBezTo>
                    <a:pt x="4002" y="1639"/>
                    <a:pt x="4159" y="1859"/>
                    <a:pt x="4159" y="2048"/>
                  </a:cubicBezTo>
                  <a:lnTo>
                    <a:pt x="4159" y="5262"/>
                  </a:lnTo>
                  <a:lnTo>
                    <a:pt x="5325" y="6617"/>
                  </a:lnTo>
                  <a:lnTo>
                    <a:pt x="10744" y="6617"/>
                  </a:lnTo>
                  <a:cubicBezTo>
                    <a:pt x="11311" y="6112"/>
                    <a:pt x="11626" y="5356"/>
                    <a:pt x="11626" y="4537"/>
                  </a:cubicBezTo>
                  <a:cubicBezTo>
                    <a:pt x="11626" y="2899"/>
                    <a:pt x="10303" y="1607"/>
                    <a:pt x="8727" y="1607"/>
                  </a:cubicBezTo>
                  <a:lnTo>
                    <a:pt x="7751" y="1607"/>
                  </a:lnTo>
                  <a:cubicBezTo>
                    <a:pt x="7436" y="1607"/>
                    <a:pt x="7121" y="1481"/>
                    <a:pt x="6900" y="1261"/>
                  </a:cubicBezTo>
                  <a:lnTo>
                    <a:pt x="6207" y="599"/>
                  </a:lnTo>
                  <a:cubicBezTo>
                    <a:pt x="5829" y="190"/>
                    <a:pt x="5325" y="1"/>
                    <a:pt x="4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10;p53">
              <a:extLst>
                <a:ext uri="{FF2B5EF4-FFF2-40B4-BE49-F238E27FC236}">
                  <a16:creationId xmlns:a16="http://schemas.microsoft.com/office/drawing/2014/main" id="{03E32968-3ACF-4B10-A5F3-6AC716D33037}"/>
                </a:ext>
              </a:extLst>
            </p:cNvPr>
            <p:cNvSpPr/>
            <p:nvPr/>
          </p:nvSpPr>
          <p:spPr>
            <a:xfrm>
              <a:off x="-8964475" y="4157450"/>
              <a:ext cx="20500" cy="57525"/>
            </a:xfrm>
            <a:custGeom>
              <a:avLst/>
              <a:gdLst/>
              <a:ahLst/>
              <a:cxnLst/>
              <a:rect l="l" t="t" r="r" b="b"/>
              <a:pathLst>
                <a:path w="820" h="2301" extrusionOk="0">
                  <a:moveTo>
                    <a:pt x="0" y="1"/>
                  </a:moveTo>
                  <a:lnTo>
                    <a:pt x="0" y="2301"/>
                  </a:lnTo>
                  <a:lnTo>
                    <a:pt x="819" y="2301"/>
                  </a:lnTo>
                  <a:lnTo>
                    <a:pt x="819" y="946"/>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11;p53">
              <a:extLst>
                <a:ext uri="{FF2B5EF4-FFF2-40B4-BE49-F238E27FC236}">
                  <a16:creationId xmlns:a16="http://schemas.microsoft.com/office/drawing/2014/main" id="{BB302C9A-6AFA-4F10-981E-E54B4B4B51B2}"/>
                </a:ext>
              </a:extLst>
            </p:cNvPr>
            <p:cNvSpPr/>
            <p:nvPr/>
          </p:nvSpPr>
          <p:spPr>
            <a:xfrm>
              <a:off x="-9088150" y="4235425"/>
              <a:ext cx="352100" cy="82725"/>
            </a:xfrm>
            <a:custGeom>
              <a:avLst/>
              <a:gdLst/>
              <a:ahLst/>
              <a:cxnLst/>
              <a:rect l="l" t="t" r="r" b="b"/>
              <a:pathLst>
                <a:path w="14084" h="3309" extrusionOk="0">
                  <a:moveTo>
                    <a:pt x="2868" y="1"/>
                  </a:moveTo>
                  <a:cubicBezTo>
                    <a:pt x="2206" y="1"/>
                    <a:pt x="1639" y="568"/>
                    <a:pt x="1639" y="1229"/>
                  </a:cubicBezTo>
                  <a:lnTo>
                    <a:pt x="1639" y="1670"/>
                  </a:lnTo>
                  <a:lnTo>
                    <a:pt x="820" y="1670"/>
                  </a:lnTo>
                  <a:cubicBezTo>
                    <a:pt x="347" y="1670"/>
                    <a:pt x="1" y="2017"/>
                    <a:pt x="1" y="2490"/>
                  </a:cubicBezTo>
                  <a:lnTo>
                    <a:pt x="1" y="2868"/>
                  </a:lnTo>
                  <a:cubicBezTo>
                    <a:pt x="1" y="3120"/>
                    <a:pt x="190" y="3309"/>
                    <a:pt x="379" y="3309"/>
                  </a:cubicBezTo>
                  <a:lnTo>
                    <a:pt x="13264" y="3309"/>
                  </a:lnTo>
                  <a:cubicBezTo>
                    <a:pt x="13737" y="3309"/>
                    <a:pt x="14083" y="2962"/>
                    <a:pt x="14083" y="2490"/>
                  </a:cubicBezTo>
                  <a:lnTo>
                    <a:pt x="14083" y="410"/>
                  </a:lnTo>
                  <a:cubicBezTo>
                    <a:pt x="14083" y="158"/>
                    <a:pt x="13894" y="1"/>
                    <a:pt x="136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12;p53">
              <a:extLst>
                <a:ext uri="{FF2B5EF4-FFF2-40B4-BE49-F238E27FC236}">
                  <a16:creationId xmlns:a16="http://schemas.microsoft.com/office/drawing/2014/main" id="{74ECDCB0-CF10-400E-8EAC-7AA3BDA887E9}"/>
                </a:ext>
              </a:extLst>
            </p:cNvPr>
            <p:cNvSpPr/>
            <p:nvPr/>
          </p:nvSpPr>
          <p:spPr>
            <a:xfrm>
              <a:off x="-9064525" y="4338600"/>
              <a:ext cx="53600" cy="63050"/>
            </a:xfrm>
            <a:custGeom>
              <a:avLst/>
              <a:gdLst/>
              <a:ahLst/>
              <a:cxnLst/>
              <a:rect l="l" t="t" r="r" b="b"/>
              <a:pathLst>
                <a:path w="2144" h="2522" extrusionOk="0">
                  <a:moveTo>
                    <a:pt x="1" y="1"/>
                  </a:moveTo>
                  <a:lnTo>
                    <a:pt x="253" y="2175"/>
                  </a:lnTo>
                  <a:cubicBezTo>
                    <a:pt x="316" y="2364"/>
                    <a:pt x="473" y="2521"/>
                    <a:pt x="663" y="2521"/>
                  </a:cubicBezTo>
                  <a:lnTo>
                    <a:pt x="1482" y="2521"/>
                  </a:lnTo>
                  <a:cubicBezTo>
                    <a:pt x="1671" y="2521"/>
                    <a:pt x="1891" y="2364"/>
                    <a:pt x="1891" y="2175"/>
                  </a:cubicBezTo>
                  <a:lnTo>
                    <a:pt x="21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13;p53">
              <a:extLst>
                <a:ext uri="{FF2B5EF4-FFF2-40B4-BE49-F238E27FC236}">
                  <a16:creationId xmlns:a16="http://schemas.microsoft.com/office/drawing/2014/main" id="{371463CB-225D-4241-8629-3168C053F345}"/>
                </a:ext>
              </a:extLst>
            </p:cNvPr>
            <p:cNvSpPr/>
            <p:nvPr/>
          </p:nvSpPr>
          <p:spPr>
            <a:xfrm>
              <a:off x="-8898325" y="4338600"/>
              <a:ext cx="54375" cy="63050"/>
            </a:xfrm>
            <a:custGeom>
              <a:avLst/>
              <a:gdLst/>
              <a:ahLst/>
              <a:cxnLst/>
              <a:rect l="l" t="t" r="r" b="b"/>
              <a:pathLst>
                <a:path w="2175" h="2522" extrusionOk="0">
                  <a:moveTo>
                    <a:pt x="0" y="1"/>
                  </a:moveTo>
                  <a:lnTo>
                    <a:pt x="284" y="2175"/>
                  </a:lnTo>
                  <a:cubicBezTo>
                    <a:pt x="284" y="2364"/>
                    <a:pt x="473" y="2521"/>
                    <a:pt x="662" y="2521"/>
                  </a:cubicBezTo>
                  <a:lnTo>
                    <a:pt x="1481" y="2521"/>
                  </a:lnTo>
                  <a:cubicBezTo>
                    <a:pt x="1702" y="2521"/>
                    <a:pt x="1891" y="2364"/>
                    <a:pt x="1891" y="2175"/>
                  </a:cubicBezTo>
                  <a:lnTo>
                    <a:pt x="217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814;p53">
              <a:extLst>
                <a:ext uri="{FF2B5EF4-FFF2-40B4-BE49-F238E27FC236}">
                  <a16:creationId xmlns:a16="http://schemas.microsoft.com/office/drawing/2014/main" id="{4AA37DFA-FC79-4CDA-BAA1-BCBB80D18D24}"/>
                </a:ext>
              </a:extLst>
            </p:cNvPr>
            <p:cNvSpPr/>
            <p:nvPr/>
          </p:nvSpPr>
          <p:spPr>
            <a:xfrm>
              <a:off x="-8814850" y="4338600"/>
              <a:ext cx="54375" cy="63050"/>
            </a:xfrm>
            <a:custGeom>
              <a:avLst/>
              <a:gdLst/>
              <a:ahLst/>
              <a:cxnLst/>
              <a:rect l="l" t="t" r="r" b="b"/>
              <a:pathLst>
                <a:path w="2175" h="2522" extrusionOk="0">
                  <a:moveTo>
                    <a:pt x="1" y="1"/>
                  </a:moveTo>
                  <a:lnTo>
                    <a:pt x="285" y="2175"/>
                  </a:lnTo>
                  <a:cubicBezTo>
                    <a:pt x="285" y="2364"/>
                    <a:pt x="442" y="2521"/>
                    <a:pt x="663" y="2521"/>
                  </a:cubicBezTo>
                  <a:lnTo>
                    <a:pt x="1513" y="2521"/>
                  </a:lnTo>
                  <a:cubicBezTo>
                    <a:pt x="1702" y="2521"/>
                    <a:pt x="1891" y="2364"/>
                    <a:pt x="1891" y="2175"/>
                  </a:cubicBezTo>
                  <a:lnTo>
                    <a:pt x="21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7815;p53">
            <a:extLst>
              <a:ext uri="{FF2B5EF4-FFF2-40B4-BE49-F238E27FC236}">
                <a16:creationId xmlns:a16="http://schemas.microsoft.com/office/drawing/2014/main" id="{283F6E77-181B-4CCD-8B0C-8B8B0D0DEAA9}"/>
              </a:ext>
            </a:extLst>
          </p:cNvPr>
          <p:cNvGrpSpPr/>
          <p:nvPr/>
        </p:nvGrpSpPr>
        <p:grpSpPr>
          <a:xfrm>
            <a:off x="10489200" y="3592852"/>
            <a:ext cx="506299" cy="568637"/>
            <a:chOff x="-8191825" y="3174500"/>
            <a:chExt cx="313500" cy="352100"/>
          </a:xfrm>
          <a:solidFill>
            <a:srgbClr val="5C3183"/>
          </a:solidFill>
        </p:grpSpPr>
        <p:sp>
          <p:nvSpPr>
            <p:cNvPr id="88" name="Google Shape;7816;p53">
              <a:extLst>
                <a:ext uri="{FF2B5EF4-FFF2-40B4-BE49-F238E27FC236}">
                  <a16:creationId xmlns:a16="http://schemas.microsoft.com/office/drawing/2014/main" id="{2FA4E8EB-7DFD-487F-BE05-63081867F986}"/>
                </a:ext>
              </a:extLst>
            </p:cNvPr>
            <p:cNvSpPr/>
            <p:nvPr/>
          </p:nvSpPr>
          <p:spPr>
            <a:xfrm>
              <a:off x="-8191825" y="3486400"/>
              <a:ext cx="310350" cy="40200"/>
            </a:xfrm>
            <a:custGeom>
              <a:avLst/>
              <a:gdLst/>
              <a:ahLst/>
              <a:cxnLst/>
              <a:rect l="l" t="t" r="r" b="b"/>
              <a:pathLst>
                <a:path w="12414" h="1608" extrusionOk="0">
                  <a:moveTo>
                    <a:pt x="0" y="1"/>
                  </a:moveTo>
                  <a:lnTo>
                    <a:pt x="0" y="1229"/>
                  </a:lnTo>
                  <a:lnTo>
                    <a:pt x="63" y="1229"/>
                  </a:lnTo>
                  <a:cubicBezTo>
                    <a:pt x="63" y="1450"/>
                    <a:pt x="252" y="1607"/>
                    <a:pt x="441" y="1607"/>
                  </a:cubicBezTo>
                  <a:lnTo>
                    <a:pt x="12035" y="1607"/>
                  </a:lnTo>
                  <a:cubicBezTo>
                    <a:pt x="12256" y="1607"/>
                    <a:pt x="12413" y="1418"/>
                    <a:pt x="12413" y="1229"/>
                  </a:cubicBezTo>
                  <a:lnTo>
                    <a:pt x="124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17;p53">
              <a:extLst>
                <a:ext uri="{FF2B5EF4-FFF2-40B4-BE49-F238E27FC236}">
                  <a16:creationId xmlns:a16="http://schemas.microsoft.com/office/drawing/2014/main" id="{2E4CFCBB-46D4-43FC-A73D-1310DC8C1C27}"/>
                </a:ext>
              </a:extLst>
            </p:cNvPr>
            <p:cNvSpPr/>
            <p:nvPr/>
          </p:nvSpPr>
          <p:spPr>
            <a:xfrm>
              <a:off x="-8188675" y="3318650"/>
              <a:ext cx="310350" cy="146500"/>
            </a:xfrm>
            <a:custGeom>
              <a:avLst/>
              <a:gdLst/>
              <a:ahLst/>
              <a:cxnLst/>
              <a:rect l="l" t="t" r="r" b="b"/>
              <a:pathLst>
                <a:path w="12414" h="5860" extrusionOk="0">
                  <a:moveTo>
                    <a:pt x="5199" y="0"/>
                  </a:moveTo>
                  <a:lnTo>
                    <a:pt x="4096" y="2237"/>
                  </a:lnTo>
                  <a:cubicBezTo>
                    <a:pt x="4024" y="2404"/>
                    <a:pt x="3863" y="2481"/>
                    <a:pt x="3706" y="2481"/>
                  </a:cubicBezTo>
                  <a:cubicBezTo>
                    <a:pt x="3656" y="2481"/>
                    <a:pt x="3606" y="2473"/>
                    <a:pt x="3560" y="2457"/>
                  </a:cubicBezTo>
                  <a:cubicBezTo>
                    <a:pt x="3371" y="2331"/>
                    <a:pt x="3277" y="2111"/>
                    <a:pt x="3371" y="1890"/>
                  </a:cubicBezTo>
                  <a:lnTo>
                    <a:pt x="4222" y="126"/>
                  </a:lnTo>
                  <a:lnTo>
                    <a:pt x="4222" y="126"/>
                  </a:lnTo>
                  <a:cubicBezTo>
                    <a:pt x="1828" y="630"/>
                    <a:pt x="0" y="2836"/>
                    <a:pt x="0" y="5450"/>
                  </a:cubicBezTo>
                  <a:lnTo>
                    <a:pt x="0" y="5860"/>
                  </a:lnTo>
                  <a:lnTo>
                    <a:pt x="12413" y="5860"/>
                  </a:lnTo>
                  <a:lnTo>
                    <a:pt x="12413" y="5450"/>
                  </a:lnTo>
                  <a:cubicBezTo>
                    <a:pt x="12319" y="2836"/>
                    <a:pt x="10523" y="630"/>
                    <a:pt x="8129" y="126"/>
                  </a:cubicBezTo>
                  <a:lnTo>
                    <a:pt x="8129" y="126"/>
                  </a:lnTo>
                  <a:lnTo>
                    <a:pt x="8979" y="1890"/>
                  </a:lnTo>
                  <a:cubicBezTo>
                    <a:pt x="9105" y="2111"/>
                    <a:pt x="8979" y="2331"/>
                    <a:pt x="8790" y="2457"/>
                  </a:cubicBezTo>
                  <a:cubicBezTo>
                    <a:pt x="8741" y="2482"/>
                    <a:pt x="8685" y="2494"/>
                    <a:pt x="8628" y="2494"/>
                  </a:cubicBezTo>
                  <a:cubicBezTo>
                    <a:pt x="8468" y="2494"/>
                    <a:pt x="8301" y="2400"/>
                    <a:pt x="8255" y="2237"/>
                  </a:cubicBezTo>
                  <a:lnTo>
                    <a:pt x="7152" y="0"/>
                  </a:lnTo>
                  <a:lnTo>
                    <a:pt x="6585" y="0"/>
                  </a:lnTo>
                  <a:lnTo>
                    <a:pt x="6585" y="2899"/>
                  </a:lnTo>
                  <a:cubicBezTo>
                    <a:pt x="6585" y="3119"/>
                    <a:pt x="6396" y="3308"/>
                    <a:pt x="6207" y="3308"/>
                  </a:cubicBezTo>
                  <a:cubicBezTo>
                    <a:pt x="5955" y="3308"/>
                    <a:pt x="5797" y="3119"/>
                    <a:pt x="5797" y="2899"/>
                  </a:cubicBezTo>
                  <a:lnTo>
                    <a:pt x="57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18;p53">
              <a:extLst>
                <a:ext uri="{FF2B5EF4-FFF2-40B4-BE49-F238E27FC236}">
                  <a16:creationId xmlns:a16="http://schemas.microsoft.com/office/drawing/2014/main" id="{287B25B3-55EE-466D-828E-C6E41F6D644B}"/>
                </a:ext>
              </a:extLst>
            </p:cNvPr>
            <p:cNvSpPr/>
            <p:nvPr/>
          </p:nvSpPr>
          <p:spPr>
            <a:xfrm>
              <a:off x="-8169775" y="3174500"/>
              <a:ext cx="267825" cy="129975"/>
            </a:xfrm>
            <a:custGeom>
              <a:avLst/>
              <a:gdLst/>
              <a:ahLst/>
              <a:cxnLst/>
              <a:rect l="l" t="t" r="r" b="b"/>
              <a:pathLst>
                <a:path w="10713" h="5199" extrusionOk="0">
                  <a:moveTo>
                    <a:pt x="1639" y="1"/>
                  </a:moveTo>
                  <a:cubicBezTo>
                    <a:pt x="757" y="1"/>
                    <a:pt x="1" y="725"/>
                    <a:pt x="1" y="1639"/>
                  </a:cubicBezTo>
                  <a:lnTo>
                    <a:pt x="1" y="2080"/>
                  </a:lnTo>
                  <a:cubicBezTo>
                    <a:pt x="1" y="2301"/>
                    <a:pt x="190" y="2521"/>
                    <a:pt x="379" y="2521"/>
                  </a:cubicBezTo>
                  <a:lnTo>
                    <a:pt x="2521" y="2521"/>
                  </a:lnTo>
                  <a:lnTo>
                    <a:pt x="3057" y="5199"/>
                  </a:lnTo>
                  <a:cubicBezTo>
                    <a:pt x="3529" y="5073"/>
                    <a:pt x="4002" y="4978"/>
                    <a:pt x="4537" y="4978"/>
                  </a:cubicBezTo>
                  <a:lnTo>
                    <a:pt x="6176" y="4978"/>
                  </a:lnTo>
                  <a:cubicBezTo>
                    <a:pt x="6680" y="4978"/>
                    <a:pt x="7152" y="5073"/>
                    <a:pt x="7625" y="5199"/>
                  </a:cubicBezTo>
                  <a:lnTo>
                    <a:pt x="8192" y="2521"/>
                  </a:lnTo>
                  <a:lnTo>
                    <a:pt x="10303" y="2521"/>
                  </a:lnTo>
                  <a:cubicBezTo>
                    <a:pt x="10555" y="2521"/>
                    <a:pt x="10712" y="2301"/>
                    <a:pt x="10712" y="2080"/>
                  </a:cubicBezTo>
                  <a:lnTo>
                    <a:pt x="10712" y="1639"/>
                  </a:lnTo>
                  <a:cubicBezTo>
                    <a:pt x="10712" y="725"/>
                    <a:pt x="9956" y="1"/>
                    <a:pt x="9042" y="1"/>
                  </a:cubicBezTo>
                  <a:cubicBezTo>
                    <a:pt x="8160" y="1"/>
                    <a:pt x="7404" y="725"/>
                    <a:pt x="7404" y="1639"/>
                  </a:cubicBezTo>
                  <a:lnTo>
                    <a:pt x="7310" y="1639"/>
                  </a:lnTo>
                  <a:cubicBezTo>
                    <a:pt x="6617" y="1639"/>
                    <a:pt x="5892" y="1891"/>
                    <a:pt x="5325" y="2364"/>
                  </a:cubicBezTo>
                  <a:cubicBezTo>
                    <a:pt x="4852" y="1891"/>
                    <a:pt x="4128" y="1639"/>
                    <a:pt x="3372" y="1639"/>
                  </a:cubicBezTo>
                  <a:lnTo>
                    <a:pt x="3309" y="1639"/>
                  </a:lnTo>
                  <a:cubicBezTo>
                    <a:pt x="3309" y="725"/>
                    <a:pt x="2552" y="1"/>
                    <a:pt x="16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7819;p53">
            <a:extLst>
              <a:ext uri="{FF2B5EF4-FFF2-40B4-BE49-F238E27FC236}">
                <a16:creationId xmlns:a16="http://schemas.microsoft.com/office/drawing/2014/main" id="{9038A7CC-D80D-4602-9386-700FC5D0F604}"/>
              </a:ext>
            </a:extLst>
          </p:cNvPr>
          <p:cNvGrpSpPr/>
          <p:nvPr/>
        </p:nvGrpSpPr>
        <p:grpSpPr>
          <a:xfrm>
            <a:off x="9032554" y="2689892"/>
            <a:ext cx="573714" cy="571164"/>
            <a:chOff x="6001575" y="3119050"/>
            <a:chExt cx="315025" cy="313625"/>
          </a:xfrm>
          <a:solidFill>
            <a:srgbClr val="5C3183"/>
          </a:solidFill>
        </p:grpSpPr>
        <p:sp>
          <p:nvSpPr>
            <p:cNvPr id="86" name="Google Shape;7820;p53">
              <a:extLst>
                <a:ext uri="{FF2B5EF4-FFF2-40B4-BE49-F238E27FC236}">
                  <a16:creationId xmlns:a16="http://schemas.microsoft.com/office/drawing/2014/main" id="{0DA25371-702D-41C9-BB6C-190CB5E74DE6}"/>
                </a:ext>
              </a:extLst>
            </p:cNvPr>
            <p:cNvSpPr/>
            <p:nvPr/>
          </p:nvSpPr>
          <p:spPr>
            <a:xfrm>
              <a:off x="6001575" y="3119050"/>
              <a:ext cx="315025" cy="313625"/>
            </a:xfrm>
            <a:custGeom>
              <a:avLst/>
              <a:gdLst/>
              <a:ahLst/>
              <a:cxnLst/>
              <a:rect l="l" t="t" r="r" b="b"/>
              <a:pathLst>
                <a:path w="12601" h="12545" extrusionOk="0">
                  <a:moveTo>
                    <a:pt x="1952" y="726"/>
                  </a:moveTo>
                  <a:cubicBezTo>
                    <a:pt x="2565" y="726"/>
                    <a:pt x="3039" y="1227"/>
                    <a:pt x="3039" y="1841"/>
                  </a:cubicBezTo>
                  <a:cubicBezTo>
                    <a:pt x="3039" y="2454"/>
                    <a:pt x="2565" y="2928"/>
                    <a:pt x="1952" y="2928"/>
                  </a:cubicBezTo>
                  <a:cubicBezTo>
                    <a:pt x="1366" y="2928"/>
                    <a:pt x="837" y="2454"/>
                    <a:pt x="837" y="1841"/>
                  </a:cubicBezTo>
                  <a:cubicBezTo>
                    <a:pt x="837" y="1227"/>
                    <a:pt x="1339" y="726"/>
                    <a:pt x="1952" y="726"/>
                  </a:cubicBezTo>
                  <a:close/>
                  <a:moveTo>
                    <a:pt x="10788" y="726"/>
                  </a:moveTo>
                  <a:cubicBezTo>
                    <a:pt x="11374" y="726"/>
                    <a:pt x="11903" y="1227"/>
                    <a:pt x="11903" y="1841"/>
                  </a:cubicBezTo>
                  <a:cubicBezTo>
                    <a:pt x="11903" y="2454"/>
                    <a:pt x="11402" y="2928"/>
                    <a:pt x="10788" y="2928"/>
                  </a:cubicBezTo>
                  <a:cubicBezTo>
                    <a:pt x="10175" y="2928"/>
                    <a:pt x="9701" y="2454"/>
                    <a:pt x="9701" y="1841"/>
                  </a:cubicBezTo>
                  <a:cubicBezTo>
                    <a:pt x="9673" y="1227"/>
                    <a:pt x="10175" y="726"/>
                    <a:pt x="10788" y="726"/>
                  </a:cubicBezTo>
                  <a:close/>
                  <a:moveTo>
                    <a:pt x="9673" y="4015"/>
                  </a:moveTo>
                  <a:lnTo>
                    <a:pt x="9673" y="7639"/>
                  </a:lnTo>
                  <a:lnTo>
                    <a:pt x="8893" y="6078"/>
                  </a:lnTo>
                  <a:cubicBezTo>
                    <a:pt x="8837" y="5938"/>
                    <a:pt x="8726" y="5855"/>
                    <a:pt x="8586" y="5855"/>
                  </a:cubicBezTo>
                  <a:lnTo>
                    <a:pt x="4126" y="5855"/>
                  </a:lnTo>
                  <a:cubicBezTo>
                    <a:pt x="3987" y="5855"/>
                    <a:pt x="3847" y="5938"/>
                    <a:pt x="3819" y="6078"/>
                  </a:cubicBezTo>
                  <a:lnTo>
                    <a:pt x="3039" y="7639"/>
                  </a:lnTo>
                  <a:lnTo>
                    <a:pt x="3039" y="4015"/>
                  </a:lnTo>
                  <a:cubicBezTo>
                    <a:pt x="4126" y="4266"/>
                    <a:pt x="5241" y="4405"/>
                    <a:pt x="6356" y="4405"/>
                  </a:cubicBezTo>
                  <a:cubicBezTo>
                    <a:pt x="7471" y="4405"/>
                    <a:pt x="8586" y="4266"/>
                    <a:pt x="9673" y="4015"/>
                  </a:cubicBezTo>
                  <a:close/>
                  <a:moveTo>
                    <a:pt x="6746" y="6579"/>
                  </a:moveTo>
                  <a:lnTo>
                    <a:pt x="8001" y="9562"/>
                  </a:lnTo>
                  <a:lnTo>
                    <a:pt x="4712" y="9562"/>
                  </a:lnTo>
                  <a:lnTo>
                    <a:pt x="5966" y="6579"/>
                  </a:lnTo>
                  <a:close/>
                  <a:moveTo>
                    <a:pt x="1617" y="3633"/>
                  </a:moveTo>
                  <a:lnTo>
                    <a:pt x="1617" y="3633"/>
                  </a:lnTo>
                  <a:cubicBezTo>
                    <a:pt x="1697" y="3652"/>
                    <a:pt x="1797" y="3652"/>
                    <a:pt x="1896" y="3652"/>
                  </a:cubicBezTo>
                  <a:cubicBezTo>
                    <a:pt x="2035" y="3708"/>
                    <a:pt x="2175" y="3764"/>
                    <a:pt x="2314" y="3792"/>
                  </a:cubicBezTo>
                  <a:lnTo>
                    <a:pt x="2314" y="10343"/>
                  </a:lnTo>
                  <a:cubicBezTo>
                    <a:pt x="2203" y="10315"/>
                    <a:pt x="2063" y="10315"/>
                    <a:pt x="1952" y="10315"/>
                  </a:cubicBezTo>
                  <a:cubicBezTo>
                    <a:pt x="1868" y="10315"/>
                    <a:pt x="1729" y="10315"/>
                    <a:pt x="1617" y="10343"/>
                  </a:cubicBezTo>
                  <a:lnTo>
                    <a:pt x="1617" y="3633"/>
                  </a:lnTo>
                  <a:close/>
                  <a:moveTo>
                    <a:pt x="11123" y="3625"/>
                  </a:moveTo>
                  <a:lnTo>
                    <a:pt x="11123" y="10343"/>
                  </a:lnTo>
                  <a:cubicBezTo>
                    <a:pt x="11011" y="10315"/>
                    <a:pt x="10872" y="10315"/>
                    <a:pt x="10733" y="10315"/>
                  </a:cubicBezTo>
                  <a:cubicBezTo>
                    <a:pt x="10593" y="10315"/>
                    <a:pt x="10482" y="10315"/>
                    <a:pt x="10398" y="10343"/>
                  </a:cubicBezTo>
                  <a:lnTo>
                    <a:pt x="10398" y="3792"/>
                  </a:lnTo>
                  <a:cubicBezTo>
                    <a:pt x="10537" y="3764"/>
                    <a:pt x="10677" y="3736"/>
                    <a:pt x="10816" y="3652"/>
                  </a:cubicBezTo>
                  <a:cubicBezTo>
                    <a:pt x="10928" y="3652"/>
                    <a:pt x="11011" y="3652"/>
                    <a:pt x="11123" y="3625"/>
                  </a:cubicBezTo>
                  <a:close/>
                  <a:moveTo>
                    <a:pt x="8363" y="6579"/>
                  </a:moveTo>
                  <a:lnTo>
                    <a:pt x="9701" y="9283"/>
                  </a:lnTo>
                  <a:lnTo>
                    <a:pt x="9701" y="10677"/>
                  </a:lnTo>
                  <a:cubicBezTo>
                    <a:pt x="9534" y="10761"/>
                    <a:pt x="9422" y="10900"/>
                    <a:pt x="9311" y="11012"/>
                  </a:cubicBezTo>
                  <a:lnTo>
                    <a:pt x="3429" y="11012"/>
                  </a:lnTo>
                  <a:cubicBezTo>
                    <a:pt x="3318" y="10872"/>
                    <a:pt x="3178" y="10761"/>
                    <a:pt x="3067" y="10677"/>
                  </a:cubicBezTo>
                  <a:lnTo>
                    <a:pt x="3067" y="9283"/>
                  </a:lnTo>
                  <a:lnTo>
                    <a:pt x="4405" y="6579"/>
                  </a:lnTo>
                  <a:lnTo>
                    <a:pt x="5213" y="6579"/>
                  </a:lnTo>
                  <a:lnTo>
                    <a:pt x="3847" y="9785"/>
                  </a:lnTo>
                  <a:cubicBezTo>
                    <a:pt x="3819" y="9897"/>
                    <a:pt x="3819" y="10036"/>
                    <a:pt x="3875" y="10147"/>
                  </a:cubicBezTo>
                  <a:cubicBezTo>
                    <a:pt x="3959" y="10259"/>
                    <a:pt x="4042" y="10315"/>
                    <a:pt x="4182" y="10315"/>
                  </a:cubicBezTo>
                  <a:lnTo>
                    <a:pt x="8586" y="10315"/>
                  </a:lnTo>
                  <a:cubicBezTo>
                    <a:pt x="8726" y="10315"/>
                    <a:pt x="8837" y="10259"/>
                    <a:pt x="8893" y="10147"/>
                  </a:cubicBezTo>
                  <a:cubicBezTo>
                    <a:pt x="8976" y="10036"/>
                    <a:pt x="8976" y="9897"/>
                    <a:pt x="8921" y="9785"/>
                  </a:cubicBezTo>
                  <a:lnTo>
                    <a:pt x="7583" y="6579"/>
                  </a:lnTo>
                  <a:close/>
                  <a:moveTo>
                    <a:pt x="1952" y="11012"/>
                  </a:moveTo>
                  <a:cubicBezTo>
                    <a:pt x="2454" y="11012"/>
                    <a:pt x="2844" y="11318"/>
                    <a:pt x="3011" y="11736"/>
                  </a:cubicBezTo>
                  <a:lnTo>
                    <a:pt x="920" y="11736"/>
                  </a:lnTo>
                  <a:cubicBezTo>
                    <a:pt x="1060" y="11318"/>
                    <a:pt x="1478" y="11012"/>
                    <a:pt x="1952" y="11012"/>
                  </a:cubicBezTo>
                  <a:close/>
                  <a:moveTo>
                    <a:pt x="10788" y="11012"/>
                  </a:moveTo>
                  <a:cubicBezTo>
                    <a:pt x="11262" y="11012"/>
                    <a:pt x="11652" y="11318"/>
                    <a:pt x="11820" y="11736"/>
                  </a:cubicBezTo>
                  <a:lnTo>
                    <a:pt x="9729" y="11736"/>
                  </a:lnTo>
                  <a:cubicBezTo>
                    <a:pt x="9868" y="11318"/>
                    <a:pt x="10287" y="11012"/>
                    <a:pt x="10788" y="11012"/>
                  </a:cubicBezTo>
                  <a:close/>
                  <a:moveTo>
                    <a:pt x="1868" y="1"/>
                  </a:moveTo>
                  <a:cubicBezTo>
                    <a:pt x="837" y="1"/>
                    <a:pt x="1" y="837"/>
                    <a:pt x="1" y="1841"/>
                  </a:cubicBezTo>
                  <a:cubicBezTo>
                    <a:pt x="1" y="2454"/>
                    <a:pt x="279" y="2956"/>
                    <a:pt x="753" y="3318"/>
                  </a:cubicBezTo>
                  <a:lnTo>
                    <a:pt x="753" y="10677"/>
                  </a:lnTo>
                  <a:cubicBezTo>
                    <a:pt x="279" y="11012"/>
                    <a:pt x="1" y="11541"/>
                    <a:pt x="1" y="12127"/>
                  </a:cubicBezTo>
                  <a:cubicBezTo>
                    <a:pt x="1" y="12322"/>
                    <a:pt x="196" y="12517"/>
                    <a:pt x="363" y="12517"/>
                  </a:cubicBezTo>
                  <a:lnTo>
                    <a:pt x="3290" y="12517"/>
                  </a:lnTo>
                  <a:cubicBezTo>
                    <a:pt x="3485" y="12517"/>
                    <a:pt x="3624" y="12322"/>
                    <a:pt x="3624" y="12127"/>
                  </a:cubicBezTo>
                  <a:cubicBezTo>
                    <a:pt x="3624" y="11987"/>
                    <a:pt x="3624" y="11876"/>
                    <a:pt x="3596" y="11764"/>
                  </a:cubicBezTo>
                  <a:lnTo>
                    <a:pt x="8865" y="11764"/>
                  </a:lnTo>
                  <a:cubicBezTo>
                    <a:pt x="8837" y="11876"/>
                    <a:pt x="8837" y="12015"/>
                    <a:pt x="8837" y="12154"/>
                  </a:cubicBezTo>
                  <a:cubicBezTo>
                    <a:pt x="8837" y="12377"/>
                    <a:pt x="9004" y="12545"/>
                    <a:pt x="9199" y="12545"/>
                  </a:cubicBezTo>
                  <a:lnTo>
                    <a:pt x="12126" y="12545"/>
                  </a:lnTo>
                  <a:cubicBezTo>
                    <a:pt x="12349" y="12545"/>
                    <a:pt x="12489" y="12377"/>
                    <a:pt x="12489" y="12154"/>
                  </a:cubicBezTo>
                  <a:cubicBezTo>
                    <a:pt x="12489" y="11569"/>
                    <a:pt x="12210" y="11039"/>
                    <a:pt x="11764" y="10705"/>
                  </a:cubicBezTo>
                  <a:lnTo>
                    <a:pt x="11764" y="3346"/>
                  </a:lnTo>
                  <a:cubicBezTo>
                    <a:pt x="12321" y="2956"/>
                    <a:pt x="12600" y="2454"/>
                    <a:pt x="12600" y="1841"/>
                  </a:cubicBezTo>
                  <a:cubicBezTo>
                    <a:pt x="12600" y="837"/>
                    <a:pt x="11764" y="1"/>
                    <a:pt x="10733" y="1"/>
                  </a:cubicBezTo>
                  <a:cubicBezTo>
                    <a:pt x="9729" y="1"/>
                    <a:pt x="8893" y="837"/>
                    <a:pt x="8893" y="1841"/>
                  </a:cubicBezTo>
                  <a:cubicBezTo>
                    <a:pt x="8893" y="2398"/>
                    <a:pt x="9172" y="2928"/>
                    <a:pt x="9562" y="3290"/>
                  </a:cubicBezTo>
                  <a:cubicBezTo>
                    <a:pt x="8503" y="3541"/>
                    <a:pt x="7401" y="3666"/>
                    <a:pt x="6300" y="3666"/>
                  </a:cubicBezTo>
                  <a:cubicBezTo>
                    <a:pt x="5199" y="3666"/>
                    <a:pt x="4098" y="3541"/>
                    <a:pt x="3039" y="3290"/>
                  </a:cubicBezTo>
                  <a:cubicBezTo>
                    <a:pt x="3457" y="2928"/>
                    <a:pt x="3708" y="2454"/>
                    <a:pt x="3708" y="1841"/>
                  </a:cubicBezTo>
                  <a:cubicBezTo>
                    <a:pt x="3708" y="837"/>
                    <a:pt x="2872" y="1"/>
                    <a:pt x="18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21;p53">
              <a:extLst>
                <a:ext uri="{FF2B5EF4-FFF2-40B4-BE49-F238E27FC236}">
                  <a16:creationId xmlns:a16="http://schemas.microsoft.com/office/drawing/2014/main" id="{C74FB425-92ED-494D-B45F-0FF754B0D82A}"/>
                </a:ext>
              </a:extLst>
            </p:cNvPr>
            <p:cNvSpPr/>
            <p:nvPr/>
          </p:nvSpPr>
          <p:spPr>
            <a:xfrm flipH="1">
              <a:off x="6001575" y="3119050"/>
              <a:ext cx="315025" cy="313625"/>
            </a:xfrm>
            <a:custGeom>
              <a:avLst/>
              <a:gdLst/>
              <a:ahLst/>
              <a:cxnLst/>
              <a:rect l="l" t="t" r="r" b="b"/>
              <a:pathLst>
                <a:path w="12601" h="12545" extrusionOk="0">
                  <a:moveTo>
                    <a:pt x="1952" y="726"/>
                  </a:moveTo>
                  <a:cubicBezTo>
                    <a:pt x="2565" y="726"/>
                    <a:pt x="3039" y="1227"/>
                    <a:pt x="3039" y="1841"/>
                  </a:cubicBezTo>
                  <a:cubicBezTo>
                    <a:pt x="3039" y="2454"/>
                    <a:pt x="2565" y="2928"/>
                    <a:pt x="1952" y="2928"/>
                  </a:cubicBezTo>
                  <a:cubicBezTo>
                    <a:pt x="1366" y="2928"/>
                    <a:pt x="837" y="2454"/>
                    <a:pt x="837" y="1841"/>
                  </a:cubicBezTo>
                  <a:cubicBezTo>
                    <a:pt x="837" y="1227"/>
                    <a:pt x="1339" y="726"/>
                    <a:pt x="1952" y="726"/>
                  </a:cubicBezTo>
                  <a:close/>
                  <a:moveTo>
                    <a:pt x="10788" y="726"/>
                  </a:moveTo>
                  <a:cubicBezTo>
                    <a:pt x="11374" y="726"/>
                    <a:pt x="11903" y="1227"/>
                    <a:pt x="11903" y="1841"/>
                  </a:cubicBezTo>
                  <a:cubicBezTo>
                    <a:pt x="11903" y="2454"/>
                    <a:pt x="11402" y="2928"/>
                    <a:pt x="10788" y="2928"/>
                  </a:cubicBezTo>
                  <a:cubicBezTo>
                    <a:pt x="10175" y="2928"/>
                    <a:pt x="9701" y="2454"/>
                    <a:pt x="9701" y="1841"/>
                  </a:cubicBezTo>
                  <a:cubicBezTo>
                    <a:pt x="9673" y="1227"/>
                    <a:pt x="10175" y="726"/>
                    <a:pt x="10788" y="726"/>
                  </a:cubicBezTo>
                  <a:close/>
                  <a:moveTo>
                    <a:pt x="9673" y="4015"/>
                  </a:moveTo>
                  <a:lnTo>
                    <a:pt x="9673" y="7639"/>
                  </a:lnTo>
                  <a:lnTo>
                    <a:pt x="8893" y="6078"/>
                  </a:lnTo>
                  <a:cubicBezTo>
                    <a:pt x="8837" y="5938"/>
                    <a:pt x="8726" y="5855"/>
                    <a:pt x="8586" y="5855"/>
                  </a:cubicBezTo>
                  <a:lnTo>
                    <a:pt x="4126" y="5855"/>
                  </a:lnTo>
                  <a:cubicBezTo>
                    <a:pt x="3987" y="5855"/>
                    <a:pt x="3847" y="5938"/>
                    <a:pt x="3819" y="6078"/>
                  </a:cubicBezTo>
                  <a:lnTo>
                    <a:pt x="3039" y="7639"/>
                  </a:lnTo>
                  <a:lnTo>
                    <a:pt x="3039" y="4015"/>
                  </a:lnTo>
                  <a:cubicBezTo>
                    <a:pt x="4126" y="4266"/>
                    <a:pt x="5241" y="4405"/>
                    <a:pt x="6356" y="4405"/>
                  </a:cubicBezTo>
                  <a:cubicBezTo>
                    <a:pt x="7471" y="4405"/>
                    <a:pt x="8586" y="4266"/>
                    <a:pt x="9673" y="4015"/>
                  </a:cubicBezTo>
                  <a:close/>
                  <a:moveTo>
                    <a:pt x="6746" y="6579"/>
                  </a:moveTo>
                  <a:lnTo>
                    <a:pt x="8001" y="9562"/>
                  </a:lnTo>
                  <a:lnTo>
                    <a:pt x="4712" y="9562"/>
                  </a:lnTo>
                  <a:lnTo>
                    <a:pt x="5966" y="6579"/>
                  </a:lnTo>
                  <a:close/>
                  <a:moveTo>
                    <a:pt x="1617" y="3633"/>
                  </a:moveTo>
                  <a:lnTo>
                    <a:pt x="1617" y="3633"/>
                  </a:lnTo>
                  <a:cubicBezTo>
                    <a:pt x="1697" y="3652"/>
                    <a:pt x="1797" y="3652"/>
                    <a:pt x="1896" y="3652"/>
                  </a:cubicBezTo>
                  <a:cubicBezTo>
                    <a:pt x="2035" y="3708"/>
                    <a:pt x="2175" y="3764"/>
                    <a:pt x="2314" y="3792"/>
                  </a:cubicBezTo>
                  <a:lnTo>
                    <a:pt x="2314" y="10343"/>
                  </a:lnTo>
                  <a:cubicBezTo>
                    <a:pt x="2203" y="10315"/>
                    <a:pt x="2063" y="10315"/>
                    <a:pt x="1952" y="10315"/>
                  </a:cubicBezTo>
                  <a:cubicBezTo>
                    <a:pt x="1868" y="10315"/>
                    <a:pt x="1729" y="10315"/>
                    <a:pt x="1617" y="10343"/>
                  </a:cubicBezTo>
                  <a:lnTo>
                    <a:pt x="1617" y="3633"/>
                  </a:lnTo>
                  <a:close/>
                  <a:moveTo>
                    <a:pt x="11123" y="3625"/>
                  </a:moveTo>
                  <a:lnTo>
                    <a:pt x="11123" y="10343"/>
                  </a:lnTo>
                  <a:cubicBezTo>
                    <a:pt x="11011" y="10315"/>
                    <a:pt x="10872" y="10315"/>
                    <a:pt x="10733" y="10315"/>
                  </a:cubicBezTo>
                  <a:cubicBezTo>
                    <a:pt x="10593" y="10315"/>
                    <a:pt x="10482" y="10315"/>
                    <a:pt x="10398" y="10343"/>
                  </a:cubicBezTo>
                  <a:lnTo>
                    <a:pt x="10398" y="3792"/>
                  </a:lnTo>
                  <a:cubicBezTo>
                    <a:pt x="10537" y="3764"/>
                    <a:pt x="10677" y="3736"/>
                    <a:pt x="10816" y="3652"/>
                  </a:cubicBezTo>
                  <a:cubicBezTo>
                    <a:pt x="10928" y="3652"/>
                    <a:pt x="11011" y="3652"/>
                    <a:pt x="11123" y="3625"/>
                  </a:cubicBezTo>
                  <a:close/>
                  <a:moveTo>
                    <a:pt x="8363" y="6579"/>
                  </a:moveTo>
                  <a:lnTo>
                    <a:pt x="9701" y="9283"/>
                  </a:lnTo>
                  <a:lnTo>
                    <a:pt x="9701" y="10677"/>
                  </a:lnTo>
                  <a:cubicBezTo>
                    <a:pt x="9534" y="10761"/>
                    <a:pt x="9422" y="10900"/>
                    <a:pt x="9311" y="11012"/>
                  </a:cubicBezTo>
                  <a:lnTo>
                    <a:pt x="3429" y="11012"/>
                  </a:lnTo>
                  <a:cubicBezTo>
                    <a:pt x="3318" y="10872"/>
                    <a:pt x="3178" y="10761"/>
                    <a:pt x="3067" y="10677"/>
                  </a:cubicBezTo>
                  <a:lnTo>
                    <a:pt x="3067" y="9283"/>
                  </a:lnTo>
                  <a:lnTo>
                    <a:pt x="4405" y="6579"/>
                  </a:lnTo>
                  <a:lnTo>
                    <a:pt x="5213" y="6579"/>
                  </a:lnTo>
                  <a:lnTo>
                    <a:pt x="3847" y="9785"/>
                  </a:lnTo>
                  <a:cubicBezTo>
                    <a:pt x="3819" y="9897"/>
                    <a:pt x="3819" y="10036"/>
                    <a:pt x="3875" y="10147"/>
                  </a:cubicBezTo>
                  <a:cubicBezTo>
                    <a:pt x="3959" y="10259"/>
                    <a:pt x="4042" y="10315"/>
                    <a:pt x="4182" y="10315"/>
                  </a:cubicBezTo>
                  <a:lnTo>
                    <a:pt x="8586" y="10315"/>
                  </a:lnTo>
                  <a:cubicBezTo>
                    <a:pt x="8726" y="10315"/>
                    <a:pt x="8837" y="10259"/>
                    <a:pt x="8893" y="10147"/>
                  </a:cubicBezTo>
                  <a:cubicBezTo>
                    <a:pt x="8976" y="10036"/>
                    <a:pt x="8976" y="9897"/>
                    <a:pt x="8921" y="9785"/>
                  </a:cubicBezTo>
                  <a:lnTo>
                    <a:pt x="7583" y="6579"/>
                  </a:lnTo>
                  <a:close/>
                  <a:moveTo>
                    <a:pt x="1952" y="11012"/>
                  </a:moveTo>
                  <a:cubicBezTo>
                    <a:pt x="2454" y="11012"/>
                    <a:pt x="2844" y="11318"/>
                    <a:pt x="3011" y="11736"/>
                  </a:cubicBezTo>
                  <a:lnTo>
                    <a:pt x="920" y="11736"/>
                  </a:lnTo>
                  <a:cubicBezTo>
                    <a:pt x="1060" y="11318"/>
                    <a:pt x="1478" y="11012"/>
                    <a:pt x="1952" y="11012"/>
                  </a:cubicBezTo>
                  <a:close/>
                  <a:moveTo>
                    <a:pt x="10788" y="11012"/>
                  </a:moveTo>
                  <a:cubicBezTo>
                    <a:pt x="11262" y="11012"/>
                    <a:pt x="11652" y="11318"/>
                    <a:pt x="11820" y="11736"/>
                  </a:cubicBezTo>
                  <a:lnTo>
                    <a:pt x="9729" y="11736"/>
                  </a:lnTo>
                  <a:cubicBezTo>
                    <a:pt x="9868" y="11318"/>
                    <a:pt x="10287" y="11012"/>
                    <a:pt x="10788" y="11012"/>
                  </a:cubicBezTo>
                  <a:close/>
                  <a:moveTo>
                    <a:pt x="1868" y="1"/>
                  </a:moveTo>
                  <a:cubicBezTo>
                    <a:pt x="837" y="1"/>
                    <a:pt x="1" y="837"/>
                    <a:pt x="1" y="1841"/>
                  </a:cubicBezTo>
                  <a:cubicBezTo>
                    <a:pt x="1" y="2454"/>
                    <a:pt x="279" y="2956"/>
                    <a:pt x="753" y="3318"/>
                  </a:cubicBezTo>
                  <a:lnTo>
                    <a:pt x="753" y="10677"/>
                  </a:lnTo>
                  <a:cubicBezTo>
                    <a:pt x="279" y="11012"/>
                    <a:pt x="1" y="11541"/>
                    <a:pt x="1" y="12127"/>
                  </a:cubicBezTo>
                  <a:cubicBezTo>
                    <a:pt x="1" y="12322"/>
                    <a:pt x="196" y="12517"/>
                    <a:pt x="363" y="12517"/>
                  </a:cubicBezTo>
                  <a:lnTo>
                    <a:pt x="3290" y="12517"/>
                  </a:lnTo>
                  <a:cubicBezTo>
                    <a:pt x="3485" y="12517"/>
                    <a:pt x="3624" y="12322"/>
                    <a:pt x="3624" y="12127"/>
                  </a:cubicBezTo>
                  <a:cubicBezTo>
                    <a:pt x="3624" y="11987"/>
                    <a:pt x="3624" y="11876"/>
                    <a:pt x="3596" y="11764"/>
                  </a:cubicBezTo>
                  <a:lnTo>
                    <a:pt x="8865" y="11764"/>
                  </a:lnTo>
                  <a:cubicBezTo>
                    <a:pt x="8837" y="11876"/>
                    <a:pt x="8837" y="12015"/>
                    <a:pt x="8837" y="12154"/>
                  </a:cubicBezTo>
                  <a:cubicBezTo>
                    <a:pt x="8837" y="12377"/>
                    <a:pt x="9004" y="12545"/>
                    <a:pt x="9199" y="12545"/>
                  </a:cubicBezTo>
                  <a:lnTo>
                    <a:pt x="12126" y="12545"/>
                  </a:lnTo>
                  <a:cubicBezTo>
                    <a:pt x="12349" y="12545"/>
                    <a:pt x="12489" y="12377"/>
                    <a:pt x="12489" y="12154"/>
                  </a:cubicBezTo>
                  <a:cubicBezTo>
                    <a:pt x="12489" y="11569"/>
                    <a:pt x="12210" y="11039"/>
                    <a:pt x="11764" y="10705"/>
                  </a:cubicBezTo>
                  <a:lnTo>
                    <a:pt x="11764" y="3346"/>
                  </a:lnTo>
                  <a:cubicBezTo>
                    <a:pt x="12321" y="2956"/>
                    <a:pt x="12600" y="2454"/>
                    <a:pt x="12600" y="1841"/>
                  </a:cubicBezTo>
                  <a:cubicBezTo>
                    <a:pt x="12600" y="837"/>
                    <a:pt x="11764" y="1"/>
                    <a:pt x="10733" y="1"/>
                  </a:cubicBezTo>
                  <a:cubicBezTo>
                    <a:pt x="9729" y="1"/>
                    <a:pt x="8893" y="837"/>
                    <a:pt x="8893" y="1841"/>
                  </a:cubicBezTo>
                  <a:cubicBezTo>
                    <a:pt x="8893" y="2398"/>
                    <a:pt x="9172" y="2928"/>
                    <a:pt x="9562" y="3290"/>
                  </a:cubicBezTo>
                  <a:cubicBezTo>
                    <a:pt x="8503" y="3541"/>
                    <a:pt x="7401" y="3666"/>
                    <a:pt x="6300" y="3666"/>
                  </a:cubicBezTo>
                  <a:cubicBezTo>
                    <a:pt x="5199" y="3666"/>
                    <a:pt x="4098" y="3541"/>
                    <a:pt x="3039" y="3290"/>
                  </a:cubicBezTo>
                  <a:cubicBezTo>
                    <a:pt x="3457" y="2928"/>
                    <a:pt x="3708" y="2454"/>
                    <a:pt x="3708" y="1841"/>
                  </a:cubicBezTo>
                  <a:cubicBezTo>
                    <a:pt x="3708" y="837"/>
                    <a:pt x="2872" y="1"/>
                    <a:pt x="18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6432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424FA-AB6D-C22D-1B70-B9FB3ED5EC73}"/>
            </a:ext>
          </a:extLst>
        </p:cNvPr>
        <p:cNvGrpSpPr/>
        <p:nvPr/>
      </p:nvGrpSpPr>
      <p:grpSpPr>
        <a:xfrm>
          <a:off x="0" y="0"/>
          <a:ext cx="0" cy="0"/>
          <a:chOff x="0" y="0"/>
          <a:chExt cx="0" cy="0"/>
        </a:xfrm>
      </p:grpSpPr>
      <p:sp>
        <p:nvSpPr>
          <p:cNvPr id="19" name="CaixaDeTexto 18">
            <a:extLst>
              <a:ext uri="{FF2B5EF4-FFF2-40B4-BE49-F238E27FC236}">
                <a16:creationId xmlns:a16="http://schemas.microsoft.com/office/drawing/2014/main" id="{FA1278CC-646F-A22F-6D2D-A2E1A3A03F0A}"/>
              </a:ext>
            </a:extLst>
          </p:cNvPr>
          <p:cNvSpPr txBox="1"/>
          <p:nvPr/>
        </p:nvSpPr>
        <p:spPr>
          <a:xfrm>
            <a:off x="839684" y="1222355"/>
            <a:ext cx="10847665" cy="5713744"/>
          </a:xfrm>
          <a:prstGeom prst="rect">
            <a:avLst/>
          </a:prstGeom>
          <a:noFill/>
        </p:spPr>
        <p:txBody>
          <a:bodyPr wrap="square" rtlCol="0" anchor="t">
            <a:spAutoFit/>
          </a:bodyPr>
          <a:lstStyle/>
          <a:p>
            <a:pPr>
              <a:lnSpc>
                <a:spcPct val="200000"/>
              </a:lnSpc>
            </a:pPr>
            <a:r>
              <a:rPr lang="pt-BR" sz="1600" b="1" dirty="0">
                <a:solidFill>
                  <a:srgbClr val="5C3183"/>
                </a:solidFill>
                <a:latin typeface="Montserrat Black" pitchFamily="2" charset="77"/>
                <a:ea typeface="Open Sans" panose="020B0606030504020204" pitchFamily="34" charset="0"/>
                <a:cs typeface="Open Sans" panose="020B0606030504020204" pitchFamily="34" charset="0"/>
              </a:rPr>
              <a:t>Breve resumo - Relatório do Auditor</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Exprime a opinião qualificada e técnica da auditoria e sua abrangência (NBC TA 700):</a:t>
            </a:r>
          </a:p>
          <a:p>
            <a:pPr marL="742950" lvl="1"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Opinião modificada (NBC TA 705);</a:t>
            </a:r>
          </a:p>
          <a:p>
            <a:pPr marL="742950" lvl="1"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Opinião não modificada.</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Ênfase e/ou outros assuntos (NBC TA 706);</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Continuidade operacional (NBC TA 570);</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Informações comparativas (NBC TA 710);</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Principais Assuntos de Auditoria (NBC TA 701):</a:t>
            </a:r>
          </a:p>
          <a:p>
            <a:pPr marL="742950" lvl="1"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Pontos relevantes durante os trabalhos de auditoria;</a:t>
            </a:r>
          </a:p>
          <a:p>
            <a:pPr marL="742950" lvl="1"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Explicitação dos motivos do </a:t>
            </a:r>
            <a:r>
              <a:rPr lang="pt-BR" sz="1600" b="1" dirty="0">
                <a:latin typeface="Montserrat" pitchFamily="2" charset="77"/>
                <a:ea typeface="Open Sans Light" panose="020B0604020202020204" charset="0"/>
                <a:cs typeface="Open Sans Light" panose="020B0604020202020204" charset="0"/>
              </a:rPr>
              <a:t>porquê</a:t>
            </a:r>
            <a:r>
              <a:rPr lang="pt-BR" sz="1600" dirty="0">
                <a:latin typeface="Montserrat" pitchFamily="2" charset="77"/>
                <a:ea typeface="Open Sans Light" panose="020B0604020202020204" charset="0"/>
                <a:cs typeface="Open Sans Light" panose="020B0604020202020204" charset="0"/>
              </a:rPr>
              <a:t> tal assunto foi elencado como PAA;</a:t>
            </a:r>
          </a:p>
          <a:p>
            <a:pPr marL="742950" lvl="1" indent="-285750">
              <a:lnSpc>
                <a:spcPct val="150000"/>
              </a:lnSpc>
              <a:buFont typeface="Arial" panose="020B0604020202020204" pitchFamily="34" charset="0"/>
              <a:buChar char="•"/>
            </a:pPr>
            <a:r>
              <a:rPr lang="pt-BR" sz="1600" b="1" dirty="0">
                <a:latin typeface="Montserrat" pitchFamily="2" charset="77"/>
                <a:ea typeface="Open Sans Light" panose="020B0604020202020204" charset="0"/>
                <a:cs typeface="Open Sans Light" panose="020B0604020202020204" charset="0"/>
              </a:rPr>
              <a:t>Como</a:t>
            </a:r>
            <a:r>
              <a:rPr lang="pt-BR" sz="1600" dirty="0">
                <a:latin typeface="Montserrat" pitchFamily="2" charset="77"/>
                <a:ea typeface="Open Sans Light" panose="020B0604020202020204" charset="0"/>
                <a:cs typeface="Open Sans Light" panose="020B0604020202020204" charset="0"/>
              </a:rPr>
              <a:t> o assunto foi conduzido pela auditoria;</a:t>
            </a:r>
          </a:p>
          <a:p>
            <a:pPr marL="742950" lvl="1"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Localização do assunto nas Demonstrações (Notas explicativas)</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Responsabilidade da administração e da governança pelas Demonstrações;</a:t>
            </a:r>
          </a:p>
          <a:p>
            <a:pPr marL="285750" indent="-285750">
              <a:lnSpc>
                <a:spcPct val="150000"/>
              </a:lnSpc>
              <a:buFont typeface="Arial" panose="020B0604020202020204" pitchFamily="34" charset="0"/>
              <a:buChar char="•"/>
            </a:pPr>
            <a:r>
              <a:rPr lang="pt-BR" sz="1600" dirty="0">
                <a:latin typeface="Montserrat" pitchFamily="2" charset="77"/>
                <a:ea typeface="Open Sans Light" panose="020B0604020202020204" charset="0"/>
                <a:cs typeface="Open Sans Light" panose="020B0604020202020204" charset="0"/>
              </a:rPr>
              <a:t>Responsabilidade dos auditores pela auditoria das Demonstrações.</a:t>
            </a:r>
          </a:p>
          <a:p>
            <a:pPr marL="742950" lvl="1" indent="-285750">
              <a:lnSpc>
                <a:spcPct val="150000"/>
              </a:lnSpc>
              <a:buFont typeface="Arial" panose="020B0604020202020204" pitchFamily="34" charset="0"/>
              <a:buChar char="•"/>
            </a:pPr>
            <a:endParaRPr lang="pt-BR" sz="1600" dirty="0">
              <a:latin typeface="Montserrat" pitchFamily="2" charset="77"/>
              <a:ea typeface="Open Sans Light" panose="020B0604020202020204" charset="0"/>
              <a:cs typeface="Open Sans Light" panose="020B0604020202020204" charset="0"/>
            </a:endParaRPr>
          </a:p>
        </p:txBody>
      </p:sp>
      <p:sp>
        <p:nvSpPr>
          <p:cNvPr id="13" name="Título 1">
            <a:extLst>
              <a:ext uri="{FF2B5EF4-FFF2-40B4-BE49-F238E27FC236}">
                <a16:creationId xmlns:a16="http://schemas.microsoft.com/office/drawing/2014/main" id="{C74DDF37-26BB-E5AC-E97D-A69F47227C64}"/>
              </a:ext>
            </a:extLst>
          </p:cNvPr>
          <p:cNvSpPr txBox="1">
            <a:spLocks/>
          </p:cNvSpPr>
          <p:nvPr/>
        </p:nvSpPr>
        <p:spPr>
          <a:xfrm>
            <a:off x="738084" y="471227"/>
            <a:ext cx="8697686" cy="8951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Propósito da Pesquisa</a:t>
            </a:r>
          </a:p>
        </p:txBody>
      </p:sp>
      <p:sp>
        <p:nvSpPr>
          <p:cNvPr id="15" name="Retângulo 5">
            <a:extLst>
              <a:ext uri="{FF2B5EF4-FFF2-40B4-BE49-F238E27FC236}">
                <a16:creationId xmlns:a16="http://schemas.microsoft.com/office/drawing/2014/main" id="{ED85391A-1460-583C-FB19-7E4F7619AB9B}"/>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4576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7827;p54">
            <a:extLst>
              <a:ext uri="{FF2B5EF4-FFF2-40B4-BE49-F238E27FC236}">
                <a16:creationId xmlns:a16="http://schemas.microsoft.com/office/drawing/2014/main" id="{A8100B7B-9AA2-439B-B0A5-DF83D66A0D38}"/>
              </a:ext>
            </a:extLst>
          </p:cNvPr>
          <p:cNvSpPr/>
          <p:nvPr/>
        </p:nvSpPr>
        <p:spPr>
          <a:xfrm>
            <a:off x="966129" y="1021608"/>
            <a:ext cx="487689" cy="475867"/>
          </a:xfrm>
          <a:custGeom>
            <a:avLst/>
            <a:gdLst/>
            <a:ahLst/>
            <a:cxnLst/>
            <a:rect l="l" t="t" r="r" b="b"/>
            <a:pathLst>
              <a:path w="12004" h="11713" extrusionOk="0">
                <a:moveTo>
                  <a:pt x="8633" y="2088"/>
                </a:moveTo>
                <a:cubicBezTo>
                  <a:pt x="8900" y="2088"/>
                  <a:pt x="9168" y="2182"/>
                  <a:pt x="9357" y="2371"/>
                </a:cubicBezTo>
                <a:cubicBezTo>
                  <a:pt x="9767" y="2781"/>
                  <a:pt x="9767" y="3442"/>
                  <a:pt x="9357" y="3820"/>
                </a:cubicBezTo>
                <a:lnTo>
                  <a:pt x="8128" y="5018"/>
                </a:lnTo>
                <a:cubicBezTo>
                  <a:pt x="7939" y="4702"/>
                  <a:pt x="7750" y="4419"/>
                  <a:pt x="7498" y="4135"/>
                </a:cubicBezTo>
                <a:cubicBezTo>
                  <a:pt x="7278" y="3915"/>
                  <a:pt x="6994" y="3726"/>
                  <a:pt x="6679" y="3568"/>
                </a:cubicBezTo>
                <a:lnTo>
                  <a:pt x="7908" y="2371"/>
                </a:lnTo>
                <a:cubicBezTo>
                  <a:pt x="8097" y="2182"/>
                  <a:pt x="8365" y="2088"/>
                  <a:pt x="8633" y="2088"/>
                </a:cubicBezTo>
                <a:close/>
                <a:moveTo>
                  <a:pt x="5230" y="5333"/>
                </a:moveTo>
                <a:cubicBezTo>
                  <a:pt x="5514" y="5333"/>
                  <a:pt x="5829" y="5396"/>
                  <a:pt x="6018" y="5648"/>
                </a:cubicBezTo>
                <a:cubicBezTo>
                  <a:pt x="6207" y="5837"/>
                  <a:pt x="6333" y="6120"/>
                  <a:pt x="6333" y="6435"/>
                </a:cubicBezTo>
                <a:cubicBezTo>
                  <a:pt x="6049" y="6435"/>
                  <a:pt x="5766" y="6309"/>
                  <a:pt x="5545" y="6120"/>
                </a:cubicBezTo>
                <a:cubicBezTo>
                  <a:pt x="5356" y="5931"/>
                  <a:pt x="5230" y="5648"/>
                  <a:pt x="5230" y="5333"/>
                </a:cubicBezTo>
                <a:close/>
                <a:moveTo>
                  <a:pt x="8617" y="717"/>
                </a:moveTo>
                <a:cubicBezTo>
                  <a:pt x="9223" y="717"/>
                  <a:pt x="9830" y="953"/>
                  <a:pt x="10302" y="1426"/>
                </a:cubicBezTo>
                <a:cubicBezTo>
                  <a:pt x="11247" y="2340"/>
                  <a:pt x="11247" y="3883"/>
                  <a:pt x="10302" y="4828"/>
                </a:cubicBezTo>
                <a:lnTo>
                  <a:pt x="8381" y="6719"/>
                </a:lnTo>
                <a:cubicBezTo>
                  <a:pt x="8412" y="6404"/>
                  <a:pt x="8412" y="6089"/>
                  <a:pt x="8349" y="5774"/>
                </a:cubicBezTo>
                <a:lnTo>
                  <a:pt x="9798" y="4356"/>
                </a:lnTo>
                <a:cubicBezTo>
                  <a:pt x="10460" y="3663"/>
                  <a:pt x="10460" y="2560"/>
                  <a:pt x="9798" y="1930"/>
                </a:cubicBezTo>
                <a:cubicBezTo>
                  <a:pt x="9467" y="1599"/>
                  <a:pt x="9034" y="1434"/>
                  <a:pt x="8601" y="1434"/>
                </a:cubicBezTo>
                <a:cubicBezTo>
                  <a:pt x="8168" y="1434"/>
                  <a:pt x="7735" y="1599"/>
                  <a:pt x="7404" y="1930"/>
                </a:cubicBezTo>
                <a:cubicBezTo>
                  <a:pt x="7309" y="2025"/>
                  <a:pt x="5356" y="3946"/>
                  <a:pt x="5073" y="4230"/>
                </a:cubicBezTo>
                <a:cubicBezTo>
                  <a:pt x="4411" y="4892"/>
                  <a:pt x="4411" y="5963"/>
                  <a:pt x="5073" y="6624"/>
                </a:cubicBezTo>
                <a:cubicBezTo>
                  <a:pt x="5356" y="6908"/>
                  <a:pt x="5671" y="7065"/>
                  <a:pt x="6049" y="7097"/>
                </a:cubicBezTo>
                <a:lnTo>
                  <a:pt x="5514" y="7664"/>
                </a:lnTo>
                <a:cubicBezTo>
                  <a:pt x="5167" y="7538"/>
                  <a:pt x="4883" y="7349"/>
                  <a:pt x="4600" y="7097"/>
                </a:cubicBezTo>
                <a:cubicBezTo>
                  <a:pt x="3655" y="6152"/>
                  <a:pt x="3655" y="4671"/>
                  <a:pt x="4600" y="3726"/>
                </a:cubicBezTo>
                <a:lnTo>
                  <a:pt x="6931" y="1426"/>
                </a:lnTo>
                <a:cubicBezTo>
                  <a:pt x="7404" y="953"/>
                  <a:pt x="8010" y="717"/>
                  <a:pt x="8617" y="717"/>
                </a:cubicBezTo>
                <a:close/>
                <a:moveTo>
                  <a:pt x="3497" y="6719"/>
                </a:moveTo>
                <a:cubicBezTo>
                  <a:pt x="3655" y="7034"/>
                  <a:pt x="3844" y="7286"/>
                  <a:pt x="4127" y="7569"/>
                </a:cubicBezTo>
                <a:cubicBezTo>
                  <a:pt x="4348" y="7821"/>
                  <a:pt x="4663" y="8042"/>
                  <a:pt x="4978" y="8168"/>
                </a:cubicBezTo>
                <a:lnTo>
                  <a:pt x="3812" y="9334"/>
                </a:lnTo>
                <a:cubicBezTo>
                  <a:pt x="3608" y="9538"/>
                  <a:pt x="3340" y="9641"/>
                  <a:pt x="3076" y="9641"/>
                </a:cubicBezTo>
                <a:cubicBezTo>
                  <a:pt x="2812" y="9641"/>
                  <a:pt x="2552" y="9538"/>
                  <a:pt x="2363" y="9334"/>
                </a:cubicBezTo>
                <a:cubicBezTo>
                  <a:pt x="1954" y="8956"/>
                  <a:pt x="1954" y="8294"/>
                  <a:pt x="2363" y="7884"/>
                </a:cubicBezTo>
                <a:lnTo>
                  <a:pt x="3497" y="6719"/>
                </a:lnTo>
                <a:close/>
                <a:moveTo>
                  <a:pt x="6112" y="4135"/>
                </a:moveTo>
                <a:cubicBezTo>
                  <a:pt x="6396" y="4261"/>
                  <a:pt x="6742" y="4450"/>
                  <a:pt x="6963" y="4702"/>
                </a:cubicBezTo>
                <a:cubicBezTo>
                  <a:pt x="7908" y="5648"/>
                  <a:pt x="7908" y="7128"/>
                  <a:pt x="6963" y="8073"/>
                </a:cubicBezTo>
                <a:lnTo>
                  <a:pt x="4757" y="10342"/>
                </a:lnTo>
                <a:cubicBezTo>
                  <a:pt x="4285" y="10814"/>
                  <a:pt x="3671" y="11051"/>
                  <a:pt x="3056" y="11051"/>
                </a:cubicBezTo>
                <a:cubicBezTo>
                  <a:pt x="2442" y="11051"/>
                  <a:pt x="1828" y="10814"/>
                  <a:pt x="1355" y="10342"/>
                </a:cubicBezTo>
                <a:cubicBezTo>
                  <a:pt x="945" y="9901"/>
                  <a:pt x="662" y="9271"/>
                  <a:pt x="662" y="8641"/>
                </a:cubicBezTo>
                <a:cubicBezTo>
                  <a:pt x="662" y="8010"/>
                  <a:pt x="882" y="7380"/>
                  <a:pt x="1355" y="6939"/>
                </a:cubicBezTo>
                <a:lnTo>
                  <a:pt x="3214" y="5081"/>
                </a:lnTo>
                <a:lnTo>
                  <a:pt x="3214" y="5081"/>
                </a:lnTo>
                <a:cubicBezTo>
                  <a:pt x="3182" y="5396"/>
                  <a:pt x="3214" y="5679"/>
                  <a:pt x="3245" y="5994"/>
                </a:cubicBezTo>
                <a:lnTo>
                  <a:pt x="1828" y="7443"/>
                </a:lnTo>
                <a:cubicBezTo>
                  <a:pt x="1166" y="8105"/>
                  <a:pt x="1166" y="9176"/>
                  <a:pt x="1828" y="9838"/>
                </a:cubicBezTo>
                <a:cubicBezTo>
                  <a:pt x="2174" y="10184"/>
                  <a:pt x="2623" y="10358"/>
                  <a:pt x="3064" y="10358"/>
                </a:cubicBezTo>
                <a:cubicBezTo>
                  <a:pt x="3505" y="10358"/>
                  <a:pt x="3938" y="10184"/>
                  <a:pt x="4253" y="9838"/>
                </a:cubicBezTo>
                <a:lnTo>
                  <a:pt x="6490" y="7569"/>
                </a:lnTo>
                <a:cubicBezTo>
                  <a:pt x="7152" y="6908"/>
                  <a:pt x="7152" y="5837"/>
                  <a:pt x="6490" y="5175"/>
                </a:cubicBezTo>
                <a:cubicBezTo>
                  <a:pt x="6207" y="4892"/>
                  <a:pt x="5892" y="4734"/>
                  <a:pt x="5514" y="4702"/>
                </a:cubicBezTo>
                <a:lnTo>
                  <a:pt x="6112" y="4135"/>
                </a:lnTo>
                <a:close/>
                <a:moveTo>
                  <a:pt x="8585" y="0"/>
                </a:moveTo>
                <a:cubicBezTo>
                  <a:pt x="7798" y="0"/>
                  <a:pt x="7010" y="308"/>
                  <a:pt x="6396" y="922"/>
                </a:cubicBezTo>
                <a:lnTo>
                  <a:pt x="4096" y="3190"/>
                </a:lnTo>
                <a:lnTo>
                  <a:pt x="882" y="6467"/>
                </a:lnTo>
                <a:cubicBezTo>
                  <a:pt x="315" y="7065"/>
                  <a:pt x="0" y="7821"/>
                  <a:pt x="0" y="8641"/>
                </a:cubicBezTo>
                <a:cubicBezTo>
                  <a:pt x="0" y="9460"/>
                  <a:pt x="315" y="10247"/>
                  <a:pt x="882" y="10814"/>
                </a:cubicBezTo>
                <a:cubicBezTo>
                  <a:pt x="1497" y="11413"/>
                  <a:pt x="2284" y="11712"/>
                  <a:pt x="3072" y="11712"/>
                </a:cubicBezTo>
                <a:cubicBezTo>
                  <a:pt x="3860" y="11712"/>
                  <a:pt x="4647" y="11413"/>
                  <a:pt x="5262" y="10814"/>
                </a:cubicBezTo>
                <a:cubicBezTo>
                  <a:pt x="8034" y="8010"/>
                  <a:pt x="6837" y="9145"/>
                  <a:pt x="10775" y="5301"/>
                </a:cubicBezTo>
                <a:cubicBezTo>
                  <a:pt x="12004" y="4072"/>
                  <a:pt x="12004" y="2151"/>
                  <a:pt x="10775" y="922"/>
                </a:cubicBezTo>
                <a:cubicBezTo>
                  <a:pt x="10161" y="308"/>
                  <a:pt x="9373" y="0"/>
                  <a:pt x="858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828;p54">
            <a:extLst>
              <a:ext uri="{FF2B5EF4-FFF2-40B4-BE49-F238E27FC236}">
                <a16:creationId xmlns:a16="http://schemas.microsoft.com/office/drawing/2014/main" id="{B4F2B9BD-3FCB-4160-BF32-090D41EC24A7}"/>
              </a:ext>
            </a:extLst>
          </p:cNvPr>
          <p:cNvGrpSpPr/>
          <p:nvPr/>
        </p:nvGrpSpPr>
        <p:grpSpPr>
          <a:xfrm>
            <a:off x="969411" y="1595993"/>
            <a:ext cx="480010" cy="473631"/>
            <a:chOff x="-6713450" y="2397900"/>
            <a:chExt cx="295375" cy="291450"/>
          </a:xfrm>
          <a:solidFill>
            <a:srgbClr val="5C3183"/>
          </a:solidFill>
        </p:grpSpPr>
        <p:sp>
          <p:nvSpPr>
            <p:cNvPr id="541" name="Google Shape;7829;p54">
              <a:extLst>
                <a:ext uri="{FF2B5EF4-FFF2-40B4-BE49-F238E27FC236}">
                  <a16:creationId xmlns:a16="http://schemas.microsoft.com/office/drawing/2014/main" id="{8B13C361-A87C-4A1C-9D11-017210ECB3CF}"/>
                </a:ext>
              </a:extLst>
            </p:cNvPr>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7830;p54">
              <a:extLst>
                <a:ext uri="{FF2B5EF4-FFF2-40B4-BE49-F238E27FC236}">
                  <a16:creationId xmlns:a16="http://schemas.microsoft.com/office/drawing/2014/main" id="{21814DDE-02CD-4F27-B07E-69AAF9BA4275}"/>
                </a:ext>
              </a:extLst>
            </p:cNvPr>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7831;p54">
            <a:extLst>
              <a:ext uri="{FF2B5EF4-FFF2-40B4-BE49-F238E27FC236}">
                <a16:creationId xmlns:a16="http://schemas.microsoft.com/office/drawing/2014/main" id="{3C3E31E3-DFF7-4F25-B436-D69EB0495EE9}"/>
              </a:ext>
            </a:extLst>
          </p:cNvPr>
          <p:cNvSpPr/>
          <p:nvPr/>
        </p:nvSpPr>
        <p:spPr>
          <a:xfrm>
            <a:off x="983378" y="2181024"/>
            <a:ext cx="480051" cy="474891"/>
          </a:xfrm>
          <a:custGeom>
            <a:avLst/>
            <a:gdLst/>
            <a:ahLst/>
            <a:cxnLst/>
            <a:rect l="l" t="t" r="r" b="b"/>
            <a:pathLst>
              <a:path w="11816" h="11689" extrusionOk="0">
                <a:moveTo>
                  <a:pt x="7026" y="757"/>
                </a:moveTo>
                <a:lnTo>
                  <a:pt x="7026" y="2710"/>
                </a:lnTo>
                <a:lnTo>
                  <a:pt x="5829" y="2710"/>
                </a:lnTo>
                <a:cubicBezTo>
                  <a:pt x="5924" y="2332"/>
                  <a:pt x="6081" y="1954"/>
                  <a:pt x="6176" y="1702"/>
                </a:cubicBezTo>
                <a:cubicBezTo>
                  <a:pt x="6428" y="1229"/>
                  <a:pt x="6711" y="914"/>
                  <a:pt x="7026" y="757"/>
                </a:cubicBezTo>
                <a:close/>
                <a:moveTo>
                  <a:pt x="7688" y="757"/>
                </a:moveTo>
                <a:cubicBezTo>
                  <a:pt x="8003" y="914"/>
                  <a:pt x="8287" y="1229"/>
                  <a:pt x="8507" y="1702"/>
                </a:cubicBezTo>
                <a:cubicBezTo>
                  <a:pt x="8665" y="2017"/>
                  <a:pt x="8791" y="2364"/>
                  <a:pt x="8854" y="2710"/>
                </a:cubicBezTo>
                <a:lnTo>
                  <a:pt x="7688" y="2710"/>
                </a:lnTo>
                <a:lnTo>
                  <a:pt x="7688" y="757"/>
                </a:lnTo>
                <a:close/>
                <a:moveTo>
                  <a:pt x="8917" y="977"/>
                </a:moveTo>
                <a:cubicBezTo>
                  <a:pt x="9704" y="1387"/>
                  <a:pt x="10334" y="1954"/>
                  <a:pt x="10712" y="2710"/>
                </a:cubicBezTo>
                <a:lnTo>
                  <a:pt x="9578" y="2710"/>
                </a:lnTo>
                <a:cubicBezTo>
                  <a:pt x="9452" y="2206"/>
                  <a:pt x="9295" y="1765"/>
                  <a:pt x="9106" y="1387"/>
                </a:cubicBezTo>
                <a:cubicBezTo>
                  <a:pt x="9011" y="1261"/>
                  <a:pt x="8948" y="1103"/>
                  <a:pt x="8917" y="977"/>
                </a:cubicBezTo>
                <a:close/>
                <a:moveTo>
                  <a:pt x="5798" y="1009"/>
                </a:moveTo>
                <a:lnTo>
                  <a:pt x="5798" y="1009"/>
                </a:lnTo>
                <a:cubicBezTo>
                  <a:pt x="5703" y="1135"/>
                  <a:pt x="5640" y="1261"/>
                  <a:pt x="5609" y="1418"/>
                </a:cubicBezTo>
                <a:cubicBezTo>
                  <a:pt x="5388" y="1796"/>
                  <a:pt x="5231" y="2269"/>
                  <a:pt x="5136" y="2742"/>
                </a:cubicBezTo>
                <a:lnTo>
                  <a:pt x="3970" y="2742"/>
                </a:lnTo>
                <a:cubicBezTo>
                  <a:pt x="4380" y="1954"/>
                  <a:pt x="5042" y="1387"/>
                  <a:pt x="5798" y="1009"/>
                </a:cubicBezTo>
                <a:close/>
                <a:moveTo>
                  <a:pt x="5010" y="3435"/>
                </a:moveTo>
                <a:cubicBezTo>
                  <a:pt x="4978" y="3750"/>
                  <a:pt x="4915" y="4096"/>
                  <a:pt x="4915" y="4443"/>
                </a:cubicBezTo>
                <a:cubicBezTo>
                  <a:pt x="4978" y="4789"/>
                  <a:pt x="4978" y="5167"/>
                  <a:pt x="5010" y="5482"/>
                </a:cubicBezTo>
                <a:lnTo>
                  <a:pt x="3718" y="5482"/>
                </a:lnTo>
                <a:cubicBezTo>
                  <a:pt x="3624" y="5167"/>
                  <a:pt x="3561" y="4789"/>
                  <a:pt x="3561" y="4443"/>
                </a:cubicBezTo>
                <a:cubicBezTo>
                  <a:pt x="3561" y="4096"/>
                  <a:pt x="3592" y="3750"/>
                  <a:pt x="3718" y="3435"/>
                </a:cubicBezTo>
                <a:close/>
                <a:moveTo>
                  <a:pt x="7026" y="3435"/>
                </a:moveTo>
                <a:lnTo>
                  <a:pt x="7026" y="5482"/>
                </a:lnTo>
                <a:lnTo>
                  <a:pt x="5703" y="5482"/>
                </a:lnTo>
                <a:cubicBezTo>
                  <a:pt x="5672" y="5136"/>
                  <a:pt x="5640" y="4789"/>
                  <a:pt x="5640" y="4443"/>
                </a:cubicBezTo>
                <a:cubicBezTo>
                  <a:pt x="5640" y="4096"/>
                  <a:pt x="5672" y="3718"/>
                  <a:pt x="5703" y="3435"/>
                </a:cubicBezTo>
                <a:close/>
                <a:moveTo>
                  <a:pt x="8980" y="3435"/>
                </a:moveTo>
                <a:cubicBezTo>
                  <a:pt x="9011" y="3750"/>
                  <a:pt x="9074" y="4096"/>
                  <a:pt x="9074" y="4443"/>
                </a:cubicBezTo>
                <a:cubicBezTo>
                  <a:pt x="9074" y="4789"/>
                  <a:pt x="9011" y="5167"/>
                  <a:pt x="8980" y="5482"/>
                </a:cubicBezTo>
                <a:lnTo>
                  <a:pt x="7688" y="5482"/>
                </a:lnTo>
                <a:lnTo>
                  <a:pt x="7688" y="3435"/>
                </a:lnTo>
                <a:close/>
                <a:moveTo>
                  <a:pt x="10996" y="3435"/>
                </a:moveTo>
                <a:cubicBezTo>
                  <a:pt x="11059" y="3750"/>
                  <a:pt x="11153" y="4096"/>
                  <a:pt x="11153" y="4443"/>
                </a:cubicBezTo>
                <a:cubicBezTo>
                  <a:pt x="11153" y="4789"/>
                  <a:pt x="11122" y="5167"/>
                  <a:pt x="10996" y="5482"/>
                </a:cubicBezTo>
                <a:lnTo>
                  <a:pt x="9704" y="5482"/>
                </a:lnTo>
                <a:cubicBezTo>
                  <a:pt x="9736" y="5136"/>
                  <a:pt x="9767" y="4789"/>
                  <a:pt x="9767" y="4443"/>
                </a:cubicBezTo>
                <a:cubicBezTo>
                  <a:pt x="9736" y="4096"/>
                  <a:pt x="9736" y="3750"/>
                  <a:pt x="9704" y="3435"/>
                </a:cubicBezTo>
                <a:close/>
                <a:moveTo>
                  <a:pt x="5136" y="6144"/>
                </a:moveTo>
                <a:cubicBezTo>
                  <a:pt x="5231" y="6648"/>
                  <a:pt x="5388" y="7089"/>
                  <a:pt x="5609" y="7467"/>
                </a:cubicBezTo>
                <a:cubicBezTo>
                  <a:pt x="5672" y="7593"/>
                  <a:pt x="5766" y="7751"/>
                  <a:pt x="5798" y="7877"/>
                </a:cubicBezTo>
                <a:cubicBezTo>
                  <a:pt x="5042" y="7530"/>
                  <a:pt x="4380" y="6932"/>
                  <a:pt x="3970" y="6144"/>
                </a:cubicBezTo>
                <a:close/>
                <a:moveTo>
                  <a:pt x="10712" y="6144"/>
                </a:moveTo>
                <a:cubicBezTo>
                  <a:pt x="10334" y="6932"/>
                  <a:pt x="9704" y="7530"/>
                  <a:pt x="8917" y="7877"/>
                </a:cubicBezTo>
                <a:cubicBezTo>
                  <a:pt x="8980" y="7751"/>
                  <a:pt x="9074" y="7625"/>
                  <a:pt x="9106" y="7467"/>
                </a:cubicBezTo>
                <a:cubicBezTo>
                  <a:pt x="9295" y="7089"/>
                  <a:pt x="9452" y="6617"/>
                  <a:pt x="9578" y="6144"/>
                </a:cubicBezTo>
                <a:close/>
                <a:moveTo>
                  <a:pt x="7026" y="6144"/>
                </a:moveTo>
                <a:lnTo>
                  <a:pt x="7026" y="8097"/>
                </a:lnTo>
                <a:cubicBezTo>
                  <a:pt x="6743" y="7940"/>
                  <a:pt x="6428" y="7625"/>
                  <a:pt x="6239" y="7152"/>
                </a:cubicBezTo>
                <a:cubicBezTo>
                  <a:pt x="6081" y="6837"/>
                  <a:pt x="5955" y="6491"/>
                  <a:pt x="5861" y="6144"/>
                </a:cubicBezTo>
                <a:close/>
                <a:moveTo>
                  <a:pt x="8854" y="6144"/>
                </a:moveTo>
                <a:cubicBezTo>
                  <a:pt x="8791" y="6522"/>
                  <a:pt x="8633" y="6900"/>
                  <a:pt x="8507" y="7152"/>
                </a:cubicBezTo>
                <a:cubicBezTo>
                  <a:pt x="8287" y="7688"/>
                  <a:pt x="8003" y="8003"/>
                  <a:pt x="7688" y="8097"/>
                </a:cubicBezTo>
                <a:lnTo>
                  <a:pt x="7688" y="6144"/>
                </a:lnTo>
                <a:close/>
                <a:moveTo>
                  <a:pt x="2726" y="8759"/>
                </a:moveTo>
                <a:cubicBezTo>
                  <a:pt x="2813" y="8759"/>
                  <a:pt x="2899" y="8790"/>
                  <a:pt x="2962" y="8853"/>
                </a:cubicBezTo>
                <a:cubicBezTo>
                  <a:pt x="3088" y="8980"/>
                  <a:pt x="3088" y="9169"/>
                  <a:pt x="2962" y="9326"/>
                </a:cubicBezTo>
                <a:lnTo>
                  <a:pt x="1387" y="10901"/>
                </a:lnTo>
                <a:cubicBezTo>
                  <a:pt x="1324" y="10964"/>
                  <a:pt x="1237" y="10996"/>
                  <a:pt x="1151" y="10996"/>
                </a:cubicBezTo>
                <a:cubicBezTo>
                  <a:pt x="1064" y="10996"/>
                  <a:pt x="977" y="10964"/>
                  <a:pt x="914" y="10901"/>
                </a:cubicBezTo>
                <a:cubicBezTo>
                  <a:pt x="788" y="10775"/>
                  <a:pt x="788" y="10555"/>
                  <a:pt x="914" y="10429"/>
                </a:cubicBezTo>
                <a:lnTo>
                  <a:pt x="2490" y="8853"/>
                </a:lnTo>
                <a:cubicBezTo>
                  <a:pt x="2553" y="8790"/>
                  <a:pt x="2639" y="8759"/>
                  <a:pt x="2726" y="8759"/>
                </a:cubicBezTo>
                <a:close/>
                <a:moveTo>
                  <a:pt x="7373" y="1"/>
                </a:moveTo>
                <a:cubicBezTo>
                  <a:pt x="4915" y="1"/>
                  <a:pt x="2931" y="1985"/>
                  <a:pt x="2931" y="4443"/>
                </a:cubicBezTo>
                <a:cubicBezTo>
                  <a:pt x="2931" y="5514"/>
                  <a:pt x="3309" y="6522"/>
                  <a:pt x="4002" y="7310"/>
                </a:cubicBezTo>
                <a:lnTo>
                  <a:pt x="3151" y="8160"/>
                </a:lnTo>
                <a:cubicBezTo>
                  <a:pt x="3011" y="8079"/>
                  <a:pt x="2858" y="8040"/>
                  <a:pt x="2705" y="8040"/>
                </a:cubicBezTo>
                <a:cubicBezTo>
                  <a:pt x="2445" y="8040"/>
                  <a:pt x="2184" y="8151"/>
                  <a:pt x="1986" y="8349"/>
                </a:cubicBezTo>
                <a:lnTo>
                  <a:pt x="410" y="9925"/>
                </a:lnTo>
                <a:cubicBezTo>
                  <a:pt x="1" y="10303"/>
                  <a:pt x="1" y="10996"/>
                  <a:pt x="410" y="11374"/>
                </a:cubicBezTo>
                <a:cubicBezTo>
                  <a:pt x="599" y="11563"/>
                  <a:pt x="883" y="11689"/>
                  <a:pt x="1103" y="11689"/>
                </a:cubicBezTo>
                <a:cubicBezTo>
                  <a:pt x="1387" y="11689"/>
                  <a:pt x="1607" y="11563"/>
                  <a:pt x="1828" y="11374"/>
                </a:cubicBezTo>
                <a:lnTo>
                  <a:pt x="3403" y="9799"/>
                </a:lnTo>
                <a:cubicBezTo>
                  <a:pt x="3718" y="9484"/>
                  <a:pt x="3781" y="9011"/>
                  <a:pt x="3592" y="8633"/>
                </a:cubicBezTo>
                <a:lnTo>
                  <a:pt x="4411" y="7782"/>
                </a:lnTo>
                <a:cubicBezTo>
                  <a:pt x="5199" y="8444"/>
                  <a:pt x="6207" y="8853"/>
                  <a:pt x="7278" y="8853"/>
                </a:cubicBezTo>
                <a:cubicBezTo>
                  <a:pt x="7298" y="8854"/>
                  <a:pt x="7318" y="8854"/>
                  <a:pt x="7338" y="8854"/>
                </a:cubicBezTo>
                <a:cubicBezTo>
                  <a:pt x="9830" y="8854"/>
                  <a:pt x="11815" y="6881"/>
                  <a:pt x="11815" y="4443"/>
                </a:cubicBezTo>
                <a:cubicBezTo>
                  <a:pt x="11815" y="2017"/>
                  <a:pt x="9799" y="1"/>
                  <a:pt x="7373"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7832;p54">
            <a:extLst>
              <a:ext uri="{FF2B5EF4-FFF2-40B4-BE49-F238E27FC236}">
                <a16:creationId xmlns:a16="http://schemas.microsoft.com/office/drawing/2014/main" id="{57A64938-2809-4934-B535-7BA5A32594EA}"/>
              </a:ext>
            </a:extLst>
          </p:cNvPr>
          <p:cNvGrpSpPr/>
          <p:nvPr/>
        </p:nvGrpSpPr>
        <p:grpSpPr>
          <a:xfrm>
            <a:off x="4013787" y="1023069"/>
            <a:ext cx="476191" cy="473307"/>
            <a:chOff x="-4932650" y="2046625"/>
            <a:chExt cx="293025" cy="291250"/>
          </a:xfrm>
          <a:solidFill>
            <a:srgbClr val="5C3183"/>
          </a:solidFill>
        </p:grpSpPr>
        <p:sp>
          <p:nvSpPr>
            <p:cNvPr id="539" name="Google Shape;7833;p54">
              <a:extLst>
                <a:ext uri="{FF2B5EF4-FFF2-40B4-BE49-F238E27FC236}">
                  <a16:creationId xmlns:a16="http://schemas.microsoft.com/office/drawing/2014/main" id="{8349A5D1-D69A-43B9-BD46-ABAA4F1F3C51}"/>
                </a:ext>
              </a:extLst>
            </p:cNvPr>
            <p:cNvSpPr/>
            <p:nvPr/>
          </p:nvSpPr>
          <p:spPr>
            <a:xfrm>
              <a:off x="-4932650" y="2046625"/>
              <a:ext cx="293025" cy="291250"/>
            </a:xfrm>
            <a:custGeom>
              <a:avLst/>
              <a:gdLst/>
              <a:ahLst/>
              <a:cxnLst/>
              <a:rect l="l" t="t" r="r" b="b"/>
              <a:pathLst>
                <a:path w="11721" h="11650" extrusionOk="0">
                  <a:moveTo>
                    <a:pt x="7625" y="694"/>
                  </a:moveTo>
                  <a:cubicBezTo>
                    <a:pt x="9515" y="694"/>
                    <a:pt x="11059" y="2206"/>
                    <a:pt x="11059" y="4096"/>
                  </a:cubicBezTo>
                  <a:cubicBezTo>
                    <a:pt x="11059" y="5987"/>
                    <a:pt x="9515" y="7530"/>
                    <a:pt x="7625" y="7530"/>
                  </a:cubicBezTo>
                  <a:cubicBezTo>
                    <a:pt x="5735" y="7530"/>
                    <a:pt x="4223" y="5987"/>
                    <a:pt x="4223" y="4096"/>
                  </a:cubicBezTo>
                  <a:cubicBezTo>
                    <a:pt x="4223" y="2206"/>
                    <a:pt x="5735" y="694"/>
                    <a:pt x="7625" y="694"/>
                  </a:cubicBezTo>
                  <a:close/>
                  <a:moveTo>
                    <a:pt x="3344" y="8066"/>
                  </a:moveTo>
                  <a:cubicBezTo>
                    <a:pt x="3435" y="8066"/>
                    <a:pt x="3529" y="8098"/>
                    <a:pt x="3593" y="8161"/>
                  </a:cubicBezTo>
                  <a:cubicBezTo>
                    <a:pt x="3719" y="8287"/>
                    <a:pt x="3719" y="8507"/>
                    <a:pt x="3593" y="8633"/>
                  </a:cubicBezTo>
                  <a:lnTo>
                    <a:pt x="1324" y="10870"/>
                  </a:lnTo>
                  <a:cubicBezTo>
                    <a:pt x="1277" y="10933"/>
                    <a:pt x="1190" y="10964"/>
                    <a:pt x="1100" y="10964"/>
                  </a:cubicBezTo>
                  <a:cubicBezTo>
                    <a:pt x="1009" y="10964"/>
                    <a:pt x="915" y="10933"/>
                    <a:pt x="852" y="10870"/>
                  </a:cubicBezTo>
                  <a:cubicBezTo>
                    <a:pt x="757" y="10744"/>
                    <a:pt x="757" y="10523"/>
                    <a:pt x="852" y="10397"/>
                  </a:cubicBezTo>
                  <a:lnTo>
                    <a:pt x="3120" y="8161"/>
                  </a:lnTo>
                  <a:cubicBezTo>
                    <a:pt x="3167" y="8098"/>
                    <a:pt x="3254" y="8066"/>
                    <a:pt x="3344" y="8066"/>
                  </a:cubicBezTo>
                  <a:close/>
                  <a:moveTo>
                    <a:pt x="7625" y="1"/>
                  </a:moveTo>
                  <a:cubicBezTo>
                    <a:pt x="5357" y="1"/>
                    <a:pt x="3529" y="1860"/>
                    <a:pt x="3529" y="4096"/>
                  </a:cubicBezTo>
                  <a:cubicBezTo>
                    <a:pt x="3529" y="5136"/>
                    <a:pt x="3908" y="6050"/>
                    <a:pt x="4538" y="6743"/>
                  </a:cubicBezTo>
                  <a:lnTo>
                    <a:pt x="3813" y="7467"/>
                  </a:lnTo>
                  <a:cubicBezTo>
                    <a:pt x="3673" y="7386"/>
                    <a:pt x="3520" y="7347"/>
                    <a:pt x="3367" y="7347"/>
                  </a:cubicBezTo>
                  <a:cubicBezTo>
                    <a:pt x="3106" y="7347"/>
                    <a:pt x="2846" y="7458"/>
                    <a:pt x="2647" y="7656"/>
                  </a:cubicBezTo>
                  <a:lnTo>
                    <a:pt x="379" y="9893"/>
                  </a:lnTo>
                  <a:cubicBezTo>
                    <a:pt x="1" y="10271"/>
                    <a:pt x="1" y="10964"/>
                    <a:pt x="379" y="11343"/>
                  </a:cubicBezTo>
                  <a:cubicBezTo>
                    <a:pt x="584" y="11547"/>
                    <a:pt x="852" y="11650"/>
                    <a:pt x="1119" y="11650"/>
                  </a:cubicBezTo>
                  <a:cubicBezTo>
                    <a:pt x="1387" y="11650"/>
                    <a:pt x="1655" y="11547"/>
                    <a:pt x="1860" y="11343"/>
                  </a:cubicBezTo>
                  <a:lnTo>
                    <a:pt x="4097" y="9106"/>
                  </a:lnTo>
                  <a:cubicBezTo>
                    <a:pt x="4412" y="8791"/>
                    <a:pt x="4506" y="8318"/>
                    <a:pt x="4286" y="7909"/>
                  </a:cubicBezTo>
                  <a:lnTo>
                    <a:pt x="5010" y="7215"/>
                  </a:lnTo>
                  <a:cubicBezTo>
                    <a:pt x="5703" y="7814"/>
                    <a:pt x="6648" y="8192"/>
                    <a:pt x="7625" y="8192"/>
                  </a:cubicBezTo>
                  <a:cubicBezTo>
                    <a:pt x="9925" y="8192"/>
                    <a:pt x="11721" y="6333"/>
                    <a:pt x="11721" y="4096"/>
                  </a:cubicBezTo>
                  <a:cubicBezTo>
                    <a:pt x="11721" y="1828"/>
                    <a:pt x="9893" y="1"/>
                    <a:pt x="76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7834;p54">
              <a:extLst>
                <a:ext uri="{FF2B5EF4-FFF2-40B4-BE49-F238E27FC236}">
                  <a16:creationId xmlns:a16="http://schemas.microsoft.com/office/drawing/2014/main" id="{28EB0F5A-6653-4A40-8F8D-0E46E71A7199}"/>
                </a:ext>
              </a:extLst>
            </p:cNvPr>
            <p:cNvSpPr/>
            <p:nvPr/>
          </p:nvSpPr>
          <p:spPr>
            <a:xfrm>
              <a:off x="-4802675" y="2115050"/>
              <a:ext cx="122100" cy="86075"/>
            </a:xfrm>
            <a:custGeom>
              <a:avLst/>
              <a:gdLst/>
              <a:ahLst/>
              <a:cxnLst/>
              <a:rect l="l" t="t" r="r" b="b"/>
              <a:pathLst>
                <a:path w="4884" h="3443" extrusionOk="0">
                  <a:moveTo>
                    <a:pt x="2428" y="1"/>
                  </a:moveTo>
                  <a:cubicBezTo>
                    <a:pt x="2301" y="1"/>
                    <a:pt x="2172" y="72"/>
                    <a:pt x="2111" y="225"/>
                  </a:cubicBezTo>
                  <a:lnTo>
                    <a:pt x="1418" y="2116"/>
                  </a:lnTo>
                  <a:lnTo>
                    <a:pt x="693" y="225"/>
                  </a:lnTo>
                  <a:cubicBezTo>
                    <a:pt x="645" y="105"/>
                    <a:pt x="524" y="4"/>
                    <a:pt x="400" y="4"/>
                  </a:cubicBezTo>
                  <a:cubicBezTo>
                    <a:pt x="361" y="4"/>
                    <a:pt x="321" y="14"/>
                    <a:pt x="284" y="36"/>
                  </a:cubicBezTo>
                  <a:cubicBezTo>
                    <a:pt x="126" y="99"/>
                    <a:pt x="0" y="288"/>
                    <a:pt x="63" y="446"/>
                  </a:cubicBezTo>
                  <a:lnTo>
                    <a:pt x="1103" y="3218"/>
                  </a:lnTo>
                  <a:cubicBezTo>
                    <a:pt x="1168" y="3364"/>
                    <a:pt x="1299" y="3443"/>
                    <a:pt x="1428" y="3443"/>
                  </a:cubicBezTo>
                  <a:cubicBezTo>
                    <a:pt x="1551" y="3443"/>
                    <a:pt x="1672" y="3372"/>
                    <a:pt x="1733" y="3218"/>
                  </a:cubicBezTo>
                  <a:lnTo>
                    <a:pt x="2426" y="1328"/>
                  </a:lnTo>
                  <a:lnTo>
                    <a:pt x="3151" y="3218"/>
                  </a:lnTo>
                  <a:cubicBezTo>
                    <a:pt x="3215" y="3364"/>
                    <a:pt x="3346" y="3443"/>
                    <a:pt x="3476" y="3443"/>
                  </a:cubicBezTo>
                  <a:cubicBezTo>
                    <a:pt x="3598" y="3443"/>
                    <a:pt x="3719" y="3372"/>
                    <a:pt x="3781" y="3218"/>
                  </a:cubicBezTo>
                  <a:lnTo>
                    <a:pt x="4789" y="446"/>
                  </a:lnTo>
                  <a:cubicBezTo>
                    <a:pt x="4884" y="257"/>
                    <a:pt x="4789" y="68"/>
                    <a:pt x="4600" y="36"/>
                  </a:cubicBezTo>
                  <a:cubicBezTo>
                    <a:pt x="4562" y="14"/>
                    <a:pt x="4521" y="4"/>
                    <a:pt x="4479" y="4"/>
                  </a:cubicBezTo>
                  <a:cubicBezTo>
                    <a:pt x="4346" y="4"/>
                    <a:pt x="4207" y="105"/>
                    <a:pt x="4159" y="225"/>
                  </a:cubicBezTo>
                  <a:lnTo>
                    <a:pt x="3466" y="2116"/>
                  </a:lnTo>
                  <a:lnTo>
                    <a:pt x="2741" y="225"/>
                  </a:lnTo>
                  <a:cubicBezTo>
                    <a:pt x="2693" y="80"/>
                    <a:pt x="2561" y="1"/>
                    <a:pt x="24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7835;p54">
            <a:extLst>
              <a:ext uri="{FF2B5EF4-FFF2-40B4-BE49-F238E27FC236}">
                <a16:creationId xmlns:a16="http://schemas.microsoft.com/office/drawing/2014/main" id="{A8B0B342-A9F8-448D-BCDD-1DE07E7F8609}"/>
              </a:ext>
            </a:extLst>
          </p:cNvPr>
          <p:cNvSpPr/>
          <p:nvPr/>
        </p:nvSpPr>
        <p:spPr>
          <a:xfrm>
            <a:off x="4015476" y="1596409"/>
            <a:ext cx="473631" cy="472373"/>
          </a:xfrm>
          <a:custGeom>
            <a:avLst/>
            <a:gdLst/>
            <a:ahLst/>
            <a:cxnLst/>
            <a:rect l="l" t="t" r="r" b="b"/>
            <a:pathLst>
              <a:path w="11658" h="11627" extrusionOk="0">
                <a:moveTo>
                  <a:pt x="6806" y="2017"/>
                </a:moveTo>
                <a:lnTo>
                  <a:pt x="6806" y="2773"/>
                </a:lnTo>
                <a:lnTo>
                  <a:pt x="4758" y="2773"/>
                </a:lnTo>
                <a:lnTo>
                  <a:pt x="4758" y="2017"/>
                </a:lnTo>
                <a:close/>
                <a:moveTo>
                  <a:pt x="7152" y="694"/>
                </a:moveTo>
                <a:cubicBezTo>
                  <a:pt x="7688" y="694"/>
                  <a:pt x="8192" y="1167"/>
                  <a:pt x="8192" y="1702"/>
                </a:cubicBezTo>
                <a:lnTo>
                  <a:pt x="8192" y="2773"/>
                </a:lnTo>
                <a:lnTo>
                  <a:pt x="7499" y="2773"/>
                </a:lnTo>
                <a:lnTo>
                  <a:pt x="7499" y="1702"/>
                </a:lnTo>
                <a:cubicBezTo>
                  <a:pt x="7499" y="1513"/>
                  <a:pt x="7341" y="1356"/>
                  <a:pt x="7152" y="1356"/>
                </a:cubicBezTo>
                <a:lnTo>
                  <a:pt x="4411" y="1356"/>
                </a:lnTo>
                <a:cubicBezTo>
                  <a:pt x="4191" y="1356"/>
                  <a:pt x="4033" y="1513"/>
                  <a:pt x="4033" y="1702"/>
                </a:cubicBezTo>
                <a:lnTo>
                  <a:pt x="4033" y="2773"/>
                </a:lnTo>
                <a:lnTo>
                  <a:pt x="3371" y="2773"/>
                </a:lnTo>
                <a:lnTo>
                  <a:pt x="3371" y="1702"/>
                </a:lnTo>
                <a:cubicBezTo>
                  <a:pt x="3371" y="1167"/>
                  <a:pt x="3844" y="694"/>
                  <a:pt x="4411" y="694"/>
                </a:cubicBezTo>
                <a:close/>
                <a:moveTo>
                  <a:pt x="10618" y="3498"/>
                </a:moveTo>
                <a:cubicBezTo>
                  <a:pt x="10807" y="3498"/>
                  <a:pt x="10964" y="3656"/>
                  <a:pt x="10964" y="3845"/>
                </a:cubicBezTo>
                <a:lnTo>
                  <a:pt x="10964" y="5010"/>
                </a:lnTo>
                <a:cubicBezTo>
                  <a:pt x="9546" y="6239"/>
                  <a:pt x="7688" y="6901"/>
                  <a:pt x="5766" y="6901"/>
                </a:cubicBezTo>
                <a:cubicBezTo>
                  <a:pt x="3876" y="6901"/>
                  <a:pt x="2080" y="6239"/>
                  <a:pt x="662" y="5010"/>
                </a:cubicBezTo>
                <a:lnTo>
                  <a:pt x="662" y="3971"/>
                </a:lnTo>
                <a:cubicBezTo>
                  <a:pt x="662" y="3687"/>
                  <a:pt x="851" y="3498"/>
                  <a:pt x="1135" y="3498"/>
                </a:cubicBezTo>
                <a:close/>
                <a:moveTo>
                  <a:pt x="6806" y="7531"/>
                </a:moveTo>
                <a:lnTo>
                  <a:pt x="6806" y="7940"/>
                </a:lnTo>
                <a:cubicBezTo>
                  <a:pt x="6806" y="8129"/>
                  <a:pt x="6648" y="8287"/>
                  <a:pt x="6459" y="8287"/>
                </a:cubicBezTo>
                <a:lnTo>
                  <a:pt x="5073" y="8287"/>
                </a:lnTo>
                <a:cubicBezTo>
                  <a:pt x="4884" y="8287"/>
                  <a:pt x="4726" y="8129"/>
                  <a:pt x="4726" y="7940"/>
                </a:cubicBezTo>
                <a:lnTo>
                  <a:pt x="4726" y="7531"/>
                </a:lnTo>
                <a:lnTo>
                  <a:pt x="4758" y="7531"/>
                </a:lnTo>
                <a:cubicBezTo>
                  <a:pt x="5104" y="7594"/>
                  <a:pt x="5419" y="7625"/>
                  <a:pt x="5766" y="7625"/>
                </a:cubicBezTo>
                <a:cubicBezTo>
                  <a:pt x="6112" y="7625"/>
                  <a:pt x="6427" y="7594"/>
                  <a:pt x="6806" y="7531"/>
                </a:cubicBezTo>
                <a:close/>
                <a:moveTo>
                  <a:pt x="10964" y="5892"/>
                </a:moveTo>
                <a:lnTo>
                  <a:pt x="10964" y="9988"/>
                </a:lnTo>
                <a:cubicBezTo>
                  <a:pt x="10964" y="10524"/>
                  <a:pt x="10492" y="10996"/>
                  <a:pt x="9956" y="10996"/>
                </a:cubicBezTo>
                <a:lnTo>
                  <a:pt x="1670" y="10996"/>
                </a:lnTo>
                <a:cubicBezTo>
                  <a:pt x="1135" y="10996"/>
                  <a:pt x="662" y="10524"/>
                  <a:pt x="662" y="9988"/>
                </a:cubicBezTo>
                <a:lnTo>
                  <a:pt x="662" y="5892"/>
                </a:lnTo>
                <a:cubicBezTo>
                  <a:pt x="1670" y="6649"/>
                  <a:pt x="2804" y="7184"/>
                  <a:pt x="4065" y="7436"/>
                </a:cubicBezTo>
                <a:lnTo>
                  <a:pt x="4065" y="7940"/>
                </a:lnTo>
                <a:cubicBezTo>
                  <a:pt x="4065" y="8476"/>
                  <a:pt x="4537" y="8948"/>
                  <a:pt x="5104" y="8948"/>
                </a:cubicBezTo>
                <a:lnTo>
                  <a:pt x="6490" y="8948"/>
                </a:lnTo>
                <a:cubicBezTo>
                  <a:pt x="7026" y="8948"/>
                  <a:pt x="7499" y="8476"/>
                  <a:pt x="7499" y="7940"/>
                </a:cubicBezTo>
                <a:lnTo>
                  <a:pt x="7499" y="7436"/>
                </a:lnTo>
                <a:cubicBezTo>
                  <a:pt x="7971" y="7342"/>
                  <a:pt x="8444" y="7184"/>
                  <a:pt x="8916" y="7027"/>
                </a:cubicBezTo>
                <a:cubicBezTo>
                  <a:pt x="9672" y="6743"/>
                  <a:pt x="10334" y="6365"/>
                  <a:pt x="10964" y="5892"/>
                </a:cubicBezTo>
                <a:close/>
                <a:moveTo>
                  <a:pt x="4411" y="1"/>
                </a:moveTo>
                <a:cubicBezTo>
                  <a:pt x="3466" y="1"/>
                  <a:pt x="2710" y="757"/>
                  <a:pt x="2710" y="1702"/>
                </a:cubicBezTo>
                <a:lnTo>
                  <a:pt x="2710" y="2773"/>
                </a:lnTo>
                <a:lnTo>
                  <a:pt x="1135" y="2773"/>
                </a:lnTo>
                <a:cubicBezTo>
                  <a:pt x="505" y="2773"/>
                  <a:pt x="0" y="3277"/>
                  <a:pt x="0" y="3908"/>
                </a:cubicBezTo>
                <a:lnTo>
                  <a:pt x="0" y="9957"/>
                </a:lnTo>
                <a:cubicBezTo>
                  <a:pt x="0" y="10902"/>
                  <a:pt x="725" y="11626"/>
                  <a:pt x="1670" y="11626"/>
                </a:cubicBezTo>
                <a:lnTo>
                  <a:pt x="9956" y="11626"/>
                </a:lnTo>
                <a:cubicBezTo>
                  <a:pt x="10901" y="11626"/>
                  <a:pt x="11657" y="10902"/>
                  <a:pt x="11657" y="9957"/>
                </a:cubicBezTo>
                <a:lnTo>
                  <a:pt x="11657" y="3813"/>
                </a:lnTo>
                <a:cubicBezTo>
                  <a:pt x="11626" y="3246"/>
                  <a:pt x="11153" y="2773"/>
                  <a:pt x="10618" y="2773"/>
                </a:cubicBezTo>
                <a:lnTo>
                  <a:pt x="8853" y="2773"/>
                </a:lnTo>
                <a:lnTo>
                  <a:pt x="8853" y="1702"/>
                </a:lnTo>
                <a:cubicBezTo>
                  <a:pt x="8853" y="757"/>
                  <a:pt x="8097" y="1"/>
                  <a:pt x="7152"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7836;p54">
            <a:extLst>
              <a:ext uri="{FF2B5EF4-FFF2-40B4-BE49-F238E27FC236}">
                <a16:creationId xmlns:a16="http://schemas.microsoft.com/office/drawing/2014/main" id="{8A20EA95-73AE-437E-8410-7E8E3D7D76F7}"/>
              </a:ext>
            </a:extLst>
          </p:cNvPr>
          <p:cNvGrpSpPr/>
          <p:nvPr/>
        </p:nvGrpSpPr>
        <p:grpSpPr>
          <a:xfrm>
            <a:off x="4027217" y="2181898"/>
            <a:ext cx="476191" cy="473631"/>
            <a:chOff x="-4931075" y="2765725"/>
            <a:chExt cx="293025" cy="291450"/>
          </a:xfrm>
          <a:solidFill>
            <a:srgbClr val="5C3183"/>
          </a:solidFill>
        </p:grpSpPr>
        <p:sp>
          <p:nvSpPr>
            <p:cNvPr id="537" name="Google Shape;7837;p54">
              <a:extLst>
                <a:ext uri="{FF2B5EF4-FFF2-40B4-BE49-F238E27FC236}">
                  <a16:creationId xmlns:a16="http://schemas.microsoft.com/office/drawing/2014/main" id="{EE4BC7E9-1C52-4EB2-9F9A-802AF3BFD8A9}"/>
                </a:ext>
              </a:extLst>
            </p:cNvPr>
            <p:cNvSpPr/>
            <p:nvPr/>
          </p:nvSpPr>
          <p:spPr>
            <a:xfrm>
              <a:off x="-4810550" y="2884650"/>
              <a:ext cx="51225" cy="51225"/>
            </a:xfrm>
            <a:custGeom>
              <a:avLst/>
              <a:gdLst/>
              <a:ahLst/>
              <a:cxnLst/>
              <a:rect l="l" t="t" r="r" b="b"/>
              <a:pathLst>
                <a:path w="2049" h="2049" extrusionOk="0">
                  <a:moveTo>
                    <a:pt x="1008" y="663"/>
                  </a:moveTo>
                  <a:cubicBezTo>
                    <a:pt x="1229" y="663"/>
                    <a:pt x="1386" y="820"/>
                    <a:pt x="1386" y="1041"/>
                  </a:cubicBezTo>
                  <a:cubicBezTo>
                    <a:pt x="1386" y="1230"/>
                    <a:pt x="1229" y="1387"/>
                    <a:pt x="1008" y="1387"/>
                  </a:cubicBezTo>
                  <a:cubicBezTo>
                    <a:pt x="819" y="1387"/>
                    <a:pt x="662" y="1230"/>
                    <a:pt x="662" y="1041"/>
                  </a:cubicBezTo>
                  <a:cubicBezTo>
                    <a:pt x="662" y="820"/>
                    <a:pt x="819" y="663"/>
                    <a:pt x="1008" y="663"/>
                  </a:cubicBezTo>
                  <a:close/>
                  <a:moveTo>
                    <a:pt x="1008" y="1"/>
                  </a:moveTo>
                  <a:cubicBezTo>
                    <a:pt x="473" y="1"/>
                    <a:pt x="0" y="473"/>
                    <a:pt x="0" y="1041"/>
                  </a:cubicBezTo>
                  <a:cubicBezTo>
                    <a:pt x="0" y="1576"/>
                    <a:pt x="473" y="2049"/>
                    <a:pt x="1040" y="2049"/>
                  </a:cubicBezTo>
                  <a:cubicBezTo>
                    <a:pt x="1575" y="2049"/>
                    <a:pt x="2048" y="1576"/>
                    <a:pt x="2048" y="1041"/>
                  </a:cubicBezTo>
                  <a:cubicBezTo>
                    <a:pt x="2048" y="473"/>
                    <a:pt x="1607"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7838;p54">
              <a:extLst>
                <a:ext uri="{FF2B5EF4-FFF2-40B4-BE49-F238E27FC236}">
                  <a16:creationId xmlns:a16="http://schemas.microsoft.com/office/drawing/2014/main" id="{0ED8178D-7F84-44A4-A01D-60B7D4BB4A36}"/>
                </a:ext>
              </a:extLst>
            </p:cNvPr>
            <p:cNvSpPr/>
            <p:nvPr/>
          </p:nvSpPr>
          <p:spPr>
            <a:xfrm>
              <a:off x="-4931075" y="2765725"/>
              <a:ext cx="293025" cy="291450"/>
            </a:xfrm>
            <a:custGeom>
              <a:avLst/>
              <a:gdLst/>
              <a:ahLst/>
              <a:cxnLst/>
              <a:rect l="l" t="t" r="r" b="b"/>
              <a:pathLst>
                <a:path w="11721" h="11658" extrusionOk="0">
                  <a:moveTo>
                    <a:pt x="3214" y="1387"/>
                  </a:moveTo>
                  <a:lnTo>
                    <a:pt x="4475" y="3844"/>
                  </a:lnTo>
                  <a:cubicBezTo>
                    <a:pt x="4223" y="4002"/>
                    <a:pt x="4034" y="4222"/>
                    <a:pt x="3876" y="4443"/>
                  </a:cubicBezTo>
                  <a:lnTo>
                    <a:pt x="1356" y="3214"/>
                  </a:lnTo>
                  <a:cubicBezTo>
                    <a:pt x="1828" y="2427"/>
                    <a:pt x="2458" y="1796"/>
                    <a:pt x="3214" y="1387"/>
                  </a:cubicBezTo>
                  <a:close/>
                  <a:moveTo>
                    <a:pt x="5829" y="4128"/>
                  </a:moveTo>
                  <a:cubicBezTo>
                    <a:pt x="6775" y="4128"/>
                    <a:pt x="7531" y="4884"/>
                    <a:pt x="7531" y="5829"/>
                  </a:cubicBezTo>
                  <a:cubicBezTo>
                    <a:pt x="7562" y="6743"/>
                    <a:pt x="6775" y="7530"/>
                    <a:pt x="5829" y="7530"/>
                  </a:cubicBezTo>
                  <a:cubicBezTo>
                    <a:pt x="4884" y="7530"/>
                    <a:pt x="4160" y="6774"/>
                    <a:pt x="4160" y="5829"/>
                  </a:cubicBezTo>
                  <a:cubicBezTo>
                    <a:pt x="4160" y="4884"/>
                    <a:pt x="4884" y="4128"/>
                    <a:pt x="5829" y="4128"/>
                  </a:cubicBezTo>
                  <a:close/>
                  <a:moveTo>
                    <a:pt x="5798" y="662"/>
                  </a:moveTo>
                  <a:cubicBezTo>
                    <a:pt x="8665" y="662"/>
                    <a:pt x="10996" y="2994"/>
                    <a:pt x="10996" y="5861"/>
                  </a:cubicBezTo>
                  <a:cubicBezTo>
                    <a:pt x="10996" y="6585"/>
                    <a:pt x="10839" y="7247"/>
                    <a:pt x="10618" y="7845"/>
                  </a:cubicBezTo>
                  <a:lnTo>
                    <a:pt x="8129" y="6585"/>
                  </a:lnTo>
                  <a:cubicBezTo>
                    <a:pt x="8192" y="6333"/>
                    <a:pt x="8255" y="6050"/>
                    <a:pt x="8255" y="5829"/>
                  </a:cubicBezTo>
                  <a:cubicBezTo>
                    <a:pt x="8255" y="4474"/>
                    <a:pt x="7184" y="3435"/>
                    <a:pt x="5829" y="3435"/>
                  </a:cubicBezTo>
                  <a:cubicBezTo>
                    <a:pt x="5577" y="3435"/>
                    <a:pt x="5325" y="3466"/>
                    <a:pt x="5105" y="3529"/>
                  </a:cubicBezTo>
                  <a:lnTo>
                    <a:pt x="3845" y="1072"/>
                  </a:lnTo>
                  <a:cubicBezTo>
                    <a:pt x="4412" y="820"/>
                    <a:pt x="5105" y="662"/>
                    <a:pt x="5798" y="662"/>
                  </a:cubicBezTo>
                  <a:close/>
                  <a:moveTo>
                    <a:pt x="7814" y="7152"/>
                  </a:moveTo>
                  <a:lnTo>
                    <a:pt x="10303" y="8412"/>
                  </a:lnTo>
                  <a:cubicBezTo>
                    <a:pt x="9862" y="9200"/>
                    <a:pt x="9232" y="9830"/>
                    <a:pt x="8444" y="10271"/>
                  </a:cubicBezTo>
                  <a:lnTo>
                    <a:pt x="7216" y="7751"/>
                  </a:lnTo>
                  <a:cubicBezTo>
                    <a:pt x="7468" y="7593"/>
                    <a:pt x="7657" y="7404"/>
                    <a:pt x="7814" y="7152"/>
                  </a:cubicBezTo>
                  <a:close/>
                  <a:moveTo>
                    <a:pt x="1072" y="3844"/>
                  </a:moveTo>
                  <a:lnTo>
                    <a:pt x="3593" y="5073"/>
                  </a:lnTo>
                  <a:cubicBezTo>
                    <a:pt x="3530" y="5325"/>
                    <a:pt x="3498" y="5546"/>
                    <a:pt x="3498" y="5829"/>
                  </a:cubicBezTo>
                  <a:cubicBezTo>
                    <a:pt x="3498" y="7152"/>
                    <a:pt x="4538" y="8223"/>
                    <a:pt x="5892" y="8223"/>
                  </a:cubicBezTo>
                  <a:cubicBezTo>
                    <a:pt x="6176" y="8223"/>
                    <a:pt x="6396" y="8192"/>
                    <a:pt x="6648" y="8097"/>
                  </a:cubicBezTo>
                  <a:lnTo>
                    <a:pt x="7846" y="10618"/>
                  </a:lnTo>
                  <a:cubicBezTo>
                    <a:pt x="7216" y="10901"/>
                    <a:pt x="6554" y="11027"/>
                    <a:pt x="5892" y="11027"/>
                  </a:cubicBezTo>
                  <a:cubicBezTo>
                    <a:pt x="2994" y="10996"/>
                    <a:pt x="694" y="8665"/>
                    <a:pt x="694" y="5829"/>
                  </a:cubicBezTo>
                  <a:cubicBezTo>
                    <a:pt x="694" y="5104"/>
                    <a:pt x="852" y="4443"/>
                    <a:pt x="1072" y="3844"/>
                  </a:cubicBezTo>
                  <a:close/>
                  <a:moveTo>
                    <a:pt x="5798" y="1"/>
                  </a:moveTo>
                  <a:cubicBezTo>
                    <a:pt x="4254" y="1"/>
                    <a:pt x="2773" y="599"/>
                    <a:pt x="1702" y="1702"/>
                  </a:cubicBezTo>
                  <a:cubicBezTo>
                    <a:pt x="600" y="2805"/>
                    <a:pt x="1" y="4254"/>
                    <a:pt x="1" y="5798"/>
                  </a:cubicBezTo>
                  <a:cubicBezTo>
                    <a:pt x="1" y="8980"/>
                    <a:pt x="2647" y="11657"/>
                    <a:pt x="5892" y="11657"/>
                  </a:cubicBezTo>
                  <a:cubicBezTo>
                    <a:pt x="9106" y="11657"/>
                    <a:pt x="11721" y="9043"/>
                    <a:pt x="11721" y="5829"/>
                  </a:cubicBezTo>
                  <a:cubicBezTo>
                    <a:pt x="11658" y="2647"/>
                    <a:pt x="9043" y="1"/>
                    <a:pt x="57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7839;p54">
            <a:extLst>
              <a:ext uri="{FF2B5EF4-FFF2-40B4-BE49-F238E27FC236}">
                <a16:creationId xmlns:a16="http://schemas.microsoft.com/office/drawing/2014/main" id="{F7A5189E-AC08-4805-9A68-DEDE77B6872D}"/>
              </a:ext>
            </a:extLst>
          </p:cNvPr>
          <p:cNvGrpSpPr/>
          <p:nvPr/>
        </p:nvGrpSpPr>
        <p:grpSpPr>
          <a:xfrm>
            <a:off x="7072500" y="1051081"/>
            <a:ext cx="473631" cy="417281"/>
            <a:chOff x="-3137650" y="2067900"/>
            <a:chExt cx="291450" cy="256775"/>
          </a:xfrm>
          <a:solidFill>
            <a:srgbClr val="5C3183"/>
          </a:solidFill>
        </p:grpSpPr>
        <p:sp>
          <p:nvSpPr>
            <p:cNvPr id="534" name="Google Shape;7840;p54">
              <a:extLst>
                <a:ext uri="{FF2B5EF4-FFF2-40B4-BE49-F238E27FC236}">
                  <a16:creationId xmlns:a16="http://schemas.microsoft.com/office/drawing/2014/main" id="{64FED790-C2A7-4DB5-A9AC-3B6BEFC67327}"/>
                </a:ext>
              </a:extLst>
            </p:cNvPr>
            <p:cNvSpPr/>
            <p:nvPr/>
          </p:nvSpPr>
          <p:spPr>
            <a:xfrm>
              <a:off x="-3137650" y="2067900"/>
              <a:ext cx="291450" cy="187475"/>
            </a:xfrm>
            <a:custGeom>
              <a:avLst/>
              <a:gdLst/>
              <a:ahLst/>
              <a:cxnLst/>
              <a:rect l="l" t="t" r="r" b="b"/>
              <a:pathLst>
                <a:path w="11658" h="7499" extrusionOk="0">
                  <a:moveTo>
                    <a:pt x="10618" y="694"/>
                  </a:moveTo>
                  <a:cubicBezTo>
                    <a:pt x="10838" y="694"/>
                    <a:pt x="10964" y="851"/>
                    <a:pt x="10964" y="1040"/>
                  </a:cubicBezTo>
                  <a:lnTo>
                    <a:pt x="10964" y="6522"/>
                  </a:lnTo>
                  <a:cubicBezTo>
                    <a:pt x="10964" y="6711"/>
                    <a:pt x="10838" y="6868"/>
                    <a:pt x="10618" y="6868"/>
                  </a:cubicBezTo>
                  <a:lnTo>
                    <a:pt x="1009" y="6868"/>
                  </a:lnTo>
                  <a:cubicBezTo>
                    <a:pt x="820" y="6868"/>
                    <a:pt x="662" y="6711"/>
                    <a:pt x="662" y="6522"/>
                  </a:cubicBezTo>
                  <a:lnTo>
                    <a:pt x="662" y="1040"/>
                  </a:lnTo>
                  <a:cubicBezTo>
                    <a:pt x="662" y="851"/>
                    <a:pt x="820" y="694"/>
                    <a:pt x="1009" y="694"/>
                  </a:cubicBezTo>
                  <a:close/>
                  <a:moveTo>
                    <a:pt x="1009" y="0"/>
                  </a:moveTo>
                  <a:cubicBezTo>
                    <a:pt x="473" y="0"/>
                    <a:pt x="1" y="473"/>
                    <a:pt x="1" y="1009"/>
                  </a:cubicBezTo>
                  <a:lnTo>
                    <a:pt x="1" y="6490"/>
                  </a:lnTo>
                  <a:cubicBezTo>
                    <a:pt x="1" y="7026"/>
                    <a:pt x="473" y="7499"/>
                    <a:pt x="1009" y="7499"/>
                  </a:cubicBezTo>
                  <a:lnTo>
                    <a:pt x="10618" y="7499"/>
                  </a:lnTo>
                  <a:cubicBezTo>
                    <a:pt x="11185" y="7499"/>
                    <a:pt x="11658" y="7026"/>
                    <a:pt x="11658" y="6490"/>
                  </a:cubicBezTo>
                  <a:lnTo>
                    <a:pt x="11658" y="1009"/>
                  </a:lnTo>
                  <a:cubicBezTo>
                    <a:pt x="11658" y="473"/>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7841;p54">
              <a:extLst>
                <a:ext uri="{FF2B5EF4-FFF2-40B4-BE49-F238E27FC236}">
                  <a16:creationId xmlns:a16="http://schemas.microsoft.com/office/drawing/2014/main" id="{97102579-76E6-4DAD-B3BB-F8DAE0B24AF1}"/>
                </a:ext>
              </a:extLst>
            </p:cNvPr>
            <p:cNvSpPr/>
            <p:nvPr/>
          </p:nvSpPr>
          <p:spPr>
            <a:xfrm>
              <a:off x="-3137650" y="2273475"/>
              <a:ext cx="291450" cy="51200"/>
            </a:xfrm>
            <a:custGeom>
              <a:avLst/>
              <a:gdLst/>
              <a:ahLst/>
              <a:cxnLst/>
              <a:rect l="l" t="t" r="r" b="b"/>
              <a:pathLst>
                <a:path w="11658" h="2048" extrusionOk="0">
                  <a:moveTo>
                    <a:pt x="10618" y="662"/>
                  </a:moveTo>
                  <a:cubicBezTo>
                    <a:pt x="10838" y="662"/>
                    <a:pt x="10964" y="819"/>
                    <a:pt x="10964" y="1008"/>
                  </a:cubicBezTo>
                  <a:cubicBezTo>
                    <a:pt x="10964" y="1197"/>
                    <a:pt x="10838" y="1355"/>
                    <a:pt x="10618" y="1355"/>
                  </a:cubicBezTo>
                  <a:lnTo>
                    <a:pt x="6050" y="1355"/>
                  </a:lnTo>
                  <a:cubicBezTo>
                    <a:pt x="6113" y="1260"/>
                    <a:pt x="6113" y="1134"/>
                    <a:pt x="6113" y="1008"/>
                  </a:cubicBezTo>
                  <a:cubicBezTo>
                    <a:pt x="6113" y="882"/>
                    <a:pt x="6050" y="788"/>
                    <a:pt x="6050" y="662"/>
                  </a:cubicBezTo>
                  <a:close/>
                  <a:moveTo>
                    <a:pt x="5105" y="662"/>
                  </a:moveTo>
                  <a:cubicBezTo>
                    <a:pt x="5294" y="662"/>
                    <a:pt x="5451" y="819"/>
                    <a:pt x="5451" y="1008"/>
                  </a:cubicBezTo>
                  <a:cubicBezTo>
                    <a:pt x="5451" y="1229"/>
                    <a:pt x="5294" y="1386"/>
                    <a:pt x="5105" y="1386"/>
                  </a:cubicBezTo>
                  <a:lnTo>
                    <a:pt x="1009" y="1386"/>
                  </a:lnTo>
                  <a:cubicBezTo>
                    <a:pt x="820" y="1355"/>
                    <a:pt x="662" y="1229"/>
                    <a:pt x="662" y="1008"/>
                  </a:cubicBezTo>
                  <a:cubicBezTo>
                    <a:pt x="662" y="819"/>
                    <a:pt x="820" y="662"/>
                    <a:pt x="1009" y="662"/>
                  </a:cubicBezTo>
                  <a:close/>
                  <a:moveTo>
                    <a:pt x="1009" y="0"/>
                  </a:moveTo>
                  <a:cubicBezTo>
                    <a:pt x="473" y="0"/>
                    <a:pt x="1" y="473"/>
                    <a:pt x="1" y="1008"/>
                  </a:cubicBezTo>
                  <a:cubicBezTo>
                    <a:pt x="1" y="1575"/>
                    <a:pt x="473" y="2048"/>
                    <a:pt x="1009" y="2048"/>
                  </a:cubicBezTo>
                  <a:lnTo>
                    <a:pt x="10618" y="2048"/>
                  </a:lnTo>
                  <a:cubicBezTo>
                    <a:pt x="11185" y="2048"/>
                    <a:pt x="11658" y="1575"/>
                    <a:pt x="11658" y="1008"/>
                  </a:cubicBezTo>
                  <a:cubicBezTo>
                    <a:pt x="11658" y="473"/>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7842;p54">
              <a:extLst>
                <a:ext uri="{FF2B5EF4-FFF2-40B4-BE49-F238E27FC236}">
                  <a16:creationId xmlns:a16="http://schemas.microsoft.com/office/drawing/2014/main" id="{94715BAA-3600-46F1-AC44-B9EC5B3D3E47}"/>
                </a:ext>
              </a:extLst>
            </p:cNvPr>
            <p:cNvSpPr/>
            <p:nvPr/>
          </p:nvSpPr>
          <p:spPr>
            <a:xfrm>
              <a:off x="-3035250" y="2103000"/>
              <a:ext cx="104000" cy="118500"/>
            </a:xfrm>
            <a:custGeom>
              <a:avLst/>
              <a:gdLst/>
              <a:ahLst/>
              <a:cxnLst/>
              <a:rect l="l" t="t" r="r" b="b"/>
              <a:pathLst>
                <a:path w="4160" h="4740" extrusionOk="0">
                  <a:moveTo>
                    <a:pt x="662" y="896"/>
                  </a:moveTo>
                  <a:lnTo>
                    <a:pt x="3056" y="2346"/>
                  </a:lnTo>
                  <a:lnTo>
                    <a:pt x="662" y="3826"/>
                  </a:lnTo>
                  <a:lnTo>
                    <a:pt x="662" y="896"/>
                  </a:lnTo>
                  <a:close/>
                  <a:moveTo>
                    <a:pt x="322" y="1"/>
                  </a:moveTo>
                  <a:cubicBezTo>
                    <a:pt x="144" y="1"/>
                    <a:pt x="0" y="131"/>
                    <a:pt x="0" y="298"/>
                  </a:cubicBezTo>
                  <a:lnTo>
                    <a:pt x="0" y="4425"/>
                  </a:lnTo>
                  <a:cubicBezTo>
                    <a:pt x="0" y="4607"/>
                    <a:pt x="132" y="4740"/>
                    <a:pt x="301" y="4740"/>
                  </a:cubicBezTo>
                  <a:cubicBezTo>
                    <a:pt x="365" y="4740"/>
                    <a:pt x="435" y="4720"/>
                    <a:pt x="504" y="4677"/>
                  </a:cubicBezTo>
                  <a:lnTo>
                    <a:pt x="3939" y="2629"/>
                  </a:lnTo>
                  <a:cubicBezTo>
                    <a:pt x="4159" y="2535"/>
                    <a:pt x="4159" y="2219"/>
                    <a:pt x="3939" y="2093"/>
                  </a:cubicBezTo>
                  <a:lnTo>
                    <a:pt x="504" y="46"/>
                  </a:lnTo>
                  <a:cubicBezTo>
                    <a:pt x="443" y="15"/>
                    <a:pt x="381" y="1"/>
                    <a:pt x="3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7843;p54">
            <a:extLst>
              <a:ext uri="{FF2B5EF4-FFF2-40B4-BE49-F238E27FC236}">
                <a16:creationId xmlns:a16="http://schemas.microsoft.com/office/drawing/2014/main" id="{F3C0672C-BC85-485E-A69F-3E01FF88EDEA}"/>
              </a:ext>
            </a:extLst>
          </p:cNvPr>
          <p:cNvGrpSpPr/>
          <p:nvPr/>
        </p:nvGrpSpPr>
        <p:grpSpPr>
          <a:xfrm>
            <a:off x="7072500" y="1595445"/>
            <a:ext cx="473631" cy="474729"/>
            <a:chOff x="-3137650" y="2408950"/>
            <a:chExt cx="291450" cy="292125"/>
          </a:xfrm>
          <a:solidFill>
            <a:srgbClr val="5C3183"/>
          </a:solidFill>
        </p:grpSpPr>
        <p:sp>
          <p:nvSpPr>
            <p:cNvPr id="529" name="Google Shape;7844;p54">
              <a:extLst>
                <a:ext uri="{FF2B5EF4-FFF2-40B4-BE49-F238E27FC236}">
                  <a16:creationId xmlns:a16="http://schemas.microsoft.com/office/drawing/2014/main" id="{95CC630F-3357-40B0-A3E0-77A920A4FF46}"/>
                </a:ext>
              </a:extLst>
            </p:cNvPr>
            <p:cNvSpPr/>
            <p:nvPr/>
          </p:nvSpPr>
          <p:spPr>
            <a:xfrm>
              <a:off x="-3137650" y="2408950"/>
              <a:ext cx="291450" cy="292125"/>
            </a:xfrm>
            <a:custGeom>
              <a:avLst/>
              <a:gdLst/>
              <a:ahLst/>
              <a:cxnLst/>
              <a:rect l="l" t="t" r="r" b="b"/>
              <a:pathLst>
                <a:path w="11658" h="11685" extrusionOk="0">
                  <a:moveTo>
                    <a:pt x="10618" y="662"/>
                  </a:moveTo>
                  <a:cubicBezTo>
                    <a:pt x="10807" y="662"/>
                    <a:pt x="10964" y="851"/>
                    <a:pt x="10964" y="1040"/>
                  </a:cubicBezTo>
                  <a:lnTo>
                    <a:pt x="10964" y="2741"/>
                  </a:lnTo>
                  <a:lnTo>
                    <a:pt x="662" y="2741"/>
                  </a:lnTo>
                  <a:lnTo>
                    <a:pt x="662" y="1040"/>
                  </a:lnTo>
                  <a:cubicBezTo>
                    <a:pt x="662" y="851"/>
                    <a:pt x="820" y="662"/>
                    <a:pt x="1009" y="662"/>
                  </a:cubicBezTo>
                  <a:close/>
                  <a:moveTo>
                    <a:pt x="10964" y="3403"/>
                  </a:moveTo>
                  <a:lnTo>
                    <a:pt x="10964" y="8601"/>
                  </a:lnTo>
                  <a:cubicBezTo>
                    <a:pt x="10964" y="8790"/>
                    <a:pt x="10838" y="8947"/>
                    <a:pt x="10618" y="8947"/>
                  </a:cubicBezTo>
                  <a:lnTo>
                    <a:pt x="10145" y="8947"/>
                  </a:lnTo>
                  <a:cubicBezTo>
                    <a:pt x="10208" y="8727"/>
                    <a:pt x="10240" y="8443"/>
                    <a:pt x="10240" y="8160"/>
                  </a:cubicBezTo>
                  <a:lnTo>
                    <a:pt x="10240" y="5860"/>
                  </a:lnTo>
                  <a:cubicBezTo>
                    <a:pt x="10240" y="5673"/>
                    <a:pt x="10058" y="5531"/>
                    <a:pt x="9868" y="5531"/>
                  </a:cubicBezTo>
                  <a:cubicBezTo>
                    <a:pt x="9835" y="5531"/>
                    <a:pt x="9801" y="5535"/>
                    <a:pt x="9767" y="5545"/>
                  </a:cubicBezTo>
                  <a:cubicBezTo>
                    <a:pt x="9545" y="5641"/>
                    <a:pt x="9341" y="5691"/>
                    <a:pt x="9142" y="5691"/>
                  </a:cubicBezTo>
                  <a:cubicBezTo>
                    <a:pt x="8693" y="5691"/>
                    <a:pt x="8275" y="5439"/>
                    <a:pt x="7751" y="4915"/>
                  </a:cubicBezTo>
                  <a:cubicBezTo>
                    <a:pt x="7688" y="4868"/>
                    <a:pt x="7601" y="4844"/>
                    <a:pt x="7515" y="4844"/>
                  </a:cubicBezTo>
                  <a:cubicBezTo>
                    <a:pt x="7428" y="4844"/>
                    <a:pt x="7341" y="4868"/>
                    <a:pt x="7278" y="4915"/>
                  </a:cubicBezTo>
                  <a:cubicBezTo>
                    <a:pt x="6753" y="5440"/>
                    <a:pt x="6334" y="5677"/>
                    <a:pt x="5884" y="5677"/>
                  </a:cubicBezTo>
                  <a:cubicBezTo>
                    <a:pt x="5686" y="5677"/>
                    <a:pt x="5483" y="5631"/>
                    <a:pt x="5262" y="5545"/>
                  </a:cubicBezTo>
                  <a:cubicBezTo>
                    <a:pt x="5229" y="5535"/>
                    <a:pt x="5195" y="5531"/>
                    <a:pt x="5161" y="5531"/>
                  </a:cubicBezTo>
                  <a:cubicBezTo>
                    <a:pt x="4971" y="5531"/>
                    <a:pt x="4789" y="5673"/>
                    <a:pt x="4789" y="5860"/>
                  </a:cubicBezTo>
                  <a:lnTo>
                    <a:pt x="4789" y="8160"/>
                  </a:lnTo>
                  <a:cubicBezTo>
                    <a:pt x="4789" y="8443"/>
                    <a:pt x="4821" y="8664"/>
                    <a:pt x="4884" y="8947"/>
                  </a:cubicBezTo>
                  <a:lnTo>
                    <a:pt x="1009" y="8947"/>
                  </a:lnTo>
                  <a:cubicBezTo>
                    <a:pt x="820" y="8947"/>
                    <a:pt x="662" y="8790"/>
                    <a:pt x="662" y="8601"/>
                  </a:cubicBezTo>
                  <a:lnTo>
                    <a:pt x="662" y="3403"/>
                  </a:lnTo>
                  <a:close/>
                  <a:moveTo>
                    <a:pt x="7152" y="5923"/>
                  </a:moveTo>
                  <a:lnTo>
                    <a:pt x="7152" y="10838"/>
                  </a:lnTo>
                  <a:cubicBezTo>
                    <a:pt x="6144" y="10365"/>
                    <a:pt x="5451" y="9357"/>
                    <a:pt x="5451" y="8160"/>
                  </a:cubicBezTo>
                  <a:lnTo>
                    <a:pt x="5451" y="6301"/>
                  </a:lnTo>
                  <a:cubicBezTo>
                    <a:pt x="5604" y="6330"/>
                    <a:pt x="5750" y="6344"/>
                    <a:pt x="5891" y="6344"/>
                  </a:cubicBezTo>
                  <a:cubicBezTo>
                    <a:pt x="6359" y="6344"/>
                    <a:pt x="6765" y="6189"/>
                    <a:pt x="7152" y="5923"/>
                  </a:cubicBezTo>
                  <a:close/>
                  <a:moveTo>
                    <a:pt x="7877" y="5923"/>
                  </a:moveTo>
                  <a:cubicBezTo>
                    <a:pt x="8242" y="6166"/>
                    <a:pt x="8644" y="6353"/>
                    <a:pt x="9128" y="6353"/>
                  </a:cubicBezTo>
                  <a:cubicBezTo>
                    <a:pt x="9271" y="6353"/>
                    <a:pt x="9420" y="6337"/>
                    <a:pt x="9578" y="6301"/>
                  </a:cubicBezTo>
                  <a:lnTo>
                    <a:pt x="9578" y="8160"/>
                  </a:lnTo>
                  <a:cubicBezTo>
                    <a:pt x="9547" y="9357"/>
                    <a:pt x="8885" y="10365"/>
                    <a:pt x="7877" y="10838"/>
                  </a:cubicBezTo>
                  <a:lnTo>
                    <a:pt x="7877" y="5923"/>
                  </a:lnTo>
                  <a:close/>
                  <a:moveTo>
                    <a:pt x="1009" y="0"/>
                  </a:moveTo>
                  <a:cubicBezTo>
                    <a:pt x="473" y="0"/>
                    <a:pt x="1" y="473"/>
                    <a:pt x="1" y="1040"/>
                  </a:cubicBezTo>
                  <a:lnTo>
                    <a:pt x="1" y="8601"/>
                  </a:lnTo>
                  <a:cubicBezTo>
                    <a:pt x="1" y="9136"/>
                    <a:pt x="473" y="9609"/>
                    <a:pt x="1009" y="9609"/>
                  </a:cubicBezTo>
                  <a:lnTo>
                    <a:pt x="5073" y="9609"/>
                  </a:lnTo>
                  <a:cubicBezTo>
                    <a:pt x="5199" y="9893"/>
                    <a:pt x="5357" y="10145"/>
                    <a:pt x="5514" y="10365"/>
                  </a:cubicBezTo>
                  <a:cubicBezTo>
                    <a:pt x="5987" y="10995"/>
                    <a:pt x="6617" y="11436"/>
                    <a:pt x="7404" y="11657"/>
                  </a:cubicBezTo>
                  <a:cubicBezTo>
                    <a:pt x="7446" y="11657"/>
                    <a:pt x="7488" y="11685"/>
                    <a:pt x="7530" y="11685"/>
                  </a:cubicBezTo>
                  <a:cubicBezTo>
                    <a:pt x="7551" y="11685"/>
                    <a:pt x="7572" y="11678"/>
                    <a:pt x="7593" y="11657"/>
                  </a:cubicBezTo>
                  <a:cubicBezTo>
                    <a:pt x="8350" y="11436"/>
                    <a:pt x="9011" y="10995"/>
                    <a:pt x="9484" y="10365"/>
                  </a:cubicBezTo>
                  <a:cubicBezTo>
                    <a:pt x="9641" y="10145"/>
                    <a:pt x="9799" y="9893"/>
                    <a:pt x="9925" y="9609"/>
                  </a:cubicBezTo>
                  <a:lnTo>
                    <a:pt x="10618" y="9609"/>
                  </a:lnTo>
                  <a:cubicBezTo>
                    <a:pt x="11185" y="9609"/>
                    <a:pt x="11658" y="9136"/>
                    <a:pt x="11658" y="8601"/>
                  </a:cubicBezTo>
                  <a:lnTo>
                    <a:pt x="11658" y="1040"/>
                  </a:lnTo>
                  <a:cubicBezTo>
                    <a:pt x="11658" y="473"/>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7845;p54">
              <a:extLst>
                <a:ext uri="{FF2B5EF4-FFF2-40B4-BE49-F238E27FC236}">
                  <a16:creationId xmlns:a16="http://schemas.microsoft.com/office/drawing/2014/main" id="{73AC2D7F-D4F0-40A5-872E-F7F44830C200}"/>
                </a:ext>
              </a:extLst>
            </p:cNvPr>
            <p:cNvSpPr/>
            <p:nvPr/>
          </p:nvSpPr>
          <p:spPr>
            <a:xfrm>
              <a:off x="-3104575" y="24428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7846;p54">
              <a:extLst>
                <a:ext uri="{FF2B5EF4-FFF2-40B4-BE49-F238E27FC236}">
                  <a16:creationId xmlns:a16="http://schemas.microsoft.com/office/drawing/2014/main" id="{1F6D1FF2-5DA4-46C5-A689-15E6B04AC43C}"/>
                </a:ext>
              </a:extLst>
            </p:cNvPr>
            <p:cNvSpPr/>
            <p:nvPr/>
          </p:nvSpPr>
          <p:spPr>
            <a:xfrm>
              <a:off x="-306990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7847;p54">
              <a:extLst>
                <a:ext uri="{FF2B5EF4-FFF2-40B4-BE49-F238E27FC236}">
                  <a16:creationId xmlns:a16="http://schemas.microsoft.com/office/drawing/2014/main" id="{E867B1AC-248D-42C9-A664-CCAAEBD6ABC5}"/>
                </a:ext>
              </a:extLst>
            </p:cNvPr>
            <p:cNvSpPr/>
            <p:nvPr/>
          </p:nvSpPr>
          <p:spPr>
            <a:xfrm>
              <a:off x="-303525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7848;p54">
              <a:extLst>
                <a:ext uri="{FF2B5EF4-FFF2-40B4-BE49-F238E27FC236}">
                  <a16:creationId xmlns:a16="http://schemas.microsoft.com/office/drawing/2014/main" id="{42A5B549-B3E3-45B5-9804-AEA574B231AD}"/>
                </a:ext>
              </a:extLst>
            </p:cNvPr>
            <p:cNvSpPr/>
            <p:nvPr/>
          </p:nvSpPr>
          <p:spPr>
            <a:xfrm>
              <a:off x="-3002175" y="2442800"/>
              <a:ext cx="120525" cy="17350"/>
            </a:xfrm>
            <a:custGeom>
              <a:avLst/>
              <a:gdLst/>
              <a:ahLst/>
              <a:cxnLst/>
              <a:rect l="l" t="t" r="r" b="b"/>
              <a:pathLst>
                <a:path w="4821" h="694" extrusionOk="0">
                  <a:moveTo>
                    <a:pt x="347" y="1"/>
                  </a:moveTo>
                  <a:cubicBezTo>
                    <a:pt x="158" y="1"/>
                    <a:pt x="1" y="158"/>
                    <a:pt x="1" y="347"/>
                  </a:cubicBezTo>
                  <a:cubicBezTo>
                    <a:pt x="32" y="536"/>
                    <a:pt x="190" y="694"/>
                    <a:pt x="347" y="694"/>
                  </a:cubicBezTo>
                  <a:lnTo>
                    <a:pt x="4443" y="694"/>
                  </a:lnTo>
                  <a:cubicBezTo>
                    <a:pt x="4663" y="694"/>
                    <a:pt x="4821" y="536"/>
                    <a:pt x="4821" y="347"/>
                  </a:cubicBezTo>
                  <a:cubicBezTo>
                    <a:pt x="4821" y="158"/>
                    <a:pt x="4663" y="1"/>
                    <a:pt x="44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7849;p54">
            <a:extLst>
              <a:ext uri="{FF2B5EF4-FFF2-40B4-BE49-F238E27FC236}">
                <a16:creationId xmlns:a16="http://schemas.microsoft.com/office/drawing/2014/main" id="{8D8B9E9E-E462-4597-8897-6EAF98EC3B59}"/>
              </a:ext>
            </a:extLst>
          </p:cNvPr>
          <p:cNvGrpSpPr/>
          <p:nvPr/>
        </p:nvGrpSpPr>
        <p:grpSpPr>
          <a:xfrm>
            <a:off x="7085930" y="2209423"/>
            <a:ext cx="473631" cy="418582"/>
            <a:chOff x="-3137650" y="2787000"/>
            <a:chExt cx="291450" cy="257575"/>
          </a:xfrm>
          <a:solidFill>
            <a:srgbClr val="5C3183"/>
          </a:solidFill>
        </p:grpSpPr>
        <p:sp>
          <p:nvSpPr>
            <p:cNvPr id="521" name="Google Shape;7850;p54">
              <a:extLst>
                <a:ext uri="{FF2B5EF4-FFF2-40B4-BE49-F238E27FC236}">
                  <a16:creationId xmlns:a16="http://schemas.microsoft.com/office/drawing/2014/main" id="{C98B29FF-421B-47AD-8635-A45F67B77487}"/>
                </a:ext>
              </a:extLst>
            </p:cNvPr>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7851;p54">
              <a:extLst>
                <a:ext uri="{FF2B5EF4-FFF2-40B4-BE49-F238E27FC236}">
                  <a16:creationId xmlns:a16="http://schemas.microsoft.com/office/drawing/2014/main" id="{DDE708C2-1680-4C7A-84CF-860ED1DC533F}"/>
                </a:ext>
              </a:extLst>
            </p:cNvPr>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7852;p54">
              <a:extLst>
                <a:ext uri="{FF2B5EF4-FFF2-40B4-BE49-F238E27FC236}">
                  <a16:creationId xmlns:a16="http://schemas.microsoft.com/office/drawing/2014/main" id="{C7441B6D-1788-4815-949A-E18B44C646AB}"/>
                </a:ext>
              </a:extLst>
            </p:cNvPr>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7853;p54">
              <a:extLst>
                <a:ext uri="{FF2B5EF4-FFF2-40B4-BE49-F238E27FC236}">
                  <a16:creationId xmlns:a16="http://schemas.microsoft.com/office/drawing/2014/main" id="{80F19BEB-BCE8-41F7-A5CA-D7FDBFF6A767}"/>
                </a:ext>
              </a:extLst>
            </p:cNvPr>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7854;p54">
              <a:extLst>
                <a:ext uri="{FF2B5EF4-FFF2-40B4-BE49-F238E27FC236}">
                  <a16:creationId xmlns:a16="http://schemas.microsoft.com/office/drawing/2014/main" id="{6B50F353-1DD8-40D7-B3FB-D354AED1A802}"/>
                </a:ext>
              </a:extLst>
            </p:cNvPr>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7855;p54">
              <a:extLst>
                <a:ext uri="{FF2B5EF4-FFF2-40B4-BE49-F238E27FC236}">
                  <a16:creationId xmlns:a16="http://schemas.microsoft.com/office/drawing/2014/main" id="{1C958B03-3259-40D9-8E46-39E0262A8943}"/>
                </a:ext>
              </a:extLst>
            </p:cNvPr>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7856;p54">
              <a:extLst>
                <a:ext uri="{FF2B5EF4-FFF2-40B4-BE49-F238E27FC236}">
                  <a16:creationId xmlns:a16="http://schemas.microsoft.com/office/drawing/2014/main" id="{E0A83D34-F9FC-4BEF-9DD8-87CF00787212}"/>
                </a:ext>
              </a:extLst>
            </p:cNvPr>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7857;p54">
              <a:extLst>
                <a:ext uri="{FF2B5EF4-FFF2-40B4-BE49-F238E27FC236}">
                  <a16:creationId xmlns:a16="http://schemas.microsoft.com/office/drawing/2014/main" id="{90D46537-C9B6-4784-B92F-6F1FBD37A2B9}"/>
                </a:ext>
              </a:extLst>
            </p:cNvPr>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7858;p54">
            <a:extLst>
              <a:ext uri="{FF2B5EF4-FFF2-40B4-BE49-F238E27FC236}">
                <a16:creationId xmlns:a16="http://schemas.microsoft.com/office/drawing/2014/main" id="{59741C6A-D85B-4426-A16F-A2B99A75924B}"/>
              </a:ext>
            </a:extLst>
          </p:cNvPr>
          <p:cNvSpPr/>
          <p:nvPr/>
        </p:nvSpPr>
        <p:spPr>
          <a:xfrm>
            <a:off x="10125421" y="1093127"/>
            <a:ext cx="473631" cy="332818"/>
          </a:xfrm>
          <a:custGeom>
            <a:avLst/>
            <a:gdLst/>
            <a:ahLst/>
            <a:cxnLst/>
            <a:rect l="l" t="t" r="r" b="b"/>
            <a:pathLst>
              <a:path w="11658" h="8192" extrusionOk="0">
                <a:moveTo>
                  <a:pt x="10429" y="662"/>
                </a:moveTo>
                <a:cubicBezTo>
                  <a:pt x="10114" y="1008"/>
                  <a:pt x="6207" y="4915"/>
                  <a:pt x="6081" y="5072"/>
                </a:cubicBezTo>
                <a:cubicBezTo>
                  <a:pt x="6018" y="5135"/>
                  <a:pt x="5916" y="5167"/>
                  <a:pt x="5813" y="5167"/>
                </a:cubicBezTo>
                <a:cubicBezTo>
                  <a:pt x="5711" y="5167"/>
                  <a:pt x="5608" y="5135"/>
                  <a:pt x="5545" y="5072"/>
                </a:cubicBezTo>
                <a:lnTo>
                  <a:pt x="1135" y="662"/>
                </a:lnTo>
                <a:close/>
                <a:moveTo>
                  <a:pt x="662" y="1134"/>
                </a:moveTo>
                <a:lnTo>
                  <a:pt x="3624" y="4096"/>
                </a:lnTo>
                <a:lnTo>
                  <a:pt x="662" y="7057"/>
                </a:lnTo>
                <a:lnTo>
                  <a:pt x="662" y="1134"/>
                </a:lnTo>
                <a:close/>
                <a:moveTo>
                  <a:pt x="10996" y="1134"/>
                </a:moveTo>
                <a:lnTo>
                  <a:pt x="10996" y="7057"/>
                </a:lnTo>
                <a:lnTo>
                  <a:pt x="8034" y="4096"/>
                </a:lnTo>
                <a:lnTo>
                  <a:pt x="10996" y="1134"/>
                </a:lnTo>
                <a:close/>
                <a:moveTo>
                  <a:pt x="7562" y="4568"/>
                </a:moveTo>
                <a:lnTo>
                  <a:pt x="10492" y="7530"/>
                </a:lnTo>
                <a:lnTo>
                  <a:pt x="1198" y="7530"/>
                </a:lnTo>
                <a:lnTo>
                  <a:pt x="4096" y="4568"/>
                </a:lnTo>
                <a:lnTo>
                  <a:pt x="5073" y="5545"/>
                </a:lnTo>
                <a:cubicBezTo>
                  <a:pt x="5278" y="5750"/>
                  <a:pt x="5553" y="5852"/>
                  <a:pt x="5829" y="5852"/>
                </a:cubicBezTo>
                <a:cubicBezTo>
                  <a:pt x="6105" y="5852"/>
                  <a:pt x="6380" y="5750"/>
                  <a:pt x="6585" y="5545"/>
                </a:cubicBezTo>
                <a:lnTo>
                  <a:pt x="7562" y="4568"/>
                </a:lnTo>
                <a:close/>
                <a:moveTo>
                  <a:pt x="1009" y="0"/>
                </a:moveTo>
                <a:cubicBezTo>
                  <a:pt x="473" y="0"/>
                  <a:pt x="1" y="473"/>
                  <a:pt x="1" y="1008"/>
                </a:cubicBezTo>
                <a:lnTo>
                  <a:pt x="1" y="7152"/>
                </a:lnTo>
                <a:cubicBezTo>
                  <a:pt x="1" y="7719"/>
                  <a:pt x="473" y="8191"/>
                  <a:pt x="1009" y="8191"/>
                </a:cubicBezTo>
                <a:lnTo>
                  <a:pt x="10618" y="8191"/>
                </a:lnTo>
                <a:cubicBezTo>
                  <a:pt x="11185" y="8191"/>
                  <a:pt x="11657" y="7719"/>
                  <a:pt x="11657" y="7152"/>
                </a:cubicBezTo>
                <a:lnTo>
                  <a:pt x="11657" y="1008"/>
                </a:lnTo>
                <a:cubicBezTo>
                  <a:pt x="11657" y="441"/>
                  <a:pt x="11185" y="0"/>
                  <a:pt x="1061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59;p54">
            <a:extLst>
              <a:ext uri="{FF2B5EF4-FFF2-40B4-BE49-F238E27FC236}">
                <a16:creationId xmlns:a16="http://schemas.microsoft.com/office/drawing/2014/main" id="{46FD0A5D-3EB8-4970-A8E2-5CEC336C1D77}"/>
              </a:ext>
            </a:extLst>
          </p:cNvPr>
          <p:cNvSpPr/>
          <p:nvPr/>
        </p:nvSpPr>
        <p:spPr>
          <a:xfrm>
            <a:off x="1578234" y="1021993"/>
            <a:ext cx="474891" cy="475095"/>
          </a:xfrm>
          <a:custGeom>
            <a:avLst/>
            <a:gdLst/>
            <a:ahLst/>
            <a:cxnLst/>
            <a:rect l="l" t="t" r="r" b="b"/>
            <a:pathLst>
              <a:path w="11689" h="11694" extrusionOk="0">
                <a:moveTo>
                  <a:pt x="5829" y="2048"/>
                </a:moveTo>
                <a:cubicBezTo>
                  <a:pt x="6018" y="2048"/>
                  <a:pt x="6175" y="2206"/>
                  <a:pt x="6175" y="2395"/>
                </a:cubicBezTo>
                <a:cubicBezTo>
                  <a:pt x="6175" y="2615"/>
                  <a:pt x="6018" y="2804"/>
                  <a:pt x="5829" y="2804"/>
                </a:cubicBezTo>
                <a:cubicBezTo>
                  <a:pt x="5640" y="2804"/>
                  <a:pt x="5482" y="2615"/>
                  <a:pt x="5482" y="2395"/>
                </a:cubicBezTo>
                <a:cubicBezTo>
                  <a:pt x="5482" y="2206"/>
                  <a:pt x="5640" y="2048"/>
                  <a:pt x="5829" y="2048"/>
                </a:cubicBezTo>
                <a:close/>
                <a:moveTo>
                  <a:pt x="5829" y="725"/>
                </a:moveTo>
                <a:cubicBezTo>
                  <a:pt x="6774" y="725"/>
                  <a:pt x="7530" y="1449"/>
                  <a:pt x="7530" y="2395"/>
                </a:cubicBezTo>
                <a:cubicBezTo>
                  <a:pt x="7530" y="2521"/>
                  <a:pt x="7530" y="2678"/>
                  <a:pt x="7467" y="2804"/>
                </a:cubicBezTo>
                <a:lnTo>
                  <a:pt x="6774" y="2804"/>
                </a:lnTo>
                <a:cubicBezTo>
                  <a:pt x="6806" y="2678"/>
                  <a:pt x="6837" y="2552"/>
                  <a:pt x="6837" y="2395"/>
                </a:cubicBezTo>
                <a:cubicBezTo>
                  <a:pt x="6837" y="1859"/>
                  <a:pt x="6364" y="1386"/>
                  <a:pt x="5829" y="1386"/>
                </a:cubicBezTo>
                <a:cubicBezTo>
                  <a:pt x="5262" y="1386"/>
                  <a:pt x="4789" y="1859"/>
                  <a:pt x="4789" y="2395"/>
                </a:cubicBezTo>
                <a:cubicBezTo>
                  <a:pt x="4789" y="2521"/>
                  <a:pt x="4852" y="2678"/>
                  <a:pt x="4884" y="2804"/>
                </a:cubicBezTo>
                <a:lnTo>
                  <a:pt x="4159" y="2804"/>
                </a:lnTo>
                <a:cubicBezTo>
                  <a:pt x="4128" y="2678"/>
                  <a:pt x="4128" y="2521"/>
                  <a:pt x="4128" y="2395"/>
                </a:cubicBezTo>
                <a:cubicBezTo>
                  <a:pt x="4128" y="1449"/>
                  <a:pt x="4884" y="725"/>
                  <a:pt x="5829" y="725"/>
                </a:cubicBezTo>
                <a:close/>
                <a:moveTo>
                  <a:pt x="10681" y="3466"/>
                </a:moveTo>
                <a:cubicBezTo>
                  <a:pt x="10870" y="3466"/>
                  <a:pt x="11027" y="3623"/>
                  <a:pt x="11027" y="3812"/>
                </a:cubicBezTo>
                <a:cubicBezTo>
                  <a:pt x="11027" y="4033"/>
                  <a:pt x="10870" y="4190"/>
                  <a:pt x="10681" y="4190"/>
                </a:cubicBezTo>
                <a:lnTo>
                  <a:pt x="1009" y="4190"/>
                </a:lnTo>
                <a:cubicBezTo>
                  <a:pt x="820" y="4190"/>
                  <a:pt x="662" y="4033"/>
                  <a:pt x="662" y="3812"/>
                </a:cubicBezTo>
                <a:cubicBezTo>
                  <a:pt x="662" y="3623"/>
                  <a:pt x="851" y="3466"/>
                  <a:pt x="1009" y="3466"/>
                </a:cubicBezTo>
                <a:close/>
                <a:moveTo>
                  <a:pt x="9799" y="4852"/>
                </a:moveTo>
                <a:lnTo>
                  <a:pt x="7058" y="7593"/>
                </a:lnTo>
                <a:lnTo>
                  <a:pt x="4600" y="7593"/>
                </a:lnTo>
                <a:lnTo>
                  <a:pt x="1859" y="4852"/>
                </a:lnTo>
                <a:close/>
                <a:moveTo>
                  <a:pt x="6869" y="8255"/>
                </a:moveTo>
                <a:lnTo>
                  <a:pt x="6869" y="9767"/>
                </a:lnTo>
                <a:lnTo>
                  <a:pt x="4789" y="10775"/>
                </a:lnTo>
                <a:lnTo>
                  <a:pt x="4789" y="8255"/>
                </a:lnTo>
                <a:close/>
                <a:moveTo>
                  <a:pt x="5829" y="0"/>
                </a:moveTo>
                <a:cubicBezTo>
                  <a:pt x="4474" y="0"/>
                  <a:pt x="3435" y="1071"/>
                  <a:pt x="3435" y="2395"/>
                </a:cubicBezTo>
                <a:cubicBezTo>
                  <a:pt x="3435" y="2521"/>
                  <a:pt x="3435" y="2678"/>
                  <a:pt x="3466" y="2804"/>
                </a:cubicBezTo>
                <a:lnTo>
                  <a:pt x="1009" y="2804"/>
                </a:lnTo>
                <a:cubicBezTo>
                  <a:pt x="473" y="2804"/>
                  <a:pt x="0" y="3277"/>
                  <a:pt x="0" y="3812"/>
                </a:cubicBezTo>
                <a:cubicBezTo>
                  <a:pt x="0" y="4348"/>
                  <a:pt x="379" y="4757"/>
                  <a:pt x="851" y="4852"/>
                </a:cubicBezTo>
                <a:lnTo>
                  <a:pt x="4096" y="8065"/>
                </a:lnTo>
                <a:lnTo>
                  <a:pt x="4096" y="11342"/>
                </a:lnTo>
                <a:cubicBezTo>
                  <a:pt x="4096" y="11518"/>
                  <a:pt x="4277" y="11694"/>
                  <a:pt x="4462" y="11694"/>
                </a:cubicBezTo>
                <a:cubicBezTo>
                  <a:pt x="4508" y="11694"/>
                  <a:pt x="4556" y="11683"/>
                  <a:pt x="4600" y="11657"/>
                </a:cubicBezTo>
                <a:lnTo>
                  <a:pt x="7373" y="10271"/>
                </a:lnTo>
                <a:cubicBezTo>
                  <a:pt x="7467" y="10239"/>
                  <a:pt x="7562" y="10113"/>
                  <a:pt x="7562" y="9956"/>
                </a:cubicBezTo>
                <a:lnTo>
                  <a:pt x="7562" y="8034"/>
                </a:lnTo>
                <a:lnTo>
                  <a:pt x="10838" y="4820"/>
                </a:lnTo>
                <a:cubicBezTo>
                  <a:pt x="11311" y="4757"/>
                  <a:pt x="11689" y="4348"/>
                  <a:pt x="11689" y="3812"/>
                </a:cubicBezTo>
                <a:cubicBezTo>
                  <a:pt x="11689" y="3277"/>
                  <a:pt x="11216" y="2804"/>
                  <a:pt x="10681" y="2804"/>
                </a:cubicBezTo>
                <a:lnTo>
                  <a:pt x="8192" y="2804"/>
                </a:lnTo>
                <a:cubicBezTo>
                  <a:pt x="8192" y="2678"/>
                  <a:pt x="8223" y="2521"/>
                  <a:pt x="8223" y="2395"/>
                </a:cubicBezTo>
                <a:cubicBezTo>
                  <a:pt x="8223" y="1071"/>
                  <a:pt x="7152" y="0"/>
                  <a:pt x="582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60;p54">
            <a:extLst>
              <a:ext uri="{FF2B5EF4-FFF2-40B4-BE49-F238E27FC236}">
                <a16:creationId xmlns:a16="http://schemas.microsoft.com/office/drawing/2014/main" id="{8E0BBDB9-486D-4618-ACC9-756467E69AB1}"/>
              </a:ext>
            </a:extLst>
          </p:cNvPr>
          <p:cNvSpPr/>
          <p:nvPr/>
        </p:nvSpPr>
        <p:spPr>
          <a:xfrm>
            <a:off x="1576305" y="1594664"/>
            <a:ext cx="478750" cy="475867"/>
          </a:xfrm>
          <a:custGeom>
            <a:avLst/>
            <a:gdLst/>
            <a:ahLst/>
            <a:cxnLst/>
            <a:rect l="l" t="t" r="r" b="b"/>
            <a:pathLst>
              <a:path w="11784" h="11713" extrusionOk="0">
                <a:moveTo>
                  <a:pt x="5136" y="4128"/>
                </a:moveTo>
                <a:cubicBezTo>
                  <a:pt x="5671" y="4128"/>
                  <a:pt x="6112" y="4569"/>
                  <a:pt x="6144" y="5136"/>
                </a:cubicBezTo>
                <a:lnTo>
                  <a:pt x="5230" y="4853"/>
                </a:lnTo>
                <a:cubicBezTo>
                  <a:pt x="5198" y="4839"/>
                  <a:pt x="5165" y="4832"/>
                  <a:pt x="5131" y="4832"/>
                </a:cubicBezTo>
                <a:cubicBezTo>
                  <a:pt x="4934" y="4832"/>
                  <a:pt x="4735" y="5052"/>
                  <a:pt x="4789" y="5294"/>
                </a:cubicBezTo>
                <a:lnTo>
                  <a:pt x="5073" y="6239"/>
                </a:lnTo>
                <a:cubicBezTo>
                  <a:pt x="4537" y="6176"/>
                  <a:pt x="4096" y="5703"/>
                  <a:pt x="4096" y="5168"/>
                </a:cubicBezTo>
                <a:cubicBezTo>
                  <a:pt x="4096" y="4601"/>
                  <a:pt x="4569" y="4128"/>
                  <a:pt x="5136" y="4128"/>
                </a:cubicBezTo>
                <a:close/>
                <a:moveTo>
                  <a:pt x="5199" y="2364"/>
                </a:moveTo>
                <a:cubicBezTo>
                  <a:pt x="6680" y="2364"/>
                  <a:pt x="7940" y="3592"/>
                  <a:pt x="7940" y="5136"/>
                </a:cubicBezTo>
                <a:cubicBezTo>
                  <a:pt x="7940" y="5294"/>
                  <a:pt x="7940" y="5388"/>
                  <a:pt x="7908" y="5546"/>
                </a:cubicBezTo>
                <a:lnTo>
                  <a:pt x="6932" y="5294"/>
                </a:lnTo>
                <a:lnTo>
                  <a:pt x="6932" y="5136"/>
                </a:lnTo>
                <a:cubicBezTo>
                  <a:pt x="6806" y="4223"/>
                  <a:pt x="6049" y="3466"/>
                  <a:pt x="5104" y="3466"/>
                </a:cubicBezTo>
                <a:cubicBezTo>
                  <a:pt x="4159" y="3466"/>
                  <a:pt x="3435" y="4223"/>
                  <a:pt x="3435" y="5168"/>
                </a:cubicBezTo>
                <a:cubicBezTo>
                  <a:pt x="3435" y="5609"/>
                  <a:pt x="3624" y="6081"/>
                  <a:pt x="3939" y="6396"/>
                </a:cubicBezTo>
                <a:cubicBezTo>
                  <a:pt x="4254" y="6743"/>
                  <a:pt x="4695" y="6900"/>
                  <a:pt x="5167" y="6900"/>
                </a:cubicBezTo>
                <a:lnTo>
                  <a:pt x="5325" y="6900"/>
                </a:lnTo>
                <a:lnTo>
                  <a:pt x="5577" y="7877"/>
                </a:lnTo>
                <a:cubicBezTo>
                  <a:pt x="5482" y="7909"/>
                  <a:pt x="5325" y="7909"/>
                  <a:pt x="5199" y="7909"/>
                </a:cubicBezTo>
                <a:cubicBezTo>
                  <a:pt x="3687" y="7909"/>
                  <a:pt x="2426" y="6648"/>
                  <a:pt x="2426" y="5136"/>
                </a:cubicBezTo>
                <a:cubicBezTo>
                  <a:pt x="2426" y="3624"/>
                  <a:pt x="3655" y="2364"/>
                  <a:pt x="5199" y="2364"/>
                </a:cubicBezTo>
                <a:close/>
                <a:moveTo>
                  <a:pt x="5167" y="726"/>
                </a:moveTo>
                <a:cubicBezTo>
                  <a:pt x="7940" y="726"/>
                  <a:pt x="10051" y="3277"/>
                  <a:pt x="9515" y="6018"/>
                </a:cubicBezTo>
                <a:lnTo>
                  <a:pt x="8507" y="5766"/>
                </a:lnTo>
                <a:cubicBezTo>
                  <a:pt x="8538" y="5546"/>
                  <a:pt x="8538" y="5357"/>
                  <a:pt x="8538" y="5136"/>
                </a:cubicBezTo>
                <a:cubicBezTo>
                  <a:pt x="8538" y="3246"/>
                  <a:pt x="7026" y="1702"/>
                  <a:pt x="5104" y="1702"/>
                </a:cubicBezTo>
                <a:cubicBezTo>
                  <a:pt x="3214" y="1702"/>
                  <a:pt x="1702" y="3246"/>
                  <a:pt x="1702" y="5136"/>
                </a:cubicBezTo>
                <a:cubicBezTo>
                  <a:pt x="1702" y="7027"/>
                  <a:pt x="3214" y="8602"/>
                  <a:pt x="5104" y="8602"/>
                </a:cubicBezTo>
                <a:cubicBezTo>
                  <a:pt x="5325" y="8602"/>
                  <a:pt x="5514" y="8602"/>
                  <a:pt x="5703" y="8539"/>
                </a:cubicBezTo>
                <a:lnTo>
                  <a:pt x="5986" y="9578"/>
                </a:lnTo>
                <a:cubicBezTo>
                  <a:pt x="5695" y="9636"/>
                  <a:pt x="5405" y="9664"/>
                  <a:pt x="5119" y="9664"/>
                </a:cubicBezTo>
                <a:cubicBezTo>
                  <a:pt x="2751" y="9664"/>
                  <a:pt x="694" y="7758"/>
                  <a:pt x="694" y="5199"/>
                </a:cubicBezTo>
                <a:cubicBezTo>
                  <a:pt x="694" y="2679"/>
                  <a:pt x="2773" y="726"/>
                  <a:pt x="5167" y="726"/>
                </a:cubicBezTo>
                <a:close/>
                <a:moveTo>
                  <a:pt x="5671" y="5672"/>
                </a:moveTo>
                <a:lnTo>
                  <a:pt x="5671" y="5672"/>
                </a:lnTo>
                <a:cubicBezTo>
                  <a:pt x="10240" y="6964"/>
                  <a:pt x="9578" y="6774"/>
                  <a:pt x="9704" y="6806"/>
                </a:cubicBezTo>
                <a:lnTo>
                  <a:pt x="8853" y="7373"/>
                </a:lnTo>
                <a:cubicBezTo>
                  <a:pt x="8664" y="7499"/>
                  <a:pt x="8664" y="7751"/>
                  <a:pt x="8822" y="7877"/>
                </a:cubicBezTo>
                <a:lnTo>
                  <a:pt x="10964" y="9956"/>
                </a:lnTo>
                <a:cubicBezTo>
                  <a:pt x="11027" y="10114"/>
                  <a:pt x="11027" y="10335"/>
                  <a:pt x="10901" y="10492"/>
                </a:cubicBezTo>
                <a:lnTo>
                  <a:pt x="10429" y="10965"/>
                </a:lnTo>
                <a:cubicBezTo>
                  <a:pt x="10366" y="11012"/>
                  <a:pt x="10279" y="11035"/>
                  <a:pt x="10192" y="11035"/>
                </a:cubicBezTo>
                <a:cubicBezTo>
                  <a:pt x="10106" y="11035"/>
                  <a:pt x="10019" y="11012"/>
                  <a:pt x="9956" y="10965"/>
                </a:cubicBezTo>
                <a:lnTo>
                  <a:pt x="7845" y="8854"/>
                </a:lnTo>
                <a:cubicBezTo>
                  <a:pt x="7777" y="8786"/>
                  <a:pt x="7691" y="8753"/>
                  <a:pt x="7606" y="8753"/>
                </a:cubicBezTo>
                <a:cubicBezTo>
                  <a:pt x="7493" y="8753"/>
                  <a:pt x="7381" y="8809"/>
                  <a:pt x="7310" y="8917"/>
                </a:cubicBezTo>
                <a:cubicBezTo>
                  <a:pt x="7247" y="8980"/>
                  <a:pt x="6806" y="9641"/>
                  <a:pt x="6774" y="9736"/>
                </a:cubicBezTo>
                <a:cubicBezTo>
                  <a:pt x="6680" y="9484"/>
                  <a:pt x="5703" y="5861"/>
                  <a:pt x="5671" y="5672"/>
                </a:cubicBezTo>
                <a:close/>
                <a:moveTo>
                  <a:pt x="5104" y="1"/>
                </a:moveTo>
                <a:cubicBezTo>
                  <a:pt x="2363" y="1"/>
                  <a:pt x="0" y="2238"/>
                  <a:pt x="0" y="5168"/>
                </a:cubicBezTo>
                <a:cubicBezTo>
                  <a:pt x="0" y="8066"/>
                  <a:pt x="2332" y="10303"/>
                  <a:pt x="5104" y="10303"/>
                </a:cubicBezTo>
                <a:cubicBezTo>
                  <a:pt x="5482" y="10303"/>
                  <a:pt x="5797" y="10272"/>
                  <a:pt x="6144" y="10208"/>
                </a:cubicBezTo>
                <a:lnTo>
                  <a:pt x="6270" y="10587"/>
                </a:lnTo>
                <a:cubicBezTo>
                  <a:pt x="6307" y="10755"/>
                  <a:pt x="6444" y="10845"/>
                  <a:pt x="6596" y="10845"/>
                </a:cubicBezTo>
                <a:cubicBezTo>
                  <a:pt x="6700" y="10845"/>
                  <a:pt x="6810" y="10802"/>
                  <a:pt x="6900" y="10713"/>
                </a:cubicBezTo>
                <a:lnTo>
                  <a:pt x="7625" y="9610"/>
                </a:lnTo>
                <a:lnTo>
                  <a:pt x="9483" y="11406"/>
                </a:lnTo>
                <a:cubicBezTo>
                  <a:pt x="9688" y="11610"/>
                  <a:pt x="9956" y="11713"/>
                  <a:pt x="10220" y="11713"/>
                </a:cubicBezTo>
                <a:cubicBezTo>
                  <a:pt x="10484" y="11713"/>
                  <a:pt x="10744" y="11610"/>
                  <a:pt x="10933" y="11406"/>
                </a:cubicBezTo>
                <a:lnTo>
                  <a:pt x="11405" y="10933"/>
                </a:lnTo>
                <a:cubicBezTo>
                  <a:pt x="11783" y="10555"/>
                  <a:pt x="11783" y="9893"/>
                  <a:pt x="11374" y="9484"/>
                </a:cubicBezTo>
                <a:lnTo>
                  <a:pt x="9515" y="7720"/>
                </a:lnTo>
                <a:lnTo>
                  <a:pt x="10618" y="6964"/>
                </a:lnTo>
                <a:cubicBezTo>
                  <a:pt x="10870" y="6806"/>
                  <a:pt x="10838" y="6428"/>
                  <a:pt x="10555" y="6333"/>
                </a:cubicBezTo>
                <a:lnTo>
                  <a:pt x="10145" y="6239"/>
                </a:lnTo>
                <a:cubicBezTo>
                  <a:pt x="10303" y="5483"/>
                  <a:pt x="10271" y="4695"/>
                  <a:pt x="10082" y="3908"/>
                </a:cubicBezTo>
                <a:cubicBezTo>
                  <a:pt x="9483" y="1576"/>
                  <a:pt x="7436" y="1"/>
                  <a:pt x="5104"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7861;p54">
            <a:extLst>
              <a:ext uri="{FF2B5EF4-FFF2-40B4-BE49-F238E27FC236}">
                <a16:creationId xmlns:a16="http://schemas.microsoft.com/office/drawing/2014/main" id="{A3F5FA37-9311-4CAA-A7D9-AE0432B5CB22}"/>
              </a:ext>
            </a:extLst>
          </p:cNvPr>
          <p:cNvGrpSpPr/>
          <p:nvPr/>
        </p:nvGrpSpPr>
        <p:grpSpPr>
          <a:xfrm>
            <a:off x="1591136" y="2181267"/>
            <a:ext cx="474891" cy="474891"/>
            <a:chOff x="-6354300" y="2757075"/>
            <a:chExt cx="292225" cy="292225"/>
          </a:xfrm>
          <a:solidFill>
            <a:srgbClr val="5C3183"/>
          </a:solidFill>
        </p:grpSpPr>
        <p:sp>
          <p:nvSpPr>
            <p:cNvPr id="517" name="Google Shape;7862;p54">
              <a:extLst>
                <a:ext uri="{FF2B5EF4-FFF2-40B4-BE49-F238E27FC236}">
                  <a16:creationId xmlns:a16="http://schemas.microsoft.com/office/drawing/2014/main" id="{3DB4FE38-917B-47E5-94C9-F9568583259A}"/>
                </a:ext>
              </a:extLst>
            </p:cNvPr>
            <p:cNvSpPr/>
            <p:nvPr/>
          </p:nvSpPr>
          <p:spPr>
            <a:xfrm>
              <a:off x="-6354300" y="2757075"/>
              <a:ext cx="292225" cy="292225"/>
            </a:xfrm>
            <a:custGeom>
              <a:avLst/>
              <a:gdLst/>
              <a:ahLst/>
              <a:cxnLst/>
              <a:rect l="l" t="t" r="r" b="b"/>
              <a:pathLst>
                <a:path w="11689" h="11689" extrusionOk="0">
                  <a:moveTo>
                    <a:pt x="10681" y="4159"/>
                  </a:moveTo>
                  <a:cubicBezTo>
                    <a:pt x="10870" y="4159"/>
                    <a:pt x="11027" y="4316"/>
                    <a:pt x="11027" y="4505"/>
                  </a:cubicBezTo>
                  <a:lnTo>
                    <a:pt x="11027" y="4915"/>
                  </a:lnTo>
                  <a:cubicBezTo>
                    <a:pt x="10901" y="4883"/>
                    <a:pt x="10775" y="4883"/>
                    <a:pt x="10681" y="4883"/>
                  </a:cubicBezTo>
                  <a:lnTo>
                    <a:pt x="9609" y="4883"/>
                  </a:lnTo>
                  <a:lnTo>
                    <a:pt x="9609" y="4190"/>
                  </a:lnTo>
                  <a:lnTo>
                    <a:pt x="10681" y="4190"/>
                  </a:lnTo>
                  <a:lnTo>
                    <a:pt x="10681" y="4159"/>
                  </a:lnTo>
                  <a:close/>
                  <a:moveTo>
                    <a:pt x="2048" y="2773"/>
                  </a:moveTo>
                  <a:lnTo>
                    <a:pt x="2048" y="6207"/>
                  </a:lnTo>
                  <a:lnTo>
                    <a:pt x="662" y="6207"/>
                  </a:lnTo>
                  <a:lnTo>
                    <a:pt x="662" y="3151"/>
                  </a:lnTo>
                  <a:cubicBezTo>
                    <a:pt x="694" y="2930"/>
                    <a:pt x="851" y="2773"/>
                    <a:pt x="1009" y="2773"/>
                  </a:cubicBezTo>
                  <a:close/>
                  <a:moveTo>
                    <a:pt x="8885" y="693"/>
                  </a:moveTo>
                  <a:lnTo>
                    <a:pt x="8885" y="4883"/>
                  </a:lnTo>
                  <a:cubicBezTo>
                    <a:pt x="8538" y="4915"/>
                    <a:pt x="8223" y="5104"/>
                    <a:pt x="8066" y="5419"/>
                  </a:cubicBezTo>
                  <a:lnTo>
                    <a:pt x="7751" y="6049"/>
                  </a:lnTo>
                  <a:cubicBezTo>
                    <a:pt x="7719" y="6175"/>
                    <a:pt x="7593" y="6238"/>
                    <a:pt x="7436" y="6238"/>
                  </a:cubicBezTo>
                  <a:lnTo>
                    <a:pt x="2710" y="6238"/>
                  </a:lnTo>
                  <a:lnTo>
                    <a:pt x="2710" y="693"/>
                  </a:lnTo>
                  <a:close/>
                  <a:moveTo>
                    <a:pt x="10681" y="5513"/>
                  </a:moveTo>
                  <a:cubicBezTo>
                    <a:pt x="10870" y="5513"/>
                    <a:pt x="11027" y="5671"/>
                    <a:pt x="11027" y="5860"/>
                  </a:cubicBezTo>
                  <a:lnTo>
                    <a:pt x="11027" y="10649"/>
                  </a:lnTo>
                  <a:cubicBezTo>
                    <a:pt x="11027" y="10869"/>
                    <a:pt x="10870" y="11027"/>
                    <a:pt x="10681" y="11027"/>
                  </a:cubicBezTo>
                  <a:lnTo>
                    <a:pt x="1009" y="11027"/>
                  </a:lnTo>
                  <a:cubicBezTo>
                    <a:pt x="820" y="11027"/>
                    <a:pt x="662" y="10869"/>
                    <a:pt x="662" y="10649"/>
                  </a:cubicBezTo>
                  <a:lnTo>
                    <a:pt x="662" y="6868"/>
                  </a:lnTo>
                  <a:lnTo>
                    <a:pt x="7436" y="6868"/>
                  </a:lnTo>
                  <a:cubicBezTo>
                    <a:pt x="7845" y="6868"/>
                    <a:pt x="8192" y="6648"/>
                    <a:pt x="8349" y="6333"/>
                  </a:cubicBezTo>
                  <a:lnTo>
                    <a:pt x="8664" y="5703"/>
                  </a:lnTo>
                  <a:cubicBezTo>
                    <a:pt x="8696" y="5576"/>
                    <a:pt x="8822" y="5513"/>
                    <a:pt x="8979" y="5513"/>
                  </a:cubicBezTo>
                  <a:close/>
                  <a:moveTo>
                    <a:pt x="2395" y="0"/>
                  </a:moveTo>
                  <a:cubicBezTo>
                    <a:pt x="2206" y="0"/>
                    <a:pt x="2048" y="158"/>
                    <a:pt x="2048" y="347"/>
                  </a:cubicBezTo>
                  <a:lnTo>
                    <a:pt x="2048" y="2111"/>
                  </a:lnTo>
                  <a:lnTo>
                    <a:pt x="1009" y="2111"/>
                  </a:lnTo>
                  <a:cubicBezTo>
                    <a:pt x="473" y="2111"/>
                    <a:pt x="0" y="2584"/>
                    <a:pt x="0" y="3151"/>
                  </a:cubicBezTo>
                  <a:lnTo>
                    <a:pt x="0" y="10649"/>
                  </a:lnTo>
                  <a:cubicBezTo>
                    <a:pt x="0" y="11216"/>
                    <a:pt x="473" y="11688"/>
                    <a:pt x="1009" y="11688"/>
                  </a:cubicBezTo>
                  <a:lnTo>
                    <a:pt x="10618" y="11688"/>
                  </a:lnTo>
                  <a:cubicBezTo>
                    <a:pt x="11185" y="11688"/>
                    <a:pt x="11657" y="11216"/>
                    <a:pt x="11657" y="10649"/>
                  </a:cubicBezTo>
                  <a:lnTo>
                    <a:pt x="11657" y="4505"/>
                  </a:lnTo>
                  <a:cubicBezTo>
                    <a:pt x="11689" y="3938"/>
                    <a:pt x="11216" y="3466"/>
                    <a:pt x="10681" y="3466"/>
                  </a:cubicBezTo>
                  <a:lnTo>
                    <a:pt x="9609" y="3466"/>
                  </a:lnTo>
                  <a:lnTo>
                    <a:pt x="9609" y="347"/>
                  </a:lnTo>
                  <a:cubicBezTo>
                    <a:pt x="9609" y="158"/>
                    <a:pt x="9452" y="0"/>
                    <a:pt x="9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7863;p54">
              <a:extLst>
                <a:ext uri="{FF2B5EF4-FFF2-40B4-BE49-F238E27FC236}">
                  <a16:creationId xmlns:a16="http://schemas.microsoft.com/office/drawing/2014/main" id="{D8CC1B60-B5B5-4A07-A9B8-88BBC6FC08D4}"/>
                </a:ext>
              </a:extLst>
            </p:cNvPr>
            <p:cNvSpPr/>
            <p:nvPr/>
          </p:nvSpPr>
          <p:spPr>
            <a:xfrm>
              <a:off x="-6268450" y="279015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7864;p54">
              <a:extLst>
                <a:ext uri="{FF2B5EF4-FFF2-40B4-BE49-F238E27FC236}">
                  <a16:creationId xmlns:a16="http://schemas.microsoft.com/office/drawing/2014/main" id="{B5DA33A1-A4DE-4D88-A730-E96E2C1092FB}"/>
                </a:ext>
              </a:extLst>
            </p:cNvPr>
            <p:cNvSpPr/>
            <p:nvPr/>
          </p:nvSpPr>
          <p:spPr>
            <a:xfrm>
              <a:off x="-6268450" y="282560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7865;p54">
              <a:extLst>
                <a:ext uri="{FF2B5EF4-FFF2-40B4-BE49-F238E27FC236}">
                  <a16:creationId xmlns:a16="http://schemas.microsoft.com/office/drawing/2014/main" id="{797106E4-4A9C-445B-9B0E-0645EF3BD860}"/>
                </a:ext>
              </a:extLst>
            </p:cNvPr>
            <p:cNvSpPr/>
            <p:nvPr/>
          </p:nvSpPr>
          <p:spPr>
            <a:xfrm>
              <a:off x="-6268450" y="2860250"/>
              <a:ext cx="119750" cy="17350"/>
            </a:xfrm>
            <a:custGeom>
              <a:avLst/>
              <a:gdLst/>
              <a:ahLst/>
              <a:cxnLst/>
              <a:rect l="l" t="t" r="r" b="b"/>
              <a:pathLst>
                <a:path w="4790" h="694" extrusionOk="0">
                  <a:moveTo>
                    <a:pt x="347" y="0"/>
                  </a:moveTo>
                  <a:cubicBezTo>
                    <a:pt x="158" y="0"/>
                    <a:pt x="1" y="158"/>
                    <a:pt x="1" y="347"/>
                  </a:cubicBezTo>
                  <a:cubicBezTo>
                    <a:pt x="1" y="536"/>
                    <a:pt x="158" y="693"/>
                    <a:pt x="347" y="693"/>
                  </a:cubicBezTo>
                  <a:lnTo>
                    <a:pt x="4443" y="693"/>
                  </a:lnTo>
                  <a:cubicBezTo>
                    <a:pt x="4632" y="693"/>
                    <a:pt x="4789" y="536"/>
                    <a:pt x="4789" y="347"/>
                  </a:cubicBezTo>
                  <a:cubicBezTo>
                    <a:pt x="4789" y="158"/>
                    <a:pt x="4632"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7866;p54">
            <a:extLst>
              <a:ext uri="{FF2B5EF4-FFF2-40B4-BE49-F238E27FC236}">
                <a16:creationId xmlns:a16="http://schemas.microsoft.com/office/drawing/2014/main" id="{B11576AC-4582-4385-9CA0-9BAF8FA86DE6}"/>
              </a:ext>
            </a:extLst>
          </p:cNvPr>
          <p:cNvGrpSpPr/>
          <p:nvPr/>
        </p:nvGrpSpPr>
        <p:grpSpPr>
          <a:xfrm>
            <a:off x="4623403" y="1020996"/>
            <a:ext cx="477451" cy="477451"/>
            <a:chOff x="-4573475" y="2045850"/>
            <a:chExt cx="293800" cy="293800"/>
          </a:xfrm>
          <a:solidFill>
            <a:srgbClr val="5C3183"/>
          </a:solidFill>
        </p:grpSpPr>
        <p:sp>
          <p:nvSpPr>
            <p:cNvPr id="515" name="Google Shape;7867;p54">
              <a:extLst>
                <a:ext uri="{FF2B5EF4-FFF2-40B4-BE49-F238E27FC236}">
                  <a16:creationId xmlns:a16="http://schemas.microsoft.com/office/drawing/2014/main" id="{C7574745-AB6C-460B-A9ED-03C5E8F54467}"/>
                </a:ext>
              </a:extLst>
            </p:cNvPr>
            <p:cNvSpPr/>
            <p:nvPr/>
          </p:nvSpPr>
          <p:spPr>
            <a:xfrm>
              <a:off x="-4573475" y="2045850"/>
              <a:ext cx="293800" cy="293800"/>
            </a:xfrm>
            <a:custGeom>
              <a:avLst/>
              <a:gdLst/>
              <a:ahLst/>
              <a:cxnLst/>
              <a:rect l="l" t="t" r="r" b="b"/>
              <a:pathLst>
                <a:path w="11752" h="11752" extrusionOk="0">
                  <a:moveTo>
                    <a:pt x="6333" y="756"/>
                  </a:moveTo>
                  <a:lnTo>
                    <a:pt x="6459" y="1292"/>
                  </a:lnTo>
                  <a:cubicBezTo>
                    <a:pt x="6490" y="1418"/>
                    <a:pt x="6585" y="1544"/>
                    <a:pt x="6742" y="1576"/>
                  </a:cubicBezTo>
                  <a:cubicBezTo>
                    <a:pt x="7372" y="1702"/>
                    <a:pt x="7908" y="1922"/>
                    <a:pt x="8444" y="2300"/>
                  </a:cubicBezTo>
                  <a:cubicBezTo>
                    <a:pt x="8491" y="2332"/>
                    <a:pt x="8546" y="2347"/>
                    <a:pt x="8605" y="2347"/>
                  </a:cubicBezTo>
                  <a:cubicBezTo>
                    <a:pt x="8664" y="2347"/>
                    <a:pt x="8727" y="2332"/>
                    <a:pt x="8790" y="2300"/>
                  </a:cubicBezTo>
                  <a:lnTo>
                    <a:pt x="9231" y="2017"/>
                  </a:lnTo>
                  <a:lnTo>
                    <a:pt x="9798" y="2584"/>
                  </a:lnTo>
                  <a:lnTo>
                    <a:pt x="9546" y="3025"/>
                  </a:lnTo>
                  <a:cubicBezTo>
                    <a:pt x="9452" y="3151"/>
                    <a:pt x="9452" y="3308"/>
                    <a:pt x="9546" y="3371"/>
                  </a:cubicBezTo>
                  <a:cubicBezTo>
                    <a:pt x="9893" y="3907"/>
                    <a:pt x="10113" y="4505"/>
                    <a:pt x="10239" y="5073"/>
                  </a:cubicBezTo>
                  <a:cubicBezTo>
                    <a:pt x="10271" y="5199"/>
                    <a:pt x="10365" y="5325"/>
                    <a:pt x="10523" y="5356"/>
                  </a:cubicBezTo>
                  <a:lnTo>
                    <a:pt x="11058" y="5482"/>
                  </a:lnTo>
                  <a:lnTo>
                    <a:pt x="11058" y="6301"/>
                  </a:lnTo>
                  <a:lnTo>
                    <a:pt x="10523" y="6427"/>
                  </a:lnTo>
                  <a:cubicBezTo>
                    <a:pt x="10397" y="6459"/>
                    <a:pt x="10271" y="6553"/>
                    <a:pt x="10239" y="6711"/>
                  </a:cubicBezTo>
                  <a:cubicBezTo>
                    <a:pt x="10113" y="7309"/>
                    <a:pt x="9893" y="7877"/>
                    <a:pt x="9546" y="8381"/>
                  </a:cubicBezTo>
                  <a:cubicBezTo>
                    <a:pt x="9452" y="8507"/>
                    <a:pt x="9452" y="8633"/>
                    <a:pt x="9546" y="8759"/>
                  </a:cubicBezTo>
                  <a:lnTo>
                    <a:pt x="9798" y="9168"/>
                  </a:lnTo>
                  <a:lnTo>
                    <a:pt x="9231" y="9767"/>
                  </a:lnTo>
                  <a:lnTo>
                    <a:pt x="8790" y="9483"/>
                  </a:lnTo>
                  <a:cubicBezTo>
                    <a:pt x="8727" y="9452"/>
                    <a:pt x="8656" y="9436"/>
                    <a:pt x="8593" y="9436"/>
                  </a:cubicBezTo>
                  <a:cubicBezTo>
                    <a:pt x="8530" y="9436"/>
                    <a:pt x="8475" y="9452"/>
                    <a:pt x="8444" y="9483"/>
                  </a:cubicBezTo>
                  <a:cubicBezTo>
                    <a:pt x="7908" y="9861"/>
                    <a:pt x="7341" y="10082"/>
                    <a:pt x="6742" y="10208"/>
                  </a:cubicBezTo>
                  <a:cubicBezTo>
                    <a:pt x="6616" y="10239"/>
                    <a:pt x="6490" y="10334"/>
                    <a:pt x="6459" y="10428"/>
                  </a:cubicBezTo>
                  <a:lnTo>
                    <a:pt x="6333" y="10964"/>
                  </a:lnTo>
                  <a:lnTo>
                    <a:pt x="5514" y="10964"/>
                  </a:lnTo>
                  <a:lnTo>
                    <a:pt x="5388" y="10428"/>
                  </a:lnTo>
                  <a:cubicBezTo>
                    <a:pt x="5356" y="10334"/>
                    <a:pt x="5230" y="10208"/>
                    <a:pt x="5136" y="10208"/>
                  </a:cubicBezTo>
                  <a:cubicBezTo>
                    <a:pt x="4505" y="10082"/>
                    <a:pt x="3938" y="9861"/>
                    <a:pt x="3434" y="9483"/>
                  </a:cubicBezTo>
                  <a:cubicBezTo>
                    <a:pt x="3371" y="9452"/>
                    <a:pt x="3308" y="9436"/>
                    <a:pt x="3249" y="9436"/>
                  </a:cubicBezTo>
                  <a:cubicBezTo>
                    <a:pt x="3190" y="9436"/>
                    <a:pt x="3135" y="9452"/>
                    <a:pt x="3088" y="9483"/>
                  </a:cubicBezTo>
                  <a:lnTo>
                    <a:pt x="2647" y="9767"/>
                  </a:lnTo>
                  <a:lnTo>
                    <a:pt x="2048" y="9168"/>
                  </a:lnTo>
                  <a:lnTo>
                    <a:pt x="2332" y="8759"/>
                  </a:lnTo>
                  <a:cubicBezTo>
                    <a:pt x="2395" y="8633"/>
                    <a:pt x="2395" y="8475"/>
                    <a:pt x="2332" y="8381"/>
                  </a:cubicBezTo>
                  <a:cubicBezTo>
                    <a:pt x="1985" y="7877"/>
                    <a:pt x="1733" y="7278"/>
                    <a:pt x="1607" y="6711"/>
                  </a:cubicBezTo>
                  <a:cubicBezTo>
                    <a:pt x="1575" y="6585"/>
                    <a:pt x="1512" y="6459"/>
                    <a:pt x="1386" y="6427"/>
                  </a:cubicBezTo>
                  <a:lnTo>
                    <a:pt x="882" y="6301"/>
                  </a:lnTo>
                  <a:lnTo>
                    <a:pt x="882" y="5482"/>
                  </a:lnTo>
                  <a:lnTo>
                    <a:pt x="1386" y="5356"/>
                  </a:lnTo>
                  <a:cubicBezTo>
                    <a:pt x="1512" y="5325"/>
                    <a:pt x="1607" y="5199"/>
                    <a:pt x="1607" y="5073"/>
                  </a:cubicBezTo>
                  <a:cubicBezTo>
                    <a:pt x="1733" y="4442"/>
                    <a:pt x="1985" y="3907"/>
                    <a:pt x="2332" y="3371"/>
                  </a:cubicBezTo>
                  <a:cubicBezTo>
                    <a:pt x="2395" y="3277"/>
                    <a:pt x="2395" y="3151"/>
                    <a:pt x="2332" y="3025"/>
                  </a:cubicBezTo>
                  <a:lnTo>
                    <a:pt x="2048" y="2584"/>
                  </a:lnTo>
                  <a:lnTo>
                    <a:pt x="2647" y="2017"/>
                  </a:lnTo>
                  <a:lnTo>
                    <a:pt x="3088" y="2300"/>
                  </a:lnTo>
                  <a:cubicBezTo>
                    <a:pt x="3135" y="2332"/>
                    <a:pt x="3198" y="2347"/>
                    <a:pt x="3261" y="2347"/>
                  </a:cubicBezTo>
                  <a:cubicBezTo>
                    <a:pt x="3324" y="2347"/>
                    <a:pt x="3387" y="2332"/>
                    <a:pt x="3434" y="2300"/>
                  </a:cubicBezTo>
                  <a:cubicBezTo>
                    <a:pt x="3938" y="1922"/>
                    <a:pt x="4537" y="1702"/>
                    <a:pt x="5136" y="1576"/>
                  </a:cubicBezTo>
                  <a:cubicBezTo>
                    <a:pt x="5230" y="1544"/>
                    <a:pt x="5356" y="1450"/>
                    <a:pt x="5388" y="1292"/>
                  </a:cubicBezTo>
                  <a:lnTo>
                    <a:pt x="5514" y="756"/>
                  </a:lnTo>
                  <a:close/>
                  <a:moveTo>
                    <a:pt x="5167" y="0"/>
                  </a:moveTo>
                  <a:cubicBezTo>
                    <a:pt x="5009" y="0"/>
                    <a:pt x="4852" y="126"/>
                    <a:pt x="4852" y="284"/>
                  </a:cubicBezTo>
                  <a:lnTo>
                    <a:pt x="4694" y="882"/>
                  </a:lnTo>
                  <a:cubicBezTo>
                    <a:pt x="4127" y="977"/>
                    <a:pt x="3623" y="1229"/>
                    <a:pt x="3119" y="1513"/>
                  </a:cubicBezTo>
                  <a:lnTo>
                    <a:pt x="2615" y="1197"/>
                  </a:lnTo>
                  <a:cubicBezTo>
                    <a:pt x="2557" y="1154"/>
                    <a:pt x="2485" y="1130"/>
                    <a:pt x="2412" y="1130"/>
                  </a:cubicBezTo>
                  <a:cubicBezTo>
                    <a:pt x="2327" y="1130"/>
                    <a:pt x="2242" y="1161"/>
                    <a:pt x="2174" y="1229"/>
                  </a:cubicBezTo>
                  <a:lnTo>
                    <a:pt x="1197" y="2206"/>
                  </a:lnTo>
                  <a:cubicBezTo>
                    <a:pt x="1071" y="2332"/>
                    <a:pt x="1071" y="2489"/>
                    <a:pt x="1134" y="2647"/>
                  </a:cubicBezTo>
                  <a:lnTo>
                    <a:pt x="1449" y="3151"/>
                  </a:lnTo>
                  <a:cubicBezTo>
                    <a:pt x="1134" y="3623"/>
                    <a:pt x="945" y="4159"/>
                    <a:pt x="819" y="4726"/>
                  </a:cubicBezTo>
                  <a:lnTo>
                    <a:pt x="284" y="4884"/>
                  </a:lnTo>
                  <a:cubicBezTo>
                    <a:pt x="126" y="4915"/>
                    <a:pt x="0" y="5041"/>
                    <a:pt x="0" y="5199"/>
                  </a:cubicBezTo>
                  <a:lnTo>
                    <a:pt x="0" y="6585"/>
                  </a:lnTo>
                  <a:cubicBezTo>
                    <a:pt x="0" y="6742"/>
                    <a:pt x="126" y="6868"/>
                    <a:pt x="284" y="6900"/>
                  </a:cubicBezTo>
                  <a:lnTo>
                    <a:pt x="819" y="7057"/>
                  </a:lnTo>
                  <a:cubicBezTo>
                    <a:pt x="945" y="7593"/>
                    <a:pt x="1197" y="8129"/>
                    <a:pt x="1449" y="8633"/>
                  </a:cubicBezTo>
                  <a:lnTo>
                    <a:pt x="1134" y="9137"/>
                  </a:lnTo>
                  <a:cubicBezTo>
                    <a:pt x="1071" y="9263"/>
                    <a:pt x="1071" y="9452"/>
                    <a:pt x="1197" y="9578"/>
                  </a:cubicBezTo>
                  <a:lnTo>
                    <a:pt x="2174" y="10554"/>
                  </a:lnTo>
                  <a:cubicBezTo>
                    <a:pt x="2242" y="10622"/>
                    <a:pt x="2318" y="10653"/>
                    <a:pt x="2399" y="10653"/>
                  </a:cubicBezTo>
                  <a:cubicBezTo>
                    <a:pt x="2469" y="10653"/>
                    <a:pt x="2542" y="10630"/>
                    <a:pt x="2615" y="10586"/>
                  </a:cubicBezTo>
                  <a:lnTo>
                    <a:pt x="3119" y="10271"/>
                  </a:lnTo>
                  <a:cubicBezTo>
                    <a:pt x="3592" y="10586"/>
                    <a:pt x="4127" y="10806"/>
                    <a:pt x="4694" y="10901"/>
                  </a:cubicBezTo>
                  <a:lnTo>
                    <a:pt x="4852" y="11468"/>
                  </a:lnTo>
                  <a:cubicBezTo>
                    <a:pt x="4883" y="11626"/>
                    <a:pt x="5009" y="11752"/>
                    <a:pt x="5167" y="11752"/>
                  </a:cubicBezTo>
                  <a:lnTo>
                    <a:pt x="6553" y="11752"/>
                  </a:lnTo>
                  <a:cubicBezTo>
                    <a:pt x="6711" y="11752"/>
                    <a:pt x="6805" y="11626"/>
                    <a:pt x="6868" y="11468"/>
                  </a:cubicBezTo>
                  <a:lnTo>
                    <a:pt x="7026" y="10901"/>
                  </a:lnTo>
                  <a:cubicBezTo>
                    <a:pt x="7561" y="10806"/>
                    <a:pt x="8065" y="10554"/>
                    <a:pt x="8601" y="10271"/>
                  </a:cubicBezTo>
                  <a:lnTo>
                    <a:pt x="9105" y="10586"/>
                  </a:lnTo>
                  <a:cubicBezTo>
                    <a:pt x="9164" y="10630"/>
                    <a:pt x="9236" y="10653"/>
                    <a:pt x="9309" y="10653"/>
                  </a:cubicBezTo>
                  <a:cubicBezTo>
                    <a:pt x="9393" y="10653"/>
                    <a:pt x="9479" y="10622"/>
                    <a:pt x="9546" y="10554"/>
                  </a:cubicBezTo>
                  <a:lnTo>
                    <a:pt x="10523" y="9578"/>
                  </a:lnTo>
                  <a:cubicBezTo>
                    <a:pt x="10649" y="9452"/>
                    <a:pt x="10649" y="9294"/>
                    <a:pt x="10554" y="9137"/>
                  </a:cubicBezTo>
                  <a:lnTo>
                    <a:pt x="10239" y="8633"/>
                  </a:lnTo>
                  <a:cubicBezTo>
                    <a:pt x="10554" y="8160"/>
                    <a:pt x="10743" y="7656"/>
                    <a:pt x="10869" y="7057"/>
                  </a:cubicBezTo>
                  <a:lnTo>
                    <a:pt x="11468" y="6900"/>
                  </a:lnTo>
                  <a:cubicBezTo>
                    <a:pt x="11626" y="6868"/>
                    <a:pt x="11752" y="6742"/>
                    <a:pt x="11752" y="6585"/>
                  </a:cubicBezTo>
                  <a:lnTo>
                    <a:pt x="11752" y="5199"/>
                  </a:lnTo>
                  <a:cubicBezTo>
                    <a:pt x="11752" y="5041"/>
                    <a:pt x="11626" y="4915"/>
                    <a:pt x="11468" y="4884"/>
                  </a:cubicBezTo>
                  <a:lnTo>
                    <a:pt x="10869" y="4726"/>
                  </a:lnTo>
                  <a:cubicBezTo>
                    <a:pt x="10743" y="4159"/>
                    <a:pt x="10523" y="3655"/>
                    <a:pt x="10239" y="3151"/>
                  </a:cubicBezTo>
                  <a:lnTo>
                    <a:pt x="10554" y="2647"/>
                  </a:lnTo>
                  <a:cubicBezTo>
                    <a:pt x="10649" y="2521"/>
                    <a:pt x="10649" y="2332"/>
                    <a:pt x="10523" y="2206"/>
                  </a:cubicBezTo>
                  <a:lnTo>
                    <a:pt x="9546" y="1229"/>
                  </a:lnTo>
                  <a:cubicBezTo>
                    <a:pt x="9479" y="1161"/>
                    <a:pt x="9402" y="1130"/>
                    <a:pt x="9321" y="1130"/>
                  </a:cubicBezTo>
                  <a:cubicBezTo>
                    <a:pt x="9251" y="1130"/>
                    <a:pt x="9178" y="1154"/>
                    <a:pt x="9105" y="1197"/>
                  </a:cubicBezTo>
                  <a:lnTo>
                    <a:pt x="8601" y="1513"/>
                  </a:lnTo>
                  <a:cubicBezTo>
                    <a:pt x="8128" y="1197"/>
                    <a:pt x="7593" y="977"/>
                    <a:pt x="7026" y="882"/>
                  </a:cubicBezTo>
                  <a:lnTo>
                    <a:pt x="6868" y="284"/>
                  </a:lnTo>
                  <a:cubicBezTo>
                    <a:pt x="6805" y="126"/>
                    <a:pt x="6711" y="0"/>
                    <a:pt x="65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7868;p54">
              <a:extLst>
                <a:ext uri="{FF2B5EF4-FFF2-40B4-BE49-F238E27FC236}">
                  <a16:creationId xmlns:a16="http://schemas.microsoft.com/office/drawing/2014/main" id="{994AEFF2-6644-4144-9EAC-77C93D4A8EF7}"/>
                </a:ext>
              </a:extLst>
            </p:cNvPr>
            <p:cNvSpPr/>
            <p:nvPr/>
          </p:nvSpPr>
          <p:spPr>
            <a:xfrm>
              <a:off x="-4521500" y="2099400"/>
              <a:ext cx="189050" cy="188275"/>
            </a:xfrm>
            <a:custGeom>
              <a:avLst/>
              <a:gdLst/>
              <a:ahLst/>
              <a:cxnLst/>
              <a:rect l="l" t="t" r="r" b="b"/>
              <a:pathLst>
                <a:path w="7562" h="7531" extrusionOk="0">
                  <a:moveTo>
                    <a:pt x="3750" y="662"/>
                  </a:moveTo>
                  <a:cubicBezTo>
                    <a:pt x="5451" y="662"/>
                    <a:pt x="6837" y="2017"/>
                    <a:pt x="6837" y="3718"/>
                  </a:cubicBezTo>
                  <a:cubicBezTo>
                    <a:pt x="6869" y="5104"/>
                    <a:pt x="6049" y="6239"/>
                    <a:pt x="4821" y="6648"/>
                  </a:cubicBezTo>
                  <a:lnTo>
                    <a:pt x="4821" y="5892"/>
                  </a:lnTo>
                  <a:cubicBezTo>
                    <a:pt x="5640" y="5514"/>
                    <a:pt x="6207" y="4663"/>
                    <a:pt x="6207" y="3718"/>
                  </a:cubicBezTo>
                  <a:cubicBezTo>
                    <a:pt x="6207" y="2710"/>
                    <a:pt x="5577" y="1796"/>
                    <a:pt x="4569" y="1481"/>
                  </a:cubicBezTo>
                  <a:cubicBezTo>
                    <a:pt x="4535" y="1472"/>
                    <a:pt x="4501" y="1467"/>
                    <a:pt x="4468" y="1467"/>
                  </a:cubicBezTo>
                  <a:cubicBezTo>
                    <a:pt x="4278" y="1467"/>
                    <a:pt x="4096" y="1609"/>
                    <a:pt x="4096" y="1796"/>
                  </a:cubicBezTo>
                  <a:lnTo>
                    <a:pt x="4096" y="3372"/>
                  </a:lnTo>
                  <a:lnTo>
                    <a:pt x="3435" y="3372"/>
                  </a:lnTo>
                  <a:lnTo>
                    <a:pt x="3435" y="1796"/>
                  </a:lnTo>
                  <a:cubicBezTo>
                    <a:pt x="3435" y="1609"/>
                    <a:pt x="3276" y="1467"/>
                    <a:pt x="3073" y="1467"/>
                  </a:cubicBezTo>
                  <a:cubicBezTo>
                    <a:pt x="3037" y="1467"/>
                    <a:pt x="3000" y="1472"/>
                    <a:pt x="2962" y="1481"/>
                  </a:cubicBezTo>
                  <a:cubicBezTo>
                    <a:pt x="2017" y="1828"/>
                    <a:pt x="1355" y="2742"/>
                    <a:pt x="1355" y="3718"/>
                  </a:cubicBezTo>
                  <a:cubicBezTo>
                    <a:pt x="1355" y="4663"/>
                    <a:pt x="1891" y="5514"/>
                    <a:pt x="2741" y="5892"/>
                  </a:cubicBezTo>
                  <a:lnTo>
                    <a:pt x="2741" y="6648"/>
                  </a:lnTo>
                  <a:cubicBezTo>
                    <a:pt x="1544" y="6207"/>
                    <a:pt x="694" y="5073"/>
                    <a:pt x="694" y="3718"/>
                  </a:cubicBezTo>
                  <a:cubicBezTo>
                    <a:pt x="694" y="2017"/>
                    <a:pt x="2048" y="662"/>
                    <a:pt x="3750" y="662"/>
                  </a:cubicBezTo>
                  <a:close/>
                  <a:moveTo>
                    <a:pt x="4852" y="2363"/>
                  </a:moveTo>
                  <a:cubicBezTo>
                    <a:pt x="5293" y="2679"/>
                    <a:pt x="5514" y="3183"/>
                    <a:pt x="5514" y="3718"/>
                  </a:cubicBezTo>
                  <a:cubicBezTo>
                    <a:pt x="5514" y="4443"/>
                    <a:pt x="5041" y="5104"/>
                    <a:pt x="4380" y="5356"/>
                  </a:cubicBezTo>
                  <a:cubicBezTo>
                    <a:pt x="4254" y="5388"/>
                    <a:pt x="4159" y="5545"/>
                    <a:pt x="4159" y="5671"/>
                  </a:cubicBezTo>
                  <a:lnTo>
                    <a:pt x="4159" y="6806"/>
                  </a:lnTo>
                  <a:lnTo>
                    <a:pt x="3781" y="6806"/>
                  </a:lnTo>
                  <a:cubicBezTo>
                    <a:pt x="3734" y="6821"/>
                    <a:pt x="3679" y="6829"/>
                    <a:pt x="3624" y="6829"/>
                  </a:cubicBezTo>
                  <a:cubicBezTo>
                    <a:pt x="3568" y="6829"/>
                    <a:pt x="3513" y="6821"/>
                    <a:pt x="3466" y="6806"/>
                  </a:cubicBezTo>
                  <a:lnTo>
                    <a:pt x="3466" y="5671"/>
                  </a:lnTo>
                  <a:cubicBezTo>
                    <a:pt x="3466" y="5514"/>
                    <a:pt x="3403" y="5388"/>
                    <a:pt x="3246" y="5356"/>
                  </a:cubicBezTo>
                  <a:cubicBezTo>
                    <a:pt x="2584" y="5104"/>
                    <a:pt x="2111" y="4443"/>
                    <a:pt x="2111" y="3718"/>
                  </a:cubicBezTo>
                  <a:cubicBezTo>
                    <a:pt x="2111" y="3183"/>
                    <a:pt x="2363" y="2679"/>
                    <a:pt x="2773" y="2363"/>
                  </a:cubicBezTo>
                  <a:lnTo>
                    <a:pt x="2773" y="3718"/>
                  </a:lnTo>
                  <a:cubicBezTo>
                    <a:pt x="2773" y="3939"/>
                    <a:pt x="2930" y="4096"/>
                    <a:pt x="3120" y="4096"/>
                  </a:cubicBezTo>
                  <a:lnTo>
                    <a:pt x="4506" y="4096"/>
                  </a:lnTo>
                  <a:cubicBezTo>
                    <a:pt x="4695" y="4096"/>
                    <a:pt x="4852" y="3939"/>
                    <a:pt x="4852" y="3718"/>
                  </a:cubicBezTo>
                  <a:lnTo>
                    <a:pt x="4852" y="2363"/>
                  </a:lnTo>
                  <a:close/>
                  <a:moveTo>
                    <a:pt x="3781" y="1"/>
                  </a:moveTo>
                  <a:cubicBezTo>
                    <a:pt x="1702" y="1"/>
                    <a:pt x="1" y="1670"/>
                    <a:pt x="1" y="3781"/>
                  </a:cubicBezTo>
                  <a:cubicBezTo>
                    <a:pt x="1" y="5861"/>
                    <a:pt x="1702" y="7530"/>
                    <a:pt x="3781" y="7530"/>
                  </a:cubicBezTo>
                  <a:cubicBezTo>
                    <a:pt x="5892" y="7530"/>
                    <a:pt x="7562" y="5861"/>
                    <a:pt x="7562" y="3781"/>
                  </a:cubicBezTo>
                  <a:cubicBezTo>
                    <a:pt x="7562" y="1670"/>
                    <a:pt x="5892"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7869;p54">
            <a:extLst>
              <a:ext uri="{FF2B5EF4-FFF2-40B4-BE49-F238E27FC236}">
                <a16:creationId xmlns:a16="http://schemas.microsoft.com/office/drawing/2014/main" id="{44C73FB5-8056-4799-A4BE-757B51B25742}"/>
              </a:ext>
            </a:extLst>
          </p:cNvPr>
          <p:cNvGrpSpPr/>
          <p:nvPr/>
        </p:nvGrpSpPr>
        <p:grpSpPr>
          <a:xfrm>
            <a:off x="4622754" y="1594063"/>
            <a:ext cx="478750" cy="477492"/>
            <a:chOff x="-4570325" y="2405775"/>
            <a:chExt cx="294600" cy="293825"/>
          </a:xfrm>
          <a:solidFill>
            <a:srgbClr val="5C3183"/>
          </a:solidFill>
        </p:grpSpPr>
        <p:sp>
          <p:nvSpPr>
            <p:cNvPr id="513" name="Google Shape;7870;p54">
              <a:extLst>
                <a:ext uri="{FF2B5EF4-FFF2-40B4-BE49-F238E27FC236}">
                  <a16:creationId xmlns:a16="http://schemas.microsoft.com/office/drawing/2014/main" id="{67074491-F1D9-4332-AB2E-06F544E887B4}"/>
                </a:ext>
              </a:extLst>
            </p:cNvPr>
            <p:cNvSpPr/>
            <p:nvPr/>
          </p:nvSpPr>
          <p:spPr>
            <a:xfrm>
              <a:off x="-4570325" y="2405775"/>
              <a:ext cx="294600" cy="293825"/>
            </a:xfrm>
            <a:custGeom>
              <a:avLst/>
              <a:gdLst/>
              <a:ahLst/>
              <a:cxnLst/>
              <a:rect l="l" t="t" r="r" b="b"/>
              <a:pathLst>
                <a:path w="11784" h="11753" extrusionOk="0">
                  <a:moveTo>
                    <a:pt x="5734" y="694"/>
                  </a:moveTo>
                  <a:cubicBezTo>
                    <a:pt x="7624" y="694"/>
                    <a:pt x="9168" y="2238"/>
                    <a:pt x="9168" y="4128"/>
                  </a:cubicBezTo>
                  <a:cubicBezTo>
                    <a:pt x="9168" y="6050"/>
                    <a:pt x="7624" y="7594"/>
                    <a:pt x="5734" y="7594"/>
                  </a:cubicBezTo>
                  <a:cubicBezTo>
                    <a:pt x="3844" y="7594"/>
                    <a:pt x="2332" y="6018"/>
                    <a:pt x="2332" y="4128"/>
                  </a:cubicBezTo>
                  <a:cubicBezTo>
                    <a:pt x="2332" y="2238"/>
                    <a:pt x="3844" y="694"/>
                    <a:pt x="5734" y="694"/>
                  </a:cubicBezTo>
                  <a:close/>
                  <a:moveTo>
                    <a:pt x="977" y="7531"/>
                  </a:moveTo>
                  <a:cubicBezTo>
                    <a:pt x="1166" y="7531"/>
                    <a:pt x="1323" y="7688"/>
                    <a:pt x="1323" y="7909"/>
                  </a:cubicBezTo>
                  <a:cubicBezTo>
                    <a:pt x="1292" y="8129"/>
                    <a:pt x="1134" y="8255"/>
                    <a:pt x="977" y="8255"/>
                  </a:cubicBezTo>
                  <a:cubicBezTo>
                    <a:pt x="788" y="8255"/>
                    <a:pt x="630" y="8098"/>
                    <a:pt x="630" y="7909"/>
                  </a:cubicBezTo>
                  <a:cubicBezTo>
                    <a:pt x="630" y="7688"/>
                    <a:pt x="788" y="7531"/>
                    <a:pt x="977" y="7531"/>
                  </a:cubicBezTo>
                  <a:close/>
                  <a:moveTo>
                    <a:pt x="10586" y="7531"/>
                  </a:moveTo>
                  <a:cubicBezTo>
                    <a:pt x="10775" y="7531"/>
                    <a:pt x="10932" y="7688"/>
                    <a:pt x="10932" y="7909"/>
                  </a:cubicBezTo>
                  <a:cubicBezTo>
                    <a:pt x="10932" y="8129"/>
                    <a:pt x="10775" y="8255"/>
                    <a:pt x="10586" y="8255"/>
                  </a:cubicBezTo>
                  <a:cubicBezTo>
                    <a:pt x="10397" y="8255"/>
                    <a:pt x="10239" y="8098"/>
                    <a:pt x="10239" y="7909"/>
                  </a:cubicBezTo>
                  <a:cubicBezTo>
                    <a:pt x="10239" y="7688"/>
                    <a:pt x="10397" y="7531"/>
                    <a:pt x="10586" y="7531"/>
                  </a:cubicBezTo>
                  <a:close/>
                  <a:moveTo>
                    <a:pt x="3025" y="9641"/>
                  </a:moveTo>
                  <a:cubicBezTo>
                    <a:pt x="3214" y="9641"/>
                    <a:pt x="3371" y="9799"/>
                    <a:pt x="3371" y="9988"/>
                  </a:cubicBezTo>
                  <a:cubicBezTo>
                    <a:pt x="3340" y="10177"/>
                    <a:pt x="3214" y="10335"/>
                    <a:pt x="3025" y="10335"/>
                  </a:cubicBezTo>
                  <a:cubicBezTo>
                    <a:pt x="2836" y="10335"/>
                    <a:pt x="2678" y="10177"/>
                    <a:pt x="2678" y="9988"/>
                  </a:cubicBezTo>
                  <a:cubicBezTo>
                    <a:pt x="2678" y="9799"/>
                    <a:pt x="2836" y="9641"/>
                    <a:pt x="3025" y="9641"/>
                  </a:cubicBezTo>
                  <a:close/>
                  <a:moveTo>
                    <a:pt x="8475" y="9641"/>
                  </a:moveTo>
                  <a:cubicBezTo>
                    <a:pt x="8696" y="9641"/>
                    <a:pt x="8822" y="9799"/>
                    <a:pt x="8822" y="9988"/>
                  </a:cubicBezTo>
                  <a:cubicBezTo>
                    <a:pt x="8822" y="10177"/>
                    <a:pt x="8664" y="10335"/>
                    <a:pt x="8475" y="10335"/>
                  </a:cubicBezTo>
                  <a:cubicBezTo>
                    <a:pt x="8255" y="10335"/>
                    <a:pt x="8128" y="10177"/>
                    <a:pt x="8128" y="9988"/>
                  </a:cubicBezTo>
                  <a:cubicBezTo>
                    <a:pt x="8128" y="9799"/>
                    <a:pt x="8255" y="9641"/>
                    <a:pt x="8475" y="9641"/>
                  </a:cubicBezTo>
                  <a:close/>
                  <a:moveTo>
                    <a:pt x="5734" y="10303"/>
                  </a:moveTo>
                  <a:cubicBezTo>
                    <a:pt x="5955" y="10303"/>
                    <a:pt x="6112" y="10461"/>
                    <a:pt x="6112" y="10650"/>
                  </a:cubicBezTo>
                  <a:cubicBezTo>
                    <a:pt x="6112" y="10839"/>
                    <a:pt x="5955" y="10996"/>
                    <a:pt x="5734" y="10996"/>
                  </a:cubicBezTo>
                  <a:cubicBezTo>
                    <a:pt x="5545" y="10996"/>
                    <a:pt x="5388" y="10839"/>
                    <a:pt x="5388" y="10650"/>
                  </a:cubicBezTo>
                  <a:cubicBezTo>
                    <a:pt x="5388" y="10461"/>
                    <a:pt x="5545" y="10303"/>
                    <a:pt x="5734" y="10303"/>
                  </a:cubicBezTo>
                  <a:close/>
                  <a:moveTo>
                    <a:pt x="5797" y="1"/>
                  </a:moveTo>
                  <a:cubicBezTo>
                    <a:pt x="3497" y="1"/>
                    <a:pt x="1701" y="1860"/>
                    <a:pt x="1701" y="4097"/>
                  </a:cubicBezTo>
                  <a:cubicBezTo>
                    <a:pt x="1701" y="5010"/>
                    <a:pt x="2017" y="5924"/>
                    <a:pt x="2552" y="6617"/>
                  </a:cubicBezTo>
                  <a:lnTo>
                    <a:pt x="1701" y="7153"/>
                  </a:lnTo>
                  <a:cubicBezTo>
                    <a:pt x="1481" y="6995"/>
                    <a:pt x="1260" y="6901"/>
                    <a:pt x="1040" y="6901"/>
                  </a:cubicBezTo>
                  <a:cubicBezTo>
                    <a:pt x="473" y="6901"/>
                    <a:pt x="0" y="7373"/>
                    <a:pt x="0" y="7940"/>
                  </a:cubicBezTo>
                  <a:cubicBezTo>
                    <a:pt x="0" y="8476"/>
                    <a:pt x="473" y="8948"/>
                    <a:pt x="1040" y="8948"/>
                  </a:cubicBezTo>
                  <a:cubicBezTo>
                    <a:pt x="1575" y="8948"/>
                    <a:pt x="2048" y="8476"/>
                    <a:pt x="2048" y="7940"/>
                  </a:cubicBezTo>
                  <a:lnTo>
                    <a:pt x="2048" y="7751"/>
                  </a:lnTo>
                  <a:lnTo>
                    <a:pt x="3088" y="7153"/>
                  </a:lnTo>
                  <a:cubicBezTo>
                    <a:pt x="3340" y="7373"/>
                    <a:pt x="3623" y="7625"/>
                    <a:pt x="3970" y="7783"/>
                  </a:cubicBezTo>
                  <a:lnTo>
                    <a:pt x="3308" y="8948"/>
                  </a:lnTo>
                  <a:lnTo>
                    <a:pt x="3119" y="8948"/>
                  </a:lnTo>
                  <a:cubicBezTo>
                    <a:pt x="2552" y="8948"/>
                    <a:pt x="2080" y="9421"/>
                    <a:pt x="2080" y="9988"/>
                  </a:cubicBezTo>
                  <a:cubicBezTo>
                    <a:pt x="2080" y="10524"/>
                    <a:pt x="2552" y="10996"/>
                    <a:pt x="3119" y="10996"/>
                  </a:cubicBezTo>
                  <a:cubicBezTo>
                    <a:pt x="3655" y="10996"/>
                    <a:pt x="4127" y="10524"/>
                    <a:pt x="4127" y="9988"/>
                  </a:cubicBezTo>
                  <a:cubicBezTo>
                    <a:pt x="4127" y="9736"/>
                    <a:pt x="4064" y="9515"/>
                    <a:pt x="3907" y="9326"/>
                  </a:cubicBezTo>
                  <a:lnTo>
                    <a:pt x="4600" y="8098"/>
                  </a:lnTo>
                  <a:cubicBezTo>
                    <a:pt x="4883" y="8161"/>
                    <a:pt x="5199" y="8255"/>
                    <a:pt x="5514" y="8287"/>
                  </a:cubicBezTo>
                  <a:lnTo>
                    <a:pt x="5514" y="9736"/>
                  </a:lnTo>
                  <a:cubicBezTo>
                    <a:pt x="5136" y="9894"/>
                    <a:pt x="4852" y="10272"/>
                    <a:pt x="4852" y="10713"/>
                  </a:cubicBezTo>
                  <a:cubicBezTo>
                    <a:pt x="4852" y="11280"/>
                    <a:pt x="5325" y="11752"/>
                    <a:pt x="5860" y="11752"/>
                  </a:cubicBezTo>
                  <a:cubicBezTo>
                    <a:pt x="6427" y="11752"/>
                    <a:pt x="6900" y="11280"/>
                    <a:pt x="6900" y="10713"/>
                  </a:cubicBezTo>
                  <a:cubicBezTo>
                    <a:pt x="6900" y="10303"/>
                    <a:pt x="6616" y="9894"/>
                    <a:pt x="6238" y="9736"/>
                  </a:cubicBezTo>
                  <a:lnTo>
                    <a:pt x="6238" y="8287"/>
                  </a:lnTo>
                  <a:cubicBezTo>
                    <a:pt x="6553" y="8255"/>
                    <a:pt x="6868" y="8224"/>
                    <a:pt x="7120" y="8098"/>
                  </a:cubicBezTo>
                  <a:lnTo>
                    <a:pt x="7845" y="9326"/>
                  </a:lnTo>
                  <a:cubicBezTo>
                    <a:pt x="7687" y="9515"/>
                    <a:pt x="7593" y="9736"/>
                    <a:pt x="7593" y="9988"/>
                  </a:cubicBezTo>
                  <a:cubicBezTo>
                    <a:pt x="7593" y="10524"/>
                    <a:pt x="8065" y="10996"/>
                    <a:pt x="8633" y="10996"/>
                  </a:cubicBezTo>
                  <a:cubicBezTo>
                    <a:pt x="9168" y="10996"/>
                    <a:pt x="9641" y="10524"/>
                    <a:pt x="9641" y="9988"/>
                  </a:cubicBezTo>
                  <a:cubicBezTo>
                    <a:pt x="9641" y="9421"/>
                    <a:pt x="9168" y="8948"/>
                    <a:pt x="8633" y="8948"/>
                  </a:cubicBezTo>
                  <a:lnTo>
                    <a:pt x="8444" y="8948"/>
                  </a:lnTo>
                  <a:lnTo>
                    <a:pt x="7750" y="7783"/>
                  </a:lnTo>
                  <a:cubicBezTo>
                    <a:pt x="8065" y="7625"/>
                    <a:pt x="8381" y="7373"/>
                    <a:pt x="8664" y="7153"/>
                  </a:cubicBezTo>
                  <a:lnTo>
                    <a:pt x="9735" y="7751"/>
                  </a:lnTo>
                  <a:lnTo>
                    <a:pt x="9735" y="7940"/>
                  </a:lnTo>
                  <a:cubicBezTo>
                    <a:pt x="9735" y="8476"/>
                    <a:pt x="10208" y="8948"/>
                    <a:pt x="10743" y="8948"/>
                  </a:cubicBezTo>
                  <a:cubicBezTo>
                    <a:pt x="11310" y="8948"/>
                    <a:pt x="11783" y="8476"/>
                    <a:pt x="11783" y="7940"/>
                  </a:cubicBezTo>
                  <a:cubicBezTo>
                    <a:pt x="11626" y="7342"/>
                    <a:pt x="11153" y="6901"/>
                    <a:pt x="10586" y="6901"/>
                  </a:cubicBezTo>
                  <a:cubicBezTo>
                    <a:pt x="10302" y="6901"/>
                    <a:pt x="10082" y="6995"/>
                    <a:pt x="9924" y="7153"/>
                  </a:cubicBezTo>
                  <a:lnTo>
                    <a:pt x="9011" y="6617"/>
                  </a:lnTo>
                  <a:cubicBezTo>
                    <a:pt x="9578" y="5924"/>
                    <a:pt x="9893" y="5010"/>
                    <a:pt x="9893" y="4097"/>
                  </a:cubicBezTo>
                  <a:cubicBezTo>
                    <a:pt x="9893" y="1828"/>
                    <a:pt x="8034" y="1"/>
                    <a:pt x="57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7871;p54">
              <a:extLst>
                <a:ext uri="{FF2B5EF4-FFF2-40B4-BE49-F238E27FC236}">
                  <a16:creationId xmlns:a16="http://schemas.microsoft.com/office/drawing/2014/main" id="{806D5AB5-C8FB-4815-9A48-67071AEB729E}"/>
                </a:ext>
              </a:extLst>
            </p:cNvPr>
            <p:cNvSpPr/>
            <p:nvPr/>
          </p:nvSpPr>
          <p:spPr>
            <a:xfrm>
              <a:off x="-4478175" y="2439650"/>
              <a:ext cx="103975" cy="120525"/>
            </a:xfrm>
            <a:custGeom>
              <a:avLst/>
              <a:gdLst/>
              <a:ahLst/>
              <a:cxnLst/>
              <a:rect l="l" t="t" r="r" b="b"/>
              <a:pathLst>
                <a:path w="4159" h="4821" extrusionOk="0">
                  <a:moveTo>
                    <a:pt x="2048" y="725"/>
                  </a:moveTo>
                  <a:cubicBezTo>
                    <a:pt x="2458" y="725"/>
                    <a:pt x="2741" y="1040"/>
                    <a:pt x="2741" y="1387"/>
                  </a:cubicBezTo>
                  <a:cubicBezTo>
                    <a:pt x="2741" y="1765"/>
                    <a:pt x="2426" y="2049"/>
                    <a:pt x="2048" y="2049"/>
                  </a:cubicBezTo>
                  <a:cubicBezTo>
                    <a:pt x="1702" y="2049"/>
                    <a:pt x="1387" y="1733"/>
                    <a:pt x="1387" y="1387"/>
                  </a:cubicBezTo>
                  <a:cubicBezTo>
                    <a:pt x="1387" y="1040"/>
                    <a:pt x="1702" y="725"/>
                    <a:pt x="2048" y="725"/>
                  </a:cubicBezTo>
                  <a:close/>
                  <a:moveTo>
                    <a:pt x="2363" y="2773"/>
                  </a:moveTo>
                  <a:cubicBezTo>
                    <a:pt x="2930" y="2773"/>
                    <a:pt x="3403" y="3246"/>
                    <a:pt x="3403" y="3781"/>
                  </a:cubicBezTo>
                  <a:lnTo>
                    <a:pt x="3403" y="4128"/>
                  </a:lnTo>
                  <a:lnTo>
                    <a:pt x="630" y="4128"/>
                  </a:lnTo>
                  <a:lnTo>
                    <a:pt x="630" y="3781"/>
                  </a:lnTo>
                  <a:lnTo>
                    <a:pt x="693" y="3781"/>
                  </a:lnTo>
                  <a:cubicBezTo>
                    <a:pt x="693" y="3246"/>
                    <a:pt x="1166" y="2773"/>
                    <a:pt x="1702" y="2773"/>
                  </a:cubicBezTo>
                  <a:close/>
                  <a:moveTo>
                    <a:pt x="2111" y="1"/>
                  </a:moveTo>
                  <a:cubicBezTo>
                    <a:pt x="1355" y="1"/>
                    <a:pt x="725" y="631"/>
                    <a:pt x="725" y="1387"/>
                  </a:cubicBezTo>
                  <a:cubicBezTo>
                    <a:pt x="725" y="1702"/>
                    <a:pt x="851" y="2017"/>
                    <a:pt x="1040" y="2238"/>
                  </a:cubicBezTo>
                  <a:cubicBezTo>
                    <a:pt x="441" y="2521"/>
                    <a:pt x="63" y="3120"/>
                    <a:pt x="63" y="3781"/>
                  </a:cubicBezTo>
                  <a:lnTo>
                    <a:pt x="63" y="4443"/>
                  </a:lnTo>
                  <a:cubicBezTo>
                    <a:pt x="0" y="4663"/>
                    <a:pt x="158" y="4821"/>
                    <a:pt x="378" y="4821"/>
                  </a:cubicBezTo>
                  <a:lnTo>
                    <a:pt x="3781" y="4821"/>
                  </a:lnTo>
                  <a:cubicBezTo>
                    <a:pt x="4001" y="4821"/>
                    <a:pt x="4159" y="4663"/>
                    <a:pt x="4159" y="4443"/>
                  </a:cubicBezTo>
                  <a:lnTo>
                    <a:pt x="4159" y="3781"/>
                  </a:lnTo>
                  <a:cubicBezTo>
                    <a:pt x="4159" y="3120"/>
                    <a:pt x="3749" y="2521"/>
                    <a:pt x="3151" y="2238"/>
                  </a:cubicBezTo>
                  <a:cubicBezTo>
                    <a:pt x="3371" y="2017"/>
                    <a:pt x="3466" y="1733"/>
                    <a:pt x="3466" y="1387"/>
                  </a:cubicBezTo>
                  <a:cubicBezTo>
                    <a:pt x="3466" y="631"/>
                    <a:pt x="2836"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872;p54">
            <a:extLst>
              <a:ext uri="{FF2B5EF4-FFF2-40B4-BE49-F238E27FC236}">
                <a16:creationId xmlns:a16="http://schemas.microsoft.com/office/drawing/2014/main" id="{8FCD701E-742D-4B01-92AF-C56C18D6EA33}"/>
              </a:ext>
            </a:extLst>
          </p:cNvPr>
          <p:cNvGrpSpPr/>
          <p:nvPr/>
        </p:nvGrpSpPr>
        <p:grpSpPr>
          <a:xfrm>
            <a:off x="4637462" y="2180637"/>
            <a:ext cx="476191" cy="476150"/>
            <a:chOff x="-4572700" y="2764950"/>
            <a:chExt cx="293025" cy="293000"/>
          </a:xfrm>
          <a:solidFill>
            <a:srgbClr val="5C3183"/>
          </a:solidFill>
        </p:grpSpPr>
        <p:sp>
          <p:nvSpPr>
            <p:cNvPr id="508" name="Google Shape;7873;p54">
              <a:extLst>
                <a:ext uri="{FF2B5EF4-FFF2-40B4-BE49-F238E27FC236}">
                  <a16:creationId xmlns:a16="http://schemas.microsoft.com/office/drawing/2014/main" id="{E6230C35-8F5A-4AC5-962A-A153C21978C0}"/>
                </a:ext>
              </a:extLst>
            </p:cNvPr>
            <p:cNvSpPr/>
            <p:nvPr/>
          </p:nvSpPr>
          <p:spPr>
            <a:xfrm>
              <a:off x="-4572700" y="2764950"/>
              <a:ext cx="293025" cy="293000"/>
            </a:xfrm>
            <a:custGeom>
              <a:avLst/>
              <a:gdLst/>
              <a:ahLst/>
              <a:cxnLst/>
              <a:rect l="l" t="t" r="r" b="b"/>
              <a:pathLst>
                <a:path w="11721" h="11720" extrusionOk="0">
                  <a:moveTo>
                    <a:pt x="10681" y="2048"/>
                  </a:moveTo>
                  <a:cubicBezTo>
                    <a:pt x="10870" y="2048"/>
                    <a:pt x="11027" y="2206"/>
                    <a:pt x="11027" y="2395"/>
                  </a:cubicBezTo>
                  <a:lnTo>
                    <a:pt x="11027" y="7246"/>
                  </a:lnTo>
                  <a:cubicBezTo>
                    <a:pt x="11027" y="7435"/>
                    <a:pt x="10870" y="7593"/>
                    <a:pt x="10681" y="7593"/>
                  </a:cubicBezTo>
                  <a:lnTo>
                    <a:pt x="1072" y="7593"/>
                  </a:lnTo>
                  <a:cubicBezTo>
                    <a:pt x="883" y="7593"/>
                    <a:pt x="725" y="7435"/>
                    <a:pt x="725" y="7246"/>
                  </a:cubicBezTo>
                  <a:lnTo>
                    <a:pt x="725" y="2395"/>
                  </a:lnTo>
                  <a:cubicBezTo>
                    <a:pt x="725" y="2206"/>
                    <a:pt x="883" y="2048"/>
                    <a:pt x="1072" y="2048"/>
                  </a:cubicBezTo>
                  <a:close/>
                  <a:moveTo>
                    <a:pt x="4821" y="8286"/>
                  </a:moveTo>
                  <a:lnTo>
                    <a:pt x="4821" y="8979"/>
                  </a:lnTo>
                  <a:lnTo>
                    <a:pt x="3435" y="8979"/>
                  </a:lnTo>
                  <a:lnTo>
                    <a:pt x="3435" y="8286"/>
                  </a:lnTo>
                  <a:close/>
                  <a:moveTo>
                    <a:pt x="8287" y="8286"/>
                  </a:moveTo>
                  <a:lnTo>
                    <a:pt x="8287" y="8979"/>
                  </a:lnTo>
                  <a:lnTo>
                    <a:pt x="6869" y="8979"/>
                  </a:lnTo>
                  <a:lnTo>
                    <a:pt x="6869" y="8286"/>
                  </a:lnTo>
                  <a:close/>
                  <a:moveTo>
                    <a:pt x="6207" y="8254"/>
                  </a:moveTo>
                  <a:lnTo>
                    <a:pt x="6207" y="11027"/>
                  </a:lnTo>
                  <a:lnTo>
                    <a:pt x="5514" y="11027"/>
                  </a:lnTo>
                  <a:lnTo>
                    <a:pt x="5514" y="8254"/>
                  </a:lnTo>
                  <a:close/>
                  <a:moveTo>
                    <a:pt x="1733" y="0"/>
                  </a:moveTo>
                  <a:cubicBezTo>
                    <a:pt x="1544" y="0"/>
                    <a:pt x="1387" y="158"/>
                    <a:pt x="1387" y="347"/>
                  </a:cubicBezTo>
                  <a:cubicBezTo>
                    <a:pt x="1387" y="536"/>
                    <a:pt x="1544" y="693"/>
                    <a:pt x="1733" y="693"/>
                  </a:cubicBezTo>
                  <a:lnTo>
                    <a:pt x="2112" y="693"/>
                  </a:lnTo>
                  <a:lnTo>
                    <a:pt x="2112" y="1355"/>
                  </a:lnTo>
                  <a:lnTo>
                    <a:pt x="1072" y="1355"/>
                  </a:lnTo>
                  <a:cubicBezTo>
                    <a:pt x="536" y="1355"/>
                    <a:pt x="64" y="1827"/>
                    <a:pt x="64" y="2395"/>
                  </a:cubicBezTo>
                  <a:lnTo>
                    <a:pt x="64" y="7246"/>
                  </a:lnTo>
                  <a:cubicBezTo>
                    <a:pt x="64" y="7782"/>
                    <a:pt x="536" y="8254"/>
                    <a:pt x="1072" y="8254"/>
                  </a:cubicBezTo>
                  <a:lnTo>
                    <a:pt x="2773" y="8254"/>
                  </a:lnTo>
                  <a:lnTo>
                    <a:pt x="2773" y="8916"/>
                  </a:lnTo>
                  <a:lnTo>
                    <a:pt x="1733" y="8916"/>
                  </a:lnTo>
                  <a:cubicBezTo>
                    <a:pt x="1544" y="8916"/>
                    <a:pt x="1387" y="9074"/>
                    <a:pt x="1387" y="9294"/>
                  </a:cubicBezTo>
                  <a:cubicBezTo>
                    <a:pt x="1387" y="9483"/>
                    <a:pt x="1544" y="9641"/>
                    <a:pt x="1733" y="9641"/>
                  </a:cubicBezTo>
                  <a:lnTo>
                    <a:pt x="4821" y="9641"/>
                  </a:lnTo>
                  <a:lnTo>
                    <a:pt x="4821" y="11027"/>
                  </a:lnTo>
                  <a:lnTo>
                    <a:pt x="379" y="11027"/>
                  </a:lnTo>
                  <a:cubicBezTo>
                    <a:pt x="158" y="11027"/>
                    <a:pt x="1" y="11184"/>
                    <a:pt x="1" y="11373"/>
                  </a:cubicBezTo>
                  <a:cubicBezTo>
                    <a:pt x="1" y="11562"/>
                    <a:pt x="158" y="11720"/>
                    <a:pt x="379" y="11720"/>
                  </a:cubicBezTo>
                  <a:lnTo>
                    <a:pt x="11342" y="11720"/>
                  </a:lnTo>
                  <a:cubicBezTo>
                    <a:pt x="11563" y="11720"/>
                    <a:pt x="11721" y="11562"/>
                    <a:pt x="11721" y="11373"/>
                  </a:cubicBezTo>
                  <a:cubicBezTo>
                    <a:pt x="11721" y="11184"/>
                    <a:pt x="11563" y="11027"/>
                    <a:pt x="11342" y="11027"/>
                  </a:cubicBezTo>
                  <a:lnTo>
                    <a:pt x="6869" y="11027"/>
                  </a:lnTo>
                  <a:lnTo>
                    <a:pt x="6869" y="9641"/>
                  </a:lnTo>
                  <a:lnTo>
                    <a:pt x="9988" y="9641"/>
                  </a:lnTo>
                  <a:cubicBezTo>
                    <a:pt x="10177" y="9641"/>
                    <a:pt x="10334" y="9483"/>
                    <a:pt x="10334" y="9294"/>
                  </a:cubicBezTo>
                  <a:cubicBezTo>
                    <a:pt x="10334" y="9074"/>
                    <a:pt x="10177" y="8916"/>
                    <a:pt x="9988" y="8916"/>
                  </a:cubicBezTo>
                  <a:lnTo>
                    <a:pt x="8948" y="8916"/>
                  </a:lnTo>
                  <a:lnTo>
                    <a:pt x="8948" y="8254"/>
                  </a:lnTo>
                  <a:lnTo>
                    <a:pt x="10681" y="8254"/>
                  </a:lnTo>
                  <a:cubicBezTo>
                    <a:pt x="11248" y="8254"/>
                    <a:pt x="11721" y="7782"/>
                    <a:pt x="11721" y="7246"/>
                  </a:cubicBezTo>
                  <a:lnTo>
                    <a:pt x="11721" y="2395"/>
                  </a:lnTo>
                  <a:cubicBezTo>
                    <a:pt x="11721" y="1827"/>
                    <a:pt x="11248" y="1355"/>
                    <a:pt x="10681" y="1355"/>
                  </a:cubicBezTo>
                  <a:lnTo>
                    <a:pt x="9673" y="1355"/>
                  </a:lnTo>
                  <a:lnTo>
                    <a:pt x="9673" y="693"/>
                  </a:lnTo>
                  <a:lnTo>
                    <a:pt x="10019" y="693"/>
                  </a:lnTo>
                  <a:cubicBezTo>
                    <a:pt x="10208" y="693"/>
                    <a:pt x="10366" y="536"/>
                    <a:pt x="10366" y="347"/>
                  </a:cubicBezTo>
                  <a:cubicBezTo>
                    <a:pt x="10366" y="158"/>
                    <a:pt x="10208" y="0"/>
                    <a:pt x="10019" y="0"/>
                  </a:cubicBezTo>
                  <a:lnTo>
                    <a:pt x="8633" y="0"/>
                  </a:lnTo>
                  <a:cubicBezTo>
                    <a:pt x="8444" y="0"/>
                    <a:pt x="8287" y="158"/>
                    <a:pt x="8287" y="347"/>
                  </a:cubicBezTo>
                  <a:cubicBezTo>
                    <a:pt x="8287" y="536"/>
                    <a:pt x="8444" y="693"/>
                    <a:pt x="8633" y="693"/>
                  </a:cubicBezTo>
                  <a:lnTo>
                    <a:pt x="8980" y="693"/>
                  </a:lnTo>
                  <a:lnTo>
                    <a:pt x="8980" y="1355"/>
                  </a:lnTo>
                  <a:lnTo>
                    <a:pt x="6207" y="1355"/>
                  </a:lnTo>
                  <a:lnTo>
                    <a:pt x="6207" y="693"/>
                  </a:lnTo>
                  <a:lnTo>
                    <a:pt x="6554" y="693"/>
                  </a:lnTo>
                  <a:cubicBezTo>
                    <a:pt x="6743" y="693"/>
                    <a:pt x="6900" y="536"/>
                    <a:pt x="6900" y="347"/>
                  </a:cubicBezTo>
                  <a:cubicBezTo>
                    <a:pt x="6900" y="158"/>
                    <a:pt x="6743" y="0"/>
                    <a:pt x="6554" y="0"/>
                  </a:cubicBezTo>
                  <a:lnTo>
                    <a:pt x="5168" y="0"/>
                  </a:lnTo>
                  <a:cubicBezTo>
                    <a:pt x="4978" y="0"/>
                    <a:pt x="4821" y="158"/>
                    <a:pt x="4821" y="347"/>
                  </a:cubicBezTo>
                  <a:cubicBezTo>
                    <a:pt x="4821" y="536"/>
                    <a:pt x="4978" y="693"/>
                    <a:pt x="5168" y="693"/>
                  </a:cubicBezTo>
                  <a:lnTo>
                    <a:pt x="5514" y="693"/>
                  </a:lnTo>
                  <a:lnTo>
                    <a:pt x="5514" y="1355"/>
                  </a:lnTo>
                  <a:lnTo>
                    <a:pt x="2773" y="1355"/>
                  </a:lnTo>
                  <a:lnTo>
                    <a:pt x="2773" y="693"/>
                  </a:lnTo>
                  <a:lnTo>
                    <a:pt x="3120" y="693"/>
                  </a:lnTo>
                  <a:cubicBezTo>
                    <a:pt x="3309" y="693"/>
                    <a:pt x="3466" y="536"/>
                    <a:pt x="3466" y="347"/>
                  </a:cubicBezTo>
                  <a:cubicBezTo>
                    <a:pt x="3466" y="158"/>
                    <a:pt x="3309" y="0"/>
                    <a:pt x="31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7874;p54">
              <a:extLst>
                <a:ext uri="{FF2B5EF4-FFF2-40B4-BE49-F238E27FC236}">
                  <a16:creationId xmlns:a16="http://schemas.microsoft.com/office/drawing/2014/main" id="{1976860E-6DE2-4EE8-8C3F-A8B7D73CEA76}"/>
                </a:ext>
              </a:extLst>
            </p:cNvPr>
            <p:cNvSpPr/>
            <p:nvPr/>
          </p:nvSpPr>
          <p:spPr>
            <a:xfrm>
              <a:off x="-4538825" y="2833475"/>
              <a:ext cx="86650" cy="104775"/>
            </a:xfrm>
            <a:custGeom>
              <a:avLst/>
              <a:gdLst/>
              <a:ahLst/>
              <a:cxnLst/>
              <a:rect l="l" t="t" r="r" b="b"/>
              <a:pathLst>
                <a:path w="3466" h="4191" extrusionOk="0">
                  <a:moveTo>
                    <a:pt x="2804" y="662"/>
                  </a:moveTo>
                  <a:lnTo>
                    <a:pt x="2804" y="3466"/>
                  </a:lnTo>
                  <a:lnTo>
                    <a:pt x="757" y="3466"/>
                  </a:lnTo>
                  <a:lnTo>
                    <a:pt x="757" y="662"/>
                  </a:lnTo>
                  <a:close/>
                  <a:moveTo>
                    <a:pt x="347" y="0"/>
                  </a:moveTo>
                  <a:cubicBezTo>
                    <a:pt x="158" y="0"/>
                    <a:pt x="0" y="158"/>
                    <a:pt x="0" y="347"/>
                  </a:cubicBezTo>
                  <a:lnTo>
                    <a:pt x="0" y="3812"/>
                  </a:lnTo>
                  <a:cubicBezTo>
                    <a:pt x="0" y="4033"/>
                    <a:pt x="158" y="4190"/>
                    <a:pt x="347" y="4190"/>
                  </a:cubicBezTo>
                  <a:lnTo>
                    <a:pt x="3119" y="4190"/>
                  </a:lnTo>
                  <a:cubicBezTo>
                    <a:pt x="3308" y="4190"/>
                    <a:pt x="3466" y="4033"/>
                    <a:pt x="3466" y="3812"/>
                  </a:cubicBezTo>
                  <a:lnTo>
                    <a:pt x="3466" y="347"/>
                  </a:lnTo>
                  <a:cubicBezTo>
                    <a:pt x="3466" y="158"/>
                    <a:pt x="3308" y="0"/>
                    <a:pt x="31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7875;p54">
              <a:extLst>
                <a:ext uri="{FF2B5EF4-FFF2-40B4-BE49-F238E27FC236}">
                  <a16:creationId xmlns:a16="http://schemas.microsoft.com/office/drawing/2014/main" id="{6FEAA123-AE52-49B8-9392-49AA23E2057B}"/>
                </a:ext>
              </a:extLst>
            </p:cNvPr>
            <p:cNvSpPr/>
            <p:nvPr/>
          </p:nvSpPr>
          <p:spPr>
            <a:xfrm>
              <a:off x="-4435650" y="2902775"/>
              <a:ext cx="121325" cy="17350"/>
            </a:xfrm>
            <a:custGeom>
              <a:avLst/>
              <a:gdLst/>
              <a:ahLst/>
              <a:cxnLst/>
              <a:rect l="l" t="t" r="r" b="b"/>
              <a:pathLst>
                <a:path w="4853" h="694" extrusionOk="0">
                  <a:moveTo>
                    <a:pt x="347" y="1"/>
                  </a:moveTo>
                  <a:cubicBezTo>
                    <a:pt x="158" y="1"/>
                    <a:pt x="1" y="158"/>
                    <a:pt x="1" y="347"/>
                  </a:cubicBezTo>
                  <a:cubicBezTo>
                    <a:pt x="32" y="536"/>
                    <a:pt x="158" y="694"/>
                    <a:pt x="347" y="694"/>
                  </a:cubicBezTo>
                  <a:lnTo>
                    <a:pt x="4506" y="694"/>
                  </a:lnTo>
                  <a:cubicBezTo>
                    <a:pt x="4695" y="694"/>
                    <a:pt x="4852" y="536"/>
                    <a:pt x="4852" y="347"/>
                  </a:cubicBezTo>
                  <a:cubicBezTo>
                    <a:pt x="4852" y="158"/>
                    <a:pt x="4695" y="1"/>
                    <a:pt x="4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7876;p54">
              <a:extLst>
                <a:ext uri="{FF2B5EF4-FFF2-40B4-BE49-F238E27FC236}">
                  <a16:creationId xmlns:a16="http://schemas.microsoft.com/office/drawing/2014/main" id="{BFA3421A-8466-4E7A-8BFC-69A9D3401463}"/>
                </a:ext>
              </a:extLst>
            </p:cNvPr>
            <p:cNvSpPr/>
            <p:nvPr/>
          </p:nvSpPr>
          <p:spPr>
            <a:xfrm>
              <a:off x="-4435650" y="2867325"/>
              <a:ext cx="121325" cy="17350"/>
            </a:xfrm>
            <a:custGeom>
              <a:avLst/>
              <a:gdLst/>
              <a:ahLst/>
              <a:cxnLst/>
              <a:rect l="l" t="t" r="r" b="b"/>
              <a:pathLst>
                <a:path w="4853" h="694" extrusionOk="0">
                  <a:moveTo>
                    <a:pt x="347" y="1"/>
                  </a:moveTo>
                  <a:cubicBezTo>
                    <a:pt x="158" y="1"/>
                    <a:pt x="1" y="158"/>
                    <a:pt x="1" y="347"/>
                  </a:cubicBezTo>
                  <a:cubicBezTo>
                    <a:pt x="32" y="568"/>
                    <a:pt x="158" y="694"/>
                    <a:pt x="347" y="694"/>
                  </a:cubicBezTo>
                  <a:lnTo>
                    <a:pt x="4506" y="694"/>
                  </a:lnTo>
                  <a:cubicBezTo>
                    <a:pt x="4695" y="694"/>
                    <a:pt x="4852" y="536"/>
                    <a:pt x="4852" y="347"/>
                  </a:cubicBezTo>
                  <a:cubicBezTo>
                    <a:pt x="4852" y="158"/>
                    <a:pt x="4695" y="1"/>
                    <a:pt x="4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7877;p54">
              <a:extLst>
                <a:ext uri="{FF2B5EF4-FFF2-40B4-BE49-F238E27FC236}">
                  <a16:creationId xmlns:a16="http://schemas.microsoft.com/office/drawing/2014/main" id="{68A9B3F1-7F91-4BAE-A40B-83559E2FF65A}"/>
                </a:ext>
              </a:extLst>
            </p:cNvPr>
            <p:cNvSpPr/>
            <p:nvPr/>
          </p:nvSpPr>
          <p:spPr>
            <a:xfrm>
              <a:off x="-4435650" y="2833475"/>
              <a:ext cx="121325" cy="18125"/>
            </a:xfrm>
            <a:custGeom>
              <a:avLst/>
              <a:gdLst/>
              <a:ahLst/>
              <a:cxnLst/>
              <a:rect l="l" t="t" r="r" b="b"/>
              <a:pathLst>
                <a:path w="4853" h="725" extrusionOk="0">
                  <a:moveTo>
                    <a:pt x="347" y="0"/>
                  </a:moveTo>
                  <a:cubicBezTo>
                    <a:pt x="158" y="0"/>
                    <a:pt x="1" y="158"/>
                    <a:pt x="1" y="347"/>
                  </a:cubicBezTo>
                  <a:cubicBezTo>
                    <a:pt x="32" y="567"/>
                    <a:pt x="158" y="725"/>
                    <a:pt x="347" y="725"/>
                  </a:cubicBezTo>
                  <a:lnTo>
                    <a:pt x="4506" y="725"/>
                  </a:lnTo>
                  <a:cubicBezTo>
                    <a:pt x="4695" y="725"/>
                    <a:pt x="4852" y="567"/>
                    <a:pt x="4852" y="347"/>
                  </a:cubicBezTo>
                  <a:cubicBezTo>
                    <a:pt x="4852" y="158"/>
                    <a:pt x="469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7878;p54">
            <a:extLst>
              <a:ext uri="{FF2B5EF4-FFF2-40B4-BE49-F238E27FC236}">
                <a16:creationId xmlns:a16="http://schemas.microsoft.com/office/drawing/2014/main" id="{502D9AFB-63AC-4B92-AE9E-2601413D6805}"/>
              </a:ext>
            </a:extLst>
          </p:cNvPr>
          <p:cNvGrpSpPr/>
          <p:nvPr/>
        </p:nvGrpSpPr>
        <p:grpSpPr>
          <a:xfrm>
            <a:off x="7685990" y="1022885"/>
            <a:ext cx="466928" cy="473672"/>
            <a:chOff x="-2777700" y="2049775"/>
            <a:chExt cx="287325" cy="291475"/>
          </a:xfrm>
          <a:solidFill>
            <a:srgbClr val="5C3183"/>
          </a:solidFill>
        </p:grpSpPr>
        <p:sp>
          <p:nvSpPr>
            <p:cNvPr id="505" name="Google Shape;7879;p54">
              <a:extLst>
                <a:ext uri="{FF2B5EF4-FFF2-40B4-BE49-F238E27FC236}">
                  <a16:creationId xmlns:a16="http://schemas.microsoft.com/office/drawing/2014/main" id="{489B6BB1-0A28-4E5E-BF1A-7963DB357831}"/>
                </a:ext>
              </a:extLst>
            </p:cNvPr>
            <p:cNvSpPr/>
            <p:nvPr/>
          </p:nvSpPr>
          <p:spPr>
            <a:xfrm>
              <a:off x="-2777700" y="2049775"/>
              <a:ext cx="287325" cy="291475"/>
            </a:xfrm>
            <a:custGeom>
              <a:avLst/>
              <a:gdLst/>
              <a:ahLst/>
              <a:cxnLst/>
              <a:rect l="l" t="t" r="r" b="b"/>
              <a:pathLst>
                <a:path w="11493" h="11659" extrusionOk="0">
                  <a:moveTo>
                    <a:pt x="7121" y="662"/>
                  </a:moveTo>
                  <a:cubicBezTo>
                    <a:pt x="7341" y="662"/>
                    <a:pt x="7499" y="820"/>
                    <a:pt x="7499" y="1040"/>
                  </a:cubicBezTo>
                  <a:cubicBezTo>
                    <a:pt x="7499" y="1230"/>
                    <a:pt x="7341" y="1387"/>
                    <a:pt x="7121" y="1387"/>
                  </a:cubicBezTo>
                  <a:lnTo>
                    <a:pt x="4380" y="1387"/>
                  </a:lnTo>
                  <a:cubicBezTo>
                    <a:pt x="4191" y="1387"/>
                    <a:pt x="4033" y="1230"/>
                    <a:pt x="4033" y="1040"/>
                  </a:cubicBezTo>
                  <a:cubicBezTo>
                    <a:pt x="4033" y="820"/>
                    <a:pt x="4191" y="662"/>
                    <a:pt x="4380" y="662"/>
                  </a:cubicBezTo>
                  <a:close/>
                  <a:moveTo>
                    <a:pt x="6774" y="2049"/>
                  </a:moveTo>
                  <a:lnTo>
                    <a:pt x="6774" y="4285"/>
                  </a:lnTo>
                  <a:cubicBezTo>
                    <a:pt x="6774" y="4412"/>
                    <a:pt x="6774" y="4443"/>
                    <a:pt x="7499" y="5514"/>
                  </a:cubicBezTo>
                  <a:lnTo>
                    <a:pt x="3970" y="5514"/>
                  </a:lnTo>
                  <a:cubicBezTo>
                    <a:pt x="4758" y="4412"/>
                    <a:pt x="4726" y="4443"/>
                    <a:pt x="4726" y="4348"/>
                  </a:cubicBezTo>
                  <a:lnTo>
                    <a:pt x="4726" y="2049"/>
                  </a:lnTo>
                  <a:close/>
                  <a:moveTo>
                    <a:pt x="8003" y="6176"/>
                  </a:moveTo>
                  <a:cubicBezTo>
                    <a:pt x="8696" y="7215"/>
                    <a:pt x="9578" y="8507"/>
                    <a:pt x="10177" y="9389"/>
                  </a:cubicBezTo>
                  <a:cubicBezTo>
                    <a:pt x="10649" y="10082"/>
                    <a:pt x="10177" y="10996"/>
                    <a:pt x="9294" y="10996"/>
                  </a:cubicBezTo>
                  <a:lnTo>
                    <a:pt x="2206" y="10996"/>
                  </a:lnTo>
                  <a:cubicBezTo>
                    <a:pt x="1387" y="10996"/>
                    <a:pt x="914" y="10051"/>
                    <a:pt x="1387" y="9389"/>
                  </a:cubicBezTo>
                  <a:cubicBezTo>
                    <a:pt x="1859" y="8665"/>
                    <a:pt x="2804" y="7341"/>
                    <a:pt x="3561" y="6176"/>
                  </a:cubicBezTo>
                  <a:close/>
                  <a:moveTo>
                    <a:pt x="4380" y="1"/>
                  </a:moveTo>
                  <a:cubicBezTo>
                    <a:pt x="3813" y="1"/>
                    <a:pt x="3340" y="473"/>
                    <a:pt x="3340" y="1040"/>
                  </a:cubicBezTo>
                  <a:cubicBezTo>
                    <a:pt x="3340" y="1513"/>
                    <a:pt x="3655" y="1860"/>
                    <a:pt x="4065" y="2017"/>
                  </a:cubicBezTo>
                  <a:lnTo>
                    <a:pt x="4065" y="4222"/>
                  </a:lnTo>
                  <a:cubicBezTo>
                    <a:pt x="3718" y="4790"/>
                    <a:pt x="1198" y="8413"/>
                    <a:pt x="788" y="8980"/>
                  </a:cubicBezTo>
                  <a:cubicBezTo>
                    <a:pt x="1" y="10114"/>
                    <a:pt x="820" y="11658"/>
                    <a:pt x="2206" y="11658"/>
                  </a:cubicBezTo>
                  <a:lnTo>
                    <a:pt x="9294" y="11658"/>
                  </a:lnTo>
                  <a:cubicBezTo>
                    <a:pt x="9308" y="11658"/>
                    <a:pt x="9322" y="11658"/>
                    <a:pt x="9335" y="11658"/>
                  </a:cubicBezTo>
                  <a:cubicBezTo>
                    <a:pt x="10697" y="11658"/>
                    <a:pt x="11492" y="10103"/>
                    <a:pt x="10712" y="9011"/>
                  </a:cubicBezTo>
                  <a:cubicBezTo>
                    <a:pt x="10271" y="8444"/>
                    <a:pt x="7845" y="4853"/>
                    <a:pt x="7499" y="4254"/>
                  </a:cubicBezTo>
                  <a:lnTo>
                    <a:pt x="7499" y="1986"/>
                  </a:lnTo>
                  <a:cubicBezTo>
                    <a:pt x="7877" y="1828"/>
                    <a:pt x="8160" y="1450"/>
                    <a:pt x="8160" y="1040"/>
                  </a:cubicBezTo>
                  <a:cubicBezTo>
                    <a:pt x="8160" y="473"/>
                    <a:pt x="7688" y="1"/>
                    <a:pt x="7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7880;p54">
              <a:extLst>
                <a:ext uri="{FF2B5EF4-FFF2-40B4-BE49-F238E27FC236}">
                  <a16:creationId xmlns:a16="http://schemas.microsoft.com/office/drawing/2014/main" id="{2FEB9DD3-9852-4C35-963A-136A90875896}"/>
                </a:ext>
              </a:extLst>
            </p:cNvPr>
            <p:cNvSpPr/>
            <p:nvPr/>
          </p:nvSpPr>
          <p:spPr>
            <a:xfrm>
              <a:off x="-2694200" y="2221475"/>
              <a:ext cx="69325" cy="68550"/>
            </a:xfrm>
            <a:custGeom>
              <a:avLst/>
              <a:gdLst/>
              <a:ahLst/>
              <a:cxnLst/>
              <a:rect l="l" t="t" r="r" b="b"/>
              <a:pathLst>
                <a:path w="2773" h="2742" extrusionOk="0">
                  <a:moveTo>
                    <a:pt x="1386" y="694"/>
                  </a:moveTo>
                  <a:cubicBezTo>
                    <a:pt x="1733" y="694"/>
                    <a:pt x="2048" y="1009"/>
                    <a:pt x="2048" y="1356"/>
                  </a:cubicBezTo>
                  <a:cubicBezTo>
                    <a:pt x="2048" y="1765"/>
                    <a:pt x="1764" y="2049"/>
                    <a:pt x="1386" y="2049"/>
                  </a:cubicBezTo>
                  <a:cubicBezTo>
                    <a:pt x="1008" y="2049"/>
                    <a:pt x="725" y="1702"/>
                    <a:pt x="725" y="1356"/>
                  </a:cubicBezTo>
                  <a:cubicBezTo>
                    <a:pt x="725" y="978"/>
                    <a:pt x="1040" y="694"/>
                    <a:pt x="1386" y="694"/>
                  </a:cubicBezTo>
                  <a:close/>
                  <a:moveTo>
                    <a:pt x="1386" y="1"/>
                  </a:moveTo>
                  <a:cubicBezTo>
                    <a:pt x="630" y="1"/>
                    <a:pt x="0" y="631"/>
                    <a:pt x="0" y="1356"/>
                  </a:cubicBezTo>
                  <a:cubicBezTo>
                    <a:pt x="0" y="2112"/>
                    <a:pt x="630" y="2742"/>
                    <a:pt x="1386" y="2742"/>
                  </a:cubicBezTo>
                  <a:cubicBezTo>
                    <a:pt x="2142" y="2742"/>
                    <a:pt x="2772" y="2112"/>
                    <a:pt x="2772" y="1356"/>
                  </a:cubicBezTo>
                  <a:cubicBezTo>
                    <a:pt x="2772" y="631"/>
                    <a:pt x="2142" y="1"/>
                    <a:pt x="1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7881;p54">
              <a:extLst>
                <a:ext uri="{FF2B5EF4-FFF2-40B4-BE49-F238E27FC236}">
                  <a16:creationId xmlns:a16="http://schemas.microsoft.com/office/drawing/2014/main" id="{9DC37171-10BA-475F-8CE0-D998AFA8610B}"/>
                </a:ext>
              </a:extLst>
            </p:cNvPr>
            <p:cNvSpPr/>
            <p:nvPr/>
          </p:nvSpPr>
          <p:spPr>
            <a:xfrm>
              <a:off x="-2608350" y="2255350"/>
              <a:ext cx="51200" cy="51225"/>
            </a:xfrm>
            <a:custGeom>
              <a:avLst/>
              <a:gdLst/>
              <a:ahLst/>
              <a:cxnLst/>
              <a:rect l="l" t="t" r="r" b="b"/>
              <a:pathLst>
                <a:path w="2048" h="2049" extrusionOk="0">
                  <a:moveTo>
                    <a:pt x="1040" y="694"/>
                  </a:moveTo>
                  <a:cubicBezTo>
                    <a:pt x="1229" y="694"/>
                    <a:pt x="1386" y="851"/>
                    <a:pt x="1386" y="1040"/>
                  </a:cubicBezTo>
                  <a:cubicBezTo>
                    <a:pt x="1386" y="1229"/>
                    <a:pt x="1229" y="1387"/>
                    <a:pt x="1040" y="1387"/>
                  </a:cubicBezTo>
                  <a:cubicBezTo>
                    <a:pt x="819" y="1387"/>
                    <a:pt x="693" y="1229"/>
                    <a:pt x="693" y="1040"/>
                  </a:cubicBezTo>
                  <a:cubicBezTo>
                    <a:pt x="693" y="851"/>
                    <a:pt x="819" y="694"/>
                    <a:pt x="1040" y="694"/>
                  </a:cubicBezTo>
                  <a:close/>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882;p54">
            <a:extLst>
              <a:ext uri="{FF2B5EF4-FFF2-40B4-BE49-F238E27FC236}">
                <a16:creationId xmlns:a16="http://schemas.microsoft.com/office/drawing/2014/main" id="{48083DBD-05FC-4F42-99B3-B2DAA3557176}"/>
              </a:ext>
            </a:extLst>
          </p:cNvPr>
          <p:cNvGrpSpPr/>
          <p:nvPr/>
        </p:nvGrpSpPr>
        <p:grpSpPr>
          <a:xfrm>
            <a:off x="7682025" y="1596013"/>
            <a:ext cx="474891" cy="473590"/>
            <a:chOff x="-2571737" y="2403625"/>
            <a:chExt cx="292225" cy="291425"/>
          </a:xfrm>
          <a:solidFill>
            <a:srgbClr val="5C3183"/>
          </a:solidFill>
        </p:grpSpPr>
        <p:sp>
          <p:nvSpPr>
            <p:cNvPr id="498" name="Google Shape;7883;p54">
              <a:extLst>
                <a:ext uri="{FF2B5EF4-FFF2-40B4-BE49-F238E27FC236}">
                  <a16:creationId xmlns:a16="http://schemas.microsoft.com/office/drawing/2014/main" id="{3FD4143F-4DAA-437B-9636-C86075537725}"/>
                </a:ext>
              </a:extLst>
            </p:cNvPr>
            <p:cNvSpPr/>
            <p:nvPr/>
          </p:nvSpPr>
          <p:spPr>
            <a:xfrm>
              <a:off x="-2571737" y="2403625"/>
              <a:ext cx="292225" cy="291425"/>
            </a:xfrm>
            <a:custGeom>
              <a:avLst/>
              <a:gdLst/>
              <a:ahLst/>
              <a:cxnLst/>
              <a:rect l="l" t="t" r="r" b="b"/>
              <a:pathLst>
                <a:path w="11689" h="11657" extrusionOk="0">
                  <a:moveTo>
                    <a:pt x="9547" y="725"/>
                  </a:moveTo>
                  <a:cubicBezTo>
                    <a:pt x="9704" y="725"/>
                    <a:pt x="9830" y="788"/>
                    <a:pt x="9893" y="914"/>
                  </a:cubicBezTo>
                  <a:lnTo>
                    <a:pt x="10681" y="2772"/>
                  </a:lnTo>
                  <a:lnTo>
                    <a:pt x="1135" y="2772"/>
                  </a:lnTo>
                  <a:lnTo>
                    <a:pt x="1891" y="914"/>
                  </a:lnTo>
                  <a:cubicBezTo>
                    <a:pt x="1922" y="788"/>
                    <a:pt x="2080" y="725"/>
                    <a:pt x="2206" y="725"/>
                  </a:cubicBezTo>
                  <a:close/>
                  <a:moveTo>
                    <a:pt x="10649" y="3403"/>
                  </a:moveTo>
                  <a:cubicBezTo>
                    <a:pt x="10870" y="3403"/>
                    <a:pt x="11027" y="3560"/>
                    <a:pt x="11027" y="3749"/>
                  </a:cubicBezTo>
                  <a:lnTo>
                    <a:pt x="11027" y="5167"/>
                  </a:lnTo>
                  <a:cubicBezTo>
                    <a:pt x="11027" y="5356"/>
                    <a:pt x="10870" y="5513"/>
                    <a:pt x="10649" y="5513"/>
                  </a:cubicBezTo>
                  <a:lnTo>
                    <a:pt x="1040" y="5513"/>
                  </a:lnTo>
                  <a:cubicBezTo>
                    <a:pt x="851" y="5513"/>
                    <a:pt x="694" y="5356"/>
                    <a:pt x="694" y="5167"/>
                  </a:cubicBezTo>
                  <a:lnTo>
                    <a:pt x="694" y="3749"/>
                  </a:lnTo>
                  <a:cubicBezTo>
                    <a:pt x="694" y="3560"/>
                    <a:pt x="851" y="3403"/>
                    <a:pt x="1040" y="3403"/>
                  </a:cubicBezTo>
                  <a:close/>
                  <a:moveTo>
                    <a:pt x="10681" y="6206"/>
                  </a:moveTo>
                  <a:cubicBezTo>
                    <a:pt x="10870" y="6238"/>
                    <a:pt x="11027" y="6364"/>
                    <a:pt x="11027" y="6553"/>
                  </a:cubicBezTo>
                  <a:lnTo>
                    <a:pt x="11027" y="7939"/>
                  </a:lnTo>
                  <a:cubicBezTo>
                    <a:pt x="11027" y="8128"/>
                    <a:pt x="10870" y="8286"/>
                    <a:pt x="10681" y="8286"/>
                  </a:cubicBezTo>
                  <a:lnTo>
                    <a:pt x="1072" y="8286"/>
                  </a:lnTo>
                  <a:cubicBezTo>
                    <a:pt x="851" y="8286"/>
                    <a:pt x="694" y="8128"/>
                    <a:pt x="694" y="7939"/>
                  </a:cubicBezTo>
                  <a:lnTo>
                    <a:pt x="694" y="6553"/>
                  </a:lnTo>
                  <a:cubicBezTo>
                    <a:pt x="694" y="6364"/>
                    <a:pt x="851" y="6206"/>
                    <a:pt x="1072" y="6206"/>
                  </a:cubicBezTo>
                  <a:close/>
                  <a:moveTo>
                    <a:pt x="10681" y="8947"/>
                  </a:moveTo>
                  <a:cubicBezTo>
                    <a:pt x="10870" y="8947"/>
                    <a:pt x="11027" y="9105"/>
                    <a:pt x="11027" y="9294"/>
                  </a:cubicBezTo>
                  <a:lnTo>
                    <a:pt x="11027" y="10680"/>
                  </a:lnTo>
                  <a:cubicBezTo>
                    <a:pt x="11027" y="10869"/>
                    <a:pt x="10870" y="11027"/>
                    <a:pt x="10681" y="11027"/>
                  </a:cubicBezTo>
                  <a:lnTo>
                    <a:pt x="1072" y="11027"/>
                  </a:lnTo>
                  <a:cubicBezTo>
                    <a:pt x="851" y="11027"/>
                    <a:pt x="694" y="10869"/>
                    <a:pt x="694" y="10680"/>
                  </a:cubicBezTo>
                  <a:lnTo>
                    <a:pt x="694" y="9294"/>
                  </a:lnTo>
                  <a:cubicBezTo>
                    <a:pt x="694" y="9105"/>
                    <a:pt x="851" y="8947"/>
                    <a:pt x="1072" y="8947"/>
                  </a:cubicBezTo>
                  <a:close/>
                  <a:moveTo>
                    <a:pt x="2174" y="0"/>
                  </a:moveTo>
                  <a:cubicBezTo>
                    <a:pt x="1733" y="0"/>
                    <a:pt x="1387" y="252"/>
                    <a:pt x="1229" y="630"/>
                  </a:cubicBezTo>
                  <a:lnTo>
                    <a:pt x="64" y="3403"/>
                  </a:lnTo>
                  <a:cubicBezTo>
                    <a:pt x="32" y="3529"/>
                    <a:pt x="0" y="3686"/>
                    <a:pt x="0" y="3781"/>
                  </a:cubicBezTo>
                  <a:lnTo>
                    <a:pt x="0" y="5198"/>
                  </a:lnTo>
                  <a:cubicBezTo>
                    <a:pt x="0" y="5482"/>
                    <a:pt x="127" y="5734"/>
                    <a:pt x="284" y="5860"/>
                  </a:cubicBezTo>
                  <a:cubicBezTo>
                    <a:pt x="127" y="6080"/>
                    <a:pt x="0" y="6301"/>
                    <a:pt x="0" y="6553"/>
                  </a:cubicBezTo>
                  <a:lnTo>
                    <a:pt x="0" y="7908"/>
                  </a:lnTo>
                  <a:cubicBezTo>
                    <a:pt x="0" y="8191"/>
                    <a:pt x="127" y="8443"/>
                    <a:pt x="284" y="8601"/>
                  </a:cubicBezTo>
                  <a:cubicBezTo>
                    <a:pt x="127" y="8790"/>
                    <a:pt x="0" y="9010"/>
                    <a:pt x="0" y="9262"/>
                  </a:cubicBezTo>
                  <a:lnTo>
                    <a:pt x="0" y="10649"/>
                  </a:lnTo>
                  <a:cubicBezTo>
                    <a:pt x="0" y="11184"/>
                    <a:pt x="473" y="11657"/>
                    <a:pt x="1009" y="11657"/>
                  </a:cubicBezTo>
                  <a:lnTo>
                    <a:pt x="10618" y="11657"/>
                  </a:lnTo>
                  <a:cubicBezTo>
                    <a:pt x="11185" y="11657"/>
                    <a:pt x="11657" y="11184"/>
                    <a:pt x="11657" y="10649"/>
                  </a:cubicBezTo>
                  <a:lnTo>
                    <a:pt x="11657" y="9262"/>
                  </a:lnTo>
                  <a:cubicBezTo>
                    <a:pt x="11657" y="8979"/>
                    <a:pt x="11531" y="8758"/>
                    <a:pt x="11374" y="8601"/>
                  </a:cubicBezTo>
                  <a:cubicBezTo>
                    <a:pt x="11531" y="8380"/>
                    <a:pt x="11657" y="8160"/>
                    <a:pt x="11657" y="7908"/>
                  </a:cubicBezTo>
                  <a:lnTo>
                    <a:pt x="11657" y="6553"/>
                  </a:lnTo>
                  <a:cubicBezTo>
                    <a:pt x="11657" y="6269"/>
                    <a:pt x="11531" y="6017"/>
                    <a:pt x="11374" y="5860"/>
                  </a:cubicBezTo>
                  <a:cubicBezTo>
                    <a:pt x="11531" y="5671"/>
                    <a:pt x="11657" y="5450"/>
                    <a:pt x="11657" y="5198"/>
                  </a:cubicBezTo>
                  <a:lnTo>
                    <a:pt x="11657" y="3781"/>
                  </a:lnTo>
                  <a:lnTo>
                    <a:pt x="11689" y="3781"/>
                  </a:lnTo>
                  <a:cubicBezTo>
                    <a:pt x="11689" y="3686"/>
                    <a:pt x="11657" y="3529"/>
                    <a:pt x="11594" y="3403"/>
                  </a:cubicBezTo>
                  <a:lnTo>
                    <a:pt x="10460" y="630"/>
                  </a:lnTo>
                  <a:cubicBezTo>
                    <a:pt x="10303" y="252"/>
                    <a:pt x="9925" y="0"/>
                    <a:pt x="9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7884;p54">
              <a:extLst>
                <a:ext uri="{FF2B5EF4-FFF2-40B4-BE49-F238E27FC236}">
                  <a16:creationId xmlns:a16="http://schemas.microsoft.com/office/drawing/2014/main" id="{3B7E7373-097D-41FF-95CF-329B16590882}"/>
                </a:ext>
              </a:extLst>
            </p:cNvPr>
            <p:cNvSpPr/>
            <p:nvPr/>
          </p:nvSpPr>
          <p:spPr>
            <a:xfrm>
              <a:off x="-2485967" y="2649150"/>
              <a:ext cx="173300" cy="18150"/>
            </a:xfrm>
            <a:custGeom>
              <a:avLst/>
              <a:gdLst/>
              <a:ahLst/>
              <a:cxnLst/>
              <a:rect l="l" t="t" r="r" b="b"/>
              <a:pathLst>
                <a:path w="6932" h="726" extrusionOk="0">
                  <a:moveTo>
                    <a:pt x="378" y="1"/>
                  </a:moveTo>
                  <a:cubicBezTo>
                    <a:pt x="158" y="1"/>
                    <a:pt x="0" y="159"/>
                    <a:pt x="0" y="379"/>
                  </a:cubicBezTo>
                  <a:cubicBezTo>
                    <a:pt x="0" y="568"/>
                    <a:pt x="158" y="726"/>
                    <a:pt x="378" y="726"/>
                  </a:cubicBezTo>
                  <a:lnTo>
                    <a:pt x="6585" y="726"/>
                  </a:lnTo>
                  <a:cubicBezTo>
                    <a:pt x="6774" y="726"/>
                    <a:pt x="6931" y="568"/>
                    <a:pt x="6931" y="379"/>
                  </a:cubicBezTo>
                  <a:cubicBezTo>
                    <a:pt x="6931" y="159"/>
                    <a:pt x="6774"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7885;p54">
              <a:extLst>
                <a:ext uri="{FF2B5EF4-FFF2-40B4-BE49-F238E27FC236}">
                  <a16:creationId xmlns:a16="http://schemas.microsoft.com/office/drawing/2014/main" id="{12FF024B-23C7-4601-A894-B839371972DE}"/>
                </a:ext>
              </a:extLst>
            </p:cNvPr>
            <p:cNvSpPr/>
            <p:nvPr/>
          </p:nvSpPr>
          <p:spPr>
            <a:xfrm>
              <a:off x="-2485967" y="2511325"/>
              <a:ext cx="173300" cy="18150"/>
            </a:xfrm>
            <a:custGeom>
              <a:avLst/>
              <a:gdLst/>
              <a:ahLst/>
              <a:cxnLst/>
              <a:rect l="l" t="t" r="r" b="b"/>
              <a:pathLst>
                <a:path w="6932" h="726" extrusionOk="0">
                  <a:moveTo>
                    <a:pt x="378" y="1"/>
                  </a:moveTo>
                  <a:cubicBezTo>
                    <a:pt x="158" y="1"/>
                    <a:pt x="0" y="158"/>
                    <a:pt x="0" y="379"/>
                  </a:cubicBezTo>
                  <a:cubicBezTo>
                    <a:pt x="0" y="568"/>
                    <a:pt x="158" y="725"/>
                    <a:pt x="378" y="725"/>
                  </a:cubicBezTo>
                  <a:lnTo>
                    <a:pt x="6585" y="725"/>
                  </a:lnTo>
                  <a:cubicBezTo>
                    <a:pt x="6774" y="725"/>
                    <a:pt x="6931" y="568"/>
                    <a:pt x="6931" y="379"/>
                  </a:cubicBezTo>
                  <a:cubicBezTo>
                    <a:pt x="6931" y="158"/>
                    <a:pt x="6774"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7886;p54">
              <a:extLst>
                <a:ext uri="{FF2B5EF4-FFF2-40B4-BE49-F238E27FC236}">
                  <a16:creationId xmlns:a16="http://schemas.microsoft.com/office/drawing/2014/main" id="{8DDCC58E-7DFB-4C1A-B15A-72B1BA709440}"/>
                </a:ext>
              </a:extLst>
            </p:cNvPr>
            <p:cNvSpPr/>
            <p:nvPr/>
          </p:nvSpPr>
          <p:spPr>
            <a:xfrm>
              <a:off x="-2540185" y="2511325"/>
              <a:ext cx="18125" cy="18925"/>
            </a:xfrm>
            <a:custGeom>
              <a:avLst/>
              <a:gdLst/>
              <a:ahLst/>
              <a:cxnLst/>
              <a:rect l="l" t="t" r="r" b="b"/>
              <a:pathLst>
                <a:path w="725" h="757" extrusionOk="0">
                  <a:moveTo>
                    <a:pt x="378" y="1"/>
                  </a:moveTo>
                  <a:cubicBezTo>
                    <a:pt x="158" y="1"/>
                    <a:pt x="0" y="158"/>
                    <a:pt x="0" y="379"/>
                  </a:cubicBezTo>
                  <a:cubicBezTo>
                    <a:pt x="0" y="568"/>
                    <a:pt x="158" y="757"/>
                    <a:pt x="378" y="757"/>
                  </a:cubicBezTo>
                  <a:cubicBezTo>
                    <a:pt x="567" y="757"/>
                    <a:pt x="725" y="568"/>
                    <a:pt x="725" y="379"/>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7887;p54">
              <a:extLst>
                <a:ext uri="{FF2B5EF4-FFF2-40B4-BE49-F238E27FC236}">
                  <a16:creationId xmlns:a16="http://schemas.microsoft.com/office/drawing/2014/main" id="{475D8019-0A02-4BA0-90A8-162A0A51D325}"/>
                </a:ext>
              </a:extLst>
            </p:cNvPr>
            <p:cNvSpPr/>
            <p:nvPr/>
          </p:nvSpPr>
          <p:spPr>
            <a:xfrm>
              <a:off x="-2485579" y="2580625"/>
              <a:ext cx="172525" cy="17350"/>
            </a:xfrm>
            <a:custGeom>
              <a:avLst/>
              <a:gdLst/>
              <a:ahLst/>
              <a:cxnLst/>
              <a:rect l="l" t="t" r="r" b="b"/>
              <a:pathLst>
                <a:path w="6901" h="694" extrusionOk="0">
                  <a:moveTo>
                    <a:pt x="347" y="0"/>
                  </a:moveTo>
                  <a:cubicBezTo>
                    <a:pt x="158" y="0"/>
                    <a:pt x="1" y="158"/>
                    <a:pt x="1" y="347"/>
                  </a:cubicBezTo>
                  <a:cubicBezTo>
                    <a:pt x="32" y="536"/>
                    <a:pt x="158" y="693"/>
                    <a:pt x="347" y="693"/>
                  </a:cubicBezTo>
                  <a:lnTo>
                    <a:pt x="6554" y="693"/>
                  </a:lnTo>
                  <a:cubicBezTo>
                    <a:pt x="6774" y="693"/>
                    <a:pt x="6900" y="536"/>
                    <a:pt x="6900" y="347"/>
                  </a:cubicBezTo>
                  <a:cubicBezTo>
                    <a:pt x="6900" y="158"/>
                    <a:pt x="6774" y="0"/>
                    <a:pt x="65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7888;p54">
              <a:extLst>
                <a:ext uri="{FF2B5EF4-FFF2-40B4-BE49-F238E27FC236}">
                  <a16:creationId xmlns:a16="http://schemas.microsoft.com/office/drawing/2014/main" id="{13645E48-01C1-4253-9C0C-59E38936D6EF}"/>
                </a:ext>
              </a:extLst>
            </p:cNvPr>
            <p:cNvSpPr/>
            <p:nvPr/>
          </p:nvSpPr>
          <p:spPr>
            <a:xfrm>
              <a:off x="-2540185" y="2580625"/>
              <a:ext cx="18125" cy="17350"/>
            </a:xfrm>
            <a:custGeom>
              <a:avLst/>
              <a:gdLst/>
              <a:ahLst/>
              <a:cxnLst/>
              <a:rect l="l" t="t" r="r" b="b"/>
              <a:pathLst>
                <a:path w="725" h="694" extrusionOk="0">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7889;p54">
              <a:extLst>
                <a:ext uri="{FF2B5EF4-FFF2-40B4-BE49-F238E27FC236}">
                  <a16:creationId xmlns:a16="http://schemas.microsoft.com/office/drawing/2014/main" id="{41B7FD8E-EBC5-4C42-8167-C1A4AF98B47D}"/>
                </a:ext>
              </a:extLst>
            </p:cNvPr>
            <p:cNvSpPr/>
            <p:nvPr/>
          </p:nvSpPr>
          <p:spPr>
            <a:xfrm>
              <a:off x="-2540185" y="2649150"/>
              <a:ext cx="18125" cy="18150"/>
            </a:xfrm>
            <a:custGeom>
              <a:avLst/>
              <a:gdLst/>
              <a:ahLst/>
              <a:cxnLst/>
              <a:rect l="l" t="t" r="r" b="b"/>
              <a:pathLst>
                <a:path w="725" h="726" extrusionOk="0">
                  <a:moveTo>
                    <a:pt x="378" y="1"/>
                  </a:moveTo>
                  <a:cubicBezTo>
                    <a:pt x="158" y="1"/>
                    <a:pt x="0" y="159"/>
                    <a:pt x="0" y="379"/>
                  </a:cubicBezTo>
                  <a:cubicBezTo>
                    <a:pt x="0" y="568"/>
                    <a:pt x="158" y="726"/>
                    <a:pt x="378" y="726"/>
                  </a:cubicBezTo>
                  <a:cubicBezTo>
                    <a:pt x="567" y="726"/>
                    <a:pt x="725" y="568"/>
                    <a:pt x="725" y="379"/>
                  </a:cubicBezTo>
                  <a:cubicBezTo>
                    <a:pt x="725" y="159"/>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7890;p54">
            <a:extLst>
              <a:ext uri="{FF2B5EF4-FFF2-40B4-BE49-F238E27FC236}">
                <a16:creationId xmlns:a16="http://schemas.microsoft.com/office/drawing/2014/main" id="{97C4CFEA-BC0F-4A44-93D7-C77ADE816613}"/>
              </a:ext>
            </a:extLst>
          </p:cNvPr>
          <p:cNvGrpSpPr/>
          <p:nvPr/>
        </p:nvGrpSpPr>
        <p:grpSpPr>
          <a:xfrm>
            <a:off x="7695455" y="2182547"/>
            <a:ext cx="474891" cy="472332"/>
            <a:chOff x="-2571737" y="2764550"/>
            <a:chExt cx="292225" cy="290650"/>
          </a:xfrm>
          <a:solidFill>
            <a:srgbClr val="5C3183"/>
          </a:solidFill>
        </p:grpSpPr>
        <p:sp>
          <p:nvSpPr>
            <p:cNvPr id="495" name="Google Shape;7891;p54">
              <a:extLst>
                <a:ext uri="{FF2B5EF4-FFF2-40B4-BE49-F238E27FC236}">
                  <a16:creationId xmlns:a16="http://schemas.microsoft.com/office/drawing/2014/main" id="{5AD56DFD-8E57-476A-9183-3A7B491F38D5}"/>
                </a:ext>
              </a:extLst>
            </p:cNvPr>
            <p:cNvSpPr/>
            <p:nvPr/>
          </p:nvSpPr>
          <p:spPr>
            <a:xfrm>
              <a:off x="-2496085" y="3009100"/>
              <a:ext cx="17350" cy="17350"/>
            </a:xfrm>
            <a:custGeom>
              <a:avLst/>
              <a:gdLst/>
              <a:ahLst/>
              <a:cxnLst/>
              <a:rect l="l" t="t" r="r" b="b"/>
              <a:pathLst>
                <a:path w="694" h="694" extrusionOk="0">
                  <a:moveTo>
                    <a:pt x="347" y="1"/>
                  </a:moveTo>
                  <a:cubicBezTo>
                    <a:pt x="127" y="1"/>
                    <a:pt x="0" y="158"/>
                    <a:pt x="0" y="347"/>
                  </a:cubicBezTo>
                  <a:cubicBezTo>
                    <a:pt x="0" y="536"/>
                    <a:pt x="127" y="694"/>
                    <a:pt x="347" y="694"/>
                  </a:cubicBezTo>
                  <a:cubicBezTo>
                    <a:pt x="536" y="694"/>
                    <a:pt x="694" y="536"/>
                    <a:pt x="694" y="347"/>
                  </a:cubicBezTo>
                  <a:cubicBezTo>
                    <a:pt x="662" y="158"/>
                    <a:pt x="505"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7892;p54">
              <a:extLst>
                <a:ext uri="{FF2B5EF4-FFF2-40B4-BE49-F238E27FC236}">
                  <a16:creationId xmlns:a16="http://schemas.microsoft.com/office/drawing/2014/main" id="{B423F685-2A00-469F-9681-F3992EA70AC6}"/>
                </a:ext>
              </a:extLst>
            </p:cNvPr>
            <p:cNvSpPr/>
            <p:nvPr/>
          </p:nvSpPr>
          <p:spPr>
            <a:xfrm>
              <a:off x="-2398548" y="2800375"/>
              <a:ext cx="52000" cy="120525"/>
            </a:xfrm>
            <a:custGeom>
              <a:avLst/>
              <a:gdLst/>
              <a:ahLst/>
              <a:cxnLst/>
              <a:rect l="l" t="t" r="r" b="b"/>
              <a:pathLst>
                <a:path w="2080" h="4821" extrusionOk="0">
                  <a:moveTo>
                    <a:pt x="1008" y="0"/>
                  </a:moveTo>
                  <a:cubicBezTo>
                    <a:pt x="819" y="0"/>
                    <a:pt x="662" y="158"/>
                    <a:pt x="662" y="378"/>
                  </a:cubicBezTo>
                  <a:lnTo>
                    <a:pt x="662" y="757"/>
                  </a:lnTo>
                  <a:cubicBezTo>
                    <a:pt x="252" y="914"/>
                    <a:pt x="0" y="1261"/>
                    <a:pt x="0" y="1733"/>
                  </a:cubicBezTo>
                  <a:cubicBezTo>
                    <a:pt x="0" y="2300"/>
                    <a:pt x="473" y="2773"/>
                    <a:pt x="1008" y="2773"/>
                  </a:cubicBezTo>
                  <a:cubicBezTo>
                    <a:pt x="1323" y="2773"/>
                    <a:pt x="1481" y="3119"/>
                    <a:pt x="1260" y="3371"/>
                  </a:cubicBezTo>
                  <a:cubicBezTo>
                    <a:pt x="1197" y="3419"/>
                    <a:pt x="1103" y="3442"/>
                    <a:pt x="1012" y="3442"/>
                  </a:cubicBezTo>
                  <a:cubicBezTo>
                    <a:pt x="922" y="3442"/>
                    <a:pt x="835" y="3419"/>
                    <a:pt x="788" y="3371"/>
                  </a:cubicBezTo>
                  <a:cubicBezTo>
                    <a:pt x="725" y="3308"/>
                    <a:pt x="630" y="3277"/>
                    <a:pt x="540" y="3277"/>
                  </a:cubicBezTo>
                  <a:cubicBezTo>
                    <a:pt x="449" y="3277"/>
                    <a:pt x="362" y="3308"/>
                    <a:pt x="315" y="3371"/>
                  </a:cubicBezTo>
                  <a:cubicBezTo>
                    <a:pt x="189" y="3466"/>
                    <a:pt x="189" y="3718"/>
                    <a:pt x="315" y="3844"/>
                  </a:cubicBezTo>
                  <a:cubicBezTo>
                    <a:pt x="410" y="3939"/>
                    <a:pt x="536" y="4033"/>
                    <a:pt x="693" y="4065"/>
                  </a:cubicBezTo>
                  <a:lnTo>
                    <a:pt x="693" y="4474"/>
                  </a:lnTo>
                  <a:cubicBezTo>
                    <a:pt x="693" y="4663"/>
                    <a:pt x="851" y="4821"/>
                    <a:pt x="1040" y="4821"/>
                  </a:cubicBezTo>
                  <a:cubicBezTo>
                    <a:pt x="1260" y="4821"/>
                    <a:pt x="1418" y="4663"/>
                    <a:pt x="1418" y="4474"/>
                  </a:cubicBezTo>
                  <a:lnTo>
                    <a:pt x="1418" y="4065"/>
                  </a:lnTo>
                  <a:cubicBezTo>
                    <a:pt x="1796" y="3907"/>
                    <a:pt x="2079" y="3560"/>
                    <a:pt x="2079" y="3088"/>
                  </a:cubicBezTo>
                  <a:cubicBezTo>
                    <a:pt x="2079" y="2521"/>
                    <a:pt x="1607" y="2048"/>
                    <a:pt x="1040" y="2048"/>
                  </a:cubicBezTo>
                  <a:cubicBezTo>
                    <a:pt x="851" y="2048"/>
                    <a:pt x="693" y="1891"/>
                    <a:pt x="693" y="1702"/>
                  </a:cubicBezTo>
                  <a:cubicBezTo>
                    <a:pt x="693" y="1495"/>
                    <a:pt x="842" y="1356"/>
                    <a:pt x="1016" y="1356"/>
                  </a:cubicBezTo>
                  <a:cubicBezTo>
                    <a:pt x="1107" y="1356"/>
                    <a:pt x="1205" y="1394"/>
                    <a:pt x="1292" y="1481"/>
                  </a:cubicBezTo>
                  <a:cubicBezTo>
                    <a:pt x="1355" y="1528"/>
                    <a:pt x="1441" y="1552"/>
                    <a:pt x="1528" y="1552"/>
                  </a:cubicBezTo>
                  <a:cubicBezTo>
                    <a:pt x="1615" y="1552"/>
                    <a:pt x="1701" y="1528"/>
                    <a:pt x="1764" y="1481"/>
                  </a:cubicBezTo>
                  <a:cubicBezTo>
                    <a:pt x="1859" y="1355"/>
                    <a:pt x="1859" y="1103"/>
                    <a:pt x="1764" y="1009"/>
                  </a:cubicBezTo>
                  <a:cubicBezTo>
                    <a:pt x="1638" y="883"/>
                    <a:pt x="1512" y="788"/>
                    <a:pt x="1355" y="757"/>
                  </a:cubicBezTo>
                  <a:lnTo>
                    <a:pt x="1355" y="378"/>
                  </a:lnTo>
                  <a:cubicBezTo>
                    <a:pt x="1355" y="158"/>
                    <a:pt x="1197" y="0"/>
                    <a:pt x="10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7893;p54">
              <a:extLst>
                <a:ext uri="{FF2B5EF4-FFF2-40B4-BE49-F238E27FC236}">
                  <a16:creationId xmlns:a16="http://schemas.microsoft.com/office/drawing/2014/main" id="{B1DB4BE0-7581-4FEA-AC39-0DB76330D29A}"/>
                </a:ext>
              </a:extLst>
            </p:cNvPr>
            <p:cNvSpPr/>
            <p:nvPr/>
          </p:nvSpPr>
          <p:spPr>
            <a:xfrm>
              <a:off x="-2571737" y="2764550"/>
              <a:ext cx="292225" cy="290650"/>
            </a:xfrm>
            <a:custGeom>
              <a:avLst/>
              <a:gdLst/>
              <a:ahLst/>
              <a:cxnLst/>
              <a:rect l="l" t="t" r="r" b="b"/>
              <a:pathLst>
                <a:path w="11689" h="11626" extrusionOk="0">
                  <a:moveTo>
                    <a:pt x="5009" y="1355"/>
                  </a:moveTo>
                  <a:cubicBezTo>
                    <a:pt x="4789" y="1576"/>
                    <a:pt x="4694" y="1796"/>
                    <a:pt x="4537" y="2049"/>
                  </a:cubicBezTo>
                  <a:lnTo>
                    <a:pt x="662" y="2049"/>
                  </a:lnTo>
                  <a:lnTo>
                    <a:pt x="662" y="1670"/>
                  </a:lnTo>
                  <a:cubicBezTo>
                    <a:pt x="662" y="1513"/>
                    <a:pt x="819" y="1355"/>
                    <a:pt x="1008" y="1355"/>
                  </a:cubicBezTo>
                  <a:close/>
                  <a:moveTo>
                    <a:pt x="7908" y="694"/>
                  </a:moveTo>
                  <a:cubicBezTo>
                    <a:pt x="9609" y="694"/>
                    <a:pt x="10995" y="2080"/>
                    <a:pt x="10995" y="3781"/>
                  </a:cubicBezTo>
                  <a:cubicBezTo>
                    <a:pt x="10995" y="5451"/>
                    <a:pt x="9609" y="6837"/>
                    <a:pt x="7908" y="6837"/>
                  </a:cubicBezTo>
                  <a:cubicBezTo>
                    <a:pt x="7309" y="6837"/>
                    <a:pt x="6679" y="6680"/>
                    <a:pt x="6206" y="6365"/>
                  </a:cubicBezTo>
                  <a:cubicBezTo>
                    <a:pt x="6162" y="6342"/>
                    <a:pt x="6086" y="6320"/>
                    <a:pt x="6023" y="6320"/>
                  </a:cubicBezTo>
                  <a:cubicBezTo>
                    <a:pt x="5997" y="6320"/>
                    <a:pt x="5973" y="6324"/>
                    <a:pt x="5954" y="6333"/>
                  </a:cubicBezTo>
                  <a:cubicBezTo>
                    <a:pt x="5671" y="6396"/>
                    <a:pt x="5324" y="6522"/>
                    <a:pt x="5009" y="6648"/>
                  </a:cubicBezTo>
                  <a:lnTo>
                    <a:pt x="5324" y="5703"/>
                  </a:lnTo>
                  <a:cubicBezTo>
                    <a:pt x="5356" y="5609"/>
                    <a:pt x="5324" y="5514"/>
                    <a:pt x="5261" y="5420"/>
                  </a:cubicBezTo>
                  <a:cubicBezTo>
                    <a:pt x="4946" y="4947"/>
                    <a:pt x="4789" y="4348"/>
                    <a:pt x="4789" y="3781"/>
                  </a:cubicBezTo>
                  <a:cubicBezTo>
                    <a:pt x="4789" y="2080"/>
                    <a:pt x="6238" y="694"/>
                    <a:pt x="7908" y="694"/>
                  </a:cubicBezTo>
                  <a:close/>
                  <a:moveTo>
                    <a:pt x="4253" y="2710"/>
                  </a:moveTo>
                  <a:cubicBezTo>
                    <a:pt x="4190" y="3025"/>
                    <a:pt x="4096" y="3372"/>
                    <a:pt x="4096" y="3718"/>
                  </a:cubicBezTo>
                  <a:cubicBezTo>
                    <a:pt x="4096" y="4411"/>
                    <a:pt x="4253" y="5041"/>
                    <a:pt x="4600" y="5609"/>
                  </a:cubicBezTo>
                  <a:lnTo>
                    <a:pt x="4127" y="7089"/>
                  </a:lnTo>
                  <a:cubicBezTo>
                    <a:pt x="4096" y="7184"/>
                    <a:pt x="4127" y="7341"/>
                    <a:pt x="4222" y="7436"/>
                  </a:cubicBezTo>
                  <a:cubicBezTo>
                    <a:pt x="4266" y="7480"/>
                    <a:pt x="4358" y="7525"/>
                    <a:pt x="4453" y="7525"/>
                  </a:cubicBezTo>
                  <a:cubicBezTo>
                    <a:pt x="4492" y="7525"/>
                    <a:pt x="4531" y="7517"/>
                    <a:pt x="4568" y="7499"/>
                  </a:cubicBezTo>
                  <a:cubicBezTo>
                    <a:pt x="4568" y="7499"/>
                    <a:pt x="5387" y="7247"/>
                    <a:pt x="6017" y="7026"/>
                  </a:cubicBezTo>
                  <a:cubicBezTo>
                    <a:pt x="6080" y="7089"/>
                    <a:pt x="6143" y="7089"/>
                    <a:pt x="6175" y="7121"/>
                  </a:cubicBezTo>
                  <a:lnTo>
                    <a:pt x="6175" y="8223"/>
                  </a:lnTo>
                  <a:lnTo>
                    <a:pt x="662" y="8223"/>
                  </a:lnTo>
                  <a:lnTo>
                    <a:pt x="662" y="2710"/>
                  </a:lnTo>
                  <a:close/>
                  <a:moveTo>
                    <a:pt x="6112" y="8885"/>
                  </a:moveTo>
                  <a:lnTo>
                    <a:pt x="6112" y="10618"/>
                  </a:lnTo>
                  <a:cubicBezTo>
                    <a:pt x="6143" y="10807"/>
                    <a:pt x="5986" y="10964"/>
                    <a:pt x="5797" y="10964"/>
                  </a:cubicBezTo>
                  <a:lnTo>
                    <a:pt x="977" y="10964"/>
                  </a:lnTo>
                  <a:cubicBezTo>
                    <a:pt x="788" y="10964"/>
                    <a:pt x="630" y="10807"/>
                    <a:pt x="630" y="10618"/>
                  </a:cubicBezTo>
                  <a:lnTo>
                    <a:pt x="630" y="8885"/>
                  </a:lnTo>
                  <a:close/>
                  <a:moveTo>
                    <a:pt x="7908" y="1"/>
                  </a:moveTo>
                  <a:cubicBezTo>
                    <a:pt x="7120" y="1"/>
                    <a:pt x="6364" y="221"/>
                    <a:pt x="5734" y="662"/>
                  </a:cubicBezTo>
                  <a:lnTo>
                    <a:pt x="1008" y="662"/>
                  </a:lnTo>
                  <a:cubicBezTo>
                    <a:pt x="473" y="662"/>
                    <a:pt x="0" y="1135"/>
                    <a:pt x="0" y="1670"/>
                  </a:cubicBezTo>
                  <a:lnTo>
                    <a:pt x="0" y="10618"/>
                  </a:lnTo>
                  <a:cubicBezTo>
                    <a:pt x="0" y="11153"/>
                    <a:pt x="473" y="11626"/>
                    <a:pt x="1008" y="11626"/>
                  </a:cubicBezTo>
                  <a:lnTo>
                    <a:pt x="5828" y="11626"/>
                  </a:lnTo>
                  <a:cubicBezTo>
                    <a:pt x="6364" y="11626"/>
                    <a:pt x="6837" y="11153"/>
                    <a:pt x="6837" y="10618"/>
                  </a:cubicBezTo>
                  <a:lnTo>
                    <a:pt x="6837" y="7341"/>
                  </a:lnTo>
                  <a:cubicBezTo>
                    <a:pt x="7215" y="7436"/>
                    <a:pt x="7561" y="7499"/>
                    <a:pt x="7908" y="7499"/>
                  </a:cubicBezTo>
                  <a:cubicBezTo>
                    <a:pt x="9987" y="7499"/>
                    <a:pt x="11688" y="5798"/>
                    <a:pt x="11688" y="3718"/>
                  </a:cubicBezTo>
                  <a:cubicBezTo>
                    <a:pt x="11657" y="1670"/>
                    <a:pt x="9956" y="1"/>
                    <a:pt x="79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894;p54">
            <a:extLst>
              <a:ext uri="{FF2B5EF4-FFF2-40B4-BE49-F238E27FC236}">
                <a16:creationId xmlns:a16="http://schemas.microsoft.com/office/drawing/2014/main" id="{D321924B-3DA6-49F5-896A-55DEF3941801}"/>
              </a:ext>
            </a:extLst>
          </p:cNvPr>
          <p:cNvGrpSpPr/>
          <p:nvPr/>
        </p:nvGrpSpPr>
        <p:grpSpPr>
          <a:xfrm>
            <a:off x="10124680" y="1594263"/>
            <a:ext cx="474891" cy="477085"/>
            <a:chOff x="-1333975" y="2365850"/>
            <a:chExt cx="292225" cy="293575"/>
          </a:xfrm>
          <a:solidFill>
            <a:srgbClr val="5C3183"/>
          </a:solidFill>
        </p:grpSpPr>
        <p:sp>
          <p:nvSpPr>
            <p:cNvPr id="487" name="Google Shape;7895;p54">
              <a:extLst>
                <a:ext uri="{FF2B5EF4-FFF2-40B4-BE49-F238E27FC236}">
                  <a16:creationId xmlns:a16="http://schemas.microsoft.com/office/drawing/2014/main" id="{929B74BF-4D9E-4BD8-8200-1E211FB4C116}"/>
                </a:ext>
              </a:extLst>
            </p:cNvPr>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7896;p54">
              <a:extLst>
                <a:ext uri="{FF2B5EF4-FFF2-40B4-BE49-F238E27FC236}">
                  <a16:creationId xmlns:a16="http://schemas.microsoft.com/office/drawing/2014/main" id="{39915E1A-B477-4968-B6BE-98689ACE1CF1}"/>
                </a:ext>
              </a:extLst>
            </p:cNvPr>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7897;p54">
              <a:extLst>
                <a:ext uri="{FF2B5EF4-FFF2-40B4-BE49-F238E27FC236}">
                  <a16:creationId xmlns:a16="http://schemas.microsoft.com/office/drawing/2014/main" id="{7880BCAF-0DD5-441F-83D0-85F98AE729D9}"/>
                </a:ext>
              </a:extLst>
            </p:cNvPr>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7898;p54">
              <a:extLst>
                <a:ext uri="{FF2B5EF4-FFF2-40B4-BE49-F238E27FC236}">
                  <a16:creationId xmlns:a16="http://schemas.microsoft.com/office/drawing/2014/main" id="{84F4743D-48C6-4BFC-854F-4979B77CEAA3}"/>
                </a:ext>
              </a:extLst>
            </p:cNvPr>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7899;p54">
              <a:extLst>
                <a:ext uri="{FF2B5EF4-FFF2-40B4-BE49-F238E27FC236}">
                  <a16:creationId xmlns:a16="http://schemas.microsoft.com/office/drawing/2014/main" id="{0D558679-C901-4D57-A64E-7ECDC23FE6E4}"/>
                </a:ext>
              </a:extLst>
            </p:cNvPr>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7900;p54">
              <a:extLst>
                <a:ext uri="{FF2B5EF4-FFF2-40B4-BE49-F238E27FC236}">
                  <a16:creationId xmlns:a16="http://schemas.microsoft.com/office/drawing/2014/main" id="{DF901CC3-1381-4A11-B56E-6C0B37C9490B}"/>
                </a:ext>
              </a:extLst>
            </p:cNvPr>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7901;p54">
              <a:extLst>
                <a:ext uri="{FF2B5EF4-FFF2-40B4-BE49-F238E27FC236}">
                  <a16:creationId xmlns:a16="http://schemas.microsoft.com/office/drawing/2014/main" id="{D81A206B-9210-4578-8AA8-2F6DEBCFC3C6}"/>
                </a:ext>
              </a:extLst>
            </p:cNvPr>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7902;p54">
              <a:extLst>
                <a:ext uri="{FF2B5EF4-FFF2-40B4-BE49-F238E27FC236}">
                  <a16:creationId xmlns:a16="http://schemas.microsoft.com/office/drawing/2014/main" id="{9FA5C25A-5E1F-4EBD-990D-EC6262395818}"/>
                </a:ext>
              </a:extLst>
            </p:cNvPr>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903;p54">
            <a:extLst>
              <a:ext uri="{FF2B5EF4-FFF2-40B4-BE49-F238E27FC236}">
                <a16:creationId xmlns:a16="http://schemas.microsoft.com/office/drawing/2014/main" id="{FBE816D6-39D4-4D44-BA23-C5F4EB18F436}"/>
              </a:ext>
            </a:extLst>
          </p:cNvPr>
          <p:cNvGrpSpPr/>
          <p:nvPr/>
        </p:nvGrpSpPr>
        <p:grpSpPr>
          <a:xfrm>
            <a:off x="2215479" y="2181267"/>
            <a:ext cx="447996" cy="474891"/>
            <a:chOff x="-5995925" y="2757850"/>
            <a:chExt cx="275675" cy="292225"/>
          </a:xfrm>
          <a:solidFill>
            <a:srgbClr val="5C3183"/>
          </a:solidFill>
        </p:grpSpPr>
        <p:sp>
          <p:nvSpPr>
            <p:cNvPr id="478" name="Google Shape;7904;p54">
              <a:extLst>
                <a:ext uri="{FF2B5EF4-FFF2-40B4-BE49-F238E27FC236}">
                  <a16:creationId xmlns:a16="http://schemas.microsoft.com/office/drawing/2014/main" id="{EB5E6306-8D3A-4DE7-A9BC-8D4FE13DB493}"/>
                </a:ext>
              </a:extLst>
            </p:cNvPr>
            <p:cNvSpPr/>
            <p:nvPr/>
          </p:nvSpPr>
          <p:spPr>
            <a:xfrm>
              <a:off x="-5995925" y="2757850"/>
              <a:ext cx="275675" cy="292225"/>
            </a:xfrm>
            <a:custGeom>
              <a:avLst/>
              <a:gdLst/>
              <a:ahLst/>
              <a:cxnLst/>
              <a:rect l="l" t="t" r="r" b="b"/>
              <a:pathLst>
                <a:path w="11027" h="11689" extrusionOk="0">
                  <a:moveTo>
                    <a:pt x="9924" y="1324"/>
                  </a:moveTo>
                  <a:cubicBezTo>
                    <a:pt x="10113" y="1324"/>
                    <a:pt x="10271" y="1481"/>
                    <a:pt x="10271" y="1702"/>
                  </a:cubicBezTo>
                  <a:lnTo>
                    <a:pt x="10271" y="9263"/>
                  </a:lnTo>
                  <a:lnTo>
                    <a:pt x="10302" y="9263"/>
                  </a:lnTo>
                  <a:cubicBezTo>
                    <a:pt x="10302" y="9452"/>
                    <a:pt x="10145" y="9610"/>
                    <a:pt x="9956" y="9610"/>
                  </a:cubicBezTo>
                  <a:lnTo>
                    <a:pt x="9609" y="9610"/>
                  </a:lnTo>
                  <a:lnTo>
                    <a:pt x="9609" y="8570"/>
                  </a:lnTo>
                  <a:cubicBezTo>
                    <a:pt x="9609" y="8381"/>
                    <a:pt x="9452" y="8223"/>
                    <a:pt x="9263" y="8223"/>
                  </a:cubicBezTo>
                  <a:lnTo>
                    <a:pt x="4442" y="8223"/>
                  </a:lnTo>
                  <a:cubicBezTo>
                    <a:pt x="4253" y="8223"/>
                    <a:pt x="4096" y="8381"/>
                    <a:pt x="4096" y="8570"/>
                  </a:cubicBezTo>
                  <a:lnTo>
                    <a:pt x="4096" y="9610"/>
                  </a:lnTo>
                  <a:lnTo>
                    <a:pt x="3434" y="9610"/>
                  </a:lnTo>
                  <a:lnTo>
                    <a:pt x="3434" y="1324"/>
                  </a:lnTo>
                  <a:close/>
                  <a:moveTo>
                    <a:pt x="2426" y="631"/>
                  </a:moveTo>
                  <a:cubicBezTo>
                    <a:pt x="2647" y="631"/>
                    <a:pt x="2804" y="788"/>
                    <a:pt x="2804" y="977"/>
                  </a:cubicBezTo>
                  <a:lnTo>
                    <a:pt x="2804" y="9925"/>
                  </a:lnTo>
                  <a:cubicBezTo>
                    <a:pt x="2804" y="10114"/>
                    <a:pt x="2647" y="10271"/>
                    <a:pt x="2426" y="10271"/>
                  </a:cubicBezTo>
                  <a:lnTo>
                    <a:pt x="1071" y="10271"/>
                  </a:lnTo>
                  <a:cubicBezTo>
                    <a:pt x="851" y="10271"/>
                    <a:pt x="693" y="10114"/>
                    <a:pt x="693" y="9925"/>
                  </a:cubicBezTo>
                  <a:lnTo>
                    <a:pt x="693" y="977"/>
                  </a:lnTo>
                  <a:cubicBezTo>
                    <a:pt x="693" y="788"/>
                    <a:pt x="851" y="631"/>
                    <a:pt x="1071" y="631"/>
                  </a:cubicBezTo>
                  <a:close/>
                  <a:moveTo>
                    <a:pt x="8948" y="8948"/>
                  </a:moveTo>
                  <a:lnTo>
                    <a:pt x="8948" y="10996"/>
                  </a:lnTo>
                  <a:lnTo>
                    <a:pt x="4852" y="10996"/>
                  </a:lnTo>
                  <a:lnTo>
                    <a:pt x="4852" y="8948"/>
                  </a:lnTo>
                  <a:close/>
                  <a:moveTo>
                    <a:pt x="1008" y="1"/>
                  </a:moveTo>
                  <a:cubicBezTo>
                    <a:pt x="473" y="1"/>
                    <a:pt x="0" y="473"/>
                    <a:pt x="0" y="1009"/>
                  </a:cubicBezTo>
                  <a:lnTo>
                    <a:pt x="0" y="9956"/>
                  </a:lnTo>
                  <a:cubicBezTo>
                    <a:pt x="0" y="10523"/>
                    <a:pt x="473" y="10996"/>
                    <a:pt x="1008" y="10996"/>
                  </a:cubicBezTo>
                  <a:lnTo>
                    <a:pt x="2395" y="10996"/>
                  </a:lnTo>
                  <a:cubicBezTo>
                    <a:pt x="2836" y="10996"/>
                    <a:pt x="3214" y="10712"/>
                    <a:pt x="3371" y="10303"/>
                  </a:cubicBezTo>
                  <a:lnTo>
                    <a:pt x="4127" y="10303"/>
                  </a:lnTo>
                  <a:lnTo>
                    <a:pt x="4127" y="11342"/>
                  </a:lnTo>
                  <a:cubicBezTo>
                    <a:pt x="4127" y="11531"/>
                    <a:pt x="4285" y="11689"/>
                    <a:pt x="4474" y="11689"/>
                  </a:cubicBezTo>
                  <a:lnTo>
                    <a:pt x="9294" y="11689"/>
                  </a:lnTo>
                  <a:cubicBezTo>
                    <a:pt x="9483" y="11689"/>
                    <a:pt x="9641" y="11531"/>
                    <a:pt x="9641" y="11342"/>
                  </a:cubicBezTo>
                  <a:lnTo>
                    <a:pt x="9641" y="10271"/>
                  </a:lnTo>
                  <a:lnTo>
                    <a:pt x="9987" y="10271"/>
                  </a:lnTo>
                  <a:cubicBezTo>
                    <a:pt x="10554" y="10271"/>
                    <a:pt x="11027" y="9799"/>
                    <a:pt x="11027" y="9263"/>
                  </a:cubicBezTo>
                  <a:lnTo>
                    <a:pt x="11027" y="1702"/>
                  </a:lnTo>
                  <a:cubicBezTo>
                    <a:pt x="10995" y="1103"/>
                    <a:pt x="10554" y="662"/>
                    <a:pt x="9956" y="662"/>
                  </a:cubicBezTo>
                  <a:lnTo>
                    <a:pt x="3371" y="662"/>
                  </a:lnTo>
                  <a:cubicBezTo>
                    <a:pt x="3214" y="284"/>
                    <a:pt x="2867"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7905;p54">
              <a:extLst>
                <a:ext uri="{FF2B5EF4-FFF2-40B4-BE49-F238E27FC236}">
                  <a16:creationId xmlns:a16="http://schemas.microsoft.com/office/drawing/2014/main" id="{0B6E7C4A-9F3A-4958-AA0C-0F59ABABD610}"/>
                </a:ext>
              </a:extLst>
            </p:cNvPr>
            <p:cNvSpPr/>
            <p:nvPr/>
          </p:nvSpPr>
          <p:spPr>
            <a:xfrm>
              <a:off x="-5892750" y="2808250"/>
              <a:ext cx="137850" cy="69350"/>
            </a:xfrm>
            <a:custGeom>
              <a:avLst/>
              <a:gdLst/>
              <a:ahLst/>
              <a:cxnLst/>
              <a:rect l="l" t="t" r="r" b="b"/>
              <a:pathLst>
                <a:path w="5514" h="2774" extrusionOk="0">
                  <a:moveTo>
                    <a:pt x="4821" y="694"/>
                  </a:moveTo>
                  <a:lnTo>
                    <a:pt x="4821" y="2112"/>
                  </a:lnTo>
                  <a:lnTo>
                    <a:pt x="725" y="2112"/>
                  </a:lnTo>
                  <a:lnTo>
                    <a:pt x="725" y="694"/>
                  </a:lnTo>
                  <a:close/>
                  <a:moveTo>
                    <a:pt x="347" y="1"/>
                  </a:moveTo>
                  <a:cubicBezTo>
                    <a:pt x="158" y="1"/>
                    <a:pt x="0" y="158"/>
                    <a:pt x="0" y="348"/>
                  </a:cubicBezTo>
                  <a:lnTo>
                    <a:pt x="0" y="2427"/>
                  </a:lnTo>
                  <a:cubicBezTo>
                    <a:pt x="0" y="2616"/>
                    <a:pt x="158" y="2773"/>
                    <a:pt x="347" y="2773"/>
                  </a:cubicBezTo>
                  <a:lnTo>
                    <a:pt x="5167" y="2773"/>
                  </a:lnTo>
                  <a:cubicBezTo>
                    <a:pt x="5356" y="2773"/>
                    <a:pt x="5514" y="2616"/>
                    <a:pt x="5514" y="2427"/>
                  </a:cubicBezTo>
                  <a:lnTo>
                    <a:pt x="5514" y="348"/>
                  </a:lnTo>
                  <a:cubicBezTo>
                    <a:pt x="5514" y="158"/>
                    <a:pt x="5356" y="1"/>
                    <a:pt x="5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7906;p54">
              <a:extLst>
                <a:ext uri="{FF2B5EF4-FFF2-40B4-BE49-F238E27FC236}">
                  <a16:creationId xmlns:a16="http://schemas.microsoft.com/office/drawing/2014/main" id="{B7B40BD2-68A9-4D48-ABDC-D96564B64E6C}"/>
                </a:ext>
              </a:extLst>
            </p:cNvPr>
            <p:cNvSpPr/>
            <p:nvPr/>
          </p:nvSpPr>
          <p:spPr>
            <a:xfrm>
              <a:off x="-5891975" y="2895675"/>
              <a:ext cx="34700" cy="17375"/>
            </a:xfrm>
            <a:custGeom>
              <a:avLst/>
              <a:gdLst/>
              <a:ahLst/>
              <a:cxnLst/>
              <a:rect l="l" t="t" r="r" b="b"/>
              <a:pathLst>
                <a:path w="1388" h="695" extrusionOk="0">
                  <a:moveTo>
                    <a:pt x="379" y="1"/>
                  </a:moveTo>
                  <a:cubicBezTo>
                    <a:pt x="158" y="1"/>
                    <a:pt x="1" y="159"/>
                    <a:pt x="1" y="348"/>
                  </a:cubicBezTo>
                  <a:cubicBezTo>
                    <a:pt x="1" y="537"/>
                    <a:pt x="158" y="694"/>
                    <a:pt x="379" y="694"/>
                  </a:cubicBezTo>
                  <a:lnTo>
                    <a:pt x="1041" y="694"/>
                  </a:lnTo>
                  <a:cubicBezTo>
                    <a:pt x="1230" y="694"/>
                    <a:pt x="1387" y="537"/>
                    <a:pt x="1387" y="348"/>
                  </a:cubicBezTo>
                  <a:cubicBezTo>
                    <a:pt x="1356" y="127"/>
                    <a:pt x="1198"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7907;p54">
              <a:extLst>
                <a:ext uri="{FF2B5EF4-FFF2-40B4-BE49-F238E27FC236}">
                  <a16:creationId xmlns:a16="http://schemas.microsoft.com/office/drawing/2014/main" id="{B2ADD04F-0C7C-4353-B5E2-4BBD03169E82}"/>
                </a:ext>
              </a:extLst>
            </p:cNvPr>
            <p:cNvSpPr/>
            <p:nvPr/>
          </p:nvSpPr>
          <p:spPr>
            <a:xfrm>
              <a:off x="-5891975" y="2928775"/>
              <a:ext cx="34700" cy="18125"/>
            </a:xfrm>
            <a:custGeom>
              <a:avLst/>
              <a:gdLst/>
              <a:ahLst/>
              <a:cxnLst/>
              <a:rect l="l" t="t" r="r" b="b"/>
              <a:pathLst>
                <a:path w="1388" h="725" extrusionOk="0">
                  <a:moveTo>
                    <a:pt x="379" y="0"/>
                  </a:moveTo>
                  <a:cubicBezTo>
                    <a:pt x="158" y="0"/>
                    <a:pt x="1" y="158"/>
                    <a:pt x="1" y="378"/>
                  </a:cubicBezTo>
                  <a:cubicBezTo>
                    <a:pt x="1" y="567"/>
                    <a:pt x="158" y="725"/>
                    <a:pt x="379" y="725"/>
                  </a:cubicBezTo>
                  <a:lnTo>
                    <a:pt x="1041" y="725"/>
                  </a:lnTo>
                  <a:cubicBezTo>
                    <a:pt x="1230" y="725"/>
                    <a:pt x="1387" y="567"/>
                    <a:pt x="1387" y="378"/>
                  </a:cubicBezTo>
                  <a:cubicBezTo>
                    <a:pt x="1356" y="158"/>
                    <a:pt x="119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7908;p54">
              <a:extLst>
                <a:ext uri="{FF2B5EF4-FFF2-40B4-BE49-F238E27FC236}">
                  <a16:creationId xmlns:a16="http://schemas.microsoft.com/office/drawing/2014/main" id="{DDBC46B0-3B62-4E11-80B8-0CE7DA282F5A}"/>
                </a:ext>
              </a:extLst>
            </p:cNvPr>
            <p:cNvSpPr/>
            <p:nvPr/>
          </p:nvSpPr>
          <p:spPr>
            <a:xfrm>
              <a:off x="-5840775" y="2928775"/>
              <a:ext cx="34675" cy="18125"/>
            </a:xfrm>
            <a:custGeom>
              <a:avLst/>
              <a:gdLst/>
              <a:ahLst/>
              <a:cxnLst/>
              <a:rect l="l" t="t"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7909;p54">
              <a:extLst>
                <a:ext uri="{FF2B5EF4-FFF2-40B4-BE49-F238E27FC236}">
                  <a16:creationId xmlns:a16="http://schemas.microsoft.com/office/drawing/2014/main" id="{3BC9F009-D97B-4891-B12A-198F4E5C5017}"/>
                </a:ext>
              </a:extLst>
            </p:cNvPr>
            <p:cNvSpPr/>
            <p:nvPr/>
          </p:nvSpPr>
          <p:spPr>
            <a:xfrm>
              <a:off x="-5840775" y="2895675"/>
              <a:ext cx="34675" cy="17375"/>
            </a:xfrm>
            <a:custGeom>
              <a:avLst/>
              <a:gdLst/>
              <a:ahLst/>
              <a:cxnLst/>
              <a:rect l="l" t="t"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7910;p54">
              <a:extLst>
                <a:ext uri="{FF2B5EF4-FFF2-40B4-BE49-F238E27FC236}">
                  <a16:creationId xmlns:a16="http://schemas.microsoft.com/office/drawing/2014/main" id="{938ED807-0A66-403D-8446-0C2FEAC053C5}"/>
                </a:ext>
              </a:extLst>
            </p:cNvPr>
            <p:cNvSpPr/>
            <p:nvPr/>
          </p:nvSpPr>
          <p:spPr>
            <a:xfrm>
              <a:off x="-5789575" y="2895675"/>
              <a:ext cx="34675" cy="17375"/>
            </a:xfrm>
            <a:custGeom>
              <a:avLst/>
              <a:gdLst/>
              <a:ahLst/>
              <a:cxnLst/>
              <a:rect l="l" t="t"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7911;p54">
              <a:extLst>
                <a:ext uri="{FF2B5EF4-FFF2-40B4-BE49-F238E27FC236}">
                  <a16:creationId xmlns:a16="http://schemas.microsoft.com/office/drawing/2014/main" id="{94B278B9-A230-4337-BFC3-7B9EFA56CB8A}"/>
                </a:ext>
              </a:extLst>
            </p:cNvPr>
            <p:cNvSpPr/>
            <p:nvPr/>
          </p:nvSpPr>
          <p:spPr>
            <a:xfrm>
              <a:off x="-5789575" y="2928775"/>
              <a:ext cx="34675" cy="18125"/>
            </a:xfrm>
            <a:custGeom>
              <a:avLst/>
              <a:gdLst/>
              <a:ahLst/>
              <a:cxnLst/>
              <a:rect l="l" t="t"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7912;p54">
              <a:extLst>
                <a:ext uri="{FF2B5EF4-FFF2-40B4-BE49-F238E27FC236}">
                  <a16:creationId xmlns:a16="http://schemas.microsoft.com/office/drawing/2014/main" id="{5EEA2E8D-4BB4-41D0-B584-B860CCFF5BCB}"/>
                </a:ext>
              </a:extLst>
            </p:cNvPr>
            <p:cNvSpPr/>
            <p:nvPr/>
          </p:nvSpPr>
          <p:spPr>
            <a:xfrm>
              <a:off x="-5858100" y="2998075"/>
              <a:ext cx="68550" cy="17350"/>
            </a:xfrm>
            <a:custGeom>
              <a:avLst/>
              <a:gdLst/>
              <a:ahLst/>
              <a:cxnLst/>
              <a:rect l="l" t="t" r="r" b="b"/>
              <a:pathLst>
                <a:path w="2742" h="694" extrusionOk="0">
                  <a:moveTo>
                    <a:pt x="347" y="1"/>
                  </a:moveTo>
                  <a:cubicBezTo>
                    <a:pt x="158" y="1"/>
                    <a:pt x="1" y="158"/>
                    <a:pt x="1" y="347"/>
                  </a:cubicBezTo>
                  <a:cubicBezTo>
                    <a:pt x="1" y="536"/>
                    <a:pt x="158" y="694"/>
                    <a:pt x="347" y="694"/>
                  </a:cubicBezTo>
                  <a:lnTo>
                    <a:pt x="2395" y="694"/>
                  </a:lnTo>
                  <a:cubicBezTo>
                    <a:pt x="2584" y="694"/>
                    <a:pt x="2742" y="536"/>
                    <a:pt x="2742" y="347"/>
                  </a:cubicBezTo>
                  <a:cubicBezTo>
                    <a:pt x="2742" y="158"/>
                    <a:pt x="2584"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7913;p54">
            <a:extLst>
              <a:ext uri="{FF2B5EF4-FFF2-40B4-BE49-F238E27FC236}">
                <a16:creationId xmlns:a16="http://schemas.microsoft.com/office/drawing/2014/main" id="{79AAC80B-3C94-4FE3-963A-4C0D1FB17356}"/>
              </a:ext>
            </a:extLst>
          </p:cNvPr>
          <p:cNvGrpSpPr/>
          <p:nvPr/>
        </p:nvGrpSpPr>
        <p:grpSpPr>
          <a:xfrm>
            <a:off x="5232309" y="1023535"/>
            <a:ext cx="474932" cy="472373"/>
            <a:chOff x="-4211975" y="2046625"/>
            <a:chExt cx="292250" cy="290675"/>
          </a:xfrm>
          <a:solidFill>
            <a:srgbClr val="5C3183"/>
          </a:solidFill>
        </p:grpSpPr>
        <p:sp>
          <p:nvSpPr>
            <p:cNvPr id="476" name="Google Shape;7914;p54">
              <a:extLst>
                <a:ext uri="{FF2B5EF4-FFF2-40B4-BE49-F238E27FC236}">
                  <a16:creationId xmlns:a16="http://schemas.microsoft.com/office/drawing/2014/main" id="{4CA8FC11-DE9D-46F5-9DBB-31D989678090}"/>
                </a:ext>
              </a:extLst>
            </p:cNvPr>
            <p:cNvSpPr/>
            <p:nvPr/>
          </p:nvSpPr>
          <p:spPr>
            <a:xfrm>
              <a:off x="-4211975" y="2081300"/>
              <a:ext cx="256025" cy="256000"/>
            </a:xfrm>
            <a:custGeom>
              <a:avLst/>
              <a:gdLst/>
              <a:ahLst/>
              <a:cxnLst/>
              <a:rect l="l" t="t" r="r" b="b"/>
              <a:pathLst>
                <a:path w="10241" h="10240" extrusionOk="0">
                  <a:moveTo>
                    <a:pt x="4758" y="693"/>
                  </a:moveTo>
                  <a:lnTo>
                    <a:pt x="4758" y="5167"/>
                  </a:lnTo>
                  <a:cubicBezTo>
                    <a:pt x="4758" y="5356"/>
                    <a:pt x="4916" y="5513"/>
                    <a:pt x="5105" y="5513"/>
                  </a:cubicBezTo>
                  <a:lnTo>
                    <a:pt x="9578" y="5513"/>
                  </a:lnTo>
                  <a:cubicBezTo>
                    <a:pt x="9358" y="7813"/>
                    <a:pt x="7436" y="9609"/>
                    <a:pt x="5105" y="9609"/>
                  </a:cubicBezTo>
                  <a:cubicBezTo>
                    <a:pt x="2679" y="9609"/>
                    <a:pt x="663" y="7593"/>
                    <a:pt x="663" y="5167"/>
                  </a:cubicBezTo>
                  <a:cubicBezTo>
                    <a:pt x="663" y="2835"/>
                    <a:pt x="2490" y="914"/>
                    <a:pt x="4758" y="693"/>
                  </a:cubicBezTo>
                  <a:close/>
                  <a:moveTo>
                    <a:pt x="5105" y="0"/>
                  </a:moveTo>
                  <a:cubicBezTo>
                    <a:pt x="2269" y="0"/>
                    <a:pt x="1" y="2300"/>
                    <a:pt x="1" y="5104"/>
                  </a:cubicBezTo>
                  <a:cubicBezTo>
                    <a:pt x="1" y="7939"/>
                    <a:pt x="2269" y="10239"/>
                    <a:pt x="5105" y="10239"/>
                  </a:cubicBezTo>
                  <a:cubicBezTo>
                    <a:pt x="7940" y="10239"/>
                    <a:pt x="10240" y="7939"/>
                    <a:pt x="10240" y="5104"/>
                  </a:cubicBezTo>
                  <a:cubicBezTo>
                    <a:pt x="10240" y="4978"/>
                    <a:pt x="10083" y="4820"/>
                    <a:pt x="9925" y="4820"/>
                  </a:cubicBezTo>
                  <a:lnTo>
                    <a:pt x="5483" y="4820"/>
                  </a:lnTo>
                  <a:lnTo>
                    <a:pt x="5483" y="347"/>
                  </a:lnTo>
                  <a:cubicBezTo>
                    <a:pt x="5483" y="158"/>
                    <a:pt x="5325" y="0"/>
                    <a:pt x="51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7915;p54">
              <a:extLst>
                <a:ext uri="{FF2B5EF4-FFF2-40B4-BE49-F238E27FC236}">
                  <a16:creationId xmlns:a16="http://schemas.microsoft.com/office/drawing/2014/main" id="{7311AF21-BDA9-4D87-9294-D369501A24C1}"/>
                </a:ext>
              </a:extLst>
            </p:cNvPr>
            <p:cNvSpPr/>
            <p:nvPr/>
          </p:nvSpPr>
          <p:spPr>
            <a:xfrm>
              <a:off x="-4057600" y="2046625"/>
              <a:ext cx="137875" cy="137875"/>
            </a:xfrm>
            <a:custGeom>
              <a:avLst/>
              <a:gdLst/>
              <a:ahLst/>
              <a:cxnLst/>
              <a:rect l="l" t="t" r="r" b="b"/>
              <a:pathLst>
                <a:path w="5515" h="5515" extrusionOk="0">
                  <a:moveTo>
                    <a:pt x="663" y="694"/>
                  </a:moveTo>
                  <a:cubicBezTo>
                    <a:pt x="2836" y="851"/>
                    <a:pt x="4601" y="2616"/>
                    <a:pt x="4758" y="4790"/>
                  </a:cubicBezTo>
                  <a:lnTo>
                    <a:pt x="663" y="4790"/>
                  </a:lnTo>
                  <a:lnTo>
                    <a:pt x="663" y="694"/>
                  </a:lnTo>
                  <a:close/>
                  <a:moveTo>
                    <a:pt x="348" y="1"/>
                  </a:moveTo>
                  <a:cubicBezTo>
                    <a:pt x="158" y="1"/>
                    <a:pt x="1" y="158"/>
                    <a:pt x="1" y="379"/>
                  </a:cubicBezTo>
                  <a:lnTo>
                    <a:pt x="1" y="5168"/>
                  </a:lnTo>
                  <a:cubicBezTo>
                    <a:pt x="1" y="5357"/>
                    <a:pt x="158" y="5514"/>
                    <a:pt x="348" y="5514"/>
                  </a:cubicBezTo>
                  <a:lnTo>
                    <a:pt x="5168" y="5514"/>
                  </a:lnTo>
                  <a:cubicBezTo>
                    <a:pt x="5357" y="5514"/>
                    <a:pt x="5514" y="5357"/>
                    <a:pt x="5514" y="5168"/>
                  </a:cubicBezTo>
                  <a:cubicBezTo>
                    <a:pt x="5483" y="3750"/>
                    <a:pt x="4979" y="2490"/>
                    <a:pt x="3971" y="1513"/>
                  </a:cubicBezTo>
                  <a:cubicBezTo>
                    <a:pt x="2994" y="536"/>
                    <a:pt x="1734"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7916;p54">
            <a:extLst>
              <a:ext uri="{FF2B5EF4-FFF2-40B4-BE49-F238E27FC236}">
                <a16:creationId xmlns:a16="http://schemas.microsoft.com/office/drawing/2014/main" id="{22BD6EAE-E133-4C07-A544-5236CDBDB9B4}"/>
              </a:ext>
            </a:extLst>
          </p:cNvPr>
          <p:cNvGrpSpPr/>
          <p:nvPr/>
        </p:nvGrpSpPr>
        <p:grpSpPr>
          <a:xfrm>
            <a:off x="5288638" y="1594063"/>
            <a:ext cx="362272" cy="477492"/>
            <a:chOff x="-4178875" y="2405775"/>
            <a:chExt cx="222925" cy="293825"/>
          </a:xfrm>
          <a:solidFill>
            <a:srgbClr val="5C3183"/>
          </a:solidFill>
        </p:grpSpPr>
        <p:sp>
          <p:nvSpPr>
            <p:cNvPr id="473" name="Google Shape;7917;p54">
              <a:extLst>
                <a:ext uri="{FF2B5EF4-FFF2-40B4-BE49-F238E27FC236}">
                  <a16:creationId xmlns:a16="http://schemas.microsoft.com/office/drawing/2014/main" id="{FBB791E1-FBE2-457D-BF18-1F27B6CAD2FF}"/>
                </a:ext>
              </a:extLst>
            </p:cNvPr>
            <p:cNvSpPr/>
            <p:nvPr/>
          </p:nvSpPr>
          <p:spPr>
            <a:xfrm>
              <a:off x="-4178875" y="2405775"/>
              <a:ext cx="222925" cy="293825"/>
            </a:xfrm>
            <a:custGeom>
              <a:avLst/>
              <a:gdLst/>
              <a:ahLst/>
              <a:cxnLst/>
              <a:rect l="l" t="t" r="r" b="b"/>
              <a:pathLst>
                <a:path w="8917" h="11753" extrusionOk="0">
                  <a:moveTo>
                    <a:pt x="4474" y="694"/>
                  </a:moveTo>
                  <a:cubicBezTo>
                    <a:pt x="6553" y="694"/>
                    <a:pt x="8254" y="2395"/>
                    <a:pt x="8254" y="4475"/>
                  </a:cubicBezTo>
                  <a:cubicBezTo>
                    <a:pt x="8191" y="5262"/>
                    <a:pt x="7971" y="6018"/>
                    <a:pt x="7530" y="6649"/>
                  </a:cubicBezTo>
                  <a:lnTo>
                    <a:pt x="4474" y="10776"/>
                  </a:lnTo>
                  <a:lnTo>
                    <a:pt x="1418" y="6712"/>
                  </a:lnTo>
                  <a:cubicBezTo>
                    <a:pt x="945" y="6050"/>
                    <a:pt x="693" y="5294"/>
                    <a:pt x="693" y="4475"/>
                  </a:cubicBezTo>
                  <a:cubicBezTo>
                    <a:pt x="693" y="2395"/>
                    <a:pt x="2363" y="694"/>
                    <a:pt x="4474" y="694"/>
                  </a:cubicBezTo>
                  <a:close/>
                  <a:moveTo>
                    <a:pt x="4474" y="1"/>
                  </a:moveTo>
                  <a:cubicBezTo>
                    <a:pt x="2017" y="1"/>
                    <a:pt x="0" y="2017"/>
                    <a:pt x="0" y="4475"/>
                  </a:cubicBezTo>
                  <a:cubicBezTo>
                    <a:pt x="0" y="5451"/>
                    <a:pt x="315" y="6365"/>
                    <a:pt x="882" y="7153"/>
                  </a:cubicBezTo>
                  <a:lnTo>
                    <a:pt x="4190" y="11595"/>
                  </a:lnTo>
                  <a:cubicBezTo>
                    <a:pt x="4253" y="11689"/>
                    <a:pt x="4348" y="11752"/>
                    <a:pt x="4474" y="11752"/>
                  </a:cubicBezTo>
                  <a:cubicBezTo>
                    <a:pt x="4568" y="11752"/>
                    <a:pt x="4663" y="11721"/>
                    <a:pt x="4726" y="11595"/>
                  </a:cubicBezTo>
                  <a:lnTo>
                    <a:pt x="8097" y="7058"/>
                  </a:lnTo>
                  <a:cubicBezTo>
                    <a:pt x="8633" y="6333"/>
                    <a:pt x="8916" y="5420"/>
                    <a:pt x="8916" y="4506"/>
                  </a:cubicBezTo>
                  <a:cubicBezTo>
                    <a:pt x="8916" y="1986"/>
                    <a:pt x="6900" y="1"/>
                    <a:pt x="4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7918;p54">
              <a:extLst>
                <a:ext uri="{FF2B5EF4-FFF2-40B4-BE49-F238E27FC236}">
                  <a16:creationId xmlns:a16="http://schemas.microsoft.com/office/drawing/2014/main" id="{E15D0DC2-737C-437D-8EBD-C5E88D8B0BB0}"/>
                </a:ext>
              </a:extLst>
            </p:cNvPr>
            <p:cNvSpPr/>
            <p:nvPr/>
          </p:nvSpPr>
          <p:spPr>
            <a:xfrm>
              <a:off x="-4093025" y="2491650"/>
              <a:ext cx="51225" cy="51200"/>
            </a:xfrm>
            <a:custGeom>
              <a:avLst/>
              <a:gdLst/>
              <a:ahLst/>
              <a:cxnLst/>
              <a:rect l="l" t="t" r="r" b="b"/>
              <a:pathLst>
                <a:path w="2049" h="2048" extrusionOk="0">
                  <a:moveTo>
                    <a:pt x="1040" y="630"/>
                  </a:moveTo>
                  <a:cubicBezTo>
                    <a:pt x="1229" y="630"/>
                    <a:pt x="1386" y="788"/>
                    <a:pt x="1386" y="1008"/>
                  </a:cubicBezTo>
                  <a:cubicBezTo>
                    <a:pt x="1386" y="1197"/>
                    <a:pt x="1197" y="1355"/>
                    <a:pt x="1040" y="1355"/>
                  </a:cubicBezTo>
                  <a:cubicBezTo>
                    <a:pt x="819" y="1355"/>
                    <a:pt x="662" y="1197"/>
                    <a:pt x="662" y="1008"/>
                  </a:cubicBezTo>
                  <a:cubicBezTo>
                    <a:pt x="662" y="788"/>
                    <a:pt x="819" y="630"/>
                    <a:pt x="1040" y="630"/>
                  </a:cubicBezTo>
                  <a:close/>
                  <a:moveTo>
                    <a:pt x="1040" y="0"/>
                  </a:moveTo>
                  <a:cubicBezTo>
                    <a:pt x="473" y="0"/>
                    <a:pt x="0" y="473"/>
                    <a:pt x="0" y="1040"/>
                  </a:cubicBezTo>
                  <a:cubicBezTo>
                    <a:pt x="0" y="1575"/>
                    <a:pt x="473" y="2048"/>
                    <a:pt x="1040" y="2048"/>
                  </a:cubicBezTo>
                  <a:cubicBezTo>
                    <a:pt x="1575" y="2048"/>
                    <a:pt x="2048" y="1575"/>
                    <a:pt x="2048" y="1040"/>
                  </a:cubicBezTo>
                  <a:cubicBezTo>
                    <a:pt x="2048" y="441"/>
                    <a:pt x="1575"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7919;p54">
              <a:extLst>
                <a:ext uri="{FF2B5EF4-FFF2-40B4-BE49-F238E27FC236}">
                  <a16:creationId xmlns:a16="http://schemas.microsoft.com/office/drawing/2014/main" id="{A762D361-F183-43B2-AFCF-B0A6391B309D}"/>
                </a:ext>
              </a:extLst>
            </p:cNvPr>
            <p:cNvSpPr/>
            <p:nvPr/>
          </p:nvSpPr>
          <p:spPr>
            <a:xfrm>
              <a:off x="-4145800" y="2439650"/>
              <a:ext cx="155975" cy="155200"/>
            </a:xfrm>
            <a:custGeom>
              <a:avLst/>
              <a:gdLst/>
              <a:ahLst/>
              <a:cxnLst/>
              <a:rect l="l" t="t" r="r" b="b"/>
              <a:pathLst>
                <a:path w="6239" h="6208" extrusionOk="0">
                  <a:moveTo>
                    <a:pt x="3403" y="694"/>
                  </a:moveTo>
                  <a:lnTo>
                    <a:pt x="3403" y="1166"/>
                  </a:lnTo>
                  <a:cubicBezTo>
                    <a:pt x="3403" y="1324"/>
                    <a:pt x="3497" y="1450"/>
                    <a:pt x="3655" y="1481"/>
                  </a:cubicBezTo>
                  <a:cubicBezTo>
                    <a:pt x="3844" y="1576"/>
                    <a:pt x="4033" y="1670"/>
                    <a:pt x="4191" y="1828"/>
                  </a:cubicBezTo>
                  <a:cubicBezTo>
                    <a:pt x="4268" y="1867"/>
                    <a:pt x="4358" y="1894"/>
                    <a:pt x="4445" y="1894"/>
                  </a:cubicBezTo>
                  <a:cubicBezTo>
                    <a:pt x="4499" y="1894"/>
                    <a:pt x="4552" y="1884"/>
                    <a:pt x="4600" y="1859"/>
                  </a:cubicBezTo>
                  <a:lnTo>
                    <a:pt x="4978" y="1607"/>
                  </a:lnTo>
                  <a:lnTo>
                    <a:pt x="5356" y="2206"/>
                  </a:lnTo>
                  <a:lnTo>
                    <a:pt x="4947" y="2458"/>
                  </a:lnTo>
                  <a:cubicBezTo>
                    <a:pt x="4821" y="2521"/>
                    <a:pt x="4789" y="2647"/>
                    <a:pt x="4789" y="2805"/>
                  </a:cubicBezTo>
                  <a:cubicBezTo>
                    <a:pt x="4821" y="3025"/>
                    <a:pt x="4821" y="3183"/>
                    <a:pt x="4789" y="3435"/>
                  </a:cubicBezTo>
                  <a:cubicBezTo>
                    <a:pt x="4758" y="3592"/>
                    <a:pt x="4821" y="3687"/>
                    <a:pt x="4947" y="3781"/>
                  </a:cubicBezTo>
                  <a:lnTo>
                    <a:pt x="5356" y="4033"/>
                  </a:lnTo>
                  <a:lnTo>
                    <a:pt x="4978" y="4600"/>
                  </a:lnTo>
                  <a:lnTo>
                    <a:pt x="4600" y="4380"/>
                  </a:lnTo>
                  <a:cubicBezTo>
                    <a:pt x="4554" y="4345"/>
                    <a:pt x="4503" y="4332"/>
                    <a:pt x="4452" y="4332"/>
                  </a:cubicBezTo>
                  <a:cubicBezTo>
                    <a:pt x="4363" y="4332"/>
                    <a:pt x="4270" y="4372"/>
                    <a:pt x="4191" y="4411"/>
                  </a:cubicBezTo>
                  <a:cubicBezTo>
                    <a:pt x="4033" y="4537"/>
                    <a:pt x="3844" y="4632"/>
                    <a:pt x="3655" y="4726"/>
                  </a:cubicBezTo>
                  <a:cubicBezTo>
                    <a:pt x="3529" y="4758"/>
                    <a:pt x="3403" y="4915"/>
                    <a:pt x="3403" y="5041"/>
                  </a:cubicBezTo>
                  <a:lnTo>
                    <a:pt x="3403" y="5514"/>
                  </a:lnTo>
                  <a:lnTo>
                    <a:pt x="2741" y="5514"/>
                  </a:lnTo>
                  <a:lnTo>
                    <a:pt x="2741" y="5041"/>
                  </a:lnTo>
                  <a:cubicBezTo>
                    <a:pt x="2741" y="4884"/>
                    <a:pt x="2678" y="4758"/>
                    <a:pt x="2521" y="4726"/>
                  </a:cubicBezTo>
                  <a:cubicBezTo>
                    <a:pt x="2300" y="4663"/>
                    <a:pt x="2111" y="4569"/>
                    <a:pt x="1954" y="4411"/>
                  </a:cubicBezTo>
                  <a:cubicBezTo>
                    <a:pt x="1874" y="4372"/>
                    <a:pt x="1782" y="4332"/>
                    <a:pt x="1701" y="4332"/>
                  </a:cubicBezTo>
                  <a:cubicBezTo>
                    <a:pt x="1654" y="4332"/>
                    <a:pt x="1610" y="4345"/>
                    <a:pt x="1576" y="4380"/>
                  </a:cubicBezTo>
                  <a:lnTo>
                    <a:pt x="1166" y="4600"/>
                  </a:lnTo>
                  <a:lnTo>
                    <a:pt x="820" y="4033"/>
                  </a:lnTo>
                  <a:lnTo>
                    <a:pt x="1198" y="3781"/>
                  </a:lnTo>
                  <a:cubicBezTo>
                    <a:pt x="1324" y="3718"/>
                    <a:pt x="1418" y="3592"/>
                    <a:pt x="1355" y="3435"/>
                  </a:cubicBezTo>
                  <a:cubicBezTo>
                    <a:pt x="1324" y="3183"/>
                    <a:pt x="1324" y="3025"/>
                    <a:pt x="1355" y="2805"/>
                  </a:cubicBezTo>
                  <a:cubicBezTo>
                    <a:pt x="1418" y="2647"/>
                    <a:pt x="1324" y="2521"/>
                    <a:pt x="1198" y="2458"/>
                  </a:cubicBezTo>
                  <a:lnTo>
                    <a:pt x="820" y="2206"/>
                  </a:lnTo>
                  <a:lnTo>
                    <a:pt x="1166" y="1607"/>
                  </a:lnTo>
                  <a:lnTo>
                    <a:pt x="1576" y="1859"/>
                  </a:lnTo>
                  <a:cubicBezTo>
                    <a:pt x="1612" y="1884"/>
                    <a:pt x="1657" y="1894"/>
                    <a:pt x="1706" y="1894"/>
                  </a:cubicBezTo>
                  <a:cubicBezTo>
                    <a:pt x="1786" y="1894"/>
                    <a:pt x="1876" y="1867"/>
                    <a:pt x="1954" y="1828"/>
                  </a:cubicBezTo>
                  <a:cubicBezTo>
                    <a:pt x="2111" y="1702"/>
                    <a:pt x="2300" y="1576"/>
                    <a:pt x="2521" y="1481"/>
                  </a:cubicBezTo>
                  <a:cubicBezTo>
                    <a:pt x="2615" y="1450"/>
                    <a:pt x="2741" y="1292"/>
                    <a:pt x="2741" y="1166"/>
                  </a:cubicBezTo>
                  <a:lnTo>
                    <a:pt x="2741" y="694"/>
                  </a:lnTo>
                  <a:close/>
                  <a:moveTo>
                    <a:pt x="2426" y="1"/>
                  </a:moveTo>
                  <a:cubicBezTo>
                    <a:pt x="2237" y="1"/>
                    <a:pt x="2080" y="158"/>
                    <a:pt x="2080" y="347"/>
                  </a:cubicBezTo>
                  <a:lnTo>
                    <a:pt x="2080" y="946"/>
                  </a:lnTo>
                  <a:cubicBezTo>
                    <a:pt x="1954" y="977"/>
                    <a:pt x="1828" y="1072"/>
                    <a:pt x="1765" y="1135"/>
                  </a:cubicBezTo>
                  <a:lnTo>
                    <a:pt x="1261" y="851"/>
                  </a:lnTo>
                  <a:cubicBezTo>
                    <a:pt x="1211" y="831"/>
                    <a:pt x="1158" y="821"/>
                    <a:pt x="1104" y="821"/>
                  </a:cubicBezTo>
                  <a:cubicBezTo>
                    <a:pt x="990" y="821"/>
                    <a:pt x="874" y="870"/>
                    <a:pt x="788" y="977"/>
                  </a:cubicBezTo>
                  <a:lnTo>
                    <a:pt x="126" y="2175"/>
                  </a:lnTo>
                  <a:cubicBezTo>
                    <a:pt x="32" y="2332"/>
                    <a:pt x="63" y="2521"/>
                    <a:pt x="221" y="2647"/>
                  </a:cubicBezTo>
                  <a:lnTo>
                    <a:pt x="757" y="2899"/>
                  </a:lnTo>
                  <a:lnTo>
                    <a:pt x="757" y="3120"/>
                  </a:lnTo>
                  <a:lnTo>
                    <a:pt x="757" y="3309"/>
                  </a:lnTo>
                  <a:lnTo>
                    <a:pt x="221" y="3592"/>
                  </a:lnTo>
                  <a:cubicBezTo>
                    <a:pt x="63" y="3655"/>
                    <a:pt x="0" y="3907"/>
                    <a:pt x="126" y="4065"/>
                  </a:cubicBezTo>
                  <a:lnTo>
                    <a:pt x="788" y="5231"/>
                  </a:lnTo>
                  <a:cubicBezTo>
                    <a:pt x="831" y="5337"/>
                    <a:pt x="960" y="5415"/>
                    <a:pt x="1088" y="5415"/>
                  </a:cubicBezTo>
                  <a:cubicBezTo>
                    <a:pt x="1149" y="5415"/>
                    <a:pt x="1210" y="5397"/>
                    <a:pt x="1261" y="5357"/>
                  </a:cubicBezTo>
                  <a:lnTo>
                    <a:pt x="1765" y="5073"/>
                  </a:lnTo>
                  <a:cubicBezTo>
                    <a:pt x="1891" y="5167"/>
                    <a:pt x="1954" y="5199"/>
                    <a:pt x="2080" y="5262"/>
                  </a:cubicBezTo>
                  <a:lnTo>
                    <a:pt x="2080" y="5861"/>
                  </a:lnTo>
                  <a:cubicBezTo>
                    <a:pt x="2080" y="6050"/>
                    <a:pt x="2237" y="6207"/>
                    <a:pt x="2426" y="6207"/>
                  </a:cubicBezTo>
                  <a:lnTo>
                    <a:pt x="3812" y="6207"/>
                  </a:lnTo>
                  <a:cubicBezTo>
                    <a:pt x="4002" y="6207"/>
                    <a:pt x="4159" y="6050"/>
                    <a:pt x="4159" y="5861"/>
                  </a:cubicBezTo>
                  <a:lnTo>
                    <a:pt x="4159" y="5262"/>
                  </a:lnTo>
                  <a:cubicBezTo>
                    <a:pt x="4285" y="5231"/>
                    <a:pt x="4411" y="5167"/>
                    <a:pt x="4474" y="5073"/>
                  </a:cubicBezTo>
                  <a:lnTo>
                    <a:pt x="4978" y="5357"/>
                  </a:lnTo>
                  <a:cubicBezTo>
                    <a:pt x="5028" y="5376"/>
                    <a:pt x="5084" y="5387"/>
                    <a:pt x="5141" y="5387"/>
                  </a:cubicBezTo>
                  <a:cubicBezTo>
                    <a:pt x="5263" y="5387"/>
                    <a:pt x="5386" y="5338"/>
                    <a:pt x="5451" y="5231"/>
                  </a:cubicBezTo>
                  <a:lnTo>
                    <a:pt x="6144" y="4065"/>
                  </a:lnTo>
                  <a:cubicBezTo>
                    <a:pt x="6207" y="3907"/>
                    <a:pt x="6175" y="3687"/>
                    <a:pt x="6018" y="3592"/>
                  </a:cubicBezTo>
                  <a:lnTo>
                    <a:pt x="5514" y="3309"/>
                  </a:lnTo>
                  <a:lnTo>
                    <a:pt x="5514" y="3120"/>
                  </a:lnTo>
                  <a:lnTo>
                    <a:pt x="5514" y="2899"/>
                  </a:lnTo>
                  <a:lnTo>
                    <a:pt x="6018" y="2647"/>
                  </a:lnTo>
                  <a:cubicBezTo>
                    <a:pt x="6175" y="2521"/>
                    <a:pt x="6238" y="2332"/>
                    <a:pt x="6144" y="2175"/>
                  </a:cubicBezTo>
                  <a:lnTo>
                    <a:pt x="5451" y="977"/>
                  </a:lnTo>
                  <a:cubicBezTo>
                    <a:pt x="5408" y="870"/>
                    <a:pt x="5278" y="807"/>
                    <a:pt x="5149" y="807"/>
                  </a:cubicBezTo>
                  <a:cubicBezTo>
                    <a:pt x="5089" y="807"/>
                    <a:pt x="5029" y="821"/>
                    <a:pt x="4978" y="851"/>
                  </a:cubicBezTo>
                  <a:lnTo>
                    <a:pt x="4474" y="1135"/>
                  </a:lnTo>
                  <a:cubicBezTo>
                    <a:pt x="4348" y="1072"/>
                    <a:pt x="4285" y="1009"/>
                    <a:pt x="4159" y="946"/>
                  </a:cubicBezTo>
                  <a:lnTo>
                    <a:pt x="4159" y="347"/>
                  </a:lnTo>
                  <a:cubicBezTo>
                    <a:pt x="4159" y="158"/>
                    <a:pt x="4002" y="1"/>
                    <a:pt x="38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920;p54">
            <a:extLst>
              <a:ext uri="{FF2B5EF4-FFF2-40B4-BE49-F238E27FC236}">
                <a16:creationId xmlns:a16="http://schemas.microsoft.com/office/drawing/2014/main" id="{39788628-04A2-452D-99CA-CBFD163C6CC7}"/>
              </a:ext>
            </a:extLst>
          </p:cNvPr>
          <p:cNvGrpSpPr/>
          <p:nvPr/>
        </p:nvGrpSpPr>
        <p:grpSpPr>
          <a:xfrm>
            <a:off x="5246389" y="2195996"/>
            <a:ext cx="473631" cy="445436"/>
            <a:chOff x="-4211975" y="2783850"/>
            <a:chExt cx="291450" cy="274100"/>
          </a:xfrm>
          <a:solidFill>
            <a:srgbClr val="5C3183"/>
          </a:solidFill>
        </p:grpSpPr>
        <p:sp>
          <p:nvSpPr>
            <p:cNvPr id="470" name="Google Shape;7921;p54">
              <a:extLst>
                <a:ext uri="{FF2B5EF4-FFF2-40B4-BE49-F238E27FC236}">
                  <a16:creationId xmlns:a16="http://schemas.microsoft.com/office/drawing/2014/main" id="{80D13F26-3FA3-4EC8-A904-F1D87841E65F}"/>
                </a:ext>
              </a:extLst>
            </p:cNvPr>
            <p:cNvSpPr/>
            <p:nvPr/>
          </p:nvSpPr>
          <p:spPr>
            <a:xfrm>
              <a:off x="-4211975" y="2937125"/>
              <a:ext cx="291450" cy="120825"/>
            </a:xfrm>
            <a:custGeom>
              <a:avLst/>
              <a:gdLst/>
              <a:ahLst/>
              <a:cxnLst/>
              <a:rect l="l" t="t" r="r" b="b"/>
              <a:pathLst>
                <a:path w="11658" h="4833" extrusionOk="0">
                  <a:moveTo>
                    <a:pt x="978" y="706"/>
                  </a:moveTo>
                  <a:cubicBezTo>
                    <a:pt x="1167" y="706"/>
                    <a:pt x="1324" y="863"/>
                    <a:pt x="1324" y="1052"/>
                  </a:cubicBezTo>
                  <a:lnTo>
                    <a:pt x="1324" y="3762"/>
                  </a:lnTo>
                  <a:cubicBezTo>
                    <a:pt x="1324" y="3982"/>
                    <a:pt x="1167" y="4140"/>
                    <a:pt x="978" y="4140"/>
                  </a:cubicBezTo>
                  <a:lnTo>
                    <a:pt x="631" y="4140"/>
                  </a:lnTo>
                  <a:lnTo>
                    <a:pt x="631" y="706"/>
                  </a:lnTo>
                  <a:close/>
                  <a:moveTo>
                    <a:pt x="3866" y="717"/>
                  </a:moveTo>
                  <a:cubicBezTo>
                    <a:pt x="4374" y="717"/>
                    <a:pt x="4886" y="859"/>
                    <a:pt x="5325" y="1147"/>
                  </a:cubicBezTo>
                  <a:cubicBezTo>
                    <a:pt x="5672" y="1367"/>
                    <a:pt x="5703" y="1399"/>
                    <a:pt x="5829" y="1399"/>
                  </a:cubicBezTo>
                  <a:lnTo>
                    <a:pt x="7247" y="1399"/>
                  </a:lnTo>
                  <a:cubicBezTo>
                    <a:pt x="7436" y="1399"/>
                    <a:pt x="7594" y="1556"/>
                    <a:pt x="7594" y="1777"/>
                  </a:cubicBezTo>
                  <a:cubicBezTo>
                    <a:pt x="7594" y="1966"/>
                    <a:pt x="7436" y="2124"/>
                    <a:pt x="7247" y="2124"/>
                  </a:cubicBezTo>
                  <a:lnTo>
                    <a:pt x="4758" y="2124"/>
                  </a:lnTo>
                  <a:cubicBezTo>
                    <a:pt x="4380" y="2124"/>
                    <a:pt x="4034" y="2344"/>
                    <a:pt x="3845" y="2659"/>
                  </a:cubicBezTo>
                  <a:cubicBezTo>
                    <a:pt x="3782" y="2817"/>
                    <a:pt x="3845" y="3069"/>
                    <a:pt x="4002" y="3132"/>
                  </a:cubicBezTo>
                  <a:cubicBezTo>
                    <a:pt x="4045" y="3158"/>
                    <a:pt x="4096" y="3169"/>
                    <a:pt x="4148" y="3169"/>
                  </a:cubicBezTo>
                  <a:cubicBezTo>
                    <a:pt x="4284" y="3169"/>
                    <a:pt x="4429" y="3088"/>
                    <a:pt x="4475" y="2974"/>
                  </a:cubicBezTo>
                  <a:cubicBezTo>
                    <a:pt x="4538" y="2848"/>
                    <a:pt x="4632" y="2785"/>
                    <a:pt x="4790" y="2785"/>
                  </a:cubicBezTo>
                  <a:lnTo>
                    <a:pt x="7562" y="2785"/>
                  </a:lnTo>
                  <a:cubicBezTo>
                    <a:pt x="7783" y="2785"/>
                    <a:pt x="8003" y="2722"/>
                    <a:pt x="8192" y="2596"/>
                  </a:cubicBezTo>
                  <a:lnTo>
                    <a:pt x="10555" y="769"/>
                  </a:lnTo>
                  <a:cubicBezTo>
                    <a:pt x="10603" y="747"/>
                    <a:pt x="10649" y="737"/>
                    <a:pt x="10693" y="737"/>
                  </a:cubicBezTo>
                  <a:cubicBezTo>
                    <a:pt x="10969" y="737"/>
                    <a:pt x="11146" y="1123"/>
                    <a:pt x="10902" y="1367"/>
                  </a:cubicBezTo>
                  <a:cubicBezTo>
                    <a:pt x="10844" y="1406"/>
                    <a:pt x="10817" y="1419"/>
                    <a:pt x="10805" y="1419"/>
                  </a:cubicBezTo>
                  <a:cubicBezTo>
                    <a:pt x="10780" y="1419"/>
                    <a:pt x="10836" y="1354"/>
                    <a:pt x="10826" y="1354"/>
                  </a:cubicBezTo>
                  <a:cubicBezTo>
                    <a:pt x="10804" y="1354"/>
                    <a:pt x="10447" y="1686"/>
                    <a:pt x="8066" y="3856"/>
                  </a:cubicBezTo>
                  <a:cubicBezTo>
                    <a:pt x="7877" y="4014"/>
                    <a:pt x="7625" y="4140"/>
                    <a:pt x="7373" y="4140"/>
                  </a:cubicBezTo>
                  <a:lnTo>
                    <a:pt x="3435" y="4140"/>
                  </a:lnTo>
                  <a:cubicBezTo>
                    <a:pt x="2962" y="4140"/>
                    <a:pt x="2490" y="4014"/>
                    <a:pt x="2049" y="3825"/>
                  </a:cubicBezTo>
                  <a:lnTo>
                    <a:pt x="2049" y="1399"/>
                  </a:lnTo>
                  <a:lnTo>
                    <a:pt x="2332" y="1210"/>
                  </a:lnTo>
                  <a:cubicBezTo>
                    <a:pt x="2774" y="883"/>
                    <a:pt x="3318" y="717"/>
                    <a:pt x="3866" y="717"/>
                  </a:cubicBezTo>
                  <a:close/>
                  <a:moveTo>
                    <a:pt x="3817" y="0"/>
                  </a:moveTo>
                  <a:cubicBezTo>
                    <a:pt x="3151" y="0"/>
                    <a:pt x="2491" y="205"/>
                    <a:pt x="1923" y="611"/>
                  </a:cubicBezTo>
                  <a:cubicBezTo>
                    <a:pt x="1765" y="265"/>
                    <a:pt x="1419" y="13"/>
                    <a:pt x="1009" y="13"/>
                  </a:cubicBezTo>
                  <a:lnTo>
                    <a:pt x="348" y="13"/>
                  </a:lnTo>
                  <a:cubicBezTo>
                    <a:pt x="159" y="13"/>
                    <a:pt x="1" y="170"/>
                    <a:pt x="1" y="391"/>
                  </a:cubicBezTo>
                  <a:lnTo>
                    <a:pt x="1" y="4486"/>
                  </a:lnTo>
                  <a:cubicBezTo>
                    <a:pt x="1" y="4675"/>
                    <a:pt x="159" y="4833"/>
                    <a:pt x="348" y="4833"/>
                  </a:cubicBezTo>
                  <a:lnTo>
                    <a:pt x="1009" y="4833"/>
                  </a:lnTo>
                  <a:cubicBezTo>
                    <a:pt x="1324" y="4833"/>
                    <a:pt x="1608" y="4675"/>
                    <a:pt x="1797" y="4486"/>
                  </a:cubicBezTo>
                  <a:cubicBezTo>
                    <a:pt x="2332" y="4707"/>
                    <a:pt x="2868" y="4833"/>
                    <a:pt x="3435" y="4833"/>
                  </a:cubicBezTo>
                  <a:lnTo>
                    <a:pt x="7373" y="4833"/>
                  </a:lnTo>
                  <a:cubicBezTo>
                    <a:pt x="7783" y="4833"/>
                    <a:pt x="8192" y="4675"/>
                    <a:pt x="8507" y="4392"/>
                  </a:cubicBezTo>
                  <a:cubicBezTo>
                    <a:pt x="8539" y="4392"/>
                    <a:pt x="11217" y="1903"/>
                    <a:pt x="11248" y="1872"/>
                  </a:cubicBezTo>
                  <a:cubicBezTo>
                    <a:pt x="11406" y="1809"/>
                    <a:pt x="11658" y="1493"/>
                    <a:pt x="11658" y="1084"/>
                  </a:cubicBezTo>
                  <a:cubicBezTo>
                    <a:pt x="11658" y="454"/>
                    <a:pt x="11185" y="44"/>
                    <a:pt x="10618" y="44"/>
                  </a:cubicBezTo>
                  <a:cubicBezTo>
                    <a:pt x="10303" y="44"/>
                    <a:pt x="10051" y="202"/>
                    <a:pt x="9925" y="296"/>
                  </a:cubicBezTo>
                  <a:lnTo>
                    <a:pt x="8192" y="1619"/>
                  </a:lnTo>
                  <a:cubicBezTo>
                    <a:pt x="8098" y="1084"/>
                    <a:pt x="7688" y="706"/>
                    <a:pt x="7153" y="706"/>
                  </a:cubicBezTo>
                  <a:lnTo>
                    <a:pt x="5861" y="706"/>
                  </a:lnTo>
                  <a:lnTo>
                    <a:pt x="5640" y="548"/>
                  </a:lnTo>
                  <a:cubicBezTo>
                    <a:pt x="5075" y="182"/>
                    <a:pt x="4444" y="0"/>
                    <a:pt x="38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7922;p54">
              <a:extLst>
                <a:ext uri="{FF2B5EF4-FFF2-40B4-BE49-F238E27FC236}">
                  <a16:creationId xmlns:a16="http://schemas.microsoft.com/office/drawing/2014/main" id="{2163D78E-7477-406F-8571-385E562997B2}"/>
                </a:ext>
              </a:extLst>
            </p:cNvPr>
            <p:cNvSpPr/>
            <p:nvPr/>
          </p:nvSpPr>
          <p:spPr>
            <a:xfrm>
              <a:off x="-4109575" y="2783850"/>
              <a:ext cx="153625" cy="154400"/>
            </a:xfrm>
            <a:custGeom>
              <a:avLst/>
              <a:gdLst/>
              <a:ahLst/>
              <a:cxnLst/>
              <a:rect l="l" t="t" r="r" b="b"/>
              <a:pathLst>
                <a:path w="6145" h="6176" extrusionOk="0">
                  <a:moveTo>
                    <a:pt x="3057" y="693"/>
                  </a:moveTo>
                  <a:cubicBezTo>
                    <a:pt x="4411" y="693"/>
                    <a:pt x="5482" y="1765"/>
                    <a:pt x="5482" y="3088"/>
                  </a:cubicBezTo>
                  <a:cubicBezTo>
                    <a:pt x="5482" y="4442"/>
                    <a:pt x="4411" y="5482"/>
                    <a:pt x="3057" y="5482"/>
                  </a:cubicBezTo>
                  <a:cubicBezTo>
                    <a:pt x="1733" y="5482"/>
                    <a:pt x="662" y="4442"/>
                    <a:pt x="662" y="3088"/>
                  </a:cubicBezTo>
                  <a:cubicBezTo>
                    <a:pt x="662" y="1765"/>
                    <a:pt x="1733" y="693"/>
                    <a:pt x="3057" y="693"/>
                  </a:cubicBezTo>
                  <a:close/>
                  <a:moveTo>
                    <a:pt x="3057" y="0"/>
                  </a:moveTo>
                  <a:cubicBezTo>
                    <a:pt x="1387" y="0"/>
                    <a:pt x="1" y="1387"/>
                    <a:pt x="1" y="3088"/>
                  </a:cubicBezTo>
                  <a:cubicBezTo>
                    <a:pt x="1" y="4789"/>
                    <a:pt x="1387" y="6175"/>
                    <a:pt x="3057" y="6175"/>
                  </a:cubicBezTo>
                  <a:cubicBezTo>
                    <a:pt x="4758" y="6175"/>
                    <a:pt x="6144" y="4789"/>
                    <a:pt x="6144" y="3088"/>
                  </a:cubicBezTo>
                  <a:cubicBezTo>
                    <a:pt x="6144" y="1387"/>
                    <a:pt x="4758" y="0"/>
                    <a:pt x="30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7923;p54">
              <a:extLst>
                <a:ext uri="{FF2B5EF4-FFF2-40B4-BE49-F238E27FC236}">
                  <a16:creationId xmlns:a16="http://schemas.microsoft.com/office/drawing/2014/main" id="{9C4C8DEC-460A-47B9-97ED-EB52B4627A3E}"/>
                </a:ext>
              </a:extLst>
            </p:cNvPr>
            <p:cNvSpPr/>
            <p:nvPr/>
          </p:nvSpPr>
          <p:spPr>
            <a:xfrm>
              <a:off x="-4074925" y="2818500"/>
              <a:ext cx="84300" cy="85100"/>
            </a:xfrm>
            <a:custGeom>
              <a:avLst/>
              <a:gdLst/>
              <a:ahLst/>
              <a:cxnLst/>
              <a:rect l="l" t="t" r="r" b="b"/>
              <a:pathLst>
                <a:path w="3372" h="3404" extrusionOk="0">
                  <a:moveTo>
                    <a:pt x="1671" y="631"/>
                  </a:moveTo>
                  <a:cubicBezTo>
                    <a:pt x="2238" y="631"/>
                    <a:pt x="2710" y="1103"/>
                    <a:pt x="2710" y="1670"/>
                  </a:cubicBezTo>
                  <a:cubicBezTo>
                    <a:pt x="2710" y="2206"/>
                    <a:pt x="2238" y="2678"/>
                    <a:pt x="1671" y="2678"/>
                  </a:cubicBezTo>
                  <a:cubicBezTo>
                    <a:pt x="1135" y="2678"/>
                    <a:pt x="662" y="2206"/>
                    <a:pt x="662" y="1670"/>
                  </a:cubicBezTo>
                  <a:cubicBezTo>
                    <a:pt x="662" y="1103"/>
                    <a:pt x="1135" y="631"/>
                    <a:pt x="1671" y="631"/>
                  </a:cubicBezTo>
                  <a:close/>
                  <a:moveTo>
                    <a:pt x="1671" y="1"/>
                  </a:moveTo>
                  <a:cubicBezTo>
                    <a:pt x="725" y="1"/>
                    <a:pt x="1" y="757"/>
                    <a:pt x="1" y="1702"/>
                  </a:cubicBezTo>
                  <a:cubicBezTo>
                    <a:pt x="1" y="2647"/>
                    <a:pt x="725" y="3403"/>
                    <a:pt x="1671" y="3403"/>
                  </a:cubicBezTo>
                  <a:cubicBezTo>
                    <a:pt x="2616" y="3403"/>
                    <a:pt x="3372" y="2647"/>
                    <a:pt x="3372" y="1702"/>
                  </a:cubicBezTo>
                  <a:cubicBezTo>
                    <a:pt x="3372" y="757"/>
                    <a:pt x="2616" y="1"/>
                    <a:pt x="16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7924;p54">
            <a:extLst>
              <a:ext uri="{FF2B5EF4-FFF2-40B4-BE49-F238E27FC236}">
                <a16:creationId xmlns:a16="http://schemas.microsoft.com/office/drawing/2014/main" id="{43362976-B1CE-42F1-890B-4DD2C9904981}"/>
              </a:ext>
            </a:extLst>
          </p:cNvPr>
          <p:cNvSpPr/>
          <p:nvPr/>
        </p:nvSpPr>
        <p:spPr>
          <a:xfrm>
            <a:off x="8303323" y="1021445"/>
            <a:ext cx="449296" cy="476191"/>
          </a:xfrm>
          <a:custGeom>
            <a:avLst/>
            <a:gdLst/>
            <a:ahLst/>
            <a:cxnLst/>
            <a:rect l="l" t="t" r="r" b="b"/>
            <a:pathLst>
              <a:path w="11059" h="11721" extrusionOk="0">
                <a:moveTo>
                  <a:pt x="1418" y="693"/>
                </a:moveTo>
                <a:lnTo>
                  <a:pt x="1418" y="1387"/>
                </a:lnTo>
                <a:lnTo>
                  <a:pt x="725" y="1387"/>
                </a:lnTo>
                <a:lnTo>
                  <a:pt x="725" y="693"/>
                </a:lnTo>
                <a:close/>
                <a:moveTo>
                  <a:pt x="9011" y="693"/>
                </a:moveTo>
                <a:lnTo>
                  <a:pt x="9011" y="1387"/>
                </a:lnTo>
                <a:lnTo>
                  <a:pt x="8349" y="1387"/>
                </a:lnTo>
                <a:lnTo>
                  <a:pt x="8349" y="693"/>
                </a:lnTo>
                <a:close/>
                <a:moveTo>
                  <a:pt x="7656" y="1324"/>
                </a:moveTo>
                <a:lnTo>
                  <a:pt x="7656" y="1670"/>
                </a:lnTo>
                <a:cubicBezTo>
                  <a:pt x="7656" y="1891"/>
                  <a:pt x="7813" y="2048"/>
                  <a:pt x="8034" y="2048"/>
                </a:cubicBezTo>
                <a:lnTo>
                  <a:pt x="8381" y="2048"/>
                </a:lnTo>
                <a:lnTo>
                  <a:pt x="8381" y="4222"/>
                </a:lnTo>
                <a:cubicBezTo>
                  <a:pt x="8255" y="4253"/>
                  <a:pt x="8160" y="4316"/>
                  <a:pt x="8034" y="4411"/>
                </a:cubicBezTo>
                <a:cubicBezTo>
                  <a:pt x="7845" y="4243"/>
                  <a:pt x="7614" y="4159"/>
                  <a:pt x="7369" y="4159"/>
                </a:cubicBezTo>
                <a:cubicBezTo>
                  <a:pt x="7246" y="4159"/>
                  <a:pt x="7120" y="4180"/>
                  <a:pt x="6994" y="4222"/>
                </a:cubicBezTo>
                <a:lnTo>
                  <a:pt x="6994" y="3088"/>
                </a:lnTo>
                <a:cubicBezTo>
                  <a:pt x="6994" y="2552"/>
                  <a:pt x="6522" y="2080"/>
                  <a:pt x="5986" y="2080"/>
                </a:cubicBezTo>
                <a:cubicBezTo>
                  <a:pt x="5419" y="2080"/>
                  <a:pt x="4947" y="2552"/>
                  <a:pt x="4947" y="3088"/>
                </a:cubicBezTo>
                <a:lnTo>
                  <a:pt x="4947" y="6459"/>
                </a:lnTo>
                <a:lnTo>
                  <a:pt x="4789" y="6301"/>
                </a:lnTo>
                <a:cubicBezTo>
                  <a:pt x="4600" y="6097"/>
                  <a:pt x="4340" y="5994"/>
                  <a:pt x="4076" y="5994"/>
                </a:cubicBezTo>
                <a:cubicBezTo>
                  <a:pt x="3812" y="5994"/>
                  <a:pt x="3545" y="6097"/>
                  <a:pt x="3340" y="6301"/>
                </a:cubicBezTo>
                <a:cubicBezTo>
                  <a:pt x="2962" y="6679"/>
                  <a:pt x="2962" y="7341"/>
                  <a:pt x="3340" y="7751"/>
                </a:cubicBezTo>
                <a:lnTo>
                  <a:pt x="3812" y="8223"/>
                </a:lnTo>
                <a:lnTo>
                  <a:pt x="2111" y="8223"/>
                </a:lnTo>
                <a:lnTo>
                  <a:pt x="2111" y="7908"/>
                </a:lnTo>
                <a:cubicBezTo>
                  <a:pt x="2111" y="7719"/>
                  <a:pt x="1954" y="7561"/>
                  <a:pt x="1765" y="7561"/>
                </a:cubicBezTo>
                <a:lnTo>
                  <a:pt x="1418" y="7561"/>
                </a:lnTo>
                <a:lnTo>
                  <a:pt x="1418" y="2048"/>
                </a:lnTo>
                <a:lnTo>
                  <a:pt x="1765" y="2048"/>
                </a:lnTo>
                <a:cubicBezTo>
                  <a:pt x="1954" y="2048"/>
                  <a:pt x="2111" y="1891"/>
                  <a:pt x="2111" y="1670"/>
                </a:cubicBezTo>
                <a:lnTo>
                  <a:pt x="2111" y="1324"/>
                </a:lnTo>
                <a:close/>
                <a:moveTo>
                  <a:pt x="1418" y="8255"/>
                </a:moveTo>
                <a:lnTo>
                  <a:pt x="1418" y="8948"/>
                </a:lnTo>
                <a:lnTo>
                  <a:pt x="725" y="8948"/>
                </a:lnTo>
                <a:lnTo>
                  <a:pt x="725" y="8255"/>
                </a:lnTo>
                <a:close/>
                <a:moveTo>
                  <a:pt x="5955" y="2836"/>
                </a:moveTo>
                <a:cubicBezTo>
                  <a:pt x="6144" y="2836"/>
                  <a:pt x="6301" y="2993"/>
                  <a:pt x="6301" y="3182"/>
                </a:cubicBezTo>
                <a:lnTo>
                  <a:pt x="6301" y="6616"/>
                </a:lnTo>
                <a:cubicBezTo>
                  <a:pt x="6301" y="6805"/>
                  <a:pt x="6459" y="6963"/>
                  <a:pt x="6648" y="6963"/>
                </a:cubicBezTo>
                <a:cubicBezTo>
                  <a:pt x="6837" y="6963"/>
                  <a:pt x="6994" y="6805"/>
                  <a:pt x="6994" y="6616"/>
                </a:cubicBezTo>
                <a:lnTo>
                  <a:pt x="6994" y="5230"/>
                </a:lnTo>
                <a:cubicBezTo>
                  <a:pt x="6994" y="5041"/>
                  <a:pt x="7152" y="4884"/>
                  <a:pt x="7372" y="4884"/>
                </a:cubicBezTo>
                <a:cubicBezTo>
                  <a:pt x="7561" y="4884"/>
                  <a:pt x="7719" y="5041"/>
                  <a:pt x="7719" y="5230"/>
                </a:cubicBezTo>
                <a:lnTo>
                  <a:pt x="7719" y="6616"/>
                </a:lnTo>
                <a:cubicBezTo>
                  <a:pt x="7719" y="6805"/>
                  <a:pt x="7876" y="6963"/>
                  <a:pt x="8066" y="6963"/>
                </a:cubicBezTo>
                <a:cubicBezTo>
                  <a:pt x="8255" y="6963"/>
                  <a:pt x="8412" y="6805"/>
                  <a:pt x="8412" y="6616"/>
                </a:cubicBezTo>
                <a:lnTo>
                  <a:pt x="8412" y="5230"/>
                </a:lnTo>
                <a:cubicBezTo>
                  <a:pt x="8412" y="5041"/>
                  <a:pt x="8570" y="4884"/>
                  <a:pt x="8790" y="4884"/>
                </a:cubicBezTo>
                <a:cubicBezTo>
                  <a:pt x="8979" y="4884"/>
                  <a:pt x="9137" y="5041"/>
                  <a:pt x="9137" y="5230"/>
                </a:cubicBezTo>
                <a:lnTo>
                  <a:pt x="9137" y="6616"/>
                </a:lnTo>
                <a:cubicBezTo>
                  <a:pt x="9137" y="6805"/>
                  <a:pt x="9294" y="6963"/>
                  <a:pt x="9483" y="6963"/>
                </a:cubicBezTo>
                <a:cubicBezTo>
                  <a:pt x="9672" y="6963"/>
                  <a:pt x="9830" y="6805"/>
                  <a:pt x="9830" y="6616"/>
                </a:cubicBezTo>
                <a:lnTo>
                  <a:pt x="9830" y="5955"/>
                </a:lnTo>
                <a:cubicBezTo>
                  <a:pt x="9704" y="5703"/>
                  <a:pt x="9861" y="5545"/>
                  <a:pt x="10019" y="5545"/>
                </a:cubicBezTo>
                <a:cubicBezTo>
                  <a:pt x="10239" y="5545"/>
                  <a:pt x="10397" y="5703"/>
                  <a:pt x="10397" y="5892"/>
                </a:cubicBezTo>
                <a:lnTo>
                  <a:pt x="10397" y="7057"/>
                </a:lnTo>
                <a:cubicBezTo>
                  <a:pt x="10397" y="8003"/>
                  <a:pt x="10176" y="8885"/>
                  <a:pt x="9830" y="9672"/>
                </a:cubicBezTo>
                <a:lnTo>
                  <a:pt x="6144" y="9672"/>
                </a:lnTo>
                <a:lnTo>
                  <a:pt x="3812" y="7372"/>
                </a:lnTo>
                <a:cubicBezTo>
                  <a:pt x="3686" y="7246"/>
                  <a:pt x="3686" y="6994"/>
                  <a:pt x="3812" y="6900"/>
                </a:cubicBezTo>
                <a:cubicBezTo>
                  <a:pt x="3875" y="6837"/>
                  <a:pt x="3962" y="6805"/>
                  <a:pt x="4049" y="6805"/>
                </a:cubicBezTo>
                <a:cubicBezTo>
                  <a:pt x="4135" y="6805"/>
                  <a:pt x="4222" y="6837"/>
                  <a:pt x="4285" y="6900"/>
                </a:cubicBezTo>
                <a:lnTo>
                  <a:pt x="5010" y="7593"/>
                </a:lnTo>
                <a:cubicBezTo>
                  <a:pt x="5075" y="7659"/>
                  <a:pt x="5163" y="7690"/>
                  <a:pt x="5251" y="7690"/>
                </a:cubicBezTo>
                <a:cubicBezTo>
                  <a:pt x="5415" y="7690"/>
                  <a:pt x="5577" y="7578"/>
                  <a:pt x="5577" y="7372"/>
                </a:cubicBezTo>
                <a:lnTo>
                  <a:pt x="5577" y="3182"/>
                </a:lnTo>
                <a:cubicBezTo>
                  <a:pt x="5577" y="2993"/>
                  <a:pt x="5734" y="2836"/>
                  <a:pt x="5955" y="2836"/>
                </a:cubicBezTo>
                <a:close/>
                <a:moveTo>
                  <a:pt x="9672" y="10302"/>
                </a:moveTo>
                <a:lnTo>
                  <a:pt x="9672" y="10680"/>
                </a:lnTo>
                <a:cubicBezTo>
                  <a:pt x="9704" y="10869"/>
                  <a:pt x="9546" y="11027"/>
                  <a:pt x="9357" y="11027"/>
                </a:cubicBezTo>
                <a:lnTo>
                  <a:pt x="6616" y="11027"/>
                </a:lnTo>
                <a:cubicBezTo>
                  <a:pt x="6396" y="11027"/>
                  <a:pt x="6238" y="10869"/>
                  <a:pt x="6238" y="10680"/>
                </a:cubicBezTo>
                <a:lnTo>
                  <a:pt x="6238" y="10302"/>
                </a:lnTo>
                <a:close/>
                <a:moveTo>
                  <a:pt x="347" y="0"/>
                </a:moveTo>
                <a:cubicBezTo>
                  <a:pt x="158" y="0"/>
                  <a:pt x="0" y="158"/>
                  <a:pt x="0" y="347"/>
                </a:cubicBezTo>
                <a:lnTo>
                  <a:pt x="0" y="1733"/>
                </a:lnTo>
                <a:cubicBezTo>
                  <a:pt x="0" y="1922"/>
                  <a:pt x="158" y="2080"/>
                  <a:pt x="347" y="2080"/>
                </a:cubicBezTo>
                <a:lnTo>
                  <a:pt x="693" y="2080"/>
                </a:lnTo>
                <a:lnTo>
                  <a:pt x="693" y="7593"/>
                </a:lnTo>
                <a:lnTo>
                  <a:pt x="347" y="7593"/>
                </a:lnTo>
                <a:cubicBezTo>
                  <a:pt x="158" y="7593"/>
                  <a:pt x="0" y="7751"/>
                  <a:pt x="0" y="7940"/>
                </a:cubicBezTo>
                <a:lnTo>
                  <a:pt x="0" y="9326"/>
                </a:lnTo>
                <a:cubicBezTo>
                  <a:pt x="0" y="9515"/>
                  <a:pt x="158" y="9672"/>
                  <a:pt x="347" y="9672"/>
                </a:cubicBezTo>
                <a:lnTo>
                  <a:pt x="1733" y="9672"/>
                </a:lnTo>
                <a:cubicBezTo>
                  <a:pt x="1922" y="9672"/>
                  <a:pt x="2080" y="9515"/>
                  <a:pt x="2080" y="9326"/>
                </a:cubicBezTo>
                <a:lnTo>
                  <a:pt x="2080" y="8979"/>
                </a:lnTo>
                <a:lnTo>
                  <a:pt x="4442" y="8979"/>
                </a:lnTo>
                <a:lnTo>
                  <a:pt x="5577" y="10113"/>
                </a:lnTo>
                <a:lnTo>
                  <a:pt x="5577" y="10712"/>
                </a:lnTo>
                <a:cubicBezTo>
                  <a:pt x="5577" y="11248"/>
                  <a:pt x="6049" y="11720"/>
                  <a:pt x="6616" y="11720"/>
                </a:cubicBezTo>
                <a:lnTo>
                  <a:pt x="9357" y="11720"/>
                </a:lnTo>
                <a:cubicBezTo>
                  <a:pt x="9924" y="11720"/>
                  <a:pt x="10397" y="11248"/>
                  <a:pt x="10397" y="10712"/>
                </a:cubicBezTo>
                <a:lnTo>
                  <a:pt x="10397" y="10113"/>
                </a:lnTo>
                <a:cubicBezTo>
                  <a:pt x="10806" y="9200"/>
                  <a:pt x="11058" y="8160"/>
                  <a:pt x="11058" y="7026"/>
                </a:cubicBezTo>
                <a:lnTo>
                  <a:pt x="11058" y="5892"/>
                </a:lnTo>
                <a:cubicBezTo>
                  <a:pt x="11058" y="5325"/>
                  <a:pt x="10617" y="4884"/>
                  <a:pt x="10019" y="4884"/>
                </a:cubicBezTo>
                <a:cubicBezTo>
                  <a:pt x="9924" y="4884"/>
                  <a:pt x="9767" y="4915"/>
                  <a:pt x="9641" y="4947"/>
                </a:cubicBezTo>
                <a:cubicBezTo>
                  <a:pt x="9546" y="4632"/>
                  <a:pt x="9326" y="4379"/>
                  <a:pt x="9011" y="4253"/>
                </a:cubicBezTo>
                <a:lnTo>
                  <a:pt x="9011" y="2080"/>
                </a:lnTo>
                <a:lnTo>
                  <a:pt x="9357" y="2080"/>
                </a:lnTo>
                <a:cubicBezTo>
                  <a:pt x="9546" y="2080"/>
                  <a:pt x="9735" y="1922"/>
                  <a:pt x="9735" y="1733"/>
                </a:cubicBezTo>
                <a:lnTo>
                  <a:pt x="9735" y="347"/>
                </a:lnTo>
                <a:cubicBezTo>
                  <a:pt x="9735" y="158"/>
                  <a:pt x="9546" y="0"/>
                  <a:pt x="9357" y="0"/>
                </a:cubicBezTo>
                <a:lnTo>
                  <a:pt x="7971" y="0"/>
                </a:lnTo>
                <a:cubicBezTo>
                  <a:pt x="7782" y="0"/>
                  <a:pt x="7624" y="158"/>
                  <a:pt x="7624" y="347"/>
                </a:cubicBezTo>
                <a:lnTo>
                  <a:pt x="7624" y="693"/>
                </a:lnTo>
                <a:lnTo>
                  <a:pt x="2080" y="693"/>
                </a:lnTo>
                <a:lnTo>
                  <a:pt x="2080" y="347"/>
                </a:lnTo>
                <a:cubicBezTo>
                  <a:pt x="2080" y="158"/>
                  <a:pt x="1922" y="0"/>
                  <a:pt x="1733"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7925;p54">
            <a:extLst>
              <a:ext uri="{FF2B5EF4-FFF2-40B4-BE49-F238E27FC236}">
                <a16:creationId xmlns:a16="http://schemas.microsoft.com/office/drawing/2014/main" id="{E98A9D0D-D912-4DBB-87E6-5F1B2803B674}"/>
              </a:ext>
            </a:extLst>
          </p:cNvPr>
          <p:cNvGrpSpPr/>
          <p:nvPr/>
        </p:nvGrpSpPr>
        <p:grpSpPr>
          <a:xfrm>
            <a:off x="8290954" y="1595993"/>
            <a:ext cx="473631" cy="473631"/>
            <a:chOff x="-2419325" y="2408150"/>
            <a:chExt cx="291450" cy="291450"/>
          </a:xfrm>
          <a:solidFill>
            <a:srgbClr val="5C3183"/>
          </a:solidFill>
        </p:grpSpPr>
        <p:sp>
          <p:nvSpPr>
            <p:cNvPr id="463" name="Google Shape;7926;p54">
              <a:extLst>
                <a:ext uri="{FF2B5EF4-FFF2-40B4-BE49-F238E27FC236}">
                  <a16:creationId xmlns:a16="http://schemas.microsoft.com/office/drawing/2014/main" id="{5829557B-6242-4B88-A3B2-ECC5C4D7ABA9}"/>
                </a:ext>
              </a:extLst>
            </p:cNvPr>
            <p:cNvSpPr/>
            <p:nvPr/>
          </p:nvSpPr>
          <p:spPr>
            <a:xfrm>
              <a:off x="-2419325" y="2408150"/>
              <a:ext cx="291450" cy="291450"/>
            </a:xfrm>
            <a:custGeom>
              <a:avLst/>
              <a:gdLst/>
              <a:ahLst/>
              <a:cxnLst/>
              <a:rect l="l" t="t" r="r" b="b"/>
              <a:pathLst>
                <a:path w="11658" h="11658" extrusionOk="0">
                  <a:moveTo>
                    <a:pt x="8948" y="725"/>
                  </a:moveTo>
                  <a:lnTo>
                    <a:pt x="8948" y="2489"/>
                  </a:lnTo>
                  <a:lnTo>
                    <a:pt x="8948" y="10366"/>
                  </a:lnTo>
                  <a:cubicBezTo>
                    <a:pt x="8948" y="10586"/>
                    <a:pt x="9011" y="10838"/>
                    <a:pt x="9137" y="11027"/>
                  </a:cubicBezTo>
                  <a:lnTo>
                    <a:pt x="1733" y="11027"/>
                  </a:lnTo>
                  <a:cubicBezTo>
                    <a:pt x="1134" y="11027"/>
                    <a:pt x="662" y="10586"/>
                    <a:pt x="662" y="10019"/>
                  </a:cubicBezTo>
                  <a:lnTo>
                    <a:pt x="662" y="725"/>
                  </a:lnTo>
                  <a:close/>
                  <a:moveTo>
                    <a:pt x="11027" y="2836"/>
                  </a:moveTo>
                  <a:lnTo>
                    <a:pt x="11027" y="10366"/>
                  </a:lnTo>
                  <a:lnTo>
                    <a:pt x="10995" y="10366"/>
                  </a:lnTo>
                  <a:cubicBezTo>
                    <a:pt x="10995" y="10744"/>
                    <a:pt x="10680" y="11027"/>
                    <a:pt x="10334" y="11027"/>
                  </a:cubicBezTo>
                  <a:cubicBezTo>
                    <a:pt x="9987" y="11027"/>
                    <a:pt x="9672" y="10712"/>
                    <a:pt x="9672" y="10366"/>
                  </a:cubicBezTo>
                  <a:lnTo>
                    <a:pt x="9672" y="2836"/>
                  </a:lnTo>
                  <a:close/>
                  <a:moveTo>
                    <a:pt x="347" y="1"/>
                  </a:moveTo>
                  <a:cubicBezTo>
                    <a:pt x="158" y="1"/>
                    <a:pt x="0" y="158"/>
                    <a:pt x="0" y="347"/>
                  </a:cubicBezTo>
                  <a:lnTo>
                    <a:pt x="0" y="9956"/>
                  </a:lnTo>
                  <a:cubicBezTo>
                    <a:pt x="0" y="10901"/>
                    <a:pt x="756" y="11657"/>
                    <a:pt x="1702" y="11657"/>
                  </a:cubicBezTo>
                  <a:lnTo>
                    <a:pt x="10302" y="11657"/>
                  </a:lnTo>
                  <a:cubicBezTo>
                    <a:pt x="11027" y="11657"/>
                    <a:pt x="11657" y="11027"/>
                    <a:pt x="11657" y="10271"/>
                  </a:cubicBezTo>
                  <a:lnTo>
                    <a:pt x="11657" y="2395"/>
                  </a:lnTo>
                  <a:cubicBezTo>
                    <a:pt x="11657" y="2300"/>
                    <a:pt x="11500" y="2143"/>
                    <a:pt x="11342" y="2143"/>
                  </a:cubicBezTo>
                  <a:lnTo>
                    <a:pt x="9641" y="2143"/>
                  </a:lnTo>
                  <a:lnTo>
                    <a:pt x="9641" y="347"/>
                  </a:lnTo>
                  <a:cubicBezTo>
                    <a:pt x="9641" y="158"/>
                    <a:pt x="9483" y="1"/>
                    <a:pt x="9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7927;p54">
              <a:extLst>
                <a:ext uri="{FF2B5EF4-FFF2-40B4-BE49-F238E27FC236}">
                  <a16:creationId xmlns:a16="http://schemas.microsoft.com/office/drawing/2014/main" id="{76EE7025-6EFE-448F-8E45-DAFED6EF416C}"/>
                </a:ext>
              </a:extLst>
            </p:cNvPr>
            <p:cNvSpPr/>
            <p:nvPr/>
          </p:nvSpPr>
          <p:spPr>
            <a:xfrm>
              <a:off x="-2385475" y="2444375"/>
              <a:ext cx="173325" cy="86675"/>
            </a:xfrm>
            <a:custGeom>
              <a:avLst/>
              <a:gdLst/>
              <a:ahLst/>
              <a:cxnLst/>
              <a:rect l="l" t="t" r="r" b="b"/>
              <a:pathLst>
                <a:path w="6933" h="3467" extrusionOk="0">
                  <a:moveTo>
                    <a:pt x="6207" y="694"/>
                  </a:moveTo>
                  <a:lnTo>
                    <a:pt x="6207" y="2742"/>
                  </a:lnTo>
                  <a:lnTo>
                    <a:pt x="694" y="2742"/>
                  </a:lnTo>
                  <a:lnTo>
                    <a:pt x="694" y="694"/>
                  </a:lnTo>
                  <a:close/>
                  <a:moveTo>
                    <a:pt x="348" y="1"/>
                  </a:moveTo>
                  <a:cubicBezTo>
                    <a:pt x="159" y="1"/>
                    <a:pt x="1" y="158"/>
                    <a:pt x="1" y="379"/>
                  </a:cubicBezTo>
                  <a:lnTo>
                    <a:pt x="1" y="3120"/>
                  </a:lnTo>
                  <a:cubicBezTo>
                    <a:pt x="1" y="3309"/>
                    <a:pt x="159" y="3466"/>
                    <a:pt x="348" y="3466"/>
                  </a:cubicBezTo>
                  <a:lnTo>
                    <a:pt x="6554" y="3466"/>
                  </a:lnTo>
                  <a:cubicBezTo>
                    <a:pt x="6775" y="3466"/>
                    <a:pt x="6932" y="3309"/>
                    <a:pt x="6932" y="3120"/>
                  </a:cubicBezTo>
                  <a:lnTo>
                    <a:pt x="6932" y="379"/>
                  </a:lnTo>
                  <a:cubicBezTo>
                    <a:pt x="6869" y="158"/>
                    <a:pt x="6712" y="1"/>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7928;p54">
              <a:extLst>
                <a:ext uri="{FF2B5EF4-FFF2-40B4-BE49-F238E27FC236}">
                  <a16:creationId xmlns:a16="http://schemas.microsoft.com/office/drawing/2014/main" id="{EE362B4F-FABA-4D23-9051-35289D0F32D5}"/>
                </a:ext>
              </a:extLst>
            </p:cNvPr>
            <p:cNvSpPr/>
            <p:nvPr/>
          </p:nvSpPr>
          <p:spPr>
            <a:xfrm>
              <a:off x="-2385475" y="2545975"/>
              <a:ext cx="86675" cy="86675"/>
            </a:xfrm>
            <a:custGeom>
              <a:avLst/>
              <a:gdLst/>
              <a:ahLst/>
              <a:cxnLst/>
              <a:rect l="l" t="t" r="r" b="b"/>
              <a:pathLst>
                <a:path w="3467" h="3467" extrusionOk="0">
                  <a:moveTo>
                    <a:pt x="2742" y="757"/>
                  </a:moveTo>
                  <a:lnTo>
                    <a:pt x="2742" y="2805"/>
                  </a:lnTo>
                  <a:lnTo>
                    <a:pt x="694" y="2805"/>
                  </a:lnTo>
                  <a:lnTo>
                    <a:pt x="694" y="757"/>
                  </a:lnTo>
                  <a:close/>
                  <a:moveTo>
                    <a:pt x="348" y="1"/>
                  </a:moveTo>
                  <a:cubicBezTo>
                    <a:pt x="159" y="1"/>
                    <a:pt x="1" y="158"/>
                    <a:pt x="1" y="347"/>
                  </a:cubicBezTo>
                  <a:lnTo>
                    <a:pt x="1" y="3120"/>
                  </a:lnTo>
                  <a:cubicBezTo>
                    <a:pt x="1" y="3309"/>
                    <a:pt x="159" y="3466"/>
                    <a:pt x="348" y="3466"/>
                  </a:cubicBezTo>
                  <a:lnTo>
                    <a:pt x="3088" y="3466"/>
                  </a:lnTo>
                  <a:cubicBezTo>
                    <a:pt x="3309" y="3466"/>
                    <a:pt x="3467" y="3309"/>
                    <a:pt x="3467" y="3120"/>
                  </a:cubicBezTo>
                  <a:lnTo>
                    <a:pt x="3467" y="347"/>
                  </a:lnTo>
                  <a:cubicBezTo>
                    <a:pt x="3467" y="158"/>
                    <a:pt x="3309"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7929;p54">
              <a:extLst>
                <a:ext uri="{FF2B5EF4-FFF2-40B4-BE49-F238E27FC236}">
                  <a16:creationId xmlns:a16="http://schemas.microsoft.com/office/drawing/2014/main" id="{68CC6AA7-815C-4835-B222-38E3EB5EB290}"/>
                </a:ext>
              </a:extLst>
            </p:cNvPr>
            <p:cNvSpPr/>
            <p:nvPr/>
          </p:nvSpPr>
          <p:spPr>
            <a:xfrm>
              <a:off x="-2281500" y="25467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553"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7930;p54">
              <a:extLst>
                <a:ext uri="{FF2B5EF4-FFF2-40B4-BE49-F238E27FC236}">
                  <a16:creationId xmlns:a16="http://schemas.microsoft.com/office/drawing/2014/main" id="{5384AA6E-DF8F-4402-9700-7C4E205470B7}"/>
                </a:ext>
              </a:extLst>
            </p:cNvPr>
            <p:cNvSpPr/>
            <p:nvPr/>
          </p:nvSpPr>
          <p:spPr>
            <a:xfrm>
              <a:off x="-2281500" y="2581425"/>
              <a:ext cx="69350" cy="18150"/>
            </a:xfrm>
            <a:custGeom>
              <a:avLst/>
              <a:gdLst/>
              <a:ahLst/>
              <a:cxnLst/>
              <a:rect l="l" t="t" r="r" b="b"/>
              <a:pathLst>
                <a:path w="2774" h="726" extrusionOk="0">
                  <a:moveTo>
                    <a:pt x="347" y="1"/>
                  </a:moveTo>
                  <a:cubicBezTo>
                    <a:pt x="158" y="1"/>
                    <a:pt x="1" y="158"/>
                    <a:pt x="1" y="347"/>
                  </a:cubicBezTo>
                  <a:cubicBezTo>
                    <a:pt x="1" y="568"/>
                    <a:pt x="158" y="725"/>
                    <a:pt x="347" y="725"/>
                  </a:cubicBezTo>
                  <a:lnTo>
                    <a:pt x="2395" y="725"/>
                  </a:lnTo>
                  <a:cubicBezTo>
                    <a:pt x="2616" y="725"/>
                    <a:pt x="2773" y="568"/>
                    <a:pt x="2773" y="347"/>
                  </a:cubicBezTo>
                  <a:cubicBezTo>
                    <a:pt x="2710" y="158"/>
                    <a:pt x="2553"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7931;p54">
              <a:extLst>
                <a:ext uri="{FF2B5EF4-FFF2-40B4-BE49-F238E27FC236}">
                  <a16:creationId xmlns:a16="http://schemas.microsoft.com/office/drawing/2014/main" id="{AD710224-72E8-4873-BB13-4AD0B13C6BE2}"/>
                </a:ext>
              </a:extLst>
            </p:cNvPr>
            <p:cNvSpPr/>
            <p:nvPr/>
          </p:nvSpPr>
          <p:spPr>
            <a:xfrm>
              <a:off x="-2281500" y="2616075"/>
              <a:ext cx="69350" cy="17350"/>
            </a:xfrm>
            <a:custGeom>
              <a:avLst/>
              <a:gdLst/>
              <a:ahLst/>
              <a:cxnLst/>
              <a:rect l="l" t="t" r="r" b="b"/>
              <a:pathLst>
                <a:path w="2774" h="694" extrusionOk="0">
                  <a:moveTo>
                    <a:pt x="347" y="1"/>
                  </a:moveTo>
                  <a:cubicBezTo>
                    <a:pt x="158" y="1"/>
                    <a:pt x="1" y="158"/>
                    <a:pt x="1" y="347"/>
                  </a:cubicBezTo>
                  <a:cubicBezTo>
                    <a:pt x="1" y="536"/>
                    <a:pt x="158" y="694"/>
                    <a:pt x="347" y="694"/>
                  </a:cubicBezTo>
                  <a:lnTo>
                    <a:pt x="2395" y="694"/>
                  </a:lnTo>
                  <a:cubicBezTo>
                    <a:pt x="2616" y="694"/>
                    <a:pt x="2773" y="536"/>
                    <a:pt x="2773" y="347"/>
                  </a:cubicBezTo>
                  <a:cubicBezTo>
                    <a:pt x="2710" y="158"/>
                    <a:pt x="2553"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7932;p54">
              <a:extLst>
                <a:ext uri="{FF2B5EF4-FFF2-40B4-BE49-F238E27FC236}">
                  <a16:creationId xmlns:a16="http://schemas.microsoft.com/office/drawing/2014/main" id="{BC79C776-1580-4587-B080-1047442FC9A5}"/>
                </a:ext>
              </a:extLst>
            </p:cNvPr>
            <p:cNvSpPr/>
            <p:nvPr/>
          </p:nvSpPr>
          <p:spPr>
            <a:xfrm>
              <a:off x="-2385475" y="2649150"/>
              <a:ext cx="173325" cy="18150"/>
            </a:xfrm>
            <a:custGeom>
              <a:avLst/>
              <a:gdLst/>
              <a:ahLst/>
              <a:cxnLst/>
              <a:rect l="l" t="t" r="r" b="b"/>
              <a:pathLst>
                <a:path w="6933" h="726" extrusionOk="0">
                  <a:moveTo>
                    <a:pt x="348" y="1"/>
                  </a:moveTo>
                  <a:cubicBezTo>
                    <a:pt x="159" y="1"/>
                    <a:pt x="1" y="159"/>
                    <a:pt x="1" y="379"/>
                  </a:cubicBezTo>
                  <a:cubicBezTo>
                    <a:pt x="1" y="568"/>
                    <a:pt x="159" y="726"/>
                    <a:pt x="348" y="726"/>
                  </a:cubicBezTo>
                  <a:lnTo>
                    <a:pt x="6554" y="726"/>
                  </a:lnTo>
                  <a:cubicBezTo>
                    <a:pt x="6775" y="726"/>
                    <a:pt x="6932" y="568"/>
                    <a:pt x="6932" y="379"/>
                  </a:cubicBezTo>
                  <a:cubicBezTo>
                    <a:pt x="6869" y="159"/>
                    <a:pt x="6712" y="1"/>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7933;p54">
            <a:extLst>
              <a:ext uri="{FF2B5EF4-FFF2-40B4-BE49-F238E27FC236}">
                <a16:creationId xmlns:a16="http://schemas.microsoft.com/office/drawing/2014/main" id="{1C5C05D5-0AE3-4342-AA7C-CF5C2F88EAE5}"/>
              </a:ext>
            </a:extLst>
          </p:cNvPr>
          <p:cNvSpPr/>
          <p:nvPr/>
        </p:nvSpPr>
        <p:spPr>
          <a:xfrm>
            <a:off x="8302675" y="2180373"/>
            <a:ext cx="477451" cy="476191"/>
          </a:xfrm>
          <a:custGeom>
            <a:avLst/>
            <a:gdLst/>
            <a:ahLst/>
            <a:cxnLst/>
            <a:rect l="l" t="t" r="r" b="b"/>
            <a:pathLst>
              <a:path w="11752" h="11721" extrusionOk="0">
                <a:moveTo>
                  <a:pt x="6490" y="662"/>
                </a:moveTo>
                <a:cubicBezTo>
                  <a:pt x="6711" y="662"/>
                  <a:pt x="6868" y="820"/>
                  <a:pt x="6868" y="1009"/>
                </a:cubicBezTo>
                <a:lnTo>
                  <a:pt x="6868" y="1355"/>
                </a:lnTo>
                <a:lnTo>
                  <a:pt x="5167" y="1355"/>
                </a:lnTo>
                <a:cubicBezTo>
                  <a:pt x="4600" y="1355"/>
                  <a:pt x="4127" y="1828"/>
                  <a:pt x="4127" y="2395"/>
                </a:cubicBezTo>
                <a:lnTo>
                  <a:pt x="4127" y="2773"/>
                </a:lnTo>
                <a:lnTo>
                  <a:pt x="3088" y="2773"/>
                </a:lnTo>
                <a:cubicBezTo>
                  <a:pt x="2993" y="2773"/>
                  <a:pt x="2867" y="2836"/>
                  <a:pt x="2836" y="2899"/>
                </a:cubicBezTo>
                <a:lnTo>
                  <a:pt x="2048" y="3687"/>
                </a:lnTo>
                <a:lnTo>
                  <a:pt x="2048" y="3151"/>
                </a:lnTo>
                <a:cubicBezTo>
                  <a:pt x="2048" y="2931"/>
                  <a:pt x="1891" y="2773"/>
                  <a:pt x="1702" y="2773"/>
                </a:cubicBezTo>
                <a:lnTo>
                  <a:pt x="1040" y="2773"/>
                </a:lnTo>
                <a:cubicBezTo>
                  <a:pt x="819" y="2773"/>
                  <a:pt x="662" y="2616"/>
                  <a:pt x="662" y="2427"/>
                </a:cubicBezTo>
                <a:lnTo>
                  <a:pt x="662" y="1009"/>
                </a:lnTo>
                <a:cubicBezTo>
                  <a:pt x="662" y="820"/>
                  <a:pt x="819" y="662"/>
                  <a:pt x="1040" y="662"/>
                </a:cubicBezTo>
                <a:close/>
                <a:moveTo>
                  <a:pt x="10649" y="1986"/>
                </a:moveTo>
                <a:cubicBezTo>
                  <a:pt x="10838" y="1986"/>
                  <a:pt x="10995" y="2143"/>
                  <a:pt x="10995" y="2364"/>
                </a:cubicBezTo>
                <a:lnTo>
                  <a:pt x="10995" y="3781"/>
                </a:lnTo>
                <a:cubicBezTo>
                  <a:pt x="10995" y="3970"/>
                  <a:pt x="10838" y="4128"/>
                  <a:pt x="10649" y="4128"/>
                </a:cubicBezTo>
                <a:lnTo>
                  <a:pt x="8601" y="4128"/>
                </a:lnTo>
                <a:cubicBezTo>
                  <a:pt x="8412" y="4128"/>
                  <a:pt x="8255" y="4285"/>
                  <a:pt x="8255" y="4474"/>
                </a:cubicBezTo>
                <a:lnTo>
                  <a:pt x="8255" y="5041"/>
                </a:lnTo>
                <a:lnTo>
                  <a:pt x="7404" y="4191"/>
                </a:lnTo>
                <a:cubicBezTo>
                  <a:pt x="7372" y="4159"/>
                  <a:pt x="7246" y="4128"/>
                  <a:pt x="7183" y="4128"/>
                </a:cubicBezTo>
                <a:lnTo>
                  <a:pt x="5136" y="4128"/>
                </a:lnTo>
                <a:cubicBezTo>
                  <a:pt x="4947" y="4128"/>
                  <a:pt x="4789" y="3970"/>
                  <a:pt x="4789" y="3781"/>
                </a:cubicBezTo>
                <a:lnTo>
                  <a:pt x="4789" y="2364"/>
                </a:lnTo>
                <a:cubicBezTo>
                  <a:pt x="4789" y="2143"/>
                  <a:pt x="4947" y="1986"/>
                  <a:pt x="5136" y="1986"/>
                </a:cubicBezTo>
                <a:close/>
                <a:moveTo>
                  <a:pt x="3088" y="6207"/>
                </a:moveTo>
                <a:cubicBezTo>
                  <a:pt x="3623" y="6207"/>
                  <a:pt x="4096" y="6680"/>
                  <a:pt x="4096" y="7247"/>
                </a:cubicBezTo>
                <a:cubicBezTo>
                  <a:pt x="4096" y="7782"/>
                  <a:pt x="3623" y="8255"/>
                  <a:pt x="3088" y="8255"/>
                </a:cubicBezTo>
                <a:cubicBezTo>
                  <a:pt x="2521" y="8255"/>
                  <a:pt x="2048" y="7782"/>
                  <a:pt x="2048" y="7247"/>
                </a:cubicBezTo>
                <a:cubicBezTo>
                  <a:pt x="2048" y="6648"/>
                  <a:pt x="2489" y="6207"/>
                  <a:pt x="3088" y="6207"/>
                </a:cubicBezTo>
                <a:close/>
                <a:moveTo>
                  <a:pt x="8601" y="6207"/>
                </a:moveTo>
                <a:cubicBezTo>
                  <a:pt x="9137" y="6207"/>
                  <a:pt x="9609" y="6648"/>
                  <a:pt x="9609" y="7247"/>
                </a:cubicBezTo>
                <a:cubicBezTo>
                  <a:pt x="9609" y="7782"/>
                  <a:pt x="9137" y="8255"/>
                  <a:pt x="8601" y="8255"/>
                </a:cubicBezTo>
                <a:cubicBezTo>
                  <a:pt x="8003" y="8255"/>
                  <a:pt x="7530" y="7782"/>
                  <a:pt x="7530" y="7247"/>
                </a:cubicBezTo>
                <a:cubicBezTo>
                  <a:pt x="7530" y="6680"/>
                  <a:pt x="8003" y="6207"/>
                  <a:pt x="8601" y="6207"/>
                </a:cubicBezTo>
                <a:close/>
                <a:moveTo>
                  <a:pt x="3749" y="8980"/>
                </a:moveTo>
                <a:cubicBezTo>
                  <a:pt x="4695" y="8980"/>
                  <a:pt x="5451" y="9704"/>
                  <a:pt x="5451" y="10649"/>
                </a:cubicBezTo>
                <a:lnTo>
                  <a:pt x="5451" y="11027"/>
                </a:lnTo>
                <a:lnTo>
                  <a:pt x="630" y="11027"/>
                </a:lnTo>
                <a:lnTo>
                  <a:pt x="630" y="10649"/>
                </a:lnTo>
                <a:lnTo>
                  <a:pt x="662" y="10649"/>
                </a:lnTo>
                <a:cubicBezTo>
                  <a:pt x="662" y="9704"/>
                  <a:pt x="1418" y="8980"/>
                  <a:pt x="2363" y="8980"/>
                </a:cubicBezTo>
                <a:close/>
                <a:moveTo>
                  <a:pt x="9369" y="8976"/>
                </a:moveTo>
                <a:cubicBezTo>
                  <a:pt x="10266" y="8976"/>
                  <a:pt x="10995" y="9740"/>
                  <a:pt x="10995" y="10649"/>
                </a:cubicBezTo>
                <a:lnTo>
                  <a:pt x="10995" y="11027"/>
                </a:lnTo>
                <a:lnTo>
                  <a:pt x="6144" y="11027"/>
                </a:lnTo>
                <a:lnTo>
                  <a:pt x="6144" y="10649"/>
                </a:lnTo>
                <a:cubicBezTo>
                  <a:pt x="6144" y="9704"/>
                  <a:pt x="6900" y="8980"/>
                  <a:pt x="7845" y="8980"/>
                </a:cubicBezTo>
                <a:lnTo>
                  <a:pt x="9263" y="8980"/>
                </a:lnTo>
                <a:cubicBezTo>
                  <a:pt x="9298" y="8977"/>
                  <a:pt x="9334" y="8976"/>
                  <a:pt x="9369" y="8976"/>
                </a:cubicBezTo>
                <a:close/>
                <a:moveTo>
                  <a:pt x="1040" y="1"/>
                </a:moveTo>
                <a:cubicBezTo>
                  <a:pt x="473" y="1"/>
                  <a:pt x="0" y="473"/>
                  <a:pt x="0" y="1009"/>
                </a:cubicBezTo>
                <a:lnTo>
                  <a:pt x="0" y="2427"/>
                </a:lnTo>
                <a:cubicBezTo>
                  <a:pt x="0" y="2994"/>
                  <a:pt x="473" y="3466"/>
                  <a:pt x="1040" y="3466"/>
                </a:cubicBezTo>
                <a:lnTo>
                  <a:pt x="1386" y="3466"/>
                </a:lnTo>
                <a:lnTo>
                  <a:pt x="1386" y="4474"/>
                </a:lnTo>
                <a:cubicBezTo>
                  <a:pt x="1386" y="4688"/>
                  <a:pt x="1546" y="4829"/>
                  <a:pt x="1727" y="4829"/>
                </a:cubicBezTo>
                <a:cubicBezTo>
                  <a:pt x="1813" y="4829"/>
                  <a:pt x="1904" y="4797"/>
                  <a:pt x="1985" y="4726"/>
                </a:cubicBezTo>
                <a:lnTo>
                  <a:pt x="3245" y="3466"/>
                </a:lnTo>
                <a:lnTo>
                  <a:pt x="4096" y="3466"/>
                </a:lnTo>
                <a:lnTo>
                  <a:pt x="4096" y="3813"/>
                </a:lnTo>
                <a:cubicBezTo>
                  <a:pt x="4096" y="4348"/>
                  <a:pt x="4568" y="4821"/>
                  <a:pt x="5136" y="4821"/>
                </a:cubicBezTo>
                <a:lnTo>
                  <a:pt x="7057" y="4821"/>
                </a:lnTo>
                <a:lnTo>
                  <a:pt x="7908" y="5672"/>
                </a:lnTo>
                <a:cubicBezTo>
                  <a:pt x="7341" y="5924"/>
                  <a:pt x="6868" y="6522"/>
                  <a:pt x="6868" y="7247"/>
                </a:cubicBezTo>
                <a:cubicBezTo>
                  <a:pt x="6868" y="7625"/>
                  <a:pt x="7026" y="8034"/>
                  <a:pt x="7278" y="8349"/>
                </a:cubicBezTo>
                <a:cubicBezTo>
                  <a:pt x="6648" y="8507"/>
                  <a:pt x="6144" y="8885"/>
                  <a:pt x="5829" y="9452"/>
                </a:cubicBezTo>
                <a:cubicBezTo>
                  <a:pt x="5514" y="8917"/>
                  <a:pt x="5010" y="8539"/>
                  <a:pt x="4411" y="8381"/>
                </a:cubicBezTo>
                <a:cubicBezTo>
                  <a:pt x="4663" y="8066"/>
                  <a:pt x="4821" y="7719"/>
                  <a:pt x="4821" y="7278"/>
                </a:cubicBezTo>
                <a:cubicBezTo>
                  <a:pt x="4821" y="6333"/>
                  <a:pt x="4064" y="5577"/>
                  <a:pt x="3119" y="5577"/>
                </a:cubicBezTo>
                <a:cubicBezTo>
                  <a:pt x="2174" y="5577"/>
                  <a:pt x="1418" y="6333"/>
                  <a:pt x="1418" y="7278"/>
                </a:cubicBezTo>
                <a:cubicBezTo>
                  <a:pt x="1418" y="7719"/>
                  <a:pt x="1576" y="8097"/>
                  <a:pt x="1828" y="8381"/>
                </a:cubicBezTo>
                <a:cubicBezTo>
                  <a:pt x="788" y="8665"/>
                  <a:pt x="32" y="9610"/>
                  <a:pt x="32" y="10712"/>
                </a:cubicBezTo>
                <a:lnTo>
                  <a:pt x="32" y="11374"/>
                </a:lnTo>
                <a:cubicBezTo>
                  <a:pt x="32" y="11563"/>
                  <a:pt x="189" y="11721"/>
                  <a:pt x="410" y="11721"/>
                </a:cubicBezTo>
                <a:lnTo>
                  <a:pt x="11374" y="11721"/>
                </a:lnTo>
                <a:cubicBezTo>
                  <a:pt x="11594" y="11721"/>
                  <a:pt x="11752" y="11563"/>
                  <a:pt x="11752" y="11374"/>
                </a:cubicBezTo>
                <a:lnTo>
                  <a:pt x="11752" y="10712"/>
                </a:lnTo>
                <a:cubicBezTo>
                  <a:pt x="11752" y="9610"/>
                  <a:pt x="10995" y="8665"/>
                  <a:pt x="9956" y="8381"/>
                </a:cubicBezTo>
                <a:cubicBezTo>
                  <a:pt x="10208" y="8066"/>
                  <a:pt x="10365" y="7719"/>
                  <a:pt x="10365" y="7278"/>
                </a:cubicBezTo>
                <a:cubicBezTo>
                  <a:pt x="10365" y="6459"/>
                  <a:pt x="9767" y="5735"/>
                  <a:pt x="8979" y="5577"/>
                </a:cubicBezTo>
                <a:lnTo>
                  <a:pt x="8979" y="4884"/>
                </a:lnTo>
                <a:lnTo>
                  <a:pt x="10649" y="4884"/>
                </a:lnTo>
                <a:lnTo>
                  <a:pt x="10649" y="4821"/>
                </a:lnTo>
                <a:cubicBezTo>
                  <a:pt x="11185" y="4821"/>
                  <a:pt x="11657" y="4348"/>
                  <a:pt x="11657" y="3813"/>
                </a:cubicBezTo>
                <a:lnTo>
                  <a:pt x="11657" y="2395"/>
                </a:lnTo>
                <a:cubicBezTo>
                  <a:pt x="11657" y="1828"/>
                  <a:pt x="11185" y="1355"/>
                  <a:pt x="10649" y="1355"/>
                </a:cubicBezTo>
                <a:lnTo>
                  <a:pt x="7530" y="1355"/>
                </a:lnTo>
                <a:lnTo>
                  <a:pt x="7530" y="1009"/>
                </a:lnTo>
                <a:cubicBezTo>
                  <a:pt x="7530" y="473"/>
                  <a:pt x="7057" y="1"/>
                  <a:pt x="6490"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7934;p54">
            <a:extLst>
              <a:ext uri="{FF2B5EF4-FFF2-40B4-BE49-F238E27FC236}">
                <a16:creationId xmlns:a16="http://schemas.microsoft.com/office/drawing/2014/main" id="{C52E5D11-F258-4EA4-B948-353A1E968309}"/>
              </a:ext>
            </a:extLst>
          </p:cNvPr>
          <p:cNvGrpSpPr/>
          <p:nvPr/>
        </p:nvGrpSpPr>
        <p:grpSpPr>
          <a:xfrm>
            <a:off x="10138739" y="2181268"/>
            <a:ext cx="473631" cy="474891"/>
            <a:chOff x="-1333200" y="2770450"/>
            <a:chExt cx="291450" cy="292225"/>
          </a:xfrm>
          <a:solidFill>
            <a:srgbClr val="5C3183"/>
          </a:solidFill>
        </p:grpSpPr>
        <p:sp>
          <p:nvSpPr>
            <p:cNvPr id="461" name="Google Shape;7935;p54">
              <a:extLst>
                <a:ext uri="{FF2B5EF4-FFF2-40B4-BE49-F238E27FC236}">
                  <a16:creationId xmlns:a16="http://schemas.microsoft.com/office/drawing/2014/main" id="{297A95D0-E0F7-48D9-865A-CEA37AB4BA44}"/>
                </a:ext>
              </a:extLst>
            </p:cNvPr>
            <p:cNvSpPr/>
            <p:nvPr/>
          </p:nvSpPr>
          <p:spPr>
            <a:xfrm>
              <a:off x="-1299325" y="2808250"/>
              <a:ext cx="222925" cy="134725"/>
            </a:xfrm>
            <a:custGeom>
              <a:avLst/>
              <a:gdLst/>
              <a:ahLst/>
              <a:cxnLst/>
              <a:rect l="l" t="t" r="r" b="b"/>
              <a:pathLst>
                <a:path w="8917" h="5389" extrusionOk="0">
                  <a:moveTo>
                    <a:pt x="7877" y="631"/>
                  </a:moveTo>
                  <a:cubicBezTo>
                    <a:pt x="8066" y="631"/>
                    <a:pt x="8223" y="789"/>
                    <a:pt x="8223" y="978"/>
                  </a:cubicBezTo>
                  <a:cubicBezTo>
                    <a:pt x="8223" y="1167"/>
                    <a:pt x="8066" y="1324"/>
                    <a:pt x="7877" y="1324"/>
                  </a:cubicBezTo>
                  <a:cubicBezTo>
                    <a:pt x="7656" y="1324"/>
                    <a:pt x="7498" y="1167"/>
                    <a:pt x="7498" y="978"/>
                  </a:cubicBezTo>
                  <a:cubicBezTo>
                    <a:pt x="7498" y="789"/>
                    <a:pt x="7656" y="631"/>
                    <a:pt x="7877" y="631"/>
                  </a:cubicBezTo>
                  <a:close/>
                  <a:moveTo>
                    <a:pt x="3056" y="1293"/>
                  </a:moveTo>
                  <a:cubicBezTo>
                    <a:pt x="3245" y="1293"/>
                    <a:pt x="3403" y="1450"/>
                    <a:pt x="3403" y="1639"/>
                  </a:cubicBezTo>
                  <a:cubicBezTo>
                    <a:pt x="3403" y="1828"/>
                    <a:pt x="3245" y="1986"/>
                    <a:pt x="3056" y="1986"/>
                  </a:cubicBezTo>
                  <a:cubicBezTo>
                    <a:pt x="2867" y="1986"/>
                    <a:pt x="2710" y="1828"/>
                    <a:pt x="2710" y="1639"/>
                  </a:cubicBezTo>
                  <a:cubicBezTo>
                    <a:pt x="2741" y="1450"/>
                    <a:pt x="2899" y="1293"/>
                    <a:pt x="3056" y="1293"/>
                  </a:cubicBezTo>
                  <a:close/>
                  <a:moveTo>
                    <a:pt x="5797" y="3340"/>
                  </a:moveTo>
                  <a:cubicBezTo>
                    <a:pt x="6018" y="3340"/>
                    <a:pt x="6175" y="3498"/>
                    <a:pt x="6175" y="3687"/>
                  </a:cubicBezTo>
                  <a:cubicBezTo>
                    <a:pt x="6175" y="3876"/>
                    <a:pt x="6018" y="4034"/>
                    <a:pt x="5797" y="4034"/>
                  </a:cubicBezTo>
                  <a:cubicBezTo>
                    <a:pt x="5608" y="4034"/>
                    <a:pt x="5451" y="3876"/>
                    <a:pt x="5451" y="3687"/>
                  </a:cubicBezTo>
                  <a:cubicBezTo>
                    <a:pt x="5451" y="3498"/>
                    <a:pt x="5608" y="3340"/>
                    <a:pt x="5797" y="3340"/>
                  </a:cubicBezTo>
                  <a:close/>
                  <a:moveTo>
                    <a:pt x="1008" y="4034"/>
                  </a:moveTo>
                  <a:cubicBezTo>
                    <a:pt x="1198" y="4034"/>
                    <a:pt x="1355" y="4191"/>
                    <a:pt x="1355" y="4412"/>
                  </a:cubicBezTo>
                  <a:cubicBezTo>
                    <a:pt x="1355" y="4601"/>
                    <a:pt x="1198" y="4758"/>
                    <a:pt x="1008" y="4758"/>
                  </a:cubicBezTo>
                  <a:cubicBezTo>
                    <a:pt x="819" y="4758"/>
                    <a:pt x="662" y="4601"/>
                    <a:pt x="662" y="4412"/>
                  </a:cubicBezTo>
                  <a:cubicBezTo>
                    <a:pt x="662" y="4191"/>
                    <a:pt x="819" y="4034"/>
                    <a:pt x="1008" y="4034"/>
                  </a:cubicBezTo>
                  <a:close/>
                  <a:moveTo>
                    <a:pt x="7908" y="1"/>
                  </a:moveTo>
                  <a:cubicBezTo>
                    <a:pt x="7341" y="1"/>
                    <a:pt x="6868" y="474"/>
                    <a:pt x="6868" y="1009"/>
                  </a:cubicBezTo>
                  <a:cubicBezTo>
                    <a:pt x="6868" y="1198"/>
                    <a:pt x="6963" y="1419"/>
                    <a:pt x="7026" y="1576"/>
                  </a:cubicBezTo>
                  <a:lnTo>
                    <a:pt x="6112" y="2742"/>
                  </a:lnTo>
                  <a:cubicBezTo>
                    <a:pt x="6032" y="2722"/>
                    <a:pt x="5943" y="2711"/>
                    <a:pt x="5850" y="2711"/>
                  </a:cubicBezTo>
                  <a:cubicBezTo>
                    <a:pt x="5650" y="2711"/>
                    <a:pt x="5434" y="2760"/>
                    <a:pt x="5262" y="2868"/>
                  </a:cubicBezTo>
                  <a:lnTo>
                    <a:pt x="4096" y="1954"/>
                  </a:lnTo>
                  <a:cubicBezTo>
                    <a:pt x="4127" y="1891"/>
                    <a:pt x="4127" y="1765"/>
                    <a:pt x="4127" y="1639"/>
                  </a:cubicBezTo>
                  <a:cubicBezTo>
                    <a:pt x="4127" y="1104"/>
                    <a:pt x="3655" y="631"/>
                    <a:pt x="3088" y="631"/>
                  </a:cubicBezTo>
                  <a:cubicBezTo>
                    <a:pt x="2552" y="631"/>
                    <a:pt x="2080" y="1104"/>
                    <a:pt x="2080" y="1639"/>
                  </a:cubicBezTo>
                  <a:cubicBezTo>
                    <a:pt x="2080" y="1828"/>
                    <a:pt x="2143" y="2049"/>
                    <a:pt x="2237" y="2206"/>
                  </a:cubicBezTo>
                  <a:lnTo>
                    <a:pt x="1324" y="3372"/>
                  </a:lnTo>
                  <a:cubicBezTo>
                    <a:pt x="1261" y="3340"/>
                    <a:pt x="1134" y="3340"/>
                    <a:pt x="1008" y="3340"/>
                  </a:cubicBezTo>
                  <a:cubicBezTo>
                    <a:pt x="441" y="3340"/>
                    <a:pt x="0" y="3813"/>
                    <a:pt x="0" y="4349"/>
                  </a:cubicBezTo>
                  <a:cubicBezTo>
                    <a:pt x="0" y="4947"/>
                    <a:pt x="441" y="5388"/>
                    <a:pt x="1008" y="5388"/>
                  </a:cubicBezTo>
                  <a:cubicBezTo>
                    <a:pt x="1576" y="5388"/>
                    <a:pt x="2017" y="4916"/>
                    <a:pt x="2017" y="4349"/>
                  </a:cubicBezTo>
                  <a:cubicBezTo>
                    <a:pt x="2017" y="4160"/>
                    <a:pt x="1954" y="3971"/>
                    <a:pt x="1859" y="3813"/>
                  </a:cubicBezTo>
                  <a:lnTo>
                    <a:pt x="2773" y="2616"/>
                  </a:lnTo>
                  <a:cubicBezTo>
                    <a:pt x="2875" y="2650"/>
                    <a:pt x="2980" y="2667"/>
                    <a:pt x="3087" y="2667"/>
                  </a:cubicBezTo>
                  <a:cubicBezTo>
                    <a:pt x="3278" y="2667"/>
                    <a:pt x="3473" y="2611"/>
                    <a:pt x="3655" y="2490"/>
                  </a:cubicBezTo>
                  <a:lnTo>
                    <a:pt x="4821" y="3403"/>
                  </a:lnTo>
                  <a:cubicBezTo>
                    <a:pt x="4789" y="3498"/>
                    <a:pt x="4789" y="3624"/>
                    <a:pt x="4789" y="3719"/>
                  </a:cubicBezTo>
                  <a:cubicBezTo>
                    <a:pt x="4789" y="4286"/>
                    <a:pt x="5262" y="4758"/>
                    <a:pt x="5797" y="4758"/>
                  </a:cubicBezTo>
                  <a:cubicBezTo>
                    <a:pt x="6364" y="4758"/>
                    <a:pt x="6837" y="4286"/>
                    <a:pt x="6837" y="3719"/>
                  </a:cubicBezTo>
                  <a:cubicBezTo>
                    <a:pt x="6837" y="3529"/>
                    <a:pt x="6742" y="3340"/>
                    <a:pt x="6679" y="3183"/>
                  </a:cubicBezTo>
                  <a:lnTo>
                    <a:pt x="7593" y="1986"/>
                  </a:lnTo>
                  <a:cubicBezTo>
                    <a:pt x="7656" y="2049"/>
                    <a:pt x="7782" y="2049"/>
                    <a:pt x="7908" y="2049"/>
                  </a:cubicBezTo>
                  <a:cubicBezTo>
                    <a:pt x="8444" y="2049"/>
                    <a:pt x="8916" y="1576"/>
                    <a:pt x="8916" y="1009"/>
                  </a:cubicBezTo>
                  <a:cubicBezTo>
                    <a:pt x="8916" y="474"/>
                    <a:pt x="8444" y="1"/>
                    <a:pt x="79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7936;p54">
              <a:extLst>
                <a:ext uri="{FF2B5EF4-FFF2-40B4-BE49-F238E27FC236}">
                  <a16:creationId xmlns:a16="http://schemas.microsoft.com/office/drawing/2014/main" id="{7F4D4F39-D924-4DBA-8BFE-8172218441EB}"/>
                </a:ext>
              </a:extLst>
            </p:cNvPr>
            <p:cNvSpPr/>
            <p:nvPr/>
          </p:nvSpPr>
          <p:spPr>
            <a:xfrm>
              <a:off x="-1333200" y="2770450"/>
              <a:ext cx="291450" cy="292225"/>
            </a:xfrm>
            <a:custGeom>
              <a:avLst/>
              <a:gdLst/>
              <a:ahLst/>
              <a:cxnLst/>
              <a:rect l="l" t="t" r="r" b="b"/>
              <a:pathLst>
                <a:path w="11658" h="11689" extrusionOk="0">
                  <a:moveTo>
                    <a:pt x="10586" y="725"/>
                  </a:moveTo>
                  <a:cubicBezTo>
                    <a:pt x="10807" y="725"/>
                    <a:pt x="10964" y="883"/>
                    <a:pt x="10964" y="1072"/>
                  </a:cubicBezTo>
                  <a:lnTo>
                    <a:pt x="10964" y="7593"/>
                  </a:lnTo>
                  <a:lnTo>
                    <a:pt x="631" y="7593"/>
                  </a:lnTo>
                  <a:lnTo>
                    <a:pt x="631" y="1072"/>
                  </a:lnTo>
                  <a:cubicBezTo>
                    <a:pt x="662" y="883"/>
                    <a:pt x="820" y="725"/>
                    <a:pt x="977" y="725"/>
                  </a:cubicBezTo>
                  <a:close/>
                  <a:moveTo>
                    <a:pt x="10996" y="8286"/>
                  </a:moveTo>
                  <a:lnTo>
                    <a:pt x="10996" y="8633"/>
                  </a:lnTo>
                  <a:cubicBezTo>
                    <a:pt x="10996" y="8822"/>
                    <a:pt x="10838" y="8980"/>
                    <a:pt x="10618" y="8980"/>
                  </a:cubicBezTo>
                  <a:lnTo>
                    <a:pt x="1009" y="8980"/>
                  </a:lnTo>
                  <a:cubicBezTo>
                    <a:pt x="820" y="8980"/>
                    <a:pt x="662" y="8822"/>
                    <a:pt x="662" y="8633"/>
                  </a:cubicBezTo>
                  <a:lnTo>
                    <a:pt x="662" y="8286"/>
                  </a:lnTo>
                  <a:close/>
                  <a:moveTo>
                    <a:pt x="6617" y="9641"/>
                  </a:moveTo>
                  <a:lnTo>
                    <a:pt x="6932" y="11027"/>
                  </a:lnTo>
                  <a:lnTo>
                    <a:pt x="4632" y="11027"/>
                  </a:lnTo>
                  <a:lnTo>
                    <a:pt x="4947" y="9641"/>
                  </a:lnTo>
                  <a:close/>
                  <a:moveTo>
                    <a:pt x="1009" y="1"/>
                  </a:moveTo>
                  <a:cubicBezTo>
                    <a:pt x="473" y="1"/>
                    <a:pt x="1" y="473"/>
                    <a:pt x="1" y="1040"/>
                  </a:cubicBezTo>
                  <a:lnTo>
                    <a:pt x="1" y="8570"/>
                  </a:lnTo>
                  <a:cubicBezTo>
                    <a:pt x="1" y="9137"/>
                    <a:pt x="473" y="9610"/>
                    <a:pt x="1009" y="9610"/>
                  </a:cubicBezTo>
                  <a:lnTo>
                    <a:pt x="4285" y="9610"/>
                  </a:lnTo>
                  <a:lnTo>
                    <a:pt x="3970" y="10996"/>
                  </a:lnTo>
                  <a:lnTo>
                    <a:pt x="3057" y="10996"/>
                  </a:lnTo>
                  <a:cubicBezTo>
                    <a:pt x="2868" y="10996"/>
                    <a:pt x="2710" y="11153"/>
                    <a:pt x="2710" y="11342"/>
                  </a:cubicBezTo>
                  <a:cubicBezTo>
                    <a:pt x="2710" y="11531"/>
                    <a:pt x="2868" y="11689"/>
                    <a:pt x="3057" y="11689"/>
                  </a:cubicBezTo>
                  <a:lnTo>
                    <a:pt x="8538" y="11689"/>
                  </a:lnTo>
                  <a:cubicBezTo>
                    <a:pt x="8727" y="11689"/>
                    <a:pt x="8885" y="11531"/>
                    <a:pt x="8885" y="11342"/>
                  </a:cubicBezTo>
                  <a:cubicBezTo>
                    <a:pt x="8885" y="11153"/>
                    <a:pt x="8727" y="10996"/>
                    <a:pt x="8538" y="10996"/>
                  </a:cubicBezTo>
                  <a:lnTo>
                    <a:pt x="7625" y="10996"/>
                  </a:lnTo>
                  <a:lnTo>
                    <a:pt x="7310" y="9610"/>
                  </a:lnTo>
                  <a:lnTo>
                    <a:pt x="10618" y="9610"/>
                  </a:lnTo>
                  <a:cubicBezTo>
                    <a:pt x="11185" y="9610"/>
                    <a:pt x="11657" y="9137"/>
                    <a:pt x="11657" y="8570"/>
                  </a:cubicBezTo>
                  <a:lnTo>
                    <a:pt x="11657" y="1040"/>
                  </a:lnTo>
                  <a:cubicBezTo>
                    <a:pt x="11657" y="473"/>
                    <a:pt x="11185" y="1"/>
                    <a:pt x="10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7937;p54">
            <a:extLst>
              <a:ext uri="{FF2B5EF4-FFF2-40B4-BE49-F238E27FC236}">
                <a16:creationId xmlns:a16="http://schemas.microsoft.com/office/drawing/2014/main" id="{E72757B7-593F-485B-8A34-7A5AD5987456}"/>
              </a:ext>
            </a:extLst>
          </p:cNvPr>
          <p:cNvGrpSpPr/>
          <p:nvPr/>
        </p:nvGrpSpPr>
        <p:grpSpPr>
          <a:xfrm>
            <a:off x="2796116" y="1022904"/>
            <a:ext cx="476191" cy="473631"/>
            <a:chOff x="-5635200" y="2037975"/>
            <a:chExt cx="293025" cy="291450"/>
          </a:xfrm>
          <a:solidFill>
            <a:srgbClr val="5C3183"/>
          </a:solidFill>
        </p:grpSpPr>
        <p:sp>
          <p:nvSpPr>
            <p:cNvPr id="459" name="Google Shape;7938;p54">
              <a:extLst>
                <a:ext uri="{FF2B5EF4-FFF2-40B4-BE49-F238E27FC236}">
                  <a16:creationId xmlns:a16="http://schemas.microsoft.com/office/drawing/2014/main" id="{8615161F-C280-4EDE-9AD8-F6A0AD07D21D}"/>
                </a:ext>
              </a:extLst>
            </p:cNvPr>
            <p:cNvSpPr/>
            <p:nvPr/>
          </p:nvSpPr>
          <p:spPr>
            <a:xfrm>
              <a:off x="-5635200" y="2037975"/>
              <a:ext cx="293025" cy="29145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7939;p54">
              <a:extLst>
                <a:ext uri="{FF2B5EF4-FFF2-40B4-BE49-F238E27FC236}">
                  <a16:creationId xmlns:a16="http://schemas.microsoft.com/office/drawing/2014/main" id="{1E2297E5-2541-43BE-843F-AAD895400D81}"/>
                </a:ext>
              </a:extLst>
            </p:cNvPr>
            <p:cNvSpPr/>
            <p:nvPr/>
          </p:nvSpPr>
          <p:spPr>
            <a:xfrm>
              <a:off x="-5496575" y="2072625"/>
              <a:ext cx="102425" cy="102425"/>
            </a:xfrm>
            <a:custGeom>
              <a:avLst/>
              <a:gdLst/>
              <a:ahLst/>
              <a:cxnLst/>
              <a:rect l="l" t="t" r="r" b="b"/>
              <a:pathLst>
                <a:path w="4097" h="4097" extrusionOk="0">
                  <a:moveTo>
                    <a:pt x="2395" y="725"/>
                  </a:moveTo>
                  <a:cubicBezTo>
                    <a:pt x="2867" y="851"/>
                    <a:pt x="3245" y="1229"/>
                    <a:pt x="3371" y="1733"/>
                  </a:cubicBezTo>
                  <a:lnTo>
                    <a:pt x="2395" y="1733"/>
                  </a:lnTo>
                  <a:lnTo>
                    <a:pt x="2395" y="725"/>
                  </a:lnTo>
                  <a:close/>
                  <a:moveTo>
                    <a:pt x="1733" y="757"/>
                  </a:moveTo>
                  <a:lnTo>
                    <a:pt x="1733" y="2080"/>
                  </a:lnTo>
                  <a:cubicBezTo>
                    <a:pt x="1733" y="2269"/>
                    <a:pt x="1891" y="2426"/>
                    <a:pt x="2080" y="2426"/>
                  </a:cubicBezTo>
                  <a:lnTo>
                    <a:pt x="3403" y="2426"/>
                  </a:lnTo>
                  <a:cubicBezTo>
                    <a:pt x="3245" y="3025"/>
                    <a:pt x="2741" y="3466"/>
                    <a:pt x="2080" y="3466"/>
                  </a:cubicBezTo>
                  <a:cubicBezTo>
                    <a:pt x="1324" y="3466"/>
                    <a:pt x="693" y="2836"/>
                    <a:pt x="693" y="2080"/>
                  </a:cubicBezTo>
                  <a:cubicBezTo>
                    <a:pt x="693" y="1418"/>
                    <a:pt x="1135" y="851"/>
                    <a:pt x="1733" y="757"/>
                  </a:cubicBezTo>
                  <a:close/>
                  <a:moveTo>
                    <a:pt x="2048" y="0"/>
                  </a:moveTo>
                  <a:cubicBezTo>
                    <a:pt x="883" y="0"/>
                    <a:pt x="0" y="914"/>
                    <a:pt x="0" y="2048"/>
                  </a:cubicBezTo>
                  <a:cubicBezTo>
                    <a:pt x="0" y="3182"/>
                    <a:pt x="946" y="4096"/>
                    <a:pt x="2048" y="4096"/>
                  </a:cubicBezTo>
                  <a:cubicBezTo>
                    <a:pt x="3182" y="4096"/>
                    <a:pt x="4096" y="3182"/>
                    <a:pt x="4096" y="2048"/>
                  </a:cubicBezTo>
                  <a:cubicBezTo>
                    <a:pt x="4096" y="914"/>
                    <a:pt x="3182"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7940;p54">
            <a:extLst>
              <a:ext uri="{FF2B5EF4-FFF2-40B4-BE49-F238E27FC236}">
                <a16:creationId xmlns:a16="http://schemas.microsoft.com/office/drawing/2014/main" id="{8A298493-9C77-4144-B23D-B185313F87D1}"/>
              </a:ext>
            </a:extLst>
          </p:cNvPr>
          <p:cNvGrpSpPr/>
          <p:nvPr/>
        </p:nvGrpSpPr>
        <p:grpSpPr>
          <a:xfrm>
            <a:off x="2794186" y="1595993"/>
            <a:ext cx="480051" cy="473631"/>
            <a:chOff x="-5637575" y="2397900"/>
            <a:chExt cx="295400" cy="291450"/>
          </a:xfrm>
          <a:solidFill>
            <a:srgbClr val="5C3183"/>
          </a:solidFill>
        </p:grpSpPr>
        <p:sp>
          <p:nvSpPr>
            <p:cNvPr id="455" name="Google Shape;7941;p54">
              <a:extLst>
                <a:ext uri="{FF2B5EF4-FFF2-40B4-BE49-F238E27FC236}">
                  <a16:creationId xmlns:a16="http://schemas.microsoft.com/office/drawing/2014/main" id="{E44D8C27-148C-445F-BEDD-4E2C6B059013}"/>
                </a:ext>
              </a:extLst>
            </p:cNvPr>
            <p:cNvSpPr/>
            <p:nvPr/>
          </p:nvSpPr>
          <p:spPr>
            <a:xfrm>
              <a:off x="-5575350" y="2547550"/>
              <a:ext cx="79575" cy="88250"/>
            </a:xfrm>
            <a:custGeom>
              <a:avLst/>
              <a:gdLst/>
              <a:ahLst/>
              <a:cxnLst/>
              <a:rect l="l" t="t" r="r" b="b"/>
              <a:pathLst>
                <a:path w="3183" h="3530" extrusionOk="0">
                  <a:moveTo>
                    <a:pt x="1088" y="1"/>
                  </a:moveTo>
                  <a:cubicBezTo>
                    <a:pt x="1001" y="1"/>
                    <a:pt x="915" y="32"/>
                    <a:pt x="852" y="95"/>
                  </a:cubicBezTo>
                  <a:lnTo>
                    <a:pt x="379" y="568"/>
                  </a:lnTo>
                  <a:cubicBezTo>
                    <a:pt x="1" y="978"/>
                    <a:pt x="1" y="1639"/>
                    <a:pt x="379" y="2017"/>
                  </a:cubicBezTo>
                  <a:cubicBezTo>
                    <a:pt x="584" y="2222"/>
                    <a:pt x="852" y="2324"/>
                    <a:pt x="1115" y="2324"/>
                  </a:cubicBezTo>
                  <a:cubicBezTo>
                    <a:pt x="1379" y="2324"/>
                    <a:pt x="1639" y="2222"/>
                    <a:pt x="1828" y="2017"/>
                  </a:cubicBezTo>
                  <a:cubicBezTo>
                    <a:pt x="1891" y="1970"/>
                    <a:pt x="1986" y="1946"/>
                    <a:pt x="2076" y="1946"/>
                  </a:cubicBezTo>
                  <a:cubicBezTo>
                    <a:pt x="2167" y="1946"/>
                    <a:pt x="2253" y="1970"/>
                    <a:pt x="2301" y="2017"/>
                  </a:cubicBezTo>
                  <a:cubicBezTo>
                    <a:pt x="2427" y="2143"/>
                    <a:pt x="2427" y="2395"/>
                    <a:pt x="2301" y="2490"/>
                  </a:cubicBezTo>
                  <a:lnTo>
                    <a:pt x="1828" y="2962"/>
                  </a:lnTo>
                  <a:cubicBezTo>
                    <a:pt x="1734" y="3088"/>
                    <a:pt x="1734" y="3340"/>
                    <a:pt x="1828" y="3435"/>
                  </a:cubicBezTo>
                  <a:cubicBezTo>
                    <a:pt x="1891" y="3498"/>
                    <a:pt x="1986" y="3529"/>
                    <a:pt x="2076" y="3529"/>
                  </a:cubicBezTo>
                  <a:cubicBezTo>
                    <a:pt x="2167" y="3529"/>
                    <a:pt x="2253" y="3498"/>
                    <a:pt x="2301" y="3435"/>
                  </a:cubicBezTo>
                  <a:lnTo>
                    <a:pt x="2773" y="2962"/>
                  </a:lnTo>
                  <a:cubicBezTo>
                    <a:pt x="3183" y="2584"/>
                    <a:pt x="3183" y="1923"/>
                    <a:pt x="2773" y="1513"/>
                  </a:cubicBezTo>
                  <a:cubicBezTo>
                    <a:pt x="2569" y="1293"/>
                    <a:pt x="2309" y="1182"/>
                    <a:pt x="2049" y="1182"/>
                  </a:cubicBezTo>
                  <a:cubicBezTo>
                    <a:pt x="1789" y="1182"/>
                    <a:pt x="1529" y="1293"/>
                    <a:pt x="1324" y="1513"/>
                  </a:cubicBezTo>
                  <a:cubicBezTo>
                    <a:pt x="1261" y="1576"/>
                    <a:pt x="1174" y="1608"/>
                    <a:pt x="1088" y="1608"/>
                  </a:cubicBezTo>
                  <a:cubicBezTo>
                    <a:pt x="1001" y="1608"/>
                    <a:pt x="915" y="1576"/>
                    <a:pt x="852" y="1513"/>
                  </a:cubicBezTo>
                  <a:cubicBezTo>
                    <a:pt x="726" y="1387"/>
                    <a:pt x="726" y="1167"/>
                    <a:pt x="852" y="1041"/>
                  </a:cubicBezTo>
                  <a:lnTo>
                    <a:pt x="1324" y="568"/>
                  </a:lnTo>
                  <a:cubicBezTo>
                    <a:pt x="1450" y="442"/>
                    <a:pt x="1450" y="221"/>
                    <a:pt x="1324" y="95"/>
                  </a:cubicBezTo>
                  <a:cubicBezTo>
                    <a:pt x="1261" y="32"/>
                    <a:pt x="1174" y="1"/>
                    <a:pt x="1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7942;p54">
              <a:extLst>
                <a:ext uri="{FF2B5EF4-FFF2-40B4-BE49-F238E27FC236}">
                  <a16:creationId xmlns:a16="http://schemas.microsoft.com/office/drawing/2014/main" id="{1F6BB78C-798D-45AC-A73D-D2B9B75C3A2F}"/>
                </a:ext>
              </a:extLst>
            </p:cNvPr>
            <p:cNvSpPr/>
            <p:nvPr/>
          </p:nvSpPr>
          <p:spPr>
            <a:xfrm>
              <a:off x="-5526500" y="2499525"/>
              <a:ext cx="85075" cy="81725"/>
            </a:xfrm>
            <a:custGeom>
              <a:avLst/>
              <a:gdLst/>
              <a:ahLst/>
              <a:cxnLst/>
              <a:rect l="l" t="t" r="r" b="b"/>
              <a:pathLst>
                <a:path w="3403" h="3269" extrusionOk="0">
                  <a:moveTo>
                    <a:pt x="1107" y="0"/>
                  </a:moveTo>
                  <a:cubicBezTo>
                    <a:pt x="1016" y="0"/>
                    <a:pt x="930" y="32"/>
                    <a:pt x="882" y="95"/>
                  </a:cubicBezTo>
                  <a:lnTo>
                    <a:pt x="410" y="567"/>
                  </a:lnTo>
                  <a:cubicBezTo>
                    <a:pt x="0" y="945"/>
                    <a:pt x="0" y="1638"/>
                    <a:pt x="410" y="2016"/>
                  </a:cubicBezTo>
                  <a:lnTo>
                    <a:pt x="882" y="2489"/>
                  </a:lnTo>
                  <a:lnTo>
                    <a:pt x="1355" y="2962"/>
                  </a:lnTo>
                  <a:cubicBezTo>
                    <a:pt x="1544" y="3166"/>
                    <a:pt x="1804" y="3269"/>
                    <a:pt x="2068" y="3269"/>
                  </a:cubicBezTo>
                  <a:cubicBezTo>
                    <a:pt x="2332" y="3269"/>
                    <a:pt x="2599" y="3166"/>
                    <a:pt x="2804" y="2962"/>
                  </a:cubicBezTo>
                  <a:lnTo>
                    <a:pt x="3277" y="2489"/>
                  </a:lnTo>
                  <a:cubicBezTo>
                    <a:pt x="3403" y="2363"/>
                    <a:pt x="3403" y="2142"/>
                    <a:pt x="3277" y="2016"/>
                  </a:cubicBezTo>
                  <a:cubicBezTo>
                    <a:pt x="3178" y="1918"/>
                    <a:pt x="3070" y="1870"/>
                    <a:pt x="2977" y="1870"/>
                  </a:cubicBezTo>
                  <a:cubicBezTo>
                    <a:pt x="2892" y="1870"/>
                    <a:pt x="2818" y="1910"/>
                    <a:pt x="2773" y="1985"/>
                  </a:cubicBezTo>
                  <a:lnTo>
                    <a:pt x="2300" y="2457"/>
                  </a:lnTo>
                  <a:cubicBezTo>
                    <a:pt x="2237" y="2520"/>
                    <a:pt x="2143" y="2552"/>
                    <a:pt x="2052" y="2552"/>
                  </a:cubicBezTo>
                  <a:cubicBezTo>
                    <a:pt x="1961" y="2552"/>
                    <a:pt x="1875" y="2520"/>
                    <a:pt x="1827" y="2457"/>
                  </a:cubicBezTo>
                  <a:lnTo>
                    <a:pt x="1575" y="2205"/>
                  </a:lnTo>
                  <a:lnTo>
                    <a:pt x="2300" y="1512"/>
                  </a:lnTo>
                  <a:cubicBezTo>
                    <a:pt x="2395" y="1386"/>
                    <a:pt x="2395" y="1134"/>
                    <a:pt x="2300" y="1040"/>
                  </a:cubicBezTo>
                  <a:cubicBezTo>
                    <a:pt x="2237" y="977"/>
                    <a:pt x="2143" y="945"/>
                    <a:pt x="2052" y="945"/>
                  </a:cubicBezTo>
                  <a:cubicBezTo>
                    <a:pt x="1961" y="945"/>
                    <a:pt x="1875" y="977"/>
                    <a:pt x="1827" y="1040"/>
                  </a:cubicBezTo>
                  <a:lnTo>
                    <a:pt x="1103" y="1733"/>
                  </a:lnTo>
                  <a:lnTo>
                    <a:pt x="882" y="1512"/>
                  </a:lnTo>
                  <a:cubicBezTo>
                    <a:pt x="756" y="1386"/>
                    <a:pt x="756" y="1166"/>
                    <a:pt x="882" y="1040"/>
                  </a:cubicBezTo>
                  <a:lnTo>
                    <a:pt x="1355" y="567"/>
                  </a:lnTo>
                  <a:cubicBezTo>
                    <a:pt x="1449" y="441"/>
                    <a:pt x="1449" y="221"/>
                    <a:pt x="1355" y="95"/>
                  </a:cubicBezTo>
                  <a:cubicBezTo>
                    <a:pt x="1292" y="32"/>
                    <a:pt x="1197" y="0"/>
                    <a:pt x="11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7943;p54">
              <a:extLst>
                <a:ext uri="{FF2B5EF4-FFF2-40B4-BE49-F238E27FC236}">
                  <a16:creationId xmlns:a16="http://schemas.microsoft.com/office/drawing/2014/main" id="{0AE9E118-00E4-40BF-832F-22968909623C}"/>
                </a:ext>
              </a:extLst>
            </p:cNvPr>
            <p:cNvSpPr/>
            <p:nvPr/>
          </p:nvSpPr>
          <p:spPr>
            <a:xfrm>
              <a:off x="-5480050" y="2456975"/>
              <a:ext cx="80375" cy="75650"/>
            </a:xfrm>
            <a:custGeom>
              <a:avLst/>
              <a:gdLst/>
              <a:ahLst/>
              <a:cxnLst/>
              <a:rect l="l" t="t" r="r" b="b"/>
              <a:pathLst>
                <a:path w="3215" h="3026" extrusionOk="0">
                  <a:moveTo>
                    <a:pt x="1100" y="686"/>
                  </a:moveTo>
                  <a:cubicBezTo>
                    <a:pt x="1190" y="686"/>
                    <a:pt x="1277" y="710"/>
                    <a:pt x="1324" y="757"/>
                  </a:cubicBezTo>
                  <a:lnTo>
                    <a:pt x="2332" y="1765"/>
                  </a:lnTo>
                  <a:cubicBezTo>
                    <a:pt x="2490" y="1860"/>
                    <a:pt x="2490" y="2112"/>
                    <a:pt x="2332" y="2238"/>
                  </a:cubicBezTo>
                  <a:cubicBezTo>
                    <a:pt x="2269" y="2285"/>
                    <a:pt x="2183" y="2309"/>
                    <a:pt x="2096" y="2309"/>
                  </a:cubicBezTo>
                  <a:cubicBezTo>
                    <a:pt x="2009" y="2309"/>
                    <a:pt x="1923" y="2285"/>
                    <a:pt x="1860" y="2238"/>
                  </a:cubicBezTo>
                  <a:lnTo>
                    <a:pt x="852" y="1229"/>
                  </a:lnTo>
                  <a:cubicBezTo>
                    <a:pt x="757" y="1135"/>
                    <a:pt x="757" y="883"/>
                    <a:pt x="852" y="757"/>
                  </a:cubicBezTo>
                  <a:cubicBezTo>
                    <a:pt x="915" y="710"/>
                    <a:pt x="1009" y="686"/>
                    <a:pt x="1100" y="686"/>
                  </a:cubicBezTo>
                  <a:close/>
                  <a:moveTo>
                    <a:pt x="1119" y="1"/>
                  </a:moveTo>
                  <a:cubicBezTo>
                    <a:pt x="852" y="1"/>
                    <a:pt x="584" y="95"/>
                    <a:pt x="379" y="284"/>
                  </a:cubicBezTo>
                  <a:cubicBezTo>
                    <a:pt x="1" y="694"/>
                    <a:pt x="1" y="1356"/>
                    <a:pt x="379" y="1765"/>
                  </a:cubicBezTo>
                  <a:lnTo>
                    <a:pt x="1387" y="2742"/>
                  </a:lnTo>
                  <a:cubicBezTo>
                    <a:pt x="1576" y="2931"/>
                    <a:pt x="1836" y="3025"/>
                    <a:pt x="2100" y="3025"/>
                  </a:cubicBezTo>
                  <a:cubicBezTo>
                    <a:pt x="2364" y="3025"/>
                    <a:pt x="2632" y="2931"/>
                    <a:pt x="2836" y="2742"/>
                  </a:cubicBezTo>
                  <a:cubicBezTo>
                    <a:pt x="3214" y="2332"/>
                    <a:pt x="3214" y="1671"/>
                    <a:pt x="2836" y="1293"/>
                  </a:cubicBezTo>
                  <a:lnTo>
                    <a:pt x="1860" y="284"/>
                  </a:lnTo>
                  <a:cubicBezTo>
                    <a:pt x="1655" y="95"/>
                    <a:pt x="1387" y="1"/>
                    <a:pt x="1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7944;p54">
              <a:extLst>
                <a:ext uri="{FF2B5EF4-FFF2-40B4-BE49-F238E27FC236}">
                  <a16:creationId xmlns:a16="http://schemas.microsoft.com/office/drawing/2014/main" id="{B5F8087D-2674-4402-9DC1-57FE4A2530FC}"/>
                </a:ext>
              </a:extLst>
            </p:cNvPr>
            <p:cNvSpPr/>
            <p:nvPr/>
          </p:nvSpPr>
          <p:spPr>
            <a:xfrm>
              <a:off x="-5637575" y="2397900"/>
              <a:ext cx="295400" cy="291450"/>
            </a:xfrm>
            <a:custGeom>
              <a:avLst/>
              <a:gdLst/>
              <a:ahLst/>
              <a:cxnLst/>
              <a:rect l="l" t="t" r="r" b="b"/>
              <a:pathLst>
                <a:path w="11816" h="11658" extrusionOk="0">
                  <a:moveTo>
                    <a:pt x="9185" y="1479"/>
                  </a:moveTo>
                  <a:cubicBezTo>
                    <a:pt x="9245" y="1479"/>
                    <a:pt x="9245" y="1482"/>
                    <a:pt x="9263" y="1482"/>
                  </a:cubicBezTo>
                  <a:cubicBezTo>
                    <a:pt x="9421" y="1482"/>
                    <a:pt x="9579" y="1513"/>
                    <a:pt x="9673" y="1545"/>
                  </a:cubicBezTo>
                  <a:lnTo>
                    <a:pt x="9106" y="2143"/>
                  </a:lnTo>
                  <a:cubicBezTo>
                    <a:pt x="8980" y="2269"/>
                    <a:pt x="8980" y="2490"/>
                    <a:pt x="9106" y="2616"/>
                  </a:cubicBezTo>
                  <a:cubicBezTo>
                    <a:pt x="9153" y="2679"/>
                    <a:pt x="9240" y="2710"/>
                    <a:pt x="9330" y="2710"/>
                  </a:cubicBezTo>
                  <a:cubicBezTo>
                    <a:pt x="9421" y="2710"/>
                    <a:pt x="9515" y="2679"/>
                    <a:pt x="9579" y="2616"/>
                  </a:cubicBezTo>
                  <a:lnTo>
                    <a:pt x="10146" y="2017"/>
                  </a:lnTo>
                  <a:cubicBezTo>
                    <a:pt x="10272" y="2175"/>
                    <a:pt x="10303" y="2332"/>
                    <a:pt x="10303" y="2553"/>
                  </a:cubicBezTo>
                  <a:lnTo>
                    <a:pt x="10146" y="5325"/>
                  </a:lnTo>
                  <a:cubicBezTo>
                    <a:pt x="10114" y="5798"/>
                    <a:pt x="9925" y="6239"/>
                    <a:pt x="9515" y="6554"/>
                  </a:cubicBezTo>
                  <a:lnTo>
                    <a:pt x="9484" y="6585"/>
                  </a:lnTo>
                  <a:lnTo>
                    <a:pt x="8570" y="7499"/>
                  </a:lnTo>
                  <a:cubicBezTo>
                    <a:pt x="5231" y="10902"/>
                    <a:pt x="5829" y="10303"/>
                    <a:pt x="5199" y="10902"/>
                  </a:cubicBezTo>
                  <a:cubicBezTo>
                    <a:pt x="5136" y="10949"/>
                    <a:pt x="5050" y="10972"/>
                    <a:pt x="4963" y="10972"/>
                  </a:cubicBezTo>
                  <a:cubicBezTo>
                    <a:pt x="4876" y="10972"/>
                    <a:pt x="4790" y="10949"/>
                    <a:pt x="4727" y="10902"/>
                  </a:cubicBezTo>
                  <a:lnTo>
                    <a:pt x="820" y="6995"/>
                  </a:lnTo>
                  <a:cubicBezTo>
                    <a:pt x="694" y="6869"/>
                    <a:pt x="694" y="6648"/>
                    <a:pt x="820" y="6522"/>
                  </a:cubicBezTo>
                  <a:lnTo>
                    <a:pt x="5262" y="2112"/>
                  </a:lnTo>
                  <a:cubicBezTo>
                    <a:pt x="5577" y="1797"/>
                    <a:pt x="5987" y="1639"/>
                    <a:pt x="6365" y="1608"/>
                  </a:cubicBezTo>
                  <a:cubicBezTo>
                    <a:pt x="8503" y="1495"/>
                    <a:pt x="9033" y="1479"/>
                    <a:pt x="9185" y="1479"/>
                  </a:cubicBezTo>
                  <a:close/>
                  <a:moveTo>
                    <a:pt x="11422" y="1"/>
                  </a:moveTo>
                  <a:cubicBezTo>
                    <a:pt x="11335" y="1"/>
                    <a:pt x="11248" y="32"/>
                    <a:pt x="11185" y="95"/>
                  </a:cubicBezTo>
                  <a:lnTo>
                    <a:pt x="10240" y="1041"/>
                  </a:lnTo>
                  <a:cubicBezTo>
                    <a:pt x="9958" y="871"/>
                    <a:pt x="9650" y="752"/>
                    <a:pt x="9316" y="752"/>
                  </a:cubicBezTo>
                  <a:cubicBezTo>
                    <a:pt x="9278" y="752"/>
                    <a:pt x="9239" y="754"/>
                    <a:pt x="9200" y="757"/>
                  </a:cubicBezTo>
                  <a:lnTo>
                    <a:pt x="6428" y="883"/>
                  </a:lnTo>
                  <a:cubicBezTo>
                    <a:pt x="5829" y="915"/>
                    <a:pt x="5262" y="1167"/>
                    <a:pt x="4853" y="1608"/>
                  </a:cubicBezTo>
                  <a:lnTo>
                    <a:pt x="379" y="6018"/>
                  </a:lnTo>
                  <a:cubicBezTo>
                    <a:pt x="1" y="6396"/>
                    <a:pt x="1" y="7058"/>
                    <a:pt x="379" y="7468"/>
                  </a:cubicBezTo>
                  <a:lnTo>
                    <a:pt x="4286" y="11374"/>
                  </a:lnTo>
                  <a:cubicBezTo>
                    <a:pt x="4490" y="11563"/>
                    <a:pt x="4758" y="11658"/>
                    <a:pt x="5022" y="11658"/>
                  </a:cubicBezTo>
                  <a:cubicBezTo>
                    <a:pt x="5286" y="11658"/>
                    <a:pt x="5546" y="11563"/>
                    <a:pt x="5735" y="11374"/>
                  </a:cubicBezTo>
                  <a:lnTo>
                    <a:pt x="9137" y="7972"/>
                  </a:lnTo>
                  <a:lnTo>
                    <a:pt x="10051" y="7058"/>
                  </a:lnTo>
                  <a:cubicBezTo>
                    <a:pt x="10555" y="6648"/>
                    <a:pt x="10870" y="6018"/>
                    <a:pt x="10902" y="5388"/>
                  </a:cubicBezTo>
                  <a:lnTo>
                    <a:pt x="11059" y="2584"/>
                  </a:lnTo>
                  <a:cubicBezTo>
                    <a:pt x="11059" y="2238"/>
                    <a:pt x="10996" y="1828"/>
                    <a:pt x="10776" y="1545"/>
                  </a:cubicBezTo>
                  <a:lnTo>
                    <a:pt x="11721" y="600"/>
                  </a:lnTo>
                  <a:cubicBezTo>
                    <a:pt x="11815" y="442"/>
                    <a:pt x="11815" y="221"/>
                    <a:pt x="11658" y="95"/>
                  </a:cubicBezTo>
                  <a:cubicBezTo>
                    <a:pt x="11595" y="32"/>
                    <a:pt x="11508" y="1"/>
                    <a:pt x="114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7945;p54">
            <a:extLst>
              <a:ext uri="{FF2B5EF4-FFF2-40B4-BE49-F238E27FC236}">
                <a16:creationId xmlns:a16="http://schemas.microsoft.com/office/drawing/2014/main" id="{E2FB1C7F-4611-4116-8F34-2F2D91CCE9EA}"/>
              </a:ext>
            </a:extLst>
          </p:cNvPr>
          <p:cNvGrpSpPr/>
          <p:nvPr/>
        </p:nvGrpSpPr>
        <p:grpSpPr>
          <a:xfrm>
            <a:off x="2809564" y="2181267"/>
            <a:ext cx="476150" cy="474891"/>
            <a:chOff x="-5635975" y="2757075"/>
            <a:chExt cx="293000" cy="292225"/>
          </a:xfrm>
          <a:solidFill>
            <a:srgbClr val="5C3183"/>
          </a:solidFill>
        </p:grpSpPr>
        <p:sp>
          <p:nvSpPr>
            <p:cNvPr id="453" name="Google Shape;7946;p54">
              <a:extLst>
                <a:ext uri="{FF2B5EF4-FFF2-40B4-BE49-F238E27FC236}">
                  <a16:creationId xmlns:a16="http://schemas.microsoft.com/office/drawing/2014/main" id="{E69F6FA1-DBCC-4472-AFD6-3279CE6634CF}"/>
                </a:ext>
              </a:extLst>
            </p:cNvPr>
            <p:cNvSpPr/>
            <p:nvPr/>
          </p:nvSpPr>
          <p:spPr>
            <a:xfrm>
              <a:off x="-5635975" y="2757075"/>
              <a:ext cx="293000" cy="292225"/>
            </a:xfrm>
            <a:custGeom>
              <a:avLst/>
              <a:gdLst/>
              <a:ahLst/>
              <a:cxnLst/>
              <a:rect l="l" t="t" r="r" b="b"/>
              <a:pathLst>
                <a:path w="11720" h="11689" extrusionOk="0">
                  <a:moveTo>
                    <a:pt x="10649" y="693"/>
                  </a:moveTo>
                  <a:cubicBezTo>
                    <a:pt x="10838" y="693"/>
                    <a:pt x="10995" y="851"/>
                    <a:pt x="10995" y="1040"/>
                  </a:cubicBezTo>
                  <a:lnTo>
                    <a:pt x="10995" y="7593"/>
                  </a:lnTo>
                  <a:lnTo>
                    <a:pt x="693" y="7593"/>
                  </a:lnTo>
                  <a:lnTo>
                    <a:pt x="693" y="1040"/>
                  </a:lnTo>
                  <a:cubicBezTo>
                    <a:pt x="725" y="851"/>
                    <a:pt x="882" y="693"/>
                    <a:pt x="1040" y="693"/>
                  </a:cubicBezTo>
                  <a:close/>
                  <a:moveTo>
                    <a:pt x="10995" y="8223"/>
                  </a:moveTo>
                  <a:lnTo>
                    <a:pt x="10995" y="8569"/>
                  </a:lnTo>
                  <a:cubicBezTo>
                    <a:pt x="11027" y="8821"/>
                    <a:pt x="10869" y="8916"/>
                    <a:pt x="10680" y="8916"/>
                  </a:cubicBezTo>
                  <a:lnTo>
                    <a:pt x="1040" y="8916"/>
                  </a:lnTo>
                  <a:cubicBezTo>
                    <a:pt x="851" y="8916"/>
                    <a:pt x="693" y="8758"/>
                    <a:pt x="693" y="8569"/>
                  </a:cubicBezTo>
                  <a:lnTo>
                    <a:pt x="693" y="8223"/>
                  </a:lnTo>
                  <a:close/>
                  <a:moveTo>
                    <a:pt x="6679" y="9641"/>
                  </a:moveTo>
                  <a:lnTo>
                    <a:pt x="6994" y="11027"/>
                  </a:lnTo>
                  <a:lnTo>
                    <a:pt x="4694" y="11027"/>
                  </a:lnTo>
                  <a:lnTo>
                    <a:pt x="5009" y="9641"/>
                  </a:lnTo>
                  <a:close/>
                  <a:moveTo>
                    <a:pt x="1040" y="0"/>
                  </a:moveTo>
                  <a:cubicBezTo>
                    <a:pt x="473" y="0"/>
                    <a:pt x="0" y="473"/>
                    <a:pt x="0" y="1008"/>
                  </a:cubicBezTo>
                  <a:lnTo>
                    <a:pt x="0" y="8569"/>
                  </a:lnTo>
                  <a:cubicBezTo>
                    <a:pt x="0" y="9137"/>
                    <a:pt x="473" y="9609"/>
                    <a:pt x="1040" y="9609"/>
                  </a:cubicBezTo>
                  <a:lnTo>
                    <a:pt x="4316" y="9609"/>
                  </a:lnTo>
                  <a:lnTo>
                    <a:pt x="4001" y="10964"/>
                  </a:lnTo>
                  <a:lnTo>
                    <a:pt x="3087" y="10964"/>
                  </a:lnTo>
                  <a:cubicBezTo>
                    <a:pt x="2898" y="10964"/>
                    <a:pt x="2741" y="11121"/>
                    <a:pt x="2741" y="11342"/>
                  </a:cubicBezTo>
                  <a:cubicBezTo>
                    <a:pt x="2741" y="11531"/>
                    <a:pt x="2898" y="11688"/>
                    <a:pt x="3087" y="11688"/>
                  </a:cubicBezTo>
                  <a:lnTo>
                    <a:pt x="8569" y="11688"/>
                  </a:lnTo>
                  <a:cubicBezTo>
                    <a:pt x="8758" y="11688"/>
                    <a:pt x="8916" y="11531"/>
                    <a:pt x="8916" y="11342"/>
                  </a:cubicBezTo>
                  <a:cubicBezTo>
                    <a:pt x="8916" y="11121"/>
                    <a:pt x="8758" y="10964"/>
                    <a:pt x="8569" y="10964"/>
                  </a:cubicBezTo>
                  <a:lnTo>
                    <a:pt x="7656" y="10964"/>
                  </a:lnTo>
                  <a:lnTo>
                    <a:pt x="7341" y="9609"/>
                  </a:lnTo>
                  <a:lnTo>
                    <a:pt x="10649" y="9609"/>
                  </a:lnTo>
                  <a:cubicBezTo>
                    <a:pt x="11216" y="9609"/>
                    <a:pt x="11688" y="9137"/>
                    <a:pt x="11688" y="8569"/>
                  </a:cubicBezTo>
                  <a:lnTo>
                    <a:pt x="11688" y="1008"/>
                  </a:lnTo>
                  <a:cubicBezTo>
                    <a:pt x="11720" y="473"/>
                    <a:pt x="11247" y="0"/>
                    <a:pt x="10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7947;p54">
              <a:extLst>
                <a:ext uri="{FF2B5EF4-FFF2-40B4-BE49-F238E27FC236}">
                  <a16:creationId xmlns:a16="http://schemas.microsoft.com/office/drawing/2014/main" id="{9FE86FE8-0D1A-43FA-A152-CB5B684E6493}"/>
                </a:ext>
              </a:extLst>
            </p:cNvPr>
            <p:cNvSpPr/>
            <p:nvPr/>
          </p:nvSpPr>
          <p:spPr>
            <a:xfrm>
              <a:off x="-5584800" y="2790150"/>
              <a:ext cx="189850" cy="138050"/>
            </a:xfrm>
            <a:custGeom>
              <a:avLst/>
              <a:gdLst/>
              <a:ahLst/>
              <a:cxnLst/>
              <a:rect l="l" t="t" r="r" b="b"/>
              <a:pathLst>
                <a:path w="7594" h="5522" extrusionOk="0">
                  <a:moveTo>
                    <a:pt x="2994" y="725"/>
                  </a:moveTo>
                  <a:lnTo>
                    <a:pt x="2332" y="1387"/>
                  </a:lnTo>
                  <a:lnTo>
                    <a:pt x="1230" y="1387"/>
                  </a:lnTo>
                  <a:lnTo>
                    <a:pt x="1891" y="725"/>
                  </a:lnTo>
                  <a:close/>
                  <a:moveTo>
                    <a:pt x="3781" y="882"/>
                  </a:moveTo>
                  <a:lnTo>
                    <a:pt x="4349" y="1418"/>
                  </a:lnTo>
                  <a:lnTo>
                    <a:pt x="3246" y="1418"/>
                  </a:lnTo>
                  <a:lnTo>
                    <a:pt x="3781" y="882"/>
                  </a:lnTo>
                  <a:close/>
                  <a:moveTo>
                    <a:pt x="5735" y="756"/>
                  </a:moveTo>
                  <a:lnTo>
                    <a:pt x="6396" y="1418"/>
                  </a:lnTo>
                  <a:lnTo>
                    <a:pt x="5294" y="1418"/>
                  </a:lnTo>
                  <a:lnTo>
                    <a:pt x="4632" y="756"/>
                  </a:lnTo>
                  <a:close/>
                  <a:moveTo>
                    <a:pt x="2175" y="2080"/>
                  </a:moveTo>
                  <a:lnTo>
                    <a:pt x="2868" y="3749"/>
                  </a:lnTo>
                  <a:lnTo>
                    <a:pt x="1198" y="2080"/>
                  </a:lnTo>
                  <a:close/>
                  <a:moveTo>
                    <a:pt x="6396" y="2080"/>
                  </a:moveTo>
                  <a:lnTo>
                    <a:pt x="4727" y="3749"/>
                  </a:lnTo>
                  <a:lnTo>
                    <a:pt x="5420" y="2080"/>
                  </a:lnTo>
                  <a:close/>
                  <a:moveTo>
                    <a:pt x="4664" y="2080"/>
                  </a:moveTo>
                  <a:lnTo>
                    <a:pt x="3781" y="4253"/>
                  </a:lnTo>
                  <a:lnTo>
                    <a:pt x="2931" y="2080"/>
                  </a:lnTo>
                  <a:close/>
                  <a:moveTo>
                    <a:pt x="1734" y="0"/>
                  </a:moveTo>
                  <a:cubicBezTo>
                    <a:pt x="1671" y="0"/>
                    <a:pt x="1545" y="32"/>
                    <a:pt x="1513" y="126"/>
                  </a:cubicBezTo>
                  <a:lnTo>
                    <a:pt x="127" y="1513"/>
                  </a:lnTo>
                  <a:cubicBezTo>
                    <a:pt x="1" y="1670"/>
                    <a:pt x="1" y="1859"/>
                    <a:pt x="127" y="2017"/>
                  </a:cubicBezTo>
                  <a:lnTo>
                    <a:pt x="3561" y="5451"/>
                  </a:lnTo>
                  <a:cubicBezTo>
                    <a:pt x="3624" y="5498"/>
                    <a:pt x="3711" y="5522"/>
                    <a:pt x="3797" y="5522"/>
                  </a:cubicBezTo>
                  <a:cubicBezTo>
                    <a:pt x="3884" y="5522"/>
                    <a:pt x="3970" y="5498"/>
                    <a:pt x="4033" y="5451"/>
                  </a:cubicBezTo>
                  <a:lnTo>
                    <a:pt x="7468" y="2017"/>
                  </a:lnTo>
                  <a:cubicBezTo>
                    <a:pt x="7594" y="1891"/>
                    <a:pt x="7594" y="1702"/>
                    <a:pt x="7499" y="1544"/>
                  </a:cubicBezTo>
                  <a:lnTo>
                    <a:pt x="7468" y="1513"/>
                  </a:lnTo>
                  <a:lnTo>
                    <a:pt x="6081" y="126"/>
                  </a:lnTo>
                  <a:cubicBezTo>
                    <a:pt x="6018" y="32"/>
                    <a:pt x="5924" y="0"/>
                    <a:pt x="58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7948;p54">
            <a:extLst>
              <a:ext uri="{FF2B5EF4-FFF2-40B4-BE49-F238E27FC236}">
                <a16:creationId xmlns:a16="http://schemas.microsoft.com/office/drawing/2014/main" id="{E1D545C8-24E0-417C-8611-CC6E8319BBB4}"/>
              </a:ext>
            </a:extLst>
          </p:cNvPr>
          <p:cNvGrpSpPr/>
          <p:nvPr/>
        </p:nvGrpSpPr>
        <p:grpSpPr>
          <a:xfrm>
            <a:off x="5830501" y="1022906"/>
            <a:ext cx="476191" cy="473631"/>
            <a:chOff x="-3854375" y="2046625"/>
            <a:chExt cx="293025" cy="291450"/>
          </a:xfrm>
          <a:solidFill>
            <a:srgbClr val="5C3183"/>
          </a:solidFill>
        </p:grpSpPr>
        <p:sp>
          <p:nvSpPr>
            <p:cNvPr id="451" name="Google Shape;7949;p54">
              <a:extLst>
                <a:ext uri="{FF2B5EF4-FFF2-40B4-BE49-F238E27FC236}">
                  <a16:creationId xmlns:a16="http://schemas.microsoft.com/office/drawing/2014/main" id="{3A986D67-1627-44CB-9DBA-3A4DEF0C5264}"/>
                </a:ext>
              </a:extLst>
            </p:cNvPr>
            <p:cNvSpPr/>
            <p:nvPr/>
          </p:nvSpPr>
          <p:spPr>
            <a:xfrm>
              <a:off x="-3854375" y="2046625"/>
              <a:ext cx="293025" cy="291450"/>
            </a:xfrm>
            <a:custGeom>
              <a:avLst/>
              <a:gdLst/>
              <a:ahLst/>
              <a:cxnLst/>
              <a:rect l="l" t="t" r="r" b="b"/>
              <a:pathLst>
                <a:path w="11721" h="11658" extrusionOk="0">
                  <a:moveTo>
                    <a:pt x="7624" y="694"/>
                  </a:moveTo>
                  <a:cubicBezTo>
                    <a:pt x="9515" y="694"/>
                    <a:pt x="11058" y="2206"/>
                    <a:pt x="11058" y="4096"/>
                  </a:cubicBezTo>
                  <a:cubicBezTo>
                    <a:pt x="11058" y="5987"/>
                    <a:pt x="9515" y="7530"/>
                    <a:pt x="7624" y="7530"/>
                  </a:cubicBezTo>
                  <a:cubicBezTo>
                    <a:pt x="5734" y="7530"/>
                    <a:pt x="4190" y="5987"/>
                    <a:pt x="4190" y="4096"/>
                  </a:cubicBezTo>
                  <a:cubicBezTo>
                    <a:pt x="4190" y="2206"/>
                    <a:pt x="5734" y="694"/>
                    <a:pt x="7624" y="694"/>
                  </a:cubicBezTo>
                  <a:close/>
                  <a:moveTo>
                    <a:pt x="3336" y="8066"/>
                  </a:moveTo>
                  <a:cubicBezTo>
                    <a:pt x="3426" y="8066"/>
                    <a:pt x="3513" y="8098"/>
                    <a:pt x="3560" y="8161"/>
                  </a:cubicBezTo>
                  <a:cubicBezTo>
                    <a:pt x="3686" y="8287"/>
                    <a:pt x="3686" y="8507"/>
                    <a:pt x="3560" y="8633"/>
                  </a:cubicBezTo>
                  <a:lnTo>
                    <a:pt x="1323" y="10870"/>
                  </a:lnTo>
                  <a:cubicBezTo>
                    <a:pt x="1260" y="10933"/>
                    <a:pt x="1174" y="10964"/>
                    <a:pt x="1087" y="10964"/>
                  </a:cubicBezTo>
                  <a:cubicBezTo>
                    <a:pt x="1001" y="10964"/>
                    <a:pt x="914" y="10933"/>
                    <a:pt x="851" y="10870"/>
                  </a:cubicBezTo>
                  <a:cubicBezTo>
                    <a:pt x="725" y="10744"/>
                    <a:pt x="725" y="10523"/>
                    <a:pt x="851" y="10397"/>
                  </a:cubicBezTo>
                  <a:lnTo>
                    <a:pt x="3088" y="8161"/>
                  </a:lnTo>
                  <a:cubicBezTo>
                    <a:pt x="3151" y="8098"/>
                    <a:pt x="3245" y="8066"/>
                    <a:pt x="3336" y="8066"/>
                  </a:cubicBezTo>
                  <a:close/>
                  <a:moveTo>
                    <a:pt x="7624" y="1"/>
                  </a:moveTo>
                  <a:cubicBezTo>
                    <a:pt x="5356" y="1"/>
                    <a:pt x="3529" y="1860"/>
                    <a:pt x="3529" y="4096"/>
                  </a:cubicBezTo>
                  <a:cubicBezTo>
                    <a:pt x="3529" y="5136"/>
                    <a:pt x="3875" y="6050"/>
                    <a:pt x="4505" y="6743"/>
                  </a:cubicBezTo>
                  <a:lnTo>
                    <a:pt x="3812" y="7467"/>
                  </a:lnTo>
                  <a:cubicBezTo>
                    <a:pt x="3661" y="7386"/>
                    <a:pt x="3500" y="7347"/>
                    <a:pt x="3342" y="7347"/>
                  </a:cubicBezTo>
                  <a:cubicBezTo>
                    <a:pt x="3074" y="7347"/>
                    <a:pt x="2813" y="7458"/>
                    <a:pt x="2615" y="7656"/>
                  </a:cubicBezTo>
                  <a:lnTo>
                    <a:pt x="378" y="9893"/>
                  </a:lnTo>
                  <a:cubicBezTo>
                    <a:pt x="0" y="10271"/>
                    <a:pt x="0" y="10964"/>
                    <a:pt x="378" y="11343"/>
                  </a:cubicBezTo>
                  <a:cubicBezTo>
                    <a:pt x="567" y="11532"/>
                    <a:pt x="851" y="11658"/>
                    <a:pt x="1103" y="11658"/>
                  </a:cubicBezTo>
                  <a:cubicBezTo>
                    <a:pt x="1355" y="11658"/>
                    <a:pt x="1607" y="11532"/>
                    <a:pt x="1796" y="11343"/>
                  </a:cubicBezTo>
                  <a:lnTo>
                    <a:pt x="4033" y="9106"/>
                  </a:lnTo>
                  <a:cubicBezTo>
                    <a:pt x="4348" y="8791"/>
                    <a:pt x="4442" y="8318"/>
                    <a:pt x="4253" y="7909"/>
                  </a:cubicBezTo>
                  <a:lnTo>
                    <a:pt x="4947" y="7215"/>
                  </a:lnTo>
                  <a:cubicBezTo>
                    <a:pt x="5671" y="7814"/>
                    <a:pt x="6616" y="8192"/>
                    <a:pt x="7593" y="8192"/>
                  </a:cubicBezTo>
                  <a:cubicBezTo>
                    <a:pt x="9861" y="8192"/>
                    <a:pt x="11689" y="6333"/>
                    <a:pt x="11689" y="4096"/>
                  </a:cubicBezTo>
                  <a:cubicBezTo>
                    <a:pt x="11720" y="1828"/>
                    <a:pt x="9861" y="1"/>
                    <a:pt x="76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7950;p54">
              <a:extLst>
                <a:ext uri="{FF2B5EF4-FFF2-40B4-BE49-F238E27FC236}">
                  <a16:creationId xmlns:a16="http://schemas.microsoft.com/office/drawing/2014/main" id="{75CFACB5-BA89-419F-857C-ADE4368B7D29}"/>
                </a:ext>
              </a:extLst>
            </p:cNvPr>
            <p:cNvSpPr/>
            <p:nvPr/>
          </p:nvSpPr>
          <p:spPr>
            <a:xfrm>
              <a:off x="-3714975" y="2080500"/>
              <a:ext cx="103200" cy="119750"/>
            </a:xfrm>
            <a:custGeom>
              <a:avLst/>
              <a:gdLst/>
              <a:ahLst/>
              <a:cxnLst/>
              <a:rect l="l" t="t" r="r" b="b"/>
              <a:pathLst>
                <a:path w="4128" h="4790" extrusionOk="0">
                  <a:moveTo>
                    <a:pt x="2048" y="694"/>
                  </a:moveTo>
                  <a:cubicBezTo>
                    <a:pt x="2458" y="694"/>
                    <a:pt x="2710" y="1009"/>
                    <a:pt x="2710" y="1387"/>
                  </a:cubicBezTo>
                  <a:cubicBezTo>
                    <a:pt x="2710" y="1765"/>
                    <a:pt x="2395" y="2048"/>
                    <a:pt x="2048" y="2048"/>
                  </a:cubicBezTo>
                  <a:cubicBezTo>
                    <a:pt x="1702" y="2048"/>
                    <a:pt x="1387" y="1733"/>
                    <a:pt x="1387" y="1387"/>
                  </a:cubicBezTo>
                  <a:cubicBezTo>
                    <a:pt x="1355" y="1009"/>
                    <a:pt x="1670" y="694"/>
                    <a:pt x="2048" y="694"/>
                  </a:cubicBezTo>
                  <a:close/>
                  <a:moveTo>
                    <a:pt x="2363" y="2741"/>
                  </a:moveTo>
                  <a:cubicBezTo>
                    <a:pt x="2931" y="2741"/>
                    <a:pt x="3403" y="3214"/>
                    <a:pt x="3403" y="3781"/>
                  </a:cubicBezTo>
                  <a:lnTo>
                    <a:pt x="3403" y="4128"/>
                  </a:lnTo>
                  <a:lnTo>
                    <a:pt x="662" y="4128"/>
                  </a:lnTo>
                  <a:lnTo>
                    <a:pt x="662" y="3781"/>
                  </a:lnTo>
                  <a:cubicBezTo>
                    <a:pt x="662" y="3214"/>
                    <a:pt x="1135" y="2741"/>
                    <a:pt x="1702" y="2741"/>
                  </a:cubicBezTo>
                  <a:close/>
                  <a:moveTo>
                    <a:pt x="2048" y="1"/>
                  </a:moveTo>
                  <a:cubicBezTo>
                    <a:pt x="1292" y="1"/>
                    <a:pt x="662" y="631"/>
                    <a:pt x="662" y="1387"/>
                  </a:cubicBezTo>
                  <a:cubicBezTo>
                    <a:pt x="662" y="1702"/>
                    <a:pt x="788" y="2017"/>
                    <a:pt x="977" y="2237"/>
                  </a:cubicBezTo>
                  <a:cubicBezTo>
                    <a:pt x="410" y="2521"/>
                    <a:pt x="1" y="3119"/>
                    <a:pt x="1" y="3781"/>
                  </a:cubicBezTo>
                  <a:lnTo>
                    <a:pt x="1" y="4443"/>
                  </a:lnTo>
                  <a:cubicBezTo>
                    <a:pt x="1" y="4632"/>
                    <a:pt x="158" y="4789"/>
                    <a:pt x="347" y="4789"/>
                  </a:cubicBezTo>
                  <a:lnTo>
                    <a:pt x="3781" y="4789"/>
                  </a:lnTo>
                  <a:cubicBezTo>
                    <a:pt x="3970" y="4789"/>
                    <a:pt x="4128" y="4632"/>
                    <a:pt x="4128" y="4443"/>
                  </a:cubicBezTo>
                  <a:lnTo>
                    <a:pt x="4128" y="3781"/>
                  </a:lnTo>
                  <a:cubicBezTo>
                    <a:pt x="4096" y="3119"/>
                    <a:pt x="3718" y="2521"/>
                    <a:pt x="3120" y="2237"/>
                  </a:cubicBezTo>
                  <a:cubicBezTo>
                    <a:pt x="3309" y="2017"/>
                    <a:pt x="3435" y="1733"/>
                    <a:pt x="3435" y="1387"/>
                  </a:cubicBezTo>
                  <a:cubicBezTo>
                    <a:pt x="3435" y="631"/>
                    <a:pt x="2805"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7951;p54">
            <a:extLst>
              <a:ext uri="{FF2B5EF4-FFF2-40B4-BE49-F238E27FC236}">
                <a16:creationId xmlns:a16="http://schemas.microsoft.com/office/drawing/2014/main" id="{CEE253E1-2796-44CD-81BB-5E84F98B1548}"/>
              </a:ext>
            </a:extLst>
          </p:cNvPr>
          <p:cNvGrpSpPr/>
          <p:nvPr/>
        </p:nvGrpSpPr>
        <p:grpSpPr>
          <a:xfrm>
            <a:off x="5829221" y="1594083"/>
            <a:ext cx="478750" cy="477451"/>
            <a:chOff x="-3854375" y="2405000"/>
            <a:chExt cx="294600" cy="293800"/>
          </a:xfrm>
          <a:solidFill>
            <a:srgbClr val="5C3183"/>
          </a:solidFill>
        </p:grpSpPr>
        <p:sp>
          <p:nvSpPr>
            <p:cNvPr id="449" name="Google Shape;7952;p54">
              <a:extLst>
                <a:ext uri="{FF2B5EF4-FFF2-40B4-BE49-F238E27FC236}">
                  <a16:creationId xmlns:a16="http://schemas.microsoft.com/office/drawing/2014/main" id="{F9770679-4C36-43A0-9120-09EA6E8E6B47}"/>
                </a:ext>
              </a:extLst>
            </p:cNvPr>
            <p:cNvSpPr/>
            <p:nvPr/>
          </p:nvSpPr>
          <p:spPr>
            <a:xfrm>
              <a:off x="-3854375" y="2405000"/>
              <a:ext cx="294600" cy="293800"/>
            </a:xfrm>
            <a:custGeom>
              <a:avLst/>
              <a:gdLst/>
              <a:ahLst/>
              <a:cxnLst/>
              <a:rect l="l" t="t" r="r" b="b"/>
              <a:pathLst>
                <a:path w="11784" h="11752" extrusionOk="0">
                  <a:moveTo>
                    <a:pt x="6994" y="694"/>
                  </a:moveTo>
                  <a:lnTo>
                    <a:pt x="6994" y="1103"/>
                  </a:lnTo>
                  <a:cubicBezTo>
                    <a:pt x="6994" y="1261"/>
                    <a:pt x="7120" y="1387"/>
                    <a:pt x="7278" y="1418"/>
                  </a:cubicBezTo>
                  <a:cubicBezTo>
                    <a:pt x="7467" y="1481"/>
                    <a:pt x="7719" y="1576"/>
                    <a:pt x="7908" y="1702"/>
                  </a:cubicBezTo>
                  <a:cubicBezTo>
                    <a:pt x="7954" y="1736"/>
                    <a:pt x="8009" y="1750"/>
                    <a:pt x="8066" y="1750"/>
                  </a:cubicBezTo>
                  <a:cubicBezTo>
                    <a:pt x="8164" y="1750"/>
                    <a:pt x="8269" y="1710"/>
                    <a:pt x="8349" y="1670"/>
                  </a:cubicBezTo>
                  <a:lnTo>
                    <a:pt x="8664" y="1355"/>
                  </a:lnTo>
                  <a:lnTo>
                    <a:pt x="9137" y="1828"/>
                  </a:lnTo>
                  <a:lnTo>
                    <a:pt x="8822" y="2143"/>
                  </a:lnTo>
                  <a:cubicBezTo>
                    <a:pt x="8696" y="2269"/>
                    <a:pt x="8696" y="2426"/>
                    <a:pt x="8759" y="2584"/>
                  </a:cubicBezTo>
                  <a:cubicBezTo>
                    <a:pt x="8885" y="2773"/>
                    <a:pt x="8979" y="2962"/>
                    <a:pt x="9042" y="3214"/>
                  </a:cubicBezTo>
                  <a:cubicBezTo>
                    <a:pt x="9074" y="3372"/>
                    <a:pt x="9200" y="3466"/>
                    <a:pt x="9357" y="3466"/>
                  </a:cubicBezTo>
                  <a:lnTo>
                    <a:pt x="9798" y="3466"/>
                  </a:lnTo>
                  <a:lnTo>
                    <a:pt x="9798" y="4159"/>
                  </a:lnTo>
                  <a:lnTo>
                    <a:pt x="9357" y="4159"/>
                  </a:lnTo>
                  <a:cubicBezTo>
                    <a:pt x="9200" y="4159"/>
                    <a:pt x="9074" y="4222"/>
                    <a:pt x="9042" y="4380"/>
                  </a:cubicBezTo>
                  <a:cubicBezTo>
                    <a:pt x="9011" y="4569"/>
                    <a:pt x="8885" y="4821"/>
                    <a:pt x="8759" y="5010"/>
                  </a:cubicBezTo>
                  <a:cubicBezTo>
                    <a:pt x="8696" y="5136"/>
                    <a:pt x="8727" y="5325"/>
                    <a:pt x="8822" y="5451"/>
                  </a:cubicBezTo>
                  <a:lnTo>
                    <a:pt x="9137" y="5766"/>
                  </a:lnTo>
                  <a:lnTo>
                    <a:pt x="8664" y="6238"/>
                  </a:lnTo>
                  <a:lnTo>
                    <a:pt x="8349" y="5923"/>
                  </a:lnTo>
                  <a:cubicBezTo>
                    <a:pt x="8275" y="5850"/>
                    <a:pt x="8191" y="5819"/>
                    <a:pt x="8101" y="5819"/>
                  </a:cubicBezTo>
                  <a:cubicBezTo>
                    <a:pt x="8038" y="5819"/>
                    <a:pt x="7973" y="5834"/>
                    <a:pt x="7908" y="5860"/>
                  </a:cubicBezTo>
                  <a:cubicBezTo>
                    <a:pt x="7719" y="5986"/>
                    <a:pt x="7498" y="6081"/>
                    <a:pt x="7278" y="6144"/>
                  </a:cubicBezTo>
                  <a:cubicBezTo>
                    <a:pt x="7120" y="6175"/>
                    <a:pt x="6994" y="6301"/>
                    <a:pt x="6994" y="6459"/>
                  </a:cubicBezTo>
                  <a:lnTo>
                    <a:pt x="6994" y="6900"/>
                  </a:lnTo>
                  <a:lnTo>
                    <a:pt x="6333" y="6900"/>
                  </a:lnTo>
                  <a:lnTo>
                    <a:pt x="6333" y="6459"/>
                  </a:lnTo>
                  <a:cubicBezTo>
                    <a:pt x="6333" y="6301"/>
                    <a:pt x="6207" y="6207"/>
                    <a:pt x="6049" y="6144"/>
                  </a:cubicBezTo>
                  <a:cubicBezTo>
                    <a:pt x="5860" y="6112"/>
                    <a:pt x="5608" y="5986"/>
                    <a:pt x="5419" y="5860"/>
                  </a:cubicBezTo>
                  <a:cubicBezTo>
                    <a:pt x="5374" y="5838"/>
                    <a:pt x="5322" y="5828"/>
                    <a:pt x="5267" y="5828"/>
                  </a:cubicBezTo>
                  <a:cubicBezTo>
                    <a:pt x="5167" y="5828"/>
                    <a:pt x="5059" y="5862"/>
                    <a:pt x="4978" y="5923"/>
                  </a:cubicBezTo>
                  <a:lnTo>
                    <a:pt x="4663" y="6238"/>
                  </a:lnTo>
                  <a:lnTo>
                    <a:pt x="4190" y="5766"/>
                  </a:lnTo>
                  <a:lnTo>
                    <a:pt x="4505" y="5451"/>
                  </a:lnTo>
                  <a:cubicBezTo>
                    <a:pt x="4631" y="5325"/>
                    <a:pt x="4631" y="5167"/>
                    <a:pt x="4568" y="5010"/>
                  </a:cubicBezTo>
                  <a:cubicBezTo>
                    <a:pt x="4442" y="4821"/>
                    <a:pt x="4348" y="4632"/>
                    <a:pt x="4285" y="4380"/>
                  </a:cubicBezTo>
                  <a:cubicBezTo>
                    <a:pt x="4253" y="4254"/>
                    <a:pt x="4127" y="4159"/>
                    <a:pt x="4001" y="4159"/>
                  </a:cubicBezTo>
                  <a:lnTo>
                    <a:pt x="3529" y="4159"/>
                  </a:lnTo>
                  <a:lnTo>
                    <a:pt x="3529" y="3466"/>
                  </a:lnTo>
                  <a:lnTo>
                    <a:pt x="3970" y="3466"/>
                  </a:lnTo>
                  <a:cubicBezTo>
                    <a:pt x="4127" y="3466"/>
                    <a:pt x="4253" y="3372"/>
                    <a:pt x="4285" y="3214"/>
                  </a:cubicBezTo>
                  <a:cubicBezTo>
                    <a:pt x="4316" y="2993"/>
                    <a:pt x="4442" y="2773"/>
                    <a:pt x="4568" y="2584"/>
                  </a:cubicBezTo>
                  <a:cubicBezTo>
                    <a:pt x="4631" y="2458"/>
                    <a:pt x="4600" y="2269"/>
                    <a:pt x="4505" y="2143"/>
                  </a:cubicBezTo>
                  <a:lnTo>
                    <a:pt x="4190" y="1828"/>
                  </a:lnTo>
                  <a:lnTo>
                    <a:pt x="4663" y="1355"/>
                  </a:lnTo>
                  <a:lnTo>
                    <a:pt x="4978" y="1670"/>
                  </a:lnTo>
                  <a:cubicBezTo>
                    <a:pt x="5046" y="1738"/>
                    <a:pt x="5122" y="1769"/>
                    <a:pt x="5203" y="1769"/>
                  </a:cubicBezTo>
                  <a:cubicBezTo>
                    <a:pt x="5273" y="1769"/>
                    <a:pt x="5346" y="1746"/>
                    <a:pt x="5419" y="1702"/>
                  </a:cubicBezTo>
                  <a:cubicBezTo>
                    <a:pt x="5608" y="1576"/>
                    <a:pt x="5829" y="1513"/>
                    <a:pt x="6049" y="1418"/>
                  </a:cubicBezTo>
                  <a:cubicBezTo>
                    <a:pt x="6207" y="1387"/>
                    <a:pt x="6333" y="1261"/>
                    <a:pt x="6333" y="1103"/>
                  </a:cubicBezTo>
                  <a:lnTo>
                    <a:pt x="6333" y="694"/>
                  </a:lnTo>
                  <a:close/>
                  <a:moveTo>
                    <a:pt x="10964" y="4821"/>
                  </a:moveTo>
                  <a:lnTo>
                    <a:pt x="9830" y="8255"/>
                  </a:lnTo>
                  <a:lnTo>
                    <a:pt x="2773" y="8255"/>
                  </a:lnTo>
                  <a:lnTo>
                    <a:pt x="2143" y="4821"/>
                  </a:lnTo>
                  <a:lnTo>
                    <a:pt x="3686" y="4821"/>
                  </a:lnTo>
                  <a:cubicBezTo>
                    <a:pt x="3718" y="4947"/>
                    <a:pt x="3781" y="5010"/>
                    <a:pt x="3812" y="5136"/>
                  </a:cubicBezTo>
                  <a:lnTo>
                    <a:pt x="3466" y="5482"/>
                  </a:lnTo>
                  <a:cubicBezTo>
                    <a:pt x="3340" y="5608"/>
                    <a:pt x="3340" y="5829"/>
                    <a:pt x="3466" y="5955"/>
                  </a:cubicBezTo>
                  <a:lnTo>
                    <a:pt x="4442" y="6932"/>
                  </a:lnTo>
                  <a:cubicBezTo>
                    <a:pt x="4505" y="6995"/>
                    <a:pt x="4592" y="7026"/>
                    <a:pt x="4679" y="7026"/>
                  </a:cubicBezTo>
                  <a:cubicBezTo>
                    <a:pt x="4765" y="7026"/>
                    <a:pt x="4852" y="6995"/>
                    <a:pt x="4915" y="6932"/>
                  </a:cubicBezTo>
                  <a:lnTo>
                    <a:pt x="5262" y="6585"/>
                  </a:lnTo>
                  <a:cubicBezTo>
                    <a:pt x="5356" y="6617"/>
                    <a:pt x="5451" y="6680"/>
                    <a:pt x="5577" y="6711"/>
                  </a:cubicBezTo>
                  <a:lnTo>
                    <a:pt x="5577" y="7215"/>
                  </a:lnTo>
                  <a:cubicBezTo>
                    <a:pt x="5577" y="7404"/>
                    <a:pt x="5734" y="7562"/>
                    <a:pt x="5923" y="7562"/>
                  </a:cubicBezTo>
                  <a:lnTo>
                    <a:pt x="7309" y="7562"/>
                  </a:lnTo>
                  <a:cubicBezTo>
                    <a:pt x="7498" y="7562"/>
                    <a:pt x="7656" y="7404"/>
                    <a:pt x="7656" y="7215"/>
                  </a:cubicBezTo>
                  <a:lnTo>
                    <a:pt x="7656" y="6711"/>
                  </a:lnTo>
                  <a:cubicBezTo>
                    <a:pt x="7782" y="6680"/>
                    <a:pt x="7876" y="6617"/>
                    <a:pt x="7971" y="6585"/>
                  </a:cubicBezTo>
                  <a:lnTo>
                    <a:pt x="8349" y="6932"/>
                  </a:lnTo>
                  <a:cubicBezTo>
                    <a:pt x="8396" y="6995"/>
                    <a:pt x="8483" y="7026"/>
                    <a:pt x="8574" y="7026"/>
                  </a:cubicBezTo>
                  <a:cubicBezTo>
                    <a:pt x="8664" y="7026"/>
                    <a:pt x="8759" y="6995"/>
                    <a:pt x="8822" y="6932"/>
                  </a:cubicBezTo>
                  <a:lnTo>
                    <a:pt x="9798" y="5955"/>
                  </a:lnTo>
                  <a:cubicBezTo>
                    <a:pt x="9924" y="5829"/>
                    <a:pt x="9924" y="5608"/>
                    <a:pt x="9798" y="5482"/>
                  </a:cubicBezTo>
                  <a:lnTo>
                    <a:pt x="9452" y="5136"/>
                  </a:lnTo>
                  <a:cubicBezTo>
                    <a:pt x="9483" y="5041"/>
                    <a:pt x="9515" y="4947"/>
                    <a:pt x="9546" y="4821"/>
                  </a:cubicBezTo>
                  <a:close/>
                  <a:moveTo>
                    <a:pt x="3907" y="10334"/>
                  </a:moveTo>
                  <a:cubicBezTo>
                    <a:pt x="4096" y="10366"/>
                    <a:pt x="4253" y="10523"/>
                    <a:pt x="4253" y="10681"/>
                  </a:cubicBezTo>
                  <a:cubicBezTo>
                    <a:pt x="4253" y="10870"/>
                    <a:pt x="4096" y="11027"/>
                    <a:pt x="3907" y="11027"/>
                  </a:cubicBezTo>
                  <a:cubicBezTo>
                    <a:pt x="3686" y="11027"/>
                    <a:pt x="3529" y="10870"/>
                    <a:pt x="3529" y="10681"/>
                  </a:cubicBezTo>
                  <a:cubicBezTo>
                    <a:pt x="3529" y="10492"/>
                    <a:pt x="3686" y="10334"/>
                    <a:pt x="3907" y="10334"/>
                  </a:cubicBezTo>
                  <a:close/>
                  <a:moveTo>
                    <a:pt x="8664" y="10334"/>
                  </a:moveTo>
                  <a:cubicBezTo>
                    <a:pt x="8853" y="10366"/>
                    <a:pt x="9011" y="10523"/>
                    <a:pt x="9011" y="10681"/>
                  </a:cubicBezTo>
                  <a:cubicBezTo>
                    <a:pt x="9011" y="10870"/>
                    <a:pt x="8853" y="11027"/>
                    <a:pt x="8664" y="11027"/>
                  </a:cubicBezTo>
                  <a:cubicBezTo>
                    <a:pt x="8444" y="11027"/>
                    <a:pt x="8286" y="10870"/>
                    <a:pt x="8286" y="10681"/>
                  </a:cubicBezTo>
                  <a:cubicBezTo>
                    <a:pt x="8286" y="10492"/>
                    <a:pt x="8444" y="10334"/>
                    <a:pt x="8664" y="10334"/>
                  </a:cubicBezTo>
                  <a:close/>
                  <a:moveTo>
                    <a:pt x="5892" y="0"/>
                  </a:moveTo>
                  <a:cubicBezTo>
                    <a:pt x="5703" y="0"/>
                    <a:pt x="5545" y="158"/>
                    <a:pt x="5545" y="379"/>
                  </a:cubicBezTo>
                  <a:lnTo>
                    <a:pt x="5545" y="883"/>
                  </a:lnTo>
                  <a:cubicBezTo>
                    <a:pt x="5419" y="914"/>
                    <a:pt x="5356" y="946"/>
                    <a:pt x="5230" y="1009"/>
                  </a:cubicBezTo>
                  <a:lnTo>
                    <a:pt x="4883" y="631"/>
                  </a:lnTo>
                  <a:cubicBezTo>
                    <a:pt x="4820" y="583"/>
                    <a:pt x="4734" y="560"/>
                    <a:pt x="4647" y="560"/>
                  </a:cubicBezTo>
                  <a:cubicBezTo>
                    <a:pt x="4561" y="560"/>
                    <a:pt x="4474" y="583"/>
                    <a:pt x="4411" y="631"/>
                  </a:cubicBezTo>
                  <a:lnTo>
                    <a:pt x="3434" y="1639"/>
                  </a:lnTo>
                  <a:cubicBezTo>
                    <a:pt x="3308" y="1733"/>
                    <a:pt x="3308" y="1985"/>
                    <a:pt x="3434" y="2111"/>
                  </a:cubicBezTo>
                  <a:lnTo>
                    <a:pt x="3781" y="2458"/>
                  </a:lnTo>
                  <a:cubicBezTo>
                    <a:pt x="3718" y="2521"/>
                    <a:pt x="3686" y="2647"/>
                    <a:pt x="3655" y="2773"/>
                  </a:cubicBezTo>
                  <a:lnTo>
                    <a:pt x="3151" y="2773"/>
                  </a:lnTo>
                  <a:cubicBezTo>
                    <a:pt x="2930" y="2773"/>
                    <a:pt x="2773" y="2930"/>
                    <a:pt x="2773" y="3119"/>
                  </a:cubicBezTo>
                  <a:lnTo>
                    <a:pt x="2773" y="4159"/>
                  </a:lnTo>
                  <a:lnTo>
                    <a:pt x="1985" y="4159"/>
                  </a:lnTo>
                  <a:lnTo>
                    <a:pt x="1765" y="2930"/>
                  </a:lnTo>
                  <a:cubicBezTo>
                    <a:pt x="1670" y="2458"/>
                    <a:pt x="1197" y="2111"/>
                    <a:pt x="693" y="2111"/>
                  </a:cubicBezTo>
                  <a:lnTo>
                    <a:pt x="347" y="2111"/>
                  </a:lnTo>
                  <a:cubicBezTo>
                    <a:pt x="158" y="2111"/>
                    <a:pt x="0" y="2269"/>
                    <a:pt x="0" y="2458"/>
                  </a:cubicBezTo>
                  <a:cubicBezTo>
                    <a:pt x="0" y="2647"/>
                    <a:pt x="158" y="2804"/>
                    <a:pt x="347" y="2804"/>
                  </a:cubicBezTo>
                  <a:lnTo>
                    <a:pt x="693" y="2804"/>
                  </a:lnTo>
                  <a:cubicBezTo>
                    <a:pt x="882" y="2804"/>
                    <a:pt x="1103" y="2930"/>
                    <a:pt x="1103" y="3088"/>
                  </a:cubicBezTo>
                  <a:lnTo>
                    <a:pt x="2080" y="8570"/>
                  </a:lnTo>
                  <a:cubicBezTo>
                    <a:pt x="1891" y="8759"/>
                    <a:pt x="1765" y="9042"/>
                    <a:pt x="1765" y="9357"/>
                  </a:cubicBezTo>
                  <a:cubicBezTo>
                    <a:pt x="1765" y="9861"/>
                    <a:pt x="2143" y="10366"/>
                    <a:pt x="2867" y="10366"/>
                  </a:cubicBezTo>
                  <a:cubicBezTo>
                    <a:pt x="2836" y="10492"/>
                    <a:pt x="2836" y="10618"/>
                    <a:pt x="2836" y="10712"/>
                  </a:cubicBezTo>
                  <a:cubicBezTo>
                    <a:pt x="2836" y="11279"/>
                    <a:pt x="3308" y="11752"/>
                    <a:pt x="3844" y="11752"/>
                  </a:cubicBezTo>
                  <a:cubicBezTo>
                    <a:pt x="4411" y="11752"/>
                    <a:pt x="4883" y="11279"/>
                    <a:pt x="4883" y="10712"/>
                  </a:cubicBezTo>
                  <a:cubicBezTo>
                    <a:pt x="4883" y="10618"/>
                    <a:pt x="4820" y="10492"/>
                    <a:pt x="4820" y="10366"/>
                  </a:cubicBezTo>
                  <a:lnTo>
                    <a:pt x="7719" y="10366"/>
                  </a:lnTo>
                  <a:cubicBezTo>
                    <a:pt x="7656" y="10492"/>
                    <a:pt x="7656" y="10618"/>
                    <a:pt x="7656" y="10712"/>
                  </a:cubicBezTo>
                  <a:cubicBezTo>
                    <a:pt x="7656" y="11279"/>
                    <a:pt x="8129" y="11752"/>
                    <a:pt x="8696" y="11752"/>
                  </a:cubicBezTo>
                  <a:cubicBezTo>
                    <a:pt x="9231" y="11752"/>
                    <a:pt x="9735" y="11279"/>
                    <a:pt x="9735" y="10712"/>
                  </a:cubicBezTo>
                  <a:cubicBezTo>
                    <a:pt x="9735" y="10618"/>
                    <a:pt x="9672" y="10492"/>
                    <a:pt x="9672" y="10366"/>
                  </a:cubicBezTo>
                  <a:lnTo>
                    <a:pt x="10082" y="10366"/>
                  </a:lnTo>
                  <a:cubicBezTo>
                    <a:pt x="10271" y="10366"/>
                    <a:pt x="10428" y="10208"/>
                    <a:pt x="10428" y="10019"/>
                  </a:cubicBezTo>
                  <a:cubicBezTo>
                    <a:pt x="10428" y="9830"/>
                    <a:pt x="10271" y="9672"/>
                    <a:pt x="10082" y="9672"/>
                  </a:cubicBezTo>
                  <a:lnTo>
                    <a:pt x="2867" y="9672"/>
                  </a:lnTo>
                  <a:cubicBezTo>
                    <a:pt x="2678" y="9672"/>
                    <a:pt x="2521" y="9515"/>
                    <a:pt x="2521" y="9294"/>
                  </a:cubicBezTo>
                  <a:cubicBezTo>
                    <a:pt x="2521" y="9137"/>
                    <a:pt x="2678" y="8948"/>
                    <a:pt x="2867" y="8948"/>
                  </a:cubicBezTo>
                  <a:lnTo>
                    <a:pt x="10082" y="8948"/>
                  </a:lnTo>
                  <a:cubicBezTo>
                    <a:pt x="10239" y="8948"/>
                    <a:pt x="10334" y="8885"/>
                    <a:pt x="10397" y="8727"/>
                  </a:cubicBezTo>
                  <a:lnTo>
                    <a:pt x="11720" y="4663"/>
                  </a:lnTo>
                  <a:cubicBezTo>
                    <a:pt x="11783" y="4537"/>
                    <a:pt x="11720" y="4411"/>
                    <a:pt x="11689" y="4348"/>
                  </a:cubicBezTo>
                  <a:cubicBezTo>
                    <a:pt x="11563" y="4191"/>
                    <a:pt x="11405" y="4191"/>
                    <a:pt x="11279" y="4191"/>
                  </a:cubicBezTo>
                  <a:lnTo>
                    <a:pt x="10397" y="4191"/>
                  </a:lnTo>
                  <a:lnTo>
                    <a:pt x="10397" y="3119"/>
                  </a:lnTo>
                  <a:cubicBezTo>
                    <a:pt x="10397" y="2930"/>
                    <a:pt x="10239" y="2773"/>
                    <a:pt x="10019" y="2773"/>
                  </a:cubicBezTo>
                  <a:lnTo>
                    <a:pt x="9515" y="2773"/>
                  </a:lnTo>
                  <a:cubicBezTo>
                    <a:pt x="9483" y="2647"/>
                    <a:pt x="9452" y="2584"/>
                    <a:pt x="9389" y="2458"/>
                  </a:cubicBezTo>
                  <a:lnTo>
                    <a:pt x="9767" y="2080"/>
                  </a:lnTo>
                  <a:cubicBezTo>
                    <a:pt x="9861" y="1985"/>
                    <a:pt x="9861" y="1733"/>
                    <a:pt x="9767" y="1607"/>
                  </a:cubicBezTo>
                  <a:lnTo>
                    <a:pt x="8759" y="631"/>
                  </a:lnTo>
                  <a:cubicBezTo>
                    <a:pt x="8711" y="568"/>
                    <a:pt x="8625" y="536"/>
                    <a:pt x="8534" y="536"/>
                  </a:cubicBezTo>
                  <a:cubicBezTo>
                    <a:pt x="8444" y="536"/>
                    <a:pt x="8349" y="568"/>
                    <a:pt x="8286" y="631"/>
                  </a:cubicBezTo>
                  <a:lnTo>
                    <a:pt x="7939" y="1009"/>
                  </a:lnTo>
                  <a:cubicBezTo>
                    <a:pt x="7876" y="946"/>
                    <a:pt x="7750" y="914"/>
                    <a:pt x="7624" y="883"/>
                  </a:cubicBezTo>
                  <a:lnTo>
                    <a:pt x="7624" y="379"/>
                  </a:lnTo>
                  <a:cubicBezTo>
                    <a:pt x="7624" y="158"/>
                    <a:pt x="7467" y="0"/>
                    <a:pt x="72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7953;p54">
              <a:extLst>
                <a:ext uri="{FF2B5EF4-FFF2-40B4-BE49-F238E27FC236}">
                  <a16:creationId xmlns:a16="http://schemas.microsoft.com/office/drawing/2014/main" id="{88977A2E-E5FC-45A6-BB94-8FEC676D8ADC}"/>
                </a:ext>
              </a:extLst>
            </p:cNvPr>
            <p:cNvSpPr/>
            <p:nvPr/>
          </p:nvSpPr>
          <p:spPr>
            <a:xfrm>
              <a:off x="-3731500" y="2458550"/>
              <a:ext cx="84300" cy="84300"/>
            </a:xfrm>
            <a:custGeom>
              <a:avLst/>
              <a:gdLst/>
              <a:ahLst/>
              <a:cxnLst/>
              <a:rect l="l" t="t" r="r" b="b"/>
              <a:pathLst>
                <a:path w="3372" h="3372" extrusionOk="0">
                  <a:moveTo>
                    <a:pt x="1701" y="631"/>
                  </a:moveTo>
                  <a:cubicBezTo>
                    <a:pt x="2237" y="631"/>
                    <a:pt x="2709" y="1103"/>
                    <a:pt x="2709" y="1639"/>
                  </a:cubicBezTo>
                  <a:cubicBezTo>
                    <a:pt x="2709" y="2206"/>
                    <a:pt x="2237" y="2679"/>
                    <a:pt x="1701" y="2679"/>
                  </a:cubicBezTo>
                  <a:cubicBezTo>
                    <a:pt x="1134" y="2679"/>
                    <a:pt x="662" y="2206"/>
                    <a:pt x="662" y="1639"/>
                  </a:cubicBezTo>
                  <a:cubicBezTo>
                    <a:pt x="662" y="1103"/>
                    <a:pt x="1134" y="631"/>
                    <a:pt x="1701" y="631"/>
                  </a:cubicBezTo>
                  <a:close/>
                  <a:moveTo>
                    <a:pt x="1701" y="1"/>
                  </a:moveTo>
                  <a:cubicBezTo>
                    <a:pt x="756" y="1"/>
                    <a:pt x="0" y="725"/>
                    <a:pt x="0" y="1702"/>
                  </a:cubicBezTo>
                  <a:cubicBezTo>
                    <a:pt x="0" y="2647"/>
                    <a:pt x="756" y="3372"/>
                    <a:pt x="1701" y="3372"/>
                  </a:cubicBezTo>
                  <a:cubicBezTo>
                    <a:pt x="2646" y="3372"/>
                    <a:pt x="3371" y="2647"/>
                    <a:pt x="3371" y="1702"/>
                  </a:cubicBezTo>
                  <a:cubicBezTo>
                    <a:pt x="3371" y="725"/>
                    <a:pt x="2646" y="1"/>
                    <a:pt x="1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7954;p54">
            <a:extLst>
              <a:ext uri="{FF2B5EF4-FFF2-40B4-BE49-F238E27FC236}">
                <a16:creationId xmlns:a16="http://schemas.microsoft.com/office/drawing/2014/main" id="{42694C60-3110-4024-8EE5-CEF6F8372EA7}"/>
              </a:ext>
            </a:extLst>
          </p:cNvPr>
          <p:cNvGrpSpPr/>
          <p:nvPr/>
        </p:nvGrpSpPr>
        <p:grpSpPr>
          <a:xfrm>
            <a:off x="5845210" y="2180637"/>
            <a:ext cx="473631" cy="476150"/>
            <a:chOff x="-3852025" y="2764950"/>
            <a:chExt cx="291450" cy="293000"/>
          </a:xfrm>
          <a:solidFill>
            <a:srgbClr val="5C3183"/>
          </a:solidFill>
        </p:grpSpPr>
        <p:sp>
          <p:nvSpPr>
            <p:cNvPr id="447" name="Google Shape;7955;p54">
              <a:extLst>
                <a:ext uri="{FF2B5EF4-FFF2-40B4-BE49-F238E27FC236}">
                  <a16:creationId xmlns:a16="http://schemas.microsoft.com/office/drawing/2014/main" id="{EA3FABC7-B305-46A6-BBF4-07B798A08DB8}"/>
                </a:ext>
              </a:extLst>
            </p:cNvPr>
            <p:cNvSpPr/>
            <p:nvPr/>
          </p:nvSpPr>
          <p:spPr>
            <a:xfrm>
              <a:off x="-3852025" y="2764950"/>
              <a:ext cx="291450" cy="293000"/>
            </a:xfrm>
            <a:custGeom>
              <a:avLst/>
              <a:gdLst/>
              <a:ahLst/>
              <a:cxnLst/>
              <a:rect l="l" t="t" r="r" b="b"/>
              <a:pathLst>
                <a:path w="11658" h="11720" extrusionOk="0">
                  <a:moveTo>
                    <a:pt x="4380" y="693"/>
                  </a:moveTo>
                  <a:cubicBezTo>
                    <a:pt x="6774" y="693"/>
                    <a:pt x="8161" y="1355"/>
                    <a:pt x="8161" y="1733"/>
                  </a:cubicBezTo>
                  <a:cubicBezTo>
                    <a:pt x="8161" y="2080"/>
                    <a:pt x="6774" y="2741"/>
                    <a:pt x="4380" y="2741"/>
                  </a:cubicBezTo>
                  <a:cubicBezTo>
                    <a:pt x="1986" y="2741"/>
                    <a:pt x="599" y="2080"/>
                    <a:pt x="599" y="1733"/>
                  </a:cubicBezTo>
                  <a:cubicBezTo>
                    <a:pt x="631" y="1355"/>
                    <a:pt x="2017" y="693"/>
                    <a:pt x="4380" y="693"/>
                  </a:cubicBezTo>
                  <a:close/>
                  <a:moveTo>
                    <a:pt x="8224" y="2710"/>
                  </a:moveTo>
                  <a:lnTo>
                    <a:pt x="8224" y="4190"/>
                  </a:lnTo>
                  <a:lnTo>
                    <a:pt x="7845" y="4190"/>
                  </a:lnTo>
                  <a:cubicBezTo>
                    <a:pt x="7815" y="4189"/>
                    <a:pt x="7784" y="4189"/>
                    <a:pt x="7753" y="4189"/>
                  </a:cubicBezTo>
                  <a:cubicBezTo>
                    <a:pt x="6625" y="4189"/>
                    <a:pt x="5622" y="4748"/>
                    <a:pt x="4947" y="5545"/>
                  </a:cubicBezTo>
                  <a:cubicBezTo>
                    <a:pt x="4743" y="5555"/>
                    <a:pt x="4544" y="5560"/>
                    <a:pt x="4352" y="5560"/>
                  </a:cubicBezTo>
                  <a:cubicBezTo>
                    <a:pt x="2081" y="5560"/>
                    <a:pt x="662" y="4912"/>
                    <a:pt x="662" y="4505"/>
                  </a:cubicBezTo>
                  <a:lnTo>
                    <a:pt x="662" y="2710"/>
                  </a:lnTo>
                  <a:cubicBezTo>
                    <a:pt x="1639" y="3308"/>
                    <a:pt x="3246" y="3466"/>
                    <a:pt x="4443" y="3466"/>
                  </a:cubicBezTo>
                  <a:cubicBezTo>
                    <a:pt x="5577" y="3466"/>
                    <a:pt x="7215" y="3308"/>
                    <a:pt x="8224" y="2710"/>
                  </a:cubicBezTo>
                  <a:close/>
                  <a:moveTo>
                    <a:pt x="631" y="5514"/>
                  </a:moveTo>
                  <a:cubicBezTo>
                    <a:pt x="1639" y="6081"/>
                    <a:pt x="3309" y="6238"/>
                    <a:pt x="4474" y="6238"/>
                  </a:cubicBezTo>
                  <a:cubicBezTo>
                    <a:pt x="4222" y="6711"/>
                    <a:pt x="4065" y="7309"/>
                    <a:pt x="4065" y="7939"/>
                  </a:cubicBezTo>
                  <a:lnTo>
                    <a:pt x="4065" y="8286"/>
                  </a:lnTo>
                  <a:cubicBezTo>
                    <a:pt x="1860" y="8223"/>
                    <a:pt x="631" y="7624"/>
                    <a:pt x="631" y="7278"/>
                  </a:cubicBezTo>
                  <a:lnTo>
                    <a:pt x="631" y="5514"/>
                  </a:lnTo>
                  <a:close/>
                  <a:moveTo>
                    <a:pt x="631" y="8223"/>
                  </a:moveTo>
                  <a:cubicBezTo>
                    <a:pt x="1576" y="8759"/>
                    <a:pt x="3120" y="8979"/>
                    <a:pt x="4222" y="8979"/>
                  </a:cubicBezTo>
                  <a:cubicBezTo>
                    <a:pt x="4474" y="9798"/>
                    <a:pt x="4947" y="10460"/>
                    <a:pt x="5609" y="10964"/>
                  </a:cubicBezTo>
                  <a:cubicBezTo>
                    <a:pt x="5199" y="11005"/>
                    <a:pt x="4802" y="11024"/>
                    <a:pt x="4424" y="11024"/>
                  </a:cubicBezTo>
                  <a:cubicBezTo>
                    <a:pt x="2216" y="11024"/>
                    <a:pt x="631" y="10391"/>
                    <a:pt x="631" y="9987"/>
                  </a:cubicBezTo>
                  <a:lnTo>
                    <a:pt x="631" y="8223"/>
                  </a:lnTo>
                  <a:close/>
                  <a:moveTo>
                    <a:pt x="7814" y="4852"/>
                  </a:moveTo>
                  <a:cubicBezTo>
                    <a:pt x="9515" y="4852"/>
                    <a:pt x="10933" y="6238"/>
                    <a:pt x="10933" y="7939"/>
                  </a:cubicBezTo>
                  <a:cubicBezTo>
                    <a:pt x="10964" y="9641"/>
                    <a:pt x="9547" y="11027"/>
                    <a:pt x="7814" y="11027"/>
                  </a:cubicBezTo>
                  <a:cubicBezTo>
                    <a:pt x="6113" y="11027"/>
                    <a:pt x="4726" y="9641"/>
                    <a:pt x="4726" y="7939"/>
                  </a:cubicBezTo>
                  <a:cubicBezTo>
                    <a:pt x="4726" y="6238"/>
                    <a:pt x="6113" y="4852"/>
                    <a:pt x="7814" y="4852"/>
                  </a:cubicBezTo>
                  <a:close/>
                  <a:moveTo>
                    <a:pt x="4411" y="0"/>
                  </a:moveTo>
                  <a:cubicBezTo>
                    <a:pt x="3277" y="0"/>
                    <a:pt x="2206" y="158"/>
                    <a:pt x="1418" y="410"/>
                  </a:cubicBezTo>
                  <a:cubicBezTo>
                    <a:pt x="253" y="819"/>
                    <a:pt x="1" y="1323"/>
                    <a:pt x="1" y="1733"/>
                  </a:cubicBezTo>
                  <a:lnTo>
                    <a:pt x="1" y="9987"/>
                  </a:lnTo>
                  <a:cubicBezTo>
                    <a:pt x="1" y="10334"/>
                    <a:pt x="253" y="10901"/>
                    <a:pt x="1418" y="11279"/>
                  </a:cubicBezTo>
                  <a:cubicBezTo>
                    <a:pt x="2269" y="11562"/>
                    <a:pt x="3309" y="11720"/>
                    <a:pt x="4411" y="11720"/>
                  </a:cubicBezTo>
                  <a:cubicBezTo>
                    <a:pt x="5199" y="11720"/>
                    <a:pt x="5955" y="11657"/>
                    <a:pt x="6617" y="11531"/>
                  </a:cubicBezTo>
                  <a:cubicBezTo>
                    <a:pt x="7026" y="11657"/>
                    <a:pt x="7404" y="11720"/>
                    <a:pt x="7845" y="11720"/>
                  </a:cubicBezTo>
                  <a:cubicBezTo>
                    <a:pt x="9925" y="11720"/>
                    <a:pt x="11658" y="10019"/>
                    <a:pt x="11658" y="7939"/>
                  </a:cubicBezTo>
                  <a:cubicBezTo>
                    <a:pt x="11626" y="6175"/>
                    <a:pt x="10397" y="4757"/>
                    <a:pt x="8822" y="4316"/>
                  </a:cubicBezTo>
                  <a:lnTo>
                    <a:pt x="8822" y="1733"/>
                  </a:lnTo>
                  <a:cubicBezTo>
                    <a:pt x="8822" y="1355"/>
                    <a:pt x="8602" y="819"/>
                    <a:pt x="7404" y="410"/>
                  </a:cubicBezTo>
                  <a:cubicBezTo>
                    <a:pt x="6585" y="158"/>
                    <a:pt x="5514" y="0"/>
                    <a:pt x="4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956;p54">
              <a:extLst>
                <a:ext uri="{FF2B5EF4-FFF2-40B4-BE49-F238E27FC236}">
                  <a16:creationId xmlns:a16="http://schemas.microsoft.com/office/drawing/2014/main" id="{818FCFE0-9809-48D1-BDC0-99E6EBFCB89E}"/>
                </a:ext>
              </a:extLst>
            </p:cNvPr>
            <p:cNvSpPr/>
            <p:nvPr/>
          </p:nvSpPr>
          <p:spPr>
            <a:xfrm>
              <a:off x="-3707100" y="2937425"/>
              <a:ext cx="103200" cy="67775"/>
            </a:xfrm>
            <a:custGeom>
              <a:avLst/>
              <a:gdLst/>
              <a:ahLst/>
              <a:cxnLst/>
              <a:rect l="l" t="t" r="r" b="b"/>
              <a:pathLst>
                <a:path w="4128" h="2711" extrusionOk="0">
                  <a:moveTo>
                    <a:pt x="3785" y="1"/>
                  </a:moveTo>
                  <a:cubicBezTo>
                    <a:pt x="3695" y="1"/>
                    <a:pt x="3608" y="32"/>
                    <a:pt x="3561" y="95"/>
                  </a:cubicBezTo>
                  <a:lnTo>
                    <a:pt x="1733" y="1923"/>
                  </a:lnTo>
                  <a:lnTo>
                    <a:pt x="599" y="757"/>
                  </a:lnTo>
                  <a:cubicBezTo>
                    <a:pt x="536" y="710"/>
                    <a:pt x="450" y="686"/>
                    <a:pt x="363" y="686"/>
                  </a:cubicBezTo>
                  <a:cubicBezTo>
                    <a:pt x="276" y="686"/>
                    <a:pt x="190" y="710"/>
                    <a:pt x="127" y="757"/>
                  </a:cubicBezTo>
                  <a:cubicBezTo>
                    <a:pt x="1" y="883"/>
                    <a:pt x="1" y="1135"/>
                    <a:pt x="127" y="1229"/>
                  </a:cubicBezTo>
                  <a:lnTo>
                    <a:pt x="1513" y="2616"/>
                  </a:lnTo>
                  <a:cubicBezTo>
                    <a:pt x="1560" y="2679"/>
                    <a:pt x="1647" y="2710"/>
                    <a:pt x="1737" y="2710"/>
                  </a:cubicBezTo>
                  <a:cubicBezTo>
                    <a:pt x="1828" y="2710"/>
                    <a:pt x="1922" y="2679"/>
                    <a:pt x="1985" y="2616"/>
                  </a:cubicBezTo>
                  <a:lnTo>
                    <a:pt x="4033" y="568"/>
                  </a:lnTo>
                  <a:cubicBezTo>
                    <a:pt x="4128" y="442"/>
                    <a:pt x="4128" y="221"/>
                    <a:pt x="4033" y="95"/>
                  </a:cubicBezTo>
                  <a:cubicBezTo>
                    <a:pt x="3970" y="32"/>
                    <a:pt x="3876" y="1"/>
                    <a:pt x="37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7957;p54">
            <a:extLst>
              <a:ext uri="{FF2B5EF4-FFF2-40B4-BE49-F238E27FC236}">
                <a16:creationId xmlns:a16="http://schemas.microsoft.com/office/drawing/2014/main" id="{AEC2AEA5-AA2F-419A-A753-6D1EB4498AFF}"/>
              </a:ext>
            </a:extLst>
          </p:cNvPr>
          <p:cNvSpPr/>
          <p:nvPr/>
        </p:nvSpPr>
        <p:spPr>
          <a:xfrm>
            <a:off x="8905156" y="1079702"/>
            <a:ext cx="474891" cy="359672"/>
          </a:xfrm>
          <a:custGeom>
            <a:avLst/>
            <a:gdLst/>
            <a:ahLst/>
            <a:cxnLst/>
            <a:rect l="l" t="t" r="r" b="b"/>
            <a:pathLst>
              <a:path w="11689" h="8853" extrusionOk="0">
                <a:moveTo>
                  <a:pt x="1040" y="2709"/>
                </a:moveTo>
                <a:cubicBezTo>
                  <a:pt x="1229" y="2709"/>
                  <a:pt x="1386" y="2867"/>
                  <a:pt x="1386" y="3056"/>
                </a:cubicBezTo>
                <a:lnTo>
                  <a:pt x="1386" y="5828"/>
                </a:lnTo>
                <a:cubicBezTo>
                  <a:pt x="1386" y="6017"/>
                  <a:pt x="1229" y="6175"/>
                  <a:pt x="1040" y="6175"/>
                </a:cubicBezTo>
                <a:cubicBezTo>
                  <a:pt x="819" y="6175"/>
                  <a:pt x="662" y="6017"/>
                  <a:pt x="662" y="5828"/>
                </a:cubicBezTo>
                <a:lnTo>
                  <a:pt x="662" y="3056"/>
                </a:lnTo>
                <a:cubicBezTo>
                  <a:pt x="662" y="2867"/>
                  <a:pt x="819" y="2709"/>
                  <a:pt x="1040" y="2709"/>
                </a:cubicBezTo>
                <a:close/>
                <a:moveTo>
                  <a:pt x="9641" y="1449"/>
                </a:moveTo>
                <a:lnTo>
                  <a:pt x="9641" y="7435"/>
                </a:lnTo>
                <a:lnTo>
                  <a:pt x="2079" y="5545"/>
                </a:lnTo>
                <a:lnTo>
                  <a:pt x="2079" y="3340"/>
                </a:lnTo>
                <a:lnTo>
                  <a:pt x="9641" y="1449"/>
                </a:lnTo>
                <a:close/>
                <a:moveTo>
                  <a:pt x="3466" y="6616"/>
                </a:moveTo>
                <a:lnTo>
                  <a:pt x="6112" y="7278"/>
                </a:lnTo>
                <a:cubicBezTo>
                  <a:pt x="5954" y="7845"/>
                  <a:pt x="5450" y="8223"/>
                  <a:pt x="4820" y="8223"/>
                </a:cubicBezTo>
                <a:cubicBezTo>
                  <a:pt x="4064" y="8223"/>
                  <a:pt x="3434" y="7593"/>
                  <a:pt x="3434" y="6837"/>
                </a:cubicBezTo>
                <a:cubicBezTo>
                  <a:pt x="3434" y="6774"/>
                  <a:pt x="3434" y="6679"/>
                  <a:pt x="3466" y="6616"/>
                </a:cubicBezTo>
                <a:close/>
                <a:moveTo>
                  <a:pt x="10680" y="662"/>
                </a:moveTo>
                <a:cubicBezTo>
                  <a:pt x="10869" y="662"/>
                  <a:pt x="11027" y="819"/>
                  <a:pt x="11027" y="1008"/>
                </a:cubicBezTo>
                <a:lnTo>
                  <a:pt x="11027" y="7876"/>
                </a:lnTo>
                <a:cubicBezTo>
                  <a:pt x="11027" y="8065"/>
                  <a:pt x="10869" y="8223"/>
                  <a:pt x="10680" y="8223"/>
                </a:cubicBezTo>
                <a:cubicBezTo>
                  <a:pt x="10491" y="8223"/>
                  <a:pt x="10334" y="8065"/>
                  <a:pt x="10334" y="7876"/>
                </a:cubicBezTo>
                <a:lnTo>
                  <a:pt x="10334" y="1008"/>
                </a:lnTo>
                <a:cubicBezTo>
                  <a:pt x="10334" y="819"/>
                  <a:pt x="10491" y="662"/>
                  <a:pt x="10680" y="662"/>
                </a:cubicBezTo>
                <a:close/>
                <a:moveTo>
                  <a:pt x="10680" y="0"/>
                </a:moveTo>
                <a:cubicBezTo>
                  <a:pt x="10208" y="0"/>
                  <a:pt x="9798" y="315"/>
                  <a:pt x="9704" y="756"/>
                </a:cubicBezTo>
                <a:lnTo>
                  <a:pt x="1985" y="2678"/>
                </a:lnTo>
                <a:cubicBezTo>
                  <a:pt x="1827" y="2331"/>
                  <a:pt x="1449" y="2048"/>
                  <a:pt x="1040" y="2048"/>
                </a:cubicBezTo>
                <a:cubicBezTo>
                  <a:pt x="473" y="2048"/>
                  <a:pt x="0" y="2520"/>
                  <a:pt x="0" y="3056"/>
                </a:cubicBezTo>
                <a:lnTo>
                  <a:pt x="0" y="5828"/>
                </a:lnTo>
                <a:cubicBezTo>
                  <a:pt x="0" y="6364"/>
                  <a:pt x="473" y="6837"/>
                  <a:pt x="1040" y="6837"/>
                </a:cubicBezTo>
                <a:cubicBezTo>
                  <a:pt x="1449" y="6837"/>
                  <a:pt x="1827" y="6616"/>
                  <a:pt x="1985" y="6206"/>
                </a:cubicBezTo>
                <a:lnTo>
                  <a:pt x="2804" y="6427"/>
                </a:lnTo>
                <a:cubicBezTo>
                  <a:pt x="2772" y="6522"/>
                  <a:pt x="2772" y="6679"/>
                  <a:pt x="2772" y="6805"/>
                </a:cubicBezTo>
                <a:cubicBezTo>
                  <a:pt x="2772" y="7939"/>
                  <a:pt x="3655" y="8853"/>
                  <a:pt x="4820" y="8853"/>
                </a:cubicBezTo>
                <a:cubicBezTo>
                  <a:pt x="5324" y="8853"/>
                  <a:pt x="5828" y="8664"/>
                  <a:pt x="6175" y="8317"/>
                </a:cubicBezTo>
                <a:cubicBezTo>
                  <a:pt x="6459" y="8065"/>
                  <a:pt x="6648" y="7719"/>
                  <a:pt x="6774" y="7341"/>
                </a:cubicBezTo>
                <a:lnTo>
                  <a:pt x="9704" y="8065"/>
                </a:lnTo>
                <a:cubicBezTo>
                  <a:pt x="9798" y="8506"/>
                  <a:pt x="10208" y="8821"/>
                  <a:pt x="10680" y="8821"/>
                </a:cubicBezTo>
                <a:cubicBezTo>
                  <a:pt x="11216" y="8821"/>
                  <a:pt x="11688" y="8349"/>
                  <a:pt x="11688" y="7782"/>
                </a:cubicBezTo>
                <a:lnTo>
                  <a:pt x="11688" y="945"/>
                </a:lnTo>
                <a:cubicBezTo>
                  <a:pt x="11688" y="473"/>
                  <a:pt x="11279" y="0"/>
                  <a:pt x="10680"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58;p54">
            <a:extLst>
              <a:ext uri="{FF2B5EF4-FFF2-40B4-BE49-F238E27FC236}">
                <a16:creationId xmlns:a16="http://schemas.microsoft.com/office/drawing/2014/main" id="{A90EF73D-B909-4695-B952-8189DAD31037}"/>
              </a:ext>
            </a:extLst>
          </p:cNvPr>
          <p:cNvSpPr/>
          <p:nvPr/>
        </p:nvSpPr>
        <p:spPr>
          <a:xfrm>
            <a:off x="8905156" y="1595800"/>
            <a:ext cx="474891" cy="473590"/>
          </a:xfrm>
          <a:custGeom>
            <a:avLst/>
            <a:gdLst/>
            <a:ahLst/>
            <a:cxnLst/>
            <a:rect l="l" t="t" r="r" b="b"/>
            <a:pathLst>
              <a:path w="11689" h="11657" extrusionOk="0">
                <a:moveTo>
                  <a:pt x="5860" y="662"/>
                </a:moveTo>
                <a:cubicBezTo>
                  <a:pt x="6080" y="662"/>
                  <a:pt x="6238" y="851"/>
                  <a:pt x="6238" y="1040"/>
                </a:cubicBezTo>
                <a:lnTo>
                  <a:pt x="6238" y="1386"/>
                </a:lnTo>
                <a:lnTo>
                  <a:pt x="756" y="1386"/>
                </a:lnTo>
                <a:lnTo>
                  <a:pt x="756" y="1040"/>
                </a:lnTo>
                <a:cubicBezTo>
                  <a:pt x="725" y="851"/>
                  <a:pt x="882" y="662"/>
                  <a:pt x="1071" y="662"/>
                </a:cubicBezTo>
                <a:close/>
                <a:moveTo>
                  <a:pt x="6175" y="2048"/>
                </a:moveTo>
                <a:lnTo>
                  <a:pt x="6175" y="3686"/>
                </a:lnTo>
                <a:cubicBezTo>
                  <a:pt x="5639" y="3686"/>
                  <a:pt x="5198" y="4096"/>
                  <a:pt x="5198" y="4663"/>
                </a:cubicBezTo>
                <a:cubicBezTo>
                  <a:pt x="4820" y="4694"/>
                  <a:pt x="4505" y="4883"/>
                  <a:pt x="4348" y="5261"/>
                </a:cubicBezTo>
                <a:lnTo>
                  <a:pt x="3592" y="4505"/>
                </a:lnTo>
                <a:cubicBezTo>
                  <a:pt x="3403" y="4300"/>
                  <a:pt x="3135" y="4198"/>
                  <a:pt x="2867" y="4198"/>
                </a:cubicBezTo>
                <a:cubicBezTo>
                  <a:pt x="2599" y="4198"/>
                  <a:pt x="2331" y="4300"/>
                  <a:pt x="2142" y="4505"/>
                </a:cubicBezTo>
                <a:cubicBezTo>
                  <a:pt x="1733" y="4883"/>
                  <a:pt x="1733" y="5576"/>
                  <a:pt x="2142" y="5954"/>
                </a:cubicBezTo>
                <a:lnTo>
                  <a:pt x="4505" y="8317"/>
                </a:lnTo>
                <a:lnTo>
                  <a:pt x="4316" y="8317"/>
                </a:lnTo>
                <a:cubicBezTo>
                  <a:pt x="3875" y="8317"/>
                  <a:pt x="3466" y="8601"/>
                  <a:pt x="3308" y="9042"/>
                </a:cubicBezTo>
                <a:lnTo>
                  <a:pt x="725" y="9042"/>
                </a:lnTo>
                <a:lnTo>
                  <a:pt x="725" y="8979"/>
                </a:lnTo>
                <a:lnTo>
                  <a:pt x="725" y="2048"/>
                </a:lnTo>
                <a:close/>
                <a:moveTo>
                  <a:pt x="7640" y="3907"/>
                </a:moveTo>
                <a:cubicBezTo>
                  <a:pt x="7727" y="3907"/>
                  <a:pt x="7813" y="3938"/>
                  <a:pt x="7876" y="4001"/>
                </a:cubicBezTo>
                <a:lnTo>
                  <a:pt x="8664" y="4789"/>
                </a:lnTo>
                <a:cubicBezTo>
                  <a:pt x="9325" y="5450"/>
                  <a:pt x="9861" y="6238"/>
                  <a:pt x="10113" y="7026"/>
                </a:cubicBezTo>
                <a:lnTo>
                  <a:pt x="7530" y="9609"/>
                </a:lnTo>
                <a:lnTo>
                  <a:pt x="4222" y="9609"/>
                </a:lnTo>
                <a:cubicBezTo>
                  <a:pt x="4033" y="9609"/>
                  <a:pt x="3875" y="9451"/>
                  <a:pt x="3875" y="9262"/>
                </a:cubicBezTo>
                <a:cubicBezTo>
                  <a:pt x="3875" y="9073"/>
                  <a:pt x="4033" y="8916"/>
                  <a:pt x="4222" y="8916"/>
                </a:cubicBezTo>
                <a:lnTo>
                  <a:pt x="5230" y="8916"/>
                </a:lnTo>
                <a:cubicBezTo>
                  <a:pt x="5387" y="8916"/>
                  <a:pt x="5513" y="8821"/>
                  <a:pt x="5545" y="8695"/>
                </a:cubicBezTo>
                <a:cubicBezTo>
                  <a:pt x="5608" y="8601"/>
                  <a:pt x="5608" y="8443"/>
                  <a:pt x="5482" y="8349"/>
                </a:cubicBezTo>
                <a:lnTo>
                  <a:pt x="2520" y="5387"/>
                </a:lnTo>
                <a:cubicBezTo>
                  <a:pt x="2394" y="5293"/>
                  <a:pt x="2394" y="5041"/>
                  <a:pt x="2520" y="4915"/>
                </a:cubicBezTo>
                <a:cubicBezTo>
                  <a:pt x="2583" y="4868"/>
                  <a:pt x="2670" y="4844"/>
                  <a:pt x="2757" y="4844"/>
                </a:cubicBezTo>
                <a:cubicBezTo>
                  <a:pt x="2843" y="4844"/>
                  <a:pt x="2930" y="4868"/>
                  <a:pt x="2993" y="4915"/>
                </a:cubicBezTo>
                <a:lnTo>
                  <a:pt x="4442" y="6395"/>
                </a:lnTo>
                <a:lnTo>
                  <a:pt x="5450" y="7372"/>
                </a:lnTo>
                <a:cubicBezTo>
                  <a:pt x="5498" y="7435"/>
                  <a:pt x="5584" y="7467"/>
                  <a:pt x="5675" y="7467"/>
                </a:cubicBezTo>
                <a:cubicBezTo>
                  <a:pt x="5765" y="7467"/>
                  <a:pt x="5860" y="7435"/>
                  <a:pt x="5923" y="7372"/>
                </a:cubicBezTo>
                <a:cubicBezTo>
                  <a:pt x="6017" y="7246"/>
                  <a:pt x="6017" y="7026"/>
                  <a:pt x="5923" y="6900"/>
                </a:cubicBezTo>
                <a:lnTo>
                  <a:pt x="4915" y="5923"/>
                </a:lnTo>
                <a:cubicBezTo>
                  <a:pt x="4820" y="5797"/>
                  <a:pt x="4820" y="5545"/>
                  <a:pt x="4915" y="5450"/>
                </a:cubicBezTo>
                <a:cubicBezTo>
                  <a:pt x="4978" y="5387"/>
                  <a:pt x="5072" y="5356"/>
                  <a:pt x="5163" y="5356"/>
                </a:cubicBezTo>
                <a:cubicBezTo>
                  <a:pt x="5253" y="5356"/>
                  <a:pt x="5340" y="5387"/>
                  <a:pt x="5387" y="5450"/>
                </a:cubicBezTo>
                <a:lnTo>
                  <a:pt x="6396" y="6427"/>
                </a:lnTo>
                <a:cubicBezTo>
                  <a:pt x="6443" y="6490"/>
                  <a:pt x="6529" y="6522"/>
                  <a:pt x="6620" y="6522"/>
                </a:cubicBezTo>
                <a:cubicBezTo>
                  <a:pt x="6711" y="6522"/>
                  <a:pt x="6805" y="6490"/>
                  <a:pt x="6868" y="6427"/>
                </a:cubicBezTo>
                <a:cubicBezTo>
                  <a:pt x="6963" y="6301"/>
                  <a:pt x="6963" y="6080"/>
                  <a:pt x="6868" y="5954"/>
                </a:cubicBezTo>
                <a:lnTo>
                  <a:pt x="5860" y="4978"/>
                </a:lnTo>
                <a:cubicBezTo>
                  <a:pt x="5765" y="4852"/>
                  <a:pt x="5765" y="4631"/>
                  <a:pt x="5860" y="4505"/>
                </a:cubicBezTo>
                <a:cubicBezTo>
                  <a:pt x="5923" y="4442"/>
                  <a:pt x="6017" y="4411"/>
                  <a:pt x="6108" y="4411"/>
                </a:cubicBezTo>
                <a:cubicBezTo>
                  <a:pt x="6199" y="4411"/>
                  <a:pt x="6285" y="4442"/>
                  <a:pt x="6333" y="4505"/>
                </a:cubicBezTo>
                <a:lnTo>
                  <a:pt x="7341" y="5482"/>
                </a:lnTo>
                <a:cubicBezTo>
                  <a:pt x="7388" y="5545"/>
                  <a:pt x="7475" y="5576"/>
                  <a:pt x="7565" y="5576"/>
                </a:cubicBezTo>
                <a:cubicBezTo>
                  <a:pt x="7656" y="5576"/>
                  <a:pt x="7750" y="5545"/>
                  <a:pt x="7813" y="5482"/>
                </a:cubicBezTo>
                <a:cubicBezTo>
                  <a:pt x="7908" y="5356"/>
                  <a:pt x="7908" y="5135"/>
                  <a:pt x="7813" y="5009"/>
                </a:cubicBezTo>
                <a:lnTo>
                  <a:pt x="7341" y="4537"/>
                </a:lnTo>
                <a:cubicBezTo>
                  <a:pt x="7278" y="4348"/>
                  <a:pt x="7278" y="4096"/>
                  <a:pt x="7404" y="4001"/>
                </a:cubicBezTo>
                <a:cubicBezTo>
                  <a:pt x="7467" y="3938"/>
                  <a:pt x="7553" y="3907"/>
                  <a:pt x="7640" y="3907"/>
                </a:cubicBezTo>
                <a:close/>
                <a:moveTo>
                  <a:pt x="10554" y="7624"/>
                </a:moveTo>
                <a:lnTo>
                  <a:pt x="10806" y="7845"/>
                </a:lnTo>
                <a:cubicBezTo>
                  <a:pt x="10964" y="8002"/>
                  <a:pt x="10964" y="8191"/>
                  <a:pt x="10806" y="8317"/>
                </a:cubicBezTo>
                <a:lnTo>
                  <a:pt x="8853" y="10239"/>
                </a:lnTo>
                <a:cubicBezTo>
                  <a:pt x="8806" y="10302"/>
                  <a:pt x="8719" y="10334"/>
                  <a:pt x="8628" y="10334"/>
                </a:cubicBezTo>
                <a:cubicBezTo>
                  <a:pt x="8538" y="10334"/>
                  <a:pt x="8443" y="10302"/>
                  <a:pt x="8380" y="10239"/>
                </a:cubicBezTo>
                <a:lnTo>
                  <a:pt x="8160" y="10019"/>
                </a:lnTo>
                <a:lnTo>
                  <a:pt x="10554" y="7624"/>
                </a:lnTo>
                <a:close/>
                <a:moveTo>
                  <a:pt x="3277" y="9672"/>
                </a:moveTo>
                <a:cubicBezTo>
                  <a:pt x="3434" y="10050"/>
                  <a:pt x="3781" y="10334"/>
                  <a:pt x="4222" y="10334"/>
                </a:cubicBezTo>
                <a:lnTo>
                  <a:pt x="6143" y="10334"/>
                </a:lnTo>
                <a:lnTo>
                  <a:pt x="6143" y="10680"/>
                </a:lnTo>
                <a:lnTo>
                  <a:pt x="6175" y="10680"/>
                </a:lnTo>
                <a:cubicBezTo>
                  <a:pt x="6175" y="10869"/>
                  <a:pt x="6017" y="11027"/>
                  <a:pt x="5828" y="11027"/>
                </a:cubicBezTo>
                <a:lnTo>
                  <a:pt x="1040" y="11027"/>
                </a:lnTo>
                <a:cubicBezTo>
                  <a:pt x="819" y="11027"/>
                  <a:pt x="662" y="10869"/>
                  <a:pt x="662" y="10680"/>
                </a:cubicBezTo>
                <a:lnTo>
                  <a:pt x="662" y="9672"/>
                </a:lnTo>
                <a:close/>
                <a:moveTo>
                  <a:pt x="1040" y="0"/>
                </a:moveTo>
                <a:cubicBezTo>
                  <a:pt x="473" y="0"/>
                  <a:pt x="0" y="473"/>
                  <a:pt x="0" y="1040"/>
                </a:cubicBezTo>
                <a:lnTo>
                  <a:pt x="0" y="10649"/>
                </a:lnTo>
                <a:cubicBezTo>
                  <a:pt x="0" y="11184"/>
                  <a:pt x="473" y="11657"/>
                  <a:pt x="1040" y="11657"/>
                </a:cubicBezTo>
                <a:lnTo>
                  <a:pt x="5828" y="11657"/>
                </a:lnTo>
                <a:cubicBezTo>
                  <a:pt x="6396" y="11657"/>
                  <a:pt x="6868" y="11184"/>
                  <a:pt x="6868" y="10649"/>
                </a:cubicBezTo>
                <a:lnTo>
                  <a:pt x="6868" y="10334"/>
                </a:lnTo>
                <a:lnTo>
                  <a:pt x="7467" y="10334"/>
                </a:lnTo>
                <a:lnTo>
                  <a:pt x="7876" y="10775"/>
                </a:lnTo>
                <a:cubicBezTo>
                  <a:pt x="8081" y="10964"/>
                  <a:pt x="8349" y="11058"/>
                  <a:pt x="8613" y="11058"/>
                </a:cubicBezTo>
                <a:cubicBezTo>
                  <a:pt x="8877" y="11058"/>
                  <a:pt x="9136" y="10964"/>
                  <a:pt x="9325" y="10775"/>
                </a:cubicBezTo>
                <a:lnTo>
                  <a:pt x="11279" y="8821"/>
                </a:lnTo>
                <a:cubicBezTo>
                  <a:pt x="11688" y="8443"/>
                  <a:pt x="11688" y="7782"/>
                  <a:pt x="11310" y="7372"/>
                </a:cubicBezTo>
                <a:lnTo>
                  <a:pt x="10869" y="6931"/>
                </a:lnTo>
                <a:cubicBezTo>
                  <a:pt x="10554" y="6080"/>
                  <a:pt x="10082" y="5261"/>
                  <a:pt x="9420" y="4505"/>
                </a:cubicBezTo>
                <a:lnTo>
                  <a:pt x="8380" y="3466"/>
                </a:lnTo>
                <a:cubicBezTo>
                  <a:pt x="8191" y="3277"/>
                  <a:pt x="7931" y="3182"/>
                  <a:pt x="7668" y="3182"/>
                </a:cubicBezTo>
                <a:cubicBezTo>
                  <a:pt x="7404" y="3182"/>
                  <a:pt x="7136" y="3277"/>
                  <a:pt x="6931" y="3466"/>
                </a:cubicBezTo>
                <a:lnTo>
                  <a:pt x="6868" y="3560"/>
                </a:lnTo>
                <a:lnTo>
                  <a:pt x="6868" y="1040"/>
                </a:lnTo>
                <a:cubicBezTo>
                  <a:pt x="6868" y="473"/>
                  <a:pt x="6396" y="0"/>
                  <a:pt x="582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7959;p54">
            <a:extLst>
              <a:ext uri="{FF2B5EF4-FFF2-40B4-BE49-F238E27FC236}">
                <a16:creationId xmlns:a16="http://schemas.microsoft.com/office/drawing/2014/main" id="{90F6B590-35DC-4591-BF5F-16B6A2205ADA}"/>
              </a:ext>
            </a:extLst>
          </p:cNvPr>
          <p:cNvGrpSpPr/>
          <p:nvPr/>
        </p:nvGrpSpPr>
        <p:grpSpPr>
          <a:xfrm>
            <a:off x="8919043" y="2181268"/>
            <a:ext cx="473631" cy="474891"/>
            <a:chOff x="-2060175" y="2768875"/>
            <a:chExt cx="291450" cy="292225"/>
          </a:xfrm>
          <a:solidFill>
            <a:srgbClr val="5C3183"/>
          </a:solidFill>
        </p:grpSpPr>
        <p:sp>
          <p:nvSpPr>
            <p:cNvPr id="445" name="Google Shape;7960;p54">
              <a:extLst>
                <a:ext uri="{FF2B5EF4-FFF2-40B4-BE49-F238E27FC236}">
                  <a16:creationId xmlns:a16="http://schemas.microsoft.com/office/drawing/2014/main" id="{03B614B7-6357-4064-9AF2-9C1178380246}"/>
                </a:ext>
              </a:extLst>
            </p:cNvPr>
            <p:cNvSpPr/>
            <p:nvPr/>
          </p:nvSpPr>
          <p:spPr>
            <a:xfrm>
              <a:off x="-2060175" y="2768875"/>
              <a:ext cx="291450" cy="292225"/>
            </a:xfrm>
            <a:custGeom>
              <a:avLst/>
              <a:gdLst/>
              <a:ahLst/>
              <a:cxnLst/>
              <a:rect l="l" t="t" r="r" b="b"/>
              <a:pathLst>
                <a:path w="11658" h="11689" extrusionOk="0">
                  <a:moveTo>
                    <a:pt x="10649" y="662"/>
                  </a:moveTo>
                  <a:cubicBezTo>
                    <a:pt x="10838" y="662"/>
                    <a:pt x="10996" y="820"/>
                    <a:pt x="10996" y="1009"/>
                  </a:cubicBezTo>
                  <a:cubicBezTo>
                    <a:pt x="10996" y="1198"/>
                    <a:pt x="10838" y="1355"/>
                    <a:pt x="10649" y="1355"/>
                  </a:cubicBezTo>
                  <a:lnTo>
                    <a:pt x="1040" y="1355"/>
                  </a:lnTo>
                  <a:cubicBezTo>
                    <a:pt x="851" y="1355"/>
                    <a:pt x="694" y="1198"/>
                    <a:pt x="694" y="1009"/>
                  </a:cubicBezTo>
                  <a:cubicBezTo>
                    <a:pt x="694" y="820"/>
                    <a:pt x="851" y="662"/>
                    <a:pt x="1040" y="662"/>
                  </a:cubicBezTo>
                  <a:close/>
                  <a:moveTo>
                    <a:pt x="10303" y="2049"/>
                  </a:moveTo>
                  <a:lnTo>
                    <a:pt x="10303" y="7908"/>
                  </a:lnTo>
                  <a:cubicBezTo>
                    <a:pt x="10334" y="8097"/>
                    <a:pt x="10177" y="8255"/>
                    <a:pt x="9988" y="8255"/>
                  </a:cubicBezTo>
                  <a:lnTo>
                    <a:pt x="1702" y="8255"/>
                  </a:lnTo>
                  <a:cubicBezTo>
                    <a:pt x="1513" y="8255"/>
                    <a:pt x="1355" y="8097"/>
                    <a:pt x="1355" y="7908"/>
                  </a:cubicBezTo>
                  <a:lnTo>
                    <a:pt x="1355" y="2049"/>
                  </a:lnTo>
                  <a:close/>
                  <a:moveTo>
                    <a:pt x="5797" y="10271"/>
                  </a:moveTo>
                  <a:cubicBezTo>
                    <a:pt x="5986" y="10271"/>
                    <a:pt x="6144" y="10429"/>
                    <a:pt x="6144" y="10618"/>
                  </a:cubicBezTo>
                  <a:cubicBezTo>
                    <a:pt x="6144" y="10807"/>
                    <a:pt x="5986" y="10964"/>
                    <a:pt x="5797" y="10964"/>
                  </a:cubicBezTo>
                  <a:cubicBezTo>
                    <a:pt x="5608" y="10964"/>
                    <a:pt x="5451" y="10807"/>
                    <a:pt x="5451" y="10618"/>
                  </a:cubicBezTo>
                  <a:cubicBezTo>
                    <a:pt x="5451" y="10429"/>
                    <a:pt x="5608" y="10271"/>
                    <a:pt x="5797" y="10271"/>
                  </a:cubicBezTo>
                  <a:close/>
                  <a:moveTo>
                    <a:pt x="1040" y="1"/>
                  </a:moveTo>
                  <a:cubicBezTo>
                    <a:pt x="473" y="1"/>
                    <a:pt x="1" y="473"/>
                    <a:pt x="1" y="1009"/>
                  </a:cubicBezTo>
                  <a:cubicBezTo>
                    <a:pt x="1" y="1450"/>
                    <a:pt x="284" y="1828"/>
                    <a:pt x="694" y="1986"/>
                  </a:cubicBezTo>
                  <a:lnTo>
                    <a:pt x="694" y="7908"/>
                  </a:lnTo>
                  <a:cubicBezTo>
                    <a:pt x="694" y="8444"/>
                    <a:pt x="1166" y="8917"/>
                    <a:pt x="1702" y="8917"/>
                  </a:cubicBezTo>
                  <a:lnTo>
                    <a:pt x="5482" y="8917"/>
                  </a:lnTo>
                  <a:lnTo>
                    <a:pt x="5482" y="9673"/>
                  </a:lnTo>
                  <a:cubicBezTo>
                    <a:pt x="5104" y="9830"/>
                    <a:pt x="4821" y="10177"/>
                    <a:pt x="4821" y="10649"/>
                  </a:cubicBezTo>
                  <a:cubicBezTo>
                    <a:pt x="4821" y="11216"/>
                    <a:pt x="5293" y="11689"/>
                    <a:pt x="5829" y="11689"/>
                  </a:cubicBezTo>
                  <a:cubicBezTo>
                    <a:pt x="6396" y="11689"/>
                    <a:pt x="6869" y="11216"/>
                    <a:pt x="6869" y="10649"/>
                  </a:cubicBezTo>
                  <a:cubicBezTo>
                    <a:pt x="6869" y="10240"/>
                    <a:pt x="6585" y="9830"/>
                    <a:pt x="6207" y="9673"/>
                  </a:cubicBezTo>
                  <a:lnTo>
                    <a:pt x="6207" y="8917"/>
                  </a:lnTo>
                  <a:lnTo>
                    <a:pt x="10019" y="8917"/>
                  </a:lnTo>
                  <a:cubicBezTo>
                    <a:pt x="10555" y="8917"/>
                    <a:pt x="11027" y="8444"/>
                    <a:pt x="11027" y="7908"/>
                  </a:cubicBezTo>
                  <a:lnTo>
                    <a:pt x="11027" y="1986"/>
                  </a:lnTo>
                  <a:cubicBezTo>
                    <a:pt x="11405" y="1828"/>
                    <a:pt x="11657" y="1450"/>
                    <a:pt x="11657" y="1009"/>
                  </a:cubicBezTo>
                  <a:cubicBezTo>
                    <a:pt x="11657" y="473"/>
                    <a:pt x="11185" y="1"/>
                    <a:pt x="106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7961;p54">
              <a:extLst>
                <a:ext uri="{FF2B5EF4-FFF2-40B4-BE49-F238E27FC236}">
                  <a16:creationId xmlns:a16="http://schemas.microsoft.com/office/drawing/2014/main" id="{E3A55658-558F-446F-B78C-C3AB216E81C5}"/>
                </a:ext>
              </a:extLst>
            </p:cNvPr>
            <p:cNvSpPr/>
            <p:nvPr/>
          </p:nvSpPr>
          <p:spPr>
            <a:xfrm>
              <a:off x="-2008975" y="2855525"/>
              <a:ext cx="189050" cy="84500"/>
            </a:xfrm>
            <a:custGeom>
              <a:avLst/>
              <a:gdLst/>
              <a:ahLst/>
              <a:cxnLst/>
              <a:rect l="l" t="t" r="r" b="b"/>
              <a:pathLst>
                <a:path w="7562" h="3380" extrusionOk="0">
                  <a:moveTo>
                    <a:pt x="6553" y="0"/>
                  </a:moveTo>
                  <a:cubicBezTo>
                    <a:pt x="6144" y="0"/>
                    <a:pt x="6081" y="504"/>
                    <a:pt x="6427" y="662"/>
                  </a:cubicBezTo>
                  <a:lnTo>
                    <a:pt x="4474" y="2584"/>
                  </a:lnTo>
                  <a:lnTo>
                    <a:pt x="2647" y="788"/>
                  </a:lnTo>
                  <a:cubicBezTo>
                    <a:pt x="2584" y="725"/>
                    <a:pt x="2497" y="693"/>
                    <a:pt x="2410" y="693"/>
                  </a:cubicBezTo>
                  <a:cubicBezTo>
                    <a:pt x="2324" y="693"/>
                    <a:pt x="2237" y="725"/>
                    <a:pt x="2174" y="788"/>
                  </a:cubicBezTo>
                  <a:lnTo>
                    <a:pt x="126" y="2836"/>
                  </a:lnTo>
                  <a:cubicBezTo>
                    <a:pt x="0" y="2930"/>
                    <a:pt x="0" y="3182"/>
                    <a:pt x="126" y="3308"/>
                  </a:cubicBezTo>
                  <a:cubicBezTo>
                    <a:pt x="189" y="3356"/>
                    <a:pt x="276" y="3379"/>
                    <a:pt x="363" y="3379"/>
                  </a:cubicBezTo>
                  <a:cubicBezTo>
                    <a:pt x="449" y="3379"/>
                    <a:pt x="536" y="3356"/>
                    <a:pt x="599" y="3308"/>
                  </a:cubicBezTo>
                  <a:lnTo>
                    <a:pt x="2426" y="1481"/>
                  </a:lnTo>
                  <a:lnTo>
                    <a:pt x="4222" y="3308"/>
                  </a:lnTo>
                  <a:cubicBezTo>
                    <a:pt x="4285" y="3356"/>
                    <a:pt x="4372" y="3379"/>
                    <a:pt x="4458" y="3379"/>
                  </a:cubicBezTo>
                  <a:cubicBezTo>
                    <a:pt x="4545" y="3379"/>
                    <a:pt x="4632" y="3356"/>
                    <a:pt x="4695" y="3308"/>
                  </a:cubicBezTo>
                  <a:lnTo>
                    <a:pt x="6900" y="1134"/>
                  </a:lnTo>
                  <a:cubicBezTo>
                    <a:pt x="6931" y="1260"/>
                    <a:pt x="7057" y="1355"/>
                    <a:pt x="7215" y="1355"/>
                  </a:cubicBezTo>
                  <a:cubicBezTo>
                    <a:pt x="7404" y="1355"/>
                    <a:pt x="7562" y="1197"/>
                    <a:pt x="7562" y="1008"/>
                  </a:cubicBezTo>
                  <a:lnTo>
                    <a:pt x="7562" y="347"/>
                  </a:lnTo>
                  <a:cubicBezTo>
                    <a:pt x="7562" y="158"/>
                    <a:pt x="7467" y="0"/>
                    <a:pt x="7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7962;p54">
            <a:extLst>
              <a:ext uri="{FF2B5EF4-FFF2-40B4-BE49-F238E27FC236}">
                <a16:creationId xmlns:a16="http://schemas.microsoft.com/office/drawing/2014/main" id="{F82B1F48-A3FB-494E-A6AC-690BE2167278}"/>
              </a:ext>
            </a:extLst>
          </p:cNvPr>
          <p:cNvGrpSpPr/>
          <p:nvPr/>
        </p:nvGrpSpPr>
        <p:grpSpPr>
          <a:xfrm>
            <a:off x="10751247" y="1022907"/>
            <a:ext cx="474891" cy="473631"/>
            <a:chOff x="-937025" y="2064750"/>
            <a:chExt cx="292225" cy="291450"/>
          </a:xfrm>
          <a:solidFill>
            <a:srgbClr val="5C3183"/>
          </a:solidFill>
        </p:grpSpPr>
        <p:sp>
          <p:nvSpPr>
            <p:cNvPr id="442" name="Google Shape;7963;p54">
              <a:extLst>
                <a:ext uri="{FF2B5EF4-FFF2-40B4-BE49-F238E27FC236}">
                  <a16:creationId xmlns:a16="http://schemas.microsoft.com/office/drawing/2014/main" id="{861154D7-1A9C-4FDC-9666-116F2FAA53EA}"/>
                </a:ext>
              </a:extLst>
            </p:cNvPr>
            <p:cNvSpPr/>
            <p:nvPr/>
          </p:nvSpPr>
          <p:spPr>
            <a:xfrm>
              <a:off x="-834625" y="2134850"/>
              <a:ext cx="86650" cy="85075"/>
            </a:xfrm>
            <a:custGeom>
              <a:avLst/>
              <a:gdLst/>
              <a:ahLst/>
              <a:cxnLst/>
              <a:rect l="l" t="t" r="r" b="b"/>
              <a:pathLst>
                <a:path w="3466" h="3403" extrusionOk="0">
                  <a:moveTo>
                    <a:pt x="1702" y="599"/>
                  </a:moveTo>
                  <a:cubicBezTo>
                    <a:pt x="1922" y="599"/>
                    <a:pt x="2080" y="788"/>
                    <a:pt x="2080" y="977"/>
                  </a:cubicBezTo>
                  <a:cubicBezTo>
                    <a:pt x="2080" y="1166"/>
                    <a:pt x="1922" y="1324"/>
                    <a:pt x="1702" y="1324"/>
                  </a:cubicBezTo>
                  <a:cubicBezTo>
                    <a:pt x="1512" y="1324"/>
                    <a:pt x="1355" y="1166"/>
                    <a:pt x="1355" y="977"/>
                  </a:cubicBezTo>
                  <a:cubicBezTo>
                    <a:pt x="1355" y="788"/>
                    <a:pt x="1512" y="599"/>
                    <a:pt x="1702" y="599"/>
                  </a:cubicBezTo>
                  <a:close/>
                  <a:moveTo>
                    <a:pt x="1765" y="2048"/>
                  </a:moveTo>
                  <a:cubicBezTo>
                    <a:pt x="2174" y="2048"/>
                    <a:pt x="2584" y="2300"/>
                    <a:pt x="2741" y="2710"/>
                  </a:cubicBezTo>
                  <a:lnTo>
                    <a:pt x="756" y="2710"/>
                  </a:lnTo>
                  <a:cubicBezTo>
                    <a:pt x="914" y="2300"/>
                    <a:pt x="1292" y="2048"/>
                    <a:pt x="1765" y="2048"/>
                  </a:cubicBezTo>
                  <a:close/>
                  <a:moveTo>
                    <a:pt x="1702" y="0"/>
                  </a:moveTo>
                  <a:cubicBezTo>
                    <a:pt x="1166" y="0"/>
                    <a:pt x="693" y="441"/>
                    <a:pt x="693" y="1009"/>
                  </a:cubicBezTo>
                  <a:cubicBezTo>
                    <a:pt x="693" y="1198"/>
                    <a:pt x="788" y="1387"/>
                    <a:pt x="851" y="1576"/>
                  </a:cubicBezTo>
                  <a:cubicBezTo>
                    <a:pt x="347" y="1891"/>
                    <a:pt x="0" y="2426"/>
                    <a:pt x="0" y="3056"/>
                  </a:cubicBezTo>
                  <a:cubicBezTo>
                    <a:pt x="0" y="3245"/>
                    <a:pt x="158" y="3403"/>
                    <a:pt x="347" y="3403"/>
                  </a:cubicBezTo>
                  <a:lnTo>
                    <a:pt x="3088" y="3403"/>
                  </a:lnTo>
                  <a:cubicBezTo>
                    <a:pt x="3308" y="3403"/>
                    <a:pt x="3466" y="3245"/>
                    <a:pt x="3466" y="3056"/>
                  </a:cubicBezTo>
                  <a:cubicBezTo>
                    <a:pt x="3434" y="2426"/>
                    <a:pt x="3088" y="1828"/>
                    <a:pt x="2584" y="1576"/>
                  </a:cubicBezTo>
                  <a:cubicBezTo>
                    <a:pt x="2710" y="1387"/>
                    <a:pt x="2741" y="1198"/>
                    <a:pt x="2741" y="1009"/>
                  </a:cubicBezTo>
                  <a:cubicBezTo>
                    <a:pt x="2741" y="441"/>
                    <a:pt x="2269" y="0"/>
                    <a:pt x="17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7964;p54">
              <a:extLst>
                <a:ext uri="{FF2B5EF4-FFF2-40B4-BE49-F238E27FC236}">
                  <a16:creationId xmlns:a16="http://schemas.microsoft.com/office/drawing/2014/main" id="{A48D7848-C6DE-4F39-B5E3-FA33FB97B586}"/>
                </a:ext>
              </a:extLst>
            </p:cNvPr>
            <p:cNvSpPr/>
            <p:nvPr/>
          </p:nvSpPr>
          <p:spPr>
            <a:xfrm>
              <a:off x="-936225" y="2304975"/>
              <a:ext cx="289850" cy="51225"/>
            </a:xfrm>
            <a:custGeom>
              <a:avLst/>
              <a:gdLst/>
              <a:ahLst/>
              <a:cxnLst/>
              <a:rect l="l" t="t" r="r" b="b"/>
              <a:pathLst>
                <a:path w="11594" h="2049" extrusionOk="0">
                  <a:moveTo>
                    <a:pt x="3056" y="662"/>
                  </a:moveTo>
                  <a:cubicBezTo>
                    <a:pt x="3277" y="662"/>
                    <a:pt x="3434" y="820"/>
                    <a:pt x="3434" y="1009"/>
                  </a:cubicBezTo>
                  <a:cubicBezTo>
                    <a:pt x="3434" y="1229"/>
                    <a:pt x="3277" y="1387"/>
                    <a:pt x="3056" y="1387"/>
                  </a:cubicBezTo>
                  <a:lnTo>
                    <a:pt x="1008" y="1387"/>
                  </a:lnTo>
                  <a:cubicBezTo>
                    <a:pt x="819" y="1387"/>
                    <a:pt x="662" y="1229"/>
                    <a:pt x="662" y="1009"/>
                  </a:cubicBezTo>
                  <a:cubicBezTo>
                    <a:pt x="662" y="820"/>
                    <a:pt x="819" y="662"/>
                    <a:pt x="1008" y="662"/>
                  </a:cubicBezTo>
                  <a:close/>
                  <a:moveTo>
                    <a:pt x="10586" y="693"/>
                  </a:moveTo>
                  <a:cubicBezTo>
                    <a:pt x="10775" y="693"/>
                    <a:pt x="10932" y="851"/>
                    <a:pt x="10932" y="1072"/>
                  </a:cubicBezTo>
                  <a:cubicBezTo>
                    <a:pt x="10901" y="1229"/>
                    <a:pt x="10775" y="1387"/>
                    <a:pt x="10586" y="1387"/>
                  </a:cubicBezTo>
                  <a:lnTo>
                    <a:pt x="4001" y="1387"/>
                  </a:lnTo>
                  <a:cubicBezTo>
                    <a:pt x="4096" y="1166"/>
                    <a:pt x="4096" y="914"/>
                    <a:pt x="4001" y="693"/>
                  </a:cubicBezTo>
                  <a:close/>
                  <a:moveTo>
                    <a:pt x="1008" y="0"/>
                  </a:moveTo>
                  <a:cubicBezTo>
                    <a:pt x="473" y="0"/>
                    <a:pt x="0" y="473"/>
                    <a:pt x="0" y="1009"/>
                  </a:cubicBezTo>
                  <a:cubicBezTo>
                    <a:pt x="0" y="1576"/>
                    <a:pt x="473" y="2048"/>
                    <a:pt x="1008" y="2048"/>
                  </a:cubicBezTo>
                  <a:lnTo>
                    <a:pt x="10586" y="2048"/>
                  </a:lnTo>
                  <a:cubicBezTo>
                    <a:pt x="11121" y="2048"/>
                    <a:pt x="11594" y="1576"/>
                    <a:pt x="11594" y="1009"/>
                  </a:cubicBezTo>
                  <a:cubicBezTo>
                    <a:pt x="11594" y="473"/>
                    <a:pt x="11121" y="0"/>
                    <a:pt x="105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7965;p54">
              <a:extLst>
                <a:ext uri="{FF2B5EF4-FFF2-40B4-BE49-F238E27FC236}">
                  <a16:creationId xmlns:a16="http://schemas.microsoft.com/office/drawing/2014/main" id="{A1297692-2BB9-48A7-9EEC-9524AB0E2917}"/>
                </a:ext>
              </a:extLst>
            </p:cNvPr>
            <p:cNvSpPr/>
            <p:nvPr/>
          </p:nvSpPr>
          <p:spPr>
            <a:xfrm>
              <a:off x="-937025" y="2064750"/>
              <a:ext cx="292225" cy="223125"/>
            </a:xfrm>
            <a:custGeom>
              <a:avLst/>
              <a:gdLst/>
              <a:ahLst/>
              <a:cxnLst/>
              <a:rect l="l" t="t" r="r" b="b"/>
              <a:pathLst>
                <a:path w="11689" h="8925" extrusionOk="0">
                  <a:moveTo>
                    <a:pt x="3813" y="662"/>
                  </a:moveTo>
                  <a:cubicBezTo>
                    <a:pt x="4002" y="662"/>
                    <a:pt x="4159" y="820"/>
                    <a:pt x="4159" y="1009"/>
                  </a:cubicBezTo>
                  <a:lnTo>
                    <a:pt x="4159" y="1355"/>
                  </a:lnTo>
                  <a:lnTo>
                    <a:pt x="3813" y="1355"/>
                  </a:lnTo>
                  <a:cubicBezTo>
                    <a:pt x="3246" y="1355"/>
                    <a:pt x="2773" y="1828"/>
                    <a:pt x="2773" y="2395"/>
                  </a:cubicBezTo>
                  <a:lnTo>
                    <a:pt x="2773" y="4978"/>
                  </a:lnTo>
                  <a:lnTo>
                    <a:pt x="2080" y="5703"/>
                  </a:lnTo>
                  <a:lnTo>
                    <a:pt x="2080" y="5199"/>
                  </a:lnTo>
                  <a:cubicBezTo>
                    <a:pt x="2080" y="4978"/>
                    <a:pt x="1922" y="4821"/>
                    <a:pt x="1702" y="4821"/>
                  </a:cubicBezTo>
                  <a:lnTo>
                    <a:pt x="1040" y="4821"/>
                  </a:lnTo>
                  <a:cubicBezTo>
                    <a:pt x="851" y="4821"/>
                    <a:pt x="694" y="4663"/>
                    <a:pt x="694" y="4474"/>
                  </a:cubicBezTo>
                  <a:lnTo>
                    <a:pt x="694" y="1009"/>
                  </a:lnTo>
                  <a:cubicBezTo>
                    <a:pt x="694" y="820"/>
                    <a:pt x="851" y="662"/>
                    <a:pt x="1040" y="662"/>
                  </a:cubicBezTo>
                  <a:close/>
                  <a:moveTo>
                    <a:pt x="10649" y="662"/>
                  </a:moveTo>
                  <a:cubicBezTo>
                    <a:pt x="10838" y="662"/>
                    <a:pt x="10996" y="820"/>
                    <a:pt x="10996" y="1009"/>
                  </a:cubicBezTo>
                  <a:lnTo>
                    <a:pt x="10996" y="4474"/>
                  </a:lnTo>
                  <a:cubicBezTo>
                    <a:pt x="10996" y="4695"/>
                    <a:pt x="10838" y="4852"/>
                    <a:pt x="10649" y="4852"/>
                  </a:cubicBezTo>
                  <a:lnTo>
                    <a:pt x="9893" y="4852"/>
                  </a:lnTo>
                  <a:cubicBezTo>
                    <a:pt x="9704" y="4852"/>
                    <a:pt x="9547" y="5010"/>
                    <a:pt x="9547" y="5199"/>
                  </a:cubicBezTo>
                  <a:lnTo>
                    <a:pt x="9547" y="5703"/>
                  </a:lnTo>
                  <a:lnTo>
                    <a:pt x="8885" y="5010"/>
                  </a:lnTo>
                  <a:lnTo>
                    <a:pt x="8885" y="2395"/>
                  </a:lnTo>
                  <a:cubicBezTo>
                    <a:pt x="8885" y="1859"/>
                    <a:pt x="8412" y="1387"/>
                    <a:pt x="7845" y="1387"/>
                  </a:cubicBezTo>
                  <a:lnTo>
                    <a:pt x="7499" y="1387"/>
                  </a:lnTo>
                  <a:lnTo>
                    <a:pt x="7499" y="1009"/>
                  </a:lnTo>
                  <a:cubicBezTo>
                    <a:pt x="7499" y="820"/>
                    <a:pt x="7656" y="662"/>
                    <a:pt x="7845" y="662"/>
                  </a:cubicBezTo>
                  <a:close/>
                  <a:moveTo>
                    <a:pt x="7845" y="2048"/>
                  </a:moveTo>
                  <a:cubicBezTo>
                    <a:pt x="8066" y="2048"/>
                    <a:pt x="8223" y="2206"/>
                    <a:pt x="8223" y="2395"/>
                  </a:cubicBezTo>
                  <a:lnTo>
                    <a:pt x="8223" y="6522"/>
                  </a:lnTo>
                  <a:cubicBezTo>
                    <a:pt x="8223" y="6742"/>
                    <a:pt x="8066" y="6900"/>
                    <a:pt x="7845" y="6900"/>
                  </a:cubicBezTo>
                  <a:lnTo>
                    <a:pt x="6711" y="6900"/>
                  </a:lnTo>
                  <a:cubicBezTo>
                    <a:pt x="6585" y="6900"/>
                    <a:pt x="6491" y="6931"/>
                    <a:pt x="6428" y="7057"/>
                  </a:cubicBezTo>
                  <a:lnTo>
                    <a:pt x="5798" y="8003"/>
                  </a:lnTo>
                  <a:lnTo>
                    <a:pt x="5167" y="7057"/>
                  </a:lnTo>
                  <a:cubicBezTo>
                    <a:pt x="5104" y="6963"/>
                    <a:pt x="5010" y="6900"/>
                    <a:pt x="4915" y="6900"/>
                  </a:cubicBezTo>
                  <a:lnTo>
                    <a:pt x="3750" y="6900"/>
                  </a:lnTo>
                  <a:cubicBezTo>
                    <a:pt x="3561" y="6900"/>
                    <a:pt x="3403" y="6742"/>
                    <a:pt x="3403" y="6522"/>
                  </a:cubicBezTo>
                  <a:lnTo>
                    <a:pt x="3403" y="2395"/>
                  </a:lnTo>
                  <a:cubicBezTo>
                    <a:pt x="3403" y="2206"/>
                    <a:pt x="3561" y="2048"/>
                    <a:pt x="3750" y="2048"/>
                  </a:cubicBezTo>
                  <a:close/>
                  <a:moveTo>
                    <a:pt x="1009" y="0"/>
                  </a:moveTo>
                  <a:cubicBezTo>
                    <a:pt x="473" y="0"/>
                    <a:pt x="1" y="473"/>
                    <a:pt x="1" y="1009"/>
                  </a:cubicBezTo>
                  <a:lnTo>
                    <a:pt x="1" y="4474"/>
                  </a:lnTo>
                  <a:cubicBezTo>
                    <a:pt x="1" y="5041"/>
                    <a:pt x="473" y="5514"/>
                    <a:pt x="1009" y="5514"/>
                  </a:cubicBezTo>
                  <a:lnTo>
                    <a:pt x="1355" y="5514"/>
                  </a:lnTo>
                  <a:lnTo>
                    <a:pt x="1355" y="6522"/>
                  </a:lnTo>
                  <a:cubicBezTo>
                    <a:pt x="1355" y="6736"/>
                    <a:pt x="1544" y="6877"/>
                    <a:pt x="1724" y="6877"/>
                  </a:cubicBezTo>
                  <a:cubicBezTo>
                    <a:pt x="1809" y="6877"/>
                    <a:pt x="1893" y="6845"/>
                    <a:pt x="1954" y="6774"/>
                  </a:cubicBezTo>
                  <a:lnTo>
                    <a:pt x="2742" y="5986"/>
                  </a:lnTo>
                  <a:lnTo>
                    <a:pt x="2742" y="6522"/>
                  </a:lnTo>
                  <a:cubicBezTo>
                    <a:pt x="2742" y="7089"/>
                    <a:pt x="3214" y="7562"/>
                    <a:pt x="3781" y="7562"/>
                  </a:cubicBezTo>
                  <a:lnTo>
                    <a:pt x="4726" y="7562"/>
                  </a:lnTo>
                  <a:lnTo>
                    <a:pt x="5545" y="8759"/>
                  </a:lnTo>
                  <a:cubicBezTo>
                    <a:pt x="5608" y="8869"/>
                    <a:pt x="5719" y="8924"/>
                    <a:pt x="5825" y="8924"/>
                  </a:cubicBezTo>
                  <a:cubicBezTo>
                    <a:pt x="5931" y="8924"/>
                    <a:pt x="6034" y="8869"/>
                    <a:pt x="6081" y="8759"/>
                  </a:cubicBezTo>
                  <a:lnTo>
                    <a:pt x="6932" y="7562"/>
                  </a:lnTo>
                  <a:lnTo>
                    <a:pt x="7877" y="7562"/>
                  </a:lnTo>
                  <a:cubicBezTo>
                    <a:pt x="8412" y="7562"/>
                    <a:pt x="8885" y="7089"/>
                    <a:pt x="8885" y="6522"/>
                  </a:cubicBezTo>
                  <a:lnTo>
                    <a:pt x="8885" y="5986"/>
                  </a:lnTo>
                  <a:lnTo>
                    <a:pt x="9673" y="6774"/>
                  </a:lnTo>
                  <a:cubicBezTo>
                    <a:pt x="9733" y="6845"/>
                    <a:pt x="9817" y="6877"/>
                    <a:pt x="9903" y="6877"/>
                  </a:cubicBezTo>
                  <a:cubicBezTo>
                    <a:pt x="10083" y="6877"/>
                    <a:pt x="10271" y="6736"/>
                    <a:pt x="10271" y="6522"/>
                  </a:cubicBezTo>
                  <a:lnTo>
                    <a:pt x="10271" y="5514"/>
                  </a:lnTo>
                  <a:lnTo>
                    <a:pt x="10649" y="5514"/>
                  </a:lnTo>
                  <a:cubicBezTo>
                    <a:pt x="11216" y="5514"/>
                    <a:pt x="11689" y="5041"/>
                    <a:pt x="11689" y="4474"/>
                  </a:cubicBezTo>
                  <a:lnTo>
                    <a:pt x="11689" y="1009"/>
                  </a:lnTo>
                  <a:cubicBezTo>
                    <a:pt x="11689" y="441"/>
                    <a:pt x="11216" y="0"/>
                    <a:pt x="10649" y="0"/>
                  </a:cubicBezTo>
                  <a:lnTo>
                    <a:pt x="7845" y="0"/>
                  </a:lnTo>
                  <a:cubicBezTo>
                    <a:pt x="7310" y="0"/>
                    <a:pt x="6837" y="473"/>
                    <a:pt x="6837" y="1009"/>
                  </a:cubicBezTo>
                  <a:lnTo>
                    <a:pt x="6837" y="1387"/>
                  </a:lnTo>
                  <a:lnTo>
                    <a:pt x="4789" y="1387"/>
                  </a:lnTo>
                  <a:lnTo>
                    <a:pt x="4789" y="1009"/>
                  </a:lnTo>
                  <a:cubicBezTo>
                    <a:pt x="4789" y="473"/>
                    <a:pt x="4317"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7966;p54">
            <a:extLst>
              <a:ext uri="{FF2B5EF4-FFF2-40B4-BE49-F238E27FC236}">
                <a16:creationId xmlns:a16="http://schemas.microsoft.com/office/drawing/2014/main" id="{ABAA1912-5B80-48EC-813F-ED8AB704EEE1}"/>
              </a:ext>
            </a:extLst>
          </p:cNvPr>
          <p:cNvGrpSpPr/>
          <p:nvPr/>
        </p:nvGrpSpPr>
        <p:grpSpPr>
          <a:xfrm>
            <a:off x="3413276" y="1022275"/>
            <a:ext cx="474932" cy="474891"/>
            <a:chOff x="-5276050" y="2037975"/>
            <a:chExt cx="292250" cy="292225"/>
          </a:xfrm>
          <a:solidFill>
            <a:srgbClr val="5C3183"/>
          </a:solidFill>
        </p:grpSpPr>
        <p:sp>
          <p:nvSpPr>
            <p:cNvPr id="439" name="Google Shape;7967;p54">
              <a:extLst>
                <a:ext uri="{FF2B5EF4-FFF2-40B4-BE49-F238E27FC236}">
                  <a16:creationId xmlns:a16="http://schemas.microsoft.com/office/drawing/2014/main" id="{4358141F-5674-4D24-8909-A799E5F8BD4B}"/>
                </a:ext>
              </a:extLst>
            </p:cNvPr>
            <p:cNvSpPr/>
            <p:nvPr/>
          </p:nvSpPr>
          <p:spPr>
            <a:xfrm>
              <a:off x="-5102775" y="2211250"/>
              <a:ext cx="51225" cy="49650"/>
            </a:xfrm>
            <a:custGeom>
              <a:avLst/>
              <a:gdLst/>
              <a:ahLst/>
              <a:cxnLst/>
              <a:rect l="l" t="t" r="r" b="b"/>
              <a:pathLst>
                <a:path w="2049" h="1986" extrusionOk="0">
                  <a:moveTo>
                    <a:pt x="343" y="0"/>
                  </a:moveTo>
                  <a:cubicBezTo>
                    <a:pt x="253" y="0"/>
                    <a:pt x="158" y="32"/>
                    <a:pt x="95" y="95"/>
                  </a:cubicBezTo>
                  <a:cubicBezTo>
                    <a:pt x="1" y="189"/>
                    <a:pt x="1" y="441"/>
                    <a:pt x="95" y="536"/>
                  </a:cubicBezTo>
                  <a:lnTo>
                    <a:pt x="536" y="977"/>
                  </a:lnTo>
                  <a:lnTo>
                    <a:pt x="95" y="1418"/>
                  </a:lnTo>
                  <a:cubicBezTo>
                    <a:pt x="1" y="1544"/>
                    <a:pt x="1" y="1765"/>
                    <a:pt x="95" y="1891"/>
                  </a:cubicBezTo>
                  <a:cubicBezTo>
                    <a:pt x="158" y="1954"/>
                    <a:pt x="253" y="1985"/>
                    <a:pt x="343" y="1985"/>
                  </a:cubicBezTo>
                  <a:cubicBezTo>
                    <a:pt x="434" y="1985"/>
                    <a:pt x="521" y="1954"/>
                    <a:pt x="568" y="1891"/>
                  </a:cubicBezTo>
                  <a:lnTo>
                    <a:pt x="1009" y="1450"/>
                  </a:lnTo>
                  <a:lnTo>
                    <a:pt x="1450" y="1891"/>
                  </a:lnTo>
                  <a:cubicBezTo>
                    <a:pt x="1513" y="1954"/>
                    <a:pt x="1600" y="1985"/>
                    <a:pt x="1686" y="1985"/>
                  </a:cubicBezTo>
                  <a:cubicBezTo>
                    <a:pt x="1773" y="1985"/>
                    <a:pt x="1860" y="1954"/>
                    <a:pt x="1923" y="1891"/>
                  </a:cubicBezTo>
                  <a:cubicBezTo>
                    <a:pt x="2049" y="1765"/>
                    <a:pt x="2049" y="1544"/>
                    <a:pt x="1923" y="1418"/>
                  </a:cubicBezTo>
                  <a:lnTo>
                    <a:pt x="1482" y="977"/>
                  </a:lnTo>
                  <a:lnTo>
                    <a:pt x="1923" y="536"/>
                  </a:lnTo>
                  <a:cubicBezTo>
                    <a:pt x="2049" y="441"/>
                    <a:pt x="2049" y="189"/>
                    <a:pt x="1923" y="95"/>
                  </a:cubicBezTo>
                  <a:cubicBezTo>
                    <a:pt x="1860" y="32"/>
                    <a:pt x="1773" y="0"/>
                    <a:pt x="1686" y="0"/>
                  </a:cubicBezTo>
                  <a:cubicBezTo>
                    <a:pt x="1600" y="0"/>
                    <a:pt x="1513" y="32"/>
                    <a:pt x="1450" y="95"/>
                  </a:cubicBezTo>
                  <a:lnTo>
                    <a:pt x="1009" y="504"/>
                  </a:lnTo>
                  <a:lnTo>
                    <a:pt x="568" y="95"/>
                  </a:lnTo>
                  <a:cubicBezTo>
                    <a:pt x="521" y="32"/>
                    <a:pt x="434" y="0"/>
                    <a:pt x="3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7968;p54">
              <a:extLst>
                <a:ext uri="{FF2B5EF4-FFF2-40B4-BE49-F238E27FC236}">
                  <a16:creationId xmlns:a16="http://schemas.microsoft.com/office/drawing/2014/main" id="{08248013-2F8F-445D-8F4F-1225D7376FB7}"/>
                </a:ext>
              </a:extLst>
            </p:cNvPr>
            <p:cNvSpPr/>
            <p:nvPr/>
          </p:nvSpPr>
          <p:spPr>
            <a:xfrm>
              <a:off x="-5224050" y="2107875"/>
              <a:ext cx="51200" cy="49825"/>
            </a:xfrm>
            <a:custGeom>
              <a:avLst/>
              <a:gdLst/>
              <a:ahLst/>
              <a:cxnLst/>
              <a:rect l="l" t="t" r="r" b="b"/>
              <a:pathLst>
                <a:path w="2048" h="1993" extrusionOk="0">
                  <a:moveTo>
                    <a:pt x="351" y="0"/>
                  </a:moveTo>
                  <a:cubicBezTo>
                    <a:pt x="260" y="0"/>
                    <a:pt x="173" y="24"/>
                    <a:pt x="126" y="71"/>
                  </a:cubicBezTo>
                  <a:cubicBezTo>
                    <a:pt x="0" y="197"/>
                    <a:pt x="0" y="449"/>
                    <a:pt x="126" y="544"/>
                  </a:cubicBezTo>
                  <a:lnTo>
                    <a:pt x="536" y="985"/>
                  </a:lnTo>
                  <a:lnTo>
                    <a:pt x="126" y="1426"/>
                  </a:lnTo>
                  <a:cubicBezTo>
                    <a:pt x="0" y="1552"/>
                    <a:pt x="0" y="1772"/>
                    <a:pt x="126" y="1898"/>
                  </a:cubicBezTo>
                  <a:cubicBezTo>
                    <a:pt x="173" y="1961"/>
                    <a:pt x="260" y="1993"/>
                    <a:pt x="351" y="1993"/>
                  </a:cubicBezTo>
                  <a:cubicBezTo>
                    <a:pt x="441" y="1993"/>
                    <a:pt x="536" y="1961"/>
                    <a:pt x="599" y="1898"/>
                  </a:cubicBezTo>
                  <a:lnTo>
                    <a:pt x="1008" y="1457"/>
                  </a:lnTo>
                  <a:lnTo>
                    <a:pt x="1449" y="1898"/>
                  </a:lnTo>
                  <a:cubicBezTo>
                    <a:pt x="1512" y="1961"/>
                    <a:pt x="1599" y="1993"/>
                    <a:pt x="1686" y="1993"/>
                  </a:cubicBezTo>
                  <a:cubicBezTo>
                    <a:pt x="1772" y="1993"/>
                    <a:pt x="1859" y="1961"/>
                    <a:pt x="1922" y="1898"/>
                  </a:cubicBezTo>
                  <a:cubicBezTo>
                    <a:pt x="2048" y="1772"/>
                    <a:pt x="2048" y="1520"/>
                    <a:pt x="1922" y="1426"/>
                  </a:cubicBezTo>
                  <a:lnTo>
                    <a:pt x="1481" y="985"/>
                  </a:lnTo>
                  <a:lnTo>
                    <a:pt x="1922" y="544"/>
                  </a:lnTo>
                  <a:cubicBezTo>
                    <a:pt x="2048" y="449"/>
                    <a:pt x="2048" y="197"/>
                    <a:pt x="1922" y="71"/>
                  </a:cubicBezTo>
                  <a:cubicBezTo>
                    <a:pt x="1875" y="24"/>
                    <a:pt x="1788" y="0"/>
                    <a:pt x="1697" y="0"/>
                  </a:cubicBezTo>
                  <a:cubicBezTo>
                    <a:pt x="1607" y="0"/>
                    <a:pt x="1512" y="24"/>
                    <a:pt x="1449" y="71"/>
                  </a:cubicBezTo>
                  <a:lnTo>
                    <a:pt x="1008" y="512"/>
                  </a:lnTo>
                  <a:lnTo>
                    <a:pt x="599" y="71"/>
                  </a:lnTo>
                  <a:cubicBezTo>
                    <a:pt x="536" y="24"/>
                    <a:pt x="441" y="0"/>
                    <a:pt x="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7969;p54">
              <a:extLst>
                <a:ext uri="{FF2B5EF4-FFF2-40B4-BE49-F238E27FC236}">
                  <a16:creationId xmlns:a16="http://schemas.microsoft.com/office/drawing/2014/main" id="{E80806B3-4946-4756-B0AB-3485D978E60B}"/>
                </a:ext>
              </a:extLst>
            </p:cNvPr>
            <p:cNvSpPr/>
            <p:nvPr/>
          </p:nvSpPr>
          <p:spPr>
            <a:xfrm>
              <a:off x="-5276050" y="2037975"/>
              <a:ext cx="292250" cy="292225"/>
            </a:xfrm>
            <a:custGeom>
              <a:avLst/>
              <a:gdLst/>
              <a:ahLst/>
              <a:cxnLst/>
              <a:rect l="l" t="t" r="r" b="b"/>
              <a:pathLst>
                <a:path w="11690" h="11689" extrusionOk="0">
                  <a:moveTo>
                    <a:pt x="10334" y="3119"/>
                  </a:moveTo>
                  <a:cubicBezTo>
                    <a:pt x="10712" y="3119"/>
                    <a:pt x="11028" y="3403"/>
                    <a:pt x="11028" y="3781"/>
                  </a:cubicBezTo>
                  <a:cubicBezTo>
                    <a:pt x="11028" y="4190"/>
                    <a:pt x="10712" y="4442"/>
                    <a:pt x="10334" y="4442"/>
                  </a:cubicBezTo>
                  <a:cubicBezTo>
                    <a:pt x="9956" y="4442"/>
                    <a:pt x="9673" y="4127"/>
                    <a:pt x="9673" y="3781"/>
                  </a:cubicBezTo>
                  <a:cubicBezTo>
                    <a:pt x="9673" y="3403"/>
                    <a:pt x="9988" y="3119"/>
                    <a:pt x="10334" y="3119"/>
                  </a:cubicBezTo>
                  <a:close/>
                  <a:moveTo>
                    <a:pt x="4443" y="7593"/>
                  </a:moveTo>
                  <a:cubicBezTo>
                    <a:pt x="4853" y="7593"/>
                    <a:pt x="5105" y="7908"/>
                    <a:pt x="5105" y="8255"/>
                  </a:cubicBezTo>
                  <a:cubicBezTo>
                    <a:pt x="5105" y="8664"/>
                    <a:pt x="4790" y="8948"/>
                    <a:pt x="4443" y="8948"/>
                  </a:cubicBezTo>
                  <a:cubicBezTo>
                    <a:pt x="4065" y="8948"/>
                    <a:pt x="3781" y="8633"/>
                    <a:pt x="3781" y="8255"/>
                  </a:cubicBezTo>
                  <a:cubicBezTo>
                    <a:pt x="3781" y="7876"/>
                    <a:pt x="4096" y="7593"/>
                    <a:pt x="4443" y="7593"/>
                  </a:cubicBezTo>
                  <a:close/>
                  <a:moveTo>
                    <a:pt x="5829" y="725"/>
                  </a:moveTo>
                  <a:cubicBezTo>
                    <a:pt x="7341" y="725"/>
                    <a:pt x="8822" y="1386"/>
                    <a:pt x="9799" y="2521"/>
                  </a:cubicBezTo>
                  <a:cubicBezTo>
                    <a:pt x="9326" y="2710"/>
                    <a:pt x="8980" y="3245"/>
                    <a:pt x="8980" y="3781"/>
                  </a:cubicBezTo>
                  <a:cubicBezTo>
                    <a:pt x="8980" y="3718"/>
                    <a:pt x="8917" y="3623"/>
                    <a:pt x="8885" y="3560"/>
                  </a:cubicBezTo>
                  <a:lnTo>
                    <a:pt x="8854" y="3497"/>
                  </a:lnTo>
                  <a:lnTo>
                    <a:pt x="8192" y="2836"/>
                  </a:lnTo>
                  <a:cubicBezTo>
                    <a:pt x="8129" y="2773"/>
                    <a:pt x="8035" y="2741"/>
                    <a:pt x="7944" y="2741"/>
                  </a:cubicBezTo>
                  <a:cubicBezTo>
                    <a:pt x="7853" y="2741"/>
                    <a:pt x="7767" y="2773"/>
                    <a:pt x="7719" y="2836"/>
                  </a:cubicBezTo>
                  <a:cubicBezTo>
                    <a:pt x="7593" y="2962"/>
                    <a:pt x="7593" y="3182"/>
                    <a:pt x="7719" y="3308"/>
                  </a:cubicBezTo>
                  <a:lnTo>
                    <a:pt x="7814" y="3434"/>
                  </a:lnTo>
                  <a:cubicBezTo>
                    <a:pt x="6869" y="3466"/>
                    <a:pt x="5987" y="3875"/>
                    <a:pt x="5262" y="4568"/>
                  </a:cubicBezTo>
                  <a:cubicBezTo>
                    <a:pt x="4600" y="5230"/>
                    <a:pt x="4254" y="6081"/>
                    <a:pt x="4159" y="6963"/>
                  </a:cubicBezTo>
                  <a:cubicBezTo>
                    <a:pt x="3561" y="7120"/>
                    <a:pt x="3151" y="7656"/>
                    <a:pt x="3151" y="8318"/>
                  </a:cubicBezTo>
                  <a:cubicBezTo>
                    <a:pt x="3151" y="9074"/>
                    <a:pt x="3781" y="9704"/>
                    <a:pt x="4506" y="9704"/>
                  </a:cubicBezTo>
                  <a:cubicBezTo>
                    <a:pt x="5262" y="9704"/>
                    <a:pt x="5892" y="9074"/>
                    <a:pt x="5892" y="8318"/>
                  </a:cubicBezTo>
                  <a:cubicBezTo>
                    <a:pt x="5892" y="7687"/>
                    <a:pt x="5451" y="7120"/>
                    <a:pt x="4884" y="6963"/>
                  </a:cubicBezTo>
                  <a:cubicBezTo>
                    <a:pt x="5042" y="5482"/>
                    <a:pt x="6302" y="4222"/>
                    <a:pt x="7814" y="4127"/>
                  </a:cubicBezTo>
                  <a:lnTo>
                    <a:pt x="7814" y="4127"/>
                  </a:lnTo>
                  <a:lnTo>
                    <a:pt x="7751" y="4222"/>
                  </a:lnTo>
                  <a:cubicBezTo>
                    <a:pt x="7625" y="4348"/>
                    <a:pt x="7625" y="4568"/>
                    <a:pt x="7751" y="4694"/>
                  </a:cubicBezTo>
                  <a:cubicBezTo>
                    <a:pt x="7814" y="4757"/>
                    <a:pt x="7901" y="4789"/>
                    <a:pt x="7987" y="4789"/>
                  </a:cubicBezTo>
                  <a:cubicBezTo>
                    <a:pt x="8074" y="4789"/>
                    <a:pt x="8161" y="4757"/>
                    <a:pt x="8224" y="4694"/>
                  </a:cubicBezTo>
                  <a:lnTo>
                    <a:pt x="8885" y="4033"/>
                  </a:lnTo>
                  <a:cubicBezTo>
                    <a:pt x="8980" y="3938"/>
                    <a:pt x="9011" y="3875"/>
                    <a:pt x="9011" y="3781"/>
                  </a:cubicBezTo>
                  <a:cubicBezTo>
                    <a:pt x="9011" y="4537"/>
                    <a:pt x="9641" y="5167"/>
                    <a:pt x="10397" y="5167"/>
                  </a:cubicBezTo>
                  <a:cubicBezTo>
                    <a:pt x="10618" y="5167"/>
                    <a:pt x="10807" y="5136"/>
                    <a:pt x="11028" y="5010"/>
                  </a:cubicBezTo>
                  <a:cubicBezTo>
                    <a:pt x="11059" y="5293"/>
                    <a:pt x="11091" y="5545"/>
                    <a:pt x="11091" y="5829"/>
                  </a:cubicBezTo>
                  <a:cubicBezTo>
                    <a:pt x="11028" y="8696"/>
                    <a:pt x="8696" y="11027"/>
                    <a:pt x="5829" y="11027"/>
                  </a:cubicBezTo>
                  <a:cubicBezTo>
                    <a:pt x="2994" y="11027"/>
                    <a:pt x="694" y="8696"/>
                    <a:pt x="694" y="5829"/>
                  </a:cubicBezTo>
                  <a:cubicBezTo>
                    <a:pt x="694" y="2993"/>
                    <a:pt x="2994" y="725"/>
                    <a:pt x="5829" y="725"/>
                  </a:cubicBezTo>
                  <a:close/>
                  <a:moveTo>
                    <a:pt x="5829" y="0"/>
                  </a:moveTo>
                  <a:cubicBezTo>
                    <a:pt x="2584" y="0"/>
                    <a:pt x="1" y="2615"/>
                    <a:pt x="1" y="5829"/>
                  </a:cubicBezTo>
                  <a:cubicBezTo>
                    <a:pt x="1" y="7404"/>
                    <a:pt x="599" y="8853"/>
                    <a:pt x="1702" y="9956"/>
                  </a:cubicBezTo>
                  <a:cubicBezTo>
                    <a:pt x="2773" y="11058"/>
                    <a:pt x="4254" y="11689"/>
                    <a:pt x="5829" y="11689"/>
                  </a:cubicBezTo>
                  <a:cubicBezTo>
                    <a:pt x="6617" y="11689"/>
                    <a:pt x="7341" y="11531"/>
                    <a:pt x="8098" y="11216"/>
                  </a:cubicBezTo>
                  <a:cubicBezTo>
                    <a:pt x="8822" y="10901"/>
                    <a:pt x="9452" y="10523"/>
                    <a:pt x="9956" y="9956"/>
                  </a:cubicBezTo>
                  <a:cubicBezTo>
                    <a:pt x="10492" y="9420"/>
                    <a:pt x="10901" y="8790"/>
                    <a:pt x="11217" y="8128"/>
                  </a:cubicBezTo>
                  <a:cubicBezTo>
                    <a:pt x="11532" y="7404"/>
                    <a:pt x="11689" y="6616"/>
                    <a:pt x="11689" y="5829"/>
                  </a:cubicBezTo>
                  <a:cubicBezTo>
                    <a:pt x="11689" y="5356"/>
                    <a:pt x="11658" y="4884"/>
                    <a:pt x="11532" y="4442"/>
                  </a:cubicBezTo>
                  <a:cubicBezTo>
                    <a:pt x="11595" y="4253"/>
                    <a:pt x="11689" y="4033"/>
                    <a:pt x="11689" y="3781"/>
                  </a:cubicBezTo>
                  <a:cubicBezTo>
                    <a:pt x="11689" y="3119"/>
                    <a:pt x="11217" y="2552"/>
                    <a:pt x="10586" y="2458"/>
                  </a:cubicBezTo>
                  <a:cubicBezTo>
                    <a:pt x="9484" y="945"/>
                    <a:pt x="7719"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7970;p54">
            <a:extLst>
              <a:ext uri="{FF2B5EF4-FFF2-40B4-BE49-F238E27FC236}">
                <a16:creationId xmlns:a16="http://schemas.microsoft.com/office/drawing/2014/main" id="{C66E297F-CB0B-4941-80E4-0464778E9C26}"/>
              </a:ext>
            </a:extLst>
          </p:cNvPr>
          <p:cNvSpPr/>
          <p:nvPr/>
        </p:nvSpPr>
        <p:spPr>
          <a:xfrm>
            <a:off x="3409247" y="1610019"/>
            <a:ext cx="483869" cy="445153"/>
          </a:xfrm>
          <a:custGeom>
            <a:avLst/>
            <a:gdLst/>
            <a:ahLst/>
            <a:cxnLst/>
            <a:rect l="l" t="t" r="r" b="b"/>
            <a:pathLst>
              <a:path w="11910" h="10957" extrusionOk="0">
                <a:moveTo>
                  <a:pt x="7325" y="654"/>
                </a:moveTo>
                <a:cubicBezTo>
                  <a:pt x="7412" y="654"/>
                  <a:pt x="7498" y="686"/>
                  <a:pt x="7561" y="749"/>
                </a:cubicBezTo>
                <a:lnTo>
                  <a:pt x="10995" y="4088"/>
                </a:lnTo>
                <a:cubicBezTo>
                  <a:pt x="11122" y="4246"/>
                  <a:pt x="11122" y="4466"/>
                  <a:pt x="10995" y="4592"/>
                </a:cubicBezTo>
                <a:lnTo>
                  <a:pt x="10082" y="5506"/>
                </a:lnTo>
                <a:lnTo>
                  <a:pt x="7404" y="2859"/>
                </a:lnTo>
                <a:cubicBezTo>
                  <a:pt x="7215" y="2670"/>
                  <a:pt x="6955" y="2576"/>
                  <a:pt x="6691" y="2576"/>
                </a:cubicBezTo>
                <a:cubicBezTo>
                  <a:pt x="6427" y="2576"/>
                  <a:pt x="6159" y="2670"/>
                  <a:pt x="5955" y="2859"/>
                </a:cubicBezTo>
                <a:lnTo>
                  <a:pt x="4978" y="3805"/>
                </a:lnTo>
                <a:cubicBezTo>
                  <a:pt x="4915" y="3868"/>
                  <a:pt x="4828" y="3899"/>
                  <a:pt x="4742" y="3899"/>
                </a:cubicBezTo>
                <a:cubicBezTo>
                  <a:pt x="4655" y="3899"/>
                  <a:pt x="4568" y="3868"/>
                  <a:pt x="4505" y="3805"/>
                </a:cubicBezTo>
                <a:cubicBezTo>
                  <a:pt x="4379" y="3679"/>
                  <a:pt x="4379" y="3458"/>
                  <a:pt x="4505" y="3332"/>
                </a:cubicBezTo>
                <a:lnTo>
                  <a:pt x="5955" y="1883"/>
                </a:lnTo>
                <a:lnTo>
                  <a:pt x="7089" y="749"/>
                </a:lnTo>
                <a:cubicBezTo>
                  <a:pt x="7152" y="686"/>
                  <a:pt x="7239" y="654"/>
                  <a:pt x="7325" y="654"/>
                </a:cubicBezTo>
                <a:close/>
                <a:moveTo>
                  <a:pt x="2808" y="5183"/>
                </a:moveTo>
                <a:cubicBezTo>
                  <a:pt x="2899" y="5183"/>
                  <a:pt x="2993" y="5207"/>
                  <a:pt x="3056" y="5254"/>
                </a:cubicBezTo>
                <a:cubicBezTo>
                  <a:pt x="3151" y="5380"/>
                  <a:pt x="3151" y="5632"/>
                  <a:pt x="3056" y="5726"/>
                </a:cubicBezTo>
                <a:lnTo>
                  <a:pt x="2048" y="6735"/>
                </a:lnTo>
                <a:cubicBezTo>
                  <a:pt x="2001" y="6782"/>
                  <a:pt x="1914" y="6805"/>
                  <a:pt x="1824" y="6805"/>
                </a:cubicBezTo>
                <a:cubicBezTo>
                  <a:pt x="1733" y="6805"/>
                  <a:pt x="1639" y="6782"/>
                  <a:pt x="1576" y="6735"/>
                </a:cubicBezTo>
                <a:cubicBezTo>
                  <a:pt x="1449" y="6609"/>
                  <a:pt x="1449" y="6357"/>
                  <a:pt x="1576" y="6262"/>
                </a:cubicBezTo>
                <a:lnTo>
                  <a:pt x="2584" y="5254"/>
                </a:lnTo>
                <a:cubicBezTo>
                  <a:pt x="2631" y="5207"/>
                  <a:pt x="2718" y="5183"/>
                  <a:pt x="2808" y="5183"/>
                </a:cubicBezTo>
                <a:close/>
                <a:moveTo>
                  <a:pt x="3785" y="6167"/>
                </a:moveTo>
                <a:cubicBezTo>
                  <a:pt x="3875" y="6167"/>
                  <a:pt x="3970" y="6199"/>
                  <a:pt x="4033" y="6262"/>
                </a:cubicBezTo>
                <a:cubicBezTo>
                  <a:pt x="4159" y="6357"/>
                  <a:pt x="4159" y="6609"/>
                  <a:pt x="4033" y="6735"/>
                </a:cubicBezTo>
                <a:lnTo>
                  <a:pt x="3056" y="7711"/>
                </a:lnTo>
                <a:cubicBezTo>
                  <a:pt x="2993" y="7774"/>
                  <a:pt x="2899" y="7806"/>
                  <a:pt x="2808" y="7806"/>
                </a:cubicBezTo>
                <a:cubicBezTo>
                  <a:pt x="2718" y="7806"/>
                  <a:pt x="2631" y="7774"/>
                  <a:pt x="2584" y="7711"/>
                </a:cubicBezTo>
                <a:cubicBezTo>
                  <a:pt x="2395" y="7554"/>
                  <a:pt x="2395" y="7365"/>
                  <a:pt x="2584" y="7239"/>
                </a:cubicBezTo>
                <a:lnTo>
                  <a:pt x="3560" y="6262"/>
                </a:lnTo>
                <a:cubicBezTo>
                  <a:pt x="3608" y="6199"/>
                  <a:pt x="3694" y="6167"/>
                  <a:pt x="3785" y="6167"/>
                </a:cubicBezTo>
                <a:close/>
                <a:moveTo>
                  <a:pt x="4730" y="7113"/>
                </a:moveTo>
                <a:cubicBezTo>
                  <a:pt x="4821" y="7113"/>
                  <a:pt x="4915" y="7144"/>
                  <a:pt x="4978" y="7207"/>
                </a:cubicBezTo>
                <a:cubicBezTo>
                  <a:pt x="5073" y="7302"/>
                  <a:pt x="5073" y="7554"/>
                  <a:pt x="4978" y="7680"/>
                </a:cubicBezTo>
                <a:lnTo>
                  <a:pt x="4001" y="8656"/>
                </a:lnTo>
                <a:cubicBezTo>
                  <a:pt x="3938" y="8719"/>
                  <a:pt x="3844" y="8751"/>
                  <a:pt x="3749" y="8751"/>
                </a:cubicBezTo>
                <a:cubicBezTo>
                  <a:pt x="3655" y="8751"/>
                  <a:pt x="3560" y="8719"/>
                  <a:pt x="3497" y="8656"/>
                </a:cubicBezTo>
                <a:cubicBezTo>
                  <a:pt x="3403" y="8530"/>
                  <a:pt x="3403" y="8310"/>
                  <a:pt x="3497" y="8184"/>
                </a:cubicBezTo>
                <a:lnTo>
                  <a:pt x="4505" y="7207"/>
                </a:lnTo>
                <a:cubicBezTo>
                  <a:pt x="4553" y="7144"/>
                  <a:pt x="4639" y="7113"/>
                  <a:pt x="4730" y="7113"/>
                </a:cubicBezTo>
                <a:close/>
                <a:moveTo>
                  <a:pt x="4100" y="969"/>
                </a:moveTo>
                <a:cubicBezTo>
                  <a:pt x="4190" y="969"/>
                  <a:pt x="4285" y="1001"/>
                  <a:pt x="4348" y="1064"/>
                </a:cubicBezTo>
                <a:lnTo>
                  <a:pt x="5041" y="1725"/>
                </a:lnTo>
                <a:lnTo>
                  <a:pt x="3938" y="2828"/>
                </a:lnTo>
                <a:cubicBezTo>
                  <a:pt x="3560" y="3206"/>
                  <a:pt x="3560" y="3899"/>
                  <a:pt x="3938" y="4277"/>
                </a:cubicBezTo>
                <a:cubicBezTo>
                  <a:pt x="4143" y="4482"/>
                  <a:pt x="4411" y="4584"/>
                  <a:pt x="4675" y="4584"/>
                </a:cubicBezTo>
                <a:cubicBezTo>
                  <a:pt x="4939" y="4584"/>
                  <a:pt x="5199" y="4482"/>
                  <a:pt x="5388" y="4277"/>
                </a:cubicBezTo>
                <a:lnTo>
                  <a:pt x="6396" y="3332"/>
                </a:lnTo>
                <a:cubicBezTo>
                  <a:pt x="6443" y="3269"/>
                  <a:pt x="6530" y="3238"/>
                  <a:pt x="6620" y="3238"/>
                </a:cubicBezTo>
                <a:cubicBezTo>
                  <a:pt x="6711" y="3238"/>
                  <a:pt x="6805" y="3269"/>
                  <a:pt x="6868" y="3332"/>
                </a:cubicBezTo>
                <a:lnTo>
                  <a:pt x="10334" y="6735"/>
                </a:lnTo>
                <a:cubicBezTo>
                  <a:pt x="10491" y="6829"/>
                  <a:pt x="10491" y="7113"/>
                  <a:pt x="10365" y="7239"/>
                </a:cubicBezTo>
                <a:cubicBezTo>
                  <a:pt x="10302" y="7302"/>
                  <a:pt x="10216" y="7333"/>
                  <a:pt x="10129" y="7333"/>
                </a:cubicBezTo>
                <a:cubicBezTo>
                  <a:pt x="10042" y="7333"/>
                  <a:pt x="9956" y="7302"/>
                  <a:pt x="9893" y="7239"/>
                </a:cubicBezTo>
                <a:lnTo>
                  <a:pt x="8444" y="5789"/>
                </a:lnTo>
                <a:cubicBezTo>
                  <a:pt x="8381" y="5726"/>
                  <a:pt x="8286" y="5695"/>
                  <a:pt x="8195" y="5695"/>
                </a:cubicBezTo>
                <a:cubicBezTo>
                  <a:pt x="8105" y="5695"/>
                  <a:pt x="8018" y="5726"/>
                  <a:pt x="7971" y="5789"/>
                </a:cubicBezTo>
                <a:cubicBezTo>
                  <a:pt x="7845" y="5884"/>
                  <a:pt x="7845" y="6136"/>
                  <a:pt x="7971" y="6262"/>
                </a:cubicBezTo>
                <a:lnTo>
                  <a:pt x="9420" y="7711"/>
                </a:lnTo>
                <a:cubicBezTo>
                  <a:pt x="9546" y="7837"/>
                  <a:pt x="9546" y="8058"/>
                  <a:pt x="9420" y="8184"/>
                </a:cubicBezTo>
                <a:cubicBezTo>
                  <a:pt x="9357" y="8247"/>
                  <a:pt x="9271" y="8278"/>
                  <a:pt x="9184" y="8278"/>
                </a:cubicBezTo>
                <a:cubicBezTo>
                  <a:pt x="9097" y="8278"/>
                  <a:pt x="9011" y="8247"/>
                  <a:pt x="8948" y="8184"/>
                </a:cubicBezTo>
                <a:lnTo>
                  <a:pt x="7498" y="6735"/>
                </a:lnTo>
                <a:cubicBezTo>
                  <a:pt x="7435" y="6672"/>
                  <a:pt x="7341" y="6640"/>
                  <a:pt x="7250" y="6640"/>
                </a:cubicBezTo>
                <a:cubicBezTo>
                  <a:pt x="7160" y="6640"/>
                  <a:pt x="7073" y="6672"/>
                  <a:pt x="7026" y="6735"/>
                </a:cubicBezTo>
                <a:cubicBezTo>
                  <a:pt x="6900" y="6829"/>
                  <a:pt x="6900" y="7081"/>
                  <a:pt x="7026" y="7176"/>
                </a:cubicBezTo>
                <a:lnTo>
                  <a:pt x="8475" y="8656"/>
                </a:lnTo>
                <a:cubicBezTo>
                  <a:pt x="8601" y="8751"/>
                  <a:pt x="8601" y="9003"/>
                  <a:pt x="8475" y="9129"/>
                </a:cubicBezTo>
                <a:cubicBezTo>
                  <a:pt x="8412" y="9176"/>
                  <a:pt x="8325" y="9200"/>
                  <a:pt x="8239" y="9200"/>
                </a:cubicBezTo>
                <a:cubicBezTo>
                  <a:pt x="8152" y="9200"/>
                  <a:pt x="8066" y="9176"/>
                  <a:pt x="8003" y="9129"/>
                </a:cubicBezTo>
                <a:lnTo>
                  <a:pt x="6459" y="7648"/>
                </a:lnTo>
                <a:cubicBezTo>
                  <a:pt x="6270" y="7459"/>
                  <a:pt x="6018" y="7396"/>
                  <a:pt x="5797" y="7396"/>
                </a:cubicBezTo>
                <a:cubicBezTo>
                  <a:pt x="5797" y="7144"/>
                  <a:pt x="5671" y="6924"/>
                  <a:pt x="5482" y="6735"/>
                </a:cubicBezTo>
                <a:cubicBezTo>
                  <a:pt x="5293" y="6514"/>
                  <a:pt x="5041" y="6451"/>
                  <a:pt x="4821" y="6388"/>
                </a:cubicBezTo>
                <a:cubicBezTo>
                  <a:pt x="4821" y="6167"/>
                  <a:pt x="4694" y="5947"/>
                  <a:pt x="4505" y="5726"/>
                </a:cubicBezTo>
                <a:cubicBezTo>
                  <a:pt x="4285" y="5537"/>
                  <a:pt x="4064" y="5474"/>
                  <a:pt x="3812" y="5411"/>
                </a:cubicBezTo>
                <a:cubicBezTo>
                  <a:pt x="3812" y="5191"/>
                  <a:pt x="3718" y="4939"/>
                  <a:pt x="3497" y="4750"/>
                </a:cubicBezTo>
                <a:cubicBezTo>
                  <a:pt x="3308" y="4561"/>
                  <a:pt x="3048" y="4466"/>
                  <a:pt x="2785" y="4466"/>
                </a:cubicBezTo>
                <a:cubicBezTo>
                  <a:pt x="2521" y="4466"/>
                  <a:pt x="2253" y="4561"/>
                  <a:pt x="2048" y="4750"/>
                </a:cubicBezTo>
                <a:lnTo>
                  <a:pt x="1544" y="5254"/>
                </a:lnTo>
                <a:lnTo>
                  <a:pt x="819" y="4561"/>
                </a:lnTo>
                <a:cubicBezTo>
                  <a:pt x="725" y="4435"/>
                  <a:pt x="725" y="4183"/>
                  <a:pt x="819" y="4088"/>
                </a:cubicBezTo>
                <a:lnTo>
                  <a:pt x="3875" y="1064"/>
                </a:lnTo>
                <a:cubicBezTo>
                  <a:pt x="3923" y="1001"/>
                  <a:pt x="4009" y="969"/>
                  <a:pt x="4100" y="969"/>
                </a:cubicBezTo>
                <a:close/>
                <a:moveTo>
                  <a:pt x="5718" y="8089"/>
                </a:moveTo>
                <a:cubicBezTo>
                  <a:pt x="5805" y="8089"/>
                  <a:pt x="5892" y="8121"/>
                  <a:pt x="5955" y="8184"/>
                </a:cubicBezTo>
                <a:cubicBezTo>
                  <a:pt x="6081" y="8310"/>
                  <a:pt x="6081" y="8530"/>
                  <a:pt x="5955" y="8656"/>
                </a:cubicBezTo>
                <a:lnTo>
                  <a:pt x="4978" y="9633"/>
                </a:lnTo>
                <a:cubicBezTo>
                  <a:pt x="4915" y="9696"/>
                  <a:pt x="4821" y="9728"/>
                  <a:pt x="4730" y="9728"/>
                </a:cubicBezTo>
                <a:cubicBezTo>
                  <a:pt x="4639" y="9728"/>
                  <a:pt x="4553" y="9696"/>
                  <a:pt x="4505" y="9633"/>
                </a:cubicBezTo>
                <a:cubicBezTo>
                  <a:pt x="4379" y="9507"/>
                  <a:pt x="4379" y="9286"/>
                  <a:pt x="4505" y="9160"/>
                </a:cubicBezTo>
                <a:lnTo>
                  <a:pt x="5482" y="8184"/>
                </a:lnTo>
                <a:cubicBezTo>
                  <a:pt x="5545" y="8121"/>
                  <a:pt x="5632" y="8089"/>
                  <a:pt x="5718" y="8089"/>
                </a:cubicBezTo>
                <a:close/>
                <a:moveTo>
                  <a:pt x="6616" y="8877"/>
                </a:moveTo>
                <a:lnTo>
                  <a:pt x="7467" y="9665"/>
                </a:lnTo>
                <a:cubicBezTo>
                  <a:pt x="7593" y="9759"/>
                  <a:pt x="7593" y="9980"/>
                  <a:pt x="7435" y="10106"/>
                </a:cubicBezTo>
                <a:cubicBezTo>
                  <a:pt x="7388" y="10169"/>
                  <a:pt x="7286" y="10200"/>
                  <a:pt x="7179" y="10200"/>
                </a:cubicBezTo>
                <a:cubicBezTo>
                  <a:pt x="7073" y="10200"/>
                  <a:pt x="6963" y="10169"/>
                  <a:pt x="6900" y="10106"/>
                </a:cubicBezTo>
                <a:lnTo>
                  <a:pt x="6207" y="9412"/>
                </a:lnTo>
                <a:lnTo>
                  <a:pt x="6427" y="9160"/>
                </a:lnTo>
                <a:cubicBezTo>
                  <a:pt x="6522" y="9097"/>
                  <a:pt x="6585" y="8971"/>
                  <a:pt x="6616" y="8877"/>
                </a:cubicBezTo>
                <a:close/>
                <a:moveTo>
                  <a:pt x="7309" y="0"/>
                </a:moveTo>
                <a:cubicBezTo>
                  <a:pt x="7042" y="0"/>
                  <a:pt x="6774" y="103"/>
                  <a:pt x="6585" y="308"/>
                </a:cubicBezTo>
                <a:lnTo>
                  <a:pt x="5608" y="1284"/>
                </a:lnTo>
                <a:lnTo>
                  <a:pt x="4852" y="560"/>
                </a:lnTo>
                <a:cubicBezTo>
                  <a:pt x="4656" y="394"/>
                  <a:pt x="4409" y="307"/>
                  <a:pt x="4163" y="307"/>
                </a:cubicBezTo>
                <a:cubicBezTo>
                  <a:pt x="3897" y="307"/>
                  <a:pt x="3631" y="409"/>
                  <a:pt x="3434" y="623"/>
                </a:cubicBezTo>
                <a:lnTo>
                  <a:pt x="410" y="3647"/>
                </a:lnTo>
                <a:cubicBezTo>
                  <a:pt x="0" y="4025"/>
                  <a:pt x="0" y="4718"/>
                  <a:pt x="410" y="5096"/>
                </a:cubicBezTo>
                <a:lnTo>
                  <a:pt x="1103" y="5821"/>
                </a:lnTo>
                <a:cubicBezTo>
                  <a:pt x="725" y="6199"/>
                  <a:pt x="725" y="6829"/>
                  <a:pt x="1103" y="7239"/>
                </a:cubicBezTo>
                <a:cubicBezTo>
                  <a:pt x="1292" y="7428"/>
                  <a:pt x="1544" y="7491"/>
                  <a:pt x="1765" y="7554"/>
                </a:cubicBezTo>
                <a:cubicBezTo>
                  <a:pt x="1765" y="7774"/>
                  <a:pt x="1891" y="8026"/>
                  <a:pt x="2080" y="8215"/>
                </a:cubicBezTo>
                <a:cubicBezTo>
                  <a:pt x="2300" y="8404"/>
                  <a:pt x="2521" y="8499"/>
                  <a:pt x="2773" y="8530"/>
                </a:cubicBezTo>
                <a:cubicBezTo>
                  <a:pt x="2773" y="8751"/>
                  <a:pt x="2867" y="9003"/>
                  <a:pt x="3088" y="9192"/>
                </a:cubicBezTo>
                <a:cubicBezTo>
                  <a:pt x="3277" y="9381"/>
                  <a:pt x="3497" y="9475"/>
                  <a:pt x="3749" y="9507"/>
                </a:cubicBezTo>
                <a:cubicBezTo>
                  <a:pt x="3749" y="9759"/>
                  <a:pt x="3875" y="9980"/>
                  <a:pt x="4064" y="10169"/>
                </a:cubicBezTo>
                <a:cubicBezTo>
                  <a:pt x="4253" y="10373"/>
                  <a:pt x="4521" y="10476"/>
                  <a:pt x="4789" y="10476"/>
                </a:cubicBezTo>
                <a:cubicBezTo>
                  <a:pt x="5057" y="10476"/>
                  <a:pt x="5325" y="10373"/>
                  <a:pt x="5514" y="10169"/>
                </a:cubicBezTo>
                <a:lnTo>
                  <a:pt x="5766" y="9948"/>
                </a:lnTo>
                <a:lnTo>
                  <a:pt x="6459" y="10673"/>
                </a:lnTo>
                <a:cubicBezTo>
                  <a:pt x="6664" y="10862"/>
                  <a:pt x="6939" y="10956"/>
                  <a:pt x="7219" y="10956"/>
                </a:cubicBezTo>
                <a:cubicBezTo>
                  <a:pt x="7498" y="10956"/>
                  <a:pt x="7782" y="10862"/>
                  <a:pt x="8003" y="10673"/>
                </a:cubicBezTo>
                <a:cubicBezTo>
                  <a:pt x="8192" y="10452"/>
                  <a:pt x="8286" y="10232"/>
                  <a:pt x="8318" y="9980"/>
                </a:cubicBezTo>
                <a:cubicBezTo>
                  <a:pt x="8538" y="9980"/>
                  <a:pt x="8790" y="9885"/>
                  <a:pt x="8979" y="9665"/>
                </a:cubicBezTo>
                <a:cubicBezTo>
                  <a:pt x="9168" y="9475"/>
                  <a:pt x="9263" y="9255"/>
                  <a:pt x="9294" y="9003"/>
                </a:cubicBezTo>
                <a:cubicBezTo>
                  <a:pt x="9546" y="9003"/>
                  <a:pt x="9767" y="8877"/>
                  <a:pt x="9956" y="8688"/>
                </a:cubicBezTo>
                <a:cubicBezTo>
                  <a:pt x="10176" y="8499"/>
                  <a:pt x="10239" y="8247"/>
                  <a:pt x="10271" y="8026"/>
                </a:cubicBezTo>
                <a:cubicBezTo>
                  <a:pt x="10523" y="8026"/>
                  <a:pt x="10743" y="7900"/>
                  <a:pt x="10964" y="7711"/>
                </a:cubicBezTo>
                <a:cubicBezTo>
                  <a:pt x="11342" y="7302"/>
                  <a:pt x="11342" y="6640"/>
                  <a:pt x="10964" y="6262"/>
                </a:cubicBezTo>
                <a:lnTo>
                  <a:pt x="10680" y="5978"/>
                </a:lnTo>
                <a:lnTo>
                  <a:pt x="11594" y="5065"/>
                </a:lnTo>
                <a:cubicBezTo>
                  <a:pt x="11909" y="4687"/>
                  <a:pt x="11909" y="4057"/>
                  <a:pt x="11468" y="3647"/>
                </a:cubicBezTo>
                <a:lnTo>
                  <a:pt x="8034" y="308"/>
                </a:lnTo>
                <a:cubicBezTo>
                  <a:pt x="7845" y="103"/>
                  <a:pt x="7577" y="0"/>
                  <a:pt x="730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71;p54">
            <a:extLst>
              <a:ext uri="{FF2B5EF4-FFF2-40B4-BE49-F238E27FC236}">
                <a16:creationId xmlns:a16="http://schemas.microsoft.com/office/drawing/2014/main" id="{F16BC919-0B10-4547-A729-70D119574509}"/>
              </a:ext>
            </a:extLst>
          </p:cNvPr>
          <p:cNvSpPr/>
          <p:nvPr/>
        </p:nvSpPr>
        <p:spPr>
          <a:xfrm>
            <a:off x="3427165" y="2181674"/>
            <a:ext cx="474891" cy="473590"/>
          </a:xfrm>
          <a:custGeom>
            <a:avLst/>
            <a:gdLst/>
            <a:ahLst/>
            <a:cxnLst/>
            <a:rect l="l" t="t" r="r" b="b"/>
            <a:pathLst>
              <a:path w="11689" h="11657" extrusionOk="0">
                <a:moveTo>
                  <a:pt x="5797" y="2111"/>
                </a:moveTo>
                <a:cubicBezTo>
                  <a:pt x="6175" y="2111"/>
                  <a:pt x="6459" y="2426"/>
                  <a:pt x="6459" y="2773"/>
                </a:cubicBezTo>
                <a:cubicBezTo>
                  <a:pt x="6459" y="3151"/>
                  <a:pt x="6175" y="3466"/>
                  <a:pt x="5797" y="3466"/>
                </a:cubicBezTo>
                <a:cubicBezTo>
                  <a:pt x="5388" y="3466"/>
                  <a:pt x="5104" y="3151"/>
                  <a:pt x="5104" y="2773"/>
                </a:cubicBezTo>
                <a:cubicBezTo>
                  <a:pt x="5104" y="2426"/>
                  <a:pt x="5419" y="2111"/>
                  <a:pt x="5797" y="2111"/>
                </a:cubicBezTo>
                <a:close/>
                <a:moveTo>
                  <a:pt x="6112" y="4159"/>
                </a:moveTo>
                <a:cubicBezTo>
                  <a:pt x="6648" y="4159"/>
                  <a:pt x="7120" y="4631"/>
                  <a:pt x="7120" y="5198"/>
                </a:cubicBezTo>
                <a:lnTo>
                  <a:pt x="7120" y="5545"/>
                </a:lnTo>
                <a:lnTo>
                  <a:pt x="4379" y="5545"/>
                </a:lnTo>
                <a:lnTo>
                  <a:pt x="4379" y="5198"/>
                </a:lnTo>
                <a:cubicBezTo>
                  <a:pt x="4411" y="4600"/>
                  <a:pt x="4884" y="4159"/>
                  <a:pt x="5419" y="4159"/>
                </a:cubicBezTo>
                <a:close/>
                <a:moveTo>
                  <a:pt x="10586" y="662"/>
                </a:moveTo>
                <a:cubicBezTo>
                  <a:pt x="10775" y="662"/>
                  <a:pt x="10932" y="819"/>
                  <a:pt x="10932" y="1008"/>
                </a:cubicBezTo>
                <a:lnTo>
                  <a:pt x="10932" y="5860"/>
                </a:lnTo>
                <a:lnTo>
                  <a:pt x="10996" y="5860"/>
                </a:lnTo>
                <a:cubicBezTo>
                  <a:pt x="10996" y="6049"/>
                  <a:pt x="10838" y="6207"/>
                  <a:pt x="10617" y="6207"/>
                </a:cubicBezTo>
                <a:lnTo>
                  <a:pt x="9483" y="6207"/>
                </a:lnTo>
                <a:cubicBezTo>
                  <a:pt x="9326" y="5829"/>
                  <a:pt x="8979" y="5545"/>
                  <a:pt x="8507" y="5545"/>
                </a:cubicBezTo>
                <a:lnTo>
                  <a:pt x="7845" y="5545"/>
                </a:lnTo>
                <a:lnTo>
                  <a:pt x="7845" y="5198"/>
                </a:lnTo>
                <a:cubicBezTo>
                  <a:pt x="7845" y="4505"/>
                  <a:pt x="7435" y="3938"/>
                  <a:pt x="6837" y="3655"/>
                </a:cubicBezTo>
                <a:cubicBezTo>
                  <a:pt x="7057" y="3403"/>
                  <a:pt x="7152" y="3151"/>
                  <a:pt x="7152" y="2773"/>
                </a:cubicBezTo>
                <a:cubicBezTo>
                  <a:pt x="7152" y="2048"/>
                  <a:pt x="6522" y="1418"/>
                  <a:pt x="5797" y="1418"/>
                </a:cubicBezTo>
                <a:cubicBezTo>
                  <a:pt x="5041" y="1418"/>
                  <a:pt x="4411" y="2048"/>
                  <a:pt x="4411" y="2773"/>
                </a:cubicBezTo>
                <a:cubicBezTo>
                  <a:pt x="4411" y="3088"/>
                  <a:pt x="4537" y="3403"/>
                  <a:pt x="4726" y="3655"/>
                </a:cubicBezTo>
                <a:cubicBezTo>
                  <a:pt x="4127" y="3938"/>
                  <a:pt x="3749" y="4505"/>
                  <a:pt x="3749" y="5198"/>
                </a:cubicBezTo>
                <a:lnTo>
                  <a:pt x="3749" y="5545"/>
                </a:lnTo>
                <a:lnTo>
                  <a:pt x="3056" y="5545"/>
                </a:lnTo>
                <a:cubicBezTo>
                  <a:pt x="2647" y="5545"/>
                  <a:pt x="2237" y="5829"/>
                  <a:pt x="2080" y="6207"/>
                </a:cubicBezTo>
                <a:lnTo>
                  <a:pt x="977" y="6207"/>
                </a:lnTo>
                <a:cubicBezTo>
                  <a:pt x="788" y="6207"/>
                  <a:pt x="630" y="6049"/>
                  <a:pt x="630" y="5860"/>
                </a:cubicBezTo>
                <a:lnTo>
                  <a:pt x="630" y="1008"/>
                </a:lnTo>
                <a:cubicBezTo>
                  <a:pt x="630" y="819"/>
                  <a:pt x="788" y="662"/>
                  <a:pt x="977" y="662"/>
                </a:cubicBezTo>
                <a:close/>
                <a:moveTo>
                  <a:pt x="8538" y="6175"/>
                </a:moveTo>
                <a:cubicBezTo>
                  <a:pt x="8759" y="6175"/>
                  <a:pt x="8916" y="6333"/>
                  <a:pt x="8916" y="6522"/>
                </a:cubicBezTo>
                <a:cubicBezTo>
                  <a:pt x="8853" y="6711"/>
                  <a:pt x="8696" y="6868"/>
                  <a:pt x="8538" y="6868"/>
                </a:cubicBezTo>
                <a:lnTo>
                  <a:pt x="3088" y="6868"/>
                </a:lnTo>
                <a:cubicBezTo>
                  <a:pt x="2867" y="6868"/>
                  <a:pt x="2710" y="6711"/>
                  <a:pt x="2710" y="6522"/>
                </a:cubicBezTo>
                <a:cubicBezTo>
                  <a:pt x="2710" y="6333"/>
                  <a:pt x="2867" y="6175"/>
                  <a:pt x="3088" y="6175"/>
                </a:cubicBezTo>
                <a:close/>
                <a:moveTo>
                  <a:pt x="8160" y="7593"/>
                </a:moveTo>
                <a:lnTo>
                  <a:pt x="7561" y="11027"/>
                </a:lnTo>
                <a:lnTo>
                  <a:pt x="4033" y="11027"/>
                </a:lnTo>
                <a:lnTo>
                  <a:pt x="3466" y="7593"/>
                </a:lnTo>
                <a:close/>
                <a:moveTo>
                  <a:pt x="1008" y="0"/>
                </a:moveTo>
                <a:cubicBezTo>
                  <a:pt x="473" y="0"/>
                  <a:pt x="0" y="473"/>
                  <a:pt x="0" y="1008"/>
                </a:cubicBezTo>
                <a:lnTo>
                  <a:pt x="0" y="5860"/>
                </a:lnTo>
                <a:cubicBezTo>
                  <a:pt x="0" y="6396"/>
                  <a:pt x="473" y="6868"/>
                  <a:pt x="1008" y="6868"/>
                </a:cubicBezTo>
                <a:lnTo>
                  <a:pt x="2111" y="6868"/>
                </a:lnTo>
                <a:cubicBezTo>
                  <a:pt x="2237" y="7183"/>
                  <a:pt x="2489" y="7435"/>
                  <a:pt x="2804" y="7498"/>
                </a:cubicBezTo>
                <a:lnTo>
                  <a:pt x="3434" y="11373"/>
                </a:lnTo>
                <a:cubicBezTo>
                  <a:pt x="3466" y="11531"/>
                  <a:pt x="3592" y="11657"/>
                  <a:pt x="3781" y="11657"/>
                </a:cubicBezTo>
                <a:lnTo>
                  <a:pt x="7877" y="11657"/>
                </a:lnTo>
                <a:cubicBezTo>
                  <a:pt x="8034" y="11657"/>
                  <a:pt x="8192" y="11531"/>
                  <a:pt x="8223" y="11373"/>
                </a:cubicBezTo>
                <a:lnTo>
                  <a:pt x="8853" y="7498"/>
                </a:lnTo>
                <a:cubicBezTo>
                  <a:pt x="9168" y="7435"/>
                  <a:pt x="9420" y="7183"/>
                  <a:pt x="9546" y="6868"/>
                </a:cubicBezTo>
                <a:lnTo>
                  <a:pt x="10680" y="6868"/>
                </a:lnTo>
                <a:cubicBezTo>
                  <a:pt x="11216" y="6868"/>
                  <a:pt x="11689" y="6396"/>
                  <a:pt x="11689" y="5860"/>
                </a:cubicBezTo>
                <a:lnTo>
                  <a:pt x="11689" y="1008"/>
                </a:lnTo>
                <a:cubicBezTo>
                  <a:pt x="11657" y="473"/>
                  <a:pt x="11185" y="0"/>
                  <a:pt x="10617"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7972;p54">
            <a:extLst>
              <a:ext uri="{FF2B5EF4-FFF2-40B4-BE49-F238E27FC236}">
                <a16:creationId xmlns:a16="http://schemas.microsoft.com/office/drawing/2014/main" id="{60628C34-FD39-4FD1-B69E-7395AFD2C410}"/>
              </a:ext>
            </a:extLst>
          </p:cNvPr>
          <p:cNvGrpSpPr/>
          <p:nvPr/>
        </p:nvGrpSpPr>
        <p:grpSpPr>
          <a:xfrm>
            <a:off x="6518492" y="1022906"/>
            <a:ext cx="364831" cy="473631"/>
            <a:chOff x="-3462150" y="2046625"/>
            <a:chExt cx="224500" cy="291450"/>
          </a:xfrm>
          <a:solidFill>
            <a:srgbClr val="5C3183"/>
          </a:solidFill>
        </p:grpSpPr>
        <p:sp>
          <p:nvSpPr>
            <p:cNvPr id="432" name="Google Shape;7973;p54">
              <a:extLst>
                <a:ext uri="{FF2B5EF4-FFF2-40B4-BE49-F238E27FC236}">
                  <a16:creationId xmlns:a16="http://schemas.microsoft.com/office/drawing/2014/main" id="{503A17CD-BB65-4CC4-A8DA-3A080E644BD9}"/>
                </a:ext>
              </a:extLst>
            </p:cNvPr>
            <p:cNvSpPr/>
            <p:nvPr/>
          </p:nvSpPr>
          <p:spPr>
            <a:xfrm>
              <a:off x="-3425125" y="2253000"/>
              <a:ext cx="51225" cy="50425"/>
            </a:xfrm>
            <a:custGeom>
              <a:avLst/>
              <a:gdLst/>
              <a:ahLst/>
              <a:cxnLst/>
              <a:rect l="l" t="t" r="r" b="b"/>
              <a:pathLst>
                <a:path w="2049" h="2017" extrusionOk="0">
                  <a:moveTo>
                    <a:pt x="1009" y="662"/>
                  </a:moveTo>
                  <a:cubicBezTo>
                    <a:pt x="1198" y="662"/>
                    <a:pt x="1355" y="819"/>
                    <a:pt x="1355" y="1008"/>
                  </a:cubicBezTo>
                  <a:cubicBezTo>
                    <a:pt x="1355" y="1197"/>
                    <a:pt x="1166" y="1355"/>
                    <a:pt x="1009" y="1355"/>
                  </a:cubicBezTo>
                  <a:cubicBezTo>
                    <a:pt x="820" y="1355"/>
                    <a:pt x="662" y="1197"/>
                    <a:pt x="662" y="1008"/>
                  </a:cubicBezTo>
                  <a:cubicBezTo>
                    <a:pt x="662" y="819"/>
                    <a:pt x="820" y="662"/>
                    <a:pt x="1009" y="662"/>
                  </a:cubicBezTo>
                  <a:close/>
                  <a:moveTo>
                    <a:pt x="1009" y="0"/>
                  </a:moveTo>
                  <a:cubicBezTo>
                    <a:pt x="473" y="0"/>
                    <a:pt x="0" y="441"/>
                    <a:pt x="0" y="1008"/>
                  </a:cubicBezTo>
                  <a:cubicBezTo>
                    <a:pt x="0" y="1575"/>
                    <a:pt x="473" y="2016"/>
                    <a:pt x="1009" y="2016"/>
                  </a:cubicBezTo>
                  <a:cubicBezTo>
                    <a:pt x="1576" y="2016"/>
                    <a:pt x="2048" y="1575"/>
                    <a:pt x="2048" y="1008"/>
                  </a:cubicBezTo>
                  <a:cubicBezTo>
                    <a:pt x="2048" y="441"/>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7974;p54">
              <a:extLst>
                <a:ext uri="{FF2B5EF4-FFF2-40B4-BE49-F238E27FC236}">
                  <a16:creationId xmlns:a16="http://schemas.microsoft.com/office/drawing/2014/main" id="{D27AF4BF-7E78-4EC5-9FF0-26ED645CDA1E}"/>
                </a:ext>
              </a:extLst>
            </p:cNvPr>
            <p:cNvSpPr/>
            <p:nvPr/>
          </p:nvSpPr>
          <p:spPr>
            <a:xfrm>
              <a:off x="-3425125" y="2116725"/>
              <a:ext cx="51225" cy="49650"/>
            </a:xfrm>
            <a:custGeom>
              <a:avLst/>
              <a:gdLst/>
              <a:ahLst/>
              <a:cxnLst/>
              <a:rect l="l" t="t" r="r" b="b"/>
              <a:pathLst>
                <a:path w="2049" h="1986" extrusionOk="0">
                  <a:moveTo>
                    <a:pt x="343" y="1"/>
                  </a:moveTo>
                  <a:cubicBezTo>
                    <a:pt x="252" y="1"/>
                    <a:pt x="158" y="32"/>
                    <a:pt x="95" y="95"/>
                  </a:cubicBezTo>
                  <a:cubicBezTo>
                    <a:pt x="0" y="190"/>
                    <a:pt x="0" y="442"/>
                    <a:pt x="95" y="536"/>
                  </a:cubicBezTo>
                  <a:lnTo>
                    <a:pt x="536" y="977"/>
                  </a:lnTo>
                  <a:lnTo>
                    <a:pt x="95" y="1418"/>
                  </a:lnTo>
                  <a:cubicBezTo>
                    <a:pt x="0" y="1544"/>
                    <a:pt x="0" y="1765"/>
                    <a:pt x="95" y="1891"/>
                  </a:cubicBezTo>
                  <a:cubicBezTo>
                    <a:pt x="158" y="1954"/>
                    <a:pt x="252" y="1986"/>
                    <a:pt x="343" y="1986"/>
                  </a:cubicBezTo>
                  <a:cubicBezTo>
                    <a:pt x="434" y="1986"/>
                    <a:pt x="520" y="1954"/>
                    <a:pt x="568" y="1891"/>
                  </a:cubicBezTo>
                  <a:lnTo>
                    <a:pt x="1009" y="1450"/>
                  </a:lnTo>
                  <a:lnTo>
                    <a:pt x="1450" y="1891"/>
                  </a:lnTo>
                  <a:cubicBezTo>
                    <a:pt x="1513" y="1954"/>
                    <a:pt x="1599" y="1986"/>
                    <a:pt x="1686" y="1986"/>
                  </a:cubicBezTo>
                  <a:cubicBezTo>
                    <a:pt x="1773" y="1986"/>
                    <a:pt x="1859" y="1954"/>
                    <a:pt x="1922" y="1891"/>
                  </a:cubicBezTo>
                  <a:cubicBezTo>
                    <a:pt x="2048" y="1765"/>
                    <a:pt x="2048" y="1544"/>
                    <a:pt x="1922" y="1418"/>
                  </a:cubicBezTo>
                  <a:lnTo>
                    <a:pt x="1481" y="977"/>
                  </a:lnTo>
                  <a:lnTo>
                    <a:pt x="1922" y="536"/>
                  </a:lnTo>
                  <a:cubicBezTo>
                    <a:pt x="2048" y="442"/>
                    <a:pt x="2048" y="190"/>
                    <a:pt x="1922" y="95"/>
                  </a:cubicBezTo>
                  <a:cubicBezTo>
                    <a:pt x="1859" y="32"/>
                    <a:pt x="1773" y="1"/>
                    <a:pt x="1686" y="1"/>
                  </a:cubicBezTo>
                  <a:cubicBezTo>
                    <a:pt x="1599" y="1"/>
                    <a:pt x="1513" y="32"/>
                    <a:pt x="1450" y="95"/>
                  </a:cubicBezTo>
                  <a:lnTo>
                    <a:pt x="1009" y="505"/>
                  </a:lnTo>
                  <a:lnTo>
                    <a:pt x="568" y="95"/>
                  </a:lnTo>
                  <a:cubicBezTo>
                    <a:pt x="520" y="32"/>
                    <a:pt x="434" y="1"/>
                    <a:pt x="3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7975;p54">
              <a:extLst>
                <a:ext uri="{FF2B5EF4-FFF2-40B4-BE49-F238E27FC236}">
                  <a16:creationId xmlns:a16="http://schemas.microsoft.com/office/drawing/2014/main" id="{38746A03-0B59-4369-B68C-E1CF75215081}"/>
                </a:ext>
              </a:extLst>
            </p:cNvPr>
            <p:cNvSpPr/>
            <p:nvPr/>
          </p:nvSpPr>
          <p:spPr>
            <a:xfrm>
              <a:off x="-3425125" y="2185250"/>
              <a:ext cx="51225" cy="49650"/>
            </a:xfrm>
            <a:custGeom>
              <a:avLst/>
              <a:gdLst/>
              <a:ahLst/>
              <a:cxnLst/>
              <a:rect l="l" t="t" r="r" b="b"/>
              <a:pathLst>
                <a:path w="2049" h="1986" extrusionOk="0">
                  <a:moveTo>
                    <a:pt x="343" y="1"/>
                  </a:moveTo>
                  <a:cubicBezTo>
                    <a:pt x="252" y="1"/>
                    <a:pt x="158" y="32"/>
                    <a:pt x="95" y="95"/>
                  </a:cubicBezTo>
                  <a:cubicBezTo>
                    <a:pt x="0" y="221"/>
                    <a:pt x="0" y="442"/>
                    <a:pt x="95" y="568"/>
                  </a:cubicBezTo>
                  <a:lnTo>
                    <a:pt x="536" y="1009"/>
                  </a:lnTo>
                  <a:lnTo>
                    <a:pt x="95" y="1418"/>
                  </a:lnTo>
                  <a:cubicBezTo>
                    <a:pt x="0" y="1544"/>
                    <a:pt x="0" y="1796"/>
                    <a:pt x="95" y="1891"/>
                  </a:cubicBezTo>
                  <a:cubicBezTo>
                    <a:pt x="158" y="1954"/>
                    <a:pt x="252" y="1985"/>
                    <a:pt x="343" y="1985"/>
                  </a:cubicBezTo>
                  <a:cubicBezTo>
                    <a:pt x="434" y="1985"/>
                    <a:pt x="520" y="1954"/>
                    <a:pt x="568" y="1891"/>
                  </a:cubicBezTo>
                  <a:lnTo>
                    <a:pt x="1009" y="1481"/>
                  </a:lnTo>
                  <a:lnTo>
                    <a:pt x="1450" y="1891"/>
                  </a:lnTo>
                  <a:cubicBezTo>
                    <a:pt x="1513" y="1954"/>
                    <a:pt x="1599" y="1985"/>
                    <a:pt x="1686" y="1985"/>
                  </a:cubicBezTo>
                  <a:cubicBezTo>
                    <a:pt x="1773" y="1985"/>
                    <a:pt x="1859" y="1954"/>
                    <a:pt x="1922" y="1891"/>
                  </a:cubicBezTo>
                  <a:cubicBezTo>
                    <a:pt x="2048" y="1796"/>
                    <a:pt x="2048" y="1544"/>
                    <a:pt x="1922" y="1418"/>
                  </a:cubicBezTo>
                  <a:lnTo>
                    <a:pt x="1481" y="1009"/>
                  </a:lnTo>
                  <a:lnTo>
                    <a:pt x="1922" y="568"/>
                  </a:lnTo>
                  <a:cubicBezTo>
                    <a:pt x="2048" y="410"/>
                    <a:pt x="2048" y="221"/>
                    <a:pt x="1922" y="95"/>
                  </a:cubicBezTo>
                  <a:cubicBezTo>
                    <a:pt x="1859" y="32"/>
                    <a:pt x="1773" y="1"/>
                    <a:pt x="1686" y="1"/>
                  </a:cubicBezTo>
                  <a:cubicBezTo>
                    <a:pt x="1599" y="1"/>
                    <a:pt x="1513" y="32"/>
                    <a:pt x="1450" y="95"/>
                  </a:cubicBezTo>
                  <a:lnTo>
                    <a:pt x="1009" y="536"/>
                  </a:lnTo>
                  <a:lnTo>
                    <a:pt x="568" y="95"/>
                  </a:lnTo>
                  <a:cubicBezTo>
                    <a:pt x="520" y="32"/>
                    <a:pt x="434" y="1"/>
                    <a:pt x="3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7976;p54">
              <a:extLst>
                <a:ext uri="{FF2B5EF4-FFF2-40B4-BE49-F238E27FC236}">
                  <a16:creationId xmlns:a16="http://schemas.microsoft.com/office/drawing/2014/main" id="{9DB11EE7-1158-4B2A-B825-F0D42C1EE1A4}"/>
                </a:ext>
              </a:extLst>
            </p:cNvPr>
            <p:cNvSpPr/>
            <p:nvPr/>
          </p:nvSpPr>
          <p:spPr>
            <a:xfrm>
              <a:off x="-3462150" y="2046625"/>
              <a:ext cx="224500" cy="291450"/>
            </a:xfrm>
            <a:custGeom>
              <a:avLst/>
              <a:gdLst/>
              <a:ahLst/>
              <a:cxnLst/>
              <a:rect l="l" t="t" r="r" b="b"/>
              <a:pathLst>
                <a:path w="8980" h="11658" extrusionOk="0">
                  <a:moveTo>
                    <a:pt x="5924" y="694"/>
                  </a:moveTo>
                  <a:cubicBezTo>
                    <a:pt x="6113" y="694"/>
                    <a:pt x="6270" y="851"/>
                    <a:pt x="6270" y="1040"/>
                  </a:cubicBezTo>
                  <a:cubicBezTo>
                    <a:pt x="6270" y="1229"/>
                    <a:pt x="6113" y="1387"/>
                    <a:pt x="5924" y="1387"/>
                  </a:cubicBezTo>
                  <a:lnTo>
                    <a:pt x="3151" y="1387"/>
                  </a:lnTo>
                  <a:cubicBezTo>
                    <a:pt x="2962" y="1387"/>
                    <a:pt x="2805" y="1229"/>
                    <a:pt x="2805" y="1040"/>
                  </a:cubicBezTo>
                  <a:cubicBezTo>
                    <a:pt x="2805" y="851"/>
                    <a:pt x="2962" y="694"/>
                    <a:pt x="3151" y="694"/>
                  </a:cubicBezTo>
                  <a:close/>
                  <a:moveTo>
                    <a:pt x="8034" y="1356"/>
                  </a:moveTo>
                  <a:cubicBezTo>
                    <a:pt x="8255" y="1356"/>
                    <a:pt x="8413" y="1513"/>
                    <a:pt x="8413" y="1702"/>
                  </a:cubicBezTo>
                  <a:lnTo>
                    <a:pt x="8413" y="10649"/>
                  </a:lnTo>
                  <a:lnTo>
                    <a:pt x="8287" y="10649"/>
                  </a:lnTo>
                  <a:cubicBezTo>
                    <a:pt x="8287" y="10838"/>
                    <a:pt x="8129" y="10996"/>
                    <a:pt x="7940" y="10996"/>
                  </a:cubicBezTo>
                  <a:lnTo>
                    <a:pt x="1103" y="10996"/>
                  </a:lnTo>
                  <a:cubicBezTo>
                    <a:pt x="914" y="10996"/>
                    <a:pt x="757" y="10838"/>
                    <a:pt x="757" y="10649"/>
                  </a:cubicBezTo>
                  <a:lnTo>
                    <a:pt x="757" y="1702"/>
                  </a:lnTo>
                  <a:cubicBezTo>
                    <a:pt x="757" y="1513"/>
                    <a:pt x="914" y="1356"/>
                    <a:pt x="1103" y="1356"/>
                  </a:cubicBezTo>
                  <a:lnTo>
                    <a:pt x="2206" y="1356"/>
                  </a:lnTo>
                  <a:cubicBezTo>
                    <a:pt x="2364" y="1734"/>
                    <a:pt x="2742" y="2017"/>
                    <a:pt x="3214" y="2017"/>
                  </a:cubicBezTo>
                  <a:lnTo>
                    <a:pt x="5955" y="2017"/>
                  </a:lnTo>
                  <a:cubicBezTo>
                    <a:pt x="6396" y="2017"/>
                    <a:pt x="6774" y="1734"/>
                    <a:pt x="6932" y="1356"/>
                  </a:cubicBezTo>
                  <a:close/>
                  <a:moveTo>
                    <a:pt x="3120" y="1"/>
                  </a:moveTo>
                  <a:cubicBezTo>
                    <a:pt x="2679" y="1"/>
                    <a:pt x="2301" y="284"/>
                    <a:pt x="2143" y="694"/>
                  </a:cubicBezTo>
                  <a:lnTo>
                    <a:pt x="1040" y="694"/>
                  </a:lnTo>
                  <a:cubicBezTo>
                    <a:pt x="473" y="694"/>
                    <a:pt x="1" y="1166"/>
                    <a:pt x="1" y="1702"/>
                  </a:cubicBezTo>
                  <a:lnTo>
                    <a:pt x="1" y="10649"/>
                  </a:lnTo>
                  <a:cubicBezTo>
                    <a:pt x="1" y="11185"/>
                    <a:pt x="473" y="11658"/>
                    <a:pt x="1040" y="11658"/>
                  </a:cubicBezTo>
                  <a:lnTo>
                    <a:pt x="7877" y="11658"/>
                  </a:lnTo>
                  <a:cubicBezTo>
                    <a:pt x="8444" y="11658"/>
                    <a:pt x="8917" y="11185"/>
                    <a:pt x="8917" y="10649"/>
                  </a:cubicBezTo>
                  <a:lnTo>
                    <a:pt x="8917" y="1702"/>
                  </a:lnTo>
                  <a:cubicBezTo>
                    <a:pt x="8980" y="1166"/>
                    <a:pt x="8507" y="694"/>
                    <a:pt x="7971" y="694"/>
                  </a:cubicBezTo>
                  <a:lnTo>
                    <a:pt x="6869" y="694"/>
                  </a:lnTo>
                  <a:cubicBezTo>
                    <a:pt x="6711" y="284"/>
                    <a:pt x="6365" y="1"/>
                    <a:pt x="58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7977;p54">
              <a:extLst>
                <a:ext uri="{FF2B5EF4-FFF2-40B4-BE49-F238E27FC236}">
                  <a16:creationId xmlns:a16="http://schemas.microsoft.com/office/drawing/2014/main" id="{BD6283BD-BB3B-457C-AB39-36DCE182C218}"/>
                </a:ext>
              </a:extLst>
            </p:cNvPr>
            <p:cNvSpPr/>
            <p:nvPr/>
          </p:nvSpPr>
          <p:spPr>
            <a:xfrm>
              <a:off x="-3358175" y="2133275"/>
              <a:ext cx="86650" cy="18125"/>
            </a:xfrm>
            <a:custGeom>
              <a:avLst/>
              <a:gdLst/>
              <a:ahLst/>
              <a:cxnLst/>
              <a:rect l="l" t="t" r="r" b="b"/>
              <a:pathLst>
                <a:path w="3466" h="725" extrusionOk="0">
                  <a:moveTo>
                    <a:pt x="347" y="0"/>
                  </a:moveTo>
                  <a:cubicBezTo>
                    <a:pt x="158" y="0"/>
                    <a:pt x="0" y="158"/>
                    <a:pt x="0" y="378"/>
                  </a:cubicBezTo>
                  <a:cubicBezTo>
                    <a:pt x="0" y="567"/>
                    <a:pt x="158" y="725"/>
                    <a:pt x="347" y="725"/>
                  </a:cubicBezTo>
                  <a:lnTo>
                    <a:pt x="3088" y="725"/>
                  </a:lnTo>
                  <a:cubicBezTo>
                    <a:pt x="3308" y="725"/>
                    <a:pt x="3466" y="567"/>
                    <a:pt x="3466" y="378"/>
                  </a:cubicBezTo>
                  <a:cubicBezTo>
                    <a:pt x="3466" y="158"/>
                    <a:pt x="3308"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7978;p54">
              <a:extLst>
                <a:ext uri="{FF2B5EF4-FFF2-40B4-BE49-F238E27FC236}">
                  <a16:creationId xmlns:a16="http://schemas.microsoft.com/office/drawing/2014/main" id="{4C6C6075-D903-47B1-8690-027CB101D2F7}"/>
                </a:ext>
              </a:extLst>
            </p:cNvPr>
            <p:cNvSpPr/>
            <p:nvPr/>
          </p:nvSpPr>
          <p:spPr>
            <a:xfrm>
              <a:off x="-3358175" y="2201800"/>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088" y="693"/>
                  </a:lnTo>
                  <a:cubicBezTo>
                    <a:pt x="3308" y="693"/>
                    <a:pt x="3466" y="536"/>
                    <a:pt x="3466" y="347"/>
                  </a:cubicBezTo>
                  <a:cubicBezTo>
                    <a:pt x="3466" y="158"/>
                    <a:pt x="3308"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7979;p54">
              <a:extLst>
                <a:ext uri="{FF2B5EF4-FFF2-40B4-BE49-F238E27FC236}">
                  <a16:creationId xmlns:a16="http://schemas.microsoft.com/office/drawing/2014/main" id="{7F391E01-2C1B-4ADE-872D-7AF5194ADFA1}"/>
                </a:ext>
              </a:extLst>
            </p:cNvPr>
            <p:cNvSpPr/>
            <p:nvPr/>
          </p:nvSpPr>
          <p:spPr>
            <a:xfrm>
              <a:off x="-3358175" y="2270325"/>
              <a:ext cx="86650" cy="18125"/>
            </a:xfrm>
            <a:custGeom>
              <a:avLst/>
              <a:gdLst/>
              <a:ahLst/>
              <a:cxnLst/>
              <a:rect l="l" t="t" r="r" b="b"/>
              <a:pathLst>
                <a:path w="3466" h="725" extrusionOk="0">
                  <a:moveTo>
                    <a:pt x="347" y="0"/>
                  </a:moveTo>
                  <a:cubicBezTo>
                    <a:pt x="158" y="0"/>
                    <a:pt x="0" y="158"/>
                    <a:pt x="0" y="347"/>
                  </a:cubicBezTo>
                  <a:cubicBezTo>
                    <a:pt x="0" y="567"/>
                    <a:pt x="158" y="725"/>
                    <a:pt x="347" y="725"/>
                  </a:cubicBezTo>
                  <a:lnTo>
                    <a:pt x="3088" y="725"/>
                  </a:lnTo>
                  <a:cubicBezTo>
                    <a:pt x="3308" y="725"/>
                    <a:pt x="3466" y="567"/>
                    <a:pt x="3466" y="347"/>
                  </a:cubicBezTo>
                  <a:cubicBezTo>
                    <a:pt x="3466" y="158"/>
                    <a:pt x="3308"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7980;p54">
            <a:extLst>
              <a:ext uri="{FF2B5EF4-FFF2-40B4-BE49-F238E27FC236}">
                <a16:creationId xmlns:a16="http://schemas.microsoft.com/office/drawing/2014/main" id="{48FB90B7-2239-4240-881F-370BDEC81422}"/>
              </a:ext>
            </a:extLst>
          </p:cNvPr>
          <p:cNvGrpSpPr/>
          <p:nvPr/>
        </p:nvGrpSpPr>
        <p:grpSpPr>
          <a:xfrm>
            <a:off x="6490988" y="1594714"/>
            <a:ext cx="419841" cy="476191"/>
            <a:chOff x="-3478675" y="2405775"/>
            <a:chExt cx="258350" cy="293025"/>
          </a:xfrm>
          <a:solidFill>
            <a:srgbClr val="5C3183"/>
          </a:solidFill>
        </p:grpSpPr>
        <p:sp>
          <p:nvSpPr>
            <p:cNvPr id="428" name="Google Shape;7981;p54">
              <a:extLst>
                <a:ext uri="{FF2B5EF4-FFF2-40B4-BE49-F238E27FC236}">
                  <a16:creationId xmlns:a16="http://schemas.microsoft.com/office/drawing/2014/main" id="{8C9F695E-52E0-4A57-BFE3-2B38D256C021}"/>
                </a:ext>
              </a:extLst>
            </p:cNvPr>
            <p:cNvSpPr/>
            <p:nvPr/>
          </p:nvSpPr>
          <p:spPr>
            <a:xfrm>
              <a:off x="-3478675" y="2405775"/>
              <a:ext cx="258350" cy="293025"/>
            </a:xfrm>
            <a:custGeom>
              <a:avLst/>
              <a:gdLst/>
              <a:ahLst/>
              <a:cxnLst/>
              <a:rect l="l" t="t" r="r" b="b"/>
              <a:pathLst>
                <a:path w="10334" h="11721" extrusionOk="0">
                  <a:moveTo>
                    <a:pt x="6018" y="694"/>
                  </a:moveTo>
                  <a:cubicBezTo>
                    <a:pt x="6175" y="694"/>
                    <a:pt x="6301" y="757"/>
                    <a:pt x="6333" y="915"/>
                  </a:cubicBezTo>
                  <a:lnTo>
                    <a:pt x="6490" y="1450"/>
                  </a:lnTo>
                  <a:lnTo>
                    <a:pt x="3781" y="1450"/>
                  </a:lnTo>
                  <a:lnTo>
                    <a:pt x="3970" y="915"/>
                  </a:lnTo>
                  <a:cubicBezTo>
                    <a:pt x="4033" y="757"/>
                    <a:pt x="4127" y="694"/>
                    <a:pt x="4285" y="694"/>
                  </a:cubicBezTo>
                  <a:close/>
                  <a:moveTo>
                    <a:pt x="9326" y="2049"/>
                  </a:moveTo>
                  <a:cubicBezTo>
                    <a:pt x="9546" y="2049"/>
                    <a:pt x="9704" y="2206"/>
                    <a:pt x="9704" y="2427"/>
                  </a:cubicBezTo>
                  <a:lnTo>
                    <a:pt x="9704" y="2773"/>
                  </a:lnTo>
                  <a:lnTo>
                    <a:pt x="756" y="2773"/>
                  </a:lnTo>
                  <a:lnTo>
                    <a:pt x="756" y="2427"/>
                  </a:lnTo>
                  <a:cubicBezTo>
                    <a:pt x="756" y="2206"/>
                    <a:pt x="914" y="2049"/>
                    <a:pt x="1103" y="2049"/>
                  </a:cubicBezTo>
                  <a:close/>
                  <a:moveTo>
                    <a:pt x="8916" y="3498"/>
                  </a:moveTo>
                  <a:lnTo>
                    <a:pt x="8317" y="10681"/>
                  </a:lnTo>
                  <a:cubicBezTo>
                    <a:pt x="8317" y="10839"/>
                    <a:pt x="8160" y="10996"/>
                    <a:pt x="7971" y="10996"/>
                  </a:cubicBezTo>
                  <a:lnTo>
                    <a:pt x="2363" y="10996"/>
                  </a:lnTo>
                  <a:cubicBezTo>
                    <a:pt x="2174" y="10996"/>
                    <a:pt x="2048" y="10902"/>
                    <a:pt x="2016" y="10681"/>
                  </a:cubicBezTo>
                  <a:lnTo>
                    <a:pt x="1418" y="3498"/>
                  </a:lnTo>
                  <a:close/>
                  <a:moveTo>
                    <a:pt x="4285" y="1"/>
                  </a:moveTo>
                  <a:cubicBezTo>
                    <a:pt x="3875" y="1"/>
                    <a:pt x="3466" y="285"/>
                    <a:pt x="3308" y="726"/>
                  </a:cubicBezTo>
                  <a:lnTo>
                    <a:pt x="3088" y="1450"/>
                  </a:lnTo>
                  <a:lnTo>
                    <a:pt x="1040" y="1450"/>
                  </a:lnTo>
                  <a:cubicBezTo>
                    <a:pt x="473" y="1450"/>
                    <a:pt x="0" y="1923"/>
                    <a:pt x="0" y="2458"/>
                  </a:cubicBezTo>
                  <a:lnTo>
                    <a:pt x="0" y="3120"/>
                  </a:lnTo>
                  <a:cubicBezTo>
                    <a:pt x="0" y="3341"/>
                    <a:pt x="158" y="3498"/>
                    <a:pt x="347" y="3498"/>
                  </a:cubicBezTo>
                  <a:lnTo>
                    <a:pt x="725" y="3498"/>
                  </a:lnTo>
                  <a:lnTo>
                    <a:pt x="1292" y="10776"/>
                  </a:lnTo>
                  <a:cubicBezTo>
                    <a:pt x="1355" y="11311"/>
                    <a:pt x="1764" y="11721"/>
                    <a:pt x="2331" y="11721"/>
                  </a:cubicBezTo>
                  <a:lnTo>
                    <a:pt x="7908" y="11721"/>
                  </a:lnTo>
                  <a:cubicBezTo>
                    <a:pt x="8475" y="11721"/>
                    <a:pt x="8916" y="11311"/>
                    <a:pt x="8948" y="10776"/>
                  </a:cubicBezTo>
                  <a:lnTo>
                    <a:pt x="9546" y="3498"/>
                  </a:lnTo>
                  <a:lnTo>
                    <a:pt x="9893" y="3498"/>
                  </a:lnTo>
                  <a:cubicBezTo>
                    <a:pt x="10082" y="3498"/>
                    <a:pt x="10239" y="3341"/>
                    <a:pt x="10239" y="3120"/>
                  </a:cubicBezTo>
                  <a:lnTo>
                    <a:pt x="10239" y="2458"/>
                  </a:lnTo>
                  <a:cubicBezTo>
                    <a:pt x="10334" y="1860"/>
                    <a:pt x="9861" y="1450"/>
                    <a:pt x="9294" y="1450"/>
                  </a:cubicBezTo>
                  <a:lnTo>
                    <a:pt x="7246" y="1450"/>
                  </a:lnTo>
                  <a:lnTo>
                    <a:pt x="7026" y="726"/>
                  </a:lnTo>
                  <a:cubicBezTo>
                    <a:pt x="6868" y="285"/>
                    <a:pt x="6490" y="1"/>
                    <a:pt x="60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7982;p54">
              <a:extLst>
                <a:ext uri="{FF2B5EF4-FFF2-40B4-BE49-F238E27FC236}">
                  <a16:creationId xmlns:a16="http://schemas.microsoft.com/office/drawing/2014/main" id="{6614CB50-A73C-41CA-97E5-53FFFEE7FE44}"/>
                </a:ext>
              </a:extLst>
            </p:cNvPr>
            <p:cNvSpPr/>
            <p:nvPr/>
          </p:nvSpPr>
          <p:spPr>
            <a:xfrm>
              <a:off x="-3408575" y="2509750"/>
              <a:ext cx="17350" cy="154400"/>
            </a:xfrm>
            <a:custGeom>
              <a:avLst/>
              <a:gdLst/>
              <a:ahLst/>
              <a:cxnLst/>
              <a:rect l="l" t="t" r="r" b="b"/>
              <a:pathLst>
                <a:path w="694" h="6176" extrusionOk="0">
                  <a:moveTo>
                    <a:pt x="347" y="1"/>
                  </a:moveTo>
                  <a:cubicBezTo>
                    <a:pt x="158" y="1"/>
                    <a:pt x="0" y="158"/>
                    <a:pt x="0" y="347"/>
                  </a:cubicBezTo>
                  <a:lnTo>
                    <a:pt x="0" y="5829"/>
                  </a:lnTo>
                  <a:cubicBezTo>
                    <a:pt x="0" y="6018"/>
                    <a:pt x="158" y="6176"/>
                    <a:pt x="347" y="6176"/>
                  </a:cubicBezTo>
                  <a:cubicBezTo>
                    <a:pt x="536" y="6176"/>
                    <a:pt x="693" y="6018"/>
                    <a:pt x="693" y="5829"/>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7983;p54">
              <a:extLst>
                <a:ext uri="{FF2B5EF4-FFF2-40B4-BE49-F238E27FC236}">
                  <a16:creationId xmlns:a16="http://schemas.microsoft.com/office/drawing/2014/main" id="{33C29475-BA9E-430A-B7D2-8DBA88F3607B}"/>
                </a:ext>
              </a:extLst>
            </p:cNvPr>
            <p:cNvSpPr/>
            <p:nvPr/>
          </p:nvSpPr>
          <p:spPr>
            <a:xfrm>
              <a:off x="-3357400" y="2509750"/>
              <a:ext cx="17350" cy="154400"/>
            </a:xfrm>
            <a:custGeom>
              <a:avLst/>
              <a:gdLst/>
              <a:ahLst/>
              <a:cxnLst/>
              <a:rect l="l" t="t" r="r" b="b"/>
              <a:pathLst>
                <a:path w="694" h="6176" extrusionOk="0">
                  <a:moveTo>
                    <a:pt x="347" y="1"/>
                  </a:moveTo>
                  <a:cubicBezTo>
                    <a:pt x="158" y="1"/>
                    <a:pt x="1" y="158"/>
                    <a:pt x="1" y="347"/>
                  </a:cubicBezTo>
                  <a:lnTo>
                    <a:pt x="1" y="5829"/>
                  </a:lnTo>
                  <a:cubicBezTo>
                    <a:pt x="1" y="6018"/>
                    <a:pt x="158" y="6176"/>
                    <a:pt x="347" y="6176"/>
                  </a:cubicBezTo>
                  <a:cubicBezTo>
                    <a:pt x="536" y="6176"/>
                    <a:pt x="694" y="6018"/>
                    <a:pt x="694" y="5829"/>
                  </a:cubicBezTo>
                  <a:lnTo>
                    <a:pt x="694" y="347"/>
                  </a:ln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7984;p54">
              <a:extLst>
                <a:ext uri="{FF2B5EF4-FFF2-40B4-BE49-F238E27FC236}">
                  <a16:creationId xmlns:a16="http://schemas.microsoft.com/office/drawing/2014/main" id="{0A028ACA-DCFD-40E6-8FA0-49498783ECFB}"/>
                </a:ext>
              </a:extLst>
            </p:cNvPr>
            <p:cNvSpPr/>
            <p:nvPr/>
          </p:nvSpPr>
          <p:spPr>
            <a:xfrm>
              <a:off x="-3306200" y="2509750"/>
              <a:ext cx="17350" cy="154400"/>
            </a:xfrm>
            <a:custGeom>
              <a:avLst/>
              <a:gdLst/>
              <a:ahLst/>
              <a:cxnLst/>
              <a:rect l="l" t="t" r="r" b="b"/>
              <a:pathLst>
                <a:path w="694" h="6176" extrusionOk="0">
                  <a:moveTo>
                    <a:pt x="347" y="1"/>
                  </a:moveTo>
                  <a:cubicBezTo>
                    <a:pt x="158" y="1"/>
                    <a:pt x="1" y="158"/>
                    <a:pt x="1" y="347"/>
                  </a:cubicBezTo>
                  <a:lnTo>
                    <a:pt x="1" y="5829"/>
                  </a:lnTo>
                  <a:cubicBezTo>
                    <a:pt x="1" y="6018"/>
                    <a:pt x="158" y="6176"/>
                    <a:pt x="347" y="6176"/>
                  </a:cubicBezTo>
                  <a:cubicBezTo>
                    <a:pt x="536" y="6176"/>
                    <a:pt x="694" y="6018"/>
                    <a:pt x="694" y="5829"/>
                  </a:cubicBezTo>
                  <a:lnTo>
                    <a:pt x="694" y="347"/>
                  </a:ln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7985;p54">
            <a:extLst>
              <a:ext uri="{FF2B5EF4-FFF2-40B4-BE49-F238E27FC236}">
                <a16:creationId xmlns:a16="http://schemas.microsoft.com/office/drawing/2014/main" id="{AABDE852-BCE6-4954-A5A3-67CF99F379D5}"/>
              </a:ext>
            </a:extLst>
          </p:cNvPr>
          <p:cNvGrpSpPr/>
          <p:nvPr/>
        </p:nvGrpSpPr>
        <p:grpSpPr>
          <a:xfrm>
            <a:off x="6561355" y="2181268"/>
            <a:ext cx="305963" cy="474891"/>
            <a:chOff x="-3443250" y="2765725"/>
            <a:chExt cx="188275" cy="292225"/>
          </a:xfrm>
          <a:solidFill>
            <a:srgbClr val="5C3183"/>
          </a:solidFill>
        </p:grpSpPr>
        <p:sp>
          <p:nvSpPr>
            <p:cNvPr id="424" name="Google Shape;7986;p54">
              <a:extLst>
                <a:ext uri="{FF2B5EF4-FFF2-40B4-BE49-F238E27FC236}">
                  <a16:creationId xmlns:a16="http://schemas.microsoft.com/office/drawing/2014/main" id="{2B02BECD-9F72-4CB7-86D5-841091E7CA8B}"/>
                </a:ext>
              </a:extLst>
            </p:cNvPr>
            <p:cNvSpPr/>
            <p:nvPr/>
          </p:nvSpPr>
          <p:spPr>
            <a:xfrm>
              <a:off x="-3443250" y="2765725"/>
              <a:ext cx="188275" cy="292225"/>
            </a:xfrm>
            <a:custGeom>
              <a:avLst/>
              <a:gdLst/>
              <a:ahLst/>
              <a:cxnLst/>
              <a:rect l="l" t="t" r="r" b="b"/>
              <a:pathLst>
                <a:path w="7531" h="11689" extrusionOk="0">
                  <a:moveTo>
                    <a:pt x="6491" y="662"/>
                  </a:moveTo>
                  <a:cubicBezTo>
                    <a:pt x="6711" y="662"/>
                    <a:pt x="6869" y="820"/>
                    <a:pt x="6869" y="1009"/>
                  </a:cubicBezTo>
                  <a:lnTo>
                    <a:pt x="6869" y="7908"/>
                  </a:lnTo>
                  <a:cubicBezTo>
                    <a:pt x="6869" y="8097"/>
                    <a:pt x="6711" y="8255"/>
                    <a:pt x="6491" y="8255"/>
                  </a:cubicBezTo>
                  <a:lnTo>
                    <a:pt x="1040" y="8255"/>
                  </a:lnTo>
                  <a:cubicBezTo>
                    <a:pt x="851" y="8255"/>
                    <a:pt x="694" y="8097"/>
                    <a:pt x="694" y="7908"/>
                  </a:cubicBezTo>
                  <a:lnTo>
                    <a:pt x="694" y="1009"/>
                  </a:lnTo>
                  <a:cubicBezTo>
                    <a:pt x="694" y="820"/>
                    <a:pt x="851" y="662"/>
                    <a:pt x="1040" y="662"/>
                  </a:cubicBezTo>
                  <a:close/>
                  <a:moveTo>
                    <a:pt x="4821" y="8948"/>
                  </a:moveTo>
                  <a:lnTo>
                    <a:pt x="4821" y="10996"/>
                  </a:lnTo>
                  <a:lnTo>
                    <a:pt x="2773" y="10996"/>
                  </a:lnTo>
                  <a:lnTo>
                    <a:pt x="2773" y="8948"/>
                  </a:lnTo>
                  <a:close/>
                  <a:moveTo>
                    <a:pt x="1040" y="1"/>
                  </a:moveTo>
                  <a:cubicBezTo>
                    <a:pt x="473" y="1"/>
                    <a:pt x="1" y="473"/>
                    <a:pt x="1" y="1009"/>
                  </a:cubicBezTo>
                  <a:lnTo>
                    <a:pt x="1" y="7908"/>
                  </a:lnTo>
                  <a:cubicBezTo>
                    <a:pt x="1" y="8475"/>
                    <a:pt x="473" y="8917"/>
                    <a:pt x="1040" y="8917"/>
                  </a:cubicBezTo>
                  <a:lnTo>
                    <a:pt x="2049" y="8917"/>
                  </a:lnTo>
                  <a:lnTo>
                    <a:pt x="2049" y="10964"/>
                  </a:lnTo>
                  <a:lnTo>
                    <a:pt x="1040" y="10964"/>
                  </a:lnTo>
                  <a:cubicBezTo>
                    <a:pt x="851" y="10964"/>
                    <a:pt x="694" y="11122"/>
                    <a:pt x="694" y="11342"/>
                  </a:cubicBezTo>
                  <a:cubicBezTo>
                    <a:pt x="694" y="11531"/>
                    <a:pt x="851" y="11689"/>
                    <a:pt x="1040" y="11689"/>
                  </a:cubicBezTo>
                  <a:lnTo>
                    <a:pt x="6491" y="11689"/>
                  </a:lnTo>
                  <a:cubicBezTo>
                    <a:pt x="6711" y="11689"/>
                    <a:pt x="6869" y="11531"/>
                    <a:pt x="6869" y="11342"/>
                  </a:cubicBezTo>
                  <a:cubicBezTo>
                    <a:pt x="6869" y="11122"/>
                    <a:pt x="6711" y="10964"/>
                    <a:pt x="6491" y="10964"/>
                  </a:cubicBezTo>
                  <a:lnTo>
                    <a:pt x="5483" y="10964"/>
                  </a:lnTo>
                  <a:lnTo>
                    <a:pt x="5483" y="8917"/>
                  </a:lnTo>
                  <a:lnTo>
                    <a:pt x="6491" y="8917"/>
                  </a:lnTo>
                  <a:cubicBezTo>
                    <a:pt x="7058" y="8917"/>
                    <a:pt x="7531" y="8475"/>
                    <a:pt x="7531" y="7908"/>
                  </a:cubicBezTo>
                  <a:lnTo>
                    <a:pt x="7531" y="1009"/>
                  </a:lnTo>
                  <a:cubicBezTo>
                    <a:pt x="7531" y="442"/>
                    <a:pt x="7089" y="1"/>
                    <a:pt x="6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7987;p54">
              <a:extLst>
                <a:ext uri="{FF2B5EF4-FFF2-40B4-BE49-F238E27FC236}">
                  <a16:creationId xmlns:a16="http://schemas.microsoft.com/office/drawing/2014/main" id="{FB2B477F-D7C4-4BEB-9F64-8A848A356CBF}"/>
                </a:ext>
              </a:extLst>
            </p:cNvPr>
            <p:cNvSpPr/>
            <p:nvPr/>
          </p:nvSpPr>
          <p:spPr>
            <a:xfrm>
              <a:off x="-3411725" y="2799375"/>
              <a:ext cx="124450" cy="86100"/>
            </a:xfrm>
            <a:custGeom>
              <a:avLst/>
              <a:gdLst/>
              <a:ahLst/>
              <a:cxnLst/>
              <a:rect l="l" t="t" r="r" b="b"/>
              <a:pathLst>
                <a:path w="4978" h="3444" extrusionOk="0">
                  <a:moveTo>
                    <a:pt x="1859" y="1144"/>
                  </a:moveTo>
                  <a:lnTo>
                    <a:pt x="2678" y="2750"/>
                  </a:lnTo>
                  <a:lnTo>
                    <a:pt x="1040" y="2750"/>
                  </a:lnTo>
                  <a:lnTo>
                    <a:pt x="1859" y="1144"/>
                  </a:lnTo>
                  <a:close/>
                  <a:moveTo>
                    <a:pt x="3151" y="1049"/>
                  </a:moveTo>
                  <a:lnTo>
                    <a:pt x="4033" y="2782"/>
                  </a:lnTo>
                  <a:lnTo>
                    <a:pt x="3403" y="2782"/>
                  </a:lnTo>
                  <a:lnTo>
                    <a:pt x="3403" y="2750"/>
                  </a:lnTo>
                  <a:lnTo>
                    <a:pt x="2804" y="1553"/>
                  </a:lnTo>
                  <a:lnTo>
                    <a:pt x="3151" y="1049"/>
                  </a:lnTo>
                  <a:close/>
                  <a:moveTo>
                    <a:pt x="3213" y="1"/>
                  </a:moveTo>
                  <a:cubicBezTo>
                    <a:pt x="3110" y="1"/>
                    <a:pt x="3003" y="48"/>
                    <a:pt x="2930" y="135"/>
                  </a:cubicBezTo>
                  <a:lnTo>
                    <a:pt x="2457" y="829"/>
                  </a:lnTo>
                  <a:lnTo>
                    <a:pt x="2142" y="198"/>
                  </a:lnTo>
                  <a:cubicBezTo>
                    <a:pt x="2079" y="72"/>
                    <a:pt x="1961" y="9"/>
                    <a:pt x="1839" y="9"/>
                  </a:cubicBezTo>
                  <a:cubicBezTo>
                    <a:pt x="1717" y="9"/>
                    <a:pt x="1591" y="72"/>
                    <a:pt x="1512" y="198"/>
                  </a:cubicBezTo>
                  <a:lnTo>
                    <a:pt x="126" y="2939"/>
                  </a:lnTo>
                  <a:cubicBezTo>
                    <a:pt x="0" y="3191"/>
                    <a:pt x="158" y="3443"/>
                    <a:pt x="441" y="3443"/>
                  </a:cubicBezTo>
                  <a:lnTo>
                    <a:pt x="4537" y="3443"/>
                  </a:lnTo>
                  <a:cubicBezTo>
                    <a:pt x="4757" y="3443"/>
                    <a:pt x="4978" y="3191"/>
                    <a:pt x="4852" y="2939"/>
                  </a:cubicBezTo>
                  <a:lnTo>
                    <a:pt x="3497" y="198"/>
                  </a:lnTo>
                  <a:cubicBezTo>
                    <a:pt x="3446" y="63"/>
                    <a:pt x="3332" y="1"/>
                    <a:pt x="32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7988;p54">
              <a:extLst>
                <a:ext uri="{FF2B5EF4-FFF2-40B4-BE49-F238E27FC236}">
                  <a16:creationId xmlns:a16="http://schemas.microsoft.com/office/drawing/2014/main" id="{7717CC75-2EC1-4A3F-91B7-5B61E4F18A7C}"/>
                </a:ext>
              </a:extLst>
            </p:cNvPr>
            <p:cNvSpPr/>
            <p:nvPr/>
          </p:nvSpPr>
          <p:spPr>
            <a:xfrm>
              <a:off x="-3392825" y="2903575"/>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119" y="693"/>
                  </a:lnTo>
                  <a:cubicBezTo>
                    <a:pt x="3308" y="693"/>
                    <a:pt x="3466" y="536"/>
                    <a:pt x="3466" y="347"/>
                  </a:cubicBezTo>
                  <a:cubicBezTo>
                    <a:pt x="3466" y="158"/>
                    <a:pt x="3308" y="0"/>
                    <a:pt x="31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7989;p54">
              <a:extLst>
                <a:ext uri="{FF2B5EF4-FFF2-40B4-BE49-F238E27FC236}">
                  <a16:creationId xmlns:a16="http://schemas.microsoft.com/office/drawing/2014/main" id="{8F2F0206-B9D3-4D23-9505-3293630DF2B6}"/>
                </a:ext>
              </a:extLst>
            </p:cNvPr>
            <p:cNvSpPr/>
            <p:nvPr/>
          </p:nvSpPr>
          <p:spPr>
            <a:xfrm>
              <a:off x="-3392825" y="2938225"/>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119" y="693"/>
                  </a:lnTo>
                  <a:cubicBezTo>
                    <a:pt x="3308" y="693"/>
                    <a:pt x="3466" y="536"/>
                    <a:pt x="3466" y="347"/>
                  </a:cubicBezTo>
                  <a:cubicBezTo>
                    <a:pt x="3466" y="158"/>
                    <a:pt x="3308" y="0"/>
                    <a:pt x="31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7990;p54">
            <a:extLst>
              <a:ext uri="{FF2B5EF4-FFF2-40B4-BE49-F238E27FC236}">
                <a16:creationId xmlns:a16="http://schemas.microsoft.com/office/drawing/2014/main" id="{1A9B7C2A-57A5-4E62-BAC7-B8266078DFD9}"/>
              </a:ext>
            </a:extLst>
          </p:cNvPr>
          <p:cNvGrpSpPr/>
          <p:nvPr/>
        </p:nvGrpSpPr>
        <p:grpSpPr>
          <a:xfrm>
            <a:off x="9545718" y="1021625"/>
            <a:ext cx="418582" cy="476191"/>
            <a:chOff x="-1684475" y="2049000"/>
            <a:chExt cx="257575" cy="293025"/>
          </a:xfrm>
          <a:solidFill>
            <a:srgbClr val="5C3183"/>
          </a:solidFill>
        </p:grpSpPr>
        <p:sp>
          <p:nvSpPr>
            <p:cNvPr id="420" name="Google Shape;7991;p54">
              <a:extLst>
                <a:ext uri="{FF2B5EF4-FFF2-40B4-BE49-F238E27FC236}">
                  <a16:creationId xmlns:a16="http://schemas.microsoft.com/office/drawing/2014/main" id="{D15D6CA6-3A69-483E-A39B-F58B68333E6D}"/>
                </a:ext>
              </a:extLst>
            </p:cNvPr>
            <p:cNvSpPr/>
            <p:nvPr/>
          </p:nvSpPr>
          <p:spPr>
            <a:xfrm>
              <a:off x="-1684475" y="2049000"/>
              <a:ext cx="257575" cy="293025"/>
            </a:xfrm>
            <a:custGeom>
              <a:avLst/>
              <a:gdLst/>
              <a:ahLst/>
              <a:cxnLst/>
              <a:rect l="l" t="t" r="r" b="b"/>
              <a:pathLst>
                <a:path w="10303" h="11721" extrusionOk="0">
                  <a:moveTo>
                    <a:pt x="1355" y="693"/>
                  </a:moveTo>
                  <a:lnTo>
                    <a:pt x="1355" y="1387"/>
                  </a:lnTo>
                  <a:lnTo>
                    <a:pt x="694" y="1387"/>
                  </a:lnTo>
                  <a:lnTo>
                    <a:pt x="694" y="693"/>
                  </a:lnTo>
                  <a:close/>
                  <a:moveTo>
                    <a:pt x="9546" y="693"/>
                  </a:moveTo>
                  <a:lnTo>
                    <a:pt x="9546" y="1387"/>
                  </a:lnTo>
                  <a:lnTo>
                    <a:pt x="8885" y="1387"/>
                  </a:lnTo>
                  <a:lnTo>
                    <a:pt x="8885" y="693"/>
                  </a:lnTo>
                  <a:close/>
                  <a:moveTo>
                    <a:pt x="8223" y="1387"/>
                  </a:moveTo>
                  <a:lnTo>
                    <a:pt x="8223" y="1733"/>
                  </a:lnTo>
                  <a:cubicBezTo>
                    <a:pt x="8223" y="1922"/>
                    <a:pt x="8381" y="2080"/>
                    <a:pt x="8570" y="2080"/>
                  </a:cubicBezTo>
                  <a:lnTo>
                    <a:pt x="8916" y="2080"/>
                  </a:lnTo>
                  <a:lnTo>
                    <a:pt x="8916" y="9641"/>
                  </a:lnTo>
                  <a:lnTo>
                    <a:pt x="8538" y="9641"/>
                  </a:lnTo>
                  <a:cubicBezTo>
                    <a:pt x="8349" y="9641"/>
                    <a:pt x="8192" y="9798"/>
                    <a:pt x="8192" y="9987"/>
                  </a:cubicBezTo>
                  <a:lnTo>
                    <a:pt x="8192" y="10365"/>
                  </a:lnTo>
                  <a:lnTo>
                    <a:pt x="2080" y="10365"/>
                  </a:lnTo>
                  <a:lnTo>
                    <a:pt x="2080" y="9987"/>
                  </a:lnTo>
                  <a:cubicBezTo>
                    <a:pt x="2080" y="9798"/>
                    <a:pt x="1922" y="9641"/>
                    <a:pt x="1733" y="9641"/>
                  </a:cubicBezTo>
                  <a:lnTo>
                    <a:pt x="1355" y="9641"/>
                  </a:lnTo>
                  <a:lnTo>
                    <a:pt x="1355" y="2080"/>
                  </a:lnTo>
                  <a:lnTo>
                    <a:pt x="1733" y="2080"/>
                  </a:lnTo>
                  <a:cubicBezTo>
                    <a:pt x="1922" y="2080"/>
                    <a:pt x="2080" y="1922"/>
                    <a:pt x="2080" y="1733"/>
                  </a:cubicBezTo>
                  <a:lnTo>
                    <a:pt x="2080" y="1387"/>
                  </a:lnTo>
                  <a:close/>
                  <a:moveTo>
                    <a:pt x="1355" y="10365"/>
                  </a:moveTo>
                  <a:lnTo>
                    <a:pt x="1355" y="11027"/>
                  </a:lnTo>
                  <a:lnTo>
                    <a:pt x="694" y="11027"/>
                  </a:lnTo>
                  <a:lnTo>
                    <a:pt x="694" y="10365"/>
                  </a:lnTo>
                  <a:close/>
                  <a:moveTo>
                    <a:pt x="9609" y="10365"/>
                  </a:moveTo>
                  <a:lnTo>
                    <a:pt x="9609" y="11027"/>
                  </a:lnTo>
                  <a:lnTo>
                    <a:pt x="8916" y="11027"/>
                  </a:lnTo>
                  <a:lnTo>
                    <a:pt x="8916" y="10365"/>
                  </a:lnTo>
                  <a:close/>
                  <a:moveTo>
                    <a:pt x="347" y="0"/>
                  </a:moveTo>
                  <a:cubicBezTo>
                    <a:pt x="158" y="0"/>
                    <a:pt x="0" y="158"/>
                    <a:pt x="0" y="347"/>
                  </a:cubicBezTo>
                  <a:lnTo>
                    <a:pt x="0" y="1733"/>
                  </a:lnTo>
                  <a:cubicBezTo>
                    <a:pt x="0" y="1922"/>
                    <a:pt x="158" y="2080"/>
                    <a:pt x="347" y="2080"/>
                  </a:cubicBezTo>
                  <a:lnTo>
                    <a:pt x="694" y="2080"/>
                  </a:lnTo>
                  <a:lnTo>
                    <a:pt x="694" y="9641"/>
                  </a:lnTo>
                  <a:lnTo>
                    <a:pt x="347" y="9641"/>
                  </a:lnTo>
                  <a:cubicBezTo>
                    <a:pt x="158" y="9641"/>
                    <a:pt x="0" y="9798"/>
                    <a:pt x="0" y="9987"/>
                  </a:cubicBezTo>
                  <a:lnTo>
                    <a:pt x="0" y="11374"/>
                  </a:lnTo>
                  <a:cubicBezTo>
                    <a:pt x="0" y="11563"/>
                    <a:pt x="158" y="11720"/>
                    <a:pt x="347" y="11720"/>
                  </a:cubicBezTo>
                  <a:lnTo>
                    <a:pt x="1733" y="11720"/>
                  </a:lnTo>
                  <a:cubicBezTo>
                    <a:pt x="1922" y="11720"/>
                    <a:pt x="2080" y="11563"/>
                    <a:pt x="2080" y="11374"/>
                  </a:cubicBezTo>
                  <a:lnTo>
                    <a:pt x="2080" y="11027"/>
                  </a:lnTo>
                  <a:lnTo>
                    <a:pt x="8223" y="11027"/>
                  </a:lnTo>
                  <a:lnTo>
                    <a:pt x="8223" y="11374"/>
                  </a:lnTo>
                  <a:cubicBezTo>
                    <a:pt x="8223" y="11563"/>
                    <a:pt x="8381" y="11720"/>
                    <a:pt x="8570" y="11720"/>
                  </a:cubicBezTo>
                  <a:lnTo>
                    <a:pt x="9956" y="11720"/>
                  </a:lnTo>
                  <a:cubicBezTo>
                    <a:pt x="10145" y="11720"/>
                    <a:pt x="10303" y="11563"/>
                    <a:pt x="10303" y="11374"/>
                  </a:cubicBezTo>
                  <a:lnTo>
                    <a:pt x="10303" y="9987"/>
                  </a:lnTo>
                  <a:cubicBezTo>
                    <a:pt x="10303" y="9798"/>
                    <a:pt x="10145" y="9641"/>
                    <a:pt x="9956" y="9641"/>
                  </a:cubicBezTo>
                  <a:lnTo>
                    <a:pt x="9609" y="9641"/>
                  </a:lnTo>
                  <a:lnTo>
                    <a:pt x="9609" y="2080"/>
                  </a:lnTo>
                  <a:lnTo>
                    <a:pt x="9924" y="2080"/>
                  </a:lnTo>
                  <a:cubicBezTo>
                    <a:pt x="10113" y="2080"/>
                    <a:pt x="10271" y="1922"/>
                    <a:pt x="10271" y="1733"/>
                  </a:cubicBezTo>
                  <a:lnTo>
                    <a:pt x="10271" y="347"/>
                  </a:lnTo>
                  <a:cubicBezTo>
                    <a:pt x="10271" y="158"/>
                    <a:pt x="10113" y="0"/>
                    <a:pt x="9924" y="0"/>
                  </a:cubicBezTo>
                  <a:lnTo>
                    <a:pt x="8538" y="0"/>
                  </a:lnTo>
                  <a:cubicBezTo>
                    <a:pt x="8349" y="0"/>
                    <a:pt x="8192" y="158"/>
                    <a:pt x="8192" y="347"/>
                  </a:cubicBezTo>
                  <a:lnTo>
                    <a:pt x="8192" y="693"/>
                  </a:lnTo>
                  <a:lnTo>
                    <a:pt x="2080" y="693"/>
                  </a:lnTo>
                  <a:lnTo>
                    <a:pt x="2080" y="347"/>
                  </a:lnTo>
                  <a:cubicBezTo>
                    <a:pt x="2080" y="158"/>
                    <a:pt x="1922"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7992;p54">
              <a:extLst>
                <a:ext uri="{FF2B5EF4-FFF2-40B4-BE49-F238E27FC236}">
                  <a16:creationId xmlns:a16="http://schemas.microsoft.com/office/drawing/2014/main" id="{141C09E8-0992-4380-ADEF-1A122A2EB36B}"/>
                </a:ext>
              </a:extLst>
            </p:cNvPr>
            <p:cNvSpPr/>
            <p:nvPr/>
          </p:nvSpPr>
          <p:spPr>
            <a:xfrm>
              <a:off x="-1615950" y="2238800"/>
              <a:ext cx="120525" cy="18150"/>
            </a:xfrm>
            <a:custGeom>
              <a:avLst/>
              <a:gdLst/>
              <a:ahLst/>
              <a:cxnLst/>
              <a:rect l="l" t="t" r="r" b="b"/>
              <a:pathLst>
                <a:path w="4821" h="726" extrusionOk="0">
                  <a:moveTo>
                    <a:pt x="347" y="1"/>
                  </a:moveTo>
                  <a:cubicBezTo>
                    <a:pt x="158" y="1"/>
                    <a:pt x="0" y="159"/>
                    <a:pt x="0" y="348"/>
                  </a:cubicBezTo>
                  <a:cubicBezTo>
                    <a:pt x="0" y="568"/>
                    <a:pt x="158" y="726"/>
                    <a:pt x="347" y="726"/>
                  </a:cubicBezTo>
                  <a:lnTo>
                    <a:pt x="4443" y="726"/>
                  </a:lnTo>
                  <a:cubicBezTo>
                    <a:pt x="4663" y="726"/>
                    <a:pt x="4821" y="568"/>
                    <a:pt x="4821" y="348"/>
                  </a:cubicBezTo>
                  <a:cubicBezTo>
                    <a:pt x="4821" y="159"/>
                    <a:pt x="4663" y="1"/>
                    <a:pt x="44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7993;p54">
              <a:extLst>
                <a:ext uri="{FF2B5EF4-FFF2-40B4-BE49-F238E27FC236}">
                  <a16:creationId xmlns:a16="http://schemas.microsoft.com/office/drawing/2014/main" id="{DFCE560E-AC98-4820-9EC0-90A068F9E2F0}"/>
                </a:ext>
              </a:extLst>
            </p:cNvPr>
            <p:cNvSpPr/>
            <p:nvPr/>
          </p:nvSpPr>
          <p:spPr>
            <a:xfrm>
              <a:off x="-1615950" y="2273475"/>
              <a:ext cx="120525" cy="17350"/>
            </a:xfrm>
            <a:custGeom>
              <a:avLst/>
              <a:gdLst/>
              <a:ahLst/>
              <a:cxnLst/>
              <a:rect l="l" t="t" r="r" b="b"/>
              <a:pathLst>
                <a:path w="4821" h="694" extrusionOk="0">
                  <a:moveTo>
                    <a:pt x="347" y="0"/>
                  </a:moveTo>
                  <a:cubicBezTo>
                    <a:pt x="158" y="0"/>
                    <a:pt x="0" y="158"/>
                    <a:pt x="0" y="347"/>
                  </a:cubicBezTo>
                  <a:cubicBezTo>
                    <a:pt x="0" y="536"/>
                    <a:pt x="158" y="693"/>
                    <a:pt x="347" y="693"/>
                  </a:cubicBezTo>
                  <a:lnTo>
                    <a:pt x="4443" y="693"/>
                  </a:lnTo>
                  <a:cubicBezTo>
                    <a:pt x="4663" y="693"/>
                    <a:pt x="4821" y="536"/>
                    <a:pt x="4821" y="347"/>
                  </a:cubicBezTo>
                  <a:cubicBezTo>
                    <a:pt x="4821" y="158"/>
                    <a:pt x="4663"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7994;p54">
              <a:extLst>
                <a:ext uri="{FF2B5EF4-FFF2-40B4-BE49-F238E27FC236}">
                  <a16:creationId xmlns:a16="http://schemas.microsoft.com/office/drawing/2014/main" id="{8C0D0EBC-8951-4FF0-850B-6DA9604D8855}"/>
                </a:ext>
              </a:extLst>
            </p:cNvPr>
            <p:cNvSpPr/>
            <p:nvPr/>
          </p:nvSpPr>
          <p:spPr>
            <a:xfrm>
              <a:off x="-1630925" y="2100975"/>
              <a:ext cx="153625" cy="116600"/>
            </a:xfrm>
            <a:custGeom>
              <a:avLst/>
              <a:gdLst/>
              <a:ahLst/>
              <a:cxnLst/>
              <a:rect l="l" t="t" r="r" b="b"/>
              <a:pathLst>
                <a:path w="6145" h="4664" extrusionOk="0">
                  <a:moveTo>
                    <a:pt x="4695" y="662"/>
                  </a:moveTo>
                  <a:lnTo>
                    <a:pt x="2994" y="1985"/>
                  </a:lnTo>
                  <a:lnTo>
                    <a:pt x="1261" y="662"/>
                  </a:lnTo>
                  <a:close/>
                  <a:moveTo>
                    <a:pt x="599" y="1040"/>
                  </a:moveTo>
                  <a:lnTo>
                    <a:pt x="2427" y="2395"/>
                  </a:lnTo>
                  <a:lnTo>
                    <a:pt x="599" y="3781"/>
                  </a:lnTo>
                  <a:lnTo>
                    <a:pt x="599" y="1040"/>
                  </a:lnTo>
                  <a:close/>
                  <a:moveTo>
                    <a:pt x="5357" y="1040"/>
                  </a:moveTo>
                  <a:lnTo>
                    <a:pt x="5357" y="3781"/>
                  </a:lnTo>
                  <a:lnTo>
                    <a:pt x="3561" y="2395"/>
                  </a:lnTo>
                  <a:lnTo>
                    <a:pt x="5357" y="1040"/>
                  </a:lnTo>
                  <a:close/>
                  <a:moveTo>
                    <a:pt x="2994" y="2836"/>
                  </a:moveTo>
                  <a:lnTo>
                    <a:pt x="4695" y="4128"/>
                  </a:lnTo>
                  <a:lnTo>
                    <a:pt x="1292" y="4128"/>
                  </a:lnTo>
                  <a:lnTo>
                    <a:pt x="2994" y="2836"/>
                  </a:lnTo>
                  <a:close/>
                  <a:moveTo>
                    <a:pt x="316" y="1"/>
                  </a:moveTo>
                  <a:cubicBezTo>
                    <a:pt x="158" y="1"/>
                    <a:pt x="1" y="127"/>
                    <a:pt x="1" y="284"/>
                  </a:cubicBezTo>
                  <a:lnTo>
                    <a:pt x="1" y="4380"/>
                  </a:lnTo>
                  <a:cubicBezTo>
                    <a:pt x="64" y="4506"/>
                    <a:pt x="127" y="4600"/>
                    <a:pt x="253" y="4663"/>
                  </a:cubicBezTo>
                  <a:lnTo>
                    <a:pt x="5798" y="4663"/>
                  </a:lnTo>
                  <a:cubicBezTo>
                    <a:pt x="5955" y="4663"/>
                    <a:pt x="6113" y="4537"/>
                    <a:pt x="6144" y="4317"/>
                  </a:cubicBezTo>
                  <a:lnTo>
                    <a:pt x="6081" y="316"/>
                  </a:lnTo>
                  <a:cubicBezTo>
                    <a:pt x="6081" y="158"/>
                    <a:pt x="5955" y="32"/>
                    <a:pt x="57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7995;p54">
            <a:extLst>
              <a:ext uri="{FF2B5EF4-FFF2-40B4-BE49-F238E27FC236}">
                <a16:creationId xmlns:a16="http://schemas.microsoft.com/office/drawing/2014/main" id="{34A5764F-2181-4C5E-8CF3-244DAC8B9B59}"/>
              </a:ext>
            </a:extLst>
          </p:cNvPr>
          <p:cNvSpPr/>
          <p:nvPr/>
        </p:nvSpPr>
        <p:spPr>
          <a:xfrm>
            <a:off x="9507468" y="1595456"/>
            <a:ext cx="495367" cy="474281"/>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7996;p54">
            <a:extLst>
              <a:ext uri="{FF2B5EF4-FFF2-40B4-BE49-F238E27FC236}">
                <a16:creationId xmlns:a16="http://schemas.microsoft.com/office/drawing/2014/main" id="{2C2B127A-0B6A-46FA-8B32-401A78C66559}"/>
              </a:ext>
            </a:extLst>
          </p:cNvPr>
          <p:cNvGrpSpPr/>
          <p:nvPr/>
        </p:nvGrpSpPr>
        <p:grpSpPr>
          <a:xfrm>
            <a:off x="9531623" y="2181268"/>
            <a:ext cx="473631" cy="474891"/>
            <a:chOff x="-1700225" y="2768875"/>
            <a:chExt cx="291450" cy="292225"/>
          </a:xfrm>
          <a:solidFill>
            <a:srgbClr val="5C3183"/>
          </a:solidFill>
        </p:grpSpPr>
        <p:sp>
          <p:nvSpPr>
            <p:cNvPr id="414" name="Google Shape;7997;p54">
              <a:extLst>
                <a:ext uri="{FF2B5EF4-FFF2-40B4-BE49-F238E27FC236}">
                  <a16:creationId xmlns:a16="http://schemas.microsoft.com/office/drawing/2014/main" id="{7F35ED34-83F6-426E-8ED5-1EDD26A1961C}"/>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7998;p54">
              <a:extLst>
                <a:ext uri="{FF2B5EF4-FFF2-40B4-BE49-F238E27FC236}">
                  <a16:creationId xmlns:a16="http://schemas.microsoft.com/office/drawing/2014/main" id="{608FD8E7-9D4D-4CB2-BEEA-38000A9C8754}"/>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7999;p54">
              <a:extLst>
                <a:ext uri="{FF2B5EF4-FFF2-40B4-BE49-F238E27FC236}">
                  <a16:creationId xmlns:a16="http://schemas.microsoft.com/office/drawing/2014/main" id="{06EE695F-4A73-483D-A56F-E8AA2EB48BCD}"/>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8000;p54">
              <a:extLst>
                <a:ext uri="{FF2B5EF4-FFF2-40B4-BE49-F238E27FC236}">
                  <a16:creationId xmlns:a16="http://schemas.microsoft.com/office/drawing/2014/main" id="{53C8C823-A012-4B0D-B894-C1D307DFD425}"/>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8001;p54">
              <a:extLst>
                <a:ext uri="{FF2B5EF4-FFF2-40B4-BE49-F238E27FC236}">
                  <a16:creationId xmlns:a16="http://schemas.microsoft.com/office/drawing/2014/main" id="{F395F140-D6DC-456E-ADE4-E909C281181C}"/>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8002;p54">
              <a:extLst>
                <a:ext uri="{FF2B5EF4-FFF2-40B4-BE49-F238E27FC236}">
                  <a16:creationId xmlns:a16="http://schemas.microsoft.com/office/drawing/2014/main" id="{38CB6443-98A1-45F1-A818-7C6FCE67E89C}"/>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8003;p54">
            <a:extLst>
              <a:ext uri="{FF2B5EF4-FFF2-40B4-BE49-F238E27FC236}">
                <a16:creationId xmlns:a16="http://schemas.microsoft.com/office/drawing/2014/main" id="{111F77EA-E000-4A61-999F-1F3AEF114D77}"/>
              </a:ext>
            </a:extLst>
          </p:cNvPr>
          <p:cNvGrpSpPr/>
          <p:nvPr/>
        </p:nvGrpSpPr>
        <p:grpSpPr>
          <a:xfrm>
            <a:off x="10779402" y="1594714"/>
            <a:ext cx="418582" cy="476191"/>
            <a:chOff x="-919700" y="2420750"/>
            <a:chExt cx="257575" cy="293025"/>
          </a:xfrm>
          <a:solidFill>
            <a:srgbClr val="5C3183"/>
          </a:solidFill>
        </p:grpSpPr>
        <p:sp>
          <p:nvSpPr>
            <p:cNvPr id="411" name="Google Shape;8004;p54">
              <a:extLst>
                <a:ext uri="{FF2B5EF4-FFF2-40B4-BE49-F238E27FC236}">
                  <a16:creationId xmlns:a16="http://schemas.microsoft.com/office/drawing/2014/main" id="{9E2BC734-6AA2-480D-960E-DB3488CA8DD8}"/>
                </a:ext>
              </a:extLst>
            </p:cNvPr>
            <p:cNvSpPr/>
            <p:nvPr/>
          </p:nvSpPr>
          <p:spPr>
            <a:xfrm>
              <a:off x="-884250" y="2490850"/>
              <a:ext cx="84300" cy="51225"/>
            </a:xfrm>
            <a:custGeom>
              <a:avLst/>
              <a:gdLst/>
              <a:ahLst/>
              <a:cxnLst/>
              <a:rect l="l" t="t" r="r" b="b"/>
              <a:pathLst>
                <a:path w="3372" h="2049" extrusionOk="0">
                  <a:moveTo>
                    <a:pt x="977" y="631"/>
                  </a:moveTo>
                  <a:cubicBezTo>
                    <a:pt x="1166" y="631"/>
                    <a:pt x="1324" y="788"/>
                    <a:pt x="1324" y="977"/>
                  </a:cubicBezTo>
                  <a:cubicBezTo>
                    <a:pt x="1324" y="1198"/>
                    <a:pt x="1166" y="1355"/>
                    <a:pt x="977" y="1355"/>
                  </a:cubicBezTo>
                  <a:cubicBezTo>
                    <a:pt x="788" y="1355"/>
                    <a:pt x="631" y="1198"/>
                    <a:pt x="631" y="977"/>
                  </a:cubicBezTo>
                  <a:cubicBezTo>
                    <a:pt x="631" y="788"/>
                    <a:pt x="788" y="631"/>
                    <a:pt x="977" y="631"/>
                  </a:cubicBezTo>
                  <a:close/>
                  <a:moveTo>
                    <a:pt x="2363" y="631"/>
                  </a:moveTo>
                  <a:cubicBezTo>
                    <a:pt x="2552" y="631"/>
                    <a:pt x="2710" y="788"/>
                    <a:pt x="2710" y="977"/>
                  </a:cubicBezTo>
                  <a:cubicBezTo>
                    <a:pt x="2710" y="1198"/>
                    <a:pt x="2552" y="1355"/>
                    <a:pt x="2363" y="1355"/>
                  </a:cubicBezTo>
                  <a:cubicBezTo>
                    <a:pt x="2174" y="1355"/>
                    <a:pt x="2017" y="1198"/>
                    <a:pt x="2017" y="977"/>
                  </a:cubicBezTo>
                  <a:cubicBezTo>
                    <a:pt x="2017" y="788"/>
                    <a:pt x="2174" y="631"/>
                    <a:pt x="2363" y="631"/>
                  </a:cubicBezTo>
                  <a:close/>
                  <a:moveTo>
                    <a:pt x="1009" y="1"/>
                  </a:moveTo>
                  <a:cubicBezTo>
                    <a:pt x="473" y="1"/>
                    <a:pt x="0" y="473"/>
                    <a:pt x="0" y="1040"/>
                  </a:cubicBezTo>
                  <a:cubicBezTo>
                    <a:pt x="0" y="1576"/>
                    <a:pt x="473" y="2048"/>
                    <a:pt x="1009" y="2048"/>
                  </a:cubicBezTo>
                  <a:cubicBezTo>
                    <a:pt x="1292" y="2048"/>
                    <a:pt x="1544" y="1922"/>
                    <a:pt x="1702" y="1765"/>
                  </a:cubicBezTo>
                  <a:cubicBezTo>
                    <a:pt x="1891" y="1922"/>
                    <a:pt x="2111" y="2048"/>
                    <a:pt x="2363" y="2048"/>
                  </a:cubicBezTo>
                  <a:cubicBezTo>
                    <a:pt x="2899" y="2048"/>
                    <a:pt x="3371" y="1576"/>
                    <a:pt x="3371" y="1040"/>
                  </a:cubicBezTo>
                  <a:cubicBezTo>
                    <a:pt x="3371" y="442"/>
                    <a:pt x="2899" y="1"/>
                    <a:pt x="2363" y="1"/>
                  </a:cubicBezTo>
                  <a:cubicBezTo>
                    <a:pt x="2080" y="1"/>
                    <a:pt x="1859" y="127"/>
                    <a:pt x="1702" y="284"/>
                  </a:cubicBezTo>
                  <a:cubicBezTo>
                    <a:pt x="1481" y="127"/>
                    <a:pt x="1261"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8005;p54">
              <a:extLst>
                <a:ext uri="{FF2B5EF4-FFF2-40B4-BE49-F238E27FC236}">
                  <a16:creationId xmlns:a16="http://schemas.microsoft.com/office/drawing/2014/main" id="{5B9A3D77-BED2-4EC5-9145-7D967E3CE746}"/>
                </a:ext>
              </a:extLst>
            </p:cNvPr>
            <p:cNvSpPr/>
            <p:nvPr/>
          </p:nvSpPr>
          <p:spPr>
            <a:xfrm>
              <a:off x="-919700" y="2420750"/>
              <a:ext cx="257575" cy="293025"/>
            </a:xfrm>
            <a:custGeom>
              <a:avLst/>
              <a:gdLst/>
              <a:ahLst/>
              <a:cxnLst/>
              <a:rect l="l" t="t" r="r" b="b"/>
              <a:pathLst>
                <a:path w="10303" h="11721" extrusionOk="0">
                  <a:moveTo>
                    <a:pt x="7152" y="694"/>
                  </a:moveTo>
                  <a:cubicBezTo>
                    <a:pt x="7373" y="694"/>
                    <a:pt x="7530" y="851"/>
                    <a:pt x="7530" y="1040"/>
                  </a:cubicBezTo>
                  <a:lnTo>
                    <a:pt x="7530" y="1418"/>
                  </a:lnTo>
                  <a:lnTo>
                    <a:pt x="662" y="1418"/>
                  </a:lnTo>
                  <a:lnTo>
                    <a:pt x="662" y="1040"/>
                  </a:lnTo>
                  <a:cubicBezTo>
                    <a:pt x="694" y="851"/>
                    <a:pt x="851" y="694"/>
                    <a:pt x="1009" y="694"/>
                  </a:cubicBezTo>
                  <a:close/>
                  <a:moveTo>
                    <a:pt x="7562" y="2111"/>
                  </a:moveTo>
                  <a:lnTo>
                    <a:pt x="7562" y="3403"/>
                  </a:lnTo>
                  <a:lnTo>
                    <a:pt x="7247" y="3088"/>
                  </a:lnTo>
                  <a:cubicBezTo>
                    <a:pt x="7042" y="2883"/>
                    <a:pt x="6784" y="2792"/>
                    <a:pt x="6528" y="2792"/>
                  </a:cubicBezTo>
                  <a:cubicBezTo>
                    <a:pt x="5999" y="2792"/>
                    <a:pt x="5483" y="3186"/>
                    <a:pt x="5483" y="3781"/>
                  </a:cubicBezTo>
                  <a:cubicBezTo>
                    <a:pt x="5483" y="4065"/>
                    <a:pt x="5577" y="4348"/>
                    <a:pt x="5798" y="4506"/>
                  </a:cubicBezTo>
                  <a:lnTo>
                    <a:pt x="6774" y="5482"/>
                  </a:lnTo>
                  <a:lnTo>
                    <a:pt x="1009" y="5482"/>
                  </a:lnTo>
                  <a:cubicBezTo>
                    <a:pt x="995" y="5485"/>
                    <a:pt x="982" y="5486"/>
                    <a:pt x="968" y="5486"/>
                  </a:cubicBezTo>
                  <a:cubicBezTo>
                    <a:pt x="825" y="5486"/>
                    <a:pt x="694" y="5340"/>
                    <a:pt x="694" y="5167"/>
                  </a:cubicBezTo>
                  <a:lnTo>
                    <a:pt x="694" y="2111"/>
                  </a:lnTo>
                  <a:close/>
                  <a:moveTo>
                    <a:pt x="8160" y="2584"/>
                  </a:moveTo>
                  <a:lnTo>
                    <a:pt x="9200" y="3624"/>
                  </a:lnTo>
                  <a:cubicBezTo>
                    <a:pt x="9421" y="3844"/>
                    <a:pt x="9515" y="4065"/>
                    <a:pt x="9515" y="4348"/>
                  </a:cubicBezTo>
                  <a:lnTo>
                    <a:pt x="9515" y="6900"/>
                  </a:lnTo>
                  <a:cubicBezTo>
                    <a:pt x="9515" y="7373"/>
                    <a:pt x="9358" y="7845"/>
                    <a:pt x="9043" y="8192"/>
                  </a:cubicBezTo>
                  <a:lnTo>
                    <a:pt x="5955" y="8192"/>
                  </a:lnTo>
                  <a:cubicBezTo>
                    <a:pt x="5640" y="7845"/>
                    <a:pt x="5483" y="7373"/>
                    <a:pt x="5483" y="6900"/>
                  </a:cubicBezTo>
                  <a:lnTo>
                    <a:pt x="5483" y="6144"/>
                  </a:lnTo>
                  <a:lnTo>
                    <a:pt x="6837" y="6144"/>
                  </a:lnTo>
                  <a:lnTo>
                    <a:pt x="6837" y="6207"/>
                  </a:lnTo>
                  <a:cubicBezTo>
                    <a:pt x="6837" y="6585"/>
                    <a:pt x="6900" y="6932"/>
                    <a:pt x="7089" y="7373"/>
                  </a:cubicBezTo>
                  <a:cubicBezTo>
                    <a:pt x="7135" y="7487"/>
                    <a:pt x="7263" y="7568"/>
                    <a:pt x="7403" y="7568"/>
                  </a:cubicBezTo>
                  <a:cubicBezTo>
                    <a:pt x="7455" y="7568"/>
                    <a:pt x="7510" y="7556"/>
                    <a:pt x="7562" y="7530"/>
                  </a:cubicBezTo>
                  <a:cubicBezTo>
                    <a:pt x="7719" y="7467"/>
                    <a:pt x="7782" y="7247"/>
                    <a:pt x="7719" y="7058"/>
                  </a:cubicBezTo>
                  <a:cubicBezTo>
                    <a:pt x="7593" y="6774"/>
                    <a:pt x="7530" y="6522"/>
                    <a:pt x="7530" y="6239"/>
                  </a:cubicBezTo>
                  <a:lnTo>
                    <a:pt x="7530" y="5451"/>
                  </a:lnTo>
                  <a:cubicBezTo>
                    <a:pt x="7530" y="5356"/>
                    <a:pt x="7467" y="5262"/>
                    <a:pt x="7404" y="5199"/>
                  </a:cubicBezTo>
                  <a:lnTo>
                    <a:pt x="6207" y="4033"/>
                  </a:lnTo>
                  <a:cubicBezTo>
                    <a:pt x="6018" y="3844"/>
                    <a:pt x="6144" y="3435"/>
                    <a:pt x="6459" y="3435"/>
                  </a:cubicBezTo>
                  <a:cubicBezTo>
                    <a:pt x="6522" y="3435"/>
                    <a:pt x="6648" y="3466"/>
                    <a:pt x="6680" y="3561"/>
                  </a:cubicBezTo>
                  <a:lnTo>
                    <a:pt x="8255" y="5136"/>
                  </a:lnTo>
                  <a:cubicBezTo>
                    <a:pt x="8318" y="5199"/>
                    <a:pt x="8413" y="5230"/>
                    <a:pt x="8503" y="5230"/>
                  </a:cubicBezTo>
                  <a:cubicBezTo>
                    <a:pt x="8594" y="5230"/>
                    <a:pt x="8680" y="5199"/>
                    <a:pt x="8728" y="5136"/>
                  </a:cubicBezTo>
                  <a:cubicBezTo>
                    <a:pt x="8854" y="5010"/>
                    <a:pt x="8854" y="4789"/>
                    <a:pt x="8728" y="4663"/>
                  </a:cubicBezTo>
                  <a:lnTo>
                    <a:pt x="8160" y="4065"/>
                  </a:lnTo>
                  <a:lnTo>
                    <a:pt x="8160" y="2584"/>
                  </a:lnTo>
                  <a:close/>
                  <a:moveTo>
                    <a:pt x="9295" y="8948"/>
                  </a:moveTo>
                  <a:cubicBezTo>
                    <a:pt x="9484" y="8948"/>
                    <a:pt x="9641" y="9105"/>
                    <a:pt x="9641" y="9295"/>
                  </a:cubicBezTo>
                  <a:lnTo>
                    <a:pt x="9641" y="10996"/>
                  </a:lnTo>
                  <a:lnTo>
                    <a:pt x="5514" y="10996"/>
                  </a:lnTo>
                  <a:lnTo>
                    <a:pt x="5514" y="9295"/>
                  </a:lnTo>
                  <a:cubicBezTo>
                    <a:pt x="5514" y="9105"/>
                    <a:pt x="5672" y="8948"/>
                    <a:pt x="5861" y="8948"/>
                  </a:cubicBezTo>
                  <a:close/>
                  <a:moveTo>
                    <a:pt x="1009" y="1"/>
                  </a:moveTo>
                  <a:cubicBezTo>
                    <a:pt x="473" y="1"/>
                    <a:pt x="1" y="473"/>
                    <a:pt x="1" y="1040"/>
                  </a:cubicBezTo>
                  <a:lnTo>
                    <a:pt x="1" y="5167"/>
                  </a:lnTo>
                  <a:cubicBezTo>
                    <a:pt x="1" y="5734"/>
                    <a:pt x="473" y="6207"/>
                    <a:pt x="1009" y="6207"/>
                  </a:cubicBezTo>
                  <a:lnTo>
                    <a:pt x="4789" y="6207"/>
                  </a:lnTo>
                  <a:lnTo>
                    <a:pt x="4789" y="6932"/>
                  </a:lnTo>
                  <a:cubicBezTo>
                    <a:pt x="4789" y="7499"/>
                    <a:pt x="4947" y="8003"/>
                    <a:pt x="5231" y="8444"/>
                  </a:cubicBezTo>
                  <a:cubicBezTo>
                    <a:pt x="4947" y="8633"/>
                    <a:pt x="4789" y="8948"/>
                    <a:pt x="4789" y="9295"/>
                  </a:cubicBezTo>
                  <a:lnTo>
                    <a:pt x="4789" y="11342"/>
                  </a:lnTo>
                  <a:cubicBezTo>
                    <a:pt x="4789" y="11563"/>
                    <a:pt x="4947" y="11720"/>
                    <a:pt x="5168" y="11720"/>
                  </a:cubicBezTo>
                  <a:lnTo>
                    <a:pt x="9956" y="11720"/>
                  </a:lnTo>
                  <a:cubicBezTo>
                    <a:pt x="10145" y="11720"/>
                    <a:pt x="10303" y="11563"/>
                    <a:pt x="10303" y="11342"/>
                  </a:cubicBezTo>
                  <a:lnTo>
                    <a:pt x="10303" y="9295"/>
                  </a:lnTo>
                  <a:cubicBezTo>
                    <a:pt x="10303" y="8948"/>
                    <a:pt x="10114" y="8633"/>
                    <a:pt x="9893" y="8444"/>
                  </a:cubicBezTo>
                  <a:cubicBezTo>
                    <a:pt x="10177" y="8003"/>
                    <a:pt x="10303" y="7499"/>
                    <a:pt x="10303" y="6932"/>
                  </a:cubicBezTo>
                  <a:lnTo>
                    <a:pt x="10303" y="4380"/>
                  </a:lnTo>
                  <a:lnTo>
                    <a:pt x="10271" y="4380"/>
                  </a:lnTo>
                  <a:cubicBezTo>
                    <a:pt x="10271" y="3907"/>
                    <a:pt x="10082" y="3466"/>
                    <a:pt x="9767" y="3151"/>
                  </a:cubicBezTo>
                  <a:lnTo>
                    <a:pt x="8224" y="1639"/>
                  </a:lnTo>
                  <a:lnTo>
                    <a:pt x="8224" y="1040"/>
                  </a:lnTo>
                  <a:cubicBezTo>
                    <a:pt x="8224" y="473"/>
                    <a:pt x="7751" y="1"/>
                    <a:pt x="7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8006;p54">
              <a:extLst>
                <a:ext uri="{FF2B5EF4-FFF2-40B4-BE49-F238E27FC236}">
                  <a16:creationId xmlns:a16="http://schemas.microsoft.com/office/drawing/2014/main" id="{51D3A67E-3358-4C0A-90D0-9FD31FEF9C26}"/>
                </a:ext>
              </a:extLst>
            </p:cNvPr>
            <p:cNvSpPr/>
            <p:nvPr/>
          </p:nvSpPr>
          <p:spPr>
            <a:xfrm>
              <a:off x="-766100" y="2660975"/>
              <a:ext cx="18125" cy="18150"/>
            </a:xfrm>
            <a:custGeom>
              <a:avLst/>
              <a:gdLst/>
              <a:ahLst/>
              <a:cxnLst/>
              <a:rect l="l" t="t" r="r" b="b"/>
              <a:pathLst>
                <a:path w="725" h="726" extrusionOk="0">
                  <a:moveTo>
                    <a:pt x="347" y="1"/>
                  </a:moveTo>
                  <a:cubicBezTo>
                    <a:pt x="158" y="1"/>
                    <a:pt x="0" y="158"/>
                    <a:pt x="0" y="379"/>
                  </a:cubicBezTo>
                  <a:cubicBezTo>
                    <a:pt x="0" y="568"/>
                    <a:pt x="158" y="725"/>
                    <a:pt x="347" y="725"/>
                  </a:cubicBezTo>
                  <a:cubicBezTo>
                    <a:pt x="536" y="725"/>
                    <a:pt x="725" y="568"/>
                    <a:pt x="725" y="379"/>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8007;p54">
            <a:extLst>
              <a:ext uri="{FF2B5EF4-FFF2-40B4-BE49-F238E27FC236}">
                <a16:creationId xmlns:a16="http://schemas.microsoft.com/office/drawing/2014/main" id="{168B8657-B1CF-4D67-BC17-2ADCDB88DF87}"/>
              </a:ext>
            </a:extLst>
          </p:cNvPr>
          <p:cNvGrpSpPr/>
          <p:nvPr/>
        </p:nvGrpSpPr>
        <p:grpSpPr>
          <a:xfrm>
            <a:off x="962837" y="3587592"/>
            <a:ext cx="499226" cy="473590"/>
            <a:chOff x="-6696925" y="3272575"/>
            <a:chExt cx="307200" cy="291425"/>
          </a:xfrm>
          <a:solidFill>
            <a:srgbClr val="5C3183"/>
          </a:solidFill>
        </p:grpSpPr>
        <p:sp>
          <p:nvSpPr>
            <p:cNvPr id="409" name="Google Shape;8008;p54">
              <a:extLst>
                <a:ext uri="{FF2B5EF4-FFF2-40B4-BE49-F238E27FC236}">
                  <a16:creationId xmlns:a16="http://schemas.microsoft.com/office/drawing/2014/main" id="{EDE9AE1B-C4BF-4679-9699-44D6DBC12B3B}"/>
                </a:ext>
              </a:extLst>
            </p:cNvPr>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8009;p54">
              <a:extLst>
                <a:ext uri="{FF2B5EF4-FFF2-40B4-BE49-F238E27FC236}">
                  <a16:creationId xmlns:a16="http://schemas.microsoft.com/office/drawing/2014/main" id="{2A6CD46E-7DA9-4760-ADD9-54FFA83E91A6}"/>
                </a:ext>
              </a:extLst>
            </p:cNvPr>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8010;p54">
            <a:extLst>
              <a:ext uri="{FF2B5EF4-FFF2-40B4-BE49-F238E27FC236}">
                <a16:creationId xmlns:a16="http://schemas.microsoft.com/office/drawing/2014/main" id="{2C10A8C2-F241-4143-BEC1-137F74FD0323}"/>
              </a:ext>
            </a:extLst>
          </p:cNvPr>
          <p:cNvGrpSpPr/>
          <p:nvPr/>
        </p:nvGrpSpPr>
        <p:grpSpPr>
          <a:xfrm>
            <a:off x="962817" y="4169272"/>
            <a:ext cx="499267" cy="474891"/>
            <a:chOff x="-6690625" y="3631325"/>
            <a:chExt cx="307225" cy="292225"/>
          </a:xfrm>
          <a:solidFill>
            <a:srgbClr val="5C3183"/>
          </a:solidFill>
        </p:grpSpPr>
        <p:sp>
          <p:nvSpPr>
            <p:cNvPr id="404" name="Google Shape;8011;p54">
              <a:extLst>
                <a:ext uri="{FF2B5EF4-FFF2-40B4-BE49-F238E27FC236}">
                  <a16:creationId xmlns:a16="http://schemas.microsoft.com/office/drawing/2014/main" id="{41AA9323-99D8-45D7-8765-3DCA07E597C1}"/>
                </a:ext>
              </a:extLst>
            </p:cNvPr>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8012;p54">
              <a:extLst>
                <a:ext uri="{FF2B5EF4-FFF2-40B4-BE49-F238E27FC236}">
                  <a16:creationId xmlns:a16="http://schemas.microsoft.com/office/drawing/2014/main" id="{2791017D-5EF6-455B-B8AF-5084E67D2D94}"/>
                </a:ext>
              </a:extLst>
            </p:cNvPr>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8013;p54">
              <a:extLst>
                <a:ext uri="{FF2B5EF4-FFF2-40B4-BE49-F238E27FC236}">
                  <a16:creationId xmlns:a16="http://schemas.microsoft.com/office/drawing/2014/main" id="{93989BF2-EF72-40E2-933C-6FA9114E665F}"/>
                </a:ext>
              </a:extLst>
            </p:cNvPr>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8014;p54">
              <a:extLst>
                <a:ext uri="{FF2B5EF4-FFF2-40B4-BE49-F238E27FC236}">
                  <a16:creationId xmlns:a16="http://schemas.microsoft.com/office/drawing/2014/main" id="{09DE3541-F1F9-49C9-B8FB-9CD84345646A}"/>
                </a:ext>
              </a:extLst>
            </p:cNvPr>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8015;p54">
              <a:extLst>
                <a:ext uri="{FF2B5EF4-FFF2-40B4-BE49-F238E27FC236}">
                  <a16:creationId xmlns:a16="http://schemas.microsoft.com/office/drawing/2014/main" id="{746A145C-3D9E-4AD8-BBDF-1F83D1EEECA7}"/>
                </a:ext>
              </a:extLst>
            </p:cNvPr>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8016;p54">
            <a:extLst>
              <a:ext uri="{FF2B5EF4-FFF2-40B4-BE49-F238E27FC236}">
                <a16:creationId xmlns:a16="http://schemas.microsoft.com/office/drawing/2014/main" id="{D835377D-68DA-40C2-8A29-D5754060CB51}"/>
              </a:ext>
            </a:extLst>
          </p:cNvPr>
          <p:cNvGrpSpPr/>
          <p:nvPr/>
        </p:nvGrpSpPr>
        <p:grpSpPr>
          <a:xfrm>
            <a:off x="987784" y="4792644"/>
            <a:ext cx="476191" cy="473307"/>
            <a:chOff x="-6689825" y="3992050"/>
            <a:chExt cx="293025" cy="291250"/>
          </a:xfrm>
          <a:solidFill>
            <a:srgbClr val="5C3183"/>
          </a:solidFill>
        </p:grpSpPr>
        <p:sp>
          <p:nvSpPr>
            <p:cNvPr id="392" name="Google Shape;8017;p54">
              <a:extLst>
                <a:ext uri="{FF2B5EF4-FFF2-40B4-BE49-F238E27FC236}">
                  <a16:creationId xmlns:a16="http://schemas.microsoft.com/office/drawing/2014/main" id="{D6A7AEA0-67B0-40C3-A9C0-D43278644CEE}"/>
                </a:ext>
              </a:extLst>
            </p:cNvPr>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8018;p54">
              <a:extLst>
                <a:ext uri="{FF2B5EF4-FFF2-40B4-BE49-F238E27FC236}">
                  <a16:creationId xmlns:a16="http://schemas.microsoft.com/office/drawing/2014/main" id="{382A3064-838A-4CB7-83CC-2FD2D19A2BE1}"/>
                </a:ext>
              </a:extLst>
            </p:cNvPr>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8019;p54">
              <a:extLst>
                <a:ext uri="{FF2B5EF4-FFF2-40B4-BE49-F238E27FC236}">
                  <a16:creationId xmlns:a16="http://schemas.microsoft.com/office/drawing/2014/main" id="{177F9CCE-4A5C-49B4-B289-9AB9AE9E06A9}"/>
                </a:ext>
              </a:extLst>
            </p:cNvPr>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8020;p54">
              <a:extLst>
                <a:ext uri="{FF2B5EF4-FFF2-40B4-BE49-F238E27FC236}">
                  <a16:creationId xmlns:a16="http://schemas.microsoft.com/office/drawing/2014/main" id="{B98A9FD8-06EA-435D-BCB2-480E2D3B3C33}"/>
                </a:ext>
              </a:extLst>
            </p:cNvPr>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8021;p54">
              <a:extLst>
                <a:ext uri="{FF2B5EF4-FFF2-40B4-BE49-F238E27FC236}">
                  <a16:creationId xmlns:a16="http://schemas.microsoft.com/office/drawing/2014/main" id="{C46B9AAB-4EC9-4A8A-85EC-95E57B5B702B}"/>
                </a:ext>
              </a:extLst>
            </p:cNvPr>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8022;p54">
              <a:extLst>
                <a:ext uri="{FF2B5EF4-FFF2-40B4-BE49-F238E27FC236}">
                  <a16:creationId xmlns:a16="http://schemas.microsoft.com/office/drawing/2014/main" id="{1F173B1F-83D4-45D6-B2DD-75EA0BA25FA5}"/>
                </a:ext>
              </a:extLst>
            </p:cNvPr>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8023;p54">
              <a:extLst>
                <a:ext uri="{FF2B5EF4-FFF2-40B4-BE49-F238E27FC236}">
                  <a16:creationId xmlns:a16="http://schemas.microsoft.com/office/drawing/2014/main" id="{BE6484AD-1B50-48D6-9DBC-58C96B7D1356}"/>
                </a:ext>
              </a:extLst>
            </p:cNvPr>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8024;p54">
              <a:extLst>
                <a:ext uri="{FF2B5EF4-FFF2-40B4-BE49-F238E27FC236}">
                  <a16:creationId xmlns:a16="http://schemas.microsoft.com/office/drawing/2014/main" id="{F4BF08A4-E247-4C01-A7AD-44B9EA7C51EF}"/>
                </a:ext>
              </a:extLst>
            </p:cNvPr>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8025;p54">
              <a:extLst>
                <a:ext uri="{FF2B5EF4-FFF2-40B4-BE49-F238E27FC236}">
                  <a16:creationId xmlns:a16="http://schemas.microsoft.com/office/drawing/2014/main" id="{BB4B7C8B-76C2-43E8-8E7F-C44BB6E96932}"/>
                </a:ext>
              </a:extLst>
            </p:cNvPr>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8026;p54">
              <a:extLst>
                <a:ext uri="{FF2B5EF4-FFF2-40B4-BE49-F238E27FC236}">
                  <a16:creationId xmlns:a16="http://schemas.microsoft.com/office/drawing/2014/main" id="{903A5A9D-3D9E-40A5-9A7D-CC801DAA380A}"/>
                </a:ext>
              </a:extLst>
            </p:cNvPr>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8027;p54">
              <a:extLst>
                <a:ext uri="{FF2B5EF4-FFF2-40B4-BE49-F238E27FC236}">
                  <a16:creationId xmlns:a16="http://schemas.microsoft.com/office/drawing/2014/main" id="{9CA84725-0FAF-4E81-8129-E85947D820F9}"/>
                </a:ext>
              </a:extLst>
            </p:cNvPr>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8028;p54">
              <a:extLst>
                <a:ext uri="{FF2B5EF4-FFF2-40B4-BE49-F238E27FC236}">
                  <a16:creationId xmlns:a16="http://schemas.microsoft.com/office/drawing/2014/main" id="{E62B9395-6D3E-4AFF-9B74-290450D9C96B}"/>
                </a:ext>
              </a:extLst>
            </p:cNvPr>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8029;p54">
            <a:extLst>
              <a:ext uri="{FF2B5EF4-FFF2-40B4-BE49-F238E27FC236}">
                <a16:creationId xmlns:a16="http://schemas.microsoft.com/office/drawing/2014/main" id="{24484F07-6175-4FD5-B472-86E42B6F1E17}"/>
              </a:ext>
            </a:extLst>
          </p:cNvPr>
          <p:cNvSpPr/>
          <p:nvPr/>
        </p:nvSpPr>
        <p:spPr>
          <a:xfrm>
            <a:off x="4010059" y="3587526"/>
            <a:ext cx="490532" cy="473144"/>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8030;p54">
            <a:extLst>
              <a:ext uri="{FF2B5EF4-FFF2-40B4-BE49-F238E27FC236}">
                <a16:creationId xmlns:a16="http://schemas.microsoft.com/office/drawing/2014/main" id="{8122C066-CA94-46ED-9642-871F7280845F}"/>
              </a:ext>
            </a:extLst>
          </p:cNvPr>
          <p:cNvGrpSpPr/>
          <p:nvPr/>
        </p:nvGrpSpPr>
        <p:grpSpPr>
          <a:xfrm>
            <a:off x="4016199" y="4169900"/>
            <a:ext cx="477451" cy="473631"/>
            <a:chOff x="-4837325" y="3612425"/>
            <a:chExt cx="293800" cy="291450"/>
          </a:xfrm>
          <a:solidFill>
            <a:srgbClr val="5C3183"/>
          </a:solidFill>
        </p:grpSpPr>
        <p:sp>
          <p:nvSpPr>
            <p:cNvPr id="389" name="Google Shape;8031;p54">
              <a:extLst>
                <a:ext uri="{FF2B5EF4-FFF2-40B4-BE49-F238E27FC236}">
                  <a16:creationId xmlns:a16="http://schemas.microsoft.com/office/drawing/2014/main" id="{A6ACEB68-238A-465C-9E9A-35ECCD54A936}"/>
                </a:ext>
              </a:extLst>
            </p:cNvPr>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8032;p54">
              <a:extLst>
                <a:ext uri="{FF2B5EF4-FFF2-40B4-BE49-F238E27FC236}">
                  <a16:creationId xmlns:a16="http://schemas.microsoft.com/office/drawing/2014/main" id="{9AD1F5EB-A53C-4472-BFA6-F0B7F8715482}"/>
                </a:ext>
              </a:extLst>
            </p:cNvPr>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8033;p54">
              <a:extLst>
                <a:ext uri="{FF2B5EF4-FFF2-40B4-BE49-F238E27FC236}">
                  <a16:creationId xmlns:a16="http://schemas.microsoft.com/office/drawing/2014/main" id="{4CC21E79-6175-40DD-A565-4A885A86094F}"/>
                </a:ext>
              </a:extLst>
            </p:cNvPr>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8034;p54">
            <a:extLst>
              <a:ext uri="{FF2B5EF4-FFF2-40B4-BE49-F238E27FC236}">
                <a16:creationId xmlns:a16="http://schemas.microsoft.com/office/drawing/2014/main" id="{60BF1F93-EF7A-47B8-9490-B87E0D24A0CA}"/>
              </a:ext>
            </a:extLst>
          </p:cNvPr>
          <p:cNvGrpSpPr/>
          <p:nvPr/>
        </p:nvGrpSpPr>
        <p:grpSpPr>
          <a:xfrm>
            <a:off x="4030906" y="4792481"/>
            <a:ext cx="474891" cy="473631"/>
            <a:chOff x="-4837325" y="3971575"/>
            <a:chExt cx="292225" cy="291450"/>
          </a:xfrm>
          <a:solidFill>
            <a:srgbClr val="5C3183"/>
          </a:solidFill>
        </p:grpSpPr>
        <p:sp>
          <p:nvSpPr>
            <p:cNvPr id="383" name="Google Shape;8035;p54">
              <a:extLst>
                <a:ext uri="{FF2B5EF4-FFF2-40B4-BE49-F238E27FC236}">
                  <a16:creationId xmlns:a16="http://schemas.microsoft.com/office/drawing/2014/main" id="{2616459B-BDB7-47C9-894D-8A22DB196096}"/>
                </a:ext>
              </a:extLst>
            </p:cNvPr>
            <p:cNvSpPr/>
            <p:nvPr/>
          </p:nvSpPr>
          <p:spPr>
            <a:xfrm>
              <a:off x="-4734150" y="4073975"/>
              <a:ext cx="86650" cy="86650"/>
            </a:xfrm>
            <a:custGeom>
              <a:avLst/>
              <a:gdLst/>
              <a:ahLst/>
              <a:cxnLst/>
              <a:rect l="l" t="t" r="r" b="b"/>
              <a:pathLst>
                <a:path w="3466" h="3466" extrusionOk="0">
                  <a:moveTo>
                    <a:pt x="1701" y="725"/>
                  </a:moveTo>
                  <a:cubicBezTo>
                    <a:pt x="2269" y="725"/>
                    <a:pt x="2773" y="1197"/>
                    <a:pt x="2773" y="1733"/>
                  </a:cubicBezTo>
                  <a:cubicBezTo>
                    <a:pt x="2773" y="2300"/>
                    <a:pt x="2300" y="2804"/>
                    <a:pt x="1733" y="2804"/>
                  </a:cubicBezTo>
                  <a:cubicBezTo>
                    <a:pt x="1197" y="2804"/>
                    <a:pt x="693" y="2300"/>
                    <a:pt x="693" y="1733"/>
                  </a:cubicBezTo>
                  <a:cubicBezTo>
                    <a:pt x="693" y="1197"/>
                    <a:pt x="1166" y="725"/>
                    <a:pt x="1701" y="725"/>
                  </a:cubicBezTo>
                  <a:close/>
                  <a:moveTo>
                    <a:pt x="1701" y="0"/>
                  </a:moveTo>
                  <a:cubicBezTo>
                    <a:pt x="756" y="0"/>
                    <a:pt x="0" y="756"/>
                    <a:pt x="0" y="1701"/>
                  </a:cubicBezTo>
                  <a:cubicBezTo>
                    <a:pt x="0" y="2647"/>
                    <a:pt x="851" y="3466"/>
                    <a:pt x="1796" y="3466"/>
                  </a:cubicBezTo>
                  <a:cubicBezTo>
                    <a:pt x="2741" y="3466"/>
                    <a:pt x="3466" y="2647"/>
                    <a:pt x="3466" y="1701"/>
                  </a:cubicBezTo>
                  <a:cubicBezTo>
                    <a:pt x="3434" y="756"/>
                    <a:pt x="2647"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8036;p54">
              <a:extLst>
                <a:ext uri="{FF2B5EF4-FFF2-40B4-BE49-F238E27FC236}">
                  <a16:creationId xmlns:a16="http://schemas.microsoft.com/office/drawing/2014/main" id="{809B3B98-1718-4CDD-9F3B-15AE4619A619}"/>
                </a:ext>
              </a:extLst>
            </p:cNvPr>
            <p:cNvSpPr/>
            <p:nvPr/>
          </p:nvSpPr>
          <p:spPr>
            <a:xfrm>
              <a:off x="-4700300" y="4108625"/>
              <a:ext cx="18950" cy="17350"/>
            </a:xfrm>
            <a:custGeom>
              <a:avLst/>
              <a:gdLst/>
              <a:ahLst/>
              <a:cxnLst/>
              <a:rect l="l" t="t" r="r" b="b"/>
              <a:pathLst>
                <a:path w="758" h="694" extrusionOk="0">
                  <a:moveTo>
                    <a:pt x="347" y="0"/>
                  </a:moveTo>
                  <a:cubicBezTo>
                    <a:pt x="158" y="0"/>
                    <a:pt x="1" y="158"/>
                    <a:pt x="1" y="347"/>
                  </a:cubicBezTo>
                  <a:cubicBezTo>
                    <a:pt x="1" y="536"/>
                    <a:pt x="158" y="693"/>
                    <a:pt x="347" y="693"/>
                  </a:cubicBezTo>
                  <a:cubicBezTo>
                    <a:pt x="536" y="693"/>
                    <a:pt x="757" y="536"/>
                    <a:pt x="757" y="347"/>
                  </a:cubicBezTo>
                  <a:cubicBezTo>
                    <a:pt x="757"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8037;p54">
              <a:extLst>
                <a:ext uri="{FF2B5EF4-FFF2-40B4-BE49-F238E27FC236}">
                  <a16:creationId xmlns:a16="http://schemas.microsoft.com/office/drawing/2014/main" id="{8724AC10-40DD-4756-94DF-AA32BD969A7D}"/>
                </a:ext>
              </a:extLst>
            </p:cNvPr>
            <p:cNvSpPr/>
            <p:nvPr/>
          </p:nvSpPr>
          <p:spPr>
            <a:xfrm>
              <a:off x="-4748325" y="3971575"/>
              <a:ext cx="203225" cy="204025"/>
            </a:xfrm>
            <a:custGeom>
              <a:avLst/>
              <a:gdLst/>
              <a:ahLst/>
              <a:cxnLst/>
              <a:rect l="l" t="t" r="r" b="b"/>
              <a:pathLst>
                <a:path w="8129" h="8161" extrusionOk="0">
                  <a:moveTo>
                    <a:pt x="2268" y="1"/>
                  </a:moveTo>
                  <a:cubicBezTo>
                    <a:pt x="1449" y="1"/>
                    <a:pt x="693" y="158"/>
                    <a:pt x="0" y="473"/>
                  </a:cubicBezTo>
                  <a:lnTo>
                    <a:pt x="1512" y="3561"/>
                  </a:lnTo>
                  <a:cubicBezTo>
                    <a:pt x="1764" y="3466"/>
                    <a:pt x="1985" y="3435"/>
                    <a:pt x="2268" y="3435"/>
                  </a:cubicBezTo>
                  <a:cubicBezTo>
                    <a:pt x="3623" y="3435"/>
                    <a:pt x="4726" y="4506"/>
                    <a:pt x="4726" y="5829"/>
                  </a:cubicBezTo>
                  <a:cubicBezTo>
                    <a:pt x="4726" y="6112"/>
                    <a:pt x="4663" y="6396"/>
                    <a:pt x="4600" y="6617"/>
                  </a:cubicBezTo>
                  <a:lnTo>
                    <a:pt x="7656" y="8160"/>
                  </a:lnTo>
                  <a:cubicBezTo>
                    <a:pt x="7971" y="7436"/>
                    <a:pt x="8128" y="6617"/>
                    <a:pt x="8128" y="5829"/>
                  </a:cubicBezTo>
                  <a:cubicBezTo>
                    <a:pt x="8128" y="2647"/>
                    <a:pt x="5513" y="1"/>
                    <a:pt x="22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8038;p54">
              <a:extLst>
                <a:ext uri="{FF2B5EF4-FFF2-40B4-BE49-F238E27FC236}">
                  <a16:creationId xmlns:a16="http://schemas.microsoft.com/office/drawing/2014/main" id="{F257E6F2-CC10-4109-B952-3DA7E5862276}"/>
                </a:ext>
              </a:extLst>
            </p:cNvPr>
            <p:cNvSpPr/>
            <p:nvPr/>
          </p:nvSpPr>
          <p:spPr>
            <a:xfrm>
              <a:off x="-4656175" y="4151950"/>
              <a:ext cx="91375" cy="91375"/>
            </a:xfrm>
            <a:custGeom>
              <a:avLst/>
              <a:gdLst/>
              <a:ahLst/>
              <a:cxnLst/>
              <a:rect l="l" t="t" r="r" b="b"/>
              <a:pathLst>
                <a:path w="3655" h="3655" extrusionOk="0">
                  <a:moveTo>
                    <a:pt x="599" y="0"/>
                  </a:moveTo>
                  <a:cubicBezTo>
                    <a:pt x="441" y="221"/>
                    <a:pt x="252" y="441"/>
                    <a:pt x="0" y="599"/>
                  </a:cubicBezTo>
                  <a:lnTo>
                    <a:pt x="1544" y="3655"/>
                  </a:lnTo>
                  <a:cubicBezTo>
                    <a:pt x="2395" y="3151"/>
                    <a:pt x="3151" y="2395"/>
                    <a:pt x="3655" y="1544"/>
                  </a:cubicBezTo>
                  <a:lnTo>
                    <a:pt x="5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8039;p54">
              <a:extLst>
                <a:ext uri="{FF2B5EF4-FFF2-40B4-BE49-F238E27FC236}">
                  <a16:creationId xmlns:a16="http://schemas.microsoft.com/office/drawing/2014/main" id="{0646ADAC-5EBB-4360-96E6-4B21229A83C3}"/>
                </a:ext>
              </a:extLst>
            </p:cNvPr>
            <p:cNvSpPr/>
            <p:nvPr/>
          </p:nvSpPr>
          <p:spPr>
            <a:xfrm>
              <a:off x="-4817650" y="3991275"/>
              <a:ext cx="91400" cy="91375"/>
            </a:xfrm>
            <a:custGeom>
              <a:avLst/>
              <a:gdLst/>
              <a:ahLst/>
              <a:cxnLst/>
              <a:rect l="l" t="t" r="r" b="b"/>
              <a:pathLst>
                <a:path w="3656" h="3655" extrusionOk="0">
                  <a:moveTo>
                    <a:pt x="2143" y="0"/>
                  </a:moveTo>
                  <a:cubicBezTo>
                    <a:pt x="1261" y="504"/>
                    <a:pt x="536" y="1260"/>
                    <a:pt x="1" y="2111"/>
                  </a:cubicBezTo>
                  <a:lnTo>
                    <a:pt x="3088" y="3655"/>
                  </a:lnTo>
                  <a:cubicBezTo>
                    <a:pt x="3246" y="3434"/>
                    <a:pt x="3435" y="3214"/>
                    <a:pt x="3655" y="3088"/>
                  </a:cubicBezTo>
                  <a:lnTo>
                    <a:pt x="21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8040;p54">
              <a:extLst>
                <a:ext uri="{FF2B5EF4-FFF2-40B4-BE49-F238E27FC236}">
                  <a16:creationId xmlns:a16="http://schemas.microsoft.com/office/drawing/2014/main" id="{F8441CE4-8E86-40A0-A336-E72F965BE5B0}"/>
                </a:ext>
              </a:extLst>
            </p:cNvPr>
            <p:cNvSpPr/>
            <p:nvPr/>
          </p:nvSpPr>
          <p:spPr>
            <a:xfrm>
              <a:off x="-4837325" y="4059000"/>
              <a:ext cx="204000" cy="204025"/>
            </a:xfrm>
            <a:custGeom>
              <a:avLst/>
              <a:gdLst/>
              <a:ahLst/>
              <a:cxnLst/>
              <a:rect l="l" t="t" r="r" b="b"/>
              <a:pathLst>
                <a:path w="8160" h="8161" extrusionOk="0">
                  <a:moveTo>
                    <a:pt x="473" y="1"/>
                  </a:moveTo>
                  <a:cubicBezTo>
                    <a:pt x="158" y="725"/>
                    <a:pt x="0" y="1513"/>
                    <a:pt x="0" y="2300"/>
                  </a:cubicBezTo>
                  <a:cubicBezTo>
                    <a:pt x="0" y="5482"/>
                    <a:pt x="2615" y="8160"/>
                    <a:pt x="5828" y="8160"/>
                  </a:cubicBezTo>
                  <a:cubicBezTo>
                    <a:pt x="6648" y="8160"/>
                    <a:pt x="7435" y="8003"/>
                    <a:pt x="8160" y="7688"/>
                  </a:cubicBezTo>
                  <a:lnTo>
                    <a:pt x="6616" y="4632"/>
                  </a:lnTo>
                  <a:cubicBezTo>
                    <a:pt x="6396" y="4695"/>
                    <a:pt x="6144" y="4726"/>
                    <a:pt x="5860" y="4726"/>
                  </a:cubicBezTo>
                  <a:cubicBezTo>
                    <a:pt x="4537" y="4726"/>
                    <a:pt x="3434" y="3624"/>
                    <a:pt x="3434" y="2300"/>
                  </a:cubicBezTo>
                  <a:cubicBezTo>
                    <a:pt x="3434" y="2017"/>
                    <a:pt x="3466" y="1796"/>
                    <a:pt x="3560" y="1544"/>
                  </a:cubicBezTo>
                  <a:lnTo>
                    <a:pt x="4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8041;p54">
            <a:extLst>
              <a:ext uri="{FF2B5EF4-FFF2-40B4-BE49-F238E27FC236}">
                <a16:creationId xmlns:a16="http://schemas.microsoft.com/office/drawing/2014/main" id="{E897D84F-4F2C-47ED-8A29-792D1521E3EF}"/>
              </a:ext>
            </a:extLst>
          </p:cNvPr>
          <p:cNvGrpSpPr/>
          <p:nvPr/>
        </p:nvGrpSpPr>
        <p:grpSpPr>
          <a:xfrm>
            <a:off x="7069144" y="3615744"/>
            <a:ext cx="486429" cy="417281"/>
            <a:chOff x="-3037625" y="3254850"/>
            <a:chExt cx="299325" cy="256775"/>
          </a:xfrm>
          <a:solidFill>
            <a:srgbClr val="5C3183"/>
          </a:solidFill>
        </p:grpSpPr>
        <p:sp>
          <p:nvSpPr>
            <p:cNvPr id="379" name="Google Shape;8042;p54">
              <a:extLst>
                <a:ext uri="{FF2B5EF4-FFF2-40B4-BE49-F238E27FC236}">
                  <a16:creationId xmlns:a16="http://schemas.microsoft.com/office/drawing/2014/main" id="{5035032E-1F0E-4BE0-9A5C-D97A74215481}"/>
                </a:ext>
              </a:extLst>
            </p:cNvPr>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8043;p54">
              <a:extLst>
                <a:ext uri="{FF2B5EF4-FFF2-40B4-BE49-F238E27FC236}">
                  <a16:creationId xmlns:a16="http://schemas.microsoft.com/office/drawing/2014/main" id="{B0D08EF5-5AA4-4857-AAF2-3EC859DAF5D1}"/>
                </a:ext>
              </a:extLst>
            </p:cNvPr>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8044;p54">
              <a:extLst>
                <a:ext uri="{FF2B5EF4-FFF2-40B4-BE49-F238E27FC236}">
                  <a16:creationId xmlns:a16="http://schemas.microsoft.com/office/drawing/2014/main" id="{C1F8B307-3F81-4476-8C28-15D056EEBCBF}"/>
                </a:ext>
              </a:extLst>
            </p:cNvPr>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8045;p54">
              <a:extLst>
                <a:ext uri="{FF2B5EF4-FFF2-40B4-BE49-F238E27FC236}">
                  <a16:creationId xmlns:a16="http://schemas.microsoft.com/office/drawing/2014/main" id="{281D4F11-FE27-4F79-BA93-73DA2A48EEC5}"/>
                </a:ext>
              </a:extLst>
            </p:cNvPr>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8046;p54">
            <a:extLst>
              <a:ext uri="{FF2B5EF4-FFF2-40B4-BE49-F238E27FC236}">
                <a16:creationId xmlns:a16="http://schemas.microsoft.com/office/drawing/2014/main" id="{C39F7805-BD18-46A7-9A1B-42A504428980}"/>
              </a:ext>
            </a:extLst>
          </p:cNvPr>
          <p:cNvGrpSpPr/>
          <p:nvPr/>
        </p:nvGrpSpPr>
        <p:grpSpPr>
          <a:xfrm>
            <a:off x="7073614" y="4169248"/>
            <a:ext cx="477492" cy="474932"/>
            <a:chOff x="-3031325" y="3597450"/>
            <a:chExt cx="293825" cy="292250"/>
          </a:xfrm>
          <a:solidFill>
            <a:srgbClr val="5C3183"/>
          </a:solidFill>
        </p:grpSpPr>
        <p:sp>
          <p:nvSpPr>
            <p:cNvPr id="375" name="Google Shape;8047;p54">
              <a:extLst>
                <a:ext uri="{FF2B5EF4-FFF2-40B4-BE49-F238E27FC236}">
                  <a16:creationId xmlns:a16="http://schemas.microsoft.com/office/drawing/2014/main" id="{A222B3F5-B5F2-42F9-A991-981E8969B0C0}"/>
                </a:ext>
              </a:extLst>
            </p:cNvPr>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8048;p54">
              <a:extLst>
                <a:ext uri="{FF2B5EF4-FFF2-40B4-BE49-F238E27FC236}">
                  <a16:creationId xmlns:a16="http://schemas.microsoft.com/office/drawing/2014/main" id="{045D572F-435C-4920-B5CD-864A48AADE38}"/>
                </a:ext>
              </a:extLst>
            </p:cNvPr>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8049;p54">
              <a:extLst>
                <a:ext uri="{FF2B5EF4-FFF2-40B4-BE49-F238E27FC236}">
                  <a16:creationId xmlns:a16="http://schemas.microsoft.com/office/drawing/2014/main" id="{F0633C9A-8585-457E-8327-032E3A85E2C4}"/>
                </a:ext>
              </a:extLst>
            </p:cNvPr>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8050;p54">
              <a:extLst>
                <a:ext uri="{FF2B5EF4-FFF2-40B4-BE49-F238E27FC236}">
                  <a16:creationId xmlns:a16="http://schemas.microsoft.com/office/drawing/2014/main" id="{D16671DF-51CF-4F33-AEC5-ED455DF71A16}"/>
                </a:ext>
              </a:extLst>
            </p:cNvPr>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8051;p54">
            <a:extLst>
              <a:ext uri="{FF2B5EF4-FFF2-40B4-BE49-F238E27FC236}">
                <a16:creationId xmlns:a16="http://schemas.microsoft.com/office/drawing/2014/main" id="{645CA477-5188-434F-ACAB-6675FEA2680A}"/>
              </a:ext>
            </a:extLst>
          </p:cNvPr>
          <p:cNvGrpSpPr/>
          <p:nvPr/>
        </p:nvGrpSpPr>
        <p:grpSpPr>
          <a:xfrm>
            <a:off x="7087692" y="4820003"/>
            <a:ext cx="476191" cy="418582"/>
            <a:chOff x="-3030525" y="3973150"/>
            <a:chExt cx="293025" cy="257575"/>
          </a:xfrm>
          <a:solidFill>
            <a:srgbClr val="5C3183"/>
          </a:solidFill>
        </p:grpSpPr>
        <p:sp>
          <p:nvSpPr>
            <p:cNvPr id="373" name="Google Shape;8052;p54">
              <a:extLst>
                <a:ext uri="{FF2B5EF4-FFF2-40B4-BE49-F238E27FC236}">
                  <a16:creationId xmlns:a16="http://schemas.microsoft.com/office/drawing/2014/main" id="{96D06541-66DB-4B18-BDDF-D3242CA94D02}"/>
                </a:ext>
              </a:extLst>
            </p:cNvPr>
            <p:cNvSpPr/>
            <p:nvPr/>
          </p:nvSpPr>
          <p:spPr>
            <a:xfrm>
              <a:off x="-3029750" y="3973150"/>
              <a:ext cx="292250" cy="68550"/>
            </a:xfrm>
            <a:custGeom>
              <a:avLst/>
              <a:gdLst/>
              <a:ahLst/>
              <a:cxnLst/>
              <a:rect l="l" t="t" r="r" b="b"/>
              <a:pathLst>
                <a:path w="11690" h="2742" extrusionOk="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8053;p54">
              <a:extLst>
                <a:ext uri="{FF2B5EF4-FFF2-40B4-BE49-F238E27FC236}">
                  <a16:creationId xmlns:a16="http://schemas.microsoft.com/office/drawing/2014/main" id="{F3C28E1A-F58D-4537-B953-93B55DAE7509}"/>
                </a:ext>
              </a:extLst>
            </p:cNvPr>
            <p:cNvSpPr/>
            <p:nvPr/>
          </p:nvSpPr>
          <p:spPr>
            <a:xfrm>
              <a:off x="-3030525" y="4059000"/>
              <a:ext cx="292225" cy="171725"/>
            </a:xfrm>
            <a:custGeom>
              <a:avLst/>
              <a:gdLst/>
              <a:ahLst/>
              <a:cxnLst/>
              <a:rect l="l" t="t" r="r" b="b"/>
              <a:pathLst>
                <a:path w="11689" h="6869" extrusionOk="0">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8054;p54">
            <a:extLst>
              <a:ext uri="{FF2B5EF4-FFF2-40B4-BE49-F238E27FC236}">
                <a16:creationId xmlns:a16="http://schemas.microsoft.com/office/drawing/2014/main" id="{82D12122-7699-49EA-AFE8-6A8BFE2C57D3}"/>
              </a:ext>
            </a:extLst>
          </p:cNvPr>
          <p:cNvGrpSpPr/>
          <p:nvPr/>
        </p:nvGrpSpPr>
        <p:grpSpPr>
          <a:xfrm>
            <a:off x="10127074" y="3656675"/>
            <a:ext cx="476191" cy="335418"/>
            <a:chOff x="-1199300" y="3279250"/>
            <a:chExt cx="293025" cy="206400"/>
          </a:xfrm>
          <a:solidFill>
            <a:srgbClr val="5C3183"/>
          </a:solidFill>
        </p:grpSpPr>
        <p:sp>
          <p:nvSpPr>
            <p:cNvPr id="369" name="Google Shape;8055;p54">
              <a:extLst>
                <a:ext uri="{FF2B5EF4-FFF2-40B4-BE49-F238E27FC236}">
                  <a16:creationId xmlns:a16="http://schemas.microsoft.com/office/drawing/2014/main" id="{978DE5EC-9B1C-48CF-B04F-AB50FBCC7509}"/>
                </a:ext>
              </a:extLst>
            </p:cNvPr>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8056;p54">
              <a:extLst>
                <a:ext uri="{FF2B5EF4-FFF2-40B4-BE49-F238E27FC236}">
                  <a16:creationId xmlns:a16="http://schemas.microsoft.com/office/drawing/2014/main" id="{7960D956-D082-48CC-91EA-B311B5B34014}"/>
                </a:ext>
              </a:extLst>
            </p:cNvPr>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8057;p54">
              <a:extLst>
                <a:ext uri="{FF2B5EF4-FFF2-40B4-BE49-F238E27FC236}">
                  <a16:creationId xmlns:a16="http://schemas.microsoft.com/office/drawing/2014/main" id="{A763BA49-B69F-4DE7-8D42-ADA606B5275E}"/>
                </a:ext>
              </a:extLst>
            </p:cNvPr>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8058;p54">
              <a:extLst>
                <a:ext uri="{FF2B5EF4-FFF2-40B4-BE49-F238E27FC236}">
                  <a16:creationId xmlns:a16="http://schemas.microsoft.com/office/drawing/2014/main" id="{1DBCCC3B-ECC7-43A9-B60A-EB22A58B105D}"/>
                </a:ext>
              </a:extLst>
            </p:cNvPr>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8059;p54">
            <a:extLst>
              <a:ext uri="{FF2B5EF4-FFF2-40B4-BE49-F238E27FC236}">
                <a16:creationId xmlns:a16="http://schemas.microsoft.com/office/drawing/2014/main" id="{A29F9535-8931-426A-AA4A-9E6DD8E19C8D}"/>
              </a:ext>
            </a:extLst>
          </p:cNvPr>
          <p:cNvGrpSpPr/>
          <p:nvPr/>
        </p:nvGrpSpPr>
        <p:grpSpPr>
          <a:xfrm>
            <a:off x="1567294" y="3587065"/>
            <a:ext cx="501786" cy="474647"/>
            <a:chOff x="-6338550" y="3272950"/>
            <a:chExt cx="308775" cy="292075"/>
          </a:xfrm>
          <a:solidFill>
            <a:srgbClr val="5C3183"/>
          </a:solidFill>
        </p:grpSpPr>
        <p:sp>
          <p:nvSpPr>
            <p:cNvPr id="366" name="Google Shape;8060;p54">
              <a:extLst>
                <a:ext uri="{FF2B5EF4-FFF2-40B4-BE49-F238E27FC236}">
                  <a16:creationId xmlns:a16="http://schemas.microsoft.com/office/drawing/2014/main" id="{8BBE8DD1-466F-4CE5-8AE6-B738EBA50D02}"/>
                </a:ext>
              </a:extLst>
            </p:cNvPr>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8061;p54">
              <a:extLst>
                <a:ext uri="{FF2B5EF4-FFF2-40B4-BE49-F238E27FC236}">
                  <a16:creationId xmlns:a16="http://schemas.microsoft.com/office/drawing/2014/main" id="{E740F136-9110-4466-85A6-A10E8744CA2B}"/>
                </a:ext>
              </a:extLst>
            </p:cNvPr>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8062;p54">
              <a:extLst>
                <a:ext uri="{FF2B5EF4-FFF2-40B4-BE49-F238E27FC236}">
                  <a16:creationId xmlns:a16="http://schemas.microsoft.com/office/drawing/2014/main" id="{73A7E005-FFE0-4423-9F9D-1EA3B959C55B}"/>
                </a:ext>
              </a:extLst>
            </p:cNvPr>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8063;p54">
            <a:extLst>
              <a:ext uri="{FF2B5EF4-FFF2-40B4-BE49-F238E27FC236}">
                <a16:creationId xmlns:a16="http://schemas.microsoft.com/office/drawing/2014/main" id="{70B10CAD-9BDC-41D7-9961-8834A6465D85}"/>
              </a:ext>
            </a:extLst>
          </p:cNvPr>
          <p:cNvGrpSpPr/>
          <p:nvPr/>
        </p:nvGrpSpPr>
        <p:grpSpPr>
          <a:xfrm>
            <a:off x="1580092" y="4169901"/>
            <a:ext cx="476191" cy="473631"/>
            <a:chOff x="-6329100" y="3632100"/>
            <a:chExt cx="293025" cy="291450"/>
          </a:xfrm>
          <a:solidFill>
            <a:srgbClr val="5C3183"/>
          </a:solidFill>
        </p:grpSpPr>
        <p:sp>
          <p:nvSpPr>
            <p:cNvPr id="363" name="Google Shape;8064;p54">
              <a:extLst>
                <a:ext uri="{FF2B5EF4-FFF2-40B4-BE49-F238E27FC236}">
                  <a16:creationId xmlns:a16="http://schemas.microsoft.com/office/drawing/2014/main" id="{36B5C1E8-0BDD-4BE2-8766-0B026A1C76A5}"/>
                </a:ext>
              </a:extLst>
            </p:cNvPr>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8065;p54">
              <a:extLst>
                <a:ext uri="{FF2B5EF4-FFF2-40B4-BE49-F238E27FC236}">
                  <a16:creationId xmlns:a16="http://schemas.microsoft.com/office/drawing/2014/main" id="{94455B91-260D-4E9B-8978-D3E4E6B25635}"/>
                </a:ext>
              </a:extLst>
            </p:cNvPr>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8066;p54">
              <a:extLst>
                <a:ext uri="{FF2B5EF4-FFF2-40B4-BE49-F238E27FC236}">
                  <a16:creationId xmlns:a16="http://schemas.microsoft.com/office/drawing/2014/main" id="{B129F1BC-D154-45FB-8247-B5C36625E7A0}"/>
                </a:ext>
              </a:extLst>
            </p:cNvPr>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8067;p54">
            <a:extLst>
              <a:ext uri="{FF2B5EF4-FFF2-40B4-BE49-F238E27FC236}">
                <a16:creationId xmlns:a16="http://schemas.microsoft.com/office/drawing/2014/main" id="{D490C3BE-4FF9-4AEB-8D5D-C6C397273784}"/>
              </a:ext>
            </a:extLst>
          </p:cNvPr>
          <p:cNvGrpSpPr/>
          <p:nvPr/>
        </p:nvGrpSpPr>
        <p:grpSpPr>
          <a:xfrm>
            <a:off x="1594821" y="4792483"/>
            <a:ext cx="473591" cy="473631"/>
            <a:chOff x="-6329875" y="3992050"/>
            <a:chExt cx="291425" cy="291450"/>
          </a:xfrm>
          <a:solidFill>
            <a:srgbClr val="5C3183"/>
          </a:solidFill>
        </p:grpSpPr>
        <p:sp>
          <p:nvSpPr>
            <p:cNvPr id="359" name="Google Shape;8068;p54">
              <a:extLst>
                <a:ext uri="{FF2B5EF4-FFF2-40B4-BE49-F238E27FC236}">
                  <a16:creationId xmlns:a16="http://schemas.microsoft.com/office/drawing/2014/main" id="{A65C4C9B-E389-43F0-8A43-BE34771EDA17}"/>
                </a:ext>
              </a:extLst>
            </p:cNvPr>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8069;p54">
              <a:extLst>
                <a:ext uri="{FF2B5EF4-FFF2-40B4-BE49-F238E27FC236}">
                  <a16:creationId xmlns:a16="http://schemas.microsoft.com/office/drawing/2014/main" id="{A2B48DE7-77FC-4AD8-92CA-BF520E572ADF}"/>
                </a:ext>
              </a:extLst>
            </p:cNvPr>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8070;p54">
              <a:extLst>
                <a:ext uri="{FF2B5EF4-FFF2-40B4-BE49-F238E27FC236}">
                  <a16:creationId xmlns:a16="http://schemas.microsoft.com/office/drawing/2014/main" id="{2FB6F1A8-9E6A-4BD4-8B0A-4223A568FCCF}"/>
                </a:ext>
              </a:extLst>
            </p:cNvPr>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8071;p54">
              <a:extLst>
                <a:ext uri="{FF2B5EF4-FFF2-40B4-BE49-F238E27FC236}">
                  <a16:creationId xmlns:a16="http://schemas.microsoft.com/office/drawing/2014/main" id="{77BF6EE5-1B17-42F1-97B0-8303B9D81E33}"/>
                </a:ext>
              </a:extLst>
            </p:cNvPr>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8072;p54">
            <a:extLst>
              <a:ext uri="{FF2B5EF4-FFF2-40B4-BE49-F238E27FC236}">
                <a16:creationId xmlns:a16="http://schemas.microsoft.com/office/drawing/2014/main" id="{6BE3ADEF-8B59-451C-9628-F711FAAF5AB2}"/>
              </a:ext>
            </a:extLst>
          </p:cNvPr>
          <p:cNvGrpSpPr/>
          <p:nvPr/>
        </p:nvGrpSpPr>
        <p:grpSpPr>
          <a:xfrm>
            <a:off x="4626425" y="3585660"/>
            <a:ext cx="477492" cy="477451"/>
            <a:chOff x="-4478975" y="3251700"/>
            <a:chExt cx="293825" cy="293800"/>
          </a:xfrm>
          <a:solidFill>
            <a:srgbClr val="5C3183"/>
          </a:solidFill>
        </p:grpSpPr>
        <p:sp>
          <p:nvSpPr>
            <p:cNvPr id="356" name="Google Shape;8073;p54">
              <a:extLst>
                <a:ext uri="{FF2B5EF4-FFF2-40B4-BE49-F238E27FC236}">
                  <a16:creationId xmlns:a16="http://schemas.microsoft.com/office/drawing/2014/main" id="{6F8E708A-BE5A-4A16-A470-559D11A6EF28}"/>
                </a:ext>
              </a:extLst>
            </p:cNvPr>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8074;p54">
              <a:extLst>
                <a:ext uri="{FF2B5EF4-FFF2-40B4-BE49-F238E27FC236}">
                  <a16:creationId xmlns:a16="http://schemas.microsoft.com/office/drawing/2014/main" id="{994879DE-E2CF-4E75-AE83-5A96C8E43FEB}"/>
                </a:ext>
              </a:extLst>
            </p:cNvPr>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8075;p54">
              <a:extLst>
                <a:ext uri="{FF2B5EF4-FFF2-40B4-BE49-F238E27FC236}">
                  <a16:creationId xmlns:a16="http://schemas.microsoft.com/office/drawing/2014/main" id="{BD1EE721-638F-4FCA-B6A7-5E10A1619A21}"/>
                </a:ext>
              </a:extLst>
            </p:cNvPr>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8076;p54">
            <a:extLst>
              <a:ext uri="{FF2B5EF4-FFF2-40B4-BE49-F238E27FC236}">
                <a16:creationId xmlns:a16="http://schemas.microsoft.com/office/drawing/2014/main" id="{1E88B56C-846B-4BAE-A077-4CF17C48CF68}"/>
              </a:ext>
            </a:extLst>
          </p:cNvPr>
          <p:cNvGrpSpPr/>
          <p:nvPr/>
        </p:nvGrpSpPr>
        <p:grpSpPr>
          <a:xfrm>
            <a:off x="4626425" y="4169900"/>
            <a:ext cx="477492" cy="473631"/>
            <a:chOff x="-4475825" y="3612425"/>
            <a:chExt cx="293825" cy="291450"/>
          </a:xfrm>
          <a:solidFill>
            <a:srgbClr val="5C3183"/>
          </a:solidFill>
        </p:grpSpPr>
        <p:sp>
          <p:nvSpPr>
            <p:cNvPr id="353" name="Google Shape;8077;p54">
              <a:extLst>
                <a:ext uri="{FF2B5EF4-FFF2-40B4-BE49-F238E27FC236}">
                  <a16:creationId xmlns:a16="http://schemas.microsoft.com/office/drawing/2014/main" id="{151584F2-F0A1-4F7E-9940-976BBE9B91C3}"/>
                </a:ext>
              </a:extLst>
            </p:cNvPr>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8078;p54">
              <a:extLst>
                <a:ext uri="{FF2B5EF4-FFF2-40B4-BE49-F238E27FC236}">
                  <a16:creationId xmlns:a16="http://schemas.microsoft.com/office/drawing/2014/main" id="{D375CF09-9994-4246-9BB0-3CCBBE85AF27}"/>
                </a:ext>
              </a:extLst>
            </p:cNvPr>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8079;p54">
              <a:extLst>
                <a:ext uri="{FF2B5EF4-FFF2-40B4-BE49-F238E27FC236}">
                  <a16:creationId xmlns:a16="http://schemas.microsoft.com/office/drawing/2014/main" id="{3DD4CC8D-9AC6-4B82-8112-10C2A3E8D16D}"/>
                </a:ext>
              </a:extLst>
            </p:cNvPr>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8080;p54">
            <a:extLst>
              <a:ext uri="{FF2B5EF4-FFF2-40B4-BE49-F238E27FC236}">
                <a16:creationId xmlns:a16="http://schemas.microsoft.com/office/drawing/2014/main" id="{21B430C3-359C-4212-830A-51B19C534F6C}"/>
              </a:ext>
            </a:extLst>
          </p:cNvPr>
          <p:cNvGrpSpPr/>
          <p:nvPr/>
        </p:nvGrpSpPr>
        <p:grpSpPr>
          <a:xfrm>
            <a:off x="4636664" y="4792500"/>
            <a:ext cx="483869" cy="473590"/>
            <a:chOff x="-4480550" y="3970800"/>
            <a:chExt cx="297750" cy="291425"/>
          </a:xfrm>
          <a:solidFill>
            <a:srgbClr val="5C3183"/>
          </a:solidFill>
        </p:grpSpPr>
        <p:sp>
          <p:nvSpPr>
            <p:cNvPr id="351" name="Google Shape;8081;p54">
              <a:extLst>
                <a:ext uri="{FF2B5EF4-FFF2-40B4-BE49-F238E27FC236}">
                  <a16:creationId xmlns:a16="http://schemas.microsoft.com/office/drawing/2014/main" id="{7D0DB523-571A-4076-B804-523E937FE075}"/>
                </a:ext>
              </a:extLst>
            </p:cNvPr>
            <p:cNvSpPr/>
            <p:nvPr/>
          </p:nvSpPr>
          <p:spPr>
            <a:xfrm>
              <a:off x="-4426200" y="4058225"/>
              <a:ext cx="51225" cy="69325"/>
            </a:xfrm>
            <a:custGeom>
              <a:avLst/>
              <a:gdLst/>
              <a:ahLst/>
              <a:cxnLst/>
              <a:rect l="l" t="t" r="r" b="b"/>
              <a:pathLst>
                <a:path w="2049" h="2773" extrusionOk="0">
                  <a:moveTo>
                    <a:pt x="1" y="0"/>
                  </a:moveTo>
                  <a:lnTo>
                    <a:pt x="1" y="2773"/>
                  </a:lnTo>
                  <a:lnTo>
                    <a:pt x="2048" y="2773"/>
                  </a:lnTo>
                  <a:lnTo>
                    <a:pt x="20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8082;p54">
              <a:extLst>
                <a:ext uri="{FF2B5EF4-FFF2-40B4-BE49-F238E27FC236}">
                  <a16:creationId xmlns:a16="http://schemas.microsoft.com/office/drawing/2014/main" id="{B31BA7FA-CB0B-4496-8B71-858BD343637A}"/>
                </a:ext>
              </a:extLst>
            </p:cNvPr>
            <p:cNvSpPr/>
            <p:nvPr/>
          </p:nvSpPr>
          <p:spPr>
            <a:xfrm>
              <a:off x="-4480550" y="3970800"/>
              <a:ext cx="297750" cy="291425"/>
            </a:xfrm>
            <a:custGeom>
              <a:avLst/>
              <a:gdLst/>
              <a:ahLst/>
              <a:cxnLst/>
              <a:rect l="l" t="t" r="r" b="b"/>
              <a:pathLst>
                <a:path w="11910" h="11657" extrusionOk="0">
                  <a:moveTo>
                    <a:pt x="10082" y="2804"/>
                  </a:moveTo>
                  <a:cubicBezTo>
                    <a:pt x="10492" y="2804"/>
                    <a:pt x="10555" y="3466"/>
                    <a:pt x="10082" y="3466"/>
                  </a:cubicBezTo>
                  <a:lnTo>
                    <a:pt x="5924" y="3466"/>
                  </a:lnTo>
                  <a:cubicBezTo>
                    <a:pt x="5913" y="3466"/>
                    <a:pt x="5903" y="3467"/>
                    <a:pt x="5893" y="3467"/>
                  </a:cubicBezTo>
                  <a:cubicBezTo>
                    <a:pt x="5451" y="3467"/>
                    <a:pt x="5462" y="2804"/>
                    <a:pt x="5924" y="2804"/>
                  </a:cubicBezTo>
                  <a:close/>
                  <a:moveTo>
                    <a:pt x="10082" y="4159"/>
                  </a:moveTo>
                  <a:cubicBezTo>
                    <a:pt x="10492" y="4159"/>
                    <a:pt x="10555" y="4852"/>
                    <a:pt x="10082" y="4852"/>
                  </a:cubicBezTo>
                  <a:lnTo>
                    <a:pt x="5924" y="4852"/>
                  </a:lnTo>
                  <a:cubicBezTo>
                    <a:pt x="5451" y="4852"/>
                    <a:pt x="5451" y="4159"/>
                    <a:pt x="5924" y="4159"/>
                  </a:cubicBezTo>
                  <a:close/>
                  <a:moveTo>
                    <a:pt x="6807" y="5481"/>
                  </a:moveTo>
                  <a:cubicBezTo>
                    <a:pt x="7492" y="5481"/>
                    <a:pt x="8531" y="5513"/>
                    <a:pt x="10082" y="5513"/>
                  </a:cubicBezTo>
                  <a:cubicBezTo>
                    <a:pt x="10492" y="5513"/>
                    <a:pt x="10555" y="6175"/>
                    <a:pt x="10082" y="6175"/>
                  </a:cubicBezTo>
                  <a:lnTo>
                    <a:pt x="5924" y="6175"/>
                  </a:lnTo>
                  <a:lnTo>
                    <a:pt x="5924" y="6206"/>
                  </a:lnTo>
                  <a:cubicBezTo>
                    <a:pt x="5735" y="6206"/>
                    <a:pt x="5577" y="6049"/>
                    <a:pt x="5577" y="5860"/>
                  </a:cubicBezTo>
                  <a:cubicBezTo>
                    <a:pt x="5577" y="5546"/>
                    <a:pt x="5837" y="5481"/>
                    <a:pt x="6807" y="5481"/>
                  </a:cubicBezTo>
                  <a:close/>
                  <a:moveTo>
                    <a:pt x="4569" y="2804"/>
                  </a:moveTo>
                  <a:cubicBezTo>
                    <a:pt x="4758" y="2804"/>
                    <a:pt x="4916" y="2961"/>
                    <a:pt x="4916" y="3151"/>
                  </a:cubicBezTo>
                  <a:lnTo>
                    <a:pt x="4916" y="6585"/>
                  </a:lnTo>
                  <a:cubicBezTo>
                    <a:pt x="4916" y="6774"/>
                    <a:pt x="4758" y="6931"/>
                    <a:pt x="4569" y="6931"/>
                  </a:cubicBezTo>
                  <a:lnTo>
                    <a:pt x="1797" y="6931"/>
                  </a:lnTo>
                  <a:cubicBezTo>
                    <a:pt x="1608" y="6931"/>
                    <a:pt x="1450" y="6774"/>
                    <a:pt x="1450" y="6585"/>
                  </a:cubicBezTo>
                  <a:lnTo>
                    <a:pt x="1450" y="3151"/>
                  </a:lnTo>
                  <a:cubicBezTo>
                    <a:pt x="1450" y="2961"/>
                    <a:pt x="1608" y="2804"/>
                    <a:pt x="1797" y="2804"/>
                  </a:cubicBezTo>
                  <a:close/>
                  <a:moveTo>
                    <a:pt x="4916" y="8317"/>
                  </a:moveTo>
                  <a:lnTo>
                    <a:pt x="4916" y="8979"/>
                  </a:lnTo>
                  <a:lnTo>
                    <a:pt x="3529" y="8979"/>
                  </a:lnTo>
                  <a:lnTo>
                    <a:pt x="3529" y="8317"/>
                  </a:lnTo>
                  <a:close/>
                  <a:moveTo>
                    <a:pt x="8381" y="8317"/>
                  </a:moveTo>
                  <a:lnTo>
                    <a:pt x="8381" y="8979"/>
                  </a:lnTo>
                  <a:lnTo>
                    <a:pt x="6963" y="8979"/>
                  </a:lnTo>
                  <a:lnTo>
                    <a:pt x="6963" y="8317"/>
                  </a:lnTo>
                  <a:close/>
                  <a:moveTo>
                    <a:pt x="1828" y="0"/>
                  </a:moveTo>
                  <a:cubicBezTo>
                    <a:pt x="1419" y="0"/>
                    <a:pt x="1355" y="662"/>
                    <a:pt x="1828" y="662"/>
                  </a:cubicBezTo>
                  <a:lnTo>
                    <a:pt x="2206" y="662"/>
                  </a:lnTo>
                  <a:lnTo>
                    <a:pt x="2206" y="1418"/>
                  </a:lnTo>
                  <a:lnTo>
                    <a:pt x="1166" y="1418"/>
                  </a:lnTo>
                  <a:cubicBezTo>
                    <a:pt x="631" y="1418"/>
                    <a:pt x="158" y="1890"/>
                    <a:pt x="158" y="2426"/>
                  </a:cubicBezTo>
                  <a:lnTo>
                    <a:pt x="158" y="7246"/>
                  </a:lnTo>
                  <a:cubicBezTo>
                    <a:pt x="158" y="7782"/>
                    <a:pt x="631" y="8254"/>
                    <a:pt x="1166" y="8254"/>
                  </a:cubicBezTo>
                  <a:lnTo>
                    <a:pt x="2868" y="8254"/>
                  </a:lnTo>
                  <a:lnTo>
                    <a:pt x="2868" y="8947"/>
                  </a:lnTo>
                  <a:lnTo>
                    <a:pt x="1828" y="8947"/>
                  </a:lnTo>
                  <a:cubicBezTo>
                    <a:pt x="1419" y="8947"/>
                    <a:pt x="1355" y="9609"/>
                    <a:pt x="1828" y="9609"/>
                  </a:cubicBezTo>
                  <a:lnTo>
                    <a:pt x="4916" y="9609"/>
                  </a:lnTo>
                  <a:lnTo>
                    <a:pt x="4916" y="10995"/>
                  </a:lnTo>
                  <a:lnTo>
                    <a:pt x="473" y="10995"/>
                  </a:lnTo>
                  <a:cubicBezTo>
                    <a:pt x="32" y="10995"/>
                    <a:pt x="1" y="11657"/>
                    <a:pt x="473" y="11657"/>
                  </a:cubicBezTo>
                  <a:lnTo>
                    <a:pt x="11437" y="11657"/>
                  </a:lnTo>
                  <a:cubicBezTo>
                    <a:pt x="11878" y="11657"/>
                    <a:pt x="11910" y="10995"/>
                    <a:pt x="11437" y="10995"/>
                  </a:cubicBezTo>
                  <a:lnTo>
                    <a:pt x="6963" y="10995"/>
                  </a:lnTo>
                  <a:lnTo>
                    <a:pt x="6963" y="9609"/>
                  </a:lnTo>
                  <a:lnTo>
                    <a:pt x="10082" y="9609"/>
                  </a:lnTo>
                  <a:cubicBezTo>
                    <a:pt x="10492" y="9609"/>
                    <a:pt x="10555" y="8947"/>
                    <a:pt x="10082" y="8947"/>
                  </a:cubicBezTo>
                  <a:lnTo>
                    <a:pt x="9043" y="8947"/>
                  </a:lnTo>
                  <a:lnTo>
                    <a:pt x="9043" y="8254"/>
                  </a:lnTo>
                  <a:lnTo>
                    <a:pt x="10775" y="8254"/>
                  </a:lnTo>
                  <a:cubicBezTo>
                    <a:pt x="11343" y="8254"/>
                    <a:pt x="11815" y="7782"/>
                    <a:pt x="11815" y="7246"/>
                  </a:cubicBezTo>
                  <a:lnTo>
                    <a:pt x="11815" y="2426"/>
                  </a:lnTo>
                  <a:cubicBezTo>
                    <a:pt x="11815" y="1890"/>
                    <a:pt x="11343" y="1418"/>
                    <a:pt x="10775" y="1418"/>
                  </a:cubicBezTo>
                  <a:lnTo>
                    <a:pt x="9767" y="1418"/>
                  </a:lnTo>
                  <a:lnTo>
                    <a:pt x="9767" y="662"/>
                  </a:lnTo>
                  <a:lnTo>
                    <a:pt x="10114" y="662"/>
                  </a:lnTo>
                  <a:cubicBezTo>
                    <a:pt x="10555" y="662"/>
                    <a:pt x="10586" y="0"/>
                    <a:pt x="10114" y="0"/>
                  </a:cubicBezTo>
                  <a:lnTo>
                    <a:pt x="8728" y="0"/>
                  </a:lnTo>
                  <a:cubicBezTo>
                    <a:pt x="8287" y="0"/>
                    <a:pt x="8255" y="662"/>
                    <a:pt x="8728" y="662"/>
                  </a:cubicBezTo>
                  <a:lnTo>
                    <a:pt x="9074" y="662"/>
                  </a:lnTo>
                  <a:lnTo>
                    <a:pt x="9074" y="1418"/>
                  </a:lnTo>
                  <a:lnTo>
                    <a:pt x="6302" y="1418"/>
                  </a:lnTo>
                  <a:lnTo>
                    <a:pt x="6302" y="662"/>
                  </a:lnTo>
                  <a:lnTo>
                    <a:pt x="6648" y="662"/>
                  </a:lnTo>
                  <a:cubicBezTo>
                    <a:pt x="7089" y="662"/>
                    <a:pt x="7121" y="0"/>
                    <a:pt x="6648" y="0"/>
                  </a:cubicBezTo>
                  <a:lnTo>
                    <a:pt x="5262" y="0"/>
                  </a:lnTo>
                  <a:cubicBezTo>
                    <a:pt x="4821" y="0"/>
                    <a:pt x="4790" y="662"/>
                    <a:pt x="5262" y="662"/>
                  </a:cubicBezTo>
                  <a:lnTo>
                    <a:pt x="5609" y="662"/>
                  </a:lnTo>
                  <a:lnTo>
                    <a:pt x="5609" y="1418"/>
                  </a:lnTo>
                  <a:lnTo>
                    <a:pt x="2868" y="1418"/>
                  </a:lnTo>
                  <a:lnTo>
                    <a:pt x="2868" y="662"/>
                  </a:lnTo>
                  <a:lnTo>
                    <a:pt x="3214" y="662"/>
                  </a:lnTo>
                  <a:cubicBezTo>
                    <a:pt x="3655" y="662"/>
                    <a:pt x="3687" y="0"/>
                    <a:pt x="3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8083;p54">
            <a:extLst>
              <a:ext uri="{FF2B5EF4-FFF2-40B4-BE49-F238E27FC236}">
                <a16:creationId xmlns:a16="http://schemas.microsoft.com/office/drawing/2014/main" id="{44D5CCC1-583B-4265-A692-5FA8BE4CC0F4}"/>
              </a:ext>
            </a:extLst>
          </p:cNvPr>
          <p:cNvGrpSpPr/>
          <p:nvPr/>
        </p:nvGrpSpPr>
        <p:grpSpPr>
          <a:xfrm>
            <a:off x="7688240" y="3587569"/>
            <a:ext cx="468512" cy="473631"/>
            <a:chOff x="-2668225" y="3239075"/>
            <a:chExt cx="288300" cy="291450"/>
          </a:xfrm>
          <a:solidFill>
            <a:srgbClr val="5C3183"/>
          </a:solidFill>
        </p:grpSpPr>
        <p:sp>
          <p:nvSpPr>
            <p:cNvPr id="346" name="Google Shape;8084;p54">
              <a:extLst>
                <a:ext uri="{FF2B5EF4-FFF2-40B4-BE49-F238E27FC236}">
                  <a16:creationId xmlns:a16="http://schemas.microsoft.com/office/drawing/2014/main" id="{13AE34F5-DA81-4BFB-A0D2-862C6D5E9EDF}"/>
                </a:ext>
              </a:extLst>
            </p:cNvPr>
            <p:cNvSpPr/>
            <p:nvPr/>
          </p:nvSpPr>
          <p:spPr>
            <a:xfrm>
              <a:off x="-2592600" y="3239075"/>
              <a:ext cx="137850" cy="51225"/>
            </a:xfrm>
            <a:custGeom>
              <a:avLst/>
              <a:gdLst/>
              <a:ahLst/>
              <a:cxnLst/>
              <a:rect l="l" t="t" r="r" b="b"/>
              <a:pathLst>
                <a:path w="5514" h="2049" extrusionOk="0">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8085;p54">
              <a:extLst>
                <a:ext uri="{FF2B5EF4-FFF2-40B4-BE49-F238E27FC236}">
                  <a16:creationId xmlns:a16="http://schemas.microsoft.com/office/drawing/2014/main" id="{FBE0D463-8CE6-432F-88E1-9D6C4E51D9AF}"/>
                </a:ext>
              </a:extLst>
            </p:cNvPr>
            <p:cNvSpPr/>
            <p:nvPr/>
          </p:nvSpPr>
          <p:spPr>
            <a:xfrm>
              <a:off x="-2587875" y="3307875"/>
              <a:ext cx="129200" cy="69850"/>
            </a:xfrm>
            <a:custGeom>
              <a:avLst/>
              <a:gdLst/>
              <a:ahLst/>
              <a:cxnLst/>
              <a:rect l="l" t="t" r="r" b="b"/>
              <a:pathLst>
                <a:path w="5168" h="2794" extrusionOk="0">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8086;p54">
              <a:extLst>
                <a:ext uri="{FF2B5EF4-FFF2-40B4-BE49-F238E27FC236}">
                  <a16:creationId xmlns:a16="http://schemas.microsoft.com/office/drawing/2014/main" id="{2A64F856-AC72-4396-98D8-9FA72E605C61}"/>
                </a:ext>
              </a:extLst>
            </p:cNvPr>
            <p:cNvSpPr/>
            <p:nvPr/>
          </p:nvSpPr>
          <p:spPr>
            <a:xfrm>
              <a:off x="-2566625" y="3427325"/>
              <a:ext cx="33125" cy="33100"/>
            </a:xfrm>
            <a:custGeom>
              <a:avLst/>
              <a:gdLst/>
              <a:ahLst/>
              <a:cxnLst/>
              <a:rect l="l" t="t" r="r" b="b"/>
              <a:pathLst>
                <a:path w="1325" h="1324" extrusionOk="0">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8087;p54">
              <a:extLst>
                <a:ext uri="{FF2B5EF4-FFF2-40B4-BE49-F238E27FC236}">
                  <a16:creationId xmlns:a16="http://schemas.microsoft.com/office/drawing/2014/main" id="{11283E91-04B2-40B1-A7AF-CFE16BCD2ABB}"/>
                </a:ext>
              </a:extLst>
            </p:cNvPr>
            <p:cNvSpPr/>
            <p:nvPr/>
          </p:nvSpPr>
          <p:spPr>
            <a:xfrm>
              <a:off x="-2481550" y="3461200"/>
              <a:ext cx="18125" cy="18150"/>
            </a:xfrm>
            <a:custGeom>
              <a:avLst/>
              <a:gdLst/>
              <a:ahLst/>
              <a:cxnLst/>
              <a:rect l="l" t="t" r="r" b="b"/>
              <a:pathLst>
                <a:path w="725" h="726" extrusionOk="0">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8088;p54">
              <a:extLst>
                <a:ext uri="{FF2B5EF4-FFF2-40B4-BE49-F238E27FC236}">
                  <a16:creationId xmlns:a16="http://schemas.microsoft.com/office/drawing/2014/main" id="{CD8AB847-DE8E-4D99-AE16-58D7603087FC}"/>
                </a:ext>
              </a:extLst>
            </p:cNvPr>
            <p:cNvSpPr/>
            <p:nvPr/>
          </p:nvSpPr>
          <p:spPr>
            <a:xfrm>
              <a:off x="-2668225" y="3393475"/>
              <a:ext cx="288300" cy="137050"/>
            </a:xfrm>
            <a:custGeom>
              <a:avLst/>
              <a:gdLst/>
              <a:ahLst/>
              <a:cxnLst/>
              <a:rect l="l" t="t" r="r" b="b"/>
              <a:pathLst>
                <a:path w="11532" h="5482" extrusionOk="0">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8089;p54">
            <a:extLst>
              <a:ext uri="{FF2B5EF4-FFF2-40B4-BE49-F238E27FC236}">
                <a16:creationId xmlns:a16="http://schemas.microsoft.com/office/drawing/2014/main" id="{F663C026-99C4-4C2A-A4C9-26CD87295428}"/>
              </a:ext>
            </a:extLst>
          </p:cNvPr>
          <p:cNvGrpSpPr/>
          <p:nvPr/>
        </p:nvGrpSpPr>
        <p:grpSpPr>
          <a:xfrm>
            <a:off x="7685029" y="4169898"/>
            <a:ext cx="474932" cy="473631"/>
            <a:chOff x="-2671375" y="3597450"/>
            <a:chExt cx="292250" cy="291450"/>
          </a:xfrm>
          <a:solidFill>
            <a:srgbClr val="5C3183"/>
          </a:solidFill>
        </p:grpSpPr>
        <p:sp>
          <p:nvSpPr>
            <p:cNvPr id="344" name="Google Shape;8090;p54">
              <a:extLst>
                <a:ext uri="{FF2B5EF4-FFF2-40B4-BE49-F238E27FC236}">
                  <a16:creationId xmlns:a16="http://schemas.microsoft.com/office/drawing/2014/main" id="{714BBA53-BE6F-45B9-AF60-B18C178DC582}"/>
                </a:ext>
              </a:extLst>
            </p:cNvPr>
            <p:cNvSpPr/>
            <p:nvPr/>
          </p:nvSpPr>
          <p:spPr>
            <a:xfrm>
              <a:off x="-2654050" y="3597450"/>
              <a:ext cx="260725" cy="51225"/>
            </a:xfrm>
            <a:custGeom>
              <a:avLst/>
              <a:gdLst/>
              <a:ahLst/>
              <a:cxnLst/>
              <a:rect l="l" t="t" r="r" b="b"/>
              <a:pathLst>
                <a:path w="10429" h="2049" extrusionOk="0">
                  <a:moveTo>
                    <a:pt x="1513" y="1"/>
                  </a:moveTo>
                  <a:cubicBezTo>
                    <a:pt x="1072" y="1"/>
                    <a:pt x="725" y="253"/>
                    <a:pt x="568" y="631"/>
                  </a:cubicBezTo>
                  <a:lnTo>
                    <a:pt x="1" y="2049"/>
                  </a:lnTo>
                  <a:lnTo>
                    <a:pt x="10429" y="2049"/>
                  </a:lnTo>
                  <a:lnTo>
                    <a:pt x="9830" y="631"/>
                  </a:lnTo>
                  <a:cubicBezTo>
                    <a:pt x="9673" y="253"/>
                    <a:pt x="9263" y="1"/>
                    <a:pt x="88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8091;p54">
              <a:extLst>
                <a:ext uri="{FF2B5EF4-FFF2-40B4-BE49-F238E27FC236}">
                  <a16:creationId xmlns:a16="http://schemas.microsoft.com/office/drawing/2014/main" id="{3C1C5006-61E8-447E-861E-0D46C9FAA1B0}"/>
                </a:ext>
              </a:extLst>
            </p:cNvPr>
            <p:cNvSpPr/>
            <p:nvPr/>
          </p:nvSpPr>
          <p:spPr>
            <a:xfrm>
              <a:off x="-2671375" y="3667550"/>
              <a:ext cx="292250" cy="221350"/>
            </a:xfrm>
            <a:custGeom>
              <a:avLst/>
              <a:gdLst/>
              <a:ahLst/>
              <a:cxnLst/>
              <a:rect l="l" t="t" r="r" b="b"/>
              <a:pathLst>
                <a:path w="11690" h="8854" extrusionOk="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8092;p54">
            <a:extLst>
              <a:ext uri="{FF2B5EF4-FFF2-40B4-BE49-F238E27FC236}">
                <a16:creationId xmlns:a16="http://schemas.microsoft.com/office/drawing/2014/main" id="{3566B22A-6A97-46A2-B700-A6520487BAF1}"/>
              </a:ext>
            </a:extLst>
          </p:cNvPr>
          <p:cNvGrpSpPr/>
          <p:nvPr/>
        </p:nvGrpSpPr>
        <p:grpSpPr>
          <a:xfrm>
            <a:off x="7697199" y="4791199"/>
            <a:ext cx="477451" cy="476191"/>
            <a:chOff x="-2670575" y="3956600"/>
            <a:chExt cx="293800" cy="293025"/>
          </a:xfrm>
          <a:solidFill>
            <a:srgbClr val="5C3183"/>
          </a:solidFill>
        </p:grpSpPr>
        <p:sp>
          <p:nvSpPr>
            <p:cNvPr id="340" name="Google Shape;8093;p54">
              <a:extLst>
                <a:ext uri="{FF2B5EF4-FFF2-40B4-BE49-F238E27FC236}">
                  <a16:creationId xmlns:a16="http://schemas.microsoft.com/office/drawing/2014/main" id="{B45B22BF-0D02-49B3-9ADC-95E557F0966C}"/>
                </a:ext>
              </a:extLst>
            </p:cNvPr>
            <p:cNvSpPr/>
            <p:nvPr/>
          </p:nvSpPr>
          <p:spPr>
            <a:xfrm>
              <a:off x="-2670575" y="3975525"/>
              <a:ext cx="116575" cy="34675"/>
            </a:xfrm>
            <a:custGeom>
              <a:avLst/>
              <a:gdLst/>
              <a:ahLst/>
              <a:cxnLst/>
              <a:rect l="l" t="t" r="r" b="b"/>
              <a:pathLst>
                <a:path w="4663" h="1387" extrusionOk="0">
                  <a:moveTo>
                    <a:pt x="1040" y="0"/>
                  </a:moveTo>
                  <a:cubicBezTo>
                    <a:pt x="473" y="0"/>
                    <a:pt x="0" y="473"/>
                    <a:pt x="0" y="1040"/>
                  </a:cubicBezTo>
                  <a:lnTo>
                    <a:pt x="0" y="1386"/>
                  </a:lnTo>
                  <a:lnTo>
                    <a:pt x="3781" y="1386"/>
                  </a:lnTo>
                  <a:cubicBezTo>
                    <a:pt x="4001" y="882"/>
                    <a:pt x="4316" y="410"/>
                    <a:pt x="4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8094;p54">
              <a:extLst>
                <a:ext uri="{FF2B5EF4-FFF2-40B4-BE49-F238E27FC236}">
                  <a16:creationId xmlns:a16="http://schemas.microsoft.com/office/drawing/2014/main" id="{9C04CB95-809C-4ED1-A1FB-3A583566E674}"/>
                </a:ext>
              </a:extLst>
            </p:cNvPr>
            <p:cNvSpPr/>
            <p:nvPr/>
          </p:nvSpPr>
          <p:spPr>
            <a:xfrm>
              <a:off x="-2669800" y="4026700"/>
              <a:ext cx="170950" cy="136300"/>
            </a:xfrm>
            <a:custGeom>
              <a:avLst/>
              <a:gdLst/>
              <a:ahLst/>
              <a:cxnLst/>
              <a:rect l="l" t="t" r="r" b="b"/>
              <a:pathLst>
                <a:path w="6838" h="5452" extrusionOk="0">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8095;p54">
              <a:extLst>
                <a:ext uri="{FF2B5EF4-FFF2-40B4-BE49-F238E27FC236}">
                  <a16:creationId xmlns:a16="http://schemas.microsoft.com/office/drawing/2014/main" id="{C1983DE4-C09F-4B15-963B-224A51E209AE}"/>
                </a:ext>
              </a:extLst>
            </p:cNvPr>
            <p:cNvSpPr/>
            <p:nvPr/>
          </p:nvSpPr>
          <p:spPr>
            <a:xfrm>
              <a:off x="-2669800" y="4179500"/>
              <a:ext cx="170950" cy="70125"/>
            </a:xfrm>
            <a:custGeom>
              <a:avLst/>
              <a:gdLst/>
              <a:ahLst/>
              <a:cxnLst/>
              <a:rect l="l" t="t" r="r" b="b"/>
              <a:pathLst>
                <a:path w="6838" h="2805" extrusionOk="0">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8096;p54">
              <a:extLst>
                <a:ext uri="{FF2B5EF4-FFF2-40B4-BE49-F238E27FC236}">
                  <a16:creationId xmlns:a16="http://schemas.microsoft.com/office/drawing/2014/main" id="{4317A237-BBDB-4BC3-AC2E-D0489E67F92A}"/>
                </a:ext>
              </a:extLst>
            </p:cNvPr>
            <p:cNvSpPr/>
            <p:nvPr/>
          </p:nvSpPr>
          <p:spPr>
            <a:xfrm>
              <a:off x="-2566625" y="3956600"/>
              <a:ext cx="189850" cy="190650"/>
            </a:xfrm>
            <a:custGeom>
              <a:avLst/>
              <a:gdLst/>
              <a:ahLst/>
              <a:cxnLst/>
              <a:rect l="l" t="t" r="r" b="b"/>
              <a:pathLst>
                <a:path w="7594" h="7626" extrusionOk="0">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8097;p54">
            <a:extLst>
              <a:ext uri="{FF2B5EF4-FFF2-40B4-BE49-F238E27FC236}">
                <a16:creationId xmlns:a16="http://schemas.microsoft.com/office/drawing/2014/main" id="{A6136CFF-64AF-47BE-822E-FD90D5EFA7B6}"/>
              </a:ext>
            </a:extLst>
          </p:cNvPr>
          <p:cNvGrpSpPr/>
          <p:nvPr/>
        </p:nvGrpSpPr>
        <p:grpSpPr>
          <a:xfrm>
            <a:off x="10124516" y="4170629"/>
            <a:ext cx="481310" cy="472169"/>
            <a:chOff x="-1183550" y="3586525"/>
            <a:chExt cx="296175" cy="290550"/>
          </a:xfrm>
          <a:solidFill>
            <a:srgbClr val="5C3183"/>
          </a:solidFill>
        </p:grpSpPr>
        <p:sp>
          <p:nvSpPr>
            <p:cNvPr id="331" name="Google Shape;8098;p54">
              <a:extLst>
                <a:ext uri="{FF2B5EF4-FFF2-40B4-BE49-F238E27FC236}">
                  <a16:creationId xmlns:a16="http://schemas.microsoft.com/office/drawing/2014/main" id="{6DAE534A-0A54-4873-B5FA-76875ADF439D}"/>
                </a:ext>
              </a:extLst>
            </p:cNvPr>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8099;p54">
              <a:extLst>
                <a:ext uri="{FF2B5EF4-FFF2-40B4-BE49-F238E27FC236}">
                  <a16:creationId xmlns:a16="http://schemas.microsoft.com/office/drawing/2014/main" id="{C79A9A25-AFB8-44FE-8BEB-CB9E125690F2}"/>
                </a:ext>
              </a:extLst>
            </p:cNvPr>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8100;p54">
              <a:extLst>
                <a:ext uri="{FF2B5EF4-FFF2-40B4-BE49-F238E27FC236}">
                  <a16:creationId xmlns:a16="http://schemas.microsoft.com/office/drawing/2014/main" id="{98078C80-2A97-484A-A294-20122AD5089A}"/>
                </a:ext>
              </a:extLst>
            </p:cNvPr>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8101;p54">
              <a:extLst>
                <a:ext uri="{FF2B5EF4-FFF2-40B4-BE49-F238E27FC236}">
                  <a16:creationId xmlns:a16="http://schemas.microsoft.com/office/drawing/2014/main" id="{8E71AF8A-B93F-4F61-B539-911BD0D12BAB}"/>
                </a:ext>
              </a:extLst>
            </p:cNvPr>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8102;p54">
              <a:extLst>
                <a:ext uri="{FF2B5EF4-FFF2-40B4-BE49-F238E27FC236}">
                  <a16:creationId xmlns:a16="http://schemas.microsoft.com/office/drawing/2014/main" id="{CB9C2869-2357-40CC-B55B-518DBE302772}"/>
                </a:ext>
              </a:extLst>
            </p:cNvPr>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8103;p54">
              <a:extLst>
                <a:ext uri="{FF2B5EF4-FFF2-40B4-BE49-F238E27FC236}">
                  <a16:creationId xmlns:a16="http://schemas.microsoft.com/office/drawing/2014/main" id="{256E1379-4D8E-4CCE-9642-6126C80EE8F8}"/>
                </a:ext>
              </a:extLst>
            </p:cNvPr>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8104;p54">
              <a:extLst>
                <a:ext uri="{FF2B5EF4-FFF2-40B4-BE49-F238E27FC236}">
                  <a16:creationId xmlns:a16="http://schemas.microsoft.com/office/drawing/2014/main" id="{7FEE2CA3-7E87-468F-8C09-9DFFE74EC226}"/>
                </a:ext>
              </a:extLst>
            </p:cNvPr>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8105;p54">
              <a:extLst>
                <a:ext uri="{FF2B5EF4-FFF2-40B4-BE49-F238E27FC236}">
                  <a16:creationId xmlns:a16="http://schemas.microsoft.com/office/drawing/2014/main" id="{7534E9CD-BA1C-4B2B-9E34-334EA7B8663E}"/>
                </a:ext>
              </a:extLst>
            </p:cNvPr>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8106;p54">
              <a:extLst>
                <a:ext uri="{FF2B5EF4-FFF2-40B4-BE49-F238E27FC236}">
                  <a16:creationId xmlns:a16="http://schemas.microsoft.com/office/drawing/2014/main" id="{B4D6C7A7-B069-492F-AF6B-BD065EC5FA14}"/>
                </a:ext>
              </a:extLst>
            </p:cNvPr>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8107;p54">
            <a:extLst>
              <a:ext uri="{FF2B5EF4-FFF2-40B4-BE49-F238E27FC236}">
                <a16:creationId xmlns:a16="http://schemas.microsoft.com/office/drawing/2014/main" id="{2200218A-6A02-4306-AA50-2EBEDB96D12E}"/>
              </a:ext>
            </a:extLst>
          </p:cNvPr>
          <p:cNvGrpSpPr/>
          <p:nvPr/>
        </p:nvGrpSpPr>
        <p:grpSpPr>
          <a:xfrm>
            <a:off x="2190854" y="3588223"/>
            <a:ext cx="474932" cy="472332"/>
            <a:chOff x="-5971525" y="3273750"/>
            <a:chExt cx="292250" cy="290650"/>
          </a:xfrm>
          <a:solidFill>
            <a:srgbClr val="5C3183"/>
          </a:solidFill>
        </p:grpSpPr>
        <p:sp>
          <p:nvSpPr>
            <p:cNvPr id="329" name="Google Shape;8108;p54">
              <a:extLst>
                <a:ext uri="{FF2B5EF4-FFF2-40B4-BE49-F238E27FC236}">
                  <a16:creationId xmlns:a16="http://schemas.microsoft.com/office/drawing/2014/main" id="{47CCAF6F-A066-44CD-AF66-F8EF3BAC4F7E}"/>
                </a:ext>
              </a:extLst>
            </p:cNvPr>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8109;p54">
              <a:extLst>
                <a:ext uri="{FF2B5EF4-FFF2-40B4-BE49-F238E27FC236}">
                  <a16:creationId xmlns:a16="http://schemas.microsoft.com/office/drawing/2014/main" id="{6CF16A15-ABD7-4A5F-A739-D6491C28F3D4}"/>
                </a:ext>
              </a:extLst>
            </p:cNvPr>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8110;p54">
            <a:extLst>
              <a:ext uri="{FF2B5EF4-FFF2-40B4-BE49-F238E27FC236}">
                <a16:creationId xmlns:a16="http://schemas.microsoft.com/office/drawing/2014/main" id="{91B25F03-FE8D-4857-84A6-9772FDED6B92}"/>
              </a:ext>
            </a:extLst>
          </p:cNvPr>
          <p:cNvGrpSpPr/>
          <p:nvPr/>
        </p:nvGrpSpPr>
        <p:grpSpPr>
          <a:xfrm>
            <a:off x="2184456" y="4168358"/>
            <a:ext cx="487730" cy="476720"/>
            <a:chOff x="-5974675" y="3632100"/>
            <a:chExt cx="300125" cy="293350"/>
          </a:xfrm>
          <a:solidFill>
            <a:srgbClr val="5C3183"/>
          </a:solidFill>
        </p:grpSpPr>
        <p:sp>
          <p:nvSpPr>
            <p:cNvPr id="326" name="Google Shape;8111;p54">
              <a:extLst>
                <a:ext uri="{FF2B5EF4-FFF2-40B4-BE49-F238E27FC236}">
                  <a16:creationId xmlns:a16="http://schemas.microsoft.com/office/drawing/2014/main" id="{98FEAEB0-63E7-45AE-A7FB-70E3DD2FE11F}"/>
                </a:ext>
              </a:extLst>
            </p:cNvPr>
            <p:cNvSpPr/>
            <p:nvPr/>
          </p:nvSpPr>
          <p:spPr>
            <a:xfrm>
              <a:off x="-5974675" y="3701875"/>
              <a:ext cx="141025" cy="221650"/>
            </a:xfrm>
            <a:custGeom>
              <a:avLst/>
              <a:gdLst/>
              <a:ahLst/>
              <a:cxnLst/>
              <a:rect l="l" t="t" r="r" b="b"/>
              <a:pathLst>
                <a:path w="5641" h="8866" extrusionOk="0">
                  <a:moveTo>
                    <a:pt x="540" y="1"/>
                  </a:moveTo>
                  <a:cubicBezTo>
                    <a:pt x="331" y="1"/>
                    <a:pt x="123" y="188"/>
                    <a:pt x="221" y="423"/>
                  </a:cubicBezTo>
                  <a:lnTo>
                    <a:pt x="568" y="1526"/>
                  </a:lnTo>
                  <a:cubicBezTo>
                    <a:pt x="788" y="2251"/>
                    <a:pt x="1419" y="2723"/>
                    <a:pt x="2175" y="2723"/>
                  </a:cubicBezTo>
                  <a:lnTo>
                    <a:pt x="2899" y="2723"/>
                  </a:lnTo>
                  <a:lnTo>
                    <a:pt x="2899" y="4110"/>
                  </a:lnTo>
                  <a:lnTo>
                    <a:pt x="473" y="4110"/>
                  </a:lnTo>
                  <a:cubicBezTo>
                    <a:pt x="64" y="4110"/>
                    <a:pt x="1" y="4771"/>
                    <a:pt x="473" y="4771"/>
                  </a:cubicBezTo>
                  <a:lnTo>
                    <a:pt x="2899" y="4771"/>
                  </a:lnTo>
                  <a:lnTo>
                    <a:pt x="2899" y="5779"/>
                  </a:lnTo>
                  <a:cubicBezTo>
                    <a:pt x="2899" y="5905"/>
                    <a:pt x="2899" y="6031"/>
                    <a:pt x="2931" y="6126"/>
                  </a:cubicBezTo>
                  <a:lnTo>
                    <a:pt x="2175" y="6126"/>
                  </a:lnTo>
                  <a:cubicBezTo>
                    <a:pt x="1419" y="6126"/>
                    <a:pt x="788" y="6598"/>
                    <a:pt x="568" y="7323"/>
                  </a:cubicBezTo>
                  <a:lnTo>
                    <a:pt x="221" y="8426"/>
                  </a:lnTo>
                  <a:cubicBezTo>
                    <a:pt x="126" y="8691"/>
                    <a:pt x="329" y="8866"/>
                    <a:pt x="533" y="8866"/>
                  </a:cubicBezTo>
                  <a:cubicBezTo>
                    <a:pt x="667" y="8866"/>
                    <a:pt x="801" y="8790"/>
                    <a:pt x="852" y="8615"/>
                  </a:cubicBezTo>
                  <a:lnTo>
                    <a:pt x="1198" y="7512"/>
                  </a:lnTo>
                  <a:cubicBezTo>
                    <a:pt x="1356" y="7071"/>
                    <a:pt x="1734" y="6819"/>
                    <a:pt x="2175" y="6819"/>
                  </a:cubicBezTo>
                  <a:lnTo>
                    <a:pt x="3088" y="6819"/>
                  </a:lnTo>
                  <a:cubicBezTo>
                    <a:pt x="3466" y="7922"/>
                    <a:pt x="4475" y="8709"/>
                    <a:pt x="5640" y="8835"/>
                  </a:cubicBezTo>
                  <a:lnTo>
                    <a:pt x="5640" y="613"/>
                  </a:lnTo>
                  <a:lnTo>
                    <a:pt x="3939" y="613"/>
                  </a:lnTo>
                  <a:cubicBezTo>
                    <a:pt x="3372" y="676"/>
                    <a:pt x="2899" y="1148"/>
                    <a:pt x="2899" y="1684"/>
                  </a:cubicBezTo>
                  <a:lnTo>
                    <a:pt x="2899" y="2062"/>
                  </a:lnTo>
                  <a:lnTo>
                    <a:pt x="2175" y="2062"/>
                  </a:lnTo>
                  <a:cubicBezTo>
                    <a:pt x="1734" y="2062"/>
                    <a:pt x="1356" y="1778"/>
                    <a:pt x="1198" y="1337"/>
                  </a:cubicBezTo>
                  <a:lnTo>
                    <a:pt x="852" y="234"/>
                  </a:lnTo>
                  <a:cubicBezTo>
                    <a:pt x="792" y="69"/>
                    <a:pt x="666" y="1"/>
                    <a:pt x="5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8112;p54">
              <a:extLst>
                <a:ext uri="{FF2B5EF4-FFF2-40B4-BE49-F238E27FC236}">
                  <a16:creationId xmlns:a16="http://schemas.microsoft.com/office/drawing/2014/main" id="{E1B8E653-A647-4515-A155-0863B3D579E1}"/>
                </a:ext>
              </a:extLst>
            </p:cNvPr>
            <p:cNvSpPr/>
            <p:nvPr/>
          </p:nvSpPr>
          <p:spPr>
            <a:xfrm>
              <a:off x="-5880150" y="3632100"/>
              <a:ext cx="108725" cy="68550"/>
            </a:xfrm>
            <a:custGeom>
              <a:avLst/>
              <a:gdLst/>
              <a:ahLst/>
              <a:cxnLst/>
              <a:rect l="l" t="t" r="r" b="b"/>
              <a:pathLst>
                <a:path w="4349" h="2742" extrusionOk="0">
                  <a:moveTo>
                    <a:pt x="788" y="1"/>
                  </a:moveTo>
                  <a:cubicBezTo>
                    <a:pt x="599" y="1"/>
                    <a:pt x="442" y="159"/>
                    <a:pt x="442" y="348"/>
                  </a:cubicBezTo>
                  <a:lnTo>
                    <a:pt x="442" y="1009"/>
                  </a:lnTo>
                  <a:cubicBezTo>
                    <a:pt x="442" y="1324"/>
                    <a:pt x="599" y="1608"/>
                    <a:pt x="788" y="1797"/>
                  </a:cubicBezTo>
                  <a:cubicBezTo>
                    <a:pt x="442" y="2049"/>
                    <a:pt x="158" y="2364"/>
                    <a:pt x="0" y="2742"/>
                  </a:cubicBezTo>
                  <a:lnTo>
                    <a:pt x="4348" y="2742"/>
                  </a:lnTo>
                  <a:cubicBezTo>
                    <a:pt x="4159" y="2364"/>
                    <a:pt x="3876" y="2049"/>
                    <a:pt x="3561" y="1797"/>
                  </a:cubicBezTo>
                  <a:cubicBezTo>
                    <a:pt x="3813" y="1608"/>
                    <a:pt x="3907" y="1324"/>
                    <a:pt x="3907" y="1009"/>
                  </a:cubicBezTo>
                  <a:lnTo>
                    <a:pt x="3907" y="348"/>
                  </a:lnTo>
                  <a:cubicBezTo>
                    <a:pt x="3907" y="123"/>
                    <a:pt x="3736" y="5"/>
                    <a:pt x="3568" y="5"/>
                  </a:cubicBezTo>
                  <a:cubicBezTo>
                    <a:pt x="3405" y="5"/>
                    <a:pt x="3245" y="115"/>
                    <a:pt x="3245" y="348"/>
                  </a:cubicBezTo>
                  <a:lnTo>
                    <a:pt x="3245" y="1009"/>
                  </a:lnTo>
                  <a:cubicBezTo>
                    <a:pt x="3245" y="1230"/>
                    <a:pt x="3088" y="1387"/>
                    <a:pt x="2899" y="1387"/>
                  </a:cubicBezTo>
                  <a:lnTo>
                    <a:pt x="1513" y="1387"/>
                  </a:lnTo>
                  <a:cubicBezTo>
                    <a:pt x="1324" y="1387"/>
                    <a:pt x="1166" y="1230"/>
                    <a:pt x="1166" y="1009"/>
                  </a:cubicBezTo>
                  <a:lnTo>
                    <a:pt x="1166" y="348"/>
                  </a:lnTo>
                  <a:cubicBezTo>
                    <a:pt x="1166" y="159"/>
                    <a:pt x="1009" y="1"/>
                    <a:pt x="7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8113;p54">
              <a:extLst>
                <a:ext uri="{FF2B5EF4-FFF2-40B4-BE49-F238E27FC236}">
                  <a16:creationId xmlns:a16="http://schemas.microsoft.com/office/drawing/2014/main" id="{92BF2151-5740-4501-9B52-7C4A1EED6DF9}"/>
                </a:ext>
              </a:extLst>
            </p:cNvPr>
            <p:cNvSpPr/>
            <p:nvPr/>
          </p:nvSpPr>
          <p:spPr>
            <a:xfrm>
              <a:off x="-5814775" y="3702500"/>
              <a:ext cx="140225" cy="222950"/>
            </a:xfrm>
            <a:custGeom>
              <a:avLst/>
              <a:gdLst/>
              <a:ahLst/>
              <a:cxnLst/>
              <a:rect l="l" t="t" r="r" b="b"/>
              <a:pathLst>
                <a:path w="5609" h="8918" extrusionOk="0">
                  <a:moveTo>
                    <a:pt x="5092" y="1"/>
                  </a:moveTo>
                  <a:cubicBezTo>
                    <a:pt x="4964" y="1"/>
                    <a:pt x="4837" y="72"/>
                    <a:pt x="4789" y="241"/>
                  </a:cubicBezTo>
                  <a:lnTo>
                    <a:pt x="4443" y="1344"/>
                  </a:lnTo>
                  <a:cubicBezTo>
                    <a:pt x="4285" y="1785"/>
                    <a:pt x="3907" y="2068"/>
                    <a:pt x="3466" y="2068"/>
                  </a:cubicBezTo>
                  <a:lnTo>
                    <a:pt x="2710" y="2068"/>
                  </a:lnTo>
                  <a:lnTo>
                    <a:pt x="2710" y="1722"/>
                  </a:lnTo>
                  <a:cubicBezTo>
                    <a:pt x="2710" y="1155"/>
                    <a:pt x="2237" y="682"/>
                    <a:pt x="1702" y="682"/>
                  </a:cubicBezTo>
                  <a:lnTo>
                    <a:pt x="0" y="682"/>
                  </a:lnTo>
                  <a:lnTo>
                    <a:pt x="0" y="8873"/>
                  </a:lnTo>
                  <a:cubicBezTo>
                    <a:pt x="1198" y="8747"/>
                    <a:pt x="2174" y="7928"/>
                    <a:pt x="2552" y="6857"/>
                  </a:cubicBezTo>
                  <a:lnTo>
                    <a:pt x="3466" y="6857"/>
                  </a:lnTo>
                  <a:cubicBezTo>
                    <a:pt x="3907" y="6857"/>
                    <a:pt x="4285" y="7140"/>
                    <a:pt x="4443" y="7582"/>
                  </a:cubicBezTo>
                  <a:lnTo>
                    <a:pt x="4789" y="8684"/>
                  </a:lnTo>
                  <a:cubicBezTo>
                    <a:pt x="4848" y="8850"/>
                    <a:pt x="4974" y="8918"/>
                    <a:pt x="5100" y="8918"/>
                  </a:cubicBezTo>
                  <a:cubicBezTo>
                    <a:pt x="5309" y="8918"/>
                    <a:pt x="5518" y="8731"/>
                    <a:pt x="5419" y="8495"/>
                  </a:cubicBezTo>
                  <a:lnTo>
                    <a:pt x="5041" y="7298"/>
                  </a:lnTo>
                  <a:cubicBezTo>
                    <a:pt x="4789" y="6573"/>
                    <a:pt x="4159" y="6101"/>
                    <a:pt x="3434" y="6101"/>
                  </a:cubicBezTo>
                  <a:lnTo>
                    <a:pt x="2678" y="6101"/>
                  </a:lnTo>
                  <a:cubicBezTo>
                    <a:pt x="2678" y="6006"/>
                    <a:pt x="2710" y="5880"/>
                    <a:pt x="2710" y="5754"/>
                  </a:cubicBezTo>
                  <a:lnTo>
                    <a:pt x="2710" y="4778"/>
                  </a:lnTo>
                  <a:lnTo>
                    <a:pt x="5136" y="4778"/>
                  </a:lnTo>
                  <a:cubicBezTo>
                    <a:pt x="5545" y="4778"/>
                    <a:pt x="5608" y="4116"/>
                    <a:pt x="5136" y="4116"/>
                  </a:cubicBezTo>
                  <a:lnTo>
                    <a:pt x="2710" y="4116"/>
                  </a:lnTo>
                  <a:lnTo>
                    <a:pt x="2710" y="2730"/>
                  </a:lnTo>
                  <a:lnTo>
                    <a:pt x="3466" y="2730"/>
                  </a:lnTo>
                  <a:cubicBezTo>
                    <a:pt x="4222" y="2730"/>
                    <a:pt x="4852" y="2257"/>
                    <a:pt x="5073" y="1564"/>
                  </a:cubicBezTo>
                  <a:lnTo>
                    <a:pt x="5419" y="461"/>
                  </a:lnTo>
                  <a:cubicBezTo>
                    <a:pt x="5517" y="189"/>
                    <a:pt x="5301" y="1"/>
                    <a:pt x="50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8114;p54">
            <a:extLst>
              <a:ext uri="{FF2B5EF4-FFF2-40B4-BE49-F238E27FC236}">
                <a16:creationId xmlns:a16="http://schemas.microsoft.com/office/drawing/2014/main" id="{C6D1F7B1-50D8-4261-B0CA-B6817A774F46}"/>
              </a:ext>
            </a:extLst>
          </p:cNvPr>
          <p:cNvGrpSpPr/>
          <p:nvPr/>
        </p:nvGrpSpPr>
        <p:grpSpPr>
          <a:xfrm>
            <a:off x="2218361" y="4791202"/>
            <a:ext cx="446778" cy="476191"/>
            <a:chOff x="-5971525" y="3990475"/>
            <a:chExt cx="274925" cy="293025"/>
          </a:xfrm>
          <a:solidFill>
            <a:srgbClr val="5C3183"/>
          </a:solidFill>
        </p:grpSpPr>
        <p:sp>
          <p:nvSpPr>
            <p:cNvPr id="322" name="Google Shape;8115;p54">
              <a:extLst>
                <a:ext uri="{FF2B5EF4-FFF2-40B4-BE49-F238E27FC236}">
                  <a16:creationId xmlns:a16="http://schemas.microsoft.com/office/drawing/2014/main" id="{24D88869-85B5-4E18-BDA4-59EE293D601C}"/>
                </a:ext>
              </a:extLst>
            </p:cNvPr>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8116;p54">
              <a:extLst>
                <a:ext uri="{FF2B5EF4-FFF2-40B4-BE49-F238E27FC236}">
                  <a16:creationId xmlns:a16="http://schemas.microsoft.com/office/drawing/2014/main" id="{3E5FD11E-20C9-4FE8-B09D-0C6D4123630A}"/>
                </a:ext>
              </a:extLst>
            </p:cNvPr>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8117;p54">
              <a:extLst>
                <a:ext uri="{FF2B5EF4-FFF2-40B4-BE49-F238E27FC236}">
                  <a16:creationId xmlns:a16="http://schemas.microsoft.com/office/drawing/2014/main" id="{5DBD2C89-A70A-41A1-8CC7-88AC75D13BAF}"/>
                </a:ext>
              </a:extLst>
            </p:cNvPr>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8118;p54">
              <a:extLst>
                <a:ext uri="{FF2B5EF4-FFF2-40B4-BE49-F238E27FC236}">
                  <a16:creationId xmlns:a16="http://schemas.microsoft.com/office/drawing/2014/main" id="{2CB7D489-2753-4A29-97EC-A76840476446}"/>
                </a:ext>
              </a:extLst>
            </p:cNvPr>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8119;p54">
            <a:extLst>
              <a:ext uri="{FF2B5EF4-FFF2-40B4-BE49-F238E27FC236}">
                <a16:creationId xmlns:a16="http://schemas.microsoft.com/office/drawing/2014/main" id="{3E824978-D21B-48CB-BA3E-000C9B79A6B1}"/>
              </a:ext>
            </a:extLst>
          </p:cNvPr>
          <p:cNvGrpSpPr/>
          <p:nvPr/>
        </p:nvGrpSpPr>
        <p:grpSpPr>
          <a:xfrm>
            <a:off x="5235370" y="3588220"/>
            <a:ext cx="474891" cy="472332"/>
            <a:chOff x="-4118225" y="3253275"/>
            <a:chExt cx="292225" cy="290650"/>
          </a:xfrm>
          <a:solidFill>
            <a:srgbClr val="5C3183"/>
          </a:solidFill>
        </p:grpSpPr>
        <p:sp>
          <p:nvSpPr>
            <p:cNvPr id="320" name="Google Shape;8120;p54">
              <a:extLst>
                <a:ext uri="{FF2B5EF4-FFF2-40B4-BE49-F238E27FC236}">
                  <a16:creationId xmlns:a16="http://schemas.microsoft.com/office/drawing/2014/main" id="{E8D6C294-C3C1-49F6-81E0-88EEB486E70E}"/>
                </a:ext>
              </a:extLst>
            </p:cNvPr>
            <p:cNvSpPr/>
            <p:nvPr/>
          </p:nvSpPr>
          <p:spPr>
            <a:xfrm>
              <a:off x="-4118225" y="3287125"/>
              <a:ext cx="256725" cy="256800"/>
            </a:xfrm>
            <a:custGeom>
              <a:avLst/>
              <a:gdLst/>
              <a:ahLst/>
              <a:cxnLst/>
              <a:rect l="l" t="t" r="r" b="b"/>
              <a:pathLst>
                <a:path w="10269" h="10272" extrusionOk="0">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8121;p54">
              <a:extLst>
                <a:ext uri="{FF2B5EF4-FFF2-40B4-BE49-F238E27FC236}">
                  <a16:creationId xmlns:a16="http://schemas.microsoft.com/office/drawing/2014/main" id="{A92B626C-D7E5-43FD-9EEB-A2909A84DC52}"/>
                </a:ext>
              </a:extLst>
            </p:cNvPr>
            <p:cNvSpPr/>
            <p:nvPr/>
          </p:nvSpPr>
          <p:spPr>
            <a:xfrm>
              <a:off x="-3963850" y="3253275"/>
              <a:ext cx="137850" cy="137850"/>
            </a:xfrm>
            <a:custGeom>
              <a:avLst/>
              <a:gdLst/>
              <a:ahLst/>
              <a:cxnLst/>
              <a:rect l="l" t="t" r="r" b="b"/>
              <a:pathLst>
                <a:path w="5514" h="5514" extrusionOk="0">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8122;p54">
            <a:extLst>
              <a:ext uri="{FF2B5EF4-FFF2-40B4-BE49-F238E27FC236}">
                <a16:creationId xmlns:a16="http://schemas.microsoft.com/office/drawing/2014/main" id="{48D970A0-FD9C-4041-BA90-E511202CBF9D}"/>
              </a:ext>
            </a:extLst>
          </p:cNvPr>
          <p:cNvGrpSpPr/>
          <p:nvPr/>
        </p:nvGrpSpPr>
        <p:grpSpPr>
          <a:xfrm>
            <a:off x="5292309" y="4169596"/>
            <a:ext cx="361013" cy="474242"/>
            <a:chOff x="-4082800" y="3612425"/>
            <a:chExt cx="222150" cy="291825"/>
          </a:xfrm>
          <a:solidFill>
            <a:srgbClr val="5C3183"/>
          </a:solidFill>
        </p:grpSpPr>
        <p:sp>
          <p:nvSpPr>
            <p:cNvPr id="317" name="Google Shape;8123;p54">
              <a:extLst>
                <a:ext uri="{FF2B5EF4-FFF2-40B4-BE49-F238E27FC236}">
                  <a16:creationId xmlns:a16="http://schemas.microsoft.com/office/drawing/2014/main" id="{66F335F5-CDC9-4687-BD22-C343501AB689}"/>
                </a:ext>
              </a:extLst>
            </p:cNvPr>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8124;p54">
              <a:extLst>
                <a:ext uri="{FF2B5EF4-FFF2-40B4-BE49-F238E27FC236}">
                  <a16:creationId xmlns:a16="http://schemas.microsoft.com/office/drawing/2014/main" id="{F115C6D6-F436-4E37-B851-487B8023B73C}"/>
                </a:ext>
              </a:extLst>
            </p:cNvPr>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8125;p54">
              <a:extLst>
                <a:ext uri="{FF2B5EF4-FFF2-40B4-BE49-F238E27FC236}">
                  <a16:creationId xmlns:a16="http://schemas.microsoft.com/office/drawing/2014/main" id="{115C7F98-CF88-46D8-9C1E-2EE5926B9EC3}"/>
                </a:ext>
              </a:extLst>
            </p:cNvPr>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8126;p54">
            <a:extLst>
              <a:ext uri="{FF2B5EF4-FFF2-40B4-BE49-F238E27FC236}">
                <a16:creationId xmlns:a16="http://schemas.microsoft.com/office/drawing/2014/main" id="{C7EA57CC-D6A3-4A83-9416-47B13A138E7C}"/>
              </a:ext>
            </a:extLst>
          </p:cNvPr>
          <p:cNvGrpSpPr/>
          <p:nvPr/>
        </p:nvGrpSpPr>
        <p:grpSpPr>
          <a:xfrm>
            <a:off x="5248799" y="4807209"/>
            <a:ext cx="474891" cy="444177"/>
            <a:chOff x="-4118225" y="3990475"/>
            <a:chExt cx="292225" cy="273325"/>
          </a:xfrm>
          <a:solidFill>
            <a:srgbClr val="5C3183"/>
          </a:solidFill>
        </p:grpSpPr>
        <p:sp>
          <p:nvSpPr>
            <p:cNvPr id="313" name="Google Shape;8127;p54">
              <a:extLst>
                <a:ext uri="{FF2B5EF4-FFF2-40B4-BE49-F238E27FC236}">
                  <a16:creationId xmlns:a16="http://schemas.microsoft.com/office/drawing/2014/main" id="{F1804292-1CD1-42C1-ACCE-CF6232A57955}"/>
                </a:ext>
              </a:extLst>
            </p:cNvPr>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8128;p54">
              <a:extLst>
                <a:ext uri="{FF2B5EF4-FFF2-40B4-BE49-F238E27FC236}">
                  <a16:creationId xmlns:a16="http://schemas.microsoft.com/office/drawing/2014/main" id="{3EF62B09-932A-46C0-B1A7-23FB36F42249}"/>
                </a:ext>
              </a:extLst>
            </p:cNvPr>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8129;p54">
              <a:extLst>
                <a:ext uri="{FF2B5EF4-FFF2-40B4-BE49-F238E27FC236}">
                  <a16:creationId xmlns:a16="http://schemas.microsoft.com/office/drawing/2014/main" id="{C21FA20A-9FF2-4BB3-A565-43F4C88C9555}"/>
                </a:ext>
              </a:extLst>
            </p:cNvPr>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8130;p54">
              <a:extLst>
                <a:ext uri="{FF2B5EF4-FFF2-40B4-BE49-F238E27FC236}">
                  <a16:creationId xmlns:a16="http://schemas.microsoft.com/office/drawing/2014/main" id="{8583663D-B381-41FA-A838-49E474792B0A}"/>
                </a:ext>
              </a:extLst>
            </p:cNvPr>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8131;p54">
            <a:extLst>
              <a:ext uri="{FF2B5EF4-FFF2-40B4-BE49-F238E27FC236}">
                <a16:creationId xmlns:a16="http://schemas.microsoft.com/office/drawing/2014/main" id="{848C5D14-108A-4931-AD82-368792E9B2AD}"/>
              </a:ext>
            </a:extLst>
          </p:cNvPr>
          <p:cNvGrpSpPr/>
          <p:nvPr/>
        </p:nvGrpSpPr>
        <p:grpSpPr>
          <a:xfrm>
            <a:off x="8308072" y="3586290"/>
            <a:ext cx="445477" cy="476191"/>
            <a:chOff x="-2312225" y="3238300"/>
            <a:chExt cx="274125" cy="293025"/>
          </a:xfrm>
          <a:solidFill>
            <a:srgbClr val="5C3183"/>
          </a:solidFill>
        </p:grpSpPr>
        <p:sp>
          <p:nvSpPr>
            <p:cNvPr id="311" name="Google Shape;8132;p54">
              <a:extLst>
                <a:ext uri="{FF2B5EF4-FFF2-40B4-BE49-F238E27FC236}">
                  <a16:creationId xmlns:a16="http://schemas.microsoft.com/office/drawing/2014/main" id="{CF6C94D4-92CB-42DF-83CE-017BB71F0970}"/>
                </a:ext>
              </a:extLst>
            </p:cNvPr>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8133;p54">
              <a:extLst>
                <a:ext uri="{FF2B5EF4-FFF2-40B4-BE49-F238E27FC236}">
                  <a16:creationId xmlns:a16="http://schemas.microsoft.com/office/drawing/2014/main" id="{6193EFEF-2FA9-479E-9838-D973B920E37E}"/>
                </a:ext>
              </a:extLst>
            </p:cNvPr>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134;p54">
            <a:extLst>
              <a:ext uri="{FF2B5EF4-FFF2-40B4-BE49-F238E27FC236}">
                <a16:creationId xmlns:a16="http://schemas.microsoft.com/office/drawing/2014/main" id="{905C13F6-6135-4A53-BF5D-15A7112A356E}"/>
              </a:ext>
            </a:extLst>
          </p:cNvPr>
          <p:cNvGrpSpPr/>
          <p:nvPr/>
        </p:nvGrpSpPr>
        <p:grpSpPr>
          <a:xfrm>
            <a:off x="8293346" y="4111657"/>
            <a:ext cx="474932" cy="590110"/>
            <a:chOff x="-2310650" y="3525775"/>
            <a:chExt cx="292250" cy="363125"/>
          </a:xfrm>
          <a:solidFill>
            <a:srgbClr val="5C3183"/>
          </a:solidFill>
        </p:grpSpPr>
        <p:sp>
          <p:nvSpPr>
            <p:cNvPr id="307" name="Google Shape;8135;p54">
              <a:extLst>
                <a:ext uri="{FF2B5EF4-FFF2-40B4-BE49-F238E27FC236}">
                  <a16:creationId xmlns:a16="http://schemas.microsoft.com/office/drawing/2014/main" id="{323BA585-EC90-46AD-B6F6-BFDFC98F0E75}"/>
                </a:ext>
              </a:extLst>
            </p:cNvPr>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8136;p54">
              <a:extLst>
                <a:ext uri="{FF2B5EF4-FFF2-40B4-BE49-F238E27FC236}">
                  <a16:creationId xmlns:a16="http://schemas.microsoft.com/office/drawing/2014/main" id="{A0DDA8BE-23F1-4482-8735-99CF4BF61ACB}"/>
                </a:ext>
              </a:extLst>
            </p:cNvPr>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8137;p54">
              <a:extLst>
                <a:ext uri="{FF2B5EF4-FFF2-40B4-BE49-F238E27FC236}">
                  <a16:creationId xmlns:a16="http://schemas.microsoft.com/office/drawing/2014/main" id="{24B6272D-B18E-4950-A82F-9C980202F81A}"/>
                </a:ext>
              </a:extLst>
            </p:cNvPr>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8138;p54">
              <a:extLst>
                <a:ext uri="{FF2B5EF4-FFF2-40B4-BE49-F238E27FC236}">
                  <a16:creationId xmlns:a16="http://schemas.microsoft.com/office/drawing/2014/main" id="{08400F99-E1A3-45E2-8F8E-F19CBFD1BAAA}"/>
                </a:ext>
              </a:extLst>
            </p:cNvPr>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39;p54">
            <a:extLst>
              <a:ext uri="{FF2B5EF4-FFF2-40B4-BE49-F238E27FC236}">
                <a16:creationId xmlns:a16="http://schemas.microsoft.com/office/drawing/2014/main" id="{B7900E08-D8BB-4139-B0BE-2BB984528224}"/>
              </a:ext>
            </a:extLst>
          </p:cNvPr>
          <p:cNvGrpSpPr/>
          <p:nvPr/>
        </p:nvGrpSpPr>
        <p:grpSpPr>
          <a:xfrm>
            <a:off x="8305495" y="4792480"/>
            <a:ext cx="477492" cy="473631"/>
            <a:chOff x="-2310650" y="3958175"/>
            <a:chExt cx="293825" cy="291450"/>
          </a:xfrm>
          <a:solidFill>
            <a:srgbClr val="5C3183"/>
          </a:solidFill>
        </p:grpSpPr>
        <p:sp>
          <p:nvSpPr>
            <p:cNvPr id="305" name="Google Shape;8140;p54">
              <a:extLst>
                <a:ext uri="{FF2B5EF4-FFF2-40B4-BE49-F238E27FC236}">
                  <a16:creationId xmlns:a16="http://schemas.microsoft.com/office/drawing/2014/main" id="{6B8B5CA4-C60B-4C58-B518-96E582C254A4}"/>
                </a:ext>
              </a:extLst>
            </p:cNvPr>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8141;p54">
              <a:extLst>
                <a:ext uri="{FF2B5EF4-FFF2-40B4-BE49-F238E27FC236}">
                  <a16:creationId xmlns:a16="http://schemas.microsoft.com/office/drawing/2014/main" id="{D3B94E7D-D192-4001-9B5C-60C594A1C4D7}"/>
                </a:ext>
              </a:extLst>
            </p:cNvPr>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142;p54">
            <a:extLst>
              <a:ext uri="{FF2B5EF4-FFF2-40B4-BE49-F238E27FC236}">
                <a16:creationId xmlns:a16="http://schemas.microsoft.com/office/drawing/2014/main" id="{BE517705-0231-4011-A791-ED6532FF3FE0}"/>
              </a:ext>
            </a:extLst>
          </p:cNvPr>
          <p:cNvGrpSpPr/>
          <p:nvPr/>
        </p:nvGrpSpPr>
        <p:grpSpPr>
          <a:xfrm>
            <a:off x="10139245" y="4792480"/>
            <a:ext cx="478710" cy="473631"/>
            <a:chOff x="-1182750" y="3962900"/>
            <a:chExt cx="294575" cy="291450"/>
          </a:xfrm>
          <a:solidFill>
            <a:srgbClr val="5C3183"/>
          </a:solidFill>
        </p:grpSpPr>
        <p:sp>
          <p:nvSpPr>
            <p:cNvPr id="298" name="Google Shape;8143;p54">
              <a:extLst>
                <a:ext uri="{FF2B5EF4-FFF2-40B4-BE49-F238E27FC236}">
                  <a16:creationId xmlns:a16="http://schemas.microsoft.com/office/drawing/2014/main" id="{F7061821-9B13-4F5B-8A9A-24781CDFD56D}"/>
                </a:ext>
              </a:extLst>
            </p:cNvPr>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8144;p54">
              <a:extLst>
                <a:ext uri="{FF2B5EF4-FFF2-40B4-BE49-F238E27FC236}">
                  <a16:creationId xmlns:a16="http://schemas.microsoft.com/office/drawing/2014/main" id="{B62A9EB7-D016-4076-B3F0-89CB47CF1073}"/>
                </a:ext>
              </a:extLst>
            </p:cNvPr>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8145;p54">
              <a:extLst>
                <a:ext uri="{FF2B5EF4-FFF2-40B4-BE49-F238E27FC236}">
                  <a16:creationId xmlns:a16="http://schemas.microsoft.com/office/drawing/2014/main" id="{42ED8968-CC32-49E2-AEB5-B75F0F6C4CD2}"/>
                </a:ext>
              </a:extLst>
            </p:cNvPr>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8146;p54">
              <a:extLst>
                <a:ext uri="{FF2B5EF4-FFF2-40B4-BE49-F238E27FC236}">
                  <a16:creationId xmlns:a16="http://schemas.microsoft.com/office/drawing/2014/main" id="{1B667289-3892-4DD3-92FD-9BF070E9B529}"/>
                </a:ext>
              </a:extLst>
            </p:cNvPr>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8147;p54">
              <a:extLst>
                <a:ext uri="{FF2B5EF4-FFF2-40B4-BE49-F238E27FC236}">
                  <a16:creationId xmlns:a16="http://schemas.microsoft.com/office/drawing/2014/main" id="{41321056-C3E8-4443-8045-1ADCEFA7F081}"/>
                </a:ext>
              </a:extLst>
            </p:cNvPr>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8148;p54">
              <a:extLst>
                <a:ext uri="{FF2B5EF4-FFF2-40B4-BE49-F238E27FC236}">
                  <a16:creationId xmlns:a16="http://schemas.microsoft.com/office/drawing/2014/main" id="{85390D47-ECD4-433B-BDD5-637C8944EDEA}"/>
                </a:ext>
              </a:extLst>
            </p:cNvPr>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8149;p54">
              <a:extLst>
                <a:ext uri="{FF2B5EF4-FFF2-40B4-BE49-F238E27FC236}">
                  <a16:creationId xmlns:a16="http://schemas.microsoft.com/office/drawing/2014/main" id="{C0C25A17-60A8-4BB5-89B2-BC6ACDCB520D}"/>
                </a:ext>
              </a:extLst>
            </p:cNvPr>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150;p54">
            <a:extLst>
              <a:ext uri="{FF2B5EF4-FFF2-40B4-BE49-F238E27FC236}">
                <a16:creationId xmlns:a16="http://schemas.microsoft.com/office/drawing/2014/main" id="{7222F072-1195-44DF-9F5D-FFCDB796B87C}"/>
              </a:ext>
            </a:extLst>
          </p:cNvPr>
          <p:cNvGrpSpPr/>
          <p:nvPr/>
        </p:nvGrpSpPr>
        <p:grpSpPr>
          <a:xfrm>
            <a:off x="2797871" y="3587572"/>
            <a:ext cx="478750" cy="473631"/>
            <a:chOff x="-5611575" y="3272950"/>
            <a:chExt cx="294600" cy="291450"/>
          </a:xfrm>
          <a:solidFill>
            <a:srgbClr val="5C3183"/>
          </a:solidFill>
        </p:grpSpPr>
        <p:sp>
          <p:nvSpPr>
            <p:cNvPr id="293" name="Google Shape;8151;p54">
              <a:extLst>
                <a:ext uri="{FF2B5EF4-FFF2-40B4-BE49-F238E27FC236}">
                  <a16:creationId xmlns:a16="http://schemas.microsoft.com/office/drawing/2014/main" id="{E9970AB7-B7B2-4832-BA27-04E26AFCBF46}"/>
                </a:ext>
              </a:extLst>
            </p:cNvPr>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8152;p54">
              <a:extLst>
                <a:ext uri="{FF2B5EF4-FFF2-40B4-BE49-F238E27FC236}">
                  <a16:creationId xmlns:a16="http://schemas.microsoft.com/office/drawing/2014/main" id="{BF1E622A-5C28-41D5-8E19-7F756D2B22AD}"/>
                </a:ext>
              </a:extLst>
            </p:cNvPr>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8153;p54">
              <a:extLst>
                <a:ext uri="{FF2B5EF4-FFF2-40B4-BE49-F238E27FC236}">
                  <a16:creationId xmlns:a16="http://schemas.microsoft.com/office/drawing/2014/main" id="{58266DEA-9AC1-4919-9789-E0C7A5A07AE8}"/>
                </a:ext>
              </a:extLst>
            </p:cNvPr>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8154;p54">
              <a:extLst>
                <a:ext uri="{FF2B5EF4-FFF2-40B4-BE49-F238E27FC236}">
                  <a16:creationId xmlns:a16="http://schemas.microsoft.com/office/drawing/2014/main" id="{A7E4326D-2828-4A69-937B-81C572010231}"/>
                </a:ext>
              </a:extLst>
            </p:cNvPr>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8155;p54">
              <a:extLst>
                <a:ext uri="{FF2B5EF4-FFF2-40B4-BE49-F238E27FC236}">
                  <a16:creationId xmlns:a16="http://schemas.microsoft.com/office/drawing/2014/main" id="{BA3B053A-737C-4E15-97CC-647D4D52902B}"/>
                </a:ext>
              </a:extLst>
            </p:cNvPr>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156;p54">
            <a:extLst>
              <a:ext uri="{FF2B5EF4-FFF2-40B4-BE49-F238E27FC236}">
                <a16:creationId xmlns:a16="http://schemas.microsoft.com/office/drawing/2014/main" id="{464DCFF5-89E8-4CEC-886B-CDB7BFAA60DA}"/>
              </a:ext>
            </a:extLst>
          </p:cNvPr>
          <p:cNvGrpSpPr/>
          <p:nvPr/>
        </p:nvGrpSpPr>
        <p:grpSpPr>
          <a:xfrm>
            <a:off x="2797871" y="4170552"/>
            <a:ext cx="478750" cy="472332"/>
            <a:chOff x="-5613150" y="3632900"/>
            <a:chExt cx="294600" cy="290650"/>
          </a:xfrm>
          <a:solidFill>
            <a:srgbClr val="5C3183"/>
          </a:solidFill>
        </p:grpSpPr>
        <p:sp>
          <p:nvSpPr>
            <p:cNvPr id="291" name="Google Shape;8157;p54">
              <a:extLst>
                <a:ext uri="{FF2B5EF4-FFF2-40B4-BE49-F238E27FC236}">
                  <a16:creationId xmlns:a16="http://schemas.microsoft.com/office/drawing/2014/main" id="{12E5CC4F-2F12-44F3-8A36-F72C8146FEFF}"/>
                </a:ext>
              </a:extLst>
            </p:cNvPr>
            <p:cNvSpPr/>
            <p:nvPr/>
          </p:nvSpPr>
          <p:spPr>
            <a:xfrm>
              <a:off x="-5440825" y="3708275"/>
              <a:ext cx="49550" cy="41450"/>
            </a:xfrm>
            <a:custGeom>
              <a:avLst/>
              <a:gdLst/>
              <a:ahLst/>
              <a:cxnLst/>
              <a:rect l="l" t="t" r="r" b="b"/>
              <a:pathLst>
                <a:path w="1982" h="1658" extrusionOk="0">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8158;p54">
              <a:extLst>
                <a:ext uri="{FF2B5EF4-FFF2-40B4-BE49-F238E27FC236}">
                  <a16:creationId xmlns:a16="http://schemas.microsoft.com/office/drawing/2014/main" id="{5CB1598B-6F63-47EE-A582-BE7CAD5AAB08}"/>
                </a:ext>
              </a:extLst>
            </p:cNvPr>
            <p:cNvSpPr/>
            <p:nvPr/>
          </p:nvSpPr>
          <p:spPr>
            <a:xfrm>
              <a:off x="-5613150" y="3632900"/>
              <a:ext cx="294600" cy="290650"/>
            </a:xfrm>
            <a:custGeom>
              <a:avLst/>
              <a:gdLst/>
              <a:ahLst/>
              <a:cxnLst/>
              <a:rect l="l" t="t" r="r" b="b"/>
              <a:pathLst>
                <a:path w="11784" h="11626" extrusionOk="0">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159;p54">
            <a:extLst>
              <a:ext uri="{FF2B5EF4-FFF2-40B4-BE49-F238E27FC236}">
                <a16:creationId xmlns:a16="http://schemas.microsoft.com/office/drawing/2014/main" id="{046629B9-DDA4-4893-9AA5-6EFB9F9DB790}"/>
              </a:ext>
            </a:extLst>
          </p:cNvPr>
          <p:cNvGrpSpPr/>
          <p:nvPr/>
        </p:nvGrpSpPr>
        <p:grpSpPr>
          <a:xfrm>
            <a:off x="2811299" y="4791852"/>
            <a:ext cx="478750" cy="474891"/>
            <a:chOff x="-5613150" y="3991275"/>
            <a:chExt cx="294600" cy="292225"/>
          </a:xfrm>
          <a:solidFill>
            <a:srgbClr val="5C3183"/>
          </a:solidFill>
        </p:grpSpPr>
        <p:sp>
          <p:nvSpPr>
            <p:cNvPr id="282" name="Google Shape;8160;p54">
              <a:extLst>
                <a:ext uri="{FF2B5EF4-FFF2-40B4-BE49-F238E27FC236}">
                  <a16:creationId xmlns:a16="http://schemas.microsoft.com/office/drawing/2014/main" id="{C2AAAA45-3042-4505-A8C9-C440C9578A5F}"/>
                </a:ext>
              </a:extLst>
            </p:cNvPr>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8161;p54">
              <a:extLst>
                <a:ext uri="{FF2B5EF4-FFF2-40B4-BE49-F238E27FC236}">
                  <a16:creationId xmlns:a16="http://schemas.microsoft.com/office/drawing/2014/main" id="{7DD1F3B3-3FA3-433E-8189-FBC31F4785AE}"/>
                </a:ext>
              </a:extLst>
            </p:cNvPr>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8162;p54">
              <a:extLst>
                <a:ext uri="{FF2B5EF4-FFF2-40B4-BE49-F238E27FC236}">
                  <a16:creationId xmlns:a16="http://schemas.microsoft.com/office/drawing/2014/main" id="{2206A900-A747-4C57-BA7C-B076968B1DA6}"/>
                </a:ext>
              </a:extLst>
            </p:cNvPr>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8163;p54">
              <a:extLst>
                <a:ext uri="{FF2B5EF4-FFF2-40B4-BE49-F238E27FC236}">
                  <a16:creationId xmlns:a16="http://schemas.microsoft.com/office/drawing/2014/main" id="{28296E08-7BB3-421A-9A86-C5162571C3BC}"/>
                </a:ext>
              </a:extLst>
            </p:cNvPr>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8164;p54">
              <a:extLst>
                <a:ext uri="{FF2B5EF4-FFF2-40B4-BE49-F238E27FC236}">
                  <a16:creationId xmlns:a16="http://schemas.microsoft.com/office/drawing/2014/main" id="{378EA0AB-4B07-4370-9E27-2963FF2042BC}"/>
                </a:ext>
              </a:extLst>
            </p:cNvPr>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8165;p54">
              <a:extLst>
                <a:ext uri="{FF2B5EF4-FFF2-40B4-BE49-F238E27FC236}">
                  <a16:creationId xmlns:a16="http://schemas.microsoft.com/office/drawing/2014/main" id="{F8CE59D2-FF80-4D6D-92AC-A24B8265DE9E}"/>
                </a:ext>
              </a:extLst>
            </p:cNvPr>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8166;p54">
              <a:extLst>
                <a:ext uri="{FF2B5EF4-FFF2-40B4-BE49-F238E27FC236}">
                  <a16:creationId xmlns:a16="http://schemas.microsoft.com/office/drawing/2014/main" id="{D8DB9366-DDD8-4D0C-8EE7-0785C2EB4796}"/>
                </a:ext>
              </a:extLst>
            </p:cNvPr>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8167;p54">
              <a:extLst>
                <a:ext uri="{FF2B5EF4-FFF2-40B4-BE49-F238E27FC236}">
                  <a16:creationId xmlns:a16="http://schemas.microsoft.com/office/drawing/2014/main" id="{CA4AB112-AB1B-40AD-966E-82B753AC0C6B}"/>
                </a:ext>
              </a:extLst>
            </p:cNvPr>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8168;p54">
              <a:extLst>
                <a:ext uri="{FF2B5EF4-FFF2-40B4-BE49-F238E27FC236}">
                  <a16:creationId xmlns:a16="http://schemas.microsoft.com/office/drawing/2014/main" id="{C1EA643A-210C-46C8-8527-F8F12AE6FFFD}"/>
                </a:ext>
              </a:extLst>
            </p:cNvPr>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169;p54">
            <a:extLst>
              <a:ext uri="{FF2B5EF4-FFF2-40B4-BE49-F238E27FC236}">
                <a16:creationId xmlns:a16="http://schemas.microsoft.com/office/drawing/2014/main" id="{836B355D-E272-4EC9-8716-63E909594F8A}"/>
              </a:ext>
            </a:extLst>
          </p:cNvPr>
          <p:cNvGrpSpPr/>
          <p:nvPr/>
        </p:nvGrpSpPr>
        <p:grpSpPr>
          <a:xfrm>
            <a:off x="5826370" y="3587815"/>
            <a:ext cx="490532" cy="473144"/>
            <a:chOff x="-3768700" y="3253275"/>
            <a:chExt cx="301850" cy="291150"/>
          </a:xfrm>
          <a:solidFill>
            <a:srgbClr val="5C3183"/>
          </a:solidFill>
        </p:grpSpPr>
        <p:sp>
          <p:nvSpPr>
            <p:cNvPr id="279" name="Google Shape;8170;p54">
              <a:extLst>
                <a:ext uri="{FF2B5EF4-FFF2-40B4-BE49-F238E27FC236}">
                  <a16:creationId xmlns:a16="http://schemas.microsoft.com/office/drawing/2014/main" id="{0B456EC7-3AD6-4DB7-9FBC-BFA1831A48E4}"/>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8171;p54">
              <a:extLst>
                <a:ext uri="{FF2B5EF4-FFF2-40B4-BE49-F238E27FC236}">
                  <a16:creationId xmlns:a16="http://schemas.microsoft.com/office/drawing/2014/main" id="{5594F5DF-0683-4C36-812A-483F2D0CD640}"/>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8172;p54">
              <a:extLst>
                <a:ext uri="{FF2B5EF4-FFF2-40B4-BE49-F238E27FC236}">
                  <a16:creationId xmlns:a16="http://schemas.microsoft.com/office/drawing/2014/main" id="{15D1C383-6C79-413E-8F2D-6C35C1B25047}"/>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173;p54">
            <a:extLst>
              <a:ext uri="{FF2B5EF4-FFF2-40B4-BE49-F238E27FC236}">
                <a16:creationId xmlns:a16="http://schemas.microsoft.com/office/drawing/2014/main" id="{4D284352-8363-4E8C-9F45-2D58636AB927}"/>
              </a:ext>
            </a:extLst>
          </p:cNvPr>
          <p:cNvGrpSpPr/>
          <p:nvPr/>
        </p:nvGrpSpPr>
        <p:grpSpPr>
          <a:xfrm>
            <a:off x="5830979" y="4183328"/>
            <a:ext cx="481310" cy="446778"/>
            <a:chOff x="-3808700" y="3628950"/>
            <a:chExt cx="296175" cy="274925"/>
          </a:xfrm>
          <a:solidFill>
            <a:srgbClr val="5C3183"/>
          </a:solidFill>
        </p:grpSpPr>
        <p:sp>
          <p:nvSpPr>
            <p:cNvPr id="276" name="Google Shape;8174;p54">
              <a:extLst>
                <a:ext uri="{FF2B5EF4-FFF2-40B4-BE49-F238E27FC236}">
                  <a16:creationId xmlns:a16="http://schemas.microsoft.com/office/drawing/2014/main" id="{4138642D-CEE3-45FB-8150-9AE9CD3CF207}"/>
                </a:ext>
              </a:extLst>
            </p:cNvPr>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8175;p54">
              <a:extLst>
                <a:ext uri="{FF2B5EF4-FFF2-40B4-BE49-F238E27FC236}">
                  <a16:creationId xmlns:a16="http://schemas.microsoft.com/office/drawing/2014/main" id="{8C2D4482-2A72-4501-9CDD-17354D064B2B}"/>
                </a:ext>
              </a:extLst>
            </p:cNvPr>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8176;p54">
              <a:extLst>
                <a:ext uri="{FF2B5EF4-FFF2-40B4-BE49-F238E27FC236}">
                  <a16:creationId xmlns:a16="http://schemas.microsoft.com/office/drawing/2014/main" id="{AE5F94D4-999F-4D33-9616-906D616B26E4}"/>
                </a:ext>
              </a:extLst>
            </p:cNvPr>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177;p54">
            <a:extLst>
              <a:ext uri="{FF2B5EF4-FFF2-40B4-BE49-F238E27FC236}">
                <a16:creationId xmlns:a16="http://schemas.microsoft.com/office/drawing/2014/main" id="{388AF2AF-D5BA-4AF8-A7CD-7AD954A959AB}"/>
              </a:ext>
            </a:extLst>
          </p:cNvPr>
          <p:cNvGrpSpPr/>
          <p:nvPr/>
        </p:nvGrpSpPr>
        <p:grpSpPr>
          <a:xfrm>
            <a:off x="5904576" y="4792013"/>
            <a:ext cx="473389" cy="474566"/>
            <a:chOff x="-3771675" y="3971775"/>
            <a:chExt cx="291300" cy="292025"/>
          </a:xfrm>
          <a:solidFill>
            <a:srgbClr val="5C3183"/>
          </a:solidFill>
        </p:grpSpPr>
        <p:sp>
          <p:nvSpPr>
            <p:cNvPr id="271" name="Google Shape;8178;p54">
              <a:extLst>
                <a:ext uri="{FF2B5EF4-FFF2-40B4-BE49-F238E27FC236}">
                  <a16:creationId xmlns:a16="http://schemas.microsoft.com/office/drawing/2014/main" id="{237B03E6-BE07-4982-BF8A-62CFB9CDF6FB}"/>
                </a:ext>
              </a:extLst>
            </p:cNvPr>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8179;p54">
              <a:extLst>
                <a:ext uri="{FF2B5EF4-FFF2-40B4-BE49-F238E27FC236}">
                  <a16:creationId xmlns:a16="http://schemas.microsoft.com/office/drawing/2014/main" id="{89D44564-9763-4790-B64D-F30E2F5BECAE}"/>
                </a:ext>
              </a:extLst>
            </p:cNvPr>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8180;p54">
              <a:extLst>
                <a:ext uri="{FF2B5EF4-FFF2-40B4-BE49-F238E27FC236}">
                  <a16:creationId xmlns:a16="http://schemas.microsoft.com/office/drawing/2014/main" id="{5F865617-1325-4D72-8718-BB695F7E06E6}"/>
                </a:ext>
              </a:extLst>
            </p:cNvPr>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8181;p54">
              <a:extLst>
                <a:ext uri="{FF2B5EF4-FFF2-40B4-BE49-F238E27FC236}">
                  <a16:creationId xmlns:a16="http://schemas.microsoft.com/office/drawing/2014/main" id="{28926CC8-8DF0-4F35-A8D9-D2259DBE74FB}"/>
                </a:ext>
              </a:extLst>
            </p:cNvPr>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8182;p54">
              <a:extLst>
                <a:ext uri="{FF2B5EF4-FFF2-40B4-BE49-F238E27FC236}">
                  <a16:creationId xmlns:a16="http://schemas.microsoft.com/office/drawing/2014/main" id="{32010C79-0192-43B6-ABF7-745B8BA1A77C}"/>
                </a:ext>
              </a:extLst>
            </p:cNvPr>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183;p54">
            <a:extLst>
              <a:ext uri="{FF2B5EF4-FFF2-40B4-BE49-F238E27FC236}">
                <a16:creationId xmlns:a16="http://schemas.microsoft.com/office/drawing/2014/main" id="{837C3621-0674-41C3-9083-D38830621487}"/>
              </a:ext>
            </a:extLst>
          </p:cNvPr>
          <p:cNvGrpSpPr/>
          <p:nvPr/>
        </p:nvGrpSpPr>
        <p:grpSpPr>
          <a:xfrm>
            <a:off x="8908310" y="3643371"/>
            <a:ext cx="474322" cy="362029"/>
            <a:chOff x="-1951475" y="3273100"/>
            <a:chExt cx="291875" cy="222775"/>
          </a:xfrm>
          <a:solidFill>
            <a:srgbClr val="5C3183"/>
          </a:solidFill>
        </p:grpSpPr>
        <p:sp>
          <p:nvSpPr>
            <p:cNvPr id="268" name="Google Shape;8184;p54">
              <a:extLst>
                <a:ext uri="{FF2B5EF4-FFF2-40B4-BE49-F238E27FC236}">
                  <a16:creationId xmlns:a16="http://schemas.microsoft.com/office/drawing/2014/main" id="{69F713AD-ABC0-43AF-9799-8A312DF68A6D}"/>
                </a:ext>
              </a:extLst>
            </p:cNvPr>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185;p54">
              <a:extLst>
                <a:ext uri="{FF2B5EF4-FFF2-40B4-BE49-F238E27FC236}">
                  <a16:creationId xmlns:a16="http://schemas.microsoft.com/office/drawing/2014/main" id="{C91E1197-D703-47E5-8355-934E2459784B}"/>
                </a:ext>
              </a:extLst>
            </p:cNvPr>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186;p54">
              <a:extLst>
                <a:ext uri="{FF2B5EF4-FFF2-40B4-BE49-F238E27FC236}">
                  <a16:creationId xmlns:a16="http://schemas.microsoft.com/office/drawing/2014/main" id="{3A93EA26-0E57-476C-8028-55EEC6982258}"/>
                </a:ext>
              </a:extLst>
            </p:cNvPr>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8187;p54">
            <a:extLst>
              <a:ext uri="{FF2B5EF4-FFF2-40B4-BE49-F238E27FC236}">
                <a16:creationId xmlns:a16="http://schemas.microsoft.com/office/drawing/2014/main" id="{B07DDA37-B1FB-4651-8234-70607E87A222}"/>
              </a:ext>
            </a:extLst>
          </p:cNvPr>
          <p:cNvGrpSpPr/>
          <p:nvPr/>
        </p:nvGrpSpPr>
        <p:grpSpPr>
          <a:xfrm>
            <a:off x="8905467" y="4169898"/>
            <a:ext cx="480010" cy="473631"/>
            <a:chOff x="-1951475" y="3597450"/>
            <a:chExt cx="295375" cy="291450"/>
          </a:xfrm>
          <a:solidFill>
            <a:srgbClr val="5C3183"/>
          </a:solidFill>
        </p:grpSpPr>
        <p:sp>
          <p:nvSpPr>
            <p:cNvPr id="264" name="Google Shape;8188;p54">
              <a:extLst>
                <a:ext uri="{FF2B5EF4-FFF2-40B4-BE49-F238E27FC236}">
                  <a16:creationId xmlns:a16="http://schemas.microsoft.com/office/drawing/2014/main" id="{E3FB1253-BEE5-4B8D-84D6-FE9AD4FF63E9}"/>
                </a:ext>
              </a:extLst>
            </p:cNvPr>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8189;p54">
              <a:extLst>
                <a:ext uri="{FF2B5EF4-FFF2-40B4-BE49-F238E27FC236}">
                  <a16:creationId xmlns:a16="http://schemas.microsoft.com/office/drawing/2014/main" id="{05B02C6B-59EB-4A79-85B6-A8D47775C92D}"/>
                </a:ext>
              </a:extLst>
            </p:cNvPr>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8190;p54">
              <a:extLst>
                <a:ext uri="{FF2B5EF4-FFF2-40B4-BE49-F238E27FC236}">
                  <a16:creationId xmlns:a16="http://schemas.microsoft.com/office/drawing/2014/main" id="{02EBFD1B-B494-4BC5-8028-15D6F682F5ED}"/>
                </a:ext>
              </a:extLst>
            </p:cNvPr>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191;p54">
              <a:extLst>
                <a:ext uri="{FF2B5EF4-FFF2-40B4-BE49-F238E27FC236}">
                  <a16:creationId xmlns:a16="http://schemas.microsoft.com/office/drawing/2014/main" id="{87CB9DD3-EC2D-4239-9477-F605B978295C}"/>
                </a:ext>
              </a:extLst>
            </p:cNvPr>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8192;p54">
            <a:extLst>
              <a:ext uri="{FF2B5EF4-FFF2-40B4-BE49-F238E27FC236}">
                <a16:creationId xmlns:a16="http://schemas.microsoft.com/office/drawing/2014/main" id="{6F7B5DDE-4ECC-4C6D-B22C-403EEE5C15F2}"/>
              </a:ext>
            </a:extLst>
          </p:cNvPr>
          <p:cNvGrpSpPr/>
          <p:nvPr/>
        </p:nvGrpSpPr>
        <p:grpSpPr>
          <a:xfrm>
            <a:off x="8908008" y="4792480"/>
            <a:ext cx="501786" cy="473631"/>
            <a:chOff x="-1960150" y="3956600"/>
            <a:chExt cx="308775" cy="291450"/>
          </a:xfrm>
          <a:solidFill>
            <a:srgbClr val="5C3183"/>
          </a:solidFill>
        </p:grpSpPr>
        <p:sp>
          <p:nvSpPr>
            <p:cNvPr id="262" name="Google Shape;8193;p54">
              <a:extLst>
                <a:ext uri="{FF2B5EF4-FFF2-40B4-BE49-F238E27FC236}">
                  <a16:creationId xmlns:a16="http://schemas.microsoft.com/office/drawing/2014/main" id="{0D8CF823-98BD-4C84-8BB8-1AB755671214}"/>
                </a:ext>
              </a:extLst>
            </p:cNvPr>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8194;p54">
              <a:extLst>
                <a:ext uri="{FF2B5EF4-FFF2-40B4-BE49-F238E27FC236}">
                  <a16:creationId xmlns:a16="http://schemas.microsoft.com/office/drawing/2014/main" id="{53677A5D-0C74-4A4A-991B-2BFACB592F99}"/>
                </a:ext>
              </a:extLst>
            </p:cNvPr>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8195;p54">
            <a:extLst>
              <a:ext uri="{FF2B5EF4-FFF2-40B4-BE49-F238E27FC236}">
                <a16:creationId xmlns:a16="http://schemas.microsoft.com/office/drawing/2014/main" id="{AD7BB535-C570-422D-BFE1-C0CF4F2C1219}"/>
              </a:ext>
            </a:extLst>
          </p:cNvPr>
          <p:cNvGrpSpPr/>
          <p:nvPr/>
        </p:nvGrpSpPr>
        <p:grpSpPr>
          <a:xfrm>
            <a:off x="10754291" y="3586938"/>
            <a:ext cx="474891" cy="474891"/>
            <a:chOff x="-804700" y="3226500"/>
            <a:chExt cx="292225" cy="292225"/>
          </a:xfrm>
          <a:solidFill>
            <a:srgbClr val="5C3183"/>
          </a:solidFill>
        </p:grpSpPr>
        <p:sp>
          <p:nvSpPr>
            <p:cNvPr id="255" name="Google Shape;8196;p54">
              <a:extLst>
                <a:ext uri="{FF2B5EF4-FFF2-40B4-BE49-F238E27FC236}">
                  <a16:creationId xmlns:a16="http://schemas.microsoft.com/office/drawing/2014/main" id="{30E6EC71-0CB3-4328-9A6E-7B30FC1E4EC2}"/>
                </a:ext>
              </a:extLst>
            </p:cNvPr>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197;p54">
              <a:extLst>
                <a:ext uri="{FF2B5EF4-FFF2-40B4-BE49-F238E27FC236}">
                  <a16:creationId xmlns:a16="http://schemas.microsoft.com/office/drawing/2014/main" id="{20EB723A-DC26-48E7-99C4-BB805373ADE0}"/>
                </a:ext>
              </a:extLst>
            </p:cNvPr>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198;p54">
              <a:extLst>
                <a:ext uri="{FF2B5EF4-FFF2-40B4-BE49-F238E27FC236}">
                  <a16:creationId xmlns:a16="http://schemas.microsoft.com/office/drawing/2014/main" id="{65326509-8081-481C-B9B2-814E9D9CBF98}"/>
                </a:ext>
              </a:extLst>
            </p:cNvPr>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199;p54">
              <a:extLst>
                <a:ext uri="{FF2B5EF4-FFF2-40B4-BE49-F238E27FC236}">
                  <a16:creationId xmlns:a16="http://schemas.microsoft.com/office/drawing/2014/main" id="{A1B8253C-C657-49A8-B021-3AFB2AD603D4}"/>
                </a:ext>
              </a:extLst>
            </p:cNvPr>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8200;p54">
              <a:extLst>
                <a:ext uri="{FF2B5EF4-FFF2-40B4-BE49-F238E27FC236}">
                  <a16:creationId xmlns:a16="http://schemas.microsoft.com/office/drawing/2014/main" id="{C7FB0008-26C6-4104-944D-D182BEBF259B}"/>
                </a:ext>
              </a:extLst>
            </p:cNvPr>
            <p:cNvSpPr/>
            <p:nvPr/>
          </p:nvSpPr>
          <p:spPr>
            <a:xfrm>
              <a:off x="-735400" y="3261925"/>
              <a:ext cx="153625" cy="187875"/>
            </a:xfrm>
            <a:custGeom>
              <a:avLst/>
              <a:gdLst/>
              <a:ahLst/>
              <a:cxnLst/>
              <a:rect l="l" t="t" r="r" b="b"/>
              <a:pathLst>
                <a:path w="6145" h="7515" extrusionOk="0">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201;p54">
              <a:extLst>
                <a:ext uri="{FF2B5EF4-FFF2-40B4-BE49-F238E27FC236}">
                  <a16:creationId xmlns:a16="http://schemas.microsoft.com/office/drawing/2014/main" id="{11A69A3C-485C-46C8-B840-8C9ADEF41E6E}"/>
                </a:ext>
              </a:extLst>
            </p:cNvPr>
            <p:cNvSpPr/>
            <p:nvPr/>
          </p:nvSpPr>
          <p:spPr>
            <a:xfrm>
              <a:off x="-804700" y="3226500"/>
              <a:ext cx="118175" cy="170925"/>
            </a:xfrm>
            <a:custGeom>
              <a:avLst/>
              <a:gdLst/>
              <a:ahLst/>
              <a:cxnLst/>
              <a:rect l="l" t="t" r="r" b="b"/>
              <a:pathLst>
                <a:path w="4727" h="6837" extrusionOk="0">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8202;p54">
              <a:extLst>
                <a:ext uri="{FF2B5EF4-FFF2-40B4-BE49-F238E27FC236}">
                  <a16:creationId xmlns:a16="http://schemas.microsoft.com/office/drawing/2014/main" id="{B91A4E6C-CC85-40B2-89C1-51FC49C366BC}"/>
                </a:ext>
              </a:extLst>
            </p:cNvPr>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8203;p54">
            <a:extLst>
              <a:ext uri="{FF2B5EF4-FFF2-40B4-BE49-F238E27FC236}">
                <a16:creationId xmlns:a16="http://schemas.microsoft.com/office/drawing/2014/main" id="{17FF88FB-01F5-42A7-9F54-6E86C3F540E8}"/>
              </a:ext>
            </a:extLst>
          </p:cNvPr>
          <p:cNvGrpSpPr/>
          <p:nvPr/>
        </p:nvGrpSpPr>
        <p:grpSpPr>
          <a:xfrm>
            <a:off x="3416332" y="3586922"/>
            <a:ext cx="474891" cy="474932"/>
            <a:chOff x="-5251625" y="3272950"/>
            <a:chExt cx="292225" cy="292250"/>
          </a:xfrm>
          <a:solidFill>
            <a:srgbClr val="5C3183"/>
          </a:solidFill>
        </p:grpSpPr>
        <p:sp>
          <p:nvSpPr>
            <p:cNvPr id="252" name="Google Shape;8204;p54">
              <a:extLst>
                <a:ext uri="{FF2B5EF4-FFF2-40B4-BE49-F238E27FC236}">
                  <a16:creationId xmlns:a16="http://schemas.microsoft.com/office/drawing/2014/main" id="{48EB3B42-8E6B-4916-9B89-BEE93888C391}"/>
                </a:ext>
              </a:extLst>
            </p:cNvPr>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205;p54">
              <a:extLst>
                <a:ext uri="{FF2B5EF4-FFF2-40B4-BE49-F238E27FC236}">
                  <a16:creationId xmlns:a16="http://schemas.microsoft.com/office/drawing/2014/main" id="{071503B2-49D9-41D2-A6FE-2917C70ABEF1}"/>
                </a:ext>
              </a:extLst>
            </p:cNvPr>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206;p54">
              <a:extLst>
                <a:ext uri="{FF2B5EF4-FFF2-40B4-BE49-F238E27FC236}">
                  <a16:creationId xmlns:a16="http://schemas.microsoft.com/office/drawing/2014/main" id="{558BC916-AFA5-4B5D-B9CE-4CFED09280EC}"/>
                </a:ext>
              </a:extLst>
            </p:cNvPr>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8207;p54">
            <a:extLst>
              <a:ext uri="{FF2B5EF4-FFF2-40B4-BE49-F238E27FC236}">
                <a16:creationId xmlns:a16="http://schemas.microsoft.com/office/drawing/2014/main" id="{23B8E599-1041-46FF-9565-ED9B182AA1B3}"/>
              </a:ext>
            </a:extLst>
          </p:cNvPr>
          <p:cNvGrpSpPr/>
          <p:nvPr/>
        </p:nvGrpSpPr>
        <p:grpSpPr>
          <a:xfrm>
            <a:off x="3412493" y="4168948"/>
            <a:ext cx="482570" cy="475541"/>
            <a:chOff x="-5254775" y="3631325"/>
            <a:chExt cx="296950" cy="292625"/>
          </a:xfrm>
          <a:solidFill>
            <a:srgbClr val="5C3183"/>
          </a:solidFill>
        </p:grpSpPr>
        <p:sp>
          <p:nvSpPr>
            <p:cNvPr id="245" name="Google Shape;8208;p54">
              <a:extLst>
                <a:ext uri="{FF2B5EF4-FFF2-40B4-BE49-F238E27FC236}">
                  <a16:creationId xmlns:a16="http://schemas.microsoft.com/office/drawing/2014/main" id="{628FC0D6-C215-4779-B79F-8B64A32ACE34}"/>
                </a:ext>
              </a:extLst>
            </p:cNvPr>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209;p54">
              <a:extLst>
                <a:ext uri="{FF2B5EF4-FFF2-40B4-BE49-F238E27FC236}">
                  <a16:creationId xmlns:a16="http://schemas.microsoft.com/office/drawing/2014/main" id="{71B7D89B-6C2E-4C8E-AC53-915450459449}"/>
                </a:ext>
              </a:extLst>
            </p:cNvPr>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210;p54">
              <a:extLst>
                <a:ext uri="{FF2B5EF4-FFF2-40B4-BE49-F238E27FC236}">
                  <a16:creationId xmlns:a16="http://schemas.microsoft.com/office/drawing/2014/main" id="{B11A243E-14BE-46EA-A59E-7CE30BEC9623}"/>
                </a:ext>
              </a:extLst>
            </p:cNvPr>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211;p54">
              <a:extLst>
                <a:ext uri="{FF2B5EF4-FFF2-40B4-BE49-F238E27FC236}">
                  <a16:creationId xmlns:a16="http://schemas.microsoft.com/office/drawing/2014/main" id="{FF741C08-42BD-47F9-A3CA-09690AF426AC}"/>
                </a:ext>
              </a:extLst>
            </p:cNvPr>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212;p54">
              <a:extLst>
                <a:ext uri="{FF2B5EF4-FFF2-40B4-BE49-F238E27FC236}">
                  <a16:creationId xmlns:a16="http://schemas.microsoft.com/office/drawing/2014/main" id="{85D64BAE-0C3C-4108-9F0A-D1AECF715A09}"/>
                </a:ext>
              </a:extLst>
            </p:cNvPr>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213;p54">
              <a:extLst>
                <a:ext uri="{FF2B5EF4-FFF2-40B4-BE49-F238E27FC236}">
                  <a16:creationId xmlns:a16="http://schemas.microsoft.com/office/drawing/2014/main" id="{072291AC-94D1-4DAB-A1E9-904F0C5A294E}"/>
                </a:ext>
              </a:extLst>
            </p:cNvPr>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214;p54">
              <a:extLst>
                <a:ext uri="{FF2B5EF4-FFF2-40B4-BE49-F238E27FC236}">
                  <a16:creationId xmlns:a16="http://schemas.microsoft.com/office/drawing/2014/main" id="{DA009925-91B3-4D4E-93F2-D23644080A19}"/>
                </a:ext>
              </a:extLst>
            </p:cNvPr>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8215;p54">
            <a:extLst>
              <a:ext uri="{FF2B5EF4-FFF2-40B4-BE49-F238E27FC236}">
                <a16:creationId xmlns:a16="http://schemas.microsoft.com/office/drawing/2014/main" id="{E8A4C7BF-160D-467F-8D54-CA47073698AF}"/>
              </a:ext>
            </a:extLst>
          </p:cNvPr>
          <p:cNvGrpSpPr/>
          <p:nvPr/>
        </p:nvGrpSpPr>
        <p:grpSpPr>
          <a:xfrm>
            <a:off x="3430391" y="4791852"/>
            <a:ext cx="473631" cy="474891"/>
            <a:chOff x="-5251625" y="3991275"/>
            <a:chExt cx="291450" cy="292225"/>
          </a:xfrm>
          <a:solidFill>
            <a:srgbClr val="5C3183"/>
          </a:solidFill>
        </p:grpSpPr>
        <p:sp>
          <p:nvSpPr>
            <p:cNvPr id="240" name="Google Shape;8216;p54">
              <a:extLst>
                <a:ext uri="{FF2B5EF4-FFF2-40B4-BE49-F238E27FC236}">
                  <a16:creationId xmlns:a16="http://schemas.microsoft.com/office/drawing/2014/main" id="{B6EB06DD-5415-4F24-8596-A6E5C93CA542}"/>
                </a:ext>
              </a:extLst>
            </p:cNvPr>
            <p:cNvSpPr/>
            <p:nvPr/>
          </p:nvSpPr>
          <p:spPr>
            <a:xfrm>
              <a:off x="-5179950" y="4198400"/>
              <a:ext cx="145725" cy="85100"/>
            </a:xfrm>
            <a:custGeom>
              <a:avLst/>
              <a:gdLst/>
              <a:ahLst/>
              <a:cxnLst/>
              <a:rect l="l" t="t" r="r" b="b"/>
              <a:pathLst>
                <a:path w="5829" h="3404" extrusionOk="0">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217;p54">
              <a:extLst>
                <a:ext uri="{FF2B5EF4-FFF2-40B4-BE49-F238E27FC236}">
                  <a16:creationId xmlns:a16="http://schemas.microsoft.com/office/drawing/2014/main" id="{FDFE5DB0-B655-4CC8-83DF-8075D80453CD}"/>
                </a:ext>
              </a:extLst>
            </p:cNvPr>
            <p:cNvSpPr/>
            <p:nvPr/>
          </p:nvSpPr>
          <p:spPr>
            <a:xfrm>
              <a:off x="-5203575" y="4129100"/>
              <a:ext cx="196925" cy="51225"/>
            </a:xfrm>
            <a:custGeom>
              <a:avLst/>
              <a:gdLst/>
              <a:ahLst/>
              <a:cxnLst/>
              <a:rect l="l" t="t" r="r" b="b"/>
              <a:pathLst>
                <a:path w="7877" h="2049" extrusionOk="0">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218;p54">
              <a:extLst>
                <a:ext uri="{FF2B5EF4-FFF2-40B4-BE49-F238E27FC236}">
                  <a16:creationId xmlns:a16="http://schemas.microsoft.com/office/drawing/2014/main" id="{21BDF20F-1A7C-4468-B9BE-F0D372117CDC}"/>
                </a:ext>
              </a:extLst>
            </p:cNvPr>
            <p:cNvSpPr/>
            <p:nvPr/>
          </p:nvSpPr>
          <p:spPr>
            <a:xfrm>
              <a:off x="-5251625" y="3991275"/>
              <a:ext cx="291450" cy="172500"/>
            </a:xfrm>
            <a:custGeom>
              <a:avLst/>
              <a:gdLst/>
              <a:ahLst/>
              <a:cxnLst/>
              <a:rect l="l" t="t" r="r" b="b"/>
              <a:pathLst>
                <a:path w="11658" h="6900" extrusionOk="0">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219;p54">
              <a:extLst>
                <a:ext uri="{FF2B5EF4-FFF2-40B4-BE49-F238E27FC236}">
                  <a16:creationId xmlns:a16="http://schemas.microsoft.com/office/drawing/2014/main" id="{286D6258-D7FE-466B-8F6B-DC9B037B3516}"/>
                </a:ext>
              </a:extLst>
            </p:cNvPr>
            <p:cNvSpPr/>
            <p:nvPr/>
          </p:nvSpPr>
          <p:spPr>
            <a:xfrm>
              <a:off x="-5139775" y="4096025"/>
              <a:ext cx="65400" cy="17350"/>
            </a:xfrm>
            <a:custGeom>
              <a:avLst/>
              <a:gdLst/>
              <a:ahLst/>
              <a:cxnLst/>
              <a:rect l="l" t="t" r="r" b="b"/>
              <a:pathLst>
                <a:path w="2616" h="694" extrusionOk="0">
                  <a:moveTo>
                    <a:pt x="1008" y="0"/>
                  </a:moveTo>
                  <a:cubicBezTo>
                    <a:pt x="567" y="0"/>
                    <a:pt x="158" y="315"/>
                    <a:pt x="0" y="693"/>
                  </a:cubicBezTo>
                  <a:lnTo>
                    <a:pt x="2615" y="693"/>
                  </a:lnTo>
                  <a:cubicBezTo>
                    <a:pt x="2489" y="252"/>
                    <a:pt x="2111"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220;p54">
              <a:extLst>
                <a:ext uri="{FF2B5EF4-FFF2-40B4-BE49-F238E27FC236}">
                  <a16:creationId xmlns:a16="http://schemas.microsoft.com/office/drawing/2014/main" id="{258460EE-2F95-45F8-AE59-366391FA2A74}"/>
                </a:ext>
              </a:extLst>
            </p:cNvPr>
            <p:cNvSpPr/>
            <p:nvPr/>
          </p:nvSpPr>
          <p:spPr>
            <a:xfrm>
              <a:off x="-5122450" y="4044825"/>
              <a:ext cx="33100" cy="33100"/>
            </a:xfrm>
            <a:custGeom>
              <a:avLst/>
              <a:gdLst/>
              <a:ahLst/>
              <a:cxnLst/>
              <a:rect l="l" t="t" r="r" b="b"/>
              <a:pathLst>
                <a:path w="1324" h="1324" extrusionOk="0">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8221;p54">
            <a:extLst>
              <a:ext uri="{FF2B5EF4-FFF2-40B4-BE49-F238E27FC236}">
                <a16:creationId xmlns:a16="http://schemas.microsoft.com/office/drawing/2014/main" id="{F779798C-2CFD-4027-A51B-4DCAA2AD15A8}"/>
              </a:ext>
            </a:extLst>
          </p:cNvPr>
          <p:cNvGrpSpPr/>
          <p:nvPr/>
        </p:nvGrpSpPr>
        <p:grpSpPr>
          <a:xfrm>
            <a:off x="6523443" y="3587591"/>
            <a:ext cx="361013" cy="473590"/>
            <a:chOff x="-3365275" y="3253275"/>
            <a:chExt cx="222150" cy="291425"/>
          </a:xfrm>
          <a:solidFill>
            <a:srgbClr val="5C3183"/>
          </a:solidFill>
        </p:grpSpPr>
        <p:sp>
          <p:nvSpPr>
            <p:cNvPr id="238" name="Google Shape;8222;p54">
              <a:extLst>
                <a:ext uri="{FF2B5EF4-FFF2-40B4-BE49-F238E27FC236}">
                  <a16:creationId xmlns:a16="http://schemas.microsoft.com/office/drawing/2014/main" id="{F58E3E61-5C76-4E0D-8740-135CD06512DA}"/>
                </a:ext>
              </a:extLst>
            </p:cNvPr>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223;p54">
              <a:extLst>
                <a:ext uri="{FF2B5EF4-FFF2-40B4-BE49-F238E27FC236}">
                  <a16:creationId xmlns:a16="http://schemas.microsoft.com/office/drawing/2014/main" id="{7C73F8D0-0CA6-481F-A928-D6AEB8EEAEA3}"/>
                </a:ext>
              </a:extLst>
            </p:cNvPr>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8224;p54">
            <a:extLst>
              <a:ext uri="{FF2B5EF4-FFF2-40B4-BE49-F238E27FC236}">
                <a16:creationId xmlns:a16="http://schemas.microsoft.com/office/drawing/2014/main" id="{E7094480-46FC-4ECF-A09D-D5CF3FABC47F}"/>
              </a:ext>
            </a:extLst>
          </p:cNvPr>
          <p:cNvGrpSpPr/>
          <p:nvPr/>
        </p:nvGrpSpPr>
        <p:grpSpPr>
          <a:xfrm>
            <a:off x="6494028" y="4168621"/>
            <a:ext cx="419841" cy="476191"/>
            <a:chOff x="-3383375" y="3611625"/>
            <a:chExt cx="258350" cy="293025"/>
          </a:xfrm>
          <a:solidFill>
            <a:srgbClr val="5C3183"/>
          </a:solidFill>
        </p:grpSpPr>
        <p:sp>
          <p:nvSpPr>
            <p:cNvPr id="236" name="Google Shape;8225;p54">
              <a:extLst>
                <a:ext uri="{FF2B5EF4-FFF2-40B4-BE49-F238E27FC236}">
                  <a16:creationId xmlns:a16="http://schemas.microsoft.com/office/drawing/2014/main" id="{6ED75EAA-1BD6-4106-987A-AB5479DAEB7D}"/>
                </a:ext>
              </a:extLst>
            </p:cNvPr>
            <p:cNvSpPr/>
            <p:nvPr/>
          </p:nvSpPr>
          <p:spPr>
            <a:xfrm>
              <a:off x="-3383375" y="3611625"/>
              <a:ext cx="258350" cy="85175"/>
            </a:xfrm>
            <a:custGeom>
              <a:avLst/>
              <a:gdLst/>
              <a:ahLst/>
              <a:cxnLst/>
              <a:rect l="l" t="t" r="r" b="b"/>
              <a:pathLst>
                <a:path w="10334" h="3407" extrusionOk="0">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226;p54">
              <a:extLst>
                <a:ext uri="{FF2B5EF4-FFF2-40B4-BE49-F238E27FC236}">
                  <a16:creationId xmlns:a16="http://schemas.microsoft.com/office/drawing/2014/main" id="{85511FE0-EC7B-4246-9CFF-BFFE757A7B3B}"/>
                </a:ext>
              </a:extLst>
            </p:cNvPr>
            <p:cNvSpPr/>
            <p:nvPr/>
          </p:nvSpPr>
          <p:spPr>
            <a:xfrm>
              <a:off x="-3362900" y="3716375"/>
              <a:ext cx="218200" cy="188275"/>
            </a:xfrm>
            <a:custGeom>
              <a:avLst/>
              <a:gdLst/>
              <a:ahLst/>
              <a:cxnLst/>
              <a:rect l="l" t="t" r="r" b="b"/>
              <a:pathLst>
                <a:path w="8728" h="7531" extrusionOk="0">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8227;p54">
            <a:extLst>
              <a:ext uri="{FF2B5EF4-FFF2-40B4-BE49-F238E27FC236}">
                <a16:creationId xmlns:a16="http://schemas.microsoft.com/office/drawing/2014/main" id="{C4F46F88-8BB8-4FB6-9BCB-92F8D946FF19}"/>
              </a:ext>
            </a:extLst>
          </p:cNvPr>
          <p:cNvGrpSpPr/>
          <p:nvPr/>
        </p:nvGrpSpPr>
        <p:grpSpPr>
          <a:xfrm>
            <a:off x="6564397" y="4792481"/>
            <a:ext cx="305963" cy="473631"/>
            <a:chOff x="-3347950" y="3971575"/>
            <a:chExt cx="188275" cy="291450"/>
          </a:xfrm>
          <a:solidFill>
            <a:srgbClr val="5C3183"/>
          </a:solidFill>
        </p:grpSpPr>
        <p:sp>
          <p:nvSpPr>
            <p:cNvPr id="233" name="Google Shape;8228;p54">
              <a:extLst>
                <a:ext uri="{FF2B5EF4-FFF2-40B4-BE49-F238E27FC236}">
                  <a16:creationId xmlns:a16="http://schemas.microsoft.com/office/drawing/2014/main" id="{E801FFC6-FEED-4C54-8E7B-E939F59DCBEB}"/>
                </a:ext>
              </a:extLst>
            </p:cNvPr>
            <p:cNvSpPr/>
            <p:nvPr/>
          </p:nvSpPr>
          <p:spPr>
            <a:xfrm>
              <a:off x="-3246325" y="4032225"/>
              <a:ext cx="29950" cy="42550"/>
            </a:xfrm>
            <a:custGeom>
              <a:avLst/>
              <a:gdLst/>
              <a:ahLst/>
              <a:cxnLst/>
              <a:rect l="l" t="t" r="r" b="b"/>
              <a:pathLst>
                <a:path w="1198" h="1702" extrusionOk="0">
                  <a:moveTo>
                    <a:pt x="347" y="0"/>
                  </a:moveTo>
                  <a:lnTo>
                    <a:pt x="0" y="536"/>
                  </a:lnTo>
                  <a:lnTo>
                    <a:pt x="599" y="1702"/>
                  </a:lnTo>
                  <a:lnTo>
                    <a:pt x="1197" y="1702"/>
                  </a:lnTo>
                  <a:lnTo>
                    <a:pt x="3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29;p54">
              <a:extLst>
                <a:ext uri="{FF2B5EF4-FFF2-40B4-BE49-F238E27FC236}">
                  <a16:creationId xmlns:a16="http://schemas.microsoft.com/office/drawing/2014/main" id="{E6C9DD07-DDCD-48EB-82CB-9AE668DCB2EF}"/>
                </a:ext>
              </a:extLst>
            </p:cNvPr>
            <p:cNvSpPr/>
            <p:nvPr/>
          </p:nvSpPr>
          <p:spPr>
            <a:xfrm>
              <a:off x="-3291225" y="4034575"/>
              <a:ext cx="40975" cy="40200"/>
            </a:xfrm>
            <a:custGeom>
              <a:avLst/>
              <a:gdLst/>
              <a:ahLst/>
              <a:cxnLst/>
              <a:rect l="l" t="t" r="r" b="b"/>
              <a:pathLst>
                <a:path w="1639" h="1608" extrusionOk="0">
                  <a:moveTo>
                    <a:pt x="819" y="1"/>
                  </a:moveTo>
                  <a:lnTo>
                    <a:pt x="0" y="1608"/>
                  </a:lnTo>
                  <a:lnTo>
                    <a:pt x="1639" y="1608"/>
                  </a:lnTo>
                  <a:lnTo>
                    <a:pt x="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230;p54">
              <a:extLst>
                <a:ext uri="{FF2B5EF4-FFF2-40B4-BE49-F238E27FC236}">
                  <a16:creationId xmlns:a16="http://schemas.microsoft.com/office/drawing/2014/main" id="{7A6FEEF2-C370-47C0-98B7-C587004642AE}"/>
                </a:ext>
              </a:extLst>
            </p:cNvPr>
            <p:cNvSpPr/>
            <p:nvPr/>
          </p:nvSpPr>
          <p:spPr>
            <a:xfrm>
              <a:off x="-3347950" y="3971575"/>
              <a:ext cx="188275" cy="291450"/>
            </a:xfrm>
            <a:custGeom>
              <a:avLst/>
              <a:gdLst/>
              <a:ahLst/>
              <a:cxnLst/>
              <a:rect l="l" t="t" r="r" b="b"/>
              <a:pathLst>
                <a:path w="7531" h="11658" extrusionOk="0">
                  <a:moveTo>
                    <a:pt x="4491" y="1351"/>
                  </a:moveTo>
                  <a:cubicBezTo>
                    <a:pt x="4609" y="1351"/>
                    <a:pt x="4725" y="1414"/>
                    <a:pt x="4790" y="1544"/>
                  </a:cubicBezTo>
                  <a:lnTo>
                    <a:pt x="6144" y="4285"/>
                  </a:lnTo>
                  <a:cubicBezTo>
                    <a:pt x="6239" y="4569"/>
                    <a:pt x="6081" y="4821"/>
                    <a:pt x="5829" y="4821"/>
                  </a:cubicBezTo>
                  <a:lnTo>
                    <a:pt x="1702" y="4821"/>
                  </a:lnTo>
                  <a:cubicBezTo>
                    <a:pt x="1482" y="4821"/>
                    <a:pt x="1261" y="4537"/>
                    <a:pt x="1387" y="4285"/>
                  </a:cubicBezTo>
                  <a:lnTo>
                    <a:pt x="2773" y="1544"/>
                  </a:lnTo>
                  <a:cubicBezTo>
                    <a:pt x="2836" y="1418"/>
                    <a:pt x="2962" y="1355"/>
                    <a:pt x="3088" y="1355"/>
                  </a:cubicBezTo>
                  <a:cubicBezTo>
                    <a:pt x="3214" y="1355"/>
                    <a:pt x="3340" y="1418"/>
                    <a:pt x="3403" y="1544"/>
                  </a:cubicBezTo>
                  <a:lnTo>
                    <a:pt x="3719" y="2174"/>
                  </a:lnTo>
                  <a:lnTo>
                    <a:pt x="4191" y="1513"/>
                  </a:lnTo>
                  <a:cubicBezTo>
                    <a:pt x="4267" y="1406"/>
                    <a:pt x="4380" y="1351"/>
                    <a:pt x="4491" y="1351"/>
                  </a:cubicBezTo>
                  <a:close/>
                  <a:moveTo>
                    <a:pt x="5136" y="5514"/>
                  </a:moveTo>
                  <a:cubicBezTo>
                    <a:pt x="5609" y="5514"/>
                    <a:pt x="5609" y="6175"/>
                    <a:pt x="5136" y="6175"/>
                  </a:cubicBezTo>
                  <a:lnTo>
                    <a:pt x="2364" y="6175"/>
                  </a:lnTo>
                  <a:cubicBezTo>
                    <a:pt x="1954" y="6175"/>
                    <a:pt x="1891" y="5514"/>
                    <a:pt x="2364" y="5514"/>
                  </a:cubicBezTo>
                  <a:close/>
                  <a:moveTo>
                    <a:pt x="5136" y="6869"/>
                  </a:moveTo>
                  <a:cubicBezTo>
                    <a:pt x="5609" y="6900"/>
                    <a:pt x="5609" y="7562"/>
                    <a:pt x="5136" y="7562"/>
                  </a:cubicBezTo>
                  <a:lnTo>
                    <a:pt x="2364" y="7562"/>
                  </a:lnTo>
                  <a:cubicBezTo>
                    <a:pt x="2175" y="7562"/>
                    <a:pt x="2017" y="7404"/>
                    <a:pt x="2017" y="7215"/>
                  </a:cubicBezTo>
                  <a:cubicBezTo>
                    <a:pt x="2017" y="7026"/>
                    <a:pt x="2175" y="6869"/>
                    <a:pt x="2364" y="6869"/>
                  </a:cubicBezTo>
                  <a:close/>
                  <a:moveTo>
                    <a:pt x="4790" y="8948"/>
                  </a:moveTo>
                  <a:lnTo>
                    <a:pt x="4790" y="10996"/>
                  </a:lnTo>
                  <a:lnTo>
                    <a:pt x="2742" y="10996"/>
                  </a:lnTo>
                  <a:lnTo>
                    <a:pt x="2742" y="8948"/>
                  </a:lnTo>
                  <a:close/>
                  <a:moveTo>
                    <a:pt x="1041" y="1"/>
                  </a:moveTo>
                  <a:cubicBezTo>
                    <a:pt x="505" y="1"/>
                    <a:pt x="1" y="473"/>
                    <a:pt x="1" y="1040"/>
                  </a:cubicBezTo>
                  <a:lnTo>
                    <a:pt x="1" y="7908"/>
                  </a:lnTo>
                  <a:cubicBezTo>
                    <a:pt x="1" y="8475"/>
                    <a:pt x="473" y="8948"/>
                    <a:pt x="1041" y="8948"/>
                  </a:cubicBezTo>
                  <a:lnTo>
                    <a:pt x="2080" y="8948"/>
                  </a:lnTo>
                  <a:lnTo>
                    <a:pt x="2080" y="10996"/>
                  </a:lnTo>
                  <a:lnTo>
                    <a:pt x="1041" y="10996"/>
                  </a:lnTo>
                  <a:cubicBezTo>
                    <a:pt x="600" y="10996"/>
                    <a:pt x="568" y="11657"/>
                    <a:pt x="1041" y="11657"/>
                  </a:cubicBezTo>
                  <a:lnTo>
                    <a:pt x="6522" y="11657"/>
                  </a:lnTo>
                  <a:cubicBezTo>
                    <a:pt x="6711" y="11657"/>
                    <a:pt x="6869" y="11500"/>
                    <a:pt x="6869" y="11311"/>
                  </a:cubicBezTo>
                  <a:cubicBezTo>
                    <a:pt x="6869" y="11122"/>
                    <a:pt x="6711" y="10964"/>
                    <a:pt x="6522" y="10964"/>
                  </a:cubicBezTo>
                  <a:lnTo>
                    <a:pt x="5483" y="10964"/>
                  </a:lnTo>
                  <a:lnTo>
                    <a:pt x="5483" y="8916"/>
                  </a:lnTo>
                  <a:lnTo>
                    <a:pt x="6522" y="8916"/>
                  </a:lnTo>
                  <a:cubicBezTo>
                    <a:pt x="7058" y="8916"/>
                    <a:pt x="7531" y="8444"/>
                    <a:pt x="7531" y="7877"/>
                  </a:cubicBezTo>
                  <a:lnTo>
                    <a:pt x="7531" y="977"/>
                  </a:lnTo>
                  <a:cubicBezTo>
                    <a:pt x="7531" y="442"/>
                    <a:pt x="7058" y="1"/>
                    <a:pt x="65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8231;p54">
            <a:extLst>
              <a:ext uri="{FF2B5EF4-FFF2-40B4-BE49-F238E27FC236}">
                <a16:creationId xmlns:a16="http://schemas.microsoft.com/office/drawing/2014/main" id="{180958D1-1B52-401D-856B-43B5549F8816}"/>
              </a:ext>
            </a:extLst>
          </p:cNvPr>
          <p:cNvGrpSpPr/>
          <p:nvPr/>
        </p:nvGrpSpPr>
        <p:grpSpPr>
          <a:xfrm>
            <a:off x="9548130" y="3586290"/>
            <a:ext cx="419841" cy="476191"/>
            <a:chOff x="-1575775" y="3238300"/>
            <a:chExt cx="258350" cy="293025"/>
          </a:xfrm>
          <a:solidFill>
            <a:srgbClr val="5C3183"/>
          </a:solidFill>
        </p:grpSpPr>
        <p:sp>
          <p:nvSpPr>
            <p:cNvPr id="228" name="Google Shape;8232;p54">
              <a:extLst>
                <a:ext uri="{FF2B5EF4-FFF2-40B4-BE49-F238E27FC236}">
                  <a16:creationId xmlns:a16="http://schemas.microsoft.com/office/drawing/2014/main" id="{DEA06F97-7988-42D0-9224-4012F206D25C}"/>
                </a:ext>
              </a:extLst>
            </p:cNvPr>
            <p:cNvSpPr/>
            <p:nvPr/>
          </p:nvSpPr>
          <p:spPr>
            <a:xfrm>
              <a:off x="-1489150" y="3306825"/>
              <a:ext cx="85875" cy="33100"/>
            </a:xfrm>
            <a:custGeom>
              <a:avLst/>
              <a:gdLst/>
              <a:ahLst/>
              <a:cxnLst/>
              <a:rect l="l" t="t" r="r" b="b"/>
              <a:pathLst>
                <a:path w="3435" h="1324" extrusionOk="0">
                  <a:moveTo>
                    <a:pt x="1" y="0"/>
                  </a:moveTo>
                  <a:lnTo>
                    <a:pt x="1702" y="1324"/>
                  </a:lnTo>
                  <a:lnTo>
                    <a:pt x="34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33;p54">
              <a:extLst>
                <a:ext uri="{FF2B5EF4-FFF2-40B4-BE49-F238E27FC236}">
                  <a16:creationId xmlns:a16="http://schemas.microsoft.com/office/drawing/2014/main" id="{2A7323C6-06C0-4349-82D3-2F27B1BA0A41}"/>
                </a:ext>
              </a:extLst>
            </p:cNvPr>
            <p:cNvSpPr/>
            <p:nvPr/>
          </p:nvSpPr>
          <p:spPr>
            <a:xfrm>
              <a:off x="-1506475" y="3316275"/>
              <a:ext cx="46500" cy="67750"/>
            </a:xfrm>
            <a:custGeom>
              <a:avLst/>
              <a:gdLst/>
              <a:ahLst/>
              <a:cxnLst/>
              <a:rect l="l" t="t" r="r" b="b"/>
              <a:pathLst>
                <a:path w="1860" h="2710" extrusionOk="0">
                  <a:moveTo>
                    <a:pt x="1" y="1"/>
                  </a:moveTo>
                  <a:lnTo>
                    <a:pt x="1" y="2710"/>
                  </a:lnTo>
                  <a:lnTo>
                    <a:pt x="1859" y="1324"/>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4;p54">
              <a:extLst>
                <a:ext uri="{FF2B5EF4-FFF2-40B4-BE49-F238E27FC236}">
                  <a16:creationId xmlns:a16="http://schemas.microsoft.com/office/drawing/2014/main" id="{D3EDF7C4-6536-4DCF-8471-D8874460C14D}"/>
                </a:ext>
              </a:extLst>
            </p:cNvPr>
            <p:cNvSpPr/>
            <p:nvPr/>
          </p:nvSpPr>
          <p:spPr>
            <a:xfrm>
              <a:off x="-1575775" y="3238300"/>
              <a:ext cx="258350" cy="293025"/>
            </a:xfrm>
            <a:custGeom>
              <a:avLst/>
              <a:gdLst/>
              <a:ahLst/>
              <a:cxnLst/>
              <a:rect l="l" t="t" r="r" b="b"/>
              <a:pathLst>
                <a:path w="10334" h="11721" extrusionOk="0">
                  <a:moveTo>
                    <a:pt x="1418" y="694"/>
                  </a:moveTo>
                  <a:lnTo>
                    <a:pt x="1418" y="1387"/>
                  </a:lnTo>
                  <a:lnTo>
                    <a:pt x="756" y="1387"/>
                  </a:lnTo>
                  <a:lnTo>
                    <a:pt x="756" y="694"/>
                  </a:lnTo>
                  <a:close/>
                  <a:moveTo>
                    <a:pt x="9609" y="694"/>
                  </a:moveTo>
                  <a:lnTo>
                    <a:pt x="9609" y="1387"/>
                  </a:lnTo>
                  <a:lnTo>
                    <a:pt x="8947" y="1387"/>
                  </a:lnTo>
                  <a:lnTo>
                    <a:pt x="8947" y="694"/>
                  </a:lnTo>
                  <a:close/>
                  <a:moveTo>
                    <a:pt x="8002" y="2080"/>
                  </a:moveTo>
                  <a:cubicBezTo>
                    <a:pt x="8160" y="2080"/>
                    <a:pt x="8286" y="2206"/>
                    <a:pt x="8317" y="2395"/>
                  </a:cubicBezTo>
                  <a:lnTo>
                    <a:pt x="8317" y="2426"/>
                  </a:lnTo>
                  <a:lnTo>
                    <a:pt x="8317" y="6522"/>
                  </a:lnTo>
                  <a:lnTo>
                    <a:pt x="8254" y="6522"/>
                  </a:lnTo>
                  <a:cubicBezTo>
                    <a:pt x="8191" y="6774"/>
                    <a:pt x="8034" y="6900"/>
                    <a:pt x="7876" y="6900"/>
                  </a:cubicBezTo>
                  <a:lnTo>
                    <a:pt x="2457" y="6900"/>
                  </a:lnTo>
                  <a:cubicBezTo>
                    <a:pt x="2300" y="6900"/>
                    <a:pt x="2142" y="6774"/>
                    <a:pt x="2142" y="6554"/>
                  </a:cubicBezTo>
                  <a:lnTo>
                    <a:pt x="2142" y="6522"/>
                  </a:lnTo>
                  <a:lnTo>
                    <a:pt x="2142" y="2426"/>
                  </a:lnTo>
                  <a:cubicBezTo>
                    <a:pt x="2142" y="2269"/>
                    <a:pt x="2300" y="2080"/>
                    <a:pt x="2489" y="2080"/>
                  </a:cubicBezTo>
                  <a:close/>
                  <a:moveTo>
                    <a:pt x="7215" y="7562"/>
                  </a:moveTo>
                  <a:cubicBezTo>
                    <a:pt x="7687" y="7562"/>
                    <a:pt x="7687" y="8223"/>
                    <a:pt x="7215" y="8223"/>
                  </a:cubicBezTo>
                  <a:lnTo>
                    <a:pt x="3119" y="8223"/>
                  </a:lnTo>
                  <a:cubicBezTo>
                    <a:pt x="2678" y="8223"/>
                    <a:pt x="2646" y="7562"/>
                    <a:pt x="3119" y="7562"/>
                  </a:cubicBezTo>
                  <a:close/>
                  <a:moveTo>
                    <a:pt x="7215" y="8979"/>
                  </a:moveTo>
                  <a:cubicBezTo>
                    <a:pt x="7687" y="8979"/>
                    <a:pt x="7687" y="9641"/>
                    <a:pt x="7215" y="9641"/>
                  </a:cubicBezTo>
                  <a:lnTo>
                    <a:pt x="3119" y="9641"/>
                  </a:lnTo>
                  <a:cubicBezTo>
                    <a:pt x="2678" y="9641"/>
                    <a:pt x="2646" y="8979"/>
                    <a:pt x="3119" y="8979"/>
                  </a:cubicBezTo>
                  <a:close/>
                  <a:moveTo>
                    <a:pt x="1418" y="10366"/>
                  </a:moveTo>
                  <a:lnTo>
                    <a:pt x="1418" y="11027"/>
                  </a:lnTo>
                  <a:lnTo>
                    <a:pt x="756" y="11027"/>
                  </a:lnTo>
                  <a:lnTo>
                    <a:pt x="756" y="10366"/>
                  </a:lnTo>
                  <a:close/>
                  <a:moveTo>
                    <a:pt x="9609" y="10366"/>
                  </a:moveTo>
                  <a:lnTo>
                    <a:pt x="9609" y="11027"/>
                  </a:lnTo>
                  <a:lnTo>
                    <a:pt x="8947" y="11027"/>
                  </a:lnTo>
                  <a:lnTo>
                    <a:pt x="8947" y="10366"/>
                  </a:lnTo>
                  <a:close/>
                  <a:moveTo>
                    <a:pt x="378" y="1"/>
                  </a:moveTo>
                  <a:cubicBezTo>
                    <a:pt x="158" y="1"/>
                    <a:pt x="0" y="158"/>
                    <a:pt x="0" y="347"/>
                  </a:cubicBezTo>
                  <a:lnTo>
                    <a:pt x="0" y="1733"/>
                  </a:lnTo>
                  <a:cubicBezTo>
                    <a:pt x="0" y="1922"/>
                    <a:pt x="158" y="2080"/>
                    <a:pt x="378" y="2080"/>
                  </a:cubicBezTo>
                  <a:lnTo>
                    <a:pt x="725" y="2080"/>
                  </a:lnTo>
                  <a:lnTo>
                    <a:pt x="725" y="9641"/>
                  </a:lnTo>
                  <a:lnTo>
                    <a:pt x="378" y="9641"/>
                  </a:lnTo>
                  <a:cubicBezTo>
                    <a:pt x="158" y="9641"/>
                    <a:pt x="0" y="9799"/>
                    <a:pt x="0" y="9988"/>
                  </a:cubicBezTo>
                  <a:lnTo>
                    <a:pt x="0" y="11374"/>
                  </a:lnTo>
                  <a:cubicBezTo>
                    <a:pt x="0" y="11563"/>
                    <a:pt x="158" y="11720"/>
                    <a:pt x="378" y="11720"/>
                  </a:cubicBezTo>
                  <a:lnTo>
                    <a:pt x="1733" y="11720"/>
                  </a:lnTo>
                  <a:cubicBezTo>
                    <a:pt x="1953" y="11720"/>
                    <a:pt x="2111" y="11563"/>
                    <a:pt x="2111" y="11374"/>
                  </a:cubicBezTo>
                  <a:lnTo>
                    <a:pt x="2111" y="11027"/>
                  </a:lnTo>
                  <a:lnTo>
                    <a:pt x="8254" y="11027"/>
                  </a:lnTo>
                  <a:lnTo>
                    <a:pt x="8254" y="11374"/>
                  </a:lnTo>
                  <a:cubicBezTo>
                    <a:pt x="8254" y="11563"/>
                    <a:pt x="8412" y="11720"/>
                    <a:pt x="8601" y="11720"/>
                  </a:cubicBezTo>
                  <a:lnTo>
                    <a:pt x="9987" y="11720"/>
                  </a:lnTo>
                  <a:cubicBezTo>
                    <a:pt x="10176" y="11720"/>
                    <a:pt x="10334" y="11563"/>
                    <a:pt x="10334" y="11374"/>
                  </a:cubicBezTo>
                  <a:lnTo>
                    <a:pt x="10334" y="9988"/>
                  </a:lnTo>
                  <a:cubicBezTo>
                    <a:pt x="10334" y="9799"/>
                    <a:pt x="10176" y="9641"/>
                    <a:pt x="9987" y="9641"/>
                  </a:cubicBezTo>
                  <a:lnTo>
                    <a:pt x="9609" y="9641"/>
                  </a:lnTo>
                  <a:lnTo>
                    <a:pt x="9609" y="2080"/>
                  </a:lnTo>
                  <a:lnTo>
                    <a:pt x="9987" y="2080"/>
                  </a:lnTo>
                  <a:cubicBezTo>
                    <a:pt x="10176" y="2080"/>
                    <a:pt x="10334" y="1922"/>
                    <a:pt x="10334" y="1733"/>
                  </a:cubicBezTo>
                  <a:lnTo>
                    <a:pt x="10334" y="347"/>
                  </a:lnTo>
                  <a:cubicBezTo>
                    <a:pt x="10334" y="158"/>
                    <a:pt x="10176" y="1"/>
                    <a:pt x="9987" y="1"/>
                  </a:cubicBezTo>
                  <a:lnTo>
                    <a:pt x="8601" y="1"/>
                  </a:lnTo>
                  <a:cubicBezTo>
                    <a:pt x="8412" y="1"/>
                    <a:pt x="8254" y="158"/>
                    <a:pt x="8254" y="347"/>
                  </a:cubicBezTo>
                  <a:lnTo>
                    <a:pt x="8254" y="694"/>
                  </a:lnTo>
                  <a:lnTo>
                    <a:pt x="2111" y="694"/>
                  </a:lnTo>
                  <a:lnTo>
                    <a:pt x="2111" y="347"/>
                  </a:lnTo>
                  <a:cubicBezTo>
                    <a:pt x="2111" y="158"/>
                    <a:pt x="1953"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35;p54">
              <a:extLst>
                <a:ext uri="{FF2B5EF4-FFF2-40B4-BE49-F238E27FC236}">
                  <a16:creationId xmlns:a16="http://schemas.microsoft.com/office/drawing/2014/main" id="{D75BDB6D-9575-4D2F-8E54-4F0B2F2C451C}"/>
                </a:ext>
              </a:extLst>
            </p:cNvPr>
            <p:cNvSpPr/>
            <p:nvPr/>
          </p:nvSpPr>
          <p:spPr>
            <a:xfrm>
              <a:off x="-1489150" y="3360375"/>
              <a:ext cx="85875" cy="32325"/>
            </a:xfrm>
            <a:custGeom>
              <a:avLst/>
              <a:gdLst/>
              <a:ahLst/>
              <a:cxnLst/>
              <a:rect l="l" t="t" r="r" b="b"/>
              <a:pathLst>
                <a:path w="3435" h="1293" extrusionOk="0">
                  <a:moveTo>
                    <a:pt x="1702" y="1"/>
                  </a:moveTo>
                  <a:lnTo>
                    <a:pt x="1" y="1293"/>
                  </a:lnTo>
                  <a:lnTo>
                    <a:pt x="3435" y="1293"/>
                  </a:lnTo>
                  <a:lnTo>
                    <a:pt x="17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36;p54">
              <a:extLst>
                <a:ext uri="{FF2B5EF4-FFF2-40B4-BE49-F238E27FC236}">
                  <a16:creationId xmlns:a16="http://schemas.microsoft.com/office/drawing/2014/main" id="{87B42E21-87C9-4890-8E71-F3A04C3E9D93}"/>
                </a:ext>
              </a:extLst>
            </p:cNvPr>
            <p:cNvSpPr/>
            <p:nvPr/>
          </p:nvSpPr>
          <p:spPr>
            <a:xfrm>
              <a:off x="-1431650" y="3316275"/>
              <a:ext cx="44925" cy="67750"/>
            </a:xfrm>
            <a:custGeom>
              <a:avLst/>
              <a:gdLst/>
              <a:ahLst/>
              <a:cxnLst/>
              <a:rect l="l" t="t" r="r" b="b"/>
              <a:pathLst>
                <a:path w="1797" h="2710" extrusionOk="0">
                  <a:moveTo>
                    <a:pt x="1796" y="1"/>
                  </a:moveTo>
                  <a:lnTo>
                    <a:pt x="0" y="1324"/>
                  </a:lnTo>
                  <a:lnTo>
                    <a:pt x="1796" y="2710"/>
                  </a:lnTo>
                  <a:lnTo>
                    <a:pt x="17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8237;p54">
            <a:extLst>
              <a:ext uri="{FF2B5EF4-FFF2-40B4-BE49-F238E27FC236}">
                <a16:creationId xmlns:a16="http://schemas.microsoft.com/office/drawing/2014/main" id="{4A855C84-C287-4E6A-B6D3-CAD985EF98D3}"/>
              </a:ext>
            </a:extLst>
          </p:cNvPr>
          <p:cNvGrpSpPr/>
          <p:nvPr/>
        </p:nvGrpSpPr>
        <p:grpSpPr>
          <a:xfrm>
            <a:off x="9519306" y="4167360"/>
            <a:ext cx="477492" cy="478709"/>
            <a:chOff x="-1591550" y="3597475"/>
            <a:chExt cx="293825" cy="294575"/>
          </a:xfrm>
          <a:solidFill>
            <a:srgbClr val="5C3183"/>
          </a:solidFill>
        </p:grpSpPr>
        <p:sp>
          <p:nvSpPr>
            <p:cNvPr id="225" name="Google Shape;8238;p54">
              <a:extLst>
                <a:ext uri="{FF2B5EF4-FFF2-40B4-BE49-F238E27FC236}">
                  <a16:creationId xmlns:a16="http://schemas.microsoft.com/office/drawing/2014/main" id="{3EFD475C-F980-4F66-B746-CE4530A98175}"/>
                </a:ext>
              </a:extLst>
            </p:cNvPr>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239;p54">
              <a:extLst>
                <a:ext uri="{FF2B5EF4-FFF2-40B4-BE49-F238E27FC236}">
                  <a16:creationId xmlns:a16="http://schemas.microsoft.com/office/drawing/2014/main" id="{F9545A77-642D-448E-9464-C6CCBD596AF6}"/>
                </a:ext>
              </a:extLst>
            </p:cNvPr>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40;p54">
              <a:extLst>
                <a:ext uri="{FF2B5EF4-FFF2-40B4-BE49-F238E27FC236}">
                  <a16:creationId xmlns:a16="http://schemas.microsoft.com/office/drawing/2014/main" id="{426ED4D1-2F39-4B11-84A5-2938B6796AA4}"/>
                </a:ext>
              </a:extLst>
            </p:cNvPr>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8241;p54">
            <a:extLst>
              <a:ext uri="{FF2B5EF4-FFF2-40B4-BE49-F238E27FC236}">
                <a16:creationId xmlns:a16="http://schemas.microsoft.com/office/drawing/2014/main" id="{AA66357A-D5C4-4BCC-A817-9441B2C83120}"/>
              </a:ext>
            </a:extLst>
          </p:cNvPr>
          <p:cNvGrpSpPr/>
          <p:nvPr/>
        </p:nvGrpSpPr>
        <p:grpSpPr>
          <a:xfrm>
            <a:off x="9533386" y="4803997"/>
            <a:ext cx="476191" cy="450596"/>
            <a:chOff x="-1592325" y="3957400"/>
            <a:chExt cx="293025" cy="277275"/>
          </a:xfrm>
          <a:solidFill>
            <a:srgbClr val="5C3183"/>
          </a:solidFill>
        </p:grpSpPr>
        <p:sp>
          <p:nvSpPr>
            <p:cNvPr id="221" name="Google Shape;8242;p54">
              <a:extLst>
                <a:ext uri="{FF2B5EF4-FFF2-40B4-BE49-F238E27FC236}">
                  <a16:creationId xmlns:a16="http://schemas.microsoft.com/office/drawing/2014/main" id="{DA7A88D5-F3CC-4F5A-9B56-2B9B37CCD50B}"/>
                </a:ext>
              </a:extLst>
            </p:cNvPr>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243;p54">
              <a:extLst>
                <a:ext uri="{FF2B5EF4-FFF2-40B4-BE49-F238E27FC236}">
                  <a16:creationId xmlns:a16="http://schemas.microsoft.com/office/drawing/2014/main" id="{6D79A9FA-84DB-4DE9-880E-C0AB393F356F}"/>
                </a:ext>
              </a:extLst>
            </p:cNvPr>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244;p54">
              <a:extLst>
                <a:ext uri="{FF2B5EF4-FFF2-40B4-BE49-F238E27FC236}">
                  <a16:creationId xmlns:a16="http://schemas.microsoft.com/office/drawing/2014/main" id="{20C677AC-E330-4F98-B4E5-BE32C65E88A2}"/>
                </a:ext>
              </a:extLst>
            </p:cNvPr>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245;p54">
              <a:extLst>
                <a:ext uri="{FF2B5EF4-FFF2-40B4-BE49-F238E27FC236}">
                  <a16:creationId xmlns:a16="http://schemas.microsoft.com/office/drawing/2014/main" id="{94807D6E-4526-41FC-BC50-3C0F46334953}"/>
                </a:ext>
              </a:extLst>
            </p:cNvPr>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8246;p54">
            <a:extLst>
              <a:ext uri="{FF2B5EF4-FFF2-40B4-BE49-F238E27FC236}">
                <a16:creationId xmlns:a16="http://schemas.microsoft.com/office/drawing/2014/main" id="{7EF1FE3E-B8D1-43C3-92D2-3CB762EB6BF4}"/>
              </a:ext>
            </a:extLst>
          </p:cNvPr>
          <p:cNvGrpSpPr/>
          <p:nvPr/>
        </p:nvGrpSpPr>
        <p:grpSpPr>
          <a:xfrm>
            <a:off x="10783096" y="4169270"/>
            <a:ext cx="417281" cy="474891"/>
            <a:chOff x="-778700" y="3612425"/>
            <a:chExt cx="256775" cy="292225"/>
          </a:xfrm>
          <a:solidFill>
            <a:srgbClr val="5C3183"/>
          </a:solidFill>
        </p:grpSpPr>
        <p:sp>
          <p:nvSpPr>
            <p:cNvPr id="215" name="Google Shape;8247;p54">
              <a:extLst>
                <a:ext uri="{FF2B5EF4-FFF2-40B4-BE49-F238E27FC236}">
                  <a16:creationId xmlns:a16="http://schemas.microsoft.com/office/drawing/2014/main" id="{AEE8088E-6A02-431F-A2FC-BDBF61AEA45E}"/>
                </a:ext>
              </a:extLst>
            </p:cNvPr>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248;p54">
              <a:extLst>
                <a:ext uri="{FF2B5EF4-FFF2-40B4-BE49-F238E27FC236}">
                  <a16:creationId xmlns:a16="http://schemas.microsoft.com/office/drawing/2014/main" id="{32C36253-7D33-40D9-98D0-96E2A21CE68B}"/>
                </a:ext>
              </a:extLst>
            </p:cNvPr>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249;p54">
              <a:extLst>
                <a:ext uri="{FF2B5EF4-FFF2-40B4-BE49-F238E27FC236}">
                  <a16:creationId xmlns:a16="http://schemas.microsoft.com/office/drawing/2014/main" id="{26920949-6EBC-4C5E-9708-1E7C10DF4D03}"/>
                </a:ext>
              </a:extLst>
            </p:cNvPr>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250;p54">
              <a:extLst>
                <a:ext uri="{FF2B5EF4-FFF2-40B4-BE49-F238E27FC236}">
                  <a16:creationId xmlns:a16="http://schemas.microsoft.com/office/drawing/2014/main" id="{8A0103D2-7CAA-4417-AB49-F39C2764B0B0}"/>
                </a:ext>
              </a:extLst>
            </p:cNvPr>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251;p54">
              <a:extLst>
                <a:ext uri="{FF2B5EF4-FFF2-40B4-BE49-F238E27FC236}">
                  <a16:creationId xmlns:a16="http://schemas.microsoft.com/office/drawing/2014/main" id="{3ED73FC1-04FF-4A3A-95C8-945142318392}"/>
                </a:ext>
              </a:extLst>
            </p:cNvPr>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252;p54">
              <a:extLst>
                <a:ext uri="{FF2B5EF4-FFF2-40B4-BE49-F238E27FC236}">
                  <a16:creationId xmlns:a16="http://schemas.microsoft.com/office/drawing/2014/main" id="{12BBE898-BD85-4A09-BD37-EE63B2F2F311}"/>
                </a:ext>
              </a:extLst>
            </p:cNvPr>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8253;p54">
            <a:extLst>
              <a:ext uri="{FF2B5EF4-FFF2-40B4-BE49-F238E27FC236}">
                <a16:creationId xmlns:a16="http://schemas.microsoft.com/office/drawing/2014/main" id="{91B8253F-20BE-4EC8-8694-B4E082F4B017}"/>
              </a:ext>
            </a:extLst>
          </p:cNvPr>
          <p:cNvGrpSpPr/>
          <p:nvPr/>
        </p:nvGrpSpPr>
        <p:grpSpPr>
          <a:xfrm>
            <a:off x="2196396" y="1039122"/>
            <a:ext cx="460932" cy="462142"/>
            <a:chOff x="6679825" y="2693700"/>
            <a:chExt cx="257875" cy="258575"/>
          </a:xfrm>
          <a:solidFill>
            <a:srgbClr val="5C3183"/>
          </a:solidFill>
        </p:grpSpPr>
        <p:sp>
          <p:nvSpPr>
            <p:cNvPr id="213" name="Google Shape;8254;p54">
              <a:extLst>
                <a:ext uri="{FF2B5EF4-FFF2-40B4-BE49-F238E27FC236}">
                  <a16:creationId xmlns:a16="http://schemas.microsoft.com/office/drawing/2014/main" id="{BAB5B903-AE9B-4F59-A2C1-C53FA84A4C93}"/>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255;p54">
              <a:extLst>
                <a:ext uri="{FF2B5EF4-FFF2-40B4-BE49-F238E27FC236}">
                  <a16:creationId xmlns:a16="http://schemas.microsoft.com/office/drawing/2014/main" id="{6CDFA2C9-0DE7-493E-A1DE-56FC254310EE}"/>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8256;p54">
            <a:extLst>
              <a:ext uri="{FF2B5EF4-FFF2-40B4-BE49-F238E27FC236}">
                <a16:creationId xmlns:a16="http://schemas.microsoft.com/office/drawing/2014/main" id="{7DBCCA57-A2BB-4845-8A86-E6E64FC29FF3}"/>
              </a:ext>
            </a:extLst>
          </p:cNvPr>
          <p:cNvGrpSpPr/>
          <p:nvPr/>
        </p:nvGrpSpPr>
        <p:grpSpPr>
          <a:xfrm>
            <a:off x="2185551" y="1597865"/>
            <a:ext cx="473348" cy="469650"/>
            <a:chOff x="6790450" y="3119050"/>
            <a:chExt cx="262750" cy="260675"/>
          </a:xfrm>
          <a:solidFill>
            <a:srgbClr val="5C3183"/>
          </a:solidFill>
        </p:grpSpPr>
        <p:sp>
          <p:nvSpPr>
            <p:cNvPr id="211" name="Google Shape;8257;p54">
              <a:extLst>
                <a:ext uri="{FF2B5EF4-FFF2-40B4-BE49-F238E27FC236}">
                  <a16:creationId xmlns:a16="http://schemas.microsoft.com/office/drawing/2014/main" id="{CB9695FC-C005-42AA-9D19-3363A69FB789}"/>
                </a:ext>
              </a:extLst>
            </p:cNvPr>
            <p:cNvSpPr/>
            <p:nvPr/>
          </p:nvSpPr>
          <p:spPr>
            <a:xfrm>
              <a:off x="6790450" y="3119050"/>
              <a:ext cx="262750" cy="260675"/>
            </a:xfrm>
            <a:custGeom>
              <a:avLst/>
              <a:gdLst/>
              <a:ahLst/>
              <a:cxnLst/>
              <a:rect l="l" t="t" r="r" b="b"/>
              <a:pathLst>
                <a:path w="10510" h="10427" extrusionOk="0">
                  <a:moveTo>
                    <a:pt x="5269" y="1924"/>
                  </a:moveTo>
                  <a:cubicBezTo>
                    <a:pt x="6022" y="1924"/>
                    <a:pt x="6635" y="2454"/>
                    <a:pt x="6774" y="3151"/>
                  </a:cubicBezTo>
                  <a:lnTo>
                    <a:pt x="3791" y="3151"/>
                  </a:lnTo>
                  <a:cubicBezTo>
                    <a:pt x="3931" y="2454"/>
                    <a:pt x="4544" y="1924"/>
                    <a:pt x="5269" y="1924"/>
                  </a:cubicBezTo>
                  <a:close/>
                  <a:moveTo>
                    <a:pt x="4962" y="3764"/>
                  </a:moveTo>
                  <a:lnTo>
                    <a:pt x="4962" y="9785"/>
                  </a:lnTo>
                  <a:cubicBezTo>
                    <a:pt x="3959" y="9646"/>
                    <a:pt x="3150" y="8754"/>
                    <a:pt x="3150" y="7694"/>
                  </a:cubicBezTo>
                  <a:lnTo>
                    <a:pt x="3150" y="4071"/>
                  </a:lnTo>
                  <a:cubicBezTo>
                    <a:pt x="3150" y="3903"/>
                    <a:pt x="3290" y="3764"/>
                    <a:pt x="3485" y="3764"/>
                  </a:cubicBezTo>
                  <a:close/>
                  <a:moveTo>
                    <a:pt x="7109" y="3764"/>
                  </a:moveTo>
                  <a:cubicBezTo>
                    <a:pt x="7276" y="3764"/>
                    <a:pt x="7415" y="3903"/>
                    <a:pt x="7415" y="4071"/>
                  </a:cubicBezTo>
                  <a:lnTo>
                    <a:pt x="7415" y="7694"/>
                  </a:lnTo>
                  <a:cubicBezTo>
                    <a:pt x="7415" y="8754"/>
                    <a:pt x="6607" y="9646"/>
                    <a:pt x="5603" y="9785"/>
                  </a:cubicBezTo>
                  <a:lnTo>
                    <a:pt x="5603" y="3764"/>
                  </a:lnTo>
                  <a:close/>
                  <a:moveTo>
                    <a:pt x="3987" y="1"/>
                  </a:moveTo>
                  <a:cubicBezTo>
                    <a:pt x="3819" y="1"/>
                    <a:pt x="3680" y="140"/>
                    <a:pt x="3680" y="307"/>
                  </a:cubicBezTo>
                  <a:lnTo>
                    <a:pt x="3680" y="921"/>
                  </a:lnTo>
                  <a:cubicBezTo>
                    <a:pt x="3680" y="1199"/>
                    <a:pt x="3819" y="1422"/>
                    <a:pt x="3987" y="1618"/>
                  </a:cubicBezTo>
                  <a:cubicBezTo>
                    <a:pt x="3513" y="1952"/>
                    <a:pt x="3150" y="2482"/>
                    <a:pt x="3095" y="3095"/>
                  </a:cubicBezTo>
                  <a:cubicBezTo>
                    <a:pt x="2732" y="3206"/>
                    <a:pt x="2453" y="3569"/>
                    <a:pt x="2453" y="3987"/>
                  </a:cubicBezTo>
                  <a:lnTo>
                    <a:pt x="2453" y="4294"/>
                  </a:lnTo>
                  <a:lnTo>
                    <a:pt x="1840" y="4294"/>
                  </a:lnTo>
                  <a:cubicBezTo>
                    <a:pt x="1450" y="4294"/>
                    <a:pt x="1115" y="4043"/>
                    <a:pt x="976" y="3652"/>
                  </a:cubicBezTo>
                  <a:lnTo>
                    <a:pt x="642" y="2677"/>
                  </a:lnTo>
                  <a:cubicBezTo>
                    <a:pt x="600" y="2551"/>
                    <a:pt x="511" y="2489"/>
                    <a:pt x="399" y="2489"/>
                  </a:cubicBezTo>
                  <a:cubicBezTo>
                    <a:pt x="361" y="2489"/>
                    <a:pt x="321" y="2496"/>
                    <a:pt x="279" y="2510"/>
                  </a:cubicBezTo>
                  <a:cubicBezTo>
                    <a:pt x="84" y="2565"/>
                    <a:pt x="28" y="2705"/>
                    <a:pt x="84" y="2900"/>
                  </a:cubicBezTo>
                  <a:lnTo>
                    <a:pt x="419" y="3875"/>
                  </a:lnTo>
                  <a:cubicBezTo>
                    <a:pt x="614" y="4489"/>
                    <a:pt x="1171" y="4907"/>
                    <a:pt x="1840" y="4907"/>
                  </a:cubicBezTo>
                  <a:lnTo>
                    <a:pt x="2453" y="4907"/>
                  </a:lnTo>
                  <a:lnTo>
                    <a:pt x="2453" y="6133"/>
                  </a:lnTo>
                  <a:lnTo>
                    <a:pt x="335" y="6133"/>
                  </a:lnTo>
                  <a:cubicBezTo>
                    <a:pt x="168" y="6133"/>
                    <a:pt x="28" y="6273"/>
                    <a:pt x="28" y="6440"/>
                  </a:cubicBezTo>
                  <a:cubicBezTo>
                    <a:pt x="28" y="6635"/>
                    <a:pt x="168" y="6775"/>
                    <a:pt x="335" y="6775"/>
                  </a:cubicBezTo>
                  <a:lnTo>
                    <a:pt x="2453" y="6775"/>
                  </a:lnTo>
                  <a:lnTo>
                    <a:pt x="2453" y="7667"/>
                  </a:lnTo>
                  <a:lnTo>
                    <a:pt x="2453" y="7973"/>
                  </a:lnTo>
                  <a:lnTo>
                    <a:pt x="1812" y="7973"/>
                  </a:lnTo>
                  <a:cubicBezTo>
                    <a:pt x="1143" y="7973"/>
                    <a:pt x="586" y="8391"/>
                    <a:pt x="363" y="9032"/>
                  </a:cubicBezTo>
                  <a:lnTo>
                    <a:pt x="56" y="10008"/>
                  </a:lnTo>
                  <a:cubicBezTo>
                    <a:pt x="0" y="10175"/>
                    <a:pt x="84" y="10315"/>
                    <a:pt x="223" y="10398"/>
                  </a:cubicBezTo>
                  <a:cubicBezTo>
                    <a:pt x="259" y="10408"/>
                    <a:pt x="292" y="10413"/>
                    <a:pt x="323" y="10413"/>
                  </a:cubicBezTo>
                  <a:cubicBezTo>
                    <a:pt x="466" y="10413"/>
                    <a:pt x="568" y="10317"/>
                    <a:pt x="614" y="10203"/>
                  </a:cubicBezTo>
                  <a:lnTo>
                    <a:pt x="920" y="9228"/>
                  </a:lnTo>
                  <a:cubicBezTo>
                    <a:pt x="1060" y="8865"/>
                    <a:pt x="1394" y="8614"/>
                    <a:pt x="1812" y="8614"/>
                  </a:cubicBezTo>
                  <a:lnTo>
                    <a:pt x="2593" y="8614"/>
                  </a:lnTo>
                  <a:cubicBezTo>
                    <a:pt x="2983" y="9646"/>
                    <a:pt x="3987" y="10426"/>
                    <a:pt x="5185" y="10426"/>
                  </a:cubicBezTo>
                  <a:cubicBezTo>
                    <a:pt x="6356" y="10426"/>
                    <a:pt x="7387" y="9646"/>
                    <a:pt x="7750" y="8614"/>
                  </a:cubicBezTo>
                  <a:lnTo>
                    <a:pt x="8586" y="8614"/>
                  </a:lnTo>
                  <a:cubicBezTo>
                    <a:pt x="8976" y="8614"/>
                    <a:pt x="9339" y="8837"/>
                    <a:pt x="9478" y="9228"/>
                  </a:cubicBezTo>
                  <a:lnTo>
                    <a:pt x="9785" y="10203"/>
                  </a:lnTo>
                  <a:cubicBezTo>
                    <a:pt x="9827" y="10351"/>
                    <a:pt x="9917" y="10419"/>
                    <a:pt x="10043" y="10419"/>
                  </a:cubicBezTo>
                  <a:cubicBezTo>
                    <a:pt x="10084" y="10419"/>
                    <a:pt x="10128" y="10412"/>
                    <a:pt x="10175" y="10398"/>
                  </a:cubicBezTo>
                  <a:cubicBezTo>
                    <a:pt x="10342" y="10315"/>
                    <a:pt x="10398" y="10175"/>
                    <a:pt x="10342" y="10008"/>
                  </a:cubicBezTo>
                  <a:lnTo>
                    <a:pt x="10119" y="9032"/>
                  </a:lnTo>
                  <a:cubicBezTo>
                    <a:pt x="9924" y="8391"/>
                    <a:pt x="9367" y="7973"/>
                    <a:pt x="8698" y="7973"/>
                  </a:cubicBezTo>
                  <a:lnTo>
                    <a:pt x="8001" y="7973"/>
                  </a:lnTo>
                  <a:lnTo>
                    <a:pt x="8001" y="7667"/>
                  </a:lnTo>
                  <a:lnTo>
                    <a:pt x="8001" y="6775"/>
                  </a:lnTo>
                  <a:lnTo>
                    <a:pt x="10175" y="6775"/>
                  </a:lnTo>
                  <a:cubicBezTo>
                    <a:pt x="10342" y="6775"/>
                    <a:pt x="10482" y="6635"/>
                    <a:pt x="10482" y="6440"/>
                  </a:cubicBezTo>
                  <a:cubicBezTo>
                    <a:pt x="10482" y="6273"/>
                    <a:pt x="10342" y="6133"/>
                    <a:pt x="10175" y="6133"/>
                  </a:cubicBezTo>
                  <a:lnTo>
                    <a:pt x="8001" y="6133"/>
                  </a:lnTo>
                  <a:lnTo>
                    <a:pt x="8001" y="4907"/>
                  </a:lnTo>
                  <a:lnTo>
                    <a:pt x="8698" y="4907"/>
                  </a:lnTo>
                  <a:cubicBezTo>
                    <a:pt x="9367" y="4907"/>
                    <a:pt x="9924" y="4489"/>
                    <a:pt x="10119" y="3875"/>
                  </a:cubicBezTo>
                  <a:lnTo>
                    <a:pt x="10454" y="2900"/>
                  </a:lnTo>
                  <a:cubicBezTo>
                    <a:pt x="10509" y="2705"/>
                    <a:pt x="10398" y="2565"/>
                    <a:pt x="10259" y="2510"/>
                  </a:cubicBezTo>
                  <a:cubicBezTo>
                    <a:pt x="10223" y="2498"/>
                    <a:pt x="10188" y="2492"/>
                    <a:pt x="10156" y="2492"/>
                  </a:cubicBezTo>
                  <a:cubicBezTo>
                    <a:pt x="10036" y="2492"/>
                    <a:pt x="9940" y="2567"/>
                    <a:pt x="9896" y="2677"/>
                  </a:cubicBezTo>
                  <a:lnTo>
                    <a:pt x="9562" y="3652"/>
                  </a:lnTo>
                  <a:cubicBezTo>
                    <a:pt x="9422" y="4043"/>
                    <a:pt x="9116" y="4294"/>
                    <a:pt x="8698" y="4294"/>
                  </a:cubicBezTo>
                  <a:lnTo>
                    <a:pt x="8001" y="4294"/>
                  </a:lnTo>
                  <a:lnTo>
                    <a:pt x="8001" y="3987"/>
                  </a:lnTo>
                  <a:cubicBezTo>
                    <a:pt x="8001" y="3597"/>
                    <a:pt x="7750" y="3234"/>
                    <a:pt x="7387" y="3095"/>
                  </a:cubicBezTo>
                  <a:cubicBezTo>
                    <a:pt x="7304" y="2482"/>
                    <a:pt x="6969" y="1952"/>
                    <a:pt x="6468" y="1618"/>
                  </a:cubicBezTo>
                  <a:cubicBezTo>
                    <a:pt x="6691" y="1422"/>
                    <a:pt x="6774" y="1199"/>
                    <a:pt x="6774" y="921"/>
                  </a:cubicBezTo>
                  <a:lnTo>
                    <a:pt x="6774" y="307"/>
                  </a:lnTo>
                  <a:cubicBezTo>
                    <a:pt x="6774" y="140"/>
                    <a:pt x="6635" y="1"/>
                    <a:pt x="6468" y="1"/>
                  </a:cubicBezTo>
                  <a:cubicBezTo>
                    <a:pt x="6300" y="1"/>
                    <a:pt x="6161" y="140"/>
                    <a:pt x="6161" y="307"/>
                  </a:cubicBezTo>
                  <a:lnTo>
                    <a:pt x="6161" y="921"/>
                  </a:lnTo>
                  <a:cubicBezTo>
                    <a:pt x="6161" y="1088"/>
                    <a:pt x="6022" y="1255"/>
                    <a:pt x="5854" y="1255"/>
                  </a:cubicBezTo>
                  <a:lnTo>
                    <a:pt x="4628" y="1255"/>
                  </a:lnTo>
                  <a:cubicBezTo>
                    <a:pt x="4488" y="1255"/>
                    <a:pt x="4321" y="1088"/>
                    <a:pt x="4321" y="921"/>
                  </a:cubicBezTo>
                  <a:lnTo>
                    <a:pt x="4321" y="307"/>
                  </a:lnTo>
                  <a:cubicBezTo>
                    <a:pt x="4321" y="140"/>
                    <a:pt x="4182" y="1"/>
                    <a:pt x="39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258;p54">
              <a:extLst>
                <a:ext uri="{FF2B5EF4-FFF2-40B4-BE49-F238E27FC236}">
                  <a16:creationId xmlns:a16="http://schemas.microsoft.com/office/drawing/2014/main" id="{73EF505E-173D-4702-A0FB-59BDB55FD45B}"/>
                </a:ext>
              </a:extLst>
            </p:cNvPr>
            <p:cNvSpPr/>
            <p:nvPr/>
          </p:nvSpPr>
          <p:spPr>
            <a:xfrm flipH="1">
              <a:off x="6790450" y="3119050"/>
              <a:ext cx="262750" cy="260675"/>
            </a:xfrm>
            <a:custGeom>
              <a:avLst/>
              <a:gdLst/>
              <a:ahLst/>
              <a:cxnLst/>
              <a:rect l="l" t="t" r="r" b="b"/>
              <a:pathLst>
                <a:path w="10510" h="10427" extrusionOk="0">
                  <a:moveTo>
                    <a:pt x="5269" y="1924"/>
                  </a:moveTo>
                  <a:cubicBezTo>
                    <a:pt x="6022" y="1924"/>
                    <a:pt x="6635" y="2454"/>
                    <a:pt x="6774" y="3151"/>
                  </a:cubicBezTo>
                  <a:lnTo>
                    <a:pt x="3791" y="3151"/>
                  </a:lnTo>
                  <a:cubicBezTo>
                    <a:pt x="3931" y="2454"/>
                    <a:pt x="4544" y="1924"/>
                    <a:pt x="5269" y="1924"/>
                  </a:cubicBezTo>
                  <a:close/>
                  <a:moveTo>
                    <a:pt x="4962" y="3764"/>
                  </a:moveTo>
                  <a:lnTo>
                    <a:pt x="4962" y="9785"/>
                  </a:lnTo>
                  <a:cubicBezTo>
                    <a:pt x="3959" y="9646"/>
                    <a:pt x="3150" y="8754"/>
                    <a:pt x="3150" y="7694"/>
                  </a:cubicBezTo>
                  <a:lnTo>
                    <a:pt x="3150" y="4071"/>
                  </a:lnTo>
                  <a:cubicBezTo>
                    <a:pt x="3150" y="3903"/>
                    <a:pt x="3290" y="3764"/>
                    <a:pt x="3485" y="3764"/>
                  </a:cubicBezTo>
                  <a:close/>
                  <a:moveTo>
                    <a:pt x="7109" y="3764"/>
                  </a:moveTo>
                  <a:cubicBezTo>
                    <a:pt x="7276" y="3764"/>
                    <a:pt x="7415" y="3903"/>
                    <a:pt x="7415" y="4071"/>
                  </a:cubicBezTo>
                  <a:lnTo>
                    <a:pt x="7415" y="7694"/>
                  </a:lnTo>
                  <a:cubicBezTo>
                    <a:pt x="7415" y="8754"/>
                    <a:pt x="6607" y="9646"/>
                    <a:pt x="5603" y="9785"/>
                  </a:cubicBezTo>
                  <a:lnTo>
                    <a:pt x="5603" y="3764"/>
                  </a:lnTo>
                  <a:close/>
                  <a:moveTo>
                    <a:pt x="3987" y="1"/>
                  </a:moveTo>
                  <a:cubicBezTo>
                    <a:pt x="3819" y="1"/>
                    <a:pt x="3680" y="140"/>
                    <a:pt x="3680" y="307"/>
                  </a:cubicBezTo>
                  <a:lnTo>
                    <a:pt x="3680" y="921"/>
                  </a:lnTo>
                  <a:cubicBezTo>
                    <a:pt x="3680" y="1199"/>
                    <a:pt x="3819" y="1422"/>
                    <a:pt x="3987" y="1618"/>
                  </a:cubicBezTo>
                  <a:cubicBezTo>
                    <a:pt x="3513" y="1952"/>
                    <a:pt x="3150" y="2482"/>
                    <a:pt x="3095" y="3095"/>
                  </a:cubicBezTo>
                  <a:cubicBezTo>
                    <a:pt x="2732" y="3206"/>
                    <a:pt x="2453" y="3569"/>
                    <a:pt x="2453" y="3987"/>
                  </a:cubicBezTo>
                  <a:lnTo>
                    <a:pt x="2453" y="4294"/>
                  </a:lnTo>
                  <a:lnTo>
                    <a:pt x="1840" y="4294"/>
                  </a:lnTo>
                  <a:cubicBezTo>
                    <a:pt x="1450" y="4294"/>
                    <a:pt x="1115" y="4043"/>
                    <a:pt x="976" y="3652"/>
                  </a:cubicBezTo>
                  <a:lnTo>
                    <a:pt x="642" y="2677"/>
                  </a:lnTo>
                  <a:cubicBezTo>
                    <a:pt x="600" y="2551"/>
                    <a:pt x="511" y="2489"/>
                    <a:pt x="399" y="2489"/>
                  </a:cubicBezTo>
                  <a:cubicBezTo>
                    <a:pt x="361" y="2489"/>
                    <a:pt x="321" y="2496"/>
                    <a:pt x="279" y="2510"/>
                  </a:cubicBezTo>
                  <a:cubicBezTo>
                    <a:pt x="84" y="2565"/>
                    <a:pt x="28" y="2705"/>
                    <a:pt x="84" y="2900"/>
                  </a:cubicBezTo>
                  <a:lnTo>
                    <a:pt x="419" y="3875"/>
                  </a:lnTo>
                  <a:cubicBezTo>
                    <a:pt x="614" y="4489"/>
                    <a:pt x="1171" y="4907"/>
                    <a:pt x="1840" y="4907"/>
                  </a:cubicBezTo>
                  <a:lnTo>
                    <a:pt x="2453" y="4907"/>
                  </a:lnTo>
                  <a:lnTo>
                    <a:pt x="2453" y="6133"/>
                  </a:lnTo>
                  <a:lnTo>
                    <a:pt x="335" y="6133"/>
                  </a:lnTo>
                  <a:cubicBezTo>
                    <a:pt x="168" y="6133"/>
                    <a:pt x="28" y="6273"/>
                    <a:pt x="28" y="6440"/>
                  </a:cubicBezTo>
                  <a:cubicBezTo>
                    <a:pt x="28" y="6635"/>
                    <a:pt x="168" y="6775"/>
                    <a:pt x="335" y="6775"/>
                  </a:cubicBezTo>
                  <a:lnTo>
                    <a:pt x="2453" y="6775"/>
                  </a:lnTo>
                  <a:lnTo>
                    <a:pt x="2453" y="7667"/>
                  </a:lnTo>
                  <a:lnTo>
                    <a:pt x="2453" y="7973"/>
                  </a:lnTo>
                  <a:lnTo>
                    <a:pt x="1812" y="7973"/>
                  </a:lnTo>
                  <a:cubicBezTo>
                    <a:pt x="1143" y="7973"/>
                    <a:pt x="586" y="8391"/>
                    <a:pt x="363" y="9032"/>
                  </a:cubicBezTo>
                  <a:lnTo>
                    <a:pt x="56" y="10008"/>
                  </a:lnTo>
                  <a:cubicBezTo>
                    <a:pt x="0" y="10175"/>
                    <a:pt x="84" y="10315"/>
                    <a:pt x="223" y="10398"/>
                  </a:cubicBezTo>
                  <a:cubicBezTo>
                    <a:pt x="259" y="10408"/>
                    <a:pt x="292" y="10413"/>
                    <a:pt x="323" y="10413"/>
                  </a:cubicBezTo>
                  <a:cubicBezTo>
                    <a:pt x="466" y="10413"/>
                    <a:pt x="568" y="10317"/>
                    <a:pt x="614" y="10203"/>
                  </a:cubicBezTo>
                  <a:lnTo>
                    <a:pt x="920" y="9228"/>
                  </a:lnTo>
                  <a:cubicBezTo>
                    <a:pt x="1060" y="8865"/>
                    <a:pt x="1394" y="8614"/>
                    <a:pt x="1812" y="8614"/>
                  </a:cubicBezTo>
                  <a:lnTo>
                    <a:pt x="2593" y="8614"/>
                  </a:lnTo>
                  <a:cubicBezTo>
                    <a:pt x="2983" y="9646"/>
                    <a:pt x="3987" y="10426"/>
                    <a:pt x="5185" y="10426"/>
                  </a:cubicBezTo>
                  <a:cubicBezTo>
                    <a:pt x="6356" y="10426"/>
                    <a:pt x="7387" y="9646"/>
                    <a:pt x="7750" y="8614"/>
                  </a:cubicBezTo>
                  <a:lnTo>
                    <a:pt x="8586" y="8614"/>
                  </a:lnTo>
                  <a:cubicBezTo>
                    <a:pt x="8976" y="8614"/>
                    <a:pt x="9339" y="8837"/>
                    <a:pt x="9478" y="9228"/>
                  </a:cubicBezTo>
                  <a:lnTo>
                    <a:pt x="9785" y="10203"/>
                  </a:lnTo>
                  <a:cubicBezTo>
                    <a:pt x="9827" y="10351"/>
                    <a:pt x="9917" y="10419"/>
                    <a:pt x="10043" y="10419"/>
                  </a:cubicBezTo>
                  <a:cubicBezTo>
                    <a:pt x="10084" y="10419"/>
                    <a:pt x="10128" y="10412"/>
                    <a:pt x="10175" y="10398"/>
                  </a:cubicBezTo>
                  <a:cubicBezTo>
                    <a:pt x="10342" y="10315"/>
                    <a:pt x="10398" y="10175"/>
                    <a:pt x="10342" y="10008"/>
                  </a:cubicBezTo>
                  <a:lnTo>
                    <a:pt x="10119" y="9032"/>
                  </a:lnTo>
                  <a:cubicBezTo>
                    <a:pt x="9924" y="8391"/>
                    <a:pt x="9367" y="7973"/>
                    <a:pt x="8698" y="7973"/>
                  </a:cubicBezTo>
                  <a:lnTo>
                    <a:pt x="8001" y="7973"/>
                  </a:lnTo>
                  <a:lnTo>
                    <a:pt x="8001" y="7667"/>
                  </a:lnTo>
                  <a:lnTo>
                    <a:pt x="8001" y="6775"/>
                  </a:lnTo>
                  <a:lnTo>
                    <a:pt x="10175" y="6775"/>
                  </a:lnTo>
                  <a:cubicBezTo>
                    <a:pt x="10342" y="6775"/>
                    <a:pt x="10482" y="6635"/>
                    <a:pt x="10482" y="6440"/>
                  </a:cubicBezTo>
                  <a:cubicBezTo>
                    <a:pt x="10482" y="6273"/>
                    <a:pt x="10342" y="6133"/>
                    <a:pt x="10175" y="6133"/>
                  </a:cubicBezTo>
                  <a:lnTo>
                    <a:pt x="8001" y="6133"/>
                  </a:lnTo>
                  <a:lnTo>
                    <a:pt x="8001" y="4907"/>
                  </a:lnTo>
                  <a:lnTo>
                    <a:pt x="8698" y="4907"/>
                  </a:lnTo>
                  <a:cubicBezTo>
                    <a:pt x="9367" y="4907"/>
                    <a:pt x="9924" y="4489"/>
                    <a:pt x="10119" y="3875"/>
                  </a:cubicBezTo>
                  <a:lnTo>
                    <a:pt x="10454" y="2900"/>
                  </a:lnTo>
                  <a:cubicBezTo>
                    <a:pt x="10509" y="2705"/>
                    <a:pt x="10398" y="2565"/>
                    <a:pt x="10259" y="2510"/>
                  </a:cubicBezTo>
                  <a:cubicBezTo>
                    <a:pt x="10223" y="2498"/>
                    <a:pt x="10188" y="2492"/>
                    <a:pt x="10156" y="2492"/>
                  </a:cubicBezTo>
                  <a:cubicBezTo>
                    <a:pt x="10036" y="2492"/>
                    <a:pt x="9940" y="2567"/>
                    <a:pt x="9896" y="2677"/>
                  </a:cubicBezTo>
                  <a:lnTo>
                    <a:pt x="9562" y="3652"/>
                  </a:lnTo>
                  <a:cubicBezTo>
                    <a:pt x="9422" y="4043"/>
                    <a:pt x="9116" y="4294"/>
                    <a:pt x="8698" y="4294"/>
                  </a:cubicBezTo>
                  <a:lnTo>
                    <a:pt x="8001" y="4294"/>
                  </a:lnTo>
                  <a:lnTo>
                    <a:pt x="8001" y="3987"/>
                  </a:lnTo>
                  <a:cubicBezTo>
                    <a:pt x="8001" y="3597"/>
                    <a:pt x="7750" y="3234"/>
                    <a:pt x="7387" y="3095"/>
                  </a:cubicBezTo>
                  <a:cubicBezTo>
                    <a:pt x="7304" y="2482"/>
                    <a:pt x="6969" y="1952"/>
                    <a:pt x="6468" y="1618"/>
                  </a:cubicBezTo>
                  <a:cubicBezTo>
                    <a:pt x="6691" y="1422"/>
                    <a:pt x="6774" y="1199"/>
                    <a:pt x="6774" y="921"/>
                  </a:cubicBezTo>
                  <a:lnTo>
                    <a:pt x="6774" y="307"/>
                  </a:lnTo>
                  <a:cubicBezTo>
                    <a:pt x="6774" y="140"/>
                    <a:pt x="6635" y="1"/>
                    <a:pt x="6468" y="1"/>
                  </a:cubicBezTo>
                  <a:cubicBezTo>
                    <a:pt x="6300" y="1"/>
                    <a:pt x="6161" y="140"/>
                    <a:pt x="6161" y="307"/>
                  </a:cubicBezTo>
                  <a:lnTo>
                    <a:pt x="6161" y="921"/>
                  </a:lnTo>
                  <a:cubicBezTo>
                    <a:pt x="6161" y="1088"/>
                    <a:pt x="6022" y="1255"/>
                    <a:pt x="5854" y="1255"/>
                  </a:cubicBezTo>
                  <a:lnTo>
                    <a:pt x="4628" y="1255"/>
                  </a:lnTo>
                  <a:cubicBezTo>
                    <a:pt x="4488" y="1255"/>
                    <a:pt x="4321" y="1088"/>
                    <a:pt x="4321" y="921"/>
                  </a:cubicBezTo>
                  <a:lnTo>
                    <a:pt x="4321" y="307"/>
                  </a:lnTo>
                  <a:cubicBezTo>
                    <a:pt x="4321" y="140"/>
                    <a:pt x="4182" y="1"/>
                    <a:pt x="39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8259;p54">
            <a:extLst>
              <a:ext uri="{FF2B5EF4-FFF2-40B4-BE49-F238E27FC236}">
                <a16:creationId xmlns:a16="http://schemas.microsoft.com/office/drawing/2014/main" id="{320C272D-85AB-4920-BA34-0D128422FD04}"/>
              </a:ext>
            </a:extLst>
          </p:cNvPr>
          <p:cNvGrpSpPr/>
          <p:nvPr/>
        </p:nvGrpSpPr>
        <p:grpSpPr>
          <a:xfrm>
            <a:off x="9249874" y="5399501"/>
            <a:ext cx="384539" cy="437480"/>
            <a:chOff x="7728464" y="1561258"/>
            <a:chExt cx="349719" cy="397866"/>
          </a:xfrm>
          <a:solidFill>
            <a:srgbClr val="5C3183"/>
          </a:solidFill>
        </p:grpSpPr>
        <p:sp>
          <p:nvSpPr>
            <p:cNvPr id="209" name="Google Shape;8260;p54">
              <a:extLst>
                <a:ext uri="{FF2B5EF4-FFF2-40B4-BE49-F238E27FC236}">
                  <a16:creationId xmlns:a16="http://schemas.microsoft.com/office/drawing/2014/main" id="{65A5336A-E2BA-4094-8987-E2CAC84AEA1D}"/>
                </a:ext>
              </a:extLst>
            </p:cNvPr>
            <p:cNvSpPr/>
            <p:nvPr/>
          </p:nvSpPr>
          <p:spPr>
            <a:xfrm>
              <a:off x="7891642" y="1678585"/>
              <a:ext cx="23354" cy="23333"/>
            </a:xfrm>
            <a:custGeom>
              <a:avLst/>
              <a:gdLst/>
              <a:ahLst/>
              <a:cxnLst/>
              <a:rect l="l" t="t" r="r" b="b"/>
              <a:pathLst>
                <a:path w="1119" h="1118" extrusionOk="0">
                  <a:moveTo>
                    <a:pt x="0" y="1"/>
                  </a:moveTo>
                  <a:lnTo>
                    <a:pt x="0" y="1117"/>
                  </a:lnTo>
                  <a:lnTo>
                    <a:pt x="1118" y="1117"/>
                  </a:lnTo>
                  <a:lnTo>
                    <a:pt x="11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261;p54">
              <a:extLst>
                <a:ext uri="{FF2B5EF4-FFF2-40B4-BE49-F238E27FC236}">
                  <a16:creationId xmlns:a16="http://schemas.microsoft.com/office/drawing/2014/main" id="{4005E3EB-6ED3-4C09-AB0B-35C4B155D824}"/>
                </a:ext>
              </a:extLst>
            </p:cNvPr>
            <p:cNvSpPr/>
            <p:nvPr/>
          </p:nvSpPr>
          <p:spPr>
            <a:xfrm>
              <a:off x="7728464" y="1561258"/>
              <a:ext cx="349719" cy="397866"/>
            </a:xfrm>
            <a:custGeom>
              <a:avLst/>
              <a:gdLst/>
              <a:ahLst/>
              <a:cxnLst/>
              <a:rect l="l" t="t" r="r" b="b"/>
              <a:pathLst>
                <a:path w="16757" h="19064" extrusionOk="0">
                  <a:moveTo>
                    <a:pt x="9496" y="2830"/>
                  </a:moveTo>
                  <a:cubicBezTo>
                    <a:pt x="9804" y="2830"/>
                    <a:pt x="10054" y="3079"/>
                    <a:pt x="10054" y="3389"/>
                  </a:cubicBezTo>
                  <a:lnTo>
                    <a:pt x="10054" y="4505"/>
                  </a:lnTo>
                  <a:lnTo>
                    <a:pt x="11172" y="4505"/>
                  </a:lnTo>
                  <a:cubicBezTo>
                    <a:pt x="11480" y="4505"/>
                    <a:pt x="11729" y="4756"/>
                    <a:pt x="11729" y="5064"/>
                  </a:cubicBezTo>
                  <a:cubicBezTo>
                    <a:pt x="11729" y="5373"/>
                    <a:pt x="11480" y="5623"/>
                    <a:pt x="11172" y="5623"/>
                  </a:cubicBezTo>
                  <a:lnTo>
                    <a:pt x="10054" y="5623"/>
                  </a:lnTo>
                  <a:lnTo>
                    <a:pt x="10054" y="6739"/>
                  </a:lnTo>
                  <a:lnTo>
                    <a:pt x="11172" y="6739"/>
                  </a:lnTo>
                  <a:cubicBezTo>
                    <a:pt x="11480" y="6739"/>
                    <a:pt x="11729" y="6990"/>
                    <a:pt x="11729" y="7298"/>
                  </a:cubicBezTo>
                  <a:cubicBezTo>
                    <a:pt x="11729" y="7608"/>
                    <a:pt x="11480" y="7857"/>
                    <a:pt x="11172" y="7857"/>
                  </a:cubicBezTo>
                  <a:lnTo>
                    <a:pt x="10054" y="7857"/>
                  </a:lnTo>
                  <a:lnTo>
                    <a:pt x="10054" y="8973"/>
                  </a:lnTo>
                  <a:cubicBezTo>
                    <a:pt x="10054" y="9283"/>
                    <a:pt x="9804" y="9532"/>
                    <a:pt x="9495" y="9532"/>
                  </a:cubicBezTo>
                  <a:cubicBezTo>
                    <a:pt x="9187" y="9532"/>
                    <a:pt x="8936" y="9283"/>
                    <a:pt x="8936" y="8973"/>
                  </a:cubicBezTo>
                  <a:lnTo>
                    <a:pt x="8936" y="7857"/>
                  </a:lnTo>
                  <a:lnTo>
                    <a:pt x="7819" y="7857"/>
                  </a:lnTo>
                  <a:lnTo>
                    <a:pt x="7819" y="8973"/>
                  </a:lnTo>
                  <a:cubicBezTo>
                    <a:pt x="7819" y="9283"/>
                    <a:pt x="7570" y="9532"/>
                    <a:pt x="7260" y="9532"/>
                  </a:cubicBezTo>
                  <a:cubicBezTo>
                    <a:pt x="6953" y="9532"/>
                    <a:pt x="6701" y="9283"/>
                    <a:pt x="6701" y="8973"/>
                  </a:cubicBezTo>
                  <a:lnTo>
                    <a:pt x="6701" y="7857"/>
                  </a:lnTo>
                  <a:lnTo>
                    <a:pt x="5585" y="7857"/>
                  </a:lnTo>
                  <a:cubicBezTo>
                    <a:pt x="5276" y="7857"/>
                    <a:pt x="5026" y="7608"/>
                    <a:pt x="5026" y="7298"/>
                  </a:cubicBezTo>
                  <a:cubicBezTo>
                    <a:pt x="5026" y="6990"/>
                    <a:pt x="5276" y="6739"/>
                    <a:pt x="5585" y="6739"/>
                  </a:cubicBezTo>
                  <a:lnTo>
                    <a:pt x="6701" y="6739"/>
                  </a:lnTo>
                  <a:lnTo>
                    <a:pt x="6701" y="5623"/>
                  </a:lnTo>
                  <a:lnTo>
                    <a:pt x="5585" y="5623"/>
                  </a:lnTo>
                  <a:cubicBezTo>
                    <a:pt x="5277" y="5623"/>
                    <a:pt x="5028" y="5373"/>
                    <a:pt x="5028" y="5064"/>
                  </a:cubicBezTo>
                  <a:cubicBezTo>
                    <a:pt x="5028" y="4756"/>
                    <a:pt x="5277" y="4505"/>
                    <a:pt x="5585" y="4505"/>
                  </a:cubicBezTo>
                  <a:lnTo>
                    <a:pt x="6703" y="4505"/>
                  </a:lnTo>
                  <a:lnTo>
                    <a:pt x="6703" y="3389"/>
                  </a:lnTo>
                  <a:cubicBezTo>
                    <a:pt x="6703" y="3079"/>
                    <a:pt x="6953" y="2830"/>
                    <a:pt x="7262" y="2830"/>
                  </a:cubicBezTo>
                  <a:cubicBezTo>
                    <a:pt x="7570" y="2830"/>
                    <a:pt x="7819" y="3079"/>
                    <a:pt x="7819" y="3389"/>
                  </a:cubicBezTo>
                  <a:lnTo>
                    <a:pt x="7819" y="4505"/>
                  </a:lnTo>
                  <a:lnTo>
                    <a:pt x="8937" y="4505"/>
                  </a:lnTo>
                  <a:lnTo>
                    <a:pt x="8937" y="3389"/>
                  </a:lnTo>
                  <a:cubicBezTo>
                    <a:pt x="8937" y="3079"/>
                    <a:pt x="9187" y="2830"/>
                    <a:pt x="9496" y="2830"/>
                  </a:cubicBezTo>
                  <a:close/>
                  <a:moveTo>
                    <a:pt x="12845" y="10091"/>
                  </a:moveTo>
                  <a:cubicBezTo>
                    <a:pt x="12952" y="10091"/>
                    <a:pt x="13060" y="10121"/>
                    <a:pt x="13157" y="10185"/>
                  </a:cubicBezTo>
                  <a:cubicBezTo>
                    <a:pt x="13413" y="10357"/>
                    <a:pt x="13482" y="10702"/>
                    <a:pt x="13310" y="10960"/>
                  </a:cubicBezTo>
                  <a:cubicBezTo>
                    <a:pt x="12210" y="12612"/>
                    <a:pt x="10365" y="13599"/>
                    <a:pt x="8378" y="13599"/>
                  </a:cubicBezTo>
                  <a:cubicBezTo>
                    <a:pt x="6392" y="13599"/>
                    <a:pt x="4547" y="12612"/>
                    <a:pt x="3445" y="10960"/>
                  </a:cubicBezTo>
                  <a:cubicBezTo>
                    <a:pt x="3275" y="10702"/>
                    <a:pt x="3344" y="10355"/>
                    <a:pt x="3600" y="10185"/>
                  </a:cubicBezTo>
                  <a:cubicBezTo>
                    <a:pt x="3696" y="10121"/>
                    <a:pt x="3804" y="10091"/>
                    <a:pt x="3910" y="10091"/>
                  </a:cubicBezTo>
                  <a:cubicBezTo>
                    <a:pt x="4090" y="10091"/>
                    <a:pt x="4267" y="10178"/>
                    <a:pt x="4375" y="10339"/>
                  </a:cubicBezTo>
                  <a:cubicBezTo>
                    <a:pt x="5269" y="11682"/>
                    <a:pt x="6765" y="12481"/>
                    <a:pt x="8378" y="12481"/>
                  </a:cubicBezTo>
                  <a:cubicBezTo>
                    <a:pt x="9990" y="12481"/>
                    <a:pt x="11487" y="11682"/>
                    <a:pt x="12382" y="10339"/>
                  </a:cubicBezTo>
                  <a:cubicBezTo>
                    <a:pt x="12488" y="10178"/>
                    <a:pt x="12665" y="10091"/>
                    <a:pt x="12845" y="10091"/>
                  </a:cubicBezTo>
                  <a:close/>
                  <a:moveTo>
                    <a:pt x="2794" y="1"/>
                  </a:moveTo>
                  <a:cubicBezTo>
                    <a:pt x="1253" y="1"/>
                    <a:pt x="0" y="1291"/>
                    <a:pt x="0" y="2830"/>
                  </a:cubicBezTo>
                  <a:lnTo>
                    <a:pt x="0" y="14001"/>
                  </a:lnTo>
                  <a:cubicBezTo>
                    <a:pt x="0" y="15540"/>
                    <a:pt x="1253" y="16792"/>
                    <a:pt x="2794" y="16792"/>
                  </a:cubicBezTo>
                  <a:lnTo>
                    <a:pt x="5912" y="16792"/>
                  </a:lnTo>
                  <a:lnTo>
                    <a:pt x="7984" y="18901"/>
                  </a:lnTo>
                  <a:cubicBezTo>
                    <a:pt x="8092" y="19009"/>
                    <a:pt x="8235" y="19064"/>
                    <a:pt x="8378" y="19064"/>
                  </a:cubicBezTo>
                  <a:cubicBezTo>
                    <a:pt x="8522" y="19064"/>
                    <a:pt x="8665" y="19009"/>
                    <a:pt x="8773" y="18901"/>
                  </a:cubicBezTo>
                  <a:lnTo>
                    <a:pt x="10844" y="16792"/>
                  </a:lnTo>
                  <a:lnTo>
                    <a:pt x="13963" y="16792"/>
                  </a:lnTo>
                  <a:cubicBezTo>
                    <a:pt x="15504" y="16792"/>
                    <a:pt x="16756" y="15540"/>
                    <a:pt x="16756" y="14001"/>
                  </a:cubicBezTo>
                  <a:lnTo>
                    <a:pt x="16756" y="2830"/>
                  </a:lnTo>
                  <a:cubicBezTo>
                    <a:pt x="16756" y="1291"/>
                    <a:pt x="15504" y="1"/>
                    <a:pt x="13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8262;p54">
            <a:extLst>
              <a:ext uri="{FF2B5EF4-FFF2-40B4-BE49-F238E27FC236}">
                <a16:creationId xmlns:a16="http://schemas.microsoft.com/office/drawing/2014/main" id="{4EB61FFB-F9ED-46D1-92B8-7982EBE28085}"/>
              </a:ext>
            </a:extLst>
          </p:cNvPr>
          <p:cNvGrpSpPr/>
          <p:nvPr/>
        </p:nvGrpSpPr>
        <p:grpSpPr>
          <a:xfrm>
            <a:off x="6905795" y="5399501"/>
            <a:ext cx="437526" cy="437480"/>
            <a:chOff x="5611350" y="1561258"/>
            <a:chExt cx="397907" cy="397866"/>
          </a:xfrm>
          <a:solidFill>
            <a:srgbClr val="5C3183"/>
          </a:solidFill>
        </p:grpSpPr>
        <p:sp>
          <p:nvSpPr>
            <p:cNvPr id="205" name="Google Shape;8263;p54">
              <a:extLst>
                <a:ext uri="{FF2B5EF4-FFF2-40B4-BE49-F238E27FC236}">
                  <a16:creationId xmlns:a16="http://schemas.microsoft.com/office/drawing/2014/main" id="{BC449CD8-301C-4917-A399-5FD4CC82AF9C}"/>
                </a:ext>
              </a:extLst>
            </p:cNvPr>
            <p:cNvSpPr/>
            <p:nvPr/>
          </p:nvSpPr>
          <p:spPr>
            <a:xfrm>
              <a:off x="5713589" y="1812337"/>
              <a:ext cx="38443" cy="39653"/>
            </a:xfrm>
            <a:custGeom>
              <a:avLst/>
              <a:gdLst/>
              <a:ahLst/>
              <a:cxnLst/>
              <a:rect l="l" t="t" r="r" b="b"/>
              <a:pathLst>
                <a:path w="1842" h="1900" extrusionOk="0">
                  <a:moveTo>
                    <a:pt x="1842" y="1"/>
                  </a:moveTo>
                  <a:lnTo>
                    <a:pt x="630" y="486"/>
                  </a:lnTo>
                  <a:cubicBezTo>
                    <a:pt x="81" y="705"/>
                    <a:pt x="0" y="1450"/>
                    <a:pt x="490" y="1782"/>
                  </a:cubicBezTo>
                  <a:cubicBezTo>
                    <a:pt x="608" y="1862"/>
                    <a:pt x="755" y="1900"/>
                    <a:pt x="908" y="1900"/>
                  </a:cubicBezTo>
                  <a:cubicBezTo>
                    <a:pt x="1349" y="1900"/>
                    <a:pt x="1842" y="1590"/>
                    <a:pt x="1842" y="1092"/>
                  </a:cubicBezTo>
                  <a:lnTo>
                    <a:pt x="18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8264;p54">
              <a:extLst>
                <a:ext uri="{FF2B5EF4-FFF2-40B4-BE49-F238E27FC236}">
                  <a16:creationId xmlns:a16="http://schemas.microsoft.com/office/drawing/2014/main" id="{7E237B34-F6A5-4F07-BB7F-75DD4605CA5A}"/>
                </a:ext>
              </a:extLst>
            </p:cNvPr>
            <p:cNvSpPr/>
            <p:nvPr/>
          </p:nvSpPr>
          <p:spPr>
            <a:xfrm>
              <a:off x="5830124" y="1789047"/>
              <a:ext cx="38505" cy="39653"/>
            </a:xfrm>
            <a:custGeom>
              <a:avLst/>
              <a:gdLst/>
              <a:ahLst/>
              <a:cxnLst/>
              <a:rect l="l" t="t" r="r" b="b"/>
              <a:pathLst>
                <a:path w="1845" h="1900" extrusionOk="0">
                  <a:moveTo>
                    <a:pt x="1844" y="1"/>
                  </a:moveTo>
                  <a:lnTo>
                    <a:pt x="631" y="485"/>
                  </a:lnTo>
                  <a:cubicBezTo>
                    <a:pt x="82" y="705"/>
                    <a:pt x="1" y="1450"/>
                    <a:pt x="491" y="1782"/>
                  </a:cubicBezTo>
                  <a:cubicBezTo>
                    <a:pt x="608" y="1862"/>
                    <a:pt x="755" y="1899"/>
                    <a:pt x="908" y="1899"/>
                  </a:cubicBezTo>
                  <a:cubicBezTo>
                    <a:pt x="1349" y="1899"/>
                    <a:pt x="1844" y="1588"/>
                    <a:pt x="1844" y="1090"/>
                  </a:cubicBezTo>
                  <a:lnTo>
                    <a:pt x="18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265;p54">
              <a:extLst>
                <a:ext uri="{FF2B5EF4-FFF2-40B4-BE49-F238E27FC236}">
                  <a16:creationId xmlns:a16="http://schemas.microsoft.com/office/drawing/2014/main" id="{E0461525-0BFB-4081-B8AE-BC9480B0D708}"/>
                </a:ext>
              </a:extLst>
            </p:cNvPr>
            <p:cNvSpPr/>
            <p:nvPr/>
          </p:nvSpPr>
          <p:spPr>
            <a:xfrm>
              <a:off x="5611350" y="1561258"/>
              <a:ext cx="397907" cy="397866"/>
            </a:xfrm>
            <a:custGeom>
              <a:avLst/>
              <a:gdLst/>
              <a:ahLst/>
              <a:cxnLst/>
              <a:rect l="l" t="t" r="r" b="b"/>
              <a:pathLst>
                <a:path w="19066" h="19064" extrusionOk="0">
                  <a:moveTo>
                    <a:pt x="12883" y="3949"/>
                  </a:moveTo>
                  <a:cubicBezTo>
                    <a:pt x="13013" y="3949"/>
                    <a:pt x="13138" y="3991"/>
                    <a:pt x="13238" y="4073"/>
                  </a:cubicBezTo>
                  <a:cubicBezTo>
                    <a:pt x="13369" y="4179"/>
                    <a:pt x="13443" y="4339"/>
                    <a:pt x="13443" y="4505"/>
                  </a:cubicBezTo>
                  <a:lnTo>
                    <a:pt x="13443" y="12005"/>
                  </a:lnTo>
                  <a:cubicBezTo>
                    <a:pt x="13443" y="13161"/>
                    <a:pt x="12421" y="13941"/>
                    <a:pt x="11388" y="13941"/>
                  </a:cubicBezTo>
                  <a:cubicBezTo>
                    <a:pt x="10369" y="13941"/>
                    <a:pt x="9534" y="13113"/>
                    <a:pt x="9534" y="12085"/>
                  </a:cubicBezTo>
                  <a:cubicBezTo>
                    <a:pt x="9534" y="11323"/>
                    <a:pt x="9990" y="10647"/>
                    <a:pt x="10700" y="10364"/>
                  </a:cubicBezTo>
                  <a:lnTo>
                    <a:pt x="12327" y="9713"/>
                  </a:lnTo>
                  <a:lnTo>
                    <a:pt x="12327" y="7420"/>
                  </a:lnTo>
                  <a:lnTo>
                    <a:pt x="7859" y="8315"/>
                  </a:lnTo>
                  <a:lnTo>
                    <a:pt x="7859" y="13123"/>
                  </a:lnTo>
                  <a:cubicBezTo>
                    <a:pt x="7859" y="14277"/>
                    <a:pt x="6834" y="15057"/>
                    <a:pt x="5803" y="15057"/>
                  </a:cubicBezTo>
                  <a:cubicBezTo>
                    <a:pt x="4784" y="15057"/>
                    <a:pt x="3949" y="14229"/>
                    <a:pt x="3949" y="13203"/>
                  </a:cubicBezTo>
                  <a:cubicBezTo>
                    <a:pt x="3949" y="12439"/>
                    <a:pt x="4406" y="11763"/>
                    <a:pt x="5115" y="11480"/>
                  </a:cubicBezTo>
                  <a:lnTo>
                    <a:pt x="6741" y="10829"/>
                  </a:lnTo>
                  <a:lnTo>
                    <a:pt x="6741" y="5623"/>
                  </a:lnTo>
                  <a:cubicBezTo>
                    <a:pt x="6741" y="5356"/>
                    <a:pt x="6930" y="5128"/>
                    <a:pt x="7190" y="5074"/>
                  </a:cubicBezTo>
                  <a:lnTo>
                    <a:pt x="12775" y="3958"/>
                  </a:lnTo>
                  <a:cubicBezTo>
                    <a:pt x="12811" y="3952"/>
                    <a:pt x="12847" y="3949"/>
                    <a:pt x="12883" y="3949"/>
                  </a:cubicBezTo>
                  <a:close/>
                  <a:moveTo>
                    <a:pt x="9534" y="1"/>
                  </a:moveTo>
                  <a:cubicBezTo>
                    <a:pt x="4298" y="1"/>
                    <a:pt x="1" y="4296"/>
                    <a:pt x="1" y="9532"/>
                  </a:cubicBezTo>
                  <a:cubicBezTo>
                    <a:pt x="1" y="14769"/>
                    <a:pt x="4298" y="19064"/>
                    <a:pt x="9534" y="19064"/>
                  </a:cubicBezTo>
                  <a:cubicBezTo>
                    <a:pt x="14768" y="19064"/>
                    <a:pt x="19065" y="14769"/>
                    <a:pt x="19065" y="9532"/>
                  </a:cubicBezTo>
                  <a:cubicBezTo>
                    <a:pt x="19065" y="4296"/>
                    <a:pt x="14768" y="1"/>
                    <a:pt x="95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266;p54">
              <a:extLst>
                <a:ext uri="{FF2B5EF4-FFF2-40B4-BE49-F238E27FC236}">
                  <a16:creationId xmlns:a16="http://schemas.microsoft.com/office/drawing/2014/main" id="{39B2FBB8-4E9B-4D58-9985-964130352A0D}"/>
                </a:ext>
              </a:extLst>
            </p:cNvPr>
            <p:cNvSpPr/>
            <p:nvPr/>
          </p:nvSpPr>
          <p:spPr>
            <a:xfrm>
              <a:off x="5775341" y="1669507"/>
              <a:ext cx="93247" cy="41531"/>
            </a:xfrm>
            <a:custGeom>
              <a:avLst/>
              <a:gdLst/>
              <a:ahLst/>
              <a:cxnLst/>
              <a:rect l="l" t="t" r="r" b="b"/>
              <a:pathLst>
                <a:path w="4468" h="1990" extrusionOk="0">
                  <a:moveTo>
                    <a:pt x="4467" y="1"/>
                  </a:moveTo>
                  <a:lnTo>
                    <a:pt x="1" y="894"/>
                  </a:lnTo>
                  <a:lnTo>
                    <a:pt x="1" y="1989"/>
                  </a:lnTo>
                  <a:lnTo>
                    <a:pt x="4467" y="1096"/>
                  </a:lnTo>
                  <a:lnTo>
                    <a:pt x="44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8267;p54">
            <a:extLst>
              <a:ext uri="{FF2B5EF4-FFF2-40B4-BE49-F238E27FC236}">
                <a16:creationId xmlns:a16="http://schemas.microsoft.com/office/drawing/2014/main" id="{B30F6E0E-88FB-45D9-B27A-55EFA9ACABEC}"/>
              </a:ext>
            </a:extLst>
          </p:cNvPr>
          <p:cNvGrpSpPr/>
          <p:nvPr/>
        </p:nvGrpSpPr>
        <p:grpSpPr>
          <a:xfrm>
            <a:off x="7491847" y="5509273"/>
            <a:ext cx="437446" cy="217936"/>
            <a:chOff x="6140660" y="1661097"/>
            <a:chExt cx="397835" cy="198202"/>
          </a:xfrm>
          <a:solidFill>
            <a:srgbClr val="5C3183"/>
          </a:solidFill>
        </p:grpSpPr>
        <p:sp>
          <p:nvSpPr>
            <p:cNvPr id="201" name="Google Shape;8268;p54">
              <a:extLst>
                <a:ext uri="{FF2B5EF4-FFF2-40B4-BE49-F238E27FC236}">
                  <a16:creationId xmlns:a16="http://schemas.microsoft.com/office/drawing/2014/main" id="{579B55E2-5F0B-4F91-B2BE-A53F2E33F0D2}"/>
                </a:ext>
              </a:extLst>
            </p:cNvPr>
            <p:cNvSpPr/>
            <p:nvPr/>
          </p:nvSpPr>
          <p:spPr>
            <a:xfrm>
              <a:off x="6281298" y="1707719"/>
              <a:ext cx="58290" cy="151579"/>
            </a:xfrm>
            <a:custGeom>
              <a:avLst/>
              <a:gdLst/>
              <a:ahLst/>
              <a:cxnLst/>
              <a:rect l="l" t="t" r="r" b="b"/>
              <a:pathLst>
                <a:path w="2793" h="7263" extrusionOk="0">
                  <a:moveTo>
                    <a:pt x="1397" y="1"/>
                  </a:moveTo>
                  <a:cubicBezTo>
                    <a:pt x="627" y="1"/>
                    <a:pt x="1" y="627"/>
                    <a:pt x="1" y="1398"/>
                  </a:cubicBezTo>
                  <a:lnTo>
                    <a:pt x="1" y="5865"/>
                  </a:lnTo>
                  <a:cubicBezTo>
                    <a:pt x="1" y="6636"/>
                    <a:pt x="627" y="7262"/>
                    <a:pt x="1397" y="7262"/>
                  </a:cubicBezTo>
                  <a:cubicBezTo>
                    <a:pt x="2166" y="7262"/>
                    <a:pt x="2792" y="6634"/>
                    <a:pt x="2792" y="5865"/>
                  </a:cubicBezTo>
                  <a:lnTo>
                    <a:pt x="2792" y="1398"/>
                  </a:lnTo>
                  <a:cubicBezTo>
                    <a:pt x="2792" y="627"/>
                    <a:pt x="2166" y="1"/>
                    <a:pt x="1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269;p54">
              <a:extLst>
                <a:ext uri="{FF2B5EF4-FFF2-40B4-BE49-F238E27FC236}">
                  <a16:creationId xmlns:a16="http://schemas.microsoft.com/office/drawing/2014/main" id="{B0C6729D-3BEA-42E6-9104-F86B06686C22}"/>
                </a:ext>
              </a:extLst>
            </p:cNvPr>
            <p:cNvSpPr/>
            <p:nvPr/>
          </p:nvSpPr>
          <p:spPr>
            <a:xfrm>
              <a:off x="6480225" y="1742675"/>
              <a:ext cx="58269" cy="58332"/>
            </a:xfrm>
            <a:custGeom>
              <a:avLst/>
              <a:gdLst/>
              <a:ahLst/>
              <a:cxnLst/>
              <a:rect l="l" t="t" r="r" b="b"/>
              <a:pathLst>
                <a:path w="2792" h="2795" extrusionOk="0">
                  <a:moveTo>
                    <a:pt x="1396" y="1"/>
                  </a:moveTo>
                  <a:cubicBezTo>
                    <a:pt x="627" y="1"/>
                    <a:pt x="0" y="629"/>
                    <a:pt x="0" y="1398"/>
                  </a:cubicBezTo>
                  <a:cubicBezTo>
                    <a:pt x="0" y="2168"/>
                    <a:pt x="627" y="2794"/>
                    <a:pt x="1396" y="2794"/>
                  </a:cubicBezTo>
                  <a:cubicBezTo>
                    <a:pt x="2167" y="2794"/>
                    <a:pt x="2792" y="2168"/>
                    <a:pt x="2792" y="1398"/>
                  </a:cubicBezTo>
                  <a:cubicBezTo>
                    <a:pt x="2792" y="629"/>
                    <a:pt x="2167" y="1"/>
                    <a:pt x="13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270;p54">
              <a:extLst>
                <a:ext uri="{FF2B5EF4-FFF2-40B4-BE49-F238E27FC236}">
                  <a16:creationId xmlns:a16="http://schemas.microsoft.com/office/drawing/2014/main" id="{61DB84EA-1C7A-464D-A7C1-15E1548AB85E}"/>
                </a:ext>
              </a:extLst>
            </p:cNvPr>
            <p:cNvSpPr/>
            <p:nvPr/>
          </p:nvSpPr>
          <p:spPr>
            <a:xfrm>
              <a:off x="6352004" y="1661097"/>
              <a:ext cx="129206" cy="198202"/>
            </a:xfrm>
            <a:custGeom>
              <a:avLst/>
              <a:gdLst/>
              <a:ahLst/>
              <a:cxnLst/>
              <a:rect l="l" t="t" r="r" b="b"/>
              <a:pathLst>
                <a:path w="6191" h="9497" extrusionOk="0">
                  <a:moveTo>
                    <a:pt x="1396" y="0"/>
                  </a:moveTo>
                  <a:cubicBezTo>
                    <a:pt x="627" y="0"/>
                    <a:pt x="1" y="628"/>
                    <a:pt x="1" y="1398"/>
                  </a:cubicBezTo>
                  <a:lnTo>
                    <a:pt x="1" y="8099"/>
                  </a:lnTo>
                  <a:cubicBezTo>
                    <a:pt x="1" y="8870"/>
                    <a:pt x="627" y="9496"/>
                    <a:pt x="1396" y="9496"/>
                  </a:cubicBezTo>
                  <a:cubicBezTo>
                    <a:pt x="2168" y="9496"/>
                    <a:pt x="2792" y="8868"/>
                    <a:pt x="2792" y="8099"/>
                  </a:cubicBezTo>
                  <a:lnTo>
                    <a:pt x="2792" y="7683"/>
                  </a:lnTo>
                  <a:lnTo>
                    <a:pt x="3586" y="8874"/>
                  </a:lnTo>
                  <a:cubicBezTo>
                    <a:pt x="3845" y="9263"/>
                    <a:pt x="4280" y="9496"/>
                    <a:pt x="4749" y="9496"/>
                  </a:cubicBezTo>
                  <a:cubicBezTo>
                    <a:pt x="5025" y="9496"/>
                    <a:pt x="5293" y="9415"/>
                    <a:pt x="5522" y="9261"/>
                  </a:cubicBezTo>
                  <a:cubicBezTo>
                    <a:pt x="5833" y="9054"/>
                    <a:pt x="6044" y="8739"/>
                    <a:pt x="6118" y="8373"/>
                  </a:cubicBezTo>
                  <a:cubicBezTo>
                    <a:pt x="6190" y="8007"/>
                    <a:pt x="6116" y="7635"/>
                    <a:pt x="5909" y="7324"/>
                  </a:cubicBezTo>
                  <a:lnTo>
                    <a:pt x="4535" y="5261"/>
                  </a:lnTo>
                  <a:lnTo>
                    <a:pt x="5177" y="4619"/>
                  </a:lnTo>
                  <a:cubicBezTo>
                    <a:pt x="5722" y="4074"/>
                    <a:pt x="5722" y="3188"/>
                    <a:pt x="5177" y="2643"/>
                  </a:cubicBezTo>
                  <a:cubicBezTo>
                    <a:pt x="4904" y="2372"/>
                    <a:pt x="4547" y="2236"/>
                    <a:pt x="4190" y="2236"/>
                  </a:cubicBezTo>
                  <a:cubicBezTo>
                    <a:pt x="3832" y="2236"/>
                    <a:pt x="3475" y="2372"/>
                    <a:pt x="3203" y="2643"/>
                  </a:cubicBezTo>
                  <a:lnTo>
                    <a:pt x="2792" y="3054"/>
                  </a:lnTo>
                  <a:lnTo>
                    <a:pt x="2792" y="1398"/>
                  </a:lnTo>
                  <a:cubicBezTo>
                    <a:pt x="2792" y="627"/>
                    <a:pt x="2166" y="0"/>
                    <a:pt x="1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271;p54">
              <a:extLst>
                <a:ext uri="{FF2B5EF4-FFF2-40B4-BE49-F238E27FC236}">
                  <a16:creationId xmlns:a16="http://schemas.microsoft.com/office/drawing/2014/main" id="{4A0F361D-5A10-45E8-B229-20E5E018B8D5}"/>
                </a:ext>
              </a:extLst>
            </p:cNvPr>
            <p:cNvSpPr/>
            <p:nvPr/>
          </p:nvSpPr>
          <p:spPr>
            <a:xfrm>
              <a:off x="6140660" y="1661097"/>
              <a:ext cx="129185" cy="198202"/>
            </a:xfrm>
            <a:custGeom>
              <a:avLst/>
              <a:gdLst/>
              <a:ahLst/>
              <a:cxnLst/>
              <a:rect l="l" t="t" r="r" b="b"/>
              <a:pathLst>
                <a:path w="6190" h="9497" extrusionOk="0">
                  <a:moveTo>
                    <a:pt x="1396" y="0"/>
                  </a:moveTo>
                  <a:cubicBezTo>
                    <a:pt x="626" y="0"/>
                    <a:pt x="0" y="628"/>
                    <a:pt x="0" y="1398"/>
                  </a:cubicBezTo>
                  <a:lnTo>
                    <a:pt x="0" y="8099"/>
                  </a:lnTo>
                  <a:cubicBezTo>
                    <a:pt x="0" y="8870"/>
                    <a:pt x="626" y="9496"/>
                    <a:pt x="1396" y="9496"/>
                  </a:cubicBezTo>
                  <a:cubicBezTo>
                    <a:pt x="2165" y="9496"/>
                    <a:pt x="2792" y="8868"/>
                    <a:pt x="2792" y="8099"/>
                  </a:cubicBezTo>
                  <a:lnTo>
                    <a:pt x="2792" y="7683"/>
                  </a:lnTo>
                  <a:lnTo>
                    <a:pt x="3586" y="8874"/>
                  </a:lnTo>
                  <a:cubicBezTo>
                    <a:pt x="3844" y="9263"/>
                    <a:pt x="4279" y="9496"/>
                    <a:pt x="4748" y="9496"/>
                  </a:cubicBezTo>
                  <a:cubicBezTo>
                    <a:pt x="5024" y="9496"/>
                    <a:pt x="5291" y="9415"/>
                    <a:pt x="5521" y="9261"/>
                  </a:cubicBezTo>
                  <a:cubicBezTo>
                    <a:pt x="5832" y="9054"/>
                    <a:pt x="6043" y="8739"/>
                    <a:pt x="6117" y="8373"/>
                  </a:cubicBezTo>
                  <a:cubicBezTo>
                    <a:pt x="6190" y="8007"/>
                    <a:pt x="6115" y="7635"/>
                    <a:pt x="5909" y="7324"/>
                  </a:cubicBezTo>
                  <a:lnTo>
                    <a:pt x="4534" y="5261"/>
                  </a:lnTo>
                  <a:lnTo>
                    <a:pt x="5176" y="4619"/>
                  </a:lnTo>
                  <a:cubicBezTo>
                    <a:pt x="5721" y="4074"/>
                    <a:pt x="5721" y="3188"/>
                    <a:pt x="5176" y="2643"/>
                  </a:cubicBezTo>
                  <a:cubicBezTo>
                    <a:pt x="4904" y="2372"/>
                    <a:pt x="4546" y="2236"/>
                    <a:pt x="4188" y="2236"/>
                  </a:cubicBezTo>
                  <a:cubicBezTo>
                    <a:pt x="3831" y="2236"/>
                    <a:pt x="3473" y="2372"/>
                    <a:pt x="3202" y="2643"/>
                  </a:cubicBezTo>
                  <a:lnTo>
                    <a:pt x="2792" y="3054"/>
                  </a:lnTo>
                  <a:lnTo>
                    <a:pt x="2792" y="1398"/>
                  </a:lnTo>
                  <a:cubicBezTo>
                    <a:pt x="2792" y="627"/>
                    <a:pt x="2165" y="0"/>
                    <a:pt x="1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8272;p54">
            <a:extLst>
              <a:ext uri="{FF2B5EF4-FFF2-40B4-BE49-F238E27FC236}">
                <a16:creationId xmlns:a16="http://schemas.microsoft.com/office/drawing/2014/main" id="{0B23045D-6C73-401D-8EE0-B0D98EC4EF75}"/>
              </a:ext>
            </a:extLst>
          </p:cNvPr>
          <p:cNvGrpSpPr/>
          <p:nvPr/>
        </p:nvGrpSpPr>
        <p:grpSpPr>
          <a:xfrm>
            <a:off x="8077817" y="5399501"/>
            <a:ext cx="437526" cy="437480"/>
            <a:chOff x="6669907" y="1561258"/>
            <a:chExt cx="397907" cy="397866"/>
          </a:xfrm>
          <a:solidFill>
            <a:srgbClr val="5C3183"/>
          </a:solidFill>
        </p:grpSpPr>
        <p:sp>
          <p:nvSpPr>
            <p:cNvPr id="196" name="Google Shape;8273;p54">
              <a:extLst>
                <a:ext uri="{FF2B5EF4-FFF2-40B4-BE49-F238E27FC236}">
                  <a16:creationId xmlns:a16="http://schemas.microsoft.com/office/drawing/2014/main" id="{BF419F2F-C0FF-4CCC-BE52-63DFDADC7F76}"/>
                </a:ext>
              </a:extLst>
            </p:cNvPr>
            <p:cNvSpPr/>
            <p:nvPr/>
          </p:nvSpPr>
          <p:spPr>
            <a:xfrm>
              <a:off x="6950454" y="1655253"/>
              <a:ext cx="23312" cy="23354"/>
            </a:xfrm>
            <a:custGeom>
              <a:avLst/>
              <a:gdLst/>
              <a:ahLst/>
              <a:cxnLst/>
              <a:rect l="l" t="t" r="r" b="b"/>
              <a:pathLst>
                <a:path w="1117" h="1119" extrusionOk="0">
                  <a:moveTo>
                    <a:pt x="558" y="1"/>
                  </a:moveTo>
                  <a:cubicBezTo>
                    <a:pt x="250" y="1"/>
                    <a:pt x="0" y="252"/>
                    <a:pt x="0" y="560"/>
                  </a:cubicBezTo>
                  <a:cubicBezTo>
                    <a:pt x="0" y="868"/>
                    <a:pt x="250" y="1119"/>
                    <a:pt x="558" y="1119"/>
                  </a:cubicBezTo>
                  <a:cubicBezTo>
                    <a:pt x="867" y="1119"/>
                    <a:pt x="1117" y="868"/>
                    <a:pt x="1117" y="560"/>
                  </a:cubicBezTo>
                  <a:cubicBezTo>
                    <a:pt x="1117" y="252"/>
                    <a:pt x="867" y="1"/>
                    <a:pt x="5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8274;p54">
              <a:extLst>
                <a:ext uri="{FF2B5EF4-FFF2-40B4-BE49-F238E27FC236}">
                  <a16:creationId xmlns:a16="http://schemas.microsoft.com/office/drawing/2014/main" id="{47A22550-90B8-4DC7-A124-384DBA26711E}"/>
                </a:ext>
              </a:extLst>
            </p:cNvPr>
            <p:cNvSpPr/>
            <p:nvPr/>
          </p:nvSpPr>
          <p:spPr>
            <a:xfrm>
              <a:off x="6740633" y="1725228"/>
              <a:ext cx="36919" cy="39632"/>
            </a:xfrm>
            <a:custGeom>
              <a:avLst/>
              <a:gdLst/>
              <a:ahLst/>
              <a:cxnLst/>
              <a:rect l="l" t="t" r="r" b="b"/>
              <a:pathLst>
                <a:path w="1769" h="1899" extrusionOk="0">
                  <a:moveTo>
                    <a:pt x="1117" y="0"/>
                  </a:moveTo>
                  <a:cubicBezTo>
                    <a:pt x="502" y="0"/>
                    <a:pt x="1" y="501"/>
                    <a:pt x="1" y="1116"/>
                  </a:cubicBezTo>
                  <a:cubicBezTo>
                    <a:pt x="1" y="1419"/>
                    <a:pt x="135" y="1691"/>
                    <a:pt x="341" y="1898"/>
                  </a:cubicBezTo>
                  <a:cubicBezTo>
                    <a:pt x="643" y="1261"/>
                    <a:pt x="1133" y="690"/>
                    <a:pt x="1768" y="219"/>
                  </a:cubicBezTo>
                  <a:cubicBezTo>
                    <a:pt x="1581" y="83"/>
                    <a:pt x="1358" y="0"/>
                    <a:pt x="11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275;p54">
              <a:extLst>
                <a:ext uri="{FF2B5EF4-FFF2-40B4-BE49-F238E27FC236}">
                  <a16:creationId xmlns:a16="http://schemas.microsoft.com/office/drawing/2014/main" id="{7168FEA6-D934-4697-AD96-4BE78CD05520}"/>
                </a:ext>
              </a:extLst>
            </p:cNvPr>
            <p:cNvSpPr/>
            <p:nvPr/>
          </p:nvSpPr>
          <p:spPr>
            <a:xfrm>
              <a:off x="6763944" y="1725228"/>
              <a:ext cx="209827" cy="139892"/>
            </a:xfrm>
            <a:custGeom>
              <a:avLst/>
              <a:gdLst/>
              <a:ahLst/>
              <a:cxnLst/>
              <a:rect l="l" t="t" r="r" b="b"/>
              <a:pathLst>
                <a:path w="10054" h="6703" extrusionOk="0">
                  <a:moveTo>
                    <a:pt x="2793" y="1116"/>
                  </a:moveTo>
                  <a:cubicBezTo>
                    <a:pt x="3409" y="1116"/>
                    <a:pt x="3910" y="1619"/>
                    <a:pt x="3910" y="2234"/>
                  </a:cubicBezTo>
                  <a:cubicBezTo>
                    <a:pt x="3910" y="2850"/>
                    <a:pt x="3409" y="3351"/>
                    <a:pt x="2793" y="3351"/>
                  </a:cubicBezTo>
                  <a:cubicBezTo>
                    <a:pt x="2178" y="3351"/>
                    <a:pt x="1675" y="2850"/>
                    <a:pt x="1675" y="2234"/>
                  </a:cubicBezTo>
                  <a:cubicBezTo>
                    <a:pt x="1675" y="1619"/>
                    <a:pt x="2178" y="1116"/>
                    <a:pt x="2793" y="1116"/>
                  </a:cubicBezTo>
                  <a:close/>
                  <a:moveTo>
                    <a:pt x="7262" y="1116"/>
                  </a:moveTo>
                  <a:cubicBezTo>
                    <a:pt x="7878" y="1116"/>
                    <a:pt x="8378" y="1619"/>
                    <a:pt x="8378" y="2234"/>
                  </a:cubicBezTo>
                  <a:cubicBezTo>
                    <a:pt x="8378" y="2850"/>
                    <a:pt x="7878" y="3351"/>
                    <a:pt x="7262" y="3351"/>
                  </a:cubicBezTo>
                  <a:cubicBezTo>
                    <a:pt x="6645" y="3351"/>
                    <a:pt x="6144" y="2850"/>
                    <a:pt x="6144" y="2234"/>
                  </a:cubicBezTo>
                  <a:cubicBezTo>
                    <a:pt x="6144" y="1619"/>
                    <a:pt x="6645" y="1116"/>
                    <a:pt x="7262" y="1116"/>
                  </a:cubicBezTo>
                  <a:close/>
                  <a:moveTo>
                    <a:pt x="7261" y="4469"/>
                  </a:moveTo>
                  <a:cubicBezTo>
                    <a:pt x="7466" y="4469"/>
                    <a:pt x="7663" y="4581"/>
                    <a:pt x="7761" y="4776"/>
                  </a:cubicBezTo>
                  <a:cubicBezTo>
                    <a:pt x="7899" y="5052"/>
                    <a:pt x="7787" y="5389"/>
                    <a:pt x="7511" y="5527"/>
                  </a:cubicBezTo>
                  <a:cubicBezTo>
                    <a:pt x="6733" y="5916"/>
                    <a:pt x="5880" y="6109"/>
                    <a:pt x="5028" y="6109"/>
                  </a:cubicBezTo>
                  <a:cubicBezTo>
                    <a:pt x="4173" y="6109"/>
                    <a:pt x="3321" y="5916"/>
                    <a:pt x="2544" y="5527"/>
                  </a:cubicBezTo>
                  <a:cubicBezTo>
                    <a:pt x="2268" y="5389"/>
                    <a:pt x="2155" y="5052"/>
                    <a:pt x="2293" y="4776"/>
                  </a:cubicBezTo>
                  <a:cubicBezTo>
                    <a:pt x="2391" y="4581"/>
                    <a:pt x="2589" y="4469"/>
                    <a:pt x="2794" y="4469"/>
                  </a:cubicBezTo>
                  <a:cubicBezTo>
                    <a:pt x="2878" y="4469"/>
                    <a:pt x="2963" y="4487"/>
                    <a:pt x="3043" y="4527"/>
                  </a:cubicBezTo>
                  <a:cubicBezTo>
                    <a:pt x="3664" y="4838"/>
                    <a:pt x="4345" y="4994"/>
                    <a:pt x="5027" y="4994"/>
                  </a:cubicBezTo>
                  <a:cubicBezTo>
                    <a:pt x="5708" y="4994"/>
                    <a:pt x="6390" y="4838"/>
                    <a:pt x="7011" y="4527"/>
                  </a:cubicBezTo>
                  <a:cubicBezTo>
                    <a:pt x="7092" y="4487"/>
                    <a:pt x="7177" y="4469"/>
                    <a:pt x="7261" y="4469"/>
                  </a:cubicBezTo>
                  <a:close/>
                  <a:moveTo>
                    <a:pt x="5028" y="0"/>
                  </a:moveTo>
                  <a:cubicBezTo>
                    <a:pt x="2256" y="0"/>
                    <a:pt x="0" y="1504"/>
                    <a:pt x="0" y="3351"/>
                  </a:cubicBezTo>
                  <a:cubicBezTo>
                    <a:pt x="0" y="5199"/>
                    <a:pt x="2256" y="6703"/>
                    <a:pt x="5028" y="6703"/>
                  </a:cubicBezTo>
                  <a:cubicBezTo>
                    <a:pt x="7798" y="6703"/>
                    <a:pt x="10054" y="5199"/>
                    <a:pt x="10054" y="3351"/>
                  </a:cubicBezTo>
                  <a:cubicBezTo>
                    <a:pt x="10054" y="1504"/>
                    <a:pt x="7798" y="0"/>
                    <a:pt x="50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276;p54">
              <a:extLst>
                <a:ext uri="{FF2B5EF4-FFF2-40B4-BE49-F238E27FC236}">
                  <a16:creationId xmlns:a16="http://schemas.microsoft.com/office/drawing/2014/main" id="{E3A08EB3-1117-437B-998D-96C1B9355EA6}"/>
                </a:ext>
              </a:extLst>
            </p:cNvPr>
            <p:cNvSpPr/>
            <p:nvPr/>
          </p:nvSpPr>
          <p:spPr>
            <a:xfrm>
              <a:off x="6669907" y="1561258"/>
              <a:ext cx="397907" cy="397866"/>
            </a:xfrm>
            <a:custGeom>
              <a:avLst/>
              <a:gdLst/>
              <a:ahLst/>
              <a:cxnLst/>
              <a:rect l="l" t="t" r="r" b="b"/>
              <a:pathLst>
                <a:path w="19066" h="19064" extrusionOk="0">
                  <a:moveTo>
                    <a:pt x="10650" y="3388"/>
                  </a:moveTo>
                  <a:cubicBezTo>
                    <a:pt x="10708" y="3388"/>
                    <a:pt x="10768" y="3398"/>
                    <a:pt x="10827" y="3417"/>
                  </a:cubicBezTo>
                  <a:lnTo>
                    <a:pt x="12686" y="4038"/>
                  </a:lnTo>
                  <a:cubicBezTo>
                    <a:pt x="12994" y="3645"/>
                    <a:pt x="13466" y="3389"/>
                    <a:pt x="14001" y="3389"/>
                  </a:cubicBezTo>
                  <a:cubicBezTo>
                    <a:pt x="14924" y="3389"/>
                    <a:pt x="15676" y="4140"/>
                    <a:pt x="15676" y="5064"/>
                  </a:cubicBezTo>
                  <a:cubicBezTo>
                    <a:pt x="15676" y="5987"/>
                    <a:pt x="14924" y="6739"/>
                    <a:pt x="14001" y="6739"/>
                  </a:cubicBezTo>
                  <a:cubicBezTo>
                    <a:pt x="13088" y="6739"/>
                    <a:pt x="12345" y="6003"/>
                    <a:pt x="12329" y="5094"/>
                  </a:cubicBezTo>
                  <a:lnTo>
                    <a:pt x="11004" y="4653"/>
                  </a:lnTo>
                  <a:lnTo>
                    <a:pt x="10294" y="6778"/>
                  </a:lnTo>
                  <a:cubicBezTo>
                    <a:pt x="11251" y="6865"/>
                    <a:pt x="12140" y="7109"/>
                    <a:pt x="12909" y="7479"/>
                  </a:cubicBezTo>
                  <a:cubicBezTo>
                    <a:pt x="13327" y="7017"/>
                    <a:pt x="13919" y="6739"/>
                    <a:pt x="14560" y="6739"/>
                  </a:cubicBezTo>
                  <a:cubicBezTo>
                    <a:pt x="15791" y="6739"/>
                    <a:pt x="16794" y="7742"/>
                    <a:pt x="16794" y="8973"/>
                  </a:cubicBezTo>
                  <a:cubicBezTo>
                    <a:pt x="16794" y="9780"/>
                    <a:pt x="16336" y="10498"/>
                    <a:pt x="15655" y="10891"/>
                  </a:cubicBezTo>
                  <a:cubicBezTo>
                    <a:pt x="15665" y="10997"/>
                    <a:pt x="15676" y="11101"/>
                    <a:pt x="15676" y="11208"/>
                  </a:cubicBezTo>
                  <a:cubicBezTo>
                    <a:pt x="15676" y="13672"/>
                    <a:pt x="12921" y="15676"/>
                    <a:pt x="9532" y="15676"/>
                  </a:cubicBezTo>
                  <a:cubicBezTo>
                    <a:pt x="6144" y="15676"/>
                    <a:pt x="3388" y="13672"/>
                    <a:pt x="3388" y="11208"/>
                  </a:cubicBezTo>
                  <a:cubicBezTo>
                    <a:pt x="3388" y="11101"/>
                    <a:pt x="3401" y="10997"/>
                    <a:pt x="3411" y="10891"/>
                  </a:cubicBezTo>
                  <a:cubicBezTo>
                    <a:pt x="2730" y="10498"/>
                    <a:pt x="2272" y="9780"/>
                    <a:pt x="2272" y="8973"/>
                  </a:cubicBezTo>
                  <a:cubicBezTo>
                    <a:pt x="2272" y="7742"/>
                    <a:pt x="3273" y="6739"/>
                    <a:pt x="4506" y="6739"/>
                  </a:cubicBezTo>
                  <a:cubicBezTo>
                    <a:pt x="5145" y="6739"/>
                    <a:pt x="5737" y="7017"/>
                    <a:pt x="6157" y="7479"/>
                  </a:cubicBezTo>
                  <a:cubicBezTo>
                    <a:pt x="7018" y="7065"/>
                    <a:pt x="8034" y="6806"/>
                    <a:pt x="9125" y="6755"/>
                  </a:cubicBezTo>
                  <a:lnTo>
                    <a:pt x="10119" y="3771"/>
                  </a:lnTo>
                  <a:cubicBezTo>
                    <a:pt x="10199" y="3537"/>
                    <a:pt x="10415" y="3388"/>
                    <a:pt x="10650" y="3388"/>
                  </a:cubicBezTo>
                  <a:close/>
                  <a:moveTo>
                    <a:pt x="9534" y="1"/>
                  </a:moveTo>
                  <a:cubicBezTo>
                    <a:pt x="4297" y="1"/>
                    <a:pt x="1" y="4296"/>
                    <a:pt x="1" y="9532"/>
                  </a:cubicBezTo>
                  <a:cubicBezTo>
                    <a:pt x="1" y="14769"/>
                    <a:pt x="4297" y="19064"/>
                    <a:pt x="9534" y="19064"/>
                  </a:cubicBezTo>
                  <a:cubicBezTo>
                    <a:pt x="14768" y="19064"/>
                    <a:pt x="19065" y="14769"/>
                    <a:pt x="19065" y="9532"/>
                  </a:cubicBezTo>
                  <a:cubicBezTo>
                    <a:pt x="19065" y="4296"/>
                    <a:pt x="14768" y="1"/>
                    <a:pt x="95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277;p54">
              <a:extLst>
                <a:ext uri="{FF2B5EF4-FFF2-40B4-BE49-F238E27FC236}">
                  <a16:creationId xmlns:a16="http://schemas.microsoft.com/office/drawing/2014/main" id="{E77D7ED0-740D-4DC3-BD09-81E7C64ECA0A}"/>
                </a:ext>
              </a:extLst>
            </p:cNvPr>
            <p:cNvSpPr/>
            <p:nvPr/>
          </p:nvSpPr>
          <p:spPr>
            <a:xfrm>
              <a:off x="6960158" y="1725228"/>
              <a:ext cx="36940" cy="39632"/>
            </a:xfrm>
            <a:custGeom>
              <a:avLst/>
              <a:gdLst/>
              <a:ahLst/>
              <a:cxnLst/>
              <a:rect l="l" t="t" r="r" b="b"/>
              <a:pathLst>
                <a:path w="1770" h="1899" extrusionOk="0">
                  <a:moveTo>
                    <a:pt x="652" y="0"/>
                  </a:moveTo>
                  <a:cubicBezTo>
                    <a:pt x="413" y="0"/>
                    <a:pt x="188" y="83"/>
                    <a:pt x="1" y="219"/>
                  </a:cubicBezTo>
                  <a:cubicBezTo>
                    <a:pt x="637" y="690"/>
                    <a:pt x="1127" y="1261"/>
                    <a:pt x="1428" y="1898"/>
                  </a:cubicBezTo>
                  <a:cubicBezTo>
                    <a:pt x="1635" y="1691"/>
                    <a:pt x="1770" y="1419"/>
                    <a:pt x="1770" y="1116"/>
                  </a:cubicBezTo>
                  <a:cubicBezTo>
                    <a:pt x="1770" y="501"/>
                    <a:pt x="1267" y="0"/>
                    <a:pt x="6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8278;p54">
            <a:extLst>
              <a:ext uri="{FF2B5EF4-FFF2-40B4-BE49-F238E27FC236}">
                <a16:creationId xmlns:a16="http://schemas.microsoft.com/office/drawing/2014/main" id="{A433FED2-97FE-4A31-ABB5-1B20CB4011E2}"/>
              </a:ext>
            </a:extLst>
          </p:cNvPr>
          <p:cNvGrpSpPr/>
          <p:nvPr/>
        </p:nvGrpSpPr>
        <p:grpSpPr>
          <a:xfrm>
            <a:off x="8663869" y="5399501"/>
            <a:ext cx="437480" cy="437480"/>
            <a:chOff x="7199196" y="1561258"/>
            <a:chExt cx="397866" cy="397866"/>
          </a:xfrm>
          <a:solidFill>
            <a:srgbClr val="5C3183"/>
          </a:solidFill>
        </p:grpSpPr>
        <p:sp>
          <p:nvSpPr>
            <p:cNvPr id="193" name="Google Shape;8279;p54">
              <a:extLst>
                <a:ext uri="{FF2B5EF4-FFF2-40B4-BE49-F238E27FC236}">
                  <a16:creationId xmlns:a16="http://schemas.microsoft.com/office/drawing/2014/main" id="{0A359A2D-EC11-44C3-AD3D-A16756E33D88}"/>
                </a:ext>
              </a:extLst>
            </p:cNvPr>
            <p:cNvSpPr/>
            <p:nvPr/>
          </p:nvSpPr>
          <p:spPr>
            <a:xfrm>
              <a:off x="7363167" y="1701896"/>
              <a:ext cx="69935" cy="69977"/>
            </a:xfrm>
            <a:custGeom>
              <a:avLst/>
              <a:gdLst/>
              <a:ahLst/>
              <a:cxnLst/>
              <a:rect l="l" t="t" r="r" b="b"/>
              <a:pathLst>
                <a:path w="3351" h="3353" extrusionOk="0">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8280;p54">
              <a:extLst>
                <a:ext uri="{FF2B5EF4-FFF2-40B4-BE49-F238E27FC236}">
                  <a16:creationId xmlns:a16="http://schemas.microsoft.com/office/drawing/2014/main" id="{32B6696A-A566-48FC-9F73-86CEA948F73D}"/>
                </a:ext>
              </a:extLst>
            </p:cNvPr>
            <p:cNvSpPr/>
            <p:nvPr/>
          </p:nvSpPr>
          <p:spPr>
            <a:xfrm>
              <a:off x="7316523" y="1655253"/>
              <a:ext cx="163203" cy="209869"/>
            </a:xfrm>
            <a:custGeom>
              <a:avLst/>
              <a:gdLst/>
              <a:ahLst/>
              <a:cxnLst/>
              <a:rect l="l" t="t" r="r" b="b"/>
              <a:pathLst>
                <a:path w="7820" h="10056" extrusionOk="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281;p54">
              <a:extLst>
                <a:ext uri="{FF2B5EF4-FFF2-40B4-BE49-F238E27FC236}">
                  <a16:creationId xmlns:a16="http://schemas.microsoft.com/office/drawing/2014/main" id="{B1FFC752-9774-4704-997D-CD6D1AEDDC10}"/>
                </a:ext>
              </a:extLst>
            </p:cNvPr>
            <p:cNvSpPr/>
            <p:nvPr/>
          </p:nvSpPr>
          <p:spPr>
            <a:xfrm>
              <a:off x="7199196" y="1561258"/>
              <a:ext cx="397866" cy="397866"/>
            </a:xfrm>
            <a:custGeom>
              <a:avLst/>
              <a:gdLst/>
              <a:ahLst/>
              <a:cxnLst/>
              <a:rect l="l" t="t" r="r" b="b"/>
              <a:pathLst>
                <a:path w="19064" h="19064" extrusionOk="0">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8282;p54">
            <a:extLst>
              <a:ext uri="{FF2B5EF4-FFF2-40B4-BE49-F238E27FC236}">
                <a16:creationId xmlns:a16="http://schemas.microsoft.com/office/drawing/2014/main" id="{13095360-727F-4298-AD9B-48B1DB8C3532}"/>
              </a:ext>
            </a:extLst>
          </p:cNvPr>
          <p:cNvGrpSpPr/>
          <p:nvPr/>
        </p:nvGrpSpPr>
        <p:grpSpPr>
          <a:xfrm>
            <a:off x="4562579" y="5464432"/>
            <a:ext cx="437526" cy="307617"/>
            <a:chOff x="3386036" y="1746339"/>
            <a:chExt cx="397907" cy="279762"/>
          </a:xfrm>
          <a:solidFill>
            <a:srgbClr val="5C3183"/>
          </a:solidFill>
        </p:grpSpPr>
        <p:sp>
          <p:nvSpPr>
            <p:cNvPr id="191" name="Google Shape;8283;p54">
              <a:extLst>
                <a:ext uri="{FF2B5EF4-FFF2-40B4-BE49-F238E27FC236}">
                  <a16:creationId xmlns:a16="http://schemas.microsoft.com/office/drawing/2014/main" id="{7FCBA2B4-74A2-45D7-BC73-812F2D3200A2}"/>
                </a:ext>
              </a:extLst>
            </p:cNvPr>
            <p:cNvSpPr/>
            <p:nvPr/>
          </p:nvSpPr>
          <p:spPr>
            <a:xfrm>
              <a:off x="3561652" y="1848954"/>
              <a:ext cx="59646" cy="74506"/>
            </a:xfrm>
            <a:custGeom>
              <a:avLst/>
              <a:gdLst/>
              <a:ahLst/>
              <a:cxnLst/>
              <a:rect l="l" t="t" r="r" b="b"/>
              <a:pathLst>
                <a:path w="2858" h="3570" extrusionOk="0">
                  <a:moveTo>
                    <a:pt x="1" y="0"/>
                  </a:moveTo>
                  <a:lnTo>
                    <a:pt x="1" y="3570"/>
                  </a:lnTo>
                  <a:lnTo>
                    <a:pt x="2858" y="1785"/>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284;p54">
              <a:extLst>
                <a:ext uri="{FF2B5EF4-FFF2-40B4-BE49-F238E27FC236}">
                  <a16:creationId xmlns:a16="http://schemas.microsoft.com/office/drawing/2014/main" id="{1C897087-A8CB-4265-8D06-297DD54A949D}"/>
                </a:ext>
              </a:extLst>
            </p:cNvPr>
            <p:cNvSpPr/>
            <p:nvPr/>
          </p:nvSpPr>
          <p:spPr>
            <a:xfrm>
              <a:off x="3386036" y="1746339"/>
              <a:ext cx="397907" cy="279762"/>
            </a:xfrm>
            <a:custGeom>
              <a:avLst/>
              <a:gdLst/>
              <a:ahLst/>
              <a:cxnLst/>
              <a:rect l="l" t="t" r="r" b="b"/>
              <a:pathLst>
                <a:path w="19066" h="13405" extrusionOk="0">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8285;p54">
            <a:extLst>
              <a:ext uri="{FF2B5EF4-FFF2-40B4-BE49-F238E27FC236}">
                <a16:creationId xmlns:a16="http://schemas.microsoft.com/office/drawing/2014/main" id="{13706720-960F-4FE9-B484-EE221B62982E}"/>
              </a:ext>
            </a:extLst>
          </p:cNvPr>
          <p:cNvGrpSpPr/>
          <p:nvPr/>
        </p:nvGrpSpPr>
        <p:grpSpPr>
          <a:xfrm>
            <a:off x="5733697" y="5399477"/>
            <a:ext cx="437526" cy="437526"/>
            <a:chOff x="4417380" y="1687279"/>
            <a:chExt cx="397907" cy="397907"/>
          </a:xfrm>
          <a:solidFill>
            <a:srgbClr val="5C3183"/>
          </a:solidFill>
        </p:grpSpPr>
        <p:sp>
          <p:nvSpPr>
            <p:cNvPr id="189" name="Google Shape;8286;p54">
              <a:extLst>
                <a:ext uri="{FF2B5EF4-FFF2-40B4-BE49-F238E27FC236}">
                  <a16:creationId xmlns:a16="http://schemas.microsoft.com/office/drawing/2014/main" id="{23708ACF-218C-4D6C-A209-6F0939138E6C}"/>
                </a:ext>
              </a:extLst>
            </p:cNvPr>
            <p:cNvSpPr/>
            <p:nvPr/>
          </p:nvSpPr>
          <p:spPr>
            <a:xfrm>
              <a:off x="4417380" y="1687279"/>
              <a:ext cx="397907" cy="397907"/>
            </a:xfrm>
            <a:custGeom>
              <a:avLst/>
              <a:gdLst/>
              <a:ahLst/>
              <a:cxnLst/>
              <a:rect l="l" t="t" r="r" b="b"/>
              <a:pathLst>
                <a:path w="19066" h="19066" extrusionOk="0">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8287;p54">
              <a:extLst>
                <a:ext uri="{FF2B5EF4-FFF2-40B4-BE49-F238E27FC236}">
                  <a16:creationId xmlns:a16="http://schemas.microsoft.com/office/drawing/2014/main" id="{7F1131C3-670C-4B29-994E-42038E3E30C4}"/>
                </a:ext>
              </a:extLst>
            </p:cNvPr>
            <p:cNvSpPr/>
            <p:nvPr/>
          </p:nvSpPr>
          <p:spPr>
            <a:xfrm>
              <a:off x="4492363" y="1768878"/>
              <a:ext cx="248270" cy="234704"/>
            </a:xfrm>
            <a:custGeom>
              <a:avLst/>
              <a:gdLst/>
              <a:ahLst/>
              <a:cxnLst/>
              <a:rect l="l" t="t" r="r" b="b"/>
              <a:pathLst>
                <a:path w="11896" h="11246" extrusionOk="0">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8288;p54">
            <a:extLst>
              <a:ext uri="{FF2B5EF4-FFF2-40B4-BE49-F238E27FC236}">
                <a16:creationId xmlns:a16="http://schemas.microsoft.com/office/drawing/2014/main" id="{51716092-21A3-4BB1-8630-28E57C0C3472}"/>
              </a:ext>
            </a:extLst>
          </p:cNvPr>
          <p:cNvGrpSpPr/>
          <p:nvPr/>
        </p:nvGrpSpPr>
        <p:grpSpPr>
          <a:xfrm>
            <a:off x="3976551" y="5399488"/>
            <a:ext cx="437504" cy="437504"/>
            <a:chOff x="2869999" y="1687279"/>
            <a:chExt cx="397887" cy="397887"/>
          </a:xfrm>
          <a:solidFill>
            <a:srgbClr val="5C3183"/>
          </a:solidFill>
        </p:grpSpPr>
        <p:sp>
          <p:nvSpPr>
            <p:cNvPr id="187" name="Google Shape;8289;p54">
              <a:extLst>
                <a:ext uri="{FF2B5EF4-FFF2-40B4-BE49-F238E27FC236}">
                  <a16:creationId xmlns:a16="http://schemas.microsoft.com/office/drawing/2014/main" id="{B120209A-AD86-4356-8B0D-240EEC8AD85A}"/>
                </a:ext>
              </a:extLst>
            </p:cNvPr>
            <p:cNvSpPr/>
            <p:nvPr/>
          </p:nvSpPr>
          <p:spPr>
            <a:xfrm>
              <a:off x="2994590" y="1833740"/>
              <a:ext cx="148657" cy="81685"/>
            </a:xfrm>
            <a:custGeom>
              <a:avLst/>
              <a:gdLst/>
              <a:ahLst/>
              <a:cxnLst/>
              <a:rect l="l" t="t" r="r" b="b"/>
              <a:pathLst>
                <a:path w="7123" h="3914" extrusionOk="0">
                  <a:moveTo>
                    <a:pt x="2491" y="0"/>
                  </a:moveTo>
                  <a:lnTo>
                    <a:pt x="1" y="3112"/>
                  </a:lnTo>
                  <a:lnTo>
                    <a:pt x="1" y="3112"/>
                  </a:lnTo>
                  <a:lnTo>
                    <a:pt x="2196" y="2015"/>
                  </a:lnTo>
                  <a:cubicBezTo>
                    <a:pt x="2275" y="1975"/>
                    <a:pt x="2360" y="1956"/>
                    <a:pt x="2445" y="1956"/>
                  </a:cubicBezTo>
                  <a:cubicBezTo>
                    <a:pt x="2590" y="1956"/>
                    <a:pt x="2733" y="2012"/>
                    <a:pt x="2840" y="2119"/>
                  </a:cubicBezTo>
                  <a:lnTo>
                    <a:pt x="4634" y="3913"/>
                  </a:lnTo>
                  <a:lnTo>
                    <a:pt x="7123" y="800"/>
                  </a:lnTo>
                  <a:lnTo>
                    <a:pt x="4929" y="1897"/>
                  </a:lnTo>
                  <a:cubicBezTo>
                    <a:pt x="4850" y="1937"/>
                    <a:pt x="4764" y="1957"/>
                    <a:pt x="4679" y="1957"/>
                  </a:cubicBezTo>
                  <a:cubicBezTo>
                    <a:pt x="4535" y="1957"/>
                    <a:pt x="4392" y="1900"/>
                    <a:pt x="4285" y="1792"/>
                  </a:cubicBezTo>
                  <a:lnTo>
                    <a:pt x="24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290;p54">
              <a:extLst>
                <a:ext uri="{FF2B5EF4-FFF2-40B4-BE49-F238E27FC236}">
                  <a16:creationId xmlns:a16="http://schemas.microsoft.com/office/drawing/2014/main" id="{340AFC31-DA8C-488C-A42D-125202A09446}"/>
                </a:ext>
              </a:extLst>
            </p:cNvPr>
            <p:cNvSpPr/>
            <p:nvPr/>
          </p:nvSpPr>
          <p:spPr>
            <a:xfrm>
              <a:off x="2869999" y="1687279"/>
              <a:ext cx="397887" cy="397887"/>
            </a:xfrm>
            <a:custGeom>
              <a:avLst/>
              <a:gdLst/>
              <a:ahLst/>
              <a:cxnLst/>
              <a:rect l="l" t="t" r="r" b="b"/>
              <a:pathLst>
                <a:path w="19065" h="19065" extrusionOk="0">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8291;p54">
            <a:extLst>
              <a:ext uri="{FF2B5EF4-FFF2-40B4-BE49-F238E27FC236}">
                <a16:creationId xmlns:a16="http://schemas.microsoft.com/office/drawing/2014/main" id="{EB893A7C-6FFD-4432-A6E6-B3B54C8999AD}"/>
              </a:ext>
            </a:extLst>
          </p:cNvPr>
          <p:cNvGrpSpPr/>
          <p:nvPr/>
        </p:nvGrpSpPr>
        <p:grpSpPr>
          <a:xfrm>
            <a:off x="5148631" y="5399901"/>
            <a:ext cx="436540" cy="436677"/>
            <a:chOff x="3902887" y="1687655"/>
            <a:chExt cx="397010" cy="397135"/>
          </a:xfrm>
          <a:solidFill>
            <a:srgbClr val="5C3183"/>
          </a:solidFill>
        </p:grpSpPr>
        <p:sp>
          <p:nvSpPr>
            <p:cNvPr id="185" name="Google Shape;8292;p54">
              <a:extLst>
                <a:ext uri="{FF2B5EF4-FFF2-40B4-BE49-F238E27FC236}">
                  <a16:creationId xmlns:a16="http://schemas.microsoft.com/office/drawing/2014/main" id="{4A476150-CE99-4B64-90EA-8EB483950907}"/>
                </a:ext>
              </a:extLst>
            </p:cNvPr>
            <p:cNvSpPr/>
            <p:nvPr/>
          </p:nvSpPr>
          <p:spPr>
            <a:xfrm>
              <a:off x="4023345" y="1785845"/>
              <a:ext cx="156275" cy="200269"/>
            </a:xfrm>
            <a:custGeom>
              <a:avLst/>
              <a:gdLst/>
              <a:ahLst/>
              <a:cxnLst/>
              <a:rect l="l" t="t" r="r" b="b"/>
              <a:pathLst>
                <a:path w="7488" h="9596" extrusionOk="0">
                  <a:moveTo>
                    <a:pt x="3585" y="1"/>
                  </a:moveTo>
                  <a:cubicBezTo>
                    <a:pt x="3550" y="1"/>
                    <a:pt x="36" y="31"/>
                    <a:pt x="36" y="2561"/>
                  </a:cubicBezTo>
                  <a:cubicBezTo>
                    <a:pt x="36" y="4296"/>
                    <a:pt x="1381" y="4712"/>
                    <a:pt x="3429" y="5147"/>
                  </a:cubicBezTo>
                  <a:cubicBezTo>
                    <a:pt x="4813" y="5440"/>
                    <a:pt x="6242" y="5745"/>
                    <a:pt x="6242" y="7084"/>
                  </a:cubicBezTo>
                  <a:cubicBezTo>
                    <a:pt x="6242" y="8290"/>
                    <a:pt x="4968" y="9010"/>
                    <a:pt x="3737" y="9010"/>
                  </a:cubicBezTo>
                  <a:cubicBezTo>
                    <a:pt x="2265" y="9010"/>
                    <a:pt x="1591" y="8227"/>
                    <a:pt x="1100" y="7655"/>
                  </a:cubicBezTo>
                  <a:cubicBezTo>
                    <a:pt x="793" y="7298"/>
                    <a:pt x="640" y="7140"/>
                    <a:pt x="463" y="7140"/>
                  </a:cubicBezTo>
                  <a:cubicBezTo>
                    <a:pt x="330" y="7140"/>
                    <a:pt x="1" y="7243"/>
                    <a:pt x="1" y="7485"/>
                  </a:cubicBezTo>
                  <a:cubicBezTo>
                    <a:pt x="1" y="8301"/>
                    <a:pt x="1016" y="9596"/>
                    <a:pt x="3744" y="9596"/>
                  </a:cubicBezTo>
                  <a:cubicBezTo>
                    <a:pt x="5165" y="9594"/>
                    <a:pt x="6203" y="9265"/>
                    <a:pt x="6831" y="8616"/>
                  </a:cubicBezTo>
                  <a:cubicBezTo>
                    <a:pt x="7479" y="7947"/>
                    <a:pt x="7487" y="7116"/>
                    <a:pt x="7482" y="6957"/>
                  </a:cubicBezTo>
                  <a:cubicBezTo>
                    <a:pt x="7482" y="5087"/>
                    <a:pt x="6088" y="4674"/>
                    <a:pt x="3964" y="4255"/>
                  </a:cubicBezTo>
                  <a:cubicBezTo>
                    <a:pt x="2598" y="3986"/>
                    <a:pt x="1186" y="3709"/>
                    <a:pt x="1186" y="2410"/>
                  </a:cubicBezTo>
                  <a:cubicBezTo>
                    <a:pt x="1186" y="1420"/>
                    <a:pt x="2170" y="675"/>
                    <a:pt x="3475" y="675"/>
                  </a:cubicBezTo>
                  <a:cubicBezTo>
                    <a:pt x="4868" y="675"/>
                    <a:pt x="5485" y="1305"/>
                    <a:pt x="5938" y="1766"/>
                  </a:cubicBezTo>
                  <a:cubicBezTo>
                    <a:pt x="6247" y="2081"/>
                    <a:pt x="6375" y="2191"/>
                    <a:pt x="6598" y="2191"/>
                  </a:cubicBezTo>
                  <a:cubicBezTo>
                    <a:pt x="6794" y="2191"/>
                    <a:pt x="7082" y="2072"/>
                    <a:pt x="7082" y="1818"/>
                  </a:cubicBezTo>
                  <a:cubicBezTo>
                    <a:pt x="7082" y="1381"/>
                    <a:pt x="5803" y="1"/>
                    <a:pt x="3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293;p54">
              <a:extLst>
                <a:ext uri="{FF2B5EF4-FFF2-40B4-BE49-F238E27FC236}">
                  <a16:creationId xmlns:a16="http://schemas.microsoft.com/office/drawing/2014/main" id="{BA8E3396-D8D6-4452-8972-0381ED188E7A}"/>
                </a:ext>
              </a:extLst>
            </p:cNvPr>
            <p:cNvSpPr/>
            <p:nvPr/>
          </p:nvSpPr>
          <p:spPr>
            <a:xfrm>
              <a:off x="3902887" y="1687655"/>
              <a:ext cx="397010" cy="397135"/>
            </a:xfrm>
            <a:custGeom>
              <a:avLst/>
              <a:gdLst/>
              <a:ahLst/>
              <a:cxnLst/>
              <a:rect l="l" t="t" r="r" b="b"/>
              <a:pathLst>
                <a:path w="19023" h="19029" extrusionOk="0">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8294;p54">
            <a:extLst>
              <a:ext uri="{FF2B5EF4-FFF2-40B4-BE49-F238E27FC236}">
                <a16:creationId xmlns:a16="http://schemas.microsoft.com/office/drawing/2014/main" id="{705D03DE-0DC0-443E-8554-0080776F9E00}"/>
              </a:ext>
            </a:extLst>
          </p:cNvPr>
          <p:cNvGrpSpPr/>
          <p:nvPr/>
        </p:nvGrpSpPr>
        <p:grpSpPr>
          <a:xfrm>
            <a:off x="6319749" y="5399477"/>
            <a:ext cx="437526" cy="437526"/>
            <a:chOff x="4933458" y="1687279"/>
            <a:chExt cx="397907" cy="397907"/>
          </a:xfrm>
          <a:solidFill>
            <a:srgbClr val="5C3183"/>
          </a:solidFill>
        </p:grpSpPr>
        <p:sp>
          <p:nvSpPr>
            <p:cNvPr id="183" name="Google Shape;8295;p54">
              <a:extLst>
                <a:ext uri="{FF2B5EF4-FFF2-40B4-BE49-F238E27FC236}">
                  <a16:creationId xmlns:a16="http://schemas.microsoft.com/office/drawing/2014/main" id="{2A9DB048-5DC2-4E5F-AD4B-D930F3CA850C}"/>
                </a:ext>
              </a:extLst>
            </p:cNvPr>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296;p54">
              <a:extLst>
                <a:ext uri="{FF2B5EF4-FFF2-40B4-BE49-F238E27FC236}">
                  <a16:creationId xmlns:a16="http://schemas.microsoft.com/office/drawing/2014/main" id="{4E096025-5D61-4C34-BD0D-089D477CDE75}"/>
                </a:ext>
              </a:extLst>
            </p:cNvPr>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8297;p54">
            <a:extLst>
              <a:ext uri="{FF2B5EF4-FFF2-40B4-BE49-F238E27FC236}">
                <a16:creationId xmlns:a16="http://schemas.microsoft.com/office/drawing/2014/main" id="{54E5D320-2C57-4ACB-A7DA-FD539B63CEC0}"/>
              </a:ext>
            </a:extLst>
          </p:cNvPr>
          <p:cNvGrpSpPr/>
          <p:nvPr/>
        </p:nvGrpSpPr>
        <p:grpSpPr>
          <a:xfrm>
            <a:off x="2217291" y="5399488"/>
            <a:ext cx="437504" cy="437504"/>
            <a:chOff x="1379798" y="1723250"/>
            <a:chExt cx="397887" cy="397887"/>
          </a:xfrm>
          <a:solidFill>
            <a:srgbClr val="5C3183"/>
          </a:solidFill>
        </p:grpSpPr>
        <p:sp>
          <p:nvSpPr>
            <p:cNvPr id="179" name="Google Shape;8298;p54">
              <a:extLst>
                <a:ext uri="{FF2B5EF4-FFF2-40B4-BE49-F238E27FC236}">
                  <a16:creationId xmlns:a16="http://schemas.microsoft.com/office/drawing/2014/main" id="{34C85847-F69F-4BCE-A257-0779B616CB8E}"/>
                </a:ext>
              </a:extLst>
            </p:cNvPr>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299;p54">
              <a:extLst>
                <a:ext uri="{FF2B5EF4-FFF2-40B4-BE49-F238E27FC236}">
                  <a16:creationId xmlns:a16="http://schemas.microsoft.com/office/drawing/2014/main" id="{46F31017-8F80-40D2-8630-A62CEBE13697}"/>
                </a:ext>
              </a:extLst>
            </p:cNvPr>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300;p54">
              <a:extLst>
                <a:ext uri="{FF2B5EF4-FFF2-40B4-BE49-F238E27FC236}">
                  <a16:creationId xmlns:a16="http://schemas.microsoft.com/office/drawing/2014/main" id="{9974C652-2577-440E-A12B-FF73880CA457}"/>
                </a:ext>
              </a:extLst>
            </p:cNvPr>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301;p54">
              <a:extLst>
                <a:ext uri="{FF2B5EF4-FFF2-40B4-BE49-F238E27FC236}">
                  <a16:creationId xmlns:a16="http://schemas.microsoft.com/office/drawing/2014/main" id="{6D466A4D-5261-460C-AB90-55F29BD42887}"/>
                </a:ext>
              </a:extLst>
            </p:cNvPr>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8302;p54">
            <a:extLst>
              <a:ext uri="{FF2B5EF4-FFF2-40B4-BE49-F238E27FC236}">
                <a16:creationId xmlns:a16="http://schemas.microsoft.com/office/drawing/2014/main" id="{83C25605-147D-40BC-86A6-CFEC77F9CE8F}"/>
              </a:ext>
            </a:extLst>
          </p:cNvPr>
          <p:cNvGrpSpPr/>
          <p:nvPr/>
        </p:nvGrpSpPr>
        <p:grpSpPr>
          <a:xfrm>
            <a:off x="1045236" y="5399488"/>
            <a:ext cx="437526" cy="437504"/>
            <a:chOff x="266768" y="1721375"/>
            <a:chExt cx="397907" cy="397887"/>
          </a:xfrm>
          <a:solidFill>
            <a:srgbClr val="5C3183"/>
          </a:solidFill>
        </p:grpSpPr>
        <p:sp>
          <p:nvSpPr>
            <p:cNvPr id="177" name="Google Shape;8303;p54">
              <a:extLst>
                <a:ext uri="{FF2B5EF4-FFF2-40B4-BE49-F238E27FC236}">
                  <a16:creationId xmlns:a16="http://schemas.microsoft.com/office/drawing/2014/main" id="{82FECE89-5C04-41AB-A153-00512C64AC99}"/>
                </a:ext>
              </a:extLst>
            </p:cNvPr>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304;p54">
              <a:extLst>
                <a:ext uri="{FF2B5EF4-FFF2-40B4-BE49-F238E27FC236}">
                  <a16:creationId xmlns:a16="http://schemas.microsoft.com/office/drawing/2014/main" id="{DA6ACBAC-407B-4F7F-96D5-D91996F267BB}"/>
                </a:ext>
              </a:extLst>
            </p:cNvPr>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8305;p54">
            <a:extLst>
              <a:ext uri="{FF2B5EF4-FFF2-40B4-BE49-F238E27FC236}">
                <a16:creationId xmlns:a16="http://schemas.microsoft.com/office/drawing/2014/main" id="{3835D048-D2F5-4FC8-8AC7-9706D5CDA7A1}"/>
              </a:ext>
            </a:extLst>
          </p:cNvPr>
          <p:cNvGrpSpPr/>
          <p:nvPr/>
        </p:nvGrpSpPr>
        <p:grpSpPr>
          <a:xfrm>
            <a:off x="1631285" y="5399488"/>
            <a:ext cx="437480" cy="437504"/>
            <a:chOff x="864491" y="1723250"/>
            <a:chExt cx="397866" cy="397887"/>
          </a:xfrm>
          <a:solidFill>
            <a:srgbClr val="5C3183"/>
          </a:solidFill>
        </p:grpSpPr>
        <p:sp>
          <p:nvSpPr>
            <p:cNvPr id="174" name="Google Shape;8306;p54">
              <a:extLst>
                <a:ext uri="{FF2B5EF4-FFF2-40B4-BE49-F238E27FC236}">
                  <a16:creationId xmlns:a16="http://schemas.microsoft.com/office/drawing/2014/main" id="{48C5E4C2-42EB-4053-B790-AA1E0CACD5AC}"/>
                </a:ext>
              </a:extLst>
            </p:cNvPr>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307;p54">
              <a:extLst>
                <a:ext uri="{FF2B5EF4-FFF2-40B4-BE49-F238E27FC236}">
                  <a16:creationId xmlns:a16="http://schemas.microsoft.com/office/drawing/2014/main" id="{4548B7F1-AA2F-4326-B1C8-84BEB8CEC506}"/>
                </a:ext>
              </a:extLst>
            </p:cNvPr>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308;p54">
              <a:extLst>
                <a:ext uri="{FF2B5EF4-FFF2-40B4-BE49-F238E27FC236}">
                  <a16:creationId xmlns:a16="http://schemas.microsoft.com/office/drawing/2014/main" id="{6FC83C21-7F81-4F8A-83DD-04BF535EB793}"/>
                </a:ext>
              </a:extLst>
            </p:cNvPr>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8309;p54">
            <a:extLst>
              <a:ext uri="{FF2B5EF4-FFF2-40B4-BE49-F238E27FC236}">
                <a16:creationId xmlns:a16="http://schemas.microsoft.com/office/drawing/2014/main" id="{E51935E4-D135-4994-8935-0340DB97A325}"/>
              </a:ext>
            </a:extLst>
          </p:cNvPr>
          <p:cNvSpPr/>
          <p:nvPr/>
        </p:nvSpPr>
        <p:spPr>
          <a:xfrm>
            <a:off x="2803384" y="5439305"/>
            <a:ext cx="438839" cy="357918"/>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8310;p54">
            <a:extLst>
              <a:ext uri="{FF2B5EF4-FFF2-40B4-BE49-F238E27FC236}">
                <a16:creationId xmlns:a16="http://schemas.microsoft.com/office/drawing/2014/main" id="{BB5C7023-A63D-438F-9E28-3D847199B604}"/>
              </a:ext>
            </a:extLst>
          </p:cNvPr>
          <p:cNvGrpSpPr/>
          <p:nvPr/>
        </p:nvGrpSpPr>
        <p:grpSpPr>
          <a:xfrm>
            <a:off x="3390657" y="5399925"/>
            <a:ext cx="437366" cy="436630"/>
            <a:chOff x="2408992" y="1722875"/>
            <a:chExt cx="397761" cy="397093"/>
          </a:xfrm>
          <a:solidFill>
            <a:srgbClr val="5C3183"/>
          </a:solidFill>
        </p:grpSpPr>
        <p:sp>
          <p:nvSpPr>
            <p:cNvPr id="172" name="Google Shape;8311;p54">
              <a:extLst>
                <a:ext uri="{FF2B5EF4-FFF2-40B4-BE49-F238E27FC236}">
                  <a16:creationId xmlns:a16="http://schemas.microsoft.com/office/drawing/2014/main" id="{58D478D9-61C1-4311-B818-1D1BA1866EAC}"/>
                </a:ext>
              </a:extLst>
            </p:cNvPr>
            <p:cNvSpPr/>
            <p:nvPr/>
          </p:nvSpPr>
          <p:spPr>
            <a:xfrm>
              <a:off x="2492135" y="1827639"/>
              <a:ext cx="213667" cy="185326"/>
            </a:xfrm>
            <a:custGeom>
              <a:avLst/>
              <a:gdLst/>
              <a:ahLst/>
              <a:cxnLst/>
              <a:rect l="l" t="t" r="r" b="b"/>
              <a:pathLst>
                <a:path w="10238" h="8880" extrusionOk="0">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312;p54">
              <a:extLst>
                <a:ext uri="{FF2B5EF4-FFF2-40B4-BE49-F238E27FC236}">
                  <a16:creationId xmlns:a16="http://schemas.microsoft.com/office/drawing/2014/main" id="{F26CC518-0E47-49D7-A0B6-0D99122FA86F}"/>
                </a:ext>
              </a:extLst>
            </p:cNvPr>
            <p:cNvSpPr/>
            <p:nvPr/>
          </p:nvSpPr>
          <p:spPr>
            <a:xfrm>
              <a:off x="2408992" y="1722875"/>
              <a:ext cx="397761" cy="397093"/>
            </a:xfrm>
            <a:custGeom>
              <a:avLst/>
              <a:gdLst/>
              <a:ahLst/>
              <a:cxnLst/>
              <a:rect l="l" t="t" r="r" b="b"/>
              <a:pathLst>
                <a:path w="19059" h="19027" extrusionOk="0">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8313;p54">
            <a:extLst>
              <a:ext uri="{FF2B5EF4-FFF2-40B4-BE49-F238E27FC236}">
                <a16:creationId xmlns:a16="http://schemas.microsoft.com/office/drawing/2014/main" id="{D3289F8F-0AEF-4203-9875-F1DFED044746}"/>
              </a:ext>
            </a:extLst>
          </p:cNvPr>
          <p:cNvGrpSpPr/>
          <p:nvPr/>
        </p:nvGrpSpPr>
        <p:grpSpPr>
          <a:xfrm>
            <a:off x="9234010" y="2756177"/>
            <a:ext cx="403058" cy="458547"/>
            <a:chOff x="7660859" y="2571753"/>
            <a:chExt cx="366561" cy="417024"/>
          </a:xfrm>
          <a:solidFill>
            <a:srgbClr val="5C3183"/>
          </a:solidFill>
        </p:grpSpPr>
        <p:sp>
          <p:nvSpPr>
            <p:cNvPr id="169" name="Google Shape;8314;p54">
              <a:extLst>
                <a:ext uri="{FF2B5EF4-FFF2-40B4-BE49-F238E27FC236}">
                  <a16:creationId xmlns:a16="http://schemas.microsoft.com/office/drawing/2014/main" id="{BFE4B84E-536D-42DC-8E25-3D441D237E32}"/>
                </a:ext>
              </a:extLst>
            </p:cNvPr>
            <p:cNvSpPr/>
            <p:nvPr/>
          </p:nvSpPr>
          <p:spPr>
            <a:xfrm>
              <a:off x="7770506" y="2633631"/>
              <a:ext cx="147259" cy="146633"/>
            </a:xfrm>
            <a:custGeom>
              <a:avLst/>
              <a:gdLst/>
              <a:ahLst/>
              <a:cxnLst/>
              <a:rect l="l" t="t" r="r" b="b"/>
              <a:pathLst>
                <a:path w="7056" h="7026" extrusionOk="0">
                  <a:moveTo>
                    <a:pt x="4114" y="2928"/>
                  </a:moveTo>
                  <a:lnTo>
                    <a:pt x="4114" y="4099"/>
                  </a:lnTo>
                  <a:lnTo>
                    <a:pt x="2943" y="4099"/>
                  </a:lnTo>
                  <a:lnTo>
                    <a:pt x="2943" y="2928"/>
                  </a:lnTo>
                  <a:close/>
                  <a:moveTo>
                    <a:pt x="2354" y="1"/>
                  </a:moveTo>
                  <a:cubicBezTo>
                    <a:pt x="2032" y="1"/>
                    <a:pt x="1771" y="263"/>
                    <a:pt x="1771" y="586"/>
                  </a:cubicBezTo>
                  <a:lnTo>
                    <a:pt x="1771" y="1757"/>
                  </a:lnTo>
                  <a:lnTo>
                    <a:pt x="618" y="1757"/>
                  </a:lnTo>
                  <a:cubicBezTo>
                    <a:pt x="301" y="1757"/>
                    <a:pt x="31" y="1999"/>
                    <a:pt x="17" y="2314"/>
                  </a:cubicBezTo>
                  <a:cubicBezTo>
                    <a:pt x="1" y="2650"/>
                    <a:pt x="268" y="2928"/>
                    <a:pt x="600" y="2928"/>
                  </a:cubicBezTo>
                  <a:lnTo>
                    <a:pt x="1771" y="2928"/>
                  </a:lnTo>
                  <a:lnTo>
                    <a:pt x="1771" y="4099"/>
                  </a:lnTo>
                  <a:lnTo>
                    <a:pt x="618" y="4099"/>
                  </a:lnTo>
                  <a:cubicBezTo>
                    <a:pt x="301" y="4099"/>
                    <a:pt x="31" y="4341"/>
                    <a:pt x="17" y="4656"/>
                  </a:cubicBezTo>
                  <a:cubicBezTo>
                    <a:pt x="1" y="4992"/>
                    <a:pt x="268" y="5270"/>
                    <a:pt x="600" y="5270"/>
                  </a:cubicBezTo>
                  <a:lnTo>
                    <a:pt x="1771" y="5270"/>
                  </a:lnTo>
                  <a:lnTo>
                    <a:pt x="1771" y="6423"/>
                  </a:lnTo>
                  <a:cubicBezTo>
                    <a:pt x="1771" y="6738"/>
                    <a:pt x="2014" y="7011"/>
                    <a:pt x="2329" y="7025"/>
                  </a:cubicBezTo>
                  <a:cubicBezTo>
                    <a:pt x="2338" y="7025"/>
                    <a:pt x="2348" y="7025"/>
                    <a:pt x="2357" y="7025"/>
                  </a:cubicBezTo>
                  <a:cubicBezTo>
                    <a:pt x="2680" y="7025"/>
                    <a:pt x="2943" y="6764"/>
                    <a:pt x="2943" y="6441"/>
                  </a:cubicBezTo>
                  <a:lnTo>
                    <a:pt x="2943" y="5270"/>
                  </a:lnTo>
                  <a:lnTo>
                    <a:pt x="4114" y="5270"/>
                  </a:lnTo>
                  <a:lnTo>
                    <a:pt x="4114" y="6423"/>
                  </a:lnTo>
                  <a:cubicBezTo>
                    <a:pt x="4114" y="6738"/>
                    <a:pt x="4356" y="7011"/>
                    <a:pt x="4671" y="7025"/>
                  </a:cubicBezTo>
                  <a:cubicBezTo>
                    <a:pt x="4680" y="7025"/>
                    <a:pt x="4690" y="7025"/>
                    <a:pt x="4699" y="7025"/>
                  </a:cubicBezTo>
                  <a:cubicBezTo>
                    <a:pt x="5023" y="7025"/>
                    <a:pt x="5285" y="6764"/>
                    <a:pt x="5285" y="6441"/>
                  </a:cubicBezTo>
                  <a:lnTo>
                    <a:pt x="5285" y="5270"/>
                  </a:lnTo>
                  <a:lnTo>
                    <a:pt x="6456" y="5270"/>
                  </a:lnTo>
                  <a:cubicBezTo>
                    <a:pt x="6788" y="5270"/>
                    <a:pt x="7056" y="4992"/>
                    <a:pt x="7040" y="4656"/>
                  </a:cubicBezTo>
                  <a:cubicBezTo>
                    <a:pt x="7025" y="4341"/>
                    <a:pt x="6753" y="4099"/>
                    <a:pt x="6438" y="4099"/>
                  </a:cubicBezTo>
                  <a:lnTo>
                    <a:pt x="5285" y="4099"/>
                  </a:lnTo>
                  <a:lnTo>
                    <a:pt x="5285" y="2928"/>
                  </a:lnTo>
                  <a:lnTo>
                    <a:pt x="6438" y="2928"/>
                  </a:lnTo>
                  <a:cubicBezTo>
                    <a:pt x="6753" y="2928"/>
                    <a:pt x="7025" y="2685"/>
                    <a:pt x="7040" y="2370"/>
                  </a:cubicBezTo>
                  <a:cubicBezTo>
                    <a:pt x="7056" y="2034"/>
                    <a:pt x="6788" y="1757"/>
                    <a:pt x="6456" y="1757"/>
                  </a:cubicBezTo>
                  <a:lnTo>
                    <a:pt x="5285" y="1757"/>
                  </a:lnTo>
                  <a:lnTo>
                    <a:pt x="5285" y="603"/>
                  </a:lnTo>
                  <a:cubicBezTo>
                    <a:pt x="5285" y="287"/>
                    <a:pt x="5042" y="16"/>
                    <a:pt x="4727" y="2"/>
                  </a:cubicBezTo>
                  <a:cubicBezTo>
                    <a:pt x="4717" y="1"/>
                    <a:pt x="4707" y="1"/>
                    <a:pt x="4696" y="1"/>
                  </a:cubicBezTo>
                  <a:cubicBezTo>
                    <a:pt x="4374" y="1"/>
                    <a:pt x="4114" y="263"/>
                    <a:pt x="4114" y="586"/>
                  </a:cubicBezTo>
                  <a:lnTo>
                    <a:pt x="4114" y="1757"/>
                  </a:lnTo>
                  <a:lnTo>
                    <a:pt x="2943" y="1757"/>
                  </a:lnTo>
                  <a:lnTo>
                    <a:pt x="2943" y="603"/>
                  </a:lnTo>
                  <a:cubicBezTo>
                    <a:pt x="2943" y="287"/>
                    <a:pt x="2700" y="16"/>
                    <a:pt x="2385" y="2"/>
                  </a:cubicBezTo>
                  <a:cubicBezTo>
                    <a:pt x="2375" y="1"/>
                    <a:pt x="2364" y="1"/>
                    <a:pt x="23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315;p54">
              <a:extLst>
                <a:ext uri="{FF2B5EF4-FFF2-40B4-BE49-F238E27FC236}">
                  <a16:creationId xmlns:a16="http://schemas.microsoft.com/office/drawing/2014/main" id="{D2A8A5B2-7DCE-4CB3-B85D-29EEE362C54E}"/>
                </a:ext>
              </a:extLst>
            </p:cNvPr>
            <p:cNvSpPr/>
            <p:nvPr/>
          </p:nvSpPr>
          <p:spPr>
            <a:xfrm>
              <a:off x="7730834" y="2792447"/>
              <a:ext cx="226648" cy="76781"/>
            </a:xfrm>
            <a:custGeom>
              <a:avLst/>
              <a:gdLst/>
              <a:ahLst/>
              <a:cxnLst/>
              <a:rect l="l" t="t" r="r" b="b"/>
              <a:pathLst>
                <a:path w="10860" h="3679" extrusionOk="0">
                  <a:moveTo>
                    <a:pt x="747" y="0"/>
                  </a:moveTo>
                  <a:cubicBezTo>
                    <a:pt x="280" y="0"/>
                    <a:pt x="0" y="520"/>
                    <a:pt x="258" y="910"/>
                  </a:cubicBezTo>
                  <a:cubicBezTo>
                    <a:pt x="1470" y="2730"/>
                    <a:pt x="3430" y="3678"/>
                    <a:pt x="5429" y="3678"/>
                  </a:cubicBezTo>
                  <a:cubicBezTo>
                    <a:pt x="7423" y="3678"/>
                    <a:pt x="9385" y="2733"/>
                    <a:pt x="10600" y="911"/>
                  </a:cubicBezTo>
                  <a:cubicBezTo>
                    <a:pt x="10860" y="523"/>
                    <a:pt x="10578" y="2"/>
                    <a:pt x="10116" y="2"/>
                  </a:cubicBezTo>
                  <a:cubicBezTo>
                    <a:pt x="10115" y="2"/>
                    <a:pt x="10114" y="2"/>
                    <a:pt x="10113" y="2"/>
                  </a:cubicBezTo>
                  <a:cubicBezTo>
                    <a:pt x="9924" y="2"/>
                    <a:pt x="9738" y="92"/>
                    <a:pt x="9625" y="262"/>
                  </a:cubicBezTo>
                  <a:cubicBezTo>
                    <a:pt x="8688" y="1668"/>
                    <a:pt x="7119" y="2507"/>
                    <a:pt x="5429" y="2507"/>
                  </a:cubicBezTo>
                  <a:cubicBezTo>
                    <a:pt x="3740" y="2507"/>
                    <a:pt x="2172" y="1668"/>
                    <a:pt x="1235" y="264"/>
                  </a:cubicBezTo>
                  <a:cubicBezTo>
                    <a:pt x="1125" y="101"/>
                    <a:pt x="943" y="0"/>
                    <a:pt x="7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316;p54">
              <a:extLst>
                <a:ext uri="{FF2B5EF4-FFF2-40B4-BE49-F238E27FC236}">
                  <a16:creationId xmlns:a16="http://schemas.microsoft.com/office/drawing/2014/main" id="{26C6E366-E0F2-4036-9B5B-B0FB46AF0013}"/>
                </a:ext>
              </a:extLst>
            </p:cNvPr>
            <p:cNvSpPr/>
            <p:nvPr/>
          </p:nvSpPr>
          <p:spPr>
            <a:xfrm>
              <a:off x="7660859" y="2571753"/>
              <a:ext cx="366561" cy="417024"/>
            </a:xfrm>
            <a:custGeom>
              <a:avLst/>
              <a:gdLst/>
              <a:ahLst/>
              <a:cxnLst/>
              <a:rect l="l" t="t" r="r" b="b"/>
              <a:pathLst>
                <a:path w="17564" h="19982" extrusionOk="0">
                  <a:moveTo>
                    <a:pt x="14636" y="1169"/>
                  </a:moveTo>
                  <a:cubicBezTo>
                    <a:pt x="15587" y="1169"/>
                    <a:pt x="16392" y="1992"/>
                    <a:pt x="16392" y="2965"/>
                  </a:cubicBezTo>
                  <a:lnTo>
                    <a:pt x="16392" y="14674"/>
                  </a:lnTo>
                  <a:cubicBezTo>
                    <a:pt x="16392" y="15643"/>
                    <a:pt x="15607" y="16431"/>
                    <a:pt x="14636" y="16431"/>
                  </a:cubicBezTo>
                  <a:lnTo>
                    <a:pt x="11124" y="16431"/>
                  </a:lnTo>
                  <a:cubicBezTo>
                    <a:pt x="10967" y="16431"/>
                    <a:pt x="10816" y="16493"/>
                    <a:pt x="10707" y="16604"/>
                  </a:cubicBezTo>
                  <a:lnTo>
                    <a:pt x="8782" y="18561"/>
                  </a:lnTo>
                  <a:lnTo>
                    <a:pt x="6857" y="16604"/>
                  </a:lnTo>
                  <a:cubicBezTo>
                    <a:pt x="6748" y="16493"/>
                    <a:pt x="6597" y="16431"/>
                    <a:pt x="6440" y="16431"/>
                  </a:cubicBezTo>
                  <a:lnTo>
                    <a:pt x="2928" y="16431"/>
                  </a:lnTo>
                  <a:cubicBezTo>
                    <a:pt x="1959" y="16431"/>
                    <a:pt x="1172" y="15643"/>
                    <a:pt x="1172" y="14674"/>
                  </a:cubicBezTo>
                  <a:lnTo>
                    <a:pt x="1172" y="2965"/>
                  </a:lnTo>
                  <a:cubicBezTo>
                    <a:pt x="1172" y="1992"/>
                    <a:pt x="1977" y="1169"/>
                    <a:pt x="2928" y="1169"/>
                  </a:cubicBezTo>
                  <a:close/>
                  <a:moveTo>
                    <a:pt x="2928" y="0"/>
                  </a:moveTo>
                  <a:cubicBezTo>
                    <a:pt x="1310" y="0"/>
                    <a:pt x="1" y="1346"/>
                    <a:pt x="1" y="2965"/>
                  </a:cubicBezTo>
                  <a:lnTo>
                    <a:pt x="1" y="14674"/>
                  </a:lnTo>
                  <a:cubicBezTo>
                    <a:pt x="1" y="16291"/>
                    <a:pt x="1312" y="17600"/>
                    <a:pt x="2928" y="17600"/>
                  </a:cubicBezTo>
                  <a:lnTo>
                    <a:pt x="6196" y="17600"/>
                  </a:lnTo>
                  <a:lnTo>
                    <a:pt x="8365" y="19806"/>
                  </a:lnTo>
                  <a:cubicBezTo>
                    <a:pt x="8474" y="19919"/>
                    <a:pt x="8625" y="19981"/>
                    <a:pt x="8782" y="19981"/>
                  </a:cubicBezTo>
                  <a:cubicBezTo>
                    <a:pt x="8940" y="19981"/>
                    <a:pt x="9090" y="19919"/>
                    <a:pt x="9200" y="19806"/>
                  </a:cubicBezTo>
                  <a:lnTo>
                    <a:pt x="11370" y="17600"/>
                  </a:lnTo>
                  <a:lnTo>
                    <a:pt x="14636" y="17600"/>
                  </a:lnTo>
                  <a:cubicBezTo>
                    <a:pt x="16251" y="17600"/>
                    <a:pt x="17563" y="16287"/>
                    <a:pt x="17563" y="14674"/>
                  </a:cubicBezTo>
                  <a:lnTo>
                    <a:pt x="17563" y="2965"/>
                  </a:lnTo>
                  <a:cubicBezTo>
                    <a:pt x="17563" y="1348"/>
                    <a:pt x="16254" y="0"/>
                    <a:pt x="14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8317;p54">
            <a:extLst>
              <a:ext uri="{FF2B5EF4-FFF2-40B4-BE49-F238E27FC236}">
                <a16:creationId xmlns:a16="http://schemas.microsoft.com/office/drawing/2014/main" id="{732F769E-9103-4F37-9FEC-DBFDD9963ABB}"/>
              </a:ext>
            </a:extLst>
          </p:cNvPr>
          <p:cNvGrpSpPr/>
          <p:nvPr/>
        </p:nvGrpSpPr>
        <p:grpSpPr>
          <a:xfrm>
            <a:off x="6890352" y="2756177"/>
            <a:ext cx="458547" cy="458547"/>
            <a:chOff x="5566722" y="2571753"/>
            <a:chExt cx="417024" cy="417024"/>
          </a:xfrm>
          <a:solidFill>
            <a:srgbClr val="5C3183"/>
          </a:solidFill>
        </p:grpSpPr>
        <p:sp>
          <p:nvSpPr>
            <p:cNvPr id="167" name="Google Shape;8318;p54">
              <a:extLst>
                <a:ext uri="{FF2B5EF4-FFF2-40B4-BE49-F238E27FC236}">
                  <a16:creationId xmlns:a16="http://schemas.microsoft.com/office/drawing/2014/main" id="{3BE3125F-79DC-4162-A2B8-7CDB83842D0C}"/>
                </a:ext>
              </a:extLst>
            </p:cNvPr>
            <p:cNvSpPr/>
            <p:nvPr/>
          </p:nvSpPr>
          <p:spPr>
            <a:xfrm>
              <a:off x="5566722" y="2571753"/>
              <a:ext cx="417024" cy="417024"/>
            </a:xfrm>
            <a:custGeom>
              <a:avLst/>
              <a:gdLst/>
              <a:ahLst/>
              <a:cxnLst/>
              <a:rect l="l" t="t" r="r" b="b"/>
              <a:pathLst>
                <a:path w="19982" h="19982" extrusionOk="0">
                  <a:moveTo>
                    <a:pt x="9990" y="1171"/>
                  </a:moveTo>
                  <a:cubicBezTo>
                    <a:pt x="14855" y="1171"/>
                    <a:pt x="18810" y="5127"/>
                    <a:pt x="18810" y="9991"/>
                  </a:cubicBezTo>
                  <a:cubicBezTo>
                    <a:pt x="18810" y="14854"/>
                    <a:pt x="14855" y="18810"/>
                    <a:pt x="9990" y="18810"/>
                  </a:cubicBezTo>
                  <a:cubicBezTo>
                    <a:pt x="5127" y="18810"/>
                    <a:pt x="1170" y="14854"/>
                    <a:pt x="1170" y="9991"/>
                  </a:cubicBezTo>
                  <a:cubicBezTo>
                    <a:pt x="1170" y="5127"/>
                    <a:pt x="5127" y="1171"/>
                    <a:pt x="9990" y="1171"/>
                  </a:cubicBezTo>
                  <a:close/>
                  <a:moveTo>
                    <a:pt x="9990" y="0"/>
                  </a:moveTo>
                  <a:cubicBezTo>
                    <a:pt x="4488" y="0"/>
                    <a:pt x="0" y="4490"/>
                    <a:pt x="0" y="9990"/>
                  </a:cubicBezTo>
                  <a:cubicBezTo>
                    <a:pt x="0" y="15493"/>
                    <a:pt x="4490" y="19981"/>
                    <a:pt x="9990" y="19981"/>
                  </a:cubicBezTo>
                  <a:cubicBezTo>
                    <a:pt x="15492" y="19981"/>
                    <a:pt x="19981" y="15491"/>
                    <a:pt x="19981" y="9990"/>
                  </a:cubicBezTo>
                  <a:cubicBezTo>
                    <a:pt x="19981" y="4488"/>
                    <a:pt x="15492" y="0"/>
                    <a:pt x="99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319;p54">
              <a:extLst>
                <a:ext uri="{FF2B5EF4-FFF2-40B4-BE49-F238E27FC236}">
                  <a16:creationId xmlns:a16="http://schemas.microsoft.com/office/drawing/2014/main" id="{AFB06029-65AF-44BA-AEEA-18DBF7B04892}"/>
                </a:ext>
              </a:extLst>
            </p:cNvPr>
            <p:cNvSpPr/>
            <p:nvPr/>
          </p:nvSpPr>
          <p:spPr>
            <a:xfrm>
              <a:off x="5653037" y="2658069"/>
              <a:ext cx="207719" cy="243052"/>
            </a:xfrm>
            <a:custGeom>
              <a:avLst/>
              <a:gdLst/>
              <a:ahLst/>
              <a:cxnLst/>
              <a:rect l="l" t="t" r="r" b="b"/>
              <a:pathLst>
                <a:path w="9953" h="11646" extrusionOk="0">
                  <a:moveTo>
                    <a:pt x="8782" y="1300"/>
                  </a:moveTo>
                  <a:lnTo>
                    <a:pt x="8782" y="2448"/>
                  </a:lnTo>
                  <a:lnTo>
                    <a:pt x="4099" y="3384"/>
                  </a:lnTo>
                  <a:lnTo>
                    <a:pt x="4099" y="2236"/>
                  </a:lnTo>
                  <a:lnTo>
                    <a:pt x="8782" y="1300"/>
                  </a:lnTo>
                  <a:close/>
                  <a:moveTo>
                    <a:pt x="8782" y="7304"/>
                  </a:moveTo>
                  <a:lnTo>
                    <a:pt x="8782" y="8447"/>
                  </a:lnTo>
                  <a:cubicBezTo>
                    <a:pt x="8782" y="8766"/>
                    <a:pt x="8591" y="9047"/>
                    <a:pt x="8295" y="9165"/>
                  </a:cubicBezTo>
                  <a:cubicBezTo>
                    <a:pt x="8163" y="9218"/>
                    <a:pt x="7987" y="9306"/>
                    <a:pt x="7782" y="9306"/>
                  </a:cubicBezTo>
                  <a:cubicBezTo>
                    <a:pt x="7653" y="9306"/>
                    <a:pt x="7513" y="9271"/>
                    <a:pt x="7365" y="9171"/>
                  </a:cubicBezTo>
                  <a:cubicBezTo>
                    <a:pt x="6850" y="8824"/>
                    <a:pt x="6937" y="8042"/>
                    <a:pt x="7512" y="7812"/>
                  </a:cubicBezTo>
                  <a:lnTo>
                    <a:pt x="8782" y="7304"/>
                  </a:lnTo>
                  <a:close/>
                  <a:moveTo>
                    <a:pt x="2928" y="8475"/>
                  </a:moveTo>
                  <a:lnTo>
                    <a:pt x="2928" y="9618"/>
                  </a:lnTo>
                  <a:cubicBezTo>
                    <a:pt x="2928" y="9937"/>
                    <a:pt x="2737" y="10218"/>
                    <a:pt x="2442" y="10336"/>
                  </a:cubicBezTo>
                  <a:cubicBezTo>
                    <a:pt x="2308" y="10389"/>
                    <a:pt x="2132" y="10476"/>
                    <a:pt x="1928" y="10476"/>
                  </a:cubicBezTo>
                  <a:cubicBezTo>
                    <a:pt x="1799" y="10476"/>
                    <a:pt x="1659" y="10442"/>
                    <a:pt x="1511" y="10342"/>
                  </a:cubicBezTo>
                  <a:cubicBezTo>
                    <a:pt x="996" y="9993"/>
                    <a:pt x="1083" y="9213"/>
                    <a:pt x="1658" y="8983"/>
                  </a:cubicBezTo>
                  <a:lnTo>
                    <a:pt x="2928" y="8475"/>
                  </a:lnTo>
                  <a:close/>
                  <a:moveTo>
                    <a:pt x="9369" y="1"/>
                  </a:moveTo>
                  <a:cubicBezTo>
                    <a:pt x="9330" y="1"/>
                    <a:pt x="9291" y="4"/>
                    <a:pt x="9252" y="12"/>
                  </a:cubicBezTo>
                  <a:lnTo>
                    <a:pt x="3399" y="1182"/>
                  </a:lnTo>
                  <a:cubicBezTo>
                    <a:pt x="3124" y="1237"/>
                    <a:pt x="2928" y="1477"/>
                    <a:pt x="2928" y="1757"/>
                  </a:cubicBezTo>
                  <a:lnTo>
                    <a:pt x="2928" y="7214"/>
                  </a:lnTo>
                  <a:lnTo>
                    <a:pt x="1223" y="7897"/>
                  </a:lnTo>
                  <a:cubicBezTo>
                    <a:pt x="480" y="8192"/>
                    <a:pt x="0" y="8902"/>
                    <a:pt x="0" y="9701"/>
                  </a:cubicBezTo>
                  <a:cubicBezTo>
                    <a:pt x="0" y="10782"/>
                    <a:pt x="880" y="11645"/>
                    <a:pt x="1944" y="11645"/>
                  </a:cubicBezTo>
                  <a:cubicBezTo>
                    <a:pt x="2362" y="11645"/>
                    <a:pt x="2624" y="11523"/>
                    <a:pt x="2877" y="11423"/>
                  </a:cubicBezTo>
                  <a:cubicBezTo>
                    <a:pt x="3618" y="11125"/>
                    <a:pt x="4099" y="10418"/>
                    <a:pt x="4099" y="9618"/>
                  </a:cubicBezTo>
                  <a:lnTo>
                    <a:pt x="4099" y="4578"/>
                  </a:lnTo>
                  <a:lnTo>
                    <a:pt x="8782" y="3641"/>
                  </a:lnTo>
                  <a:lnTo>
                    <a:pt x="8782" y="6043"/>
                  </a:lnTo>
                  <a:lnTo>
                    <a:pt x="7076" y="6726"/>
                  </a:lnTo>
                  <a:cubicBezTo>
                    <a:pt x="6335" y="7023"/>
                    <a:pt x="5854" y="7731"/>
                    <a:pt x="5854" y="8530"/>
                  </a:cubicBezTo>
                  <a:cubicBezTo>
                    <a:pt x="5854" y="9611"/>
                    <a:pt x="6733" y="10476"/>
                    <a:pt x="7798" y="10476"/>
                  </a:cubicBezTo>
                  <a:cubicBezTo>
                    <a:pt x="8216" y="10476"/>
                    <a:pt x="8477" y="10354"/>
                    <a:pt x="8730" y="10251"/>
                  </a:cubicBezTo>
                  <a:cubicBezTo>
                    <a:pt x="9473" y="9956"/>
                    <a:pt x="9953" y="9247"/>
                    <a:pt x="9953" y="8447"/>
                  </a:cubicBezTo>
                  <a:lnTo>
                    <a:pt x="9953" y="586"/>
                  </a:lnTo>
                  <a:cubicBezTo>
                    <a:pt x="9953" y="410"/>
                    <a:pt x="9873" y="244"/>
                    <a:pt x="9739" y="133"/>
                  </a:cubicBezTo>
                  <a:cubicBezTo>
                    <a:pt x="9633" y="47"/>
                    <a:pt x="9503" y="1"/>
                    <a:pt x="93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8320;p54">
            <a:extLst>
              <a:ext uri="{FF2B5EF4-FFF2-40B4-BE49-F238E27FC236}">
                <a16:creationId xmlns:a16="http://schemas.microsoft.com/office/drawing/2014/main" id="{DC5A91A7-39AD-4F01-B176-EFD7E430EDFD}"/>
              </a:ext>
            </a:extLst>
          </p:cNvPr>
          <p:cNvGrpSpPr/>
          <p:nvPr/>
        </p:nvGrpSpPr>
        <p:grpSpPr>
          <a:xfrm>
            <a:off x="7476269" y="2871273"/>
            <a:ext cx="458534" cy="228356"/>
            <a:chOff x="6090251" y="2676413"/>
            <a:chExt cx="417014" cy="207677"/>
          </a:xfrm>
          <a:solidFill>
            <a:srgbClr val="5C3183"/>
          </a:solidFill>
        </p:grpSpPr>
        <p:sp>
          <p:nvSpPr>
            <p:cNvPr id="163" name="Google Shape;8321;p54">
              <a:extLst>
                <a:ext uri="{FF2B5EF4-FFF2-40B4-BE49-F238E27FC236}">
                  <a16:creationId xmlns:a16="http://schemas.microsoft.com/office/drawing/2014/main" id="{866FD5CB-D44C-4B3B-93E4-B82D2CCE89C3}"/>
                </a:ext>
              </a:extLst>
            </p:cNvPr>
            <p:cNvSpPr/>
            <p:nvPr/>
          </p:nvSpPr>
          <p:spPr>
            <a:xfrm>
              <a:off x="6237672" y="2725248"/>
              <a:ext cx="61086" cy="158842"/>
            </a:xfrm>
            <a:custGeom>
              <a:avLst/>
              <a:gdLst/>
              <a:ahLst/>
              <a:cxnLst/>
              <a:rect l="l" t="t" r="r" b="b"/>
              <a:pathLst>
                <a:path w="2927" h="7611" extrusionOk="0">
                  <a:moveTo>
                    <a:pt x="1463" y="1172"/>
                  </a:moveTo>
                  <a:cubicBezTo>
                    <a:pt x="1624" y="1172"/>
                    <a:pt x="1757" y="1303"/>
                    <a:pt x="1757" y="1465"/>
                  </a:cubicBezTo>
                  <a:lnTo>
                    <a:pt x="1757" y="6148"/>
                  </a:lnTo>
                  <a:cubicBezTo>
                    <a:pt x="1757" y="6309"/>
                    <a:pt x="1624" y="6440"/>
                    <a:pt x="1463" y="6440"/>
                  </a:cubicBezTo>
                  <a:cubicBezTo>
                    <a:pt x="1302" y="6440"/>
                    <a:pt x="1171" y="6309"/>
                    <a:pt x="1171" y="6148"/>
                  </a:cubicBezTo>
                  <a:lnTo>
                    <a:pt x="1171" y="1465"/>
                  </a:lnTo>
                  <a:cubicBezTo>
                    <a:pt x="1171" y="1303"/>
                    <a:pt x="1302" y="1172"/>
                    <a:pt x="1463" y="1172"/>
                  </a:cubicBezTo>
                  <a:close/>
                  <a:moveTo>
                    <a:pt x="1463" y="1"/>
                  </a:moveTo>
                  <a:cubicBezTo>
                    <a:pt x="657" y="1"/>
                    <a:pt x="0" y="657"/>
                    <a:pt x="0" y="1465"/>
                  </a:cubicBezTo>
                  <a:lnTo>
                    <a:pt x="0" y="6148"/>
                  </a:lnTo>
                  <a:cubicBezTo>
                    <a:pt x="0" y="6955"/>
                    <a:pt x="657" y="7611"/>
                    <a:pt x="1463" y="7611"/>
                  </a:cubicBezTo>
                  <a:cubicBezTo>
                    <a:pt x="2270" y="7611"/>
                    <a:pt x="2926" y="6955"/>
                    <a:pt x="2926" y="6148"/>
                  </a:cubicBezTo>
                  <a:lnTo>
                    <a:pt x="2926" y="1465"/>
                  </a:lnTo>
                  <a:cubicBezTo>
                    <a:pt x="2926" y="657"/>
                    <a:pt x="2270" y="1"/>
                    <a:pt x="14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322;p54">
              <a:extLst>
                <a:ext uri="{FF2B5EF4-FFF2-40B4-BE49-F238E27FC236}">
                  <a16:creationId xmlns:a16="http://schemas.microsoft.com/office/drawing/2014/main" id="{70C458DA-D034-4497-8F3A-C13E0C3706CF}"/>
                </a:ext>
              </a:extLst>
            </p:cNvPr>
            <p:cNvSpPr/>
            <p:nvPr/>
          </p:nvSpPr>
          <p:spPr>
            <a:xfrm>
              <a:off x="6446178" y="2761915"/>
              <a:ext cx="61086" cy="61086"/>
            </a:xfrm>
            <a:custGeom>
              <a:avLst/>
              <a:gdLst/>
              <a:ahLst/>
              <a:cxnLst/>
              <a:rect l="l" t="t" r="r" b="b"/>
              <a:pathLst>
                <a:path w="2927" h="2927" extrusionOk="0">
                  <a:moveTo>
                    <a:pt x="1464" y="1171"/>
                  </a:moveTo>
                  <a:cubicBezTo>
                    <a:pt x="1625" y="1171"/>
                    <a:pt x="1756" y="1302"/>
                    <a:pt x="1756" y="1463"/>
                  </a:cubicBezTo>
                  <a:cubicBezTo>
                    <a:pt x="1756" y="1626"/>
                    <a:pt x="1625" y="1757"/>
                    <a:pt x="1464" y="1757"/>
                  </a:cubicBezTo>
                  <a:cubicBezTo>
                    <a:pt x="1303" y="1757"/>
                    <a:pt x="1170" y="1626"/>
                    <a:pt x="1170" y="1463"/>
                  </a:cubicBezTo>
                  <a:cubicBezTo>
                    <a:pt x="1170" y="1302"/>
                    <a:pt x="1303" y="1171"/>
                    <a:pt x="1464" y="1171"/>
                  </a:cubicBezTo>
                  <a:close/>
                  <a:moveTo>
                    <a:pt x="1464" y="0"/>
                  </a:moveTo>
                  <a:cubicBezTo>
                    <a:pt x="657" y="0"/>
                    <a:pt x="1" y="657"/>
                    <a:pt x="1" y="1463"/>
                  </a:cubicBezTo>
                  <a:cubicBezTo>
                    <a:pt x="1" y="2270"/>
                    <a:pt x="657" y="2926"/>
                    <a:pt x="1464" y="2926"/>
                  </a:cubicBezTo>
                  <a:cubicBezTo>
                    <a:pt x="2270" y="2926"/>
                    <a:pt x="2927" y="2270"/>
                    <a:pt x="2927" y="1463"/>
                  </a:cubicBezTo>
                  <a:cubicBezTo>
                    <a:pt x="2927" y="657"/>
                    <a:pt x="2270" y="0"/>
                    <a:pt x="14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323;p54">
              <a:extLst>
                <a:ext uri="{FF2B5EF4-FFF2-40B4-BE49-F238E27FC236}">
                  <a16:creationId xmlns:a16="http://schemas.microsoft.com/office/drawing/2014/main" id="{4D9522A7-22BC-472C-AE7E-71851B8E72FE}"/>
                </a:ext>
              </a:extLst>
            </p:cNvPr>
            <p:cNvSpPr/>
            <p:nvPr/>
          </p:nvSpPr>
          <p:spPr>
            <a:xfrm>
              <a:off x="6311758" y="2676413"/>
              <a:ext cx="135446" cy="207677"/>
            </a:xfrm>
            <a:custGeom>
              <a:avLst/>
              <a:gdLst/>
              <a:ahLst/>
              <a:cxnLst/>
              <a:rect l="l" t="t" r="r" b="b"/>
              <a:pathLst>
                <a:path w="6490" h="9951" extrusionOk="0">
                  <a:moveTo>
                    <a:pt x="1466" y="1171"/>
                  </a:moveTo>
                  <a:cubicBezTo>
                    <a:pt x="1627" y="1171"/>
                    <a:pt x="1757" y="1302"/>
                    <a:pt x="1757" y="1463"/>
                  </a:cubicBezTo>
                  <a:lnTo>
                    <a:pt x="1757" y="6026"/>
                  </a:lnTo>
                  <a:lnTo>
                    <a:pt x="4186" y="3598"/>
                  </a:lnTo>
                  <a:cubicBezTo>
                    <a:pt x="4243" y="3541"/>
                    <a:pt x="4318" y="3512"/>
                    <a:pt x="4392" y="3512"/>
                  </a:cubicBezTo>
                  <a:cubicBezTo>
                    <a:pt x="4467" y="3512"/>
                    <a:pt x="4542" y="3541"/>
                    <a:pt x="4598" y="3598"/>
                  </a:cubicBezTo>
                  <a:cubicBezTo>
                    <a:pt x="4713" y="3712"/>
                    <a:pt x="4713" y="3897"/>
                    <a:pt x="4598" y="4012"/>
                  </a:cubicBezTo>
                  <a:lnTo>
                    <a:pt x="3247" y="5364"/>
                  </a:lnTo>
                  <a:lnTo>
                    <a:pt x="5221" y="8325"/>
                  </a:lnTo>
                  <a:cubicBezTo>
                    <a:pt x="5280" y="8414"/>
                    <a:pt x="5274" y="8500"/>
                    <a:pt x="5265" y="8546"/>
                  </a:cubicBezTo>
                  <a:cubicBezTo>
                    <a:pt x="5257" y="8591"/>
                    <a:pt x="5228" y="8674"/>
                    <a:pt x="5140" y="8732"/>
                  </a:cubicBezTo>
                  <a:cubicBezTo>
                    <a:pt x="5090" y="8764"/>
                    <a:pt x="5037" y="8780"/>
                    <a:pt x="4979" y="8780"/>
                  </a:cubicBezTo>
                  <a:cubicBezTo>
                    <a:pt x="4880" y="8780"/>
                    <a:pt x="4788" y="8732"/>
                    <a:pt x="4735" y="8651"/>
                  </a:cubicBezTo>
                  <a:lnTo>
                    <a:pt x="2824" y="5787"/>
                  </a:lnTo>
                  <a:lnTo>
                    <a:pt x="1757" y="6853"/>
                  </a:lnTo>
                  <a:lnTo>
                    <a:pt x="1757" y="8488"/>
                  </a:lnTo>
                  <a:cubicBezTo>
                    <a:pt x="1757" y="8649"/>
                    <a:pt x="1627" y="8782"/>
                    <a:pt x="1466" y="8782"/>
                  </a:cubicBezTo>
                  <a:cubicBezTo>
                    <a:pt x="1305" y="8782"/>
                    <a:pt x="1172" y="8649"/>
                    <a:pt x="1172" y="8488"/>
                  </a:cubicBezTo>
                  <a:lnTo>
                    <a:pt x="1172" y="1463"/>
                  </a:lnTo>
                  <a:cubicBezTo>
                    <a:pt x="1172" y="1302"/>
                    <a:pt x="1305" y="1171"/>
                    <a:pt x="1466" y="1171"/>
                  </a:cubicBezTo>
                  <a:close/>
                  <a:moveTo>
                    <a:pt x="1466" y="0"/>
                  </a:moveTo>
                  <a:cubicBezTo>
                    <a:pt x="659" y="0"/>
                    <a:pt x="1" y="657"/>
                    <a:pt x="1" y="1463"/>
                  </a:cubicBezTo>
                  <a:lnTo>
                    <a:pt x="1" y="8488"/>
                  </a:lnTo>
                  <a:cubicBezTo>
                    <a:pt x="1" y="9295"/>
                    <a:pt x="659" y="9951"/>
                    <a:pt x="1466" y="9951"/>
                  </a:cubicBezTo>
                  <a:cubicBezTo>
                    <a:pt x="2272" y="9951"/>
                    <a:pt x="2929" y="9295"/>
                    <a:pt x="2929" y="8488"/>
                  </a:cubicBezTo>
                  <a:lnTo>
                    <a:pt x="2929" y="8053"/>
                  </a:lnTo>
                  <a:lnTo>
                    <a:pt x="3760" y="9300"/>
                  </a:lnTo>
                  <a:cubicBezTo>
                    <a:pt x="4032" y="9709"/>
                    <a:pt x="4487" y="9951"/>
                    <a:pt x="4979" y="9951"/>
                  </a:cubicBezTo>
                  <a:cubicBezTo>
                    <a:pt x="5269" y="9951"/>
                    <a:pt x="5548" y="9866"/>
                    <a:pt x="5789" y="9705"/>
                  </a:cubicBezTo>
                  <a:cubicBezTo>
                    <a:pt x="6114" y="9489"/>
                    <a:pt x="6336" y="9158"/>
                    <a:pt x="6413" y="8775"/>
                  </a:cubicBezTo>
                  <a:cubicBezTo>
                    <a:pt x="6490" y="8391"/>
                    <a:pt x="6412" y="8001"/>
                    <a:pt x="6196" y="7676"/>
                  </a:cubicBezTo>
                  <a:lnTo>
                    <a:pt x="4754" y="5512"/>
                  </a:lnTo>
                  <a:lnTo>
                    <a:pt x="5426" y="4840"/>
                  </a:lnTo>
                  <a:cubicBezTo>
                    <a:pt x="5998" y="4269"/>
                    <a:pt x="5998" y="3340"/>
                    <a:pt x="5426" y="2771"/>
                  </a:cubicBezTo>
                  <a:cubicBezTo>
                    <a:pt x="5142" y="2485"/>
                    <a:pt x="4767" y="2342"/>
                    <a:pt x="4392" y="2342"/>
                  </a:cubicBezTo>
                  <a:cubicBezTo>
                    <a:pt x="4017" y="2342"/>
                    <a:pt x="3642" y="2485"/>
                    <a:pt x="3357" y="2771"/>
                  </a:cubicBezTo>
                  <a:lnTo>
                    <a:pt x="2929" y="3199"/>
                  </a:lnTo>
                  <a:lnTo>
                    <a:pt x="2929" y="1463"/>
                  </a:lnTo>
                  <a:cubicBezTo>
                    <a:pt x="2929" y="657"/>
                    <a:pt x="2272" y="0"/>
                    <a:pt x="1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324;p54">
              <a:extLst>
                <a:ext uri="{FF2B5EF4-FFF2-40B4-BE49-F238E27FC236}">
                  <a16:creationId xmlns:a16="http://schemas.microsoft.com/office/drawing/2014/main" id="{0251C474-1AC3-462A-A6D5-056C65FCE6E8}"/>
                </a:ext>
              </a:extLst>
            </p:cNvPr>
            <p:cNvSpPr/>
            <p:nvPr/>
          </p:nvSpPr>
          <p:spPr>
            <a:xfrm>
              <a:off x="6090251" y="2676413"/>
              <a:ext cx="135405" cy="207677"/>
            </a:xfrm>
            <a:custGeom>
              <a:avLst/>
              <a:gdLst/>
              <a:ahLst/>
              <a:cxnLst/>
              <a:rect l="l" t="t" r="r" b="b"/>
              <a:pathLst>
                <a:path w="6488" h="9951" extrusionOk="0">
                  <a:moveTo>
                    <a:pt x="1464" y="1171"/>
                  </a:moveTo>
                  <a:cubicBezTo>
                    <a:pt x="1625" y="1171"/>
                    <a:pt x="1757" y="1302"/>
                    <a:pt x="1757" y="1463"/>
                  </a:cubicBezTo>
                  <a:lnTo>
                    <a:pt x="1757" y="6026"/>
                  </a:lnTo>
                  <a:lnTo>
                    <a:pt x="4184" y="3598"/>
                  </a:lnTo>
                  <a:cubicBezTo>
                    <a:pt x="4241" y="3541"/>
                    <a:pt x="4316" y="3512"/>
                    <a:pt x="4391" y="3512"/>
                  </a:cubicBezTo>
                  <a:cubicBezTo>
                    <a:pt x="4466" y="3512"/>
                    <a:pt x="4541" y="3541"/>
                    <a:pt x="4598" y="3598"/>
                  </a:cubicBezTo>
                  <a:cubicBezTo>
                    <a:pt x="4712" y="3712"/>
                    <a:pt x="4712" y="3897"/>
                    <a:pt x="4598" y="4012"/>
                  </a:cubicBezTo>
                  <a:lnTo>
                    <a:pt x="3245" y="5364"/>
                  </a:lnTo>
                  <a:lnTo>
                    <a:pt x="5219" y="8325"/>
                  </a:lnTo>
                  <a:cubicBezTo>
                    <a:pt x="5278" y="8414"/>
                    <a:pt x="5272" y="8500"/>
                    <a:pt x="5264" y="8546"/>
                  </a:cubicBezTo>
                  <a:cubicBezTo>
                    <a:pt x="5255" y="8591"/>
                    <a:pt x="5226" y="8674"/>
                    <a:pt x="5138" y="8732"/>
                  </a:cubicBezTo>
                  <a:cubicBezTo>
                    <a:pt x="5090" y="8764"/>
                    <a:pt x="5035" y="8780"/>
                    <a:pt x="4977" y="8780"/>
                  </a:cubicBezTo>
                  <a:cubicBezTo>
                    <a:pt x="4878" y="8780"/>
                    <a:pt x="4788" y="8732"/>
                    <a:pt x="4733" y="8651"/>
                  </a:cubicBezTo>
                  <a:lnTo>
                    <a:pt x="2824" y="5787"/>
                  </a:lnTo>
                  <a:lnTo>
                    <a:pt x="1757" y="6853"/>
                  </a:lnTo>
                  <a:lnTo>
                    <a:pt x="1757" y="8488"/>
                  </a:lnTo>
                  <a:cubicBezTo>
                    <a:pt x="1757" y="8649"/>
                    <a:pt x="1625" y="8782"/>
                    <a:pt x="1464" y="8782"/>
                  </a:cubicBezTo>
                  <a:cubicBezTo>
                    <a:pt x="1303" y="8782"/>
                    <a:pt x="1172" y="8649"/>
                    <a:pt x="1172" y="8488"/>
                  </a:cubicBezTo>
                  <a:lnTo>
                    <a:pt x="1172" y="1463"/>
                  </a:lnTo>
                  <a:cubicBezTo>
                    <a:pt x="1172" y="1302"/>
                    <a:pt x="1303" y="1171"/>
                    <a:pt x="1464" y="1171"/>
                  </a:cubicBezTo>
                  <a:close/>
                  <a:moveTo>
                    <a:pt x="1464" y="0"/>
                  </a:moveTo>
                  <a:cubicBezTo>
                    <a:pt x="657" y="0"/>
                    <a:pt x="1" y="657"/>
                    <a:pt x="1" y="1463"/>
                  </a:cubicBezTo>
                  <a:lnTo>
                    <a:pt x="1" y="8488"/>
                  </a:lnTo>
                  <a:cubicBezTo>
                    <a:pt x="1" y="9295"/>
                    <a:pt x="657" y="9951"/>
                    <a:pt x="1464" y="9951"/>
                  </a:cubicBezTo>
                  <a:cubicBezTo>
                    <a:pt x="2270" y="9951"/>
                    <a:pt x="2927" y="9295"/>
                    <a:pt x="2927" y="8488"/>
                  </a:cubicBezTo>
                  <a:lnTo>
                    <a:pt x="2927" y="8053"/>
                  </a:lnTo>
                  <a:lnTo>
                    <a:pt x="3758" y="9300"/>
                  </a:lnTo>
                  <a:cubicBezTo>
                    <a:pt x="4031" y="9709"/>
                    <a:pt x="4485" y="9951"/>
                    <a:pt x="4977" y="9951"/>
                  </a:cubicBezTo>
                  <a:cubicBezTo>
                    <a:pt x="5267" y="9951"/>
                    <a:pt x="5548" y="9866"/>
                    <a:pt x="5787" y="9705"/>
                  </a:cubicBezTo>
                  <a:cubicBezTo>
                    <a:pt x="6113" y="9489"/>
                    <a:pt x="6336" y="9158"/>
                    <a:pt x="6412" y="8775"/>
                  </a:cubicBezTo>
                  <a:cubicBezTo>
                    <a:pt x="6488" y="8391"/>
                    <a:pt x="6410" y="8001"/>
                    <a:pt x="6194" y="7676"/>
                  </a:cubicBezTo>
                  <a:lnTo>
                    <a:pt x="4752" y="5512"/>
                  </a:lnTo>
                  <a:lnTo>
                    <a:pt x="5426" y="4840"/>
                  </a:lnTo>
                  <a:cubicBezTo>
                    <a:pt x="5996" y="4269"/>
                    <a:pt x="5996" y="3340"/>
                    <a:pt x="5426" y="2771"/>
                  </a:cubicBezTo>
                  <a:cubicBezTo>
                    <a:pt x="5141" y="2485"/>
                    <a:pt x="4766" y="2342"/>
                    <a:pt x="4391" y="2342"/>
                  </a:cubicBezTo>
                  <a:cubicBezTo>
                    <a:pt x="4016" y="2342"/>
                    <a:pt x="3641" y="2485"/>
                    <a:pt x="3357" y="2771"/>
                  </a:cubicBezTo>
                  <a:lnTo>
                    <a:pt x="2927" y="3199"/>
                  </a:lnTo>
                  <a:lnTo>
                    <a:pt x="2927" y="1463"/>
                  </a:lnTo>
                  <a:cubicBezTo>
                    <a:pt x="2927" y="657"/>
                    <a:pt x="2270" y="0"/>
                    <a:pt x="14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8325;p54">
            <a:extLst>
              <a:ext uri="{FF2B5EF4-FFF2-40B4-BE49-F238E27FC236}">
                <a16:creationId xmlns:a16="http://schemas.microsoft.com/office/drawing/2014/main" id="{1EFF4267-7E02-41F3-B6FE-5BB92EEFDEE1}"/>
              </a:ext>
            </a:extLst>
          </p:cNvPr>
          <p:cNvGrpSpPr/>
          <p:nvPr/>
        </p:nvGrpSpPr>
        <p:grpSpPr>
          <a:xfrm>
            <a:off x="8648093" y="2756177"/>
            <a:ext cx="458547" cy="458547"/>
            <a:chOff x="7137330" y="2571753"/>
            <a:chExt cx="417024" cy="417024"/>
          </a:xfrm>
          <a:solidFill>
            <a:srgbClr val="5C3183"/>
          </a:solidFill>
        </p:grpSpPr>
        <p:sp>
          <p:nvSpPr>
            <p:cNvPr id="160" name="Google Shape;8326;p54">
              <a:extLst>
                <a:ext uri="{FF2B5EF4-FFF2-40B4-BE49-F238E27FC236}">
                  <a16:creationId xmlns:a16="http://schemas.microsoft.com/office/drawing/2014/main" id="{6D93B819-A10F-4772-AF0E-84CEFF6F0E70}"/>
                </a:ext>
              </a:extLst>
            </p:cNvPr>
            <p:cNvSpPr/>
            <p:nvPr/>
          </p:nvSpPr>
          <p:spPr>
            <a:xfrm>
              <a:off x="7235854" y="2645840"/>
              <a:ext cx="219949" cy="268826"/>
            </a:xfrm>
            <a:custGeom>
              <a:avLst/>
              <a:gdLst/>
              <a:ahLst/>
              <a:cxnLst/>
              <a:rect l="l" t="t" r="r" b="b"/>
              <a:pathLst>
                <a:path w="10539" h="12881" extrusionOk="0">
                  <a:moveTo>
                    <a:pt x="5271" y="1172"/>
                  </a:moveTo>
                  <a:cubicBezTo>
                    <a:pt x="7530" y="1172"/>
                    <a:pt x="9368" y="3010"/>
                    <a:pt x="9368" y="5270"/>
                  </a:cubicBezTo>
                  <a:cubicBezTo>
                    <a:pt x="9368" y="6273"/>
                    <a:pt x="8717" y="7797"/>
                    <a:pt x="7624" y="9343"/>
                  </a:cubicBezTo>
                  <a:cubicBezTo>
                    <a:pt x="6513" y="10917"/>
                    <a:pt x="5536" y="11665"/>
                    <a:pt x="5271" y="11708"/>
                  </a:cubicBezTo>
                  <a:cubicBezTo>
                    <a:pt x="5004" y="11665"/>
                    <a:pt x="4029" y="10917"/>
                    <a:pt x="2916" y="9343"/>
                  </a:cubicBezTo>
                  <a:cubicBezTo>
                    <a:pt x="1825" y="7797"/>
                    <a:pt x="1172" y="6273"/>
                    <a:pt x="1172" y="5270"/>
                  </a:cubicBezTo>
                  <a:cubicBezTo>
                    <a:pt x="1172" y="3010"/>
                    <a:pt x="3010" y="1172"/>
                    <a:pt x="5271" y="1172"/>
                  </a:cubicBezTo>
                  <a:close/>
                  <a:moveTo>
                    <a:pt x="5271" y="1"/>
                  </a:moveTo>
                  <a:cubicBezTo>
                    <a:pt x="2366" y="1"/>
                    <a:pt x="1" y="2364"/>
                    <a:pt x="1" y="5270"/>
                  </a:cubicBezTo>
                  <a:cubicBezTo>
                    <a:pt x="1" y="7084"/>
                    <a:pt x="1409" y="9247"/>
                    <a:pt x="2014" y="10093"/>
                  </a:cubicBezTo>
                  <a:cubicBezTo>
                    <a:pt x="2481" y="10747"/>
                    <a:pt x="4098" y="12881"/>
                    <a:pt x="5271" y="12881"/>
                  </a:cubicBezTo>
                  <a:cubicBezTo>
                    <a:pt x="6444" y="12881"/>
                    <a:pt x="8059" y="10747"/>
                    <a:pt x="8528" y="10093"/>
                  </a:cubicBezTo>
                  <a:cubicBezTo>
                    <a:pt x="9133" y="9247"/>
                    <a:pt x="10539" y="7084"/>
                    <a:pt x="10539" y="5270"/>
                  </a:cubicBezTo>
                  <a:cubicBezTo>
                    <a:pt x="10539" y="2364"/>
                    <a:pt x="8175" y="1"/>
                    <a:pt x="5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327;p54">
              <a:extLst>
                <a:ext uri="{FF2B5EF4-FFF2-40B4-BE49-F238E27FC236}">
                  <a16:creationId xmlns:a16="http://schemas.microsoft.com/office/drawing/2014/main" id="{FAE6894E-19D7-42C7-A0BC-DA7AA762B5F3}"/>
                </a:ext>
              </a:extLst>
            </p:cNvPr>
            <p:cNvSpPr/>
            <p:nvPr/>
          </p:nvSpPr>
          <p:spPr>
            <a:xfrm>
              <a:off x="7137330" y="2571753"/>
              <a:ext cx="417024" cy="417024"/>
            </a:xfrm>
            <a:custGeom>
              <a:avLst/>
              <a:gdLst/>
              <a:ahLst/>
              <a:cxnLst/>
              <a:rect l="l" t="t" r="r" b="b"/>
              <a:pathLst>
                <a:path w="19982" h="19982" extrusionOk="0">
                  <a:moveTo>
                    <a:pt x="9992" y="1171"/>
                  </a:moveTo>
                  <a:cubicBezTo>
                    <a:pt x="14855" y="1171"/>
                    <a:pt x="18812" y="5127"/>
                    <a:pt x="18812" y="9991"/>
                  </a:cubicBezTo>
                  <a:cubicBezTo>
                    <a:pt x="18812" y="14854"/>
                    <a:pt x="14855" y="18810"/>
                    <a:pt x="9992" y="18810"/>
                  </a:cubicBezTo>
                  <a:cubicBezTo>
                    <a:pt x="5127" y="18810"/>
                    <a:pt x="1171" y="14854"/>
                    <a:pt x="1171" y="9991"/>
                  </a:cubicBezTo>
                  <a:cubicBezTo>
                    <a:pt x="1171" y="5127"/>
                    <a:pt x="5127" y="1171"/>
                    <a:pt x="9992" y="1171"/>
                  </a:cubicBezTo>
                  <a:close/>
                  <a:moveTo>
                    <a:pt x="9992" y="0"/>
                  </a:moveTo>
                  <a:cubicBezTo>
                    <a:pt x="4490" y="0"/>
                    <a:pt x="0" y="4490"/>
                    <a:pt x="0" y="9990"/>
                  </a:cubicBezTo>
                  <a:cubicBezTo>
                    <a:pt x="0" y="15491"/>
                    <a:pt x="4490" y="19981"/>
                    <a:pt x="9992" y="19981"/>
                  </a:cubicBezTo>
                  <a:cubicBezTo>
                    <a:pt x="15493" y="19981"/>
                    <a:pt x="19981" y="15491"/>
                    <a:pt x="19981" y="9990"/>
                  </a:cubicBezTo>
                  <a:cubicBezTo>
                    <a:pt x="19981" y="4488"/>
                    <a:pt x="15492" y="0"/>
                    <a:pt x="99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328;p54">
              <a:extLst>
                <a:ext uri="{FF2B5EF4-FFF2-40B4-BE49-F238E27FC236}">
                  <a16:creationId xmlns:a16="http://schemas.microsoft.com/office/drawing/2014/main" id="{0CE67F8F-7803-4623-9145-A22782487E72}"/>
                </a:ext>
              </a:extLst>
            </p:cNvPr>
            <p:cNvSpPr/>
            <p:nvPr/>
          </p:nvSpPr>
          <p:spPr>
            <a:xfrm>
              <a:off x="7284751" y="2694716"/>
              <a:ext cx="122173" cy="122194"/>
            </a:xfrm>
            <a:custGeom>
              <a:avLst/>
              <a:gdLst/>
              <a:ahLst/>
              <a:cxnLst/>
              <a:rect l="l" t="t" r="r" b="b"/>
              <a:pathLst>
                <a:path w="5854" h="5855" extrusionOk="0">
                  <a:moveTo>
                    <a:pt x="2928" y="1172"/>
                  </a:moveTo>
                  <a:cubicBezTo>
                    <a:pt x="3895" y="1172"/>
                    <a:pt x="4684" y="1959"/>
                    <a:pt x="4684" y="2928"/>
                  </a:cubicBezTo>
                  <a:cubicBezTo>
                    <a:pt x="4684" y="3896"/>
                    <a:pt x="3895" y="4683"/>
                    <a:pt x="2928" y="4683"/>
                  </a:cubicBezTo>
                  <a:cubicBezTo>
                    <a:pt x="1958" y="4683"/>
                    <a:pt x="1171" y="3896"/>
                    <a:pt x="1171" y="2928"/>
                  </a:cubicBezTo>
                  <a:cubicBezTo>
                    <a:pt x="2139" y="2928"/>
                    <a:pt x="2928" y="2139"/>
                    <a:pt x="2928" y="1172"/>
                  </a:cubicBezTo>
                  <a:close/>
                  <a:moveTo>
                    <a:pt x="2928" y="1"/>
                  </a:moveTo>
                  <a:cubicBezTo>
                    <a:pt x="2655" y="1"/>
                    <a:pt x="2374" y="47"/>
                    <a:pt x="2066" y="142"/>
                  </a:cubicBezTo>
                  <a:cubicBezTo>
                    <a:pt x="1732" y="245"/>
                    <a:pt x="1562" y="616"/>
                    <a:pt x="1704" y="936"/>
                  </a:cubicBezTo>
                  <a:cubicBezTo>
                    <a:pt x="1885" y="1345"/>
                    <a:pt x="1569" y="1756"/>
                    <a:pt x="1177" y="1756"/>
                  </a:cubicBezTo>
                  <a:cubicBezTo>
                    <a:pt x="1099" y="1756"/>
                    <a:pt x="1018" y="1740"/>
                    <a:pt x="938" y="1704"/>
                  </a:cubicBezTo>
                  <a:cubicBezTo>
                    <a:pt x="860" y="1670"/>
                    <a:pt x="780" y="1654"/>
                    <a:pt x="701" y="1654"/>
                  </a:cubicBezTo>
                  <a:cubicBezTo>
                    <a:pt x="453" y="1654"/>
                    <a:pt x="219" y="1813"/>
                    <a:pt x="142" y="2067"/>
                  </a:cubicBezTo>
                  <a:cubicBezTo>
                    <a:pt x="46" y="2373"/>
                    <a:pt x="0" y="2656"/>
                    <a:pt x="0" y="2928"/>
                  </a:cubicBezTo>
                  <a:cubicBezTo>
                    <a:pt x="0" y="4542"/>
                    <a:pt x="1313" y="5854"/>
                    <a:pt x="2928" y="5854"/>
                  </a:cubicBezTo>
                  <a:cubicBezTo>
                    <a:pt x="4541" y="5854"/>
                    <a:pt x="5854" y="4542"/>
                    <a:pt x="5854" y="2928"/>
                  </a:cubicBezTo>
                  <a:cubicBezTo>
                    <a:pt x="5854" y="1313"/>
                    <a:pt x="4541" y="1"/>
                    <a:pt x="29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8329;p54">
            <a:extLst>
              <a:ext uri="{FF2B5EF4-FFF2-40B4-BE49-F238E27FC236}">
                <a16:creationId xmlns:a16="http://schemas.microsoft.com/office/drawing/2014/main" id="{7A02423E-CFD5-40B7-AE75-4CA516DC3CB1}"/>
              </a:ext>
            </a:extLst>
          </p:cNvPr>
          <p:cNvGrpSpPr/>
          <p:nvPr/>
        </p:nvGrpSpPr>
        <p:grpSpPr>
          <a:xfrm>
            <a:off x="8062175" y="2756177"/>
            <a:ext cx="458547" cy="458547"/>
            <a:chOff x="6613801" y="2571753"/>
            <a:chExt cx="417024" cy="417024"/>
          </a:xfrm>
          <a:solidFill>
            <a:srgbClr val="5C3183"/>
          </a:solidFill>
        </p:grpSpPr>
        <p:sp>
          <p:nvSpPr>
            <p:cNvPr id="155" name="Google Shape;8330;p54">
              <a:extLst>
                <a:ext uri="{FF2B5EF4-FFF2-40B4-BE49-F238E27FC236}">
                  <a16:creationId xmlns:a16="http://schemas.microsoft.com/office/drawing/2014/main" id="{2BD25A0E-15FC-4E4C-8977-CA32E114BEC5}"/>
                </a:ext>
              </a:extLst>
            </p:cNvPr>
            <p:cNvSpPr/>
            <p:nvPr/>
          </p:nvSpPr>
          <p:spPr>
            <a:xfrm>
              <a:off x="6613801" y="2571753"/>
              <a:ext cx="417024" cy="417024"/>
            </a:xfrm>
            <a:custGeom>
              <a:avLst/>
              <a:gdLst/>
              <a:ahLst/>
              <a:cxnLst/>
              <a:rect l="l" t="t" r="r" b="b"/>
              <a:pathLst>
                <a:path w="19982" h="19982" extrusionOk="0">
                  <a:moveTo>
                    <a:pt x="9991" y="1171"/>
                  </a:moveTo>
                  <a:cubicBezTo>
                    <a:pt x="14854" y="1171"/>
                    <a:pt x="18812" y="5127"/>
                    <a:pt x="18812" y="9991"/>
                  </a:cubicBezTo>
                  <a:cubicBezTo>
                    <a:pt x="18812" y="14854"/>
                    <a:pt x="14854" y="18810"/>
                    <a:pt x="9991" y="18810"/>
                  </a:cubicBezTo>
                  <a:cubicBezTo>
                    <a:pt x="5127" y="18810"/>
                    <a:pt x="1171" y="14854"/>
                    <a:pt x="1171" y="9991"/>
                  </a:cubicBezTo>
                  <a:cubicBezTo>
                    <a:pt x="1171" y="5127"/>
                    <a:pt x="5127" y="1171"/>
                    <a:pt x="9991" y="1171"/>
                  </a:cubicBezTo>
                  <a:close/>
                  <a:moveTo>
                    <a:pt x="9991" y="0"/>
                  </a:moveTo>
                  <a:cubicBezTo>
                    <a:pt x="4490" y="0"/>
                    <a:pt x="0" y="4490"/>
                    <a:pt x="0" y="9990"/>
                  </a:cubicBezTo>
                  <a:cubicBezTo>
                    <a:pt x="0" y="15493"/>
                    <a:pt x="4490" y="19981"/>
                    <a:pt x="9991" y="19981"/>
                  </a:cubicBezTo>
                  <a:cubicBezTo>
                    <a:pt x="15493" y="19981"/>
                    <a:pt x="19981" y="15491"/>
                    <a:pt x="19981" y="9990"/>
                  </a:cubicBezTo>
                  <a:cubicBezTo>
                    <a:pt x="19981" y="4488"/>
                    <a:pt x="15491" y="0"/>
                    <a:pt x="9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331;p54">
              <a:extLst>
                <a:ext uri="{FF2B5EF4-FFF2-40B4-BE49-F238E27FC236}">
                  <a16:creationId xmlns:a16="http://schemas.microsoft.com/office/drawing/2014/main" id="{996A91BD-6EF6-4071-B407-447E967DFBEF}"/>
                </a:ext>
              </a:extLst>
            </p:cNvPr>
            <p:cNvSpPr/>
            <p:nvPr/>
          </p:nvSpPr>
          <p:spPr>
            <a:xfrm>
              <a:off x="6663449" y="2645840"/>
              <a:ext cx="317704" cy="268826"/>
            </a:xfrm>
            <a:custGeom>
              <a:avLst/>
              <a:gdLst/>
              <a:ahLst/>
              <a:cxnLst/>
              <a:rect l="l" t="t" r="r" b="b"/>
              <a:pathLst>
                <a:path w="15223" h="12881" extrusionOk="0">
                  <a:moveTo>
                    <a:pt x="12295" y="1172"/>
                  </a:moveTo>
                  <a:cubicBezTo>
                    <a:pt x="12619" y="1172"/>
                    <a:pt x="12881" y="1435"/>
                    <a:pt x="12881" y="1757"/>
                  </a:cubicBezTo>
                  <a:cubicBezTo>
                    <a:pt x="12881" y="2079"/>
                    <a:pt x="12617" y="2343"/>
                    <a:pt x="12295" y="2343"/>
                  </a:cubicBezTo>
                  <a:cubicBezTo>
                    <a:pt x="11973" y="2343"/>
                    <a:pt x="11709" y="2079"/>
                    <a:pt x="11709" y="1757"/>
                  </a:cubicBezTo>
                  <a:cubicBezTo>
                    <a:pt x="11709" y="1435"/>
                    <a:pt x="11973" y="1172"/>
                    <a:pt x="12295" y="1172"/>
                  </a:cubicBezTo>
                  <a:close/>
                  <a:moveTo>
                    <a:pt x="2343" y="4685"/>
                  </a:moveTo>
                  <a:cubicBezTo>
                    <a:pt x="2592" y="4685"/>
                    <a:pt x="2827" y="4763"/>
                    <a:pt x="3022" y="4902"/>
                  </a:cubicBezTo>
                  <a:cubicBezTo>
                    <a:pt x="2330" y="5410"/>
                    <a:pt x="1821" y="6015"/>
                    <a:pt x="1513" y="6677"/>
                  </a:cubicBezTo>
                  <a:cubicBezTo>
                    <a:pt x="1301" y="6461"/>
                    <a:pt x="1173" y="6167"/>
                    <a:pt x="1173" y="5856"/>
                  </a:cubicBezTo>
                  <a:cubicBezTo>
                    <a:pt x="1173" y="5210"/>
                    <a:pt x="1697" y="4685"/>
                    <a:pt x="2343" y="4685"/>
                  </a:cubicBezTo>
                  <a:close/>
                  <a:moveTo>
                    <a:pt x="12881" y="4685"/>
                  </a:moveTo>
                  <a:cubicBezTo>
                    <a:pt x="13526" y="4685"/>
                    <a:pt x="14052" y="5208"/>
                    <a:pt x="14052" y="5854"/>
                  </a:cubicBezTo>
                  <a:cubicBezTo>
                    <a:pt x="14052" y="6167"/>
                    <a:pt x="13923" y="6461"/>
                    <a:pt x="13712" y="6677"/>
                  </a:cubicBezTo>
                  <a:cubicBezTo>
                    <a:pt x="13404" y="6015"/>
                    <a:pt x="12893" y="5410"/>
                    <a:pt x="12201" y="4902"/>
                  </a:cubicBezTo>
                  <a:cubicBezTo>
                    <a:pt x="12396" y="4763"/>
                    <a:pt x="12633" y="4685"/>
                    <a:pt x="12881" y="4685"/>
                  </a:cubicBezTo>
                  <a:close/>
                  <a:moveTo>
                    <a:pt x="7616" y="4685"/>
                  </a:moveTo>
                  <a:cubicBezTo>
                    <a:pt x="9058" y="4685"/>
                    <a:pt x="10407" y="5074"/>
                    <a:pt x="11416" y="5778"/>
                  </a:cubicBezTo>
                  <a:cubicBezTo>
                    <a:pt x="12360" y="6440"/>
                    <a:pt x="12881" y="7299"/>
                    <a:pt x="12881" y="8196"/>
                  </a:cubicBezTo>
                  <a:cubicBezTo>
                    <a:pt x="12881" y="9095"/>
                    <a:pt x="12360" y="9953"/>
                    <a:pt x="11416" y="10615"/>
                  </a:cubicBezTo>
                  <a:cubicBezTo>
                    <a:pt x="10407" y="11320"/>
                    <a:pt x="9056" y="11710"/>
                    <a:pt x="7612" y="11710"/>
                  </a:cubicBezTo>
                  <a:cubicBezTo>
                    <a:pt x="6167" y="11710"/>
                    <a:pt x="4816" y="11320"/>
                    <a:pt x="3807" y="10615"/>
                  </a:cubicBezTo>
                  <a:cubicBezTo>
                    <a:pt x="2863" y="9953"/>
                    <a:pt x="2343" y="9095"/>
                    <a:pt x="2343" y="8196"/>
                  </a:cubicBezTo>
                  <a:cubicBezTo>
                    <a:pt x="2343" y="7299"/>
                    <a:pt x="2863" y="6440"/>
                    <a:pt x="3807" y="5778"/>
                  </a:cubicBezTo>
                  <a:cubicBezTo>
                    <a:pt x="4816" y="5074"/>
                    <a:pt x="6165" y="4685"/>
                    <a:pt x="7609" y="4685"/>
                  </a:cubicBezTo>
                  <a:close/>
                  <a:moveTo>
                    <a:pt x="8782" y="0"/>
                  </a:moveTo>
                  <a:cubicBezTo>
                    <a:pt x="8538" y="0"/>
                    <a:pt x="8309" y="156"/>
                    <a:pt x="8228" y="402"/>
                  </a:cubicBezTo>
                  <a:lnTo>
                    <a:pt x="7186" y="3524"/>
                  </a:lnTo>
                  <a:cubicBezTo>
                    <a:pt x="6065" y="3576"/>
                    <a:pt x="4998" y="3836"/>
                    <a:pt x="4073" y="4276"/>
                  </a:cubicBezTo>
                  <a:cubicBezTo>
                    <a:pt x="3634" y="3797"/>
                    <a:pt x="3011" y="3514"/>
                    <a:pt x="2343" y="3514"/>
                  </a:cubicBezTo>
                  <a:cubicBezTo>
                    <a:pt x="1051" y="3514"/>
                    <a:pt x="0" y="4565"/>
                    <a:pt x="0" y="5856"/>
                  </a:cubicBezTo>
                  <a:cubicBezTo>
                    <a:pt x="0" y="6702"/>
                    <a:pt x="469" y="7478"/>
                    <a:pt x="1186" y="7889"/>
                  </a:cubicBezTo>
                  <a:cubicBezTo>
                    <a:pt x="1177" y="7991"/>
                    <a:pt x="1171" y="8094"/>
                    <a:pt x="1171" y="8196"/>
                  </a:cubicBezTo>
                  <a:cubicBezTo>
                    <a:pt x="1171" y="9488"/>
                    <a:pt x="1870" y="10687"/>
                    <a:pt x="3137" y="11573"/>
                  </a:cubicBezTo>
                  <a:cubicBezTo>
                    <a:pt x="4340" y="12415"/>
                    <a:pt x="5928" y="12881"/>
                    <a:pt x="7611" y="12881"/>
                  </a:cubicBezTo>
                  <a:cubicBezTo>
                    <a:pt x="9293" y="12881"/>
                    <a:pt x="10883" y="12415"/>
                    <a:pt x="12086" y="11573"/>
                  </a:cubicBezTo>
                  <a:cubicBezTo>
                    <a:pt x="13353" y="10687"/>
                    <a:pt x="14050" y="9488"/>
                    <a:pt x="14050" y="8196"/>
                  </a:cubicBezTo>
                  <a:cubicBezTo>
                    <a:pt x="14050" y="8094"/>
                    <a:pt x="14046" y="7991"/>
                    <a:pt x="14037" y="7889"/>
                  </a:cubicBezTo>
                  <a:cubicBezTo>
                    <a:pt x="14754" y="7478"/>
                    <a:pt x="15223" y="6702"/>
                    <a:pt x="15223" y="5856"/>
                  </a:cubicBezTo>
                  <a:cubicBezTo>
                    <a:pt x="15223" y="4565"/>
                    <a:pt x="14172" y="3514"/>
                    <a:pt x="12881" y="3514"/>
                  </a:cubicBezTo>
                  <a:cubicBezTo>
                    <a:pt x="12212" y="3514"/>
                    <a:pt x="11589" y="3797"/>
                    <a:pt x="11152" y="4276"/>
                  </a:cubicBezTo>
                  <a:cubicBezTo>
                    <a:pt x="10330" y="3885"/>
                    <a:pt x="9396" y="3636"/>
                    <a:pt x="8412" y="3549"/>
                  </a:cubicBezTo>
                  <a:lnTo>
                    <a:pt x="9153" y="1327"/>
                  </a:lnTo>
                  <a:lnTo>
                    <a:pt x="10540" y="1789"/>
                  </a:lnTo>
                  <a:cubicBezTo>
                    <a:pt x="10556" y="2742"/>
                    <a:pt x="11338" y="3514"/>
                    <a:pt x="12295" y="3514"/>
                  </a:cubicBezTo>
                  <a:cubicBezTo>
                    <a:pt x="13263" y="3514"/>
                    <a:pt x="14052" y="2725"/>
                    <a:pt x="14052" y="1757"/>
                  </a:cubicBezTo>
                  <a:cubicBezTo>
                    <a:pt x="14052" y="790"/>
                    <a:pt x="13263" y="1"/>
                    <a:pt x="12295" y="1"/>
                  </a:cubicBezTo>
                  <a:cubicBezTo>
                    <a:pt x="11732" y="1"/>
                    <a:pt x="11232" y="268"/>
                    <a:pt x="10910" y="678"/>
                  </a:cubicBezTo>
                  <a:lnTo>
                    <a:pt x="8968" y="31"/>
                  </a:lnTo>
                  <a:cubicBezTo>
                    <a:pt x="8906" y="10"/>
                    <a:pt x="8844" y="0"/>
                    <a:pt x="87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332;p54">
              <a:extLst>
                <a:ext uri="{FF2B5EF4-FFF2-40B4-BE49-F238E27FC236}">
                  <a16:creationId xmlns:a16="http://schemas.microsoft.com/office/drawing/2014/main" id="{F24AB424-9CB2-443E-9C24-080230893ABD}"/>
                </a:ext>
              </a:extLst>
            </p:cNvPr>
            <p:cNvSpPr/>
            <p:nvPr/>
          </p:nvSpPr>
          <p:spPr>
            <a:xfrm>
              <a:off x="6748992" y="2768030"/>
              <a:ext cx="48898" cy="48878"/>
            </a:xfrm>
            <a:custGeom>
              <a:avLst/>
              <a:gdLst/>
              <a:ahLst/>
              <a:cxnLst/>
              <a:rect l="l" t="t" r="r" b="b"/>
              <a:pathLst>
                <a:path w="2343" h="2342" extrusionOk="0">
                  <a:moveTo>
                    <a:pt x="1171" y="1"/>
                  </a:moveTo>
                  <a:cubicBezTo>
                    <a:pt x="526" y="1"/>
                    <a:pt x="0" y="525"/>
                    <a:pt x="0" y="1170"/>
                  </a:cubicBezTo>
                  <a:cubicBezTo>
                    <a:pt x="0" y="1816"/>
                    <a:pt x="526" y="2341"/>
                    <a:pt x="1171" y="2341"/>
                  </a:cubicBezTo>
                  <a:cubicBezTo>
                    <a:pt x="1817" y="2341"/>
                    <a:pt x="2342" y="1816"/>
                    <a:pt x="2342" y="1170"/>
                  </a:cubicBezTo>
                  <a:cubicBezTo>
                    <a:pt x="2342" y="525"/>
                    <a:pt x="1817" y="1"/>
                    <a:pt x="11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333;p54">
              <a:extLst>
                <a:ext uri="{FF2B5EF4-FFF2-40B4-BE49-F238E27FC236}">
                  <a16:creationId xmlns:a16="http://schemas.microsoft.com/office/drawing/2014/main" id="{F6849AEB-AA1B-4004-A014-5CCBF13DAAFA}"/>
                </a:ext>
              </a:extLst>
            </p:cNvPr>
            <p:cNvSpPr/>
            <p:nvPr/>
          </p:nvSpPr>
          <p:spPr>
            <a:xfrm>
              <a:off x="6846703" y="2768030"/>
              <a:ext cx="48898" cy="48878"/>
            </a:xfrm>
            <a:custGeom>
              <a:avLst/>
              <a:gdLst/>
              <a:ahLst/>
              <a:cxnLst/>
              <a:rect l="l" t="t" r="r" b="b"/>
              <a:pathLst>
                <a:path w="2343" h="2342" extrusionOk="0">
                  <a:moveTo>
                    <a:pt x="1172" y="1"/>
                  </a:moveTo>
                  <a:cubicBezTo>
                    <a:pt x="526" y="1"/>
                    <a:pt x="1" y="525"/>
                    <a:pt x="1" y="1170"/>
                  </a:cubicBezTo>
                  <a:cubicBezTo>
                    <a:pt x="1" y="1816"/>
                    <a:pt x="526" y="2341"/>
                    <a:pt x="1172" y="2341"/>
                  </a:cubicBezTo>
                  <a:cubicBezTo>
                    <a:pt x="1818" y="2341"/>
                    <a:pt x="2343" y="1816"/>
                    <a:pt x="2343" y="1170"/>
                  </a:cubicBezTo>
                  <a:cubicBezTo>
                    <a:pt x="2343" y="525"/>
                    <a:pt x="1818" y="1"/>
                    <a:pt x="11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334;p54">
              <a:extLst>
                <a:ext uri="{FF2B5EF4-FFF2-40B4-BE49-F238E27FC236}">
                  <a16:creationId xmlns:a16="http://schemas.microsoft.com/office/drawing/2014/main" id="{DDA99E9D-27A7-492C-AC72-82BAEC2C4C43}"/>
                </a:ext>
              </a:extLst>
            </p:cNvPr>
            <p:cNvSpPr/>
            <p:nvPr/>
          </p:nvSpPr>
          <p:spPr>
            <a:xfrm>
              <a:off x="6759469" y="2841323"/>
              <a:ext cx="125658" cy="35938"/>
            </a:xfrm>
            <a:custGeom>
              <a:avLst/>
              <a:gdLst/>
              <a:ahLst/>
              <a:cxnLst/>
              <a:rect l="l" t="t" r="r" b="b"/>
              <a:pathLst>
                <a:path w="6021" h="1722" extrusionOk="0">
                  <a:moveTo>
                    <a:pt x="670" y="0"/>
                  </a:moveTo>
                  <a:cubicBezTo>
                    <a:pt x="455" y="0"/>
                    <a:pt x="249" y="119"/>
                    <a:pt x="146" y="324"/>
                  </a:cubicBezTo>
                  <a:cubicBezTo>
                    <a:pt x="1" y="614"/>
                    <a:pt x="117" y="965"/>
                    <a:pt x="407" y="1110"/>
                  </a:cubicBezTo>
                  <a:cubicBezTo>
                    <a:pt x="1223" y="1516"/>
                    <a:pt x="2116" y="1722"/>
                    <a:pt x="3011" y="1722"/>
                  </a:cubicBezTo>
                  <a:cubicBezTo>
                    <a:pt x="3905" y="1722"/>
                    <a:pt x="4800" y="1518"/>
                    <a:pt x="5614" y="1110"/>
                  </a:cubicBezTo>
                  <a:cubicBezTo>
                    <a:pt x="5904" y="965"/>
                    <a:pt x="6021" y="614"/>
                    <a:pt x="5875" y="324"/>
                  </a:cubicBezTo>
                  <a:cubicBezTo>
                    <a:pt x="5774" y="119"/>
                    <a:pt x="5567" y="0"/>
                    <a:pt x="5352" y="0"/>
                  </a:cubicBezTo>
                  <a:cubicBezTo>
                    <a:pt x="5264" y="0"/>
                    <a:pt x="5174" y="20"/>
                    <a:pt x="5090" y="62"/>
                  </a:cubicBezTo>
                  <a:cubicBezTo>
                    <a:pt x="4439" y="388"/>
                    <a:pt x="3725" y="551"/>
                    <a:pt x="3011" y="551"/>
                  </a:cubicBezTo>
                  <a:cubicBezTo>
                    <a:pt x="2296" y="551"/>
                    <a:pt x="1582" y="388"/>
                    <a:pt x="931" y="62"/>
                  </a:cubicBezTo>
                  <a:cubicBezTo>
                    <a:pt x="847" y="20"/>
                    <a:pt x="758" y="0"/>
                    <a:pt x="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8335;p54">
            <a:extLst>
              <a:ext uri="{FF2B5EF4-FFF2-40B4-BE49-F238E27FC236}">
                <a16:creationId xmlns:a16="http://schemas.microsoft.com/office/drawing/2014/main" id="{FCFEA3F4-8D57-4B9D-8A40-144DB2F3BC48}"/>
              </a:ext>
            </a:extLst>
          </p:cNvPr>
          <p:cNvGrpSpPr/>
          <p:nvPr/>
        </p:nvGrpSpPr>
        <p:grpSpPr>
          <a:xfrm>
            <a:off x="3960720" y="2756166"/>
            <a:ext cx="458570" cy="458570"/>
            <a:chOff x="2964567" y="2571753"/>
            <a:chExt cx="417045" cy="417045"/>
          </a:xfrm>
          <a:solidFill>
            <a:srgbClr val="5C3183"/>
          </a:solidFill>
        </p:grpSpPr>
        <p:sp>
          <p:nvSpPr>
            <p:cNvPr id="153" name="Google Shape;8336;p54">
              <a:extLst>
                <a:ext uri="{FF2B5EF4-FFF2-40B4-BE49-F238E27FC236}">
                  <a16:creationId xmlns:a16="http://schemas.microsoft.com/office/drawing/2014/main" id="{6669F057-1599-4724-8EFB-944BC3E7CA74}"/>
                </a:ext>
              </a:extLst>
            </p:cNvPr>
            <p:cNvSpPr/>
            <p:nvPr/>
          </p:nvSpPr>
          <p:spPr>
            <a:xfrm>
              <a:off x="2964567" y="2571753"/>
              <a:ext cx="417045" cy="417045"/>
            </a:xfrm>
            <a:custGeom>
              <a:avLst/>
              <a:gdLst/>
              <a:ahLst/>
              <a:cxnLst/>
              <a:rect l="l" t="t" r="r" b="b"/>
              <a:pathLst>
                <a:path w="19983" h="19983" extrusionOk="0">
                  <a:moveTo>
                    <a:pt x="9992" y="1170"/>
                  </a:moveTo>
                  <a:cubicBezTo>
                    <a:pt x="14855" y="1170"/>
                    <a:pt x="18812" y="4866"/>
                    <a:pt x="18812" y="9405"/>
                  </a:cubicBezTo>
                  <a:cubicBezTo>
                    <a:pt x="18812" y="13925"/>
                    <a:pt x="14855" y="17601"/>
                    <a:pt x="9992" y="17601"/>
                  </a:cubicBezTo>
                  <a:cubicBezTo>
                    <a:pt x="9111" y="17601"/>
                    <a:pt x="8240" y="17481"/>
                    <a:pt x="7407" y="17242"/>
                  </a:cubicBezTo>
                  <a:cubicBezTo>
                    <a:pt x="7354" y="17226"/>
                    <a:pt x="7299" y="17218"/>
                    <a:pt x="7245" y="17218"/>
                  </a:cubicBezTo>
                  <a:cubicBezTo>
                    <a:pt x="7153" y="17218"/>
                    <a:pt x="7062" y="17240"/>
                    <a:pt x="6979" y="17282"/>
                  </a:cubicBezTo>
                  <a:lnTo>
                    <a:pt x="4723" y="18439"/>
                  </a:lnTo>
                  <a:lnTo>
                    <a:pt x="4723" y="16262"/>
                  </a:lnTo>
                  <a:cubicBezTo>
                    <a:pt x="4723" y="16078"/>
                    <a:pt x="4637" y="15904"/>
                    <a:pt x="4490" y="15793"/>
                  </a:cubicBezTo>
                  <a:cubicBezTo>
                    <a:pt x="2381" y="14208"/>
                    <a:pt x="1171" y="11880"/>
                    <a:pt x="1171" y="9405"/>
                  </a:cubicBezTo>
                  <a:cubicBezTo>
                    <a:pt x="1171" y="4866"/>
                    <a:pt x="5129" y="1170"/>
                    <a:pt x="9992" y="1170"/>
                  </a:cubicBezTo>
                  <a:close/>
                  <a:moveTo>
                    <a:pt x="9992" y="1"/>
                  </a:moveTo>
                  <a:cubicBezTo>
                    <a:pt x="4575" y="1"/>
                    <a:pt x="0" y="4153"/>
                    <a:pt x="0" y="9407"/>
                  </a:cubicBezTo>
                  <a:cubicBezTo>
                    <a:pt x="0" y="12221"/>
                    <a:pt x="1359" y="14795"/>
                    <a:pt x="3552" y="16548"/>
                  </a:cubicBezTo>
                  <a:lnTo>
                    <a:pt x="3552" y="19396"/>
                  </a:lnTo>
                  <a:cubicBezTo>
                    <a:pt x="3552" y="19602"/>
                    <a:pt x="3659" y="19791"/>
                    <a:pt x="3832" y="19897"/>
                  </a:cubicBezTo>
                  <a:cubicBezTo>
                    <a:pt x="3925" y="19953"/>
                    <a:pt x="4031" y="19982"/>
                    <a:pt x="4138" y="19982"/>
                  </a:cubicBezTo>
                  <a:cubicBezTo>
                    <a:pt x="4229" y="19982"/>
                    <a:pt x="4320" y="19961"/>
                    <a:pt x="4405" y="19918"/>
                  </a:cubicBezTo>
                  <a:lnTo>
                    <a:pt x="7310" y="18429"/>
                  </a:lnTo>
                  <a:cubicBezTo>
                    <a:pt x="8180" y="18657"/>
                    <a:pt x="9081" y="18772"/>
                    <a:pt x="9992" y="18772"/>
                  </a:cubicBezTo>
                  <a:cubicBezTo>
                    <a:pt x="15500" y="18772"/>
                    <a:pt x="19983" y="14570"/>
                    <a:pt x="19983" y="9407"/>
                  </a:cubicBezTo>
                  <a:cubicBezTo>
                    <a:pt x="19983" y="4151"/>
                    <a:pt x="15405" y="1"/>
                    <a:pt x="9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337;p54">
              <a:extLst>
                <a:ext uri="{FF2B5EF4-FFF2-40B4-BE49-F238E27FC236}">
                  <a16:creationId xmlns:a16="http://schemas.microsoft.com/office/drawing/2014/main" id="{B6E7A792-0BD5-4B36-ADC6-D07D1FBFD775}"/>
                </a:ext>
              </a:extLst>
            </p:cNvPr>
            <p:cNvSpPr/>
            <p:nvPr/>
          </p:nvSpPr>
          <p:spPr>
            <a:xfrm>
              <a:off x="3037777" y="2694715"/>
              <a:ext cx="270642" cy="146633"/>
            </a:xfrm>
            <a:custGeom>
              <a:avLst/>
              <a:gdLst/>
              <a:ahLst/>
              <a:cxnLst/>
              <a:rect l="l" t="t" r="r" b="b"/>
              <a:pathLst>
                <a:path w="12968" h="7026" extrusionOk="0">
                  <a:moveTo>
                    <a:pt x="5362" y="1463"/>
                  </a:moveTo>
                  <a:lnTo>
                    <a:pt x="7241" y="3341"/>
                  </a:lnTo>
                  <a:cubicBezTo>
                    <a:pt x="7353" y="3454"/>
                    <a:pt x="7503" y="3513"/>
                    <a:pt x="7655" y="3513"/>
                  </a:cubicBezTo>
                  <a:cubicBezTo>
                    <a:pt x="7744" y="3513"/>
                    <a:pt x="7833" y="3493"/>
                    <a:pt x="7917" y="3451"/>
                  </a:cubicBezTo>
                  <a:lnTo>
                    <a:pt x="10216" y="2303"/>
                  </a:lnTo>
                  <a:lnTo>
                    <a:pt x="7605" y="5565"/>
                  </a:lnTo>
                  <a:lnTo>
                    <a:pt x="5726" y="3685"/>
                  </a:lnTo>
                  <a:cubicBezTo>
                    <a:pt x="5614" y="3573"/>
                    <a:pt x="5463" y="3514"/>
                    <a:pt x="5311" y="3514"/>
                  </a:cubicBezTo>
                  <a:cubicBezTo>
                    <a:pt x="5223" y="3514"/>
                    <a:pt x="5133" y="3534"/>
                    <a:pt x="5051" y="3575"/>
                  </a:cubicBezTo>
                  <a:lnTo>
                    <a:pt x="2751" y="4725"/>
                  </a:lnTo>
                  <a:lnTo>
                    <a:pt x="2751" y="4725"/>
                  </a:lnTo>
                  <a:lnTo>
                    <a:pt x="5362" y="1463"/>
                  </a:lnTo>
                  <a:close/>
                  <a:moveTo>
                    <a:pt x="5312" y="1"/>
                  </a:moveTo>
                  <a:cubicBezTo>
                    <a:pt x="5302" y="1"/>
                    <a:pt x="5291" y="1"/>
                    <a:pt x="5281" y="2"/>
                  </a:cubicBezTo>
                  <a:cubicBezTo>
                    <a:pt x="5114" y="12"/>
                    <a:pt x="4959" y="92"/>
                    <a:pt x="4856" y="221"/>
                  </a:cubicBezTo>
                  <a:lnTo>
                    <a:pt x="172" y="6075"/>
                  </a:lnTo>
                  <a:cubicBezTo>
                    <a:pt x="0" y="6290"/>
                    <a:pt x="2" y="6595"/>
                    <a:pt x="174" y="6809"/>
                  </a:cubicBezTo>
                  <a:cubicBezTo>
                    <a:pt x="288" y="6950"/>
                    <a:pt x="457" y="7026"/>
                    <a:pt x="630" y="7026"/>
                  </a:cubicBezTo>
                  <a:cubicBezTo>
                    <a:pt x="719" y="7026"/>
                    <a:pt x="808" y="7006"/>
                    <a:pt x="892" y="6964"/>
                  </a:cubicBezTo>
                  <a:lnTo>
                    <a:pt x="5198" y="4811"/>
                  </a:lnTo>
                  <a:lnTo>
                    <a:pt x="7241" y="6855"/>
                  </a:lnTo>
                  <a:cubicBezTo>
                    <a:pt x="7349" y="6964"/>
                    <a:pt x="7496" y="7026"/>
                    <a:pt x="7650" y="7026"/>
                  </a:cubicBezTo>
                  <a:cubicBezTo>
                    <a:pt x="7662" y="7026"/>
                    <a:pt x="7674" y="7025"/>
                    <a:pt x="7687" y="7024"/>
                  </a:cubicBezTo>
                  <a:cubicBezTo>
                    <a:pt x="7853" y="7016"/>
                    <a:pt x="8007" y="6936"/>
                    <a:pt x="8111" y="6807"/>
                  </a:cubicBezTo>
                  <a:lnTo>
                    <a:pt x="12795" y="951"/>
                  </a:lnTo>
                  <a:cubicBezTo>
                    <a:pt x="12967" y="737"/>
                    <a:pt x="12965" y="431"/>
                    <a:pt x="12792" y="219"/>
                  </a:cubicBezTo>
                  <a:cubicBezTo>
                    <a:pt x="12679" y="78"/>
                    <a:pt x="12510" y="1"/>
                    <a:pt x="12337" y="1"/>
                  </a:cubicBezTo>
                  <a:cubicBezTo>
                    <a:pt x="12249" y="1"/>
                    <a:pt x="12159" y="21"/>
                    <a:pt x="12075" y="63"/>
                  </a:cubicBezTo>
                  <a:lnTo>
                    <a:pt x="7770" y="2216"/>
                  </a:lnTo>
                  <a:lnTo>
                    <a:pt x="5726" y="173"/>
                  </a:lnTo>
                  <a:cubicBezTo>
                    <a:pt x="5617" y="62"/>
                    <a:pt x="5467" y="1"/>
                    <a:pt x="53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8338;p54">
            <a:extLst>
              <a:ext uri="{FF2B5EF4-FFF2-40B4-BE49-F238E27FC236}">
                <a16:creationId xmlns:a16="http://schemas.microsoft.com/office/drawing/2014/main" id="{7A6EDDB7-6180-4B79-B11E-D3590FCF7ACC}"/>
              </a:ext>
            </a:extLst>
          </p:cNvPr>
          <p:cNvGrpSpPr/>
          <p:nvPr/>
        </p:nvGrpSpPr>
        <p:grpSpPr>
          <a:xfrm>
            <a:off x="4546660" y="2824230"/>
            <a:ext cx="458547" cy="322442"/>
            <a:chOff x="3476576" y="2633631"/>
            <a:chExt cx="417024" cy="293244"/>
          </a:xfrm>
          <a:solidFill>
            <a:srgbClr val="5C3183"/>
          </a:solidFill>
        </p:grpSpPr>
        <p:sp>
          <p:nvSpPr>
            <p:cNvPr id="151" name="Google Shape;8339;p54">
              <a:extLst>
                <a:ext uri="{FF2B5EF4-FFF2-40B4-BE49-F238E27FC236}">
                  <a16:creationId xmlns:a16="http://schemas.microsoft.com/office/drawing/2014/main" id="{CF419704-32A6-4ED7-A011-305368C7FAB2}"/>
                </a:ext>
              </a:extLst>
            </p:cNvPr>
            <p:cNvSpPr/>
            <p:nvPr/>
          </p:nvSpPr>
          <p:spPr>
            <a:xfrm>
              <a:off x="3476576" y="2633631"/>
              <a:ext cx="417024" cy="293244"/>
            </a:xfrm>
            <a:custGeom>
              <a:avLst/>
              <a:gdLst/>
              <a:ahLst/>
              <a:cxnLst/>
              <a:rect l="l" t="t" r="r" b="b"/>
              <a:pathLst>
                <a:path w="19982" h="14051" extrusionOk="0">
                  <a:moveTo>
                    <a:pt x="17056" y="1172"/>
                  </a:moveTo>
                  <a:cubicBezTo>
                    <a:pt x="18023" y="1172"/>
                    <a:pt x="18811" y="1961"/>
                    <a:pt x="18811" y="2929"/>
                  </a:cubicBezTo>
                  <a:lnTo>
                    <a:pt x="18811" y="11124"/>
                  </a:lnTo>
                  <a:cubicBezTo>
                    <a:pt x="18811" y="12092"/>
                    <a:pt x="18023" y="12881"/>
                    <a:pt x="17056" y="12881"/>
                  </a:cubicBezTo>
                  <a:lnTo>
                    <a:pt x="2927" y="12881"/>
                  </a:lnTo>
                  <a:cubicBezTo>
                    <a:pt x="1959" y="12881"/>
                    <a:pt x="1172" y="12092"/>
                    <a:pt x="1172" y="11124"/>
                  </a:cubicBezTo>
                  <a:lnTo>
                    <a:pt x="1172" y="2929"/>
                  </a:lnTo>
                  <a:cubicBezTo>
                    <a:pt x="1172" y="1961"/>
                    <a:pt x="1959" y="1172"/>
                    <a:pt x="2927" y="1172"/>
                  </a:cubicBezTo>
                  <a:close/>
                  <a:moveTo>
                    <a:pt x="2927" y="1"/>
                  </a:moveTo>
                  <a:cubicBezTo>
                    <a:pt x="1313" y="1"/>
                    <a:pt x="1" y="1315"/>
                    <a:pt x="1" y="2929"/>
                  </a:cubicBezTo>
                  <a:lnTo>
                    <a:pt x="1" y="11124"/>
                  </a:lnTo>
                  <a:cubicBezTo>
                    <a:pt x="1" y="12738"/>
                    <a:pt x="1313" y="14050"/>
                    <a:pt x="2927" y="14050"/>
                  </a:cubicBezTo>
                  <a:lnTo>
                    <a:pt x="17056" y="14050"/>
                  </a:lnTo>
                  <a:cubicBezTo>
                    <a:pt x="18669" y="14050"/>
                    <a:pt x="19982" y="12738"/>
                    <a:pt x="19982" y="11124"/>
                  </a:cubicBezTo>
                  <a:lnTo>
                    <a:pt x="19982" y="2929"/>
                  </a:lnTo>
                  <a:cubicBezTo>
                    <a:pt x="19982" y="1315"/>
                    <a:pt x="18669" y="1"/>
                    <a:pt x="17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340;p54">
              <a:extLst>
                <a:ext uri="{FF2B5EF4-FFF2-40B4-BE49-F238E27FC236}">
                  <a16:creationId xmlns:a16="http://schemas.microsoft.com/office/drawing/2014/main" id="{40C3A149-0C7E-4881-8552-533DE1A6F146}"/>
                </a:ext>
              </a:extLst>
            </p:cNvPr>
            <p:cNvSpPr/>
            <p:nvPr/>
          </p:nvSpPr>
          <p:spPr>
            <a:xfrm>
              <a:off x="3636206" y="2706945"/>
              <a:ext cx="122194" cy="146633"/>
            </a:xfrm>
            <a:custGeom>
              <a:avLst/>
              <a:gdLst/>
              <a:ahLst/>
              <a:cxnLst/>
              <a:rect l="l" t="t" r="r" b="b"/>
              <a:pathLst>
                <a:path w="5855" h="7026" extrusionOk="0">
                  <a:moveTo>
                    <a:pt x="1172" y="1643"/>
                  </a:moveTo>
                  <a:lnTo>
                    <a:pt x="4165" y="3514"/>
                  </a:lnTo>
                  <a:lnTo>
                    <a:pt x="1172" y="5384"/>
                  </a:lnTo>
                  <a:lnTo>
                    <a:pt x="1172" y="1643"/>
                  </a:lnTo>
                  <a:close/>
                  <a:moveTo>
                    <a:pt x="586" y="0"/>
                  </a:moveTo>
                  <a:cubicBezTo>
                    <a:pt x="489" y="0"/>
                    <a:pt x="391" y="25"/>
                    <a:pt x="302" y="74"/>
                  </a:cubicBezTo>
                  <a:cubicBezTo>
                    <a:pt x="116" y="178"/>
                    <a:pt x="1" y="373"/>
                    <a:pt x="1" y="587"/>
                  </a:cubicBezTo>
                  <a:lnTo>
                    <a:pt x="1" y="6440"/>
                  </a:lnTo>
                  <a:cubicBezTo>
                    <a:pt x="1" y="6653"/>
                    <a:pt x="116" y="6849"/>
                    <a:pt x="302" y="6953"/>
                  </a:cubicBezTo>
                  <a:cubicBezTo>
                    <a:pt x="389" y="7001"/>
                    <a:pt x="487" y="7026"/>
                    <a:pt x="585" y="7026"/>
                  </a:cubicBezTo>
                  <a:cubicBezTo>
                    <a:pt x="693" y="7026"/>
                    <a:pt x="801" y="6997"/>
                    <a:pt x="896" y="6937"/>
                  </a:cubicBezTo>
                  <a:lnTo>
                    <a:pt x="5580" y="4010"/>
                  </a:lnTo>
                  <a:cubicBezTo>
                    <a:pt x="5750" y="3903"/>
                    <a:pt x="5854" y="3714"/>
                    <a:pt x="5854" y="3513"/>
                  </a:cubicBezTo>
                  <a:cubicBezTo>
                    <a:pt x="5854" y="3311"/>
                    <a:pt x="5750" y="3123"/>
                    <a:pt x="5580" y="3017"/>
                  </a:cubicBezTo>
                  <a:lnTo>
                    <a:pt x="896" y="90"/>
                  </a:lnTo>
                  <a:cubicBezTo>
                    <a:pt x="801" y="30"/>
                    <a:pt x="694" y="0"/>
                    <a:pt x="5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8341;p54">
            <a:extLst>
              <a:ext uri="{FF2B5EF4-FFF2-40B4-BE49-F238E27FC236}">
                <a16:creationId xmlns:a16="http://schemas.microsoft.com/office/drawing/2014/main" id="{7CAFEF13-324E-4977-B652-1C1FB20B44BF}"/>
              </a:ext>
            </a:extLst>
          </p:cNvPr>
          <p:cNvGrpSpPr/>
          <p:nvPr/>
        </p:nvGrpSpPr>
        <p:grpSpPr>
          <a:xfrm>
            <a:off x="5132578" y="2756259"/>
            <a:ext cx="458570" cy="458385"/>
            <a:chOff x="3988564" y="2571836"/>
            <a:chExt cx="417045" cy="416878"/>
          </a:xfrm>
          <a:solidFill>
            <a:srgbClr val="5C3183"/>
          </a:solidFill>
        </p:grpSpPr>
        <p:sp>
          <p:nvSpPr>
            <p:cNvPr id="149" name="Google Shape;8342;p54">
              <a:extLst>
                <a:ext uri="{FF2B5EF4-FFF2-40B4-BE49-F238E27FC236}">
                  <a16:creationId xmlns:a16="http://schemas.microsoft.com/office/drawing/2014/main" id="{AEB89F33-E13C-4304-97F4-12252E5BCA73}"/>
                </a:ext>
              </a:extLst>
            </p:cNvPr>
            <p:cNvSpPr/>
            <p:nvPr/>
          </p:nvSpPr>
          <p:spPr>
            <a:xfrm>
              <a:off x="4090678" y="2650431"/>
              <a:ext cx="213124" cy="259268"/>
            </a:xfrm>
            <a:custGeom>
              <a:avLst/>
              <a:gdLst/>
              <a:ahLst/>
              <a:cxnLst/>
              <a:rect l="l" t="t" r="r" b="b"/>
              <a:pathLst>
                <a:path w="10212" h="12423" extrusionOk="0">
                  <a:moveTo>
                    <a:pt x="4938" y="1172"/>
                  </a:moveTo>
                  <a:cubicBezTo>
                    <a:pt x="7267" y="1172"/>
                    <a:pt x="8610" y="2621"/>
                    <a:pt x="8610" y="3081"/>
                  </a:cubicBezTo>
                  <a:cubicBezTo>
                    <a:pt x="8610" y="3348"/>
                    <a:pt x="8308" y="3471"/>
                    <a:pt x="8102" y="3471"/>
                  </a:cubicBezTo>
                  <a:cubicBezTo>
                    <a:pt x="7867" y="3471"/>
                    <a:pt x="7733" y="3357"/>
                    <a:pt x="7407" y="3026"/>
                  </a:cubicBezTo>
                  <a:cubicBezTo>
                    <a:pt x="6933" y="2541"/>
                    <a:pt x="6282" y="1879"/>
                    <a:pt x="4821" y="1879"/>
                  </a:cubicBezTo>
                  <a:cubicBezTo>
                    <a:pt x="4177" y="1879"/>
                    <a:pt x="3602" y="2046"/>
                    <a:pt x="3162" y="2362"/>
                  </a:cubicBezTo>
                  <a:cubicBezTo>
                    <a:pt x="2687" y="2700"/>
                    <a:pt x="2417" y="3188"/>
                    <a:pt x="2417" y="3701"/>
                  </a:cubicBezTo>
                  <a:cubicBezTo>
                    <a:pt x="2417" y="4145"/>
                    <a:pt x="2603" y="4758"/>
                    <a:pt x="3491" y="5152"/>
                  </a:cubicBezTo>
                  <a:cubicBezTo>
                    <a:pt x="3997" y="5378"/>
                    <a:pt x="4646" y="5506"/>
                    <a:pt x="5334" y="5642"/>
                  </a:cubicBezTo>
                  <a:cubicBezTo>
                    <a:pt x="7566" y="6081"/>
                    <a:pt x="9029" y="6514"/>
                    <a:pt x="9029" y="8449"/>
                  </a:cubicBezTo>
                  <a:cubicBezTo>
                    <a:pt x="9029" y="8455"/>
                    <a:pt x="9029" y="8464"/>
                    <a:pt x="9029" y="8478"/>
                  </a:cubicBezTo>
                  <a:cubicBezTo>
                    <a:pt x="9035" y="8646"/>
                    <a:pt x="9028" y="9518"/>
                    <a:pt x="8347" y="10222"/>
                  </a:cubicBezTo>
                  <a:cubicBezTo>
                    <a:pt x="7688" y="10903"/>
                    <a:pt x="6597" y="11248"/>
                    <a:pt x="5102" y="11252"/>
                  </a:cubicBezTo>
                  <a:cubicBezTo>
                    <a:pt x="2240" y="11250"/>
                    <a:pt x="1171" y="9891"/>
                    <a:pt x="1171" y="9033"/>
                  </a:cubicBezTo>
                  <a:cubicBezTo>
                    <a:pt x="1171" y="8780"/>
                    <a:pt x="1518" y="8672"/>
                    <a:pt x="1656" y="8672"/>
                  </a:cubicBezTo>
                  <a:cubicBezTo>
                    <a:pt x="1844" y="8672"/>
                    <a:pt x="2005" y="8837"/>
                    <a:pt x="2327" y="9212"/>
                  </a:cubicBezTo>
                  <a:cubicBezTo>
                    <a:pt x="2843" y="9813"/>
                    <a:pt x="3551" y="10636"/>
                    <a:pt x="5095" y="10636"/>
                  </a:cubicBezTo>
                  <a:cubicBezTo>
                    <a:pt x="6363" y="10636"/>
                    <a:pt x="7727" y="9881"/>
                    <a:pt x="7727" y="8612"/>
                  </a:cubicBezTo>
                  <a:cubicBezTo>
                    <a:pt x="7727" y="7951"/>
                    <a:pt x="7363" y="7445"/>
                    <a:pt x="6647" y="7109"/>
                  </a:cubicBezTo>
                  <a:cubicBezTo>
                    <a:pt x="6130" y="6866"/>
                    <a:pt x="5472" y="6726"/>
                    <a:pt x="4773" y="6578"/>
                  </a:cubicBezTo>
                  <a:cubicBezTo>
                    <a:pt x="2620" y="6120"/>
                    <a:pt x="1209" y="5683"/>
                    <a:pt x="1209" y="3859"/>
                  </a:cubicBezTo>
                  <a:cubicBezTo>
                    <a:pt x="1209" y="2893"/>
                    <a:pt x="1667" y="2191"/>
                    <a:pt x="2606" y="1711"/>
                  </a:cubicBezTo>
                  <a:cubicBezTo>
                    <a:pt x="3388" y="1313"/>
                    <a:pt x="4350" y="1172"/>
                    <a:pt x="4938" y="1172"/>
                  </a:cubicBezTo>
                  <a:close/>
                  <a:moveTo>
                    <a:pt x="4938" y="1"/>
                  </a:moveTo>
                  <a:cubicBezTo>
                    <a:pt x="2944" y="1"/>
                    <a:pt x="39" y="991"/>
                    <a:pt x="39" y="3861"/>
                  </a:cubicBezTo>
                  <a:cubicBezTo>
                    <a:pt x="39" y="5149"/>
                    <a:pt x="579" y="6129"/>
                    <a:pt x="1644" y="6772"/>
                  </a:cubicBezTo>
                  <a:cubicBezTo>
                    <a:pt x="2505" y="7293"/>
                    <a:pt x="3581" y="7523"/>
                    <a:pt x="4529" y="7724"/>
                  </a:cubicBezTo>
                  <a:cubicBezTo>
                    <a:pt x="5159" y="7857"/>
                    <a:pt x="5755" y="7984"/>
                    <a:pt x="6149" y="8170"/>
                  </a:cubicBezTo>
                  <a:cubicBezTo>
                    <a:pt x="6556" y="8359"/>
                    <a:pt x="6556" y="8518"/>
                    <a:pt x="6556" y="8612"/>
                  </a:cubicBezTo>
                  <a:cubicBezTo>
                    <a:pt x="6556" y="9100"/>
                    <a:pt x="5785" y="9465"/>
                    <a:pt x="5095" y="9465"/>
                  </a:cubicBezTo>
                  <a:cubicBezTo>
                    <a:pt x="4089" y="9465"/>
                    <a:pt x="3664" y="8971"/>
                    <a:pt x="3215" y="8449"/>
                  </a:cubicBezTo>
                  <a:cubicBezTo>
                    <a:pt x="2833" y="8005"/>
                    <a:pt x="2401" y="7501"/>
                    <a:pt x="1656" y="7501"/>
                  </a:cubicBezTo>
                  <a:cubicBezTo>
                    <a:pt x="860" y="7501"/>
                    <a:pt x="0" y="8087"/>
                    <a:pt x="0" y="9035"/>
                  </a:cubicBezTo>
                  <a:cubicBezTo>
                    <a:pt x="0" y="10459"/>
                    <a:pt x="1462" y="12423"/>
                    <a:pt x="5104" y="12423"/>
                  </a:cubicBezTo>
                  <a:cubicBezTo>
                    <a:pt x="6926" y="12419"/>
                    <a:pt x="8301" y="11954"/>
                    <a:pt x="9187" y="11036"/>
                  </a:cubicBezTo>
                  <a:cubicBezTo>
                    <a:pt x="10167" y="10024"/>
                    <a:pt x="10211" y="8803"/>
                    <a:pt x="10200" y="8442"/>
                  </a:cubicBezTo>
                  <a:cubicBezTo>
                    <a:pt x="10199" y="7101"/>
                    <a:pt x="9638" y="6090"/>
                    <a:pt x="8536" y="5435"/>
                  </a:cubicBezTo>
                  <a:cubicBezTo>
                    <a:pt x="7642" y="4904"/>
                    <a:pt x="6537" y="4685"/>
                    <a:pt x="5560" y="4492"/>
                  </a:cubicBezTo>
                  <a:cubicBezTo>
                    <a:pt x="4939" y="4370"/>
                    <a:pt x="4354" y="4255"/>
                    <a:pt x="3966" y="4084"/>
                  </a:cubicBezTo>
                  <a:cubicBezTo>
                    <a:pt x="3588" y="3916"/>
                    <a:pt x="3588" y="3781"/>
                    <a:pt x="3588" y="3703"/>
                  </a:cubicBezTo>
                  <a:cubicBezTo>
                    <a:pt x="3588" y="3429"/>
                    <a:pt x="4016" y="3050"/>
                    <a:pt x="4821" y="3050"/>
                  </a:cubicBezTo>
                  <a:cubicBezTo>
                    <a:pt x="5790" y="3050"/>
                    <a:pt x="6153" y="3418"/>
                    <a:pt x="6570" y="3847"/>
                  </a:cubicBezTo>
                  <a:cubicBezTo>
                    <a:pt x="6921" y="4202"/>
                    <a:pt x="7354" y="4644"/>
                    <a:pt x="8102" y="4644"/>
                  </a:cubicBezTo>
                  <a:cubicBezTo>
                    <a:pt x="8966" y="4644"/>
                    <a:pt x="9781" y="4016"/>
                    <a:pt x="9781" y="3082"/>
                  </a:cubicBezTo>
                  <a:cubicBezTo>
                    <a:pt x="9781" y="1768"/>
                    <a:pt x="7722" y="1"/>
                    <a:pt x="4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343;p54">
              <a:extLst>
                <a:ext uri="{FF2B5EF4-FFF2-40B4-BE49-F238E27FC236}">
                  <a16:creationId xmlns:a16="http://schemas.microsoft.com/office/drawing/2014/main" id="{DC143FBA-748B-4E32-9E1F-9FEB3DB13EE3}"/>
                </a:ext>
              </a:extLst>
            </p:cNvPr>
            <p:cNvSpPr/>
            <p:nvPr/>
          </p:nvSpPr>
          <p:spPr>
            <a:xfrm>
              <a:off x="3988564" y="2571836"/>
              <a:ext cx="417045" cy="416878"/>
            </a:xfrm>
            <a:custGeom>
              <a:avLst/>
              <a:gdLst/>
              <a:ahLst/>
              <a:cxnLst/>
              <a:rect l="l" t="t" r="r" b="b"/>
              <a:pathLst>
                <a:path w="19983" h="19975" extrusionOk="0">
                  <a:moveTo>
                    <a:pt x="5465" y="1172"/>
                  </a:moveTo>
                  <a:cubicBezTo>
                    <a:pt x="6229" y="1172"/>
                    <a:pt x="6714" y="1356"/>
                    <a:pt x="7184" y="1548"/>
                  </a:cubicBezTo>
                  <a:cubicBezTo>
                    <a:pt x="7842" y="1820"/>
                    <a:pt x="8120" y="1882"/>
                    <a:pt x="8506" y="1882"/>
                  </a:cubicBezTo>
                  <a:cubicBezTo>
                    <a:pt x="8831" y="1882"/>
                    <a:pt x="9232" y="1838"/>
                    <a:pt x="10000" y="1838"/>
                  </a:cubicBezTo>
                  <a:cubicBezTo>
                    <a:pt x="13275" y="1838"/>
                    <a:pt x="15226" y="3478"/>
                    <a:pt x="16286" y="4855"/>
                  </a:cubicBezTo>
                  <a:cubicBezTo>
                    <a:pt x="17660" y="6641"/>
                    <a:pt x="18149" y="8709"/>
                    <a:pt x="18149" y="9937"/>
                  </a:cubicBezTo>
                  <a:cubicBezTo>
                    <a:pt x="18149" y="11304"/>
                    <a:pt x="17841" y="11405"/>
                    <a:pt x="18414" y="12744"/>
                  </a:cubicBezTo>
                  <a:cubicBezTo>
                    <a:pt x="18610" y="13203"/>
                    <a:pt x="18812" y="13675"/>
                    <a:pt x="18812" y="14565"/>
                  </a:cubicBezTo>
                  <a:cubicBezTo>
                    <a:pt x="18812" y="15702"/>
                    <a:pt x="18373" y="16765"/>
                    <a:pt x="17575" y="17561"/>
                  </a:cubicBezTo>
                  <a:cubicBezTo>
                    <a:pt x="16776" y="18358"/>
                    <a:pt x="15671" y="18803"/>
                    <a:pt x="14546" y="18803"/>
                  </a:cubicBezTo>
                  <a:cubicBezTo>
                    <a:pt x="14544" y="18803"/>
                    <a:pt x="14542" y="18803"/>
                    <a:pt x="14540" y="18803"/>
                  </a:cubicBezTo>
                  <a:lnTo>
                    <a:pt x="14519" y="18803"/>
                  </a:lnTo>
                  <a:cubicBezTo>
                    <a:pt x="13754" y="18803"/>
                    <a:pt x="13270" y="18612"/>
                    <a:pt x="12799" y="18418"/>
                  </a:cubicBezTo>
                  <a:cubicBezTo>
                    <a:pt x="12161" y="18154"/>
                    <a:pt x="11842" y="18085"/>
                    <a:pt x="11520" y="18085"/>
                  </a:cubicBezTo>
                  <a:cubicBezTo>
                    <a:pt x="11167" y="18085"/>
                    <a:pt x="10809" y="18168"/>
                    <a:pt x="10022" y="18168"/>
                  </a:cubicBezTo>
                  <a:cubicBezTo>
                    <a:pt x="6746" y="18168"/>
                    <a:pt x="4785" y="16516"/>
                    <a:pt x="3717" y="15131"/>
                  </a:cubicBezTo>
                  <a:cubicBezTo>
                    <a:pt x="2328" y="13328"/>
                    <a:pt x="1835" y="11257"/>
                    <a:pt x="1835" y="10031"/>
                  </a:cubicBezTo>
                  <a:cubicBezTo>
                    <a:pt x="1835" y="8674"/>
                    <a:pt x="2146" y="8571"/>
                    <a:pt x="1569" y="7222"/>
                  </a:cubicBezTo>
                  <a:cubicBezTo>
                    <a:pt x="1375" y="6765"/>
                    <a:pt x="1173" y="6293"/>
                    <a:pt x="1171" y="5408"/>
                  </a:cubicBezTo>
                  <a:cubicBezTo>
                    <a:pt x="1175" y="3063"/>
                    <a:pt x="3100" y="1172"/>
                    <a:pt x="5465" y="1172"/>
                  </a:cubicBezTo>
                  <a:close/>
                  <a:moveTo>
                    <a:pt x="5465" y="0"/>
                  </a:moveTo>
                  <a:cubicBezTo>
                    <a:pt x="3993" y="0"/>
                    <a:pt x="2617" y="552"/>
                    <a:pt x="1587" y="1582"/>
                  </a:cubicBezTo>
                  <a:cubicBezTo>
                    <a:pt x="566" y="2603"/>
                    <a:pt x="4" y="3960"/>
                    <a:pt x="0" y="5403"/>
                  </a:cubicBezTo>
                  <a:lnTo>
                    <a:pt x="0" y="5414"/>
                  </a:lnTo>
                  <a:cubicBezTo>
                    <a:pt x="2" y="6535"/>
                    <a:pt x="274" y="7170"/>
                    <a:pt x="492" y="7682"/>
                  </a:cubicBezTo>
                  <a:cubicBezTo>
                    <a:pt x="938" y="8725"/>
                    <a:pt x="664" y="8547"/>
                    <a:pt x="664" y="10031"/>
                  </a:cubicBezTo>
                  <a:cubicBezTo>
                    <a:pt x="664" y="11738"/>
                    <a:pt x="1385" y="14023"/>
                    <a:pt x="2790" y="15845"/>
                  </a:cubicBezTo>
                  <a:cubicBezTo>
                    <a:pt x="4019" y="17439"/>
                    <a:pt x="6270" y="19339"/>
                    <a:pt x="10022" y="19339"/>
                  </a:cubicBezTo>
                  <a:cubicBezTo>
                    <a:pt x="10942" y="19339"/>
                    <a:pt x="11234" y="19255"/>
                    <a:pt x="11494" y="19255"/>
                  </a:cubicBezTo>
                  <a:cubicBezTo>
                    <a:pt x="11700" y="19255"/>
                    <a:pt x="11887" y="19308"/>
                    <a:pt x="12353" y="19500"/>
                  </a:cubicBezTo>
                  <a:cubicBezTo>
                    <a:pt x="12875" y="19716"/>
                    <a:pt x="13523" y="19974"/>
                    <a:pt x="14519" y="19974"/>
                  </a:cubicBezTo>
                  <a:lnTo>
                    <a:pt x="14554" y="19974"/>
                  </a:lnTo>
                  <a:cubicBezTo>
                    <a:pt x="15985" y="19974"/>
                    <a:pt x="17386" y="19403"/>
                    <a:pt x="18402" y="18391"/>
                  </a:cubicBezTo>
                  <a:cubicBezTo>
                    <a:pt x="19422" y="17374"/>
                    <a:pt x="19983" y="16015"/>
                    <a:pt x="19983" y="14565"/>
                  </a:cubicBezTo>
                  <a:cubicBezTo>
                    <a:pt x="19983" y="13436"/>
                    <a:pt x="19711" y="12797"/>
                    <a:pt x="19491" y="12284"/>
                  </a:cubicBezTo>
                  <a:cubicBezTo>
                    <a:pt x="19045" y="11243"/>
                    <a:pt x="19320" y="11421"/>
                    <a:pt x="19320" y="9937"/>
                  </a:cubicBezTo>
                  <a:cubicBezTo>
                    <a:pt x="19320" y="8218"/>
                    <a:pt x="18603" y="5946"/>
                    <a:pt x="17213" y="4140"/>
                  </a:cubicBezTo>
                  <a:cubicBezTo>
                    <a:pt x="15994" y="2557"/>
                    <a:pt x="13753" y="667"/>
                    <a:pt x="10000" y="667"/>
                  </a:cubicBezTo>
                  <a:cubicBezTo>
                    <a:pt x="9146" y="667"/>
                    <a:pt x="8785" y="712"/>
                    <a:pt x="8528" y="712"/>
                  </a:cubicBezTo>
                  <a:cubicBezTo>
                    <a:pt x="8261" y="712"/>
                    <a:pt x="8109" y="664"/>
                    <a:pt x="7630" y="466"/>
                  </a:cubicBezTo>
                  <a:cubicBezTo>
                    <a:pt x="7110" y="252"/>
                    <a:pt x="6461" y="0"/>
                    <a:pt x="5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8344;p54">
            <a:extLst>
              <a:ext uri="{FF2B5EF4-FFF2-40B4-BE49-F238E27FC236}">
                <a16:creationId xmlns:a16="http://schemas.microsoft.com/office/drawing/2014/main" id="{784E5B14-2141-433E-8126-DF961143BCB2}"/>
              </a:ext>
            </a:extLst>
          </p:cNvPr>
          <p:cNvGrpSpPr/>
          <p:nvPr/>
        </p:nvGrpSpPr>
        <p:grpSpPr>
          <a:xfrm>
            <a:off x="5718519" y="2756177"/>
            <a:ext cx="458547" cy="458547"/>
            <a:chOff x="4500573" y="2571753"/>
            <a:chExt cx="417024" cy="417024"/>
          </a:xfrm>
          <a:solidFill>
            <a:srgbClr val="5C3183"/>
          </a:solidFill>
        </p:grpSpPr>
        <p:sp>
          <p:nvSpPr>
            <p:cNvPr id="147" name="Google Shape;8345;p54">
              <a:extLst>
                <a:ext uri="{FF2B5EF4-FFF2-40B4-BE49-F238E27FC236}">
                  <a16:creationId xmlns:a16="http://schemas.microsoft.com/office/drawing/2014/main" id="{35E9E3AE-5EA9-4FB6-90D6-D9E22F5B5AA6}"/>
                </a:ext>
              </a:extLst>
            </p:cNvPr>
            <p:cNvSpPr/>
            <p:nvPr/>
          </p:nvSpPr>
          <p:spPr>
            <a:xfrm>
              <a:off x="4550263" y="2632817"/>
              <a:ext cx="317683" cy="293244"/>
            </a:xfrm>
            <a:custGeom>
              <a:avLst/>
              <a:gdLst/>
              <a:ahLst/>
              <a:cxnLst/>
              <a:rect l="l" t="t" r="r" b="b"/>
              <a:pathLst>
                <a:path w="15222" h="14051" extrusionOk="0">
                  <a:moveTo>
                    <a:pt x="7616" y="1172"/>
                  </a:moveTo>
                  <a:cubicBezTo>
                    <a:pt x="8529" y="1202"/>
                    <a:pt x="10613" y="1570"/>
                    <a:pt x="10613" y="4280"/>
                  </a:cubicBezTo>
                  <a:cubicBezTo>
                    <a:pt x="10613" y="4791"/>
                    <a:pt x="10565" y="5662"/>
                    <a:pt x="10565" y="5683"/>
                  </a:cubicBezTo>
                  <a:cubicBezTo>
                    <a:pt x="10565" y="6490"/>
                    <a:pt x="11186" y="6530"/>
                    <a:pt x="11312" y="6530"/>
                  </a:cubicBezTo>
                  <a:cubicBezTo>
                    <a:pt x="11563" y="6530"/>
                    <a:pt x="11867" y="6461"/>
                    <a:pt x="12149" y="6399"/>
                  </a:cubicBezTo>
                  <a:lnTo>
                    <a:pt x="12149" y="6399"/>
                  </a:lnTo>
                  <a:cubicBezTo>
                    <a:pt x="11697" y="6589"/>
                    <a:pt x="10875" y="6838"/>
                    <a:pt x="10875" y="7608"/>
                  </a:cubicBezTo>
                  <a:cubicBezTo>
                    <a:pt x="10875" y="9260"/>
                    <a:pt x="12294" y="9897"/>
                    <a:pt x="13233" y="10316"/>
                  </a:cubicBezTo>
                  <a:cubicBezTo>
                    <a:pt x="13419" y="10399"/>
                    <a:pt x="13661" y="10509"/>
                    <a:pt x="13838" y="10608"/>
                  </a:cubicBezTo>
                  <a:cubicBezTo>
                    <a:pt x="13590" y="10652"/>
                    <a:pt x="13247" y="10703"/>
                    <a:pt x="12826" y="10802"/>
                  </a:cubicBezTo>
                  <a:cubicBezTo>
                    <a:pt x="12446" y="10894"/>
                    <a:pt x="12149" y="11195"/>
                    <a:pt x="12067" y="11574"/>
                  </a:cubicBezTo>
                  <a:cubicBezTo>
                    <a:pt x="12058" y="11614"/>
                    <a:pt x="12049" y="11652"/>
                    <a:pt x="12041" y="11683"/>
                  </a:cubicBezTo>
                  <a:cubicBezTo>
                    <a:pt x="11837" y="11646"/>
                    <a:pt x="11549" y="11584"/>
                    <a:pt x="11156" y="11584"/>
                  </a:cubicBezTo>
                  <a:cubicBezTo>
                    <a:pt x="10220" y="11584"/>
                    <a:pt x="9658" y="11968"/>
                    <a:pt x="9161" y="12306"/>
                  </a:cubicBezTo>
                  <a:cubicBezTo>
                    <a:pt x="8711" y="12614"/>
                    <a:pt x="8322" y="12879"/>
                    <a:pt x="7611" y="12881"/>
                  </a:cubicBezTo>
                  <a:cubicBezTo>
                    <a:pt x="6900" y="12879"/>
                    <a:pt x="6511" y="12614"/>
                    <a:pt x="6060" y="12306"/>
                  </a:cubicBezTo>
                  <a:cubicBezTo>
                    <a:pt x="5563" y="11968"/>
                    <a:pt x="5000" y="11584"/>
                    <a:pt x="4064" y="11584"/>
                  </a:cubicBezTo>
                  <a:cubicBezTo>
                    <a:pt x="3671" y="11584"/>
                    <a:pt x="3381" y="11646"/>
                    <a:pt x="3180" y="11683"/>
                  </a:cubicBezTo>
                  <a:cubicBezTo>
                    <a:pt x="3171" y="11652"/>
                    <a:pt x="3164" y="11614"/>
                    <a:pt x="3155" y="11574"/>
                  </a:cubicBezTo>
                  <a:cubicBezTo>
                    <a:pt x="3072" y="11195"/>
                    <a:pt x="2775" y="10894"/>
                    <a:pt x="2394" y="10802"/>
                  </a:cubicBezTo>
                  <a:cubicBezTo>
                    <a:pt x="1973" y="10703"/>
                    <a:pt x="1630" y="10652"/>
                    <a:pt x="1384" y="10608"/>
                  </a:cubicBezTo>
                  <a:cubicBezTo>
                    <a:pt x="1559" y="10509"/>
                    <a:pt x="1803" y="10399"/>
                    <a:pt x="1987" y="10316"/>
                  </a:cubicBezTo>
                  <a:cubicBezTo>
                    <a:pt x="2927" y="9897"/>
                    <a:pt x="4347" y="9260"/>
                    <a:pt x="4347" y="7608"/>
                  </a:cubicBezTo>
                  <a:cubicBezTo>
                    <a:pt x="4347" y="6838"/>
                    <a:pt x="3525" y="6589"/>
                    <a:pt x="3072" y="6399"/>
                  </a:cubicBezTo>
                  <a:lnTo>
                    <a:pt x="3072" y="6399"/>
                  </a:lnTo>
                  <a:cubicBezTo>
                    <a:pt x="3355" y="6461"/>
                    <a:pt x="3657" y="6530"/>
                    <a:pt x="3910" y="6530"/>
                  </a:cubicBezTo>
                  <a:cubicBezTo>
                    <a:pt x="4034" y="6530"/>
                    <a:pt x="4655" y="6490"/>
                    <a:pt x="4655" y="5683"/>
                  </a:cubicBezTo>
                  <a:cubicBezTo>
                    <a:pt x="4655" y="5662"/>
                    <a:pt x="4609" y="4793"/>
                    <a:pt x="4609" y="4280"/>
                  </a:cubicBezTo>
                  <a:cubicBezTo>
                    <a:pt x="4609" y="1558"/>
                    <a:pt x="6698" y="1199"/>
                    <a:pt x="7616" y="1172"/>
                  </a:cubicBezTo>
                  <a:close/>
                  <a:moveTo>
                    <a:pt x="7602" y="1"/>
                  </a:moveTo>
                  <a:cubicBezTo>
                    <a:pt x="7201" y="11"/>
                    <a:pt x="6164" y="98"/>
                    <a:pt x="5219" y="691"/>
                  </a:cubicBezTo>
                  <a:cubicBezTo>
                    <a:pt x="4407" y="1200"/>
                    <a:pt x="3438" y="2237"/>
                    <a:pt x="3438" y="4280"/>
                  </a:cubicBezTo>
                  <a:cubicBezTo>
                    <a:pt x="3438" y="4714"/>
                    <a:pt x="3454" y="5041"/>
                    <a:pt x="3466" y="5288"/>
                  </a:cubicBezTo>
                  <a:cubicBezTo>
                    <a:pt x="3176" y="5225"/>
                    <a:pt x="2914" y="5159"/>
                    <a:pt x="2711" y="5159"/>
                  </a:cubicBezTo>
                  <a:cubicBezTo>
                    <a:pt x="2005" y="5159"/>
                    <a:pt x="1492" y="5593"/>
                    <a:pt x="1492" y="6187"/>
                  </a:cubicBezTo>
                  <a:cubicBezTo>
                    <a:pt x="1492" y="7031"/>
                    <a:pt x="2302" y="7355"/>
                    <a:pt x="2785" y="7547"/>
                  </a:cubicBezTo>
                  <a:cubicBezTo>
                    <a:pt x="2907" y="7595"/>
                    <a:pt x="3077" y="7664"/>
                    <a:pt x="3173" y="7717"/>
                  </a:cubicBezTo>
                  <a:cubicBezTo>
                    <a:pt x="3084" y="8885"/>
                    <a:pt x="1453" y="9124"/>
                    <a:pt x="595" y="9723"/>
                  </a:cubicBezTo>
                  <a:cubicBezTo>
                    <a:pt x="201" y="9999"/>
                    <a:pt x="1" y="10337"/>
                    <a:pt x="1" y="10730"/>
                  </a:cubicBezTo>
                  <a:cubicBezTo>
                    <a:pt x="1" y="11119"/>
                    <a:pt x="194" y="11425"/>
                    <a:pt x="547" y="11590"/>
                  </a:cubicBezTo>
                  <a:cubicBezTo>
                    <a:pt x="892" y="11752"/>
                    <a:pt x="1340" y="11765"/>
                    <a:pt x="2032" y="11920"/>
                  </a:cubicBezTo>
                  <a:cubicBezTo>
                    <a:pt x="2081" y="12138"/>
                    <a:pt x="2134" y="12318"/>
                    <a:pt x="2231" y="12474"/>
                  </a:cubicBezTo>
                  <a:cubicBezTo>
                    <a:pt x="2428" y="12789"/>
                    <a:pt x="2691" y="12874"/>
                    <a:pt x="2981" y="12874"/>
                  </a:cubicBezTo>
                  <a:cubicBezTo>
                    <a:pt x="3325" y="12874"/>
                    <a:pt x="3708" y="12754"/>
                    <a:pt x="4064" y="12754"/>
                  </a:cubicBezTo>
                  <a:cubicBezTo>
                    <a:pt x="4639" y="12754"/>
                    <a:pt x="4975" y="12984"/>
                    <a:pt x="5400" y="13274"/>
                  </a:cubicBezTo>
                  <a:cubicBezTo>
                    <a:pt x="5907" y="13619"/>
                    <a:pt x="6537" y="14050"/>
                    <a:pt x="7609" y="14050"/>
                  </a:cubicBezTo>
                  <a:lnTo>
                    <a:pt x="7611" y="14050"/>
                  </a:lnTo>
                  <a:cubicBezTo>
                    <a:pt x="8683" y="14050"/>
                    <a:pt x="9315" y="13620"/>
                    <a:pt x="9821" y="13274"/>
                  </a:cubicBezTo>
                  <a:cubicBezTo>
                    <a:pt x="10247" y="12984"/>
                    <a:pt x="10581" y="12754"/>
                    <a:pt x="11156" y="12754"/>
                  </a:cubicBezTo>
                  <a:cubicBezTo>
                    <a:pt x="11621" y="12754"/>
                    <a:pt x="11881" y="12881"/>
                    <a:pt x="12228" y="12881"/>
                  </a:cubicBezTo>
                  <a:cubicBezTo>
                    <a:pt x="12647" y="12881"/>
                    <a:pt x="12874" y="12660"/>
                    <a:pt x="12991" y="12474"/>
                  </a:cubicBezTo>
                  <a:cubicBezTo>
                    <a:pt x="13088" y="12318"/>
                    <a:pt x="13139" y="12136"/>
                    <a:pt x="13189" y="11920"/>
                  </a:cubicBezTo>
                  <a:cubicBezTo>
                    <a:pt x="13880" y="11765"/>
                    <a:pt x="14328" y="11752"/>
                    <a:pt x="14673" y="11590"/>
                  </a:cubicBezTo>
                  <a:cubicBezTo>
                    <a:pt x="15027" y="11425"/>
                    <a:pt x="15221" y="11119"/>
                    <a:pt x="15221" y="10730"/>
                  </a:cubicBezTo>
                  <a:cubicBezTo>
                    <a:pt x="15221" y="10337"/>
                    <a:pt x="15020" y="9999"/>
                    <a:pt x="14625" y="9723"/>
                  </a:cubicBezTo>
                  <a:cubicBezTo>
                    <a:pt x="13769" y="9124"/>
                    <a:pt x="12136" y="8885"/>
                    <a:pt x="12048" y="7717"/>
                  </a:cubicBezTo>
                  <a:cubicBezTo>
                    <a:pt x="12143" y="7664"/>
                    <a:pt x="12313" y="7595"/>
                    <a:pt x="12435" y="7547"/>
                  </a:cubicBezTo>
                  <a:cubicBezTo>
                    <a:pt x="12918" y="7355"/>
                    <a:pt x="13728" y="7031"/>
                    <a:pt x="13728" y="6187"/>
                  </a:cubicBezTo>
                  <a:cubicBezTo>
                    <a:pt x="13728" y="5593"/>
                    <a:pt x="13215" y="5159"/>
                    <a:pt x="12509" y="5159"/>
                  </a:cubicBezTo>
                  <a:cubicBezTo>
                    <a:pt x="12306" y="5159"/>
                    <a:pt x="12044" y="5225"/>
                    <a:pt x="11754" y="5288"/>
                  </a:cubicBezTo>
                  <a:cubicBezTo>
                    <a:pt x="11768" y="5041"/>
                    <a:pt x="11782" y="4714"/>
                    <a:pt x="11782" y="4280"/>
                  </a:cubicBezTo>
                  <a:cubicBezTo>
                    <a:pt x="11782" y="2246"/>
                    <a:pt x="10822" y="1211"/>
                    <a:pt x="10017" y="700"/>
                  </a:cubicBezTo>
                  <a:cubicBezTo>
                    <a:pt x="9076" y="105"/>
                    <a:pt x="8037" y="13"/>
                    <a:pt x="76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346;p54">
              <a:extLst>
                <a:ext uri="{FF2B5EF4-FFF2-40B4-BE49-F238E27FC236}">
                  <a16:creationId xmlns:a16="http://schemas.microsoft.com/office/drawing/2014/main" id="{6C79F2FD-C69B-41ED-9E36-A5C5837263E8}"/>
                </a:ext>
              </a:extLst>
            </p:cNvPr>
            <p:cNvSpPr/>
            <p:nvPr/>
          </p:nvSpPr>
          <p:spPr>
            <a:xfrm>
              <a:off x="4500573" y="2571753"/>
              <a:ext cx="417024" cy="417024"/>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8347;p54">
            <a:extLst>
              <a:ext uri="{FF2B5EF4-FFF2-40B4-BE49-F238E27FC236}">
                <a16:creationId xmlns:a16="http://schemas.microsoft.com/office/drawing/2014/main" id="{A27CD6CE-724A-49B6-8E22-8FD7C0656F97}"/>
              </a:ext>
            </a:extLst>
          </p:cNvPr>
          <p:cNvGrpSpPr/>
          <p:nvPr/>
        </p:nvGrpSpPr>
        <p:grpSpPr>
          <a:xfrm>
            <a:off x="6304436" y="2756177"/>
            <a:ext cx="458547" cy="458547"/>
            <a:chOff x="5012603" y="2571753"/>
            <a:chExt cx="417024" cy="417024"/>
          </a:xfrm>
          <a:solidFill>
            <a:srgbClr val="5C3183"/>
          </a:solidFill>
        </p:grpSpPr>
        <p:sp>
          <p:nvSpPr>
            <p:cNvPr id="145" name="Google Shape;8348;p54">
              <a:extLst>
                <a:ext uri="{FF2B5EF4-FFF2-40B4-BE49-F238E27FC236}">
                  <a16:creationId xmlns:a16="http://schemas.microsoft.com/office/drawing/2014/main" id="{5F7CD4DC-7F56-4258-9BE0-C1731A908C53}"/>
                </a:ext>
              </a:extLst>
            </p:cNvPr>
            <p:cNvSpPr/>
            <p:nvPr/>
          </p:nvSpPr>
          <p:spPr>
            <a:xfrm>
              <a:off x="5133124" y="2631210"/>
              <a:ext cx="180818" cy="300048"/>
            </a:xfrm>
            <a:custGeom>
              <a:avLst/>
              <a:gdLst/>
              <a:ahLst/>
              <a:cxnLst/>
              <a:rect l="l" t="t" r="r" b="b"/>
              <a:pathLst>
                <a:path w="8664" h="14377" extrusionOk="0">
                  <a:moveTo>
                    <a:pt x="4683" y="1171"/>
                  </a:moveTo>
                  <a:lnTo>
                    <a:pt x="4683" y="3395"/>
                  </a:lnTo>
                  <a:cubicBezTo>
                    <a:pt x="4683" y="3719"/>
                    <a:pt x="4945" y="3980"/>
                    <a:pt x="5269" y="3980"/>
                  </a:cubicBezTo>
                  <a:lnTo>
                    <a:pt x="7493" y="3980"/>
                  </a:lnTo>
                  <a:lnTo>
                    <a:pt x="7493" y="5620"/>
                  </a:lnTo>
                  <a:lnTo>
                    <a:pt x="5269" y="5620"/>
                  </a:lnTo>
                  <a:cubicBezTo>
                    <a:pt x="4945" y="5620"/>
                    <a:pt x="4683" y="5882"/>
                    <a:pt x="4683" y="6206"/>
                  </a:cubicBezTo>
                  <a:lnTo>
                    <a:pt x="4683" y="9859"/>
                  </a:lnTo>
                  <a:cubicBezTo>
                    <a:pt x="4683" y="10227"/>
                    <a:pt x="4706" y="10648"/>
                    <a:pt x="4975" y="10986"/>
                  </a:cubicBezTo>
                  <a:cubicBezTo>
                    <a:pt x="5327" y="11423"/>
                    <a:pt x="5899" y="11474"/>
                    <a:pt x="6299" y="11474"/>
                  </a:cubicBezTo>
                  <a:lnTo>
                    <a:pt x="7494" y="11474"/>
                  </a:lnTo>
                  <a:lnTo>
                    <a:pt x="7494" y="13158"/>
                  </a:lnTo>
                  <a:cubicBezTo>
                    <a:pt x="7137" y="13183"/>
                    <a:pt x="6635" y="13207"/>
                    <a:pt x="6113" y="13207"/>
                  </a:cubicBezTo>
                  <a:cubicBezTo>
                    <a:pt x="3848" y="13207"/>
                    <a:pt x="3044" y="11806"/>
                    <a:pt x="3044" y="10607"/>
                  </a:cubicBezTo>
                  <a:lnTo>
                    <a:pt x="3044" y="6206"/>
                  </a:lnTo>
                  <a:cubicBezTo>
                    <a:pt x="3044" y="5882"/>
                    <a:pt x="2782" y="5620"/>
                    <a:pt x="2460" y="5620"/>
                  </a:cubicBezTo>
                  <a:lnTo>
                    <a:pt x="1172" y="5620"/>
                  </a:lnTo>
                  <a:lnTo>
                    <a:pt x="1172" y="4090"/>
                  </a:lnTo>
                  <a:cubicBezTo>
                    <a:pt x="2035" y="3913"/>
                    <a:pt x="2690" y="3487"/>
                    <a:pt x="3120" y="2820"/>
                  </a:cubicBezTo>
                  <a:cubicBezTo>
                    <a:pt x="3463" y="2289"/>
                    <a:pt x="3608" y="1697"/>
                    <a:pt x="3703" y="1171"/>
                  </a:cubicBezTo>
                  <a:close/>
                  <a:moveTo>
                    <a:pt x="3208" y="0"/>
                  </a:moveTo>
                  <a:cubicBezTo>
                    <a:pt x="2922" y="0"/>
                    <a:pt x="2677" y="207"/>
                    <a:pt x="2631" y="490"/>
                  </a:cubicBezTo>
                  <a:cubicBezTo>
                    <a:pt x="2409" y="1822"/>
                    <a:pt x="2209" y="2861"/>
                    <a:pt x="537" y="3000"/>
                  </a:cubicBezTo>
                  <a:cubicBezTo>
                    <a:pt x="234" y="3025"/>
                    <a:pt x="1" y="3278"/>
                    <a:pt x="1" y="3582"/>
                  </a:cubicBezTo>
                  <a:lnTo>
                    <a:pt x="1" y="6206"/>
                  </a:lnTo>
                  <a:cubicBezTo>
                    <a:pt x="1" y="6529"/>
                    <a:pt x="263" y="6791"/>
                    <a:pt x="586" y="6791"/>
                  </a:cubicBezTo>
                  <a:lnTo>
                    <a:pt x="1874" y="6791"/>
                  </a:lnTo>
                  <a:lnTo>
                    <a:pt x="1874" y="10607"/>
                  </a:lnTo>
                  <a:cubicBezTo>
                    <a:pt x="1874" y="12618"/>
                    <a:pt x="3355" y="14377"/>
                    <a:pt x="6111" y="14377"/>
                  </a:cubicBezTo>
                  <a:cubicBezTo>
                    <a:pt x="7158" y="14377"/>
                    <a:pt x="8098" y="14285"/>
                    <a:pt x="8137" y="14281"/>
                  </a:cubicBezTo>
                  <a:cubicBezTo>
                    <a:pt x="8436" y="14251"/>
                    <a:pt x="8664" y="14000"/>
                    <a:pt x="8664" y="13699"/>
                  </a:cubicBezTo>
                  <a:lnTo>
                    <a:pt x="8664" y="10888"/>
                  </a:lnTo>
                  <a:cubicBezTo>
                    <a:pt x="8664" y="10565"/>
                    <a:pt x="8402" y="10303"/>
                    <a:pt x="8078" y="10303"/>
                  </a:cubicBezTo>
                  <a:lnTo>
                    <a:pt x="6299" y="10303"/>
                  </a:lnTo>
                  <a:cubicBezTo>
                    <a:pt x="5828" y="10303"/>
                    <a:pt x="5855" y="10292"/>
                    <a:pt x="5855" y="9859"/>
                  </a:cubicBezTo>
                  <a:lnTo>
                    <a:pt x="5855" y="6791"/>
                  </a:lnTo>
                  <a:lnTo>
                    <a:pt x="8078" y="6791"/>
                  </a:lnTo>
                  <a:cubicBezTo>
                    <a:pt x="8402" y="6791"/>
                    <a:pt x="8664" y="6529"/>
                    <a:pt x="8664" y="6206"/>
                  </a:cubicBezTo>
                  <a:lnTo>
                    <a:pt x="8664" y="3397"/>
                  </a:lnTo>
                  <a:cubicBezTo>
                    <a:pt x="8664" y="3073"/>
                    <a:pt x="8402" y="2811"/>
                    <a:pt x="8078" y="2811"/>
                  </a:cubicBezTo>
                  <a:lnTo>
                    <a:pt x="5855" y="2811"/>
                  </a:lnTo>
                  <a:lnTo>
                    <a:pt x="5855" y="586"/>
                  </a:lnTo>
                  <a:cubicBezTo>
                    <a:pt x="5855" y="262"/>
                    <a:pt x="5593" y="0"/>
                    <a:pt x="5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349;p54">
              <a:extLst>
                <a:ext uri="{FF2B5EF4-FFF2-40B4-BE49-F238E27FC236}">
                  <a16:creationId xmlns:a16="http://schemas.microsoft.com/office/drawing/2014/main" id="{C8D48D11-CAA4-44B8-B768-22E973FF4801}"/>
                </a:ext>
              </a:extLst>
            </p:cNvPr>
            <p:cNvSpPr/>
            <p:nvPr/>
          </p:nvSpPr>
          <p:spPr>
            <a:xfrm>
              <a:off x="5012603" y="2571753"/>
              <a:ext cx="417024" cy="417024"/>
            </a:xfrm>
            <a:custGeom>
              <a:avLst/>
              <a:gdLst/>
              <a:ahLst/>
              <a:cxnLst/>
              <a:rect l="l" t="t" r="r" b="b"/>
              <a:pathLst>
                <a:path w="19982" h="19982" extrusionOk="0">
                  <a:moveTo>
                    <a:pt x="17053" y="1172"/>
                  </a:moveTo>
                  <a:cubicBezTo>
                    <a:pt x="18007" y="1172"/>
                    <a:pt x="18810" y="1993"/>
                    <a:pt x="18810" y="2966"/>
                  </a:cubicBezTo>
                  <a:lnTo>
                    <a:pt x="18810" y="17017"/>
                  </a:lnTo>
                  <a:cubicBezTo>
                    <a:pt x="18810" y="17990"/>
                    <a:pt x="18007" y="18811"/>
                    <a:pt x="17053" y="18811"/>
                  </a:cubicBezTo>
                  <a:lnTo>
                    <a:pt x="2965" y="18811"/>
                  </a:lnTo>
                  <a:cubicBezTo>
                    <a:pt x="1992" y="18811"/>
                    <a:pt x="1169" y="17990"/>
                    <a:pt x="1169" y="17017"/>
                  </a:cubicBezTo>
                  <a:lnTo>
                    <a:pt x="1169" y="2966"/>
                  </a:lnTo>
                  <a:cubicBezTo>
                    <a:pt x="1169" y="1993"/>
                    <a:pt x="1992" y="1172"/>
                    <a:pt x="2965" y="1172"/>
                  </a:cubicBezTo>
                  <a:close/>
                  <a:moveTo>
                    <a:pt x="2965" y="1"/>
                  </a:moveTo>
                  <a:cubicBezTo>
                    <a:pt x="1346" y="1"/>
                    <a:pt x="0" y="1349"/>
                    <a:pt x="0" y="2966"/>
                  </a:cubicBezTo>
                  <a:lnTo>
                    <a:pt x="0" y="17015"/>
                  </a:lnTo>
                  <a:cubicBezTo>
                    <a:pt x="0" y="18636"/>
                    <a:pt x="1348" y="19982"/>
                    <a:pt x="2965" y="19982"/>
                  </a:cubicBezTo>
                  <a:lnTo>
                    <a:pt x="17053" y="19982"/>
                  </a:lnTo>
                  <a:cubicBezTo>
                    <a:pt x="18672" y="19982"/>
                    <a:pt x="19981" y="18634"/>
                    <a:pt x="19981" y="17015"/>
                  </a:cubicBezTo>
                  <a:lnTo>
                    <a:pt x="19981" y="2966"/>
                  </a:lnTo>
                  <a:cubicBezTo>
                    <a:pt x="19981" y="1349"/>
                    <a:pt x="18672" y="1"/>
                    <a:pt x="170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8350;p54">
            <a:extLst>
              <a:ext uri="{FF2B5EF4-FFF2-40B4-BE49-F238E27FC236}">
                <a16:creationId xmlns:a16="http://schemas.microsoft.com/office/drawing/2014/main" id="{9BB8D459-2576-4C9D-AD55-795F2AD99EF0}"/>
              </a:ext>
            </a:extLst>
          </p:cNvPr>
          <p:cNvSpPr/>
          <p:nvPr/>
        </p:nvSpPr>
        <p:spPr>
          <a:xfrm>
            <a:off x="1028115" y="2756199"/>
            <a:ext cx="458575" cy="458575"/>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8351;p54">
            <a:extLst>
              <a:ext uri="{FF2B5EF4-FFF2-40B4-BE49-F238E27FC236}">
                <a16:creationId xmlns:a16="http://schemas.microsoft.com/office/drawing/2014/main" id="{0C31AB28-187E-4EB2-8055-071DDF34659B}"/>
              </a:ext>
            </a:extLst>
          </p:cNvPr>
          <p:cNvGrpSpPr/>
          <p:nvPr/>
        </p:nvGrpSpPr>
        <p:grpSpPr>
          <a:xfrm>
            <a:off x="1614023" y="2756177"/>
            <a:ext cx="458592" cy="458547"/>
            <a:chOff x="812101" y="2571761"/>
            <a:chExt cx="417066" cy="417024"/>
          </a:xfrm>
          <a:solidFill>
            <a:srgbClr val="5C3183"/>
          </a:solidFill>
        </p:grpSpPr>
        <p:sp>
          <p:nvSpPr>
            <p:cNvPr id="141" name="Google Shape;8352;p54">
              <a:extLst>
                <a:ext uri="{FF2B5EF4-FFF2-40B4-BE49-F238E27FC236}">
                  <a16:creationId xmlns:a16="http://schemas.microsoft.com/office/drawing/2014/main" id="{F0F3F26E-6E62-41AF-8FB9-AFE5362C61E0}"/>
                </a:ext>
              </a:extLst>
            </p:cNvPr>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353;p54">
              <a:extLst>
                <a:ext uri="{FF2B5EF4-FFF2-40B4-BE49-F238E27FC236}">
                  <a16:creationId xmlns:a16="http://schemas.microsoft.com/office/drawing/2014/main" id="{B11AD79D-FC99-4510-AC87-27ABA13F947F}"/>
                </a:ext>
              </a:extLst>
            </p:cNvPr>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354;p54">
              <a:extLst>
                <a:ext uri="{FF2B5EF4-FFF2-40B4-BE49-F238E27FC236}">
                  <a16:creationId xmlns:a16="http://schemas.microsoft.com/office/drawing/2014/main" id="{81E3A916-EE11-40F0-96E2-757FFA54F2F4}"/>
                </a:ext>
              </a:extLst>
            </p:cNvPr>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355;p54">
              <a:extLst>
                <a:ext uri="{FF2B5EF4-FFF2-40B4-BE49-F238E27FC236}">
                  <a16:creationId xmlns:a16="http://schemas.microsoft.com/office/drawing/2014/main" id="{321C1CEB-4D8C-4C86-A3FA-41F173CB05CA}"/>
                </a:ext>
              </a:extLst>
            </p:cNvPr>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8356;p54">
            <a:extLst>
              <a:ext uri="{FF2B5EF4-FFF2-40B4-BE49-F238E27FC236}">
                <a16:creationId xmlns:a16="http://schemas.microsoft.com/office/drawing/2014/main" id="{7C9D2DD9-507E-4014-85E0-31072CA2D341}"/>
              </a:ext>
            </a:extLst>
          </p:cNvPr>
          <p:cNvGrpSpPr/>
          <p:nvPr/>
        </p:nvGrpSpPr>
        <p:grpSpPr>
          <a:xfrm>
            <a:off x="2199987" y="2756177"/>
            <a:ext cx="458547" cy="458547"/>
            <a:chOff x="1323129" y="2571761"/>
            <a:chExt cx="417024" cy="417024"/>
          </a:xfrm>
          <a:solidFill>
            <a:srgbClr val="5C3183"/>
          </a:solidFill>
        </p:grpSpPr>
        <p:sp>
          <p:nvSpPr>
            <p:cNvPr id="137" name="Google Shape;8357;p54">
              <a:extLst>
                <a:ext uri="{FF2B5EF4-FFF2-40B4-BE49-F238E27FC236}">
                  <a16:creationId xmlns:a16="http://schemas.microsoft.com/office/drawing/2014/main" id="{B2AD161C-337C-4A97-8D8E-F1AD0752EDCD}"/>
                </a:ext>
              </a:extLst>
            </p:cNvPr>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358;p54">
              <a:extLst>
                <a:ext uri="{FF2B5EF4-FFF2-40B4-BE49-F238E27FC236}">
                  <a16:creationId xmlns:a16="http://schemas.microsoft.com/office/drawing/2014/main" id="{57370718-445D-46B8-883E-1065E4D6F6A5}"/>
                </a:ext>
              </a:extLst>
            </p:cNvPr>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359;p54">
              <a:extLst>
                <a:ext uri="{FF2B5EF4-FFF2-40B4-BE49-F238E27FC236}">
                  <a16:creationId xmlns:a16="http://schemas.microsoft.com/office/drawing/2014/main" id="{7634512C-8521-46AD-A6A6-53D0585880C1}"/>
                </a:ext>
              </a:extLst>
            </p:cNvPr>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360;p54">
              <a:extLst>
                <a:ext uri="{FF2B5EF4-FFF2-40B4-BE49-F238E27FC236}">
                  <a16:creationId xmlns:a16="http://schemas.microsoft.com/office/drawing/2014/main" id="{B24A88DC-56E6-4136-AF3E-6D1C1BD3280A}"/>
                </a:ext>
              </a:extLst>
            </p:cNvPr>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8361;p54">
            <a:extLst>
              <a:ext uri="{FF2B5EF4-FFF2-40B4-BE49-F238E27FC236}">
                <a16:creationId xmlns:a16="http://schemas.microsoft.com/office/drawing/2014/main" id="{BC41D90F-2A31-49E5-A7D2-04F847EF51CA}"/>
              </a:ext>
            </a:extLst>
          </p:cNvPr>
          <p:cNvSpPr/>
          <p:nvPr/>
        </p:nvSpPr>
        <p:spPr>
          <a:xfrm>
            <a:off x="2785967" y="2797563"/>
            <a:ext cx="460846" cy="375843"/>
          </a:xfrm>
          <a:custGeom>
            <a:avLst/>
            <a:gdLst/>
            <a:ahLst/>
            <a:cxnLst/>
            <a:rect l="l" t="t" r="r" b="b"/>
            <a:pathLst>
              <a:path w="20081" h="16377" extrusionOk="0">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8362;p54">
            <a:extLst>
              <a:ext uri="{FF2B5EF4-FFF2-40B4-BE49-F238E27FC236}">
                <a16:creationId xmlns:a16="http://schemas.microsoft.com/office/drawing/2014/main" id="{990CE787-A297-4EF7-9546-1873FC4F5B3E}"/>
              </a:ext>
            </a:extLst>
          </p:cNvPr>
          <p:cNvGrpSpPr/>
          <p:nvPr/>
        </p:nvGrpSpPr>
        <p:grpSpPr>
          <a:xfrm>
            <a:off x="3374093" y="2756166"/>
            <a:ext cx="459257" cy="458570"/>
            <a:chOff x="2344476" y="2571761"/>
            <a:chExt cx="417671" cy="417045"/>
          </a:xfrm>
          <a:solidFill>
            <a:srgbClr val="5C3183"/>
          </a:solidFill>
        </p:grpSpPr>
        <p:sp>
          <p:nvSpPr>
            <p:cNvPr id="135" name="Google Shape;8363;p54">
              <a:extLst>
                <a:ext uri="{FF2B5EF4-FFF2-40B4-BE49-F238E27FC236}">
                  <a16:creationId xmlns:a16="http://schemas.microsoft.com/office/drawing/2014/main" id="{64EA510D-4770-49E5-9C6A-70D4383357B1}"/>
                </a:ext>
              </a:extLst>
            </p:cNvPr>
            <p:cNvSpPr/>
            <p:nvPr/>
          </p:nvSpPr>
          <p:spPr>
            <a:xfrm>
              <a:off x="2344476" y="2571761"/>
              <a:ext cx="417671" cy="417045"/>
            </a:xfrm>
            <a:custGeom>
              <a:avLst/>
              <a:gdLst/>
              <a:ahLst/>
              <a:cxnLst/>
              <a:rect l="l" t="t" r="r" b="b"/>
              <a:pathLst>
                <a:path w="20013" h="19983" extrusionOk="0">
                  <a:moveTo>
                    <a:pt x="10022" y="1170"/>
                  </a:moveTo>
                  <a:cubicBezTo>
                    <a:pt x="14886" y="1170"/>
                    <a:pt x="18842" y="5127"/>
                    <a:pt x="18842" y="9990"/>
                  </a:cubicBezTo>
                  <a:cubicBezTo>
                    <a:pt x="18842" y="14855"/>
                    <a:pt x="14886" y="18811"/>
                    <a:pt x="10023" y="18811"/>
                  </a:cubicBezTo>
                  <a:cubicBezTo>
                    <a:pt x="8516" y="18811"/>
                    <a:pt x="7030" y="18423"/>
                    <a:pt x="5726" y="17691"/>
                  </a:cubicBezTo>
                  <a:cubicBezTo>
                    <a:pt x="5638" y="17641"/>
                    <a:pt x="5539" y="17615"/>
                    <a:pt x="5440" y="17615"/>
                  </a:cubicBezTo>
                  <a:cubicBezTo>
                    <a:pt x="5393" y="17615"/>
                    <a:pt x="5345" y="17621"/>
                    <a:pt x="5298" y="17632"/>
                  </a:cubicBezTo>
                  <a:lnTo>
                    <a:pt x="1419" y="18595"/>
                  </a:lnTo>
                  <a:lnTo>
                    <a:pt x="2381" y="14715"/>
                  </a:lnTo>
                  <a:cubicBezTo>
                    <a:pt x="2417" y="14570"/>
                    <a:pt x="2395" y="14416"/>
                    <a:pt x="2323" y="14287"/>
                  </a:cubicBezTo>
                  <a:cubicBezTo>
                    <a:pt x="1590" y="12982"/>
                    <a:pt x="1203" y="11498"/>
                    <a:pt x="1203" y="9990"/>
                  </a:cubicBezTo>
                  <a:cubicBezTo>
                    <a:pt x="1203" y="5127"/>
                    <a:pt x="5159" y="1170"/>
                    <a:pt x="10022" y="1170"/>
                  </a:cubicBezTo>
                  <a:close/>
                  <a:moveTo>
                    <a:pt x="10023" y="1"/>
                  </a:moveTo>
                  <a:cubicBezTo>
                    <a:pt x="4522" y="1"/>
                    <a:pt x="32" y="4491"/>
                    <a:pt x="32" y="9990"/>
                  </a:cubicBezTo>
                  <a:cubicBezTo>
                    <a:pt x="32" y="11620"/>
                    <a:pt x="432" y="13226"/>
                    <a:pt x="1191" y="14655"/>
                  </a:cubicBezTo>
                  <a:lnTo>
                    <a:pt x="50" y="19256"/>
                  </a:lnTo>
                  <a:cubicBezTo>
                    <a:pt x="0" y="19455"/>
                    <a:pt x="58" y="19665"/>
                    <a:pt x="204" y="19810"/>
                  </a:cubicBezTo>
                  <a:cubicBezTo>
                    <a:pt x="313" y="19921"/>
                    <a:pt x="461" y="19982"/>
                    <a:pt x="614" y="19982"/>
                  </a:cubicBezTo>
                  <a:cubicBezTo>
                    <a:pt x="662" y="19982"/>
                    <a:pt x="710" y="19976"/>
                    <a:pt x="757" y="19964"/>
                  </a:cubicBezTo>
                  <a:lnTo>
                    <a:pt x="5358" y="18823"/>
                  </a:lnTo>
                  <a:cubicBezTo>
                    <a:pt x="6788" y="19582"/>
                    <a:pt x="8394" y="19982"/>
                    <a:pt x="10022" y="19982"/>
                  </a:cubicBezTo>
                  <a:cubicBezTo>
                    <a:pt x="12680" y="19982"/>
                    <a:pt x="15187" y="18940"/>
                    <a:pt x="17078" y="17047"/>
                  </a:cubicBezTo>
                  <a:cubicBezTo>
                    <a:pt x="18971" y="15156"/>
                    <a:pt x="20013" y="12649"/>
                    <a:pt x="20013" y="9990"/>
                  </a:cubicBezTo>
                  <a:cubicBezTo>
                    <a:pt x="20013" y="7333"/>
                    <a:pt x="18971" y="4827"/>
                    <a:pt x="17080" y="2934"/>
                  </a:cubicBezTo>
                  <a:cubicBezTo>
                    <a:pt x="15187" y="1043"/>
                    <a:pt x="12680" y="1"/>
                    <a:pt x="100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64;p54">
              <a:extLst>
                <a:ext uri="{FF2B5EF4-FFF2-40B4-BE49-F238E27FC236}">
                  <a16:creationId xmlns:a16="http://schemas.microsoft.com/office/drawing/2014/main" id="{061B1A58-5A27-41DB-BF94-59D70DA64B85}"/>
                </a:ext>
              </a:extLst>
            </p:cNvPr>
            <p:cNvSpPr/>
            <p:nvPr/>
          </p:nvSpPr>
          <p:spPr>
            <a:xfrm>
              <a:off x="2421672" y="2657388"/>
              <a:ext cx="260625" cy="243636"/>
            </a:xfrm>
            <a:custGeom>
              <a:avLst/>
              <a:gdLst/>
              <a:ahLst/>
              <a:cxnLst/>
              <a:rect l="l" t="t" r="r" b="b"/>
              <a:pathLst>
                <a:path w="12488" h="11674" extrusionOk="0">
                  <a:moveTo>
                    <a:pt x="3164" y="1171"/>
                  </a:moveTo>
                  <a:cubicBezTo>
                    <a:pt x="3352" y="1171"/>
                    <a:pt x="3536" y="1247"/>
                    <a:pt x="3710" y="1424"/>
                  </a:cubicBezTo>
                  <a:lnTo>
                    <a:pt x="3719" y="1433"/>
                  </a:lnTo>
                  <a:cubicBezTo>
                    <a:pt x="4757" y="2473"/>
                    <a:pt x="4683" y="2832"/>
                    <a:pt x="4449" y="3068"/>
                  </a:cubicBezTo>
                  <a:cubicBezTo>
                    <a:pt x="4240" y="3275"/>
                    <a:pt x="3625" y="3692"/>
                    <a:pt x="3427" y="3892"/>
                  </a:cubicBezTo>
                  <a:cubicBezTo>
                    <a:pt x="2960" y="4359"/>
                    <a:pt x="3046" y="5081"/>
                    <a:pt x="3685" y="6039"/>
                  </a:cubicBezTo>
                  <a:cubicBezTo>
                    <a:pt x="4065" y="6611"/>
                    <a:pt x="4568" y="7166"/>
                    <a:pt x="4805" y="7405"/>
                  </a:cubicBezTo>
                  <a:lnTo>
                    <a:pt x="4806" y="7405"/>
                  </a:lnTo>
                  <a:cubicBezTo>
                    <a:pt x="5045" y="7642"/>
                    <a:pt x="5599" y="8146"/>
                    <a:pt x="6172" y="8527"/>
                  </a:cubicBezTo>
                  <a:cubicBezTo>
                    <a:pt x="6727" y="8895"/>
                    <a:pt x="7202" y="9079"/>
                    <a:pt x="7594" y="9079"/>
                  </a:cubicBezTo>
                  <a:cubicBezTo>
                    <a:pt x="7880" y="9079"/>
                    <a:pt x="8123" y="8981"/>
                    <a:pt x="8320" y="8785"/>
                  </a:cubicBezTo>
                  <a:cubicBezTo>
                    <a:pt x="8518" y="8585"/>
                    <a:pt x="8935" y="7971"/>
                    <a:pt x="9144" y="7762"/>
                  </a:cubicBezTo>
                  <a:cubicBezTo>
                    <a:pt x="9238" y="7668"/>
                    <a:pt x="9331" y="7609"/>
                    <a:pt x="9460" y="7609"/>
                  </a:cubicBezTo>
                  <a:cubicBezTo>
                    <a:pt x="9549" y="7609"/>
                    <a:pt x="9655" y="7637"/>
                    <a:pt x="9790" y="7702"/>
                  </a:cubicBezTo>
                  <a:cubicBezTo>
                    <a:pt x="10172" y="7886"/>
                    <a:pt x="10582" y="8297"/>
                    <a:pt x="10779" y="8493"/>
                  </a:cubicBezTo>
                  <a:lnTo>
                    <a:pt x="10788" y="8502"/>
                  </a:lnTo>
                  <a:cubicBezTo>
                    <a:pt x="11239" y="8944"/>
                    <a:pt x="11037" y="9452"/>
                    <a:pt x="10593" y="9898"/>
                  </a:cubicBezTo>
                  <a:cubicBezTo>
                    <a:pt x="10190" y="10300"/>
                    <a:pt x="9680" y="10502"/>
                    <a:pt x="9068" y="10502"/>
                  </a:cubicBezTo>
                  <a:cubicBezTo>
                    <a:pt x="8521" y="10502"/>
                    <a:pt x="7892" y="10341"/>
                    <a:pt x="7184" y="10020"/>
                  </a:cubicBezTo>
                  <a:cubicBezTo>
                    <a:pt x="5868" y="9420"/>
                    <a:pt x="4676" y="8428"/>
                    <a:pt x="4228" y="7984"/>
                  </a:cubicBezTo>
                  <a:cubicBezTo>
                    <a:pt x="3784" y="7536"/>
                    <a:pt x="2792" y="6344"/>
                    <a:pt x="2192" y="5028"/>
                  </a:cubicBezTo>
                  <a:cubicBezTo>
                    <a:pt x="1511" y="3527"/>
                    <a:pt x="1552" y="2381"/>
                    <a:pt x="2314" y="1619"/>
                  </a:cubicBezTo>
                  <a:cubicBezTo>
                    <a:pt x="2583" y="1350"/>
                    <a:pt x="2877" y="1171"/>
                    <a:pt x="3164" y="1171"/>
                  </a:cubicBezTo>
                  <a:close/>
                  <a:moveTo>
                    <a:pt x="3169" y="1"/>
                  </a:moveTo>
                  <a:cubicBezTo>
                    <a:pt x="2619" y="1"/>
                    <a:pt x="2030" y="247"/>
                    <a:pt x="1486" y="791"/>
                  </a:cubicBezTo>
                  <a:cubicBezTo>
                    <a:pt x="701" y="1576"/>
                    <a:pt x="0" y="3034"/>
                    <a:pt x="1127" y="5512"/>
                  </a:cubicBezTo>
                  <a:cubicBezTo>
                    <a:pt x="1794" y="6979"/>
                    <a:pt x="2868" y="8274"/>
                    <a:pt x="3398" y="8810"/>
                  </a:cubicBezTo>
                  <a:lnTo>
                    <a:pt x="3402" y="8813"/>
                  </a:lnTo>
                  <a:cubicBezTo>
                    <a:pt x="3938" y="9344"/>
                    <a:pt x="5235" y="10418"/>
                    <a:pt x="6699" y="11085"/>
                  </a:cubicBezTo>
                  <a:cubicBezTo>
                    <a:pt x="7490" y="11445"/>
                    <a:pt x="8308" y="11674"/>
                    <a:pt x="9088" y="11674"/>
                  </a:cubicBezTo>
                  <a:cubicBezTo>
                    <a:pt x="9940" y="11674"/>
                    <a:pt x="10746" y="11400"/>
                    <a:pt x="11421" y="10726"/>
                  </a:cubicBezTo>
                  <a:cubicBezTo>
                    <a:pt x="12488" y="9657"/>
                    <a:pt x="12399" y="8442"/>
                    <a:pt x="11607" y="7665"/>
                  </a:cubicBezTo>
                  <a:cubicBezTo>
                    <a:pt x="11219" y="7278"/>
                    <a:pt x="10791" y="6885"/>
                    <a:pt x="10297" y="6648"/>
                  </a:cubicBezTo>
                  <a:cubicBezTo>
                    <a:pt x="10009" y="6509"/>
                    <a:pt x="9725" y="6440"/>
                    <a:pt x="9455" y="6440"/>
                  </a:cubicBezTo>
                  <a:cubicBezTo>
                    <a:pt x="9034" y="6440"/>
                    <a:pt x="8646" y="6606"/>
                    <a:pt x="8316" y="6935"/>
                  </a:cubicBezTo>
                  <a:cubicBezTo>
                    <a:pt x="8070" y="7180"/>
                    <a:pt x="7732" y="7665"/>
                    <a:pt x="7538" y="7904"/>
                  </a:cubicBezTo>
                  <a:cubicBezTo>
                    <a:pt x="7035" y="7819"/>
                    <a:pt x="6032" y="6974"/>
                    <a:pt x="5634" y="6577"/>
                  </a:cubicBezTo>
                  <a:cubicBezTo>
                    <a:pt x="5236" y="6179"/>
                    <a:pt x="4393" y="5174"/>
                    <a:pt x="4308" y="4674"/>
                  </a:cubicBezTo>
                  <a:cubicBezTo>
                    <a:pt x="4545" y="4481"/>
                    <a:pt x="5031" y="4141"/>
                    <a:pt x="5277" y="3895"/>
                  </a:cubicBezTo>
                  <a:cubicBezTo>
                    <a:pt x="5817" y="3354"/>
                    <a:pt x="5919" y="2652"/>
                    <a:pt x="5564" y="1914"/>
                  </a:cubicBezTo>
                  <a:cubicBezTo>
                    <a:pt x="5327" y="1421"/>
                    <a:pt x="4934" y="993"/>
                    <a:pt x="4546" y="605"/>
                  </a:cubicBezTo>
                  <a:cubicBezTo>
                    <a:pt x="4165" y="216"/>
                    <a:pt x="3684" y="1"/>
                    <a:pt x="31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3589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oogle Shape;8370;p55">
            <a:extLst>
              <a:ext uri="{FF2B5EF4-FFF2-40B4-BE49-F238E27FC236}">
                <a16:creationId xmlns:a16="http://schemas.microsoft.com/office/drawing/2014/main" id="{10F4F2AF-F605-4356-BC7C-CC7EDBF163B2}"/>
              </a:ext>
            </a:extLst>
          </p:cNvPr>
          <p:cNvGrpSpPr/>
          <p:nvPr/>
        </p:nvGrpSpPr>
        <p:grpSpPr>
          <a:xfrm>
            <a:off x="1013399" y="1620182"/>
            <a:ext cx="482265" cy="474652"/>
            <a:chOff x="683125" y="1955275"/>
            <a:chExt cx="299325" cy="294600"/>
          </a:xfrm>
          <a:solidFill>
            <a:srgbClr val="5C3183"/>
          </a:solidFill>
        </p:grpSpPr>
        <p:sp>
          <p:nvSpPr>
            <p:cNvPr id="467" name="Google Shape;8371;p55">
              <a:extLst>
                <a:ext uri="{FF2B5EF4-FFF2-40B4-BE49-F238E27FC236}">
                  <a16:creationId xmlns:a16="http://schemas.microsoft.com/office/drawing/2014/main" id="{7A5C4837-4250-475C-A4D7-DEF8B95C6589}"/>
                </a:ext>
              </a:extLst>
            </p:cNvPr>
            <p:cNvSpPr/>
            <p:nvPr/>
          </p:nvSpPr>
          <p:spPr>
            <a:xfrm>
              <a:off x="876875" y="1989925"/>
              <a:ext cx="52800" cy="63825"/>
            </a:xfrm>
            <a:custGeom>
              <a:avLst/>
              <a:gdLst/>
              <a:ahLst/>
              <a:cxnLst/>
              <a:rect l="l" t="t" r="r" b="b"/>
              <a:pathLst>
                <a:path w="2112" h="2553" extrusionOk="0">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8372;p55">
              <a:extLst>
                <a:ext uri="{FF2B5EF4-FFF2-40B4-BE49-F238E27FC236}">
                  <a16:creationId xmlns:a16="http://schemas.microsoft.com/office/drawing/2014/main" id="{4F3EA2B3-FDEA-4E58-AC3A-801DC01928C6}"/>
                </a:ext>
              </a:extLst>
            </p:cNvPr>
            <p:cNvSpPr/>
            <p:nvPr/>
          </p:nvSpPr>
          <p:spPr>
            <a:xfrm>
              <a:off x="683125" y="2058450"/>
              <a:ext cx="159900" cy="191425"/>
            </a:xfrm>
            <a:custGeom>
              <a:avLst/>
              <a:gdLst/>
              <a:ahLst/>
              <a:cxnLst/>
              <a:rect l="l" t="t" r="r" b="b"/>
              <a:pathLst>
                <a:path w="6396" h="7657" extrusionOk="0">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8373;p55">
              <a:extLst>
                <a:ext uri="{FF2B5EF4-FFF2-40B4-BE49-F238E27FC236}">
                  <a16:creationId xmlns:a16="http://schemas.microsoft.com/office/drawing/2014/main" id="{13DCB1DF-0DE4-409F-A2FD-A763E421C3E7}"/>
                </a:ext>
              </a:extLst>
            </p:cNvPr>
            <p:cNvSpPr/>
            <p:nvPr/>
          </p:nvSpPr>
          <p:spPr>
            <a:xfrm>
              <a:off x="824900" y="1955275"/>
              <a:ext cx="157550" cy="155975"/>
            </a:xfrm>
            <a:custGeom>
              <a:avLst/>
              <a:gdLst/>
              <a:ahLst/>
              <a:cxnLst/>
              <a:rect l="l" t="t" r="r" b="b"/>
              <a:pathLst>
                <a:path w="6302" h="6239" extrusionOk="0">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8374;p55">
              <a:extLst>
                <a:ext uri="{FF2B5EF4-FFF2-40B4-BE49-F238E27FC236}">
                  <a16:creationId xmlns:a16="http://schemas.microsoft.com/office/drawing/2014/main" id="{009670E5-10CD-4DF0-B911-9DA3FDCEC166}"/>
                </a:ext>
              </a:extLst>
            </p:cNvPr>
            <p:cNvSpPr/>
            <p:nvPr/>
          </p:nvSpPr>
          <p:spPr>
            <a:xfrm>
              <a:off x="895000" y="2058450"/>
              <a:ext cx="17350" cy="18125"/>
            </a:xfrm>
            <a:custGeom>
              <a:avLst/>
              <a:gdLst/>
              <a:ahLst/>
              <a:cxnLst/>
              <a:rect l="l" t="t" r="r" b="b"/>
              <a:pathLst>
                <a:path w="694"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8375;p55">
            <a:extLst>
              <a:ext uri="{FF2B5EF4-FFF2-40B4-BE49-F238E27FC236}">
                <a16:creationId xmlns:a16="http://schemas.microsoft.com/office/drawing/2014/main" id="{E41FCDD1-94F1-46D2-AFDA-D7529DD160D4}"/>
              </a:ext>
            </a:extLst>
          </p:cNvPr>
          <p:cNvGrpSpPr/>
          <p:nvPr/>
        </p:nvGrpSpPr>
        <p:grpSpPr>
          <a:xfrm>
            <a:off x="1014668" y="2184235"/>
            <a:ext cx="479728" cy="477230"/>
            <a:chOff x="685475" y="2318350"/>
            <a:chExt cx="297750" cy="296200"/>
          </a:xfrm>
          <a:solidFill>
            <a:srgbClr val="5C3183"/>
          </a:solidFill>
        </p:grpSpPr>
        <p:sp>
          <p:nvSpPr>
            <p:cNvPr id="464" name="Google Shape;8376;p55">
              <a:extLst>
                <a:ext uri="{FF2B5EF4-FFF2-40B4-BE49-F238E27FC236}">
                  <a16:creationId xmlns:a16="http://schemas.microsoft.com/office/drawing/2014/main" id="{F543A3C8-6482-4E4D-9CAD-5F8DF647A022}"/>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377;p55">
              <a:extLst>
                <a:ext uri="{FF2B5EF4-FFF2-40B4-BE49-F238E27FC236}">
                  <a16:creationId xmlns:a16="http://schemas.microsoft.com/office/drawing/2014/main" id="{D3177DAF-49F6-4DA6-B38D-C2D864A9FABC}"/>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378;p55">
              <a:extLst>
                <a:ext uri="{FF2B5EF4-FFF2-40B4-BE49-F238E27FC236}">
                  <a16:creationId xmlns:a16="http://schemas.microsoft.com/office/drawing/2014/main" id="{AF8A477D-DE81-49CD-9341-CEE215DA97C6}"/>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8379;p55">
            <a:extLst>
              <a:ext uri="{FF2B5EF4-FFF2-40B4-BE49-F238E27FC236}">
                <a16:creationId xmlns:a16="http://schemas.microsoft.com/office/drawing/2014/main" id="{8FB863CF-7C3B-457D-86EB-423B8E461B92}"/>
              </a:ext>
            </a:extLst>
          </p:cNvPr>
          <p:cNvSpPr/>
          <p:nvPr/>
        </p:nvSpPr>
        <p:spPr>
          <a:xfrm>
            <a:off x="1016572" y="2797825"/>
            <a:ext cx="475901" cy="477150"/>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8380;p55">
            <a:extLst>
              <a:ext uri="{FF2B5EF4-FFF2-40B4-BE49-F238E27FC236}">
                <a16:creationId xmlns:a16="http://schemas.microsoft.com/office/drawing/2014/main" id="{684B181E-A764-43FF-9266-841BB749E1A9}"/>
              </a:ext>
            </a:extLst>
          </p:cNvPr>
          <p:cNvGrpSpPr/>
          <p:nvPr/>
        </p:nvGrpSpPr>
        <p:grpSpPr>
          <a:xfrm>
            <a:off x="4057262" y="1619861"/>
            <a:ext cx="422652" cy="475297"/>
            <a:chOff x="2523000" y="1954875"/>
            <a:chExt cx="262325" cy="295000"/>
          </a:xfrm>
          <a:solidFill>
            <a:srgbClr val="5C3183"/>
          </a:solidFill>
        </p:grpSpPr>
        <p:sp>
          <p:nvSpPr>
            <p:cNvPr id="462" name="Google Shape;8381;p55">
              <a:extLst>
                <a:ext uri="{FF2B5EF4-FFF2-40B4-BE49-F238E27FC236}">
                  <a16:creationId xmlns:a16="http://schemas.microsoft.com/office/drawing/2014/main" id="{E4DABE8A-F663-492B-BB26-BC9DC46F5A60}"/>
                </a:ext>
              </a:extLst>
            </p:cNvPr>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382;p55">
              <a:extLst>
                <a:ext uri="{FF2B5EF4-FFF2-40B4-BE49-F238E27FC236}">
                  <a16:creationId xmlns:a16="http://schemas.microsoft.com/office/drawing/2014/main" id="{6DD6B825-61C9-4803-867C-264AE068C979}"/>
                </a:ext>
              </a:extLst>
            </p:cNvPr>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8383;p55">
            <a:extLst>
              <a:ext uri="{FF2B5EF4-FFF2-40B4-BE49-F238E27FC236}">
                <a16:creationId xmlns:a16="http://schemas.microsoft.com/office/drawing/2014/main" id="{9B26B529-6D84-447D-B154-F2754C74489F}"/>
              </a:ext>
            </a:extLst>
          </p:cNvPr>
          <p:cNvGrpSpPr/>
          <p:nvPr/>
        </p:nvGrpSpPr>
        <p:grpSpPr>
          <a:xfrm>
            <a:off x="4028724" y="2184880"/>
            <a:ext cx="479728" cy="475942"/>
            <a:chOff x="2508825" y="2318350"/>
            <a:chExt cx="297750" cy="295400"/>
          </a:xfrm>
          <a:solidFill>
            <a:srgbClr val="5C3183"/>
          </a:solidFill>
        </p:grpSpPr>
        <p:sp>
          <p:nvSpPr>
            <p:cNvPr id="460" name="Google Shape;8384;p55">
              <a:extLst>
                <a:ext uri="{FF2B5EF4-FFF2-40B4-BE49-F238E27FC236}">
                  <a16:creationId xmlns:a16="http://schemas.microsoft.com/office/drawing/2014/main" id="{43D12517-2932-4E4E-8F8B-2B7F308FBD56}"/>
                </a:ext>
              </a:extLst>
            </p:cNvPr>
            <p:cNvSpPr/>
            <p:nvPr/>
          </p:nvSpPr>
          <p:spPr>
            <a:xfrm>
              <a:off x="2508825" y="231835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385;p55">
              <a:extLst>
                <a:ext uri="{FF2B5EF4-FFF2-40B4-BE49-F238E27FC236}">
                  <a16:creationId xmlns:a16="http://schemas.microsoft.com/office/drawing/2014/main" id="{CB207181-B6CC-464A-8C94-C3E651B92BC0}"/>
                </a:ext>
              </a:extLst>
            </p:cNvPr>
            <p:cNvSpPr/>
            <p:nvPr/>
          </p:nvSpPr>
          <p:spPr>
            <a:xfrm>
              <a:off x="2629350" y="2353025"/>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8386;p55">
            <a:extLst>
              <a:ext uri="{FF2B5EF4-FFF2-40B4-BE49-F238E27FC236}">
                <a16:creationId xmlns:a16="http://schemas.microsoft.com/office/drawing/2014/main" id="{5F869C9E-DCB6-4C4E-8810-5DDFC22FDE74}"/>
              </a:ext>
            </a:extLst>
          </p:cNvPr>
          <p:cNvSpPr/>
          <p:nvPr/>
        </p:nvSpPr>
        <p:spPr>
          <a:xfrm>
            <a:off x="4029962" y="2797825"/>
            <a:ext cx="477189" cy="477150"/>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8387;p55">
            <a:extLst>
              <a:ext uri="{FF2B5EF4-FFF2-40B4-BE49-F238E27FC236}">
                <a16:creationId xmlns:a16="http://schemas.microsoft.com/office/drawing/2014/main" id="{B98B21DD-D857-4153-8A85-CE0C001284E7}"/>
              </a:ext>
            </a:extLst>
          </p:cNvPr>
          <p:cNvGrpSpPr/>
          <p:nvPr/>
        </p:nvGrpSpPr>
        <p:grpSpPr>
          <a:xfrm>
            <a:off x="7065924" y="1619559"/>
            <a:ext cx="474652" cy="475901"/>
            <a:chOff x="4321150" y="1946600"/>
            <a:chExt cx="294600" cy="295375"/>
          </a:xfrm>
          <a:solidFill>
            <a:srgbClr val="5C3183"/>
          </a:solidFill>
        </p:grpSpPr>
        <p:sp>
          <p:nvSpPr>
            <p:cNvPr id="457" name="Google Shape;8388;p55">
              <a:extLst>
                <a:ext uri="{FF2B5EF4-FFF2-40B4-BE49-F238E27FC236}">
                  <a16:creationId xmlns:a16="http://schemas.microsoft.com/office/drawing/2014/main" id="{A54BC4F9-EC43-4973-BFEF-3BDE2DB337B9}"/>
                </a:ext>
              </a:extLst>
            </p:cNvPr>
            <p:cNvSpPr/>
            <p:nvPr/>
          </p:nvSpPr>
          <p:spPr>
            <a:xfrm>
              <a:off x="4321150" y="1946600"/>
              <a:ext cx="294600" cy="295375"/>
            </a:xfrm>
            <a:custGeom>
              <a:avLst/>
              <a:gdLst/>
              <a:ahLst/>
              <a:cxnLst/>
              <a:rect l="l" t="t" r="r" b="b"/>
              <a:pathLst>
                <a:path w="11784" h="11815" extrusionOk="0">
                  <a:moveTo>
                    <a:pt x="9043" y="662"/>
                  </a:moveTo>
                  <a:lnTo>
                    <a:pt x="9043" y="2080"/>
                  </a:lnTo>
                  <a:lnTo>
                    <a:pt x="2742" y="2080"/>
                  </a:lnTo>
                  <a:lnTo>
                    <a:pt x="2742" y="662"/>
                  </a:lnTo>
                  <a:close/>
                  <a:moveTo>
                    <a:pt x="10775" y="2742"/>
                  </a:moveTo>
                  <a:cubicBezTo>
                    <a:pt x="10996" y="2742"/>
                    <a:pt x="11153" y="2899"/>
                    <a:pt x="11153" y="3120"/>
                  </a:cubicBezTo>
                  <a:lnTo>
                    <a:pt x="11153" y="6554"/>
                  </a:lnTo>
                  <a:cubicBezTo>
                    <a:pt x="11153" y="6774"/>
                    <a:pt x="10996" y="6932"/>
                    <a:pt x="10775" y="6932"/>
                  </a:cubicBezTo>
                  <a:lnTo>
                    <a:pt x="9767" y="6932"/>
                  </a:lnTo>
                  <a:lnTo>
                    <a:pt x="9767" y="4474"/>
                  </a:lnTo>
                  <a:cubicBezTo>
                    <a:pt x="9767" y="4285"/>
                    <a:pt x="9610" y="4128"/>
                    <a:pt x="9421" y="4128"/>
                  </a:cubicBezTo>
                  <a:lnTo>
                    <a:pt x="2427" y="4128"/>
                  </a:lnTo>
                  <a:cubicBezTo>
                    <a:pt x="2238" y="4128"/>
                    <a:pt x="2080" y="4285"/>
                    <a:pt x="2080" y="4474"/>
                  </a:cubicBezTo>
                  <a:lnTo>
                    <a:pt x="2080" y="6932"/>
                  </a:lnTo>
                  <a:lnTo>
                    <a:pt x="1009" y="6932"/>
                  </a:lnTo>
                  <a:cubicBezTo>
                    <a:pt x="820" y="6932"/>
                    <a:pt x="662" y="6774"/>
                    <a:pt x="662" y="6554"/>
                  </a:cubicBezTo>
                  <a:lnTo>
                    <a:pt x="662" y="3120"/>
                  </a:lnTo>
                  <a:cubicBezTo>
                    <a:pt x="662" y="2899"/>
                    <a:pt x="820" y="2742"/>
                    <a:pt x="1009" y="2742"/>
                  </a:cubicBezTo>
                  <a:close/>
                  <a:moveTo>
                    <a:pt x="9011" y="4821"/>
                  </a:moveTo>
                  <a:lnTo>
                    <a:pt x="9011" y="11090"/>
                  </a:lnTo>
                  <a:lnTo>
                    <a:pt x="2710" y="11090"/>
                  </a:lnTo>
                  <a:lnTo>
                    <a:pt x="2710" y="4821"/>
                  </a:lnTo>
                  <a:close/>
                  <a:moveTo>
                    <a:pt x="2395" y="1"/>
                  </a:moveTo>
                  <a:cubicBezTo>
                    <a:pt x="2206" y="1"/>
                    <a:pt x="2049" y="158"/>
                    <a:pt x="2049" y="347"/>
                  </a:cubicBezTo>
                  <a:lnTo>
                    <a:pt x="2049" y="2112"/>
                  </a:lnTo>
                  <a:lnTo>
                    <a:pt x="1009" y="2112"/>
                  </a:lnTo>
                  <a:cubicBezTo>
                    <a:pt x="442" y="2112"/>
                    <a:pt x="1" y="2584"/>
                    <a:pt x="1" y="3151"/>
                  </a:cubicBezTo>
                  <a:lnTo>
                    <a:pt x="1" y="6617"/>
                  </a:lnTo>
                  <a:cubicBezTo>
                    <a:pt x="1" y="7215"/>
                    <a:pt x="473" y="7625"/>
                    <a:pt x="1009" y="7625"/>
                  </a:cubicBezTo>
                  <a:lnTo>
                    <a:pt x="2049" y="7625"/>
                  </a:lnTo>
                  <a:lnTo>
                    <a:pt x="2049" y="11468"/>
                  </a:lnTo>
                  <a:cubicBezTo>
                    <a:pt x="2049" y="11657"/>
                    <a:pt x="2206" y="11815"/>
                    <a:pt x="2395" y="11815"/>
                  </a:cubicBezTo>
                  <a:lnTo>
                    <a:pt x="9358" y="11815"/>
                  </a:lnTo>
                  <a:cubicBezTo>
                    <a:pt x="9578" y="11815"/>
                    <a:pt x="9736" y="11657"/>
                    <a:pt x="9736" y="11468"/>
                  </a:cubicBezTo>
                  <a:lnTo>
                    <a:pt x="9736" y="7625"/>
                  </a:lnTo>
                  <a:lnTo>
                    <a:pt x="10744" y="7625"/>
                  </a:lnTo>
                  <a:cubicBezTo>
                    <a:pt x="11343" y="7625"/>
                    <a:pt x="11784" y="7152"/>
                    <a:pt x="11784" y="6617"/>
                  </a:cubicBezTo>
                  <a:lnTo>
                    <a:pt x="11784" y="3151"/>
                  </a:lnTo>
                  <a:cubicBezTo>
                    <a:pt x="11784" y="2553"/>
                    <a:pt x="11311" y="2112"/>
                    <a:pt x="10744" y="2112"/>
                  </a:cubicBezTo>
                  <a:lnTo>
                    <a:pt x="9736" y="2112"/>
                  </a:lnTo>
                  <a:lnTo>
                    <a:pt x="9736" y="347"/>
                  </a:lnTo>
                  <a:cubicBezTo>
                    <a:pt x="9736" y="158"/>
                    <a:pt x="9578" y="1"/>
                    <a:pt x="9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389;p55">
              <a:extLst>
                <a:ext uri="{FF2B5EF4-FFF2-40B4-BE49-F238E27FC236}">
                  <a16:creationId xmlns:a16="http://schemas.microsoft.com/office/drawing/2014/main" id="{727BFC09-0943-4EF8-B734-95A030B56565}"/>
                </a:ext>
              </a:extLst>
            </p:cNvPr>
            <p:cNvSpPr/>
            <p:nvPr/>
          </p:nvSpPr>
          <p:spPr>
            <a:xfrm>
              <a:off x="4564525" y="2031675"/>
              <a:ext cx="17350" cy="18125"/>
            </a:xfrm>
            <a:custGeom>
              <a:avLst/>
              <a:gdLst/>
              <a:ahLst/>
              <a:cxnLst/>
              <a:rect l="l" t="t" r="r" b="b"/>
              <a:pathLst>
                <a:path w="694" h="725" extrusionOk="0">
                  <a:moveTo>
                    <a:pt x="347" y="0"/>
                  </a:moveTo>
                  <a:cubicBezTo>
                    <a:pt x="158" y="0"/>
                    <a:pt x="1" y="189"/>
                    <a:pt x="1" y="378"/>
                  </a:cubicBezTo>
                  <a:cubicBezTo>
                    <a:pt x="1" y="599"/>
                    <a:pt x="158" y="725"/>
                    <a:pt x="347" y="725"/>
                  </a:cubicBezTo>
                  <a:cubicBezTo>
                    <a:pt x="536" y="725"/>
                    <a:pt x="694" y="567"/>
                    <a:pt x="694" y="378"/>
                  </a:cubicBezTo>
                  <a:cubicBezTo>
                    <a:pt x="694" y="189"/>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390;p55">
              <a:extLst>
                <a:ext uri="{FF2B5EF4-FFF2-40B4-BE49-F238E27FC236}">
                  <a16:creationId xmlns:a16="http://schemas.microsoft.com/office/drawing/2014/main" id="{233A4B14-92B8-4198-B4EF-8C5A3C21DE1A}"/>
                </a:ext>
              </a:extLst>
            </p:cNvPr>
            <p:cNvSpPr/>
            <p:nvPr/>
          </p:nvSpPr>
          <p:spPr>
            <a:xfrm>
              <a:off x="4414100" y="2084450"/>
              <a:ext cx="106350" cy="122100"/>
            </a:xfrm>
            <a:custGeom>
              <a:avLst/>
              <a:gdLst/>
              <a:ahLst/>
              <a:cxnLst/>
              <a:rect l="l" t="t" r="r" b="b"/>
              <a:pathLst>
                <a:path w="4254" h="4884" extrusionOk="0">
                  <a:moveTo>
                    <a:pt x="2174" y="693"/>
                  </a:moveTo>
                  <a:cubicBezTo>
                    <a:pt x="2584" y="693"/>
                    <a:pt x="2899" y="1008"/>
                    <a:pt x="2899" y="1418"/>
                  </a:cubicBezTo>
                  <a:cubicBezTo>
                    <a:pt x="2899" y="1796"/>
                    <a:pt x="2584" y="2111"/>
                    <a:pt x="2174" y="2111"/>
                  </a:cubicBezTo>
                  <a:cubicBezTo>
                    <a:pt x="1796" y="2111"/>
                    <a:pt x="1481" y="1796"/>
                    <a:pt x="1481" y="1418"/>
                  </a:cubicBezTo>
                  <a:cubicBezTo>
                    <a:pt x="1481" y="1008"/>
                    <a:pt x="1796" y="693"/>
                    <a:pt x="2174" y="693"/>
                  </a:cubicBezTo>
                  <a:close/>
                  <a:moveTo>
                    <a:pt x="2174" y="2804"/>
                  </a:moveTo>
                  <a:cubicBezTo>
                    <a:pt x="2930" y="2804"/>
                    <a:pt x="3592" y="3403"/>
                    <a:pt x="3592" y="4190"/>
                  </a:cubicBezTo>
                  <a:lnTo>
                    <a:pt x="756" y="4190"/>
                  </a:lnTo>
                  <a:cubicBezTo>
                    <a:pt x="756" y="3403"/>
                    <a:pt x="1387" y="2804"/>
                    <a:pt x="2174" y="2804"/>
                  </a:cubicBezTo>
                  <a:close/>
                  <a:moveTo>
                    <a:pt x="2143" y="0"/>
                  </a:moveTo>
                  <a:cubicBezTo>
                    <a:pt x="1387" y="0"/>
                    <a:pt x="725" y="630"/>
                    <a:pt x="725" y="1386"/>
                  </a:cubicBezTo>
                  <a:cubicBezTo>
                    <a:pt x="725" y="1733"/>
                    <a:pt x="882" y="2079"/>
                    <a:pt x="1103" y="2331"/>
                  </a:cubicBezTo>
                  <a:cubicBezTo>
                    <a:pt x="473" y="2678"/>
                    <a:pt x="0" y="3340"/>
                    <a:pt x="0" y="4159"/>
                  </a:cubicBezTo>
                  <a:lnTo>
                    <a:pt x="0" y="4537"/>
                  </a:lnTo>
                  <a:cubicBezTo>
                    <a:pt x="63" y="4726"/>
                    <a:pt x="221" y="4883"/>
                    <a:pt x="410" y="4883"/>
                  </a:cubicBezTo>
                  <a:lnTo>
                    <a:pt x="3907" y="4883"/>
                  </a:lnTo>
                  <a:cubicBezTo>
                    <a:pt x="4127" y="4883"/>
                    <a:pt x="4253" y="4726"/>
                    <a:pt x="4253" y="4537"/>
                  </a:cubicBezTo>
                  <a:lnTo>
                    <a:pt x="4253" y="4159"/>
                  </a:lnTo>
                  <a:cubicBezTo>
                    <a:pt x="4253" y="3371"/>
                    <a:pt x="3844" y="2709"/>
                    <a:pt x="3151" y="2331"/>
                  </a:cubicBezTo>
                  <a:cubicBezTo>
                    <a:pt x="3403" y="2048"/>
                    <a:pt x="3560" y="1733"/>
                    <a:pt x="3560" y="1386"/>
                  </a:cubicBezTo>
                  <a:cubicBezTo>
                    <a:pt x="3560" y="599"/>
                    <a:pt x="2930"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8391;p55">
            <a:extLst>
              <a:ext uri="{FF2B5EF4-FFF2-40B4-BE49-F238E27FC236}">
                <a16:creationId xmlns:a16="http://schemas.microsoft.com/office/drawing/2014/main" id="{527EE17D-BAAF-4182-ADBE-E6CB2ED0BC37}"/>
              </a:ext>
            </a:extLst>
          </p:cNvPr>
          <p:cNvSpPr/>
          <p:nvPr/>
        </p:nvSpPr>
        <p:spPr>
          <a:xfrm>
            <a:off x="7061418" y="2200101"/>
            <a:ext cx="483555" cy="445491"/>
          </a:xfrm>
          <a:custGeom>
            <a:avLst/>
            <a:gdLst/>
            <a:ahLst/>
            <a:cxnLst/>
            <a:rect l="l" t="t" r="r" b="b"/>
            <a:pathLst>
              <a:path w="12005" h="11060" extrusionOk="0">
                <a:moveTo>
                  <a:pt x="2049" y="2049"/>
                </a:moveTo>
                <a:cubicBezTo>
                  <a:pt x="2238" y="2049"/>
                  <a:pt x="2395" y="2206"/>
                  <a:pt x="2395" y="2395"/>
                </a:cubicBezTo>
                <a:cubicBezTo>
                  <a:pt x="2395" y="2584"/>
                  <a:pt x="2238" y="2742"/>
                  <a:pt x="2049" y="2742"/>
                </a:cubicBezTo>
                <a:cubicBezTo>
                  <a:pt x="1860" y="2742"/>
                  <a:pt x="1702" y="2584"/>
                  <a:pt x="1702" y="2395"/>
                </a:cubicBezTo>
                <a:cubicBezTo>
                  <a:pt x="1734" y="2206"/>
                  <a:pt x="1860" y="2049"/>
                  <a:pt x="2049" y="2049"/>
                </a:cubicBezTo>
                <a:close/>
                <a:moveTo>
                  <a:pt x="9736" y="2049"/>
                </a:moveTo>
                <a:cubicBezTo>
                  <a:pt x="9925" y="2049"/>
                  <a:pt x="10082" y="2206"/>
                  <a:pt x="10082" y="2395"/>
                </a:cubicBezTo>
                <a:cubicBezTo>
                  <a:pt x="10082" y="2584"/>
                  <a:pt x="9925" y="2742"/>
                  <a:pt x="9736" y="2742"/>
                </a:cubicBezTo>
                <a:cubicBezTo>
                  <a:pt x="9515" y="2742"/>
                  <a:pt x="9358" y="2584"/>
                  <a:pt x="9358" y="2395"/>
                </a:cubicBezTo>
                <a:cubicBezTo>
                  <a:pt x="9358" y="2206"/>
                  <a:pt x="9515" y="2049"/>
                  <a:pt x="9736" y="2049"/>
                </a:cubicBezTo>
                <a:close/>
                <a:moveTo>
                  <a:pt x="2049" y="3719"/>
                </a:moveTo>
                <a:lnTo>
                  <a:pt x="3151" y="5514"/>
                </a:lnTo>
                <a:lnTo>
                  <a:pt x="946" y="5514"/>
                </a:lnTo>
                <a:lnTo>
                  <a:pt x="2049" y="3719"/>
                </a:lnTo>
                <a:close/>
                <a:moveTo>
                  <a:pt x="9736" y="3719"/>
                </a:moveTo>
                <a:lnTo>
                  <a:pt x="10838" y="5514"/>
                </a:lnTo>
                <a:lnTo>
                  <a:pt x="8633" y="5514"/>
                </a:lnTo>
                <a:lnTo>
                  <a:pt x="9736" y="3719"/>
                </a:lnTo>
                <a:close/>
                <a:moveTo>
                  <a:pt x="3435" y="6207"/>
                </a:moveTo>
                <a:cubicBezTo>
                  <a:pt x="3466" y="6964"/>
                  <a:pt x="2836" y="7594"/>
                  <a:pt x="2049" y="7594"/>
                </a:cubicBezTo>
                <a:cubicBezTo>
                  <a:pt x="1292" y="7594"/>
                  <a:pt x="662" y="6964"/>
                  <a:pt x="662" y="6207"/>
                </a:cubicBezTo>
                <a:close/>
                <a:moveTo>
                  <a:pt x="11090" y="6207"/>
                </a:moveTo>
                <a:cubicBezTo>
                  <a:pt x="11090" y="6964"/>
                  <a:pt x="10460" y="7594"/>
                  <a:pt x="9736" y="7594"/>
                </a:cubicBezTo>
                <a:cubicBezTo>
                  <a:pt x="8980" y="7594"/>
                  <a:pt x="8350" y="6964"/>
                  <a:pt x="8350" y="6207"/>
                </a:cubicBezTo>
                <a:close/>
                <a:moveTo>
                  <a:pt x="5892" y="663"/>
                </a:moveTo>
                <a:cubicBezTo>
                  <a:pt x="6113" y="663"/>
                  <a:pt x="6270" y="820"/>
                  <a:pt x="6270" y="1009"/>
                </a:cubicBezTo>
                <a:lnTo>
                  <a:pt x="6270" y="8980"/>
                </a:lnTo>
                <a:lnTo>
                  <a:pt x="5546" y="8980"/>
                </a:lnTo>
                <a:lnTo>
                  <a:pt x="5546" y="1009"/>
                </a:lnTo>
                <a:cubicBezTo>
                  <a:pt x="5546" y="820"/>
                  <a:pt x="5703" y="663"/>
                  <a:pt x="5892" y="663"/>
                </a:cubicBezTo>
                <a:close/>
                <a:moveTo>
                  <a:pt x="8003" y="9673"/>
                </a:moveTo>
                <a:cubicBezTo>
                  <a:pt x="8192" y="9673"/>
                  <a:pt x="8350" y="9830"/>
                  <a:pt x="8350" y="10020"/>
                </a:cubicBezTo>
                <a:lnTo>
                  <a:pt x="8350" y="10398"/>
                </a:lnTo>
                <a:lnTo>
                  <a:pt x="3466" y="10398"/>
                </a:lnTo>
                <a:lnTo>
                  <a:pt x="3466" y="10020"/>
                </a:lnTo>
                <a:cubicBezTo>
                  <a:pt x="3466" y="9830"/>
                  <a:pt x="3624" y="9673"/>
                  <a:pt x="3813" y="9673"/>
                </a:cubicBezTo>
                <a:close/>
                <a:moveTo>
                  <a:pt x="5955" y="1"/>
                </a:moveTo>
                <a:cubicBezTo>
                  <a:pt x="5357" y="1"/>
                  <a:pt x="4916" y="474"/>
                  <a:pt x="4916" y="1009"/>
                </a:cubicBezTo>
                <a:lnTo>
                  <a:pt x="4916" y="1167"/>
                </a:lnTo>
                <a:cubicBezTo>
                  <a:pt x="3970" y="1671"/>
                  <a:pt x="3655" y="1891"/>
                  <a:pt x="3057" y="1954"/>
                </a:cubicBezTo>
                <a:cubicBezTo>
                  <a:pt x="2899" y="1608"/>
                  <a:pt x="2553" y="1324"/>
                  <a:pt x="2112" y="1324"/>
                </a:cubicBezTo>
                <a:cubicBezTo>
                  <a:pt x="1734" y="1324"/>
                  <a:pt x="1387" y="1576"/>
                  <a:pt x="1166" y="1923"/>
                </a:cubicBezTo>
                <a:cubicBezTo>
                  <a:pt x="946" y="1891"/>
                  <a:pt x="694" y="1797"/>
                  <a:pt x="505" y="1734"/>
                </a:cubicBezTo>
                <a:cubicBezTo>
                  <a:pt x="454" y="1708"/>
                  <a:pt x="404" y="1697"/>
                  <a:pt x="355" y="1697"/>
                </a:cubicBezTo>
                <a:cubicBezTo>
                  <a:pt x="224" y="1697"/>
                  <a:pt x="110" y="1784"/>
                  <a:pt x="64" y="1923"/>
                </a:cubicBezTo>
                <a:cubicBezTo>
                  <a:pt x="1" y="2112"/>
                  <a:pt x="64" y="2301"/>
                  <a:pt x="284" y="2364"/>
                </a:cubicBezTo>
                <a:cubicBezTo>
                  <a:pt x="536" y="2458"/>
                  <a:pt x="820" y="2553"/>
                  <a:pt x="1135" y="2616"/>
                </a:cubicBezTo>
                <a:cubicBezTo>
                  <a:pt x="1229" y="2899"/>
                  <a:pt x="1387" y="3151"/>
                  <a:pt x="1607" y="3277"/>
                </a:cubicBezTo>
                <a:lnTo>
                  <a:pt x="127" y="5703"/>
                </a:lnTo>
                <a:cubicBezTo>
                  <a:pt x="64" y="5735"/>
                  <a:pt x="64" y="5829"/>
                  <a:pt x="64" y="5892"/>
                </a:cubicBezTo>
                <a:lnTo>
                  <a:pt x="64" y="6239"/>
                </a:lnTo>
                <a:cubicBezTo>
                  <a:pt x="64" y="7405"/>
                  <a:pt x="1009" y="8350"/>
                  <a:pt x="2175" y="8350"/>
                </a:cubicBezTo>
                <a:cubicBezTo>
                  <a:pt x="3309" y="8350"/>
                  <a:pt x="4254" y="7405"/>
                  <a:pt x="4254" y="6239"/>
                </a:cubicBezTo>
                <a:lnTo>
                  <a:pt x="4254" y="5892"/>
                </a:lnTo>
                <a:cubicBezTo>
                  <a:pt x="4254" y="5829"/>
                  <a:pt x="4254" y="5766"/>
                  <a:pt x="4222" y="5703"/>
                </a:cubicBezTo>
                <a:lnTo>
                  <a:pt x="2710" y="3277"/>
                </a:lnTo>
                <a:cubicBezTo>
                  <a:pt x="2962" y="3183"/>
                  <a:pt x="3120" y="2931"/>
                  <a:pt x="3183" y="2647"/>
                </a:cubicBezTo>
                <a:cubicBezTo>
                  <a:pt x="3844" y="2553"/>
                  <a:pt x="4222" y="2332"/>
                  <a:pt x="4947" y="1954"/>
                </a:cubicBezTo>
                <a:lnTo>
                  <a:pt x="4947" y="8980"/>
                </a:lnTo>
                <a:lnTo>
                  <a:pt x="3939" y="8980"/>
                </a:lnTo>
                <a:cubicBezTo>
                  <a:pt x="3340" y="8980"/>
                  <a:pt x="2899" y="9421"/>
                  <a:pt x="2899" y="9988"/>
                </a:cubicBezTo>
                <a:lnTo>
                  <a:pt x="2899" y="10713"/>
                </a:lnTo>
                <a:cubicBezTo>
                  <a:pt x="2899" y="10902"/>
                  <a:pt x="3057" y="11059"/>
                  <a:pt x="3246" y="11059"/>
                </a:cubicBezTo>
                <a:lnTo>
                  <a:pt x="8822" y="11059"/>
                </a:lnTo>
                <a:cubicBezTo>
                  <a:pt x="9011" y="11059"/>
                  <a:pt x="9169" y="10902"/>
                  <a:pt x="9169" y="10713"/>
                </a:cubicBezTo>
                <a:lnTo>
                  <a:pt x="9169" y="9988"/>
                </a:lnTo>
                <a:cubicBezTo>
                  <a:pt x="9169" y="9389"/>
                  <a:pt x="8696" y="8980"/>
                  <a:pt x="8129" y="8980"/>
                </a:cubicBezTo>
                <a:lnTo>
                  <a:pt x="7089" y="8980"/>
                </a:lnTo>
                <a:lnTo>
                  <a:pt x="7089" y="1954"/>
                </a:lnTo>
                <a:cubicBezTo>
                  <a:pt x="7814" y="2332"/>
                  <a:pt x="8224" y="2553"/>
                  <a:pt x="8885" y="2647"/>
                </a:cubicBezTo>
                <a:cubicBezTo>
                  <a:pt x="8980" y="2931"/>
                  <a:pt x="9137" y="3120"/>
                  <a:pt x="9358" y="3277"/>
                </a:cubicBezTo>
                <a:lnTo>
                  <a:pt x="7877" y="5703"/>
                </a:lnTo>
                <a:cubicBezTo>
                  <a:pt x="7814" y="5735"/>
                  <a:pt x="7814" y="5829"/>
                  <a:pt x="7814" y="5892"/>
                </a:cubicBezTo>
                <a:lnTo>
                  <a:pt x="7814" y="6239"/>
                </a:lnTo>
                <a:cubicBezTo>
                  <a:pt x="7814" y="7405"/>
                  <a:pt x="8759" y="8350"/>
                  <a:pt x="9925" y="8350"/>
                </a:cubicBezTo>
                <a:cubicBezTo>
                  <a:pt x="11059" y="8350"/>
                  <a:pt x="12004" y="7405"/>
                  <a:pt x="12004" y="6239"/>
                </a:cubicBezTo>
                <a:lnTo>
                  <a:pt x="12004" y="5892"/>
                </a:lnTo>
                <a:cubicBezTo>
                  <a:pt x="12004" y="5829"/>
                  <a:pt x="12004" y="5766"/>
                  <a:pt x="11973" y="5703"/>
                </a:cubicBezTo>
                <a:lnTo>
                  <a:pt x="10460" y="3277"/>
                </a:lnTo>
                <a:cubicBezTo>
                  <a:pt x="10523" y="3151"/>
                  <a:pt x="10681" y="2899"/>
                  <a:pt x="10744" y="2616"/>
                </a:cubicBezTo>
                <a:cubicBezTo>
                  <a:pt x="11027" y="2553"/>
                  <a:pt x="11343" y="2458"/>
                  <a:pt x="11626" y="2364"/>
                </a:cubicBezTo>
                <a:cubicBezTo>
                  <a:pt x="11815" y="2269"/>
                  <a:pt x="11878" y="2080"/>
                  <a:pt x="11815" y="1923"/>
                </a:cubicBezTo>
                <a:cubicBezTo>
                  <a:pt x="11746" y="1784"/>
                  <a:pt x="11626" y="1697"/>
                  <a:pt x="11505" y="1697"/>
                </a:cubicBezTo>
                <a:cubicBezTo>
                  <a:pt x="11461" y="1697"/>
                  <a:pt x="11416" y="1708"/>
                  <a:pt x="11374" y="1734"/>
                </a:cubicBezTo>
                <a:cubicBezTo>
                  <a:pt x="11122" y="1797"/>
                  <a:pt x="10933" y="1891"/>
                  <a:pt x="10712" y="1923"/>
                </a:cubicBezTo>
                <a:cubicBezTo>
                  <a:pt x="10555" y="1576"/>
                  <a:pt x="10208" y="1324"/>
                  <a:pt x="9767" y="1324"/>
                </a:cubicBezTo>
                <a:cubicBezTo>
                  <a:pt x="9326" y="1324"/>
                  <a:pt x="8980" y="1576"/>
                  <a:pt x="8822" y="1954"/>
                </a:cubicBezTo>
                <a:cubicBezTo>
                  <a:pt x="8224" y="1828"/>
                  <a:pt x="7908" y="1639"/>
                  <a:pt x="6963" y="1167"/>
                </a:cubicBezTo>
                <a:lnTo>
                  <a:pt x="6963" y="1009"/>
                </a:lnTo>
                <a:cubicBezTo>
                  <a:pt x="6963" y="411"/>
                  <a:pt x="6491" y="1"/>
                  <a:pt x="5955"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92;p55">
            <a:extLst>
              <a:ext uri="{FF2B5EF4-FFF2-40B4-BE49-F238E27FC236}">
                <a16:creationId xmlns:a16="http://schemas.microsoft.com/office/drawing/2014/main" id="{31B0BE4C-030E-4AC5-96A0-008A4F22FBAA}"/>
              </a:ext>
            </a:extLst>
          </p:cNvPr>
          <p:cNvSpPr/>
          <p:nvPr/>
        </p:nvSpPr>
        <p:spPr>
          <a:xfrm>
            <a:off x="7062063" y="2798450"/>
            <a:ext cx="482265" cy="475901"/>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393;p55">
            <a:extLst>
              <a:ext uri="{FF2B5EF4-FFF2-40B4-BE49-F238E27FC236}">
                <a16:creationId xmlns:a16="http://schemas.microsoft.com/office/drawing/2014/main" id="{1D6FE3C4-DA5A-4DA9-B3F0-5D898B179464}"/>
              </a:ext>
            </a:extLst>
          </p:cNvPr>
          <p:cNvSpPr/>
          <p:nvPr/>
        </p:nvSpPr>
        <p:spPr>
          <a:xfrm>
            <a:off x="10169516" y="1620823"/>
            <a:ext cx="305881" cy="473364"/>
          </a:xfrm>
          <a:custGeom>
            <a:avLst/>
            <a:gdLst/>
            <a:ahLst/>
            <a:cxnLst/>
            <a:rect l="l" t="t" r="r" b="b"/>
            <a:pathLst>
              <a:path w="7594" h="11752" extrusionOk="0">
                <a:moveTo>
                  <a:pt x="6585" y="662"/>
                </a:moveTo>
                <a:cubicBezTo>
                  <a:pt x="6774" y="662"/>
                  <a:pt x="6932" y="819"/>
                  <a:pt x="6932" y="1008"/>
                </a:cubicBezTo>
                <a:cubicBezTo>
                  <a:pt x="6932" y="1197"/>
                  <a:pt x="6774" y="1355"/>
                  <a:pt x="6585" y="1355"/>
                </a:cubicBezTo>
                <a:lnTo>
                  <a:pt x="1040" y="1355"/>
                </a:lnTo>
                <a:cubicBezTo>
                  <a:pt x="820" y="1355"/>
                  <a:pt x="662" y="1197"/>
                  <a:pt x="662" y="1008"/>
                </a:cubicBezTo>
                <a:cubicBezTo>
                  <a:pt x="662" y="819"/>
                  <a:pt x="820" y="662"/>
                  <a:pt x="1040" y="662"/>
                </a:cubicBezTo>
                <a:close/>
                <a:moveTo>
                  <a:pt x="6175" y="2048"/>
                </a:moveTo>
                <a:lnTo>
                  <a:pt x="6175" y="2867"/>
                </a:lnTo>
                <a:cubicBezTo>
                  <a:pt x="5435" y="3277"/>
                  <a:pt x="4600" y="3481"/>
                  <a:pt x="3765" y="3481"/>
                </a:cubicBezTo>
                <a:cubicBezTo>
                  <a:pt x="2930" y="3481"/>
                  <a:pt x="2096" y="3277"/>
                  <a:pt x="1355" y="2867"/>
                </a:cubicBezTo>
                <a:lnTo>
                  <a:pt x="1355" y="2048"/>
                </a:lnTo>
                <a:close/>
                <a:moveTo>
                  <a:pt x="1418" y="3686"/>
                </a:moveTo>
                <a:lnTo>
                  <a:pt x="1418" y="3686"/>
                </a:lnTo>
                <a:cubicBezTo>
                  <a:pt x="2174" y="4001"/>
                  <a:pt x="2962" y="4190"/>
                  <a:pt x="3781" y="4190"/>
                </a:cubicBezTo>
                <a:cubicBezTo>
                  <a:pt x="4600" y="4190"/>
                  <a:pt x="5388" y="4033"/>
                  <a:pt x="6144" y="3686"/>
                </a:cubicBezTo>
                <a:lnTo>
                  <a:pt x="6144" y="3686"/>
                </a:lnTo>
                <a:cubicBezTo>
                  <a:pt x="5860" y="4757"/>
                  <a:pt x="4915" y="5545"/>
                  <a:pt x="3781" y="5545"/>
                </a:cubicBezTo>
                <a:cubicBezTo>
                  <a:pt x="2647" y="5545"/>
                  <a:pt x="1702" y="4757"/>
                  <a:pt x="1418" y="3686"/>
                </a:cubicBezTo>
                <a:close/>
                <a:moveTo>
                  <a:pt x="3435" y="6238"/>
                </a:moveTo>
                <a:lnTo>
                  <a:pt x="3435" y="7813"/>
                </a:lnTo>
                <a:lnTo>
                  <a:pt x="1544" y="9704"/>
                </a:lnTo>
                <a:lnTo>
                  <a:pt x="1355" y="9704"/>
                </a:lnTo>
                <a:lnTo>
                  <a:pt x="1355" y="8695"/>
                </a:lnTo>
                <a:cubicBezTo>
                  <a:pt x="1355" y="7467"/>
                  <a:pt x="2237" y="6427"/>
                  <a:pt x="3435" y="6238"/>
                </a:cubicBezTo>
                <a:close/>
                <a:moveTo>
                  <a:pt x="3781" y="8443"/>
                </a:moveTo>
                <a:lnTo>
                  <a:pt x="5041" y="9704"/>
                </a:lnTo>
                <a:lnTo>
                  <a:pt x="2552" y="9704"/>
                </a:lnTo>
                <a:lnTo>
                  <a:pt x="3781" y="8443"/>
                </a:lnTo>
                <a:close/>
                <a:moveTo>
                  <a:pt x="4128" y="6238"/>
                </a:moveTo>
                <a:cubicBezTo>
                  <a:pt x="5325" y="6396"/>
                  <a:pt x="6207" y="7435"/>
                  <a:pt x="6207" y="8695"/>
                </a:cubicBezTo>
                <a:lnTo>
                  <a:pt x="6207" y="9704"/>
                </a:lnTo>
                <a:lnTo>
                  <a:pt x="6018" y="9704"/>
                </a:lnTo>
                <a:lnTo>
                  <a:pt x="4128" y="7813"/>
                </a:lnTo>
                <a:lnTo>
                  <a:pt x="4128" y="6238"/>
                </a:lnTo>
                <a:close/>
                <a:moveTo>
                  <a:pt x="6553" y="10397"/>
                </a:moveTo>
                <a:cubicBezTo>
                  <a:pt x="6743" y="10428"/>
                  <a:pt x="6900" y="10586"/>
                  <a:pt x="6900" y="10743"/>
                </a:cubicBezTo>
                <a:cubicBezTo>
                  <a:pt x="6900" y="10932"/>
                  <a:pt x="6743" y="11090"/>
                  <a:pt x="6553" y="11090"/>
                </a:cubicBezTo>
                <a:lnTo>
                  <a:pt x="977" y="11090"/>
                </a:lnTo>
                <a:cubicBezTo>
                  <a:pt x="788" y="11090"/>
                  <a:pt x="631" y="10932"/>
                  <a:pt x="631" y="10743"/>
                </a:cubicBezTo>
                <a:cubicBezTo>
                  <a:pt x="631" y="10554"/>
                  <a:pt x="788" y="10397"/>
                  <a:pt x="977" y="10397"/>
                </a:cubicBezTo>
                <a:close/>
                <a:moveTo>
                  <a:pt x="1009" y="0"/>
                </a:moveTo>
                <a:cubicBezTo>
                  <a:pt x="442" y="0"/>
                  <a:pt x="0" y="473"/>
                  <a:pt x="0" y="1008"/>
                </a:cubicBezTo>
                <a:cubicBezTo>
                  <a:pt x="0" y="1449"/>
                  <a:pt x="284" y="1827"/>
                  <a:pt x="694" y="1985"/>
                </a:cubicBezTo>
                <a:lnTo>
                  <a:pt x="694" y="3088"/>
                </a:lnTo>
                <a:cubicBezTo>
                  <a:pt x="694" y="4316"/>
                  <a:pt x="1387" y="5356"/>
                  <a:pt x="2395" y="5860"/>
                </a:cubicBezTo>
                <a:cubicBezTo>
                  <a:pt x="1387" y="6364"/>
                  <a:pt x="694" y="7435"/>
                  <a:pt x="694" y="8664"/>
                </a:cubicBezTo>
                <a:lnTo>
                  <a:pt x="694" y="9767"/>
                </a:lnTo>
                <a:cubicBezTo>
                  <a:pt x="316" y="9924"/>
                  <a:pt x="0" y="10271"/>
                  <a:pt x="0" y="10743"/>
                </a:cubicBezTo>
                <a:cubicBezTo>
                  <a:pt x="0" y="11342"/>
                  <a:pt x="473" y="11751"/>
                  <a:pt x="1009" y="11751"/>
                </a:cubicBezTo>
                <a:lnTo>
                  <a:pt x="6585" y="11751"/>
                </a:lnTo>
                <a:cubicBezTo>
                  <a:pt x="7152" y="11751"/>
                  <a:pt x="7593" y="11279"/>
                  <a:pt x="7593" y="10743"/>
                </a:cubicBezTo>
                <a:cubicBezTo>
                  <a:pt x="7593" y="10302"/>
                  <a:pt x="7310" y="9924"/>
                  <a:pt x="6900" y="9767"/>
                </a:cubicBezTo>
                <a:lnTo>
                  <a:pt x="6900" y="8664"/>
                </a:lnTo>
                <a:cubicBezTo>
                  <a:pt x="6900" y="7435"/>
                  <a:pt x="6207" y="6364"/>
                  <a:pt x="5199" y="5860"/>
                </a:cubicBezTo>
                <a:cubicBezTo>
                  <a:pt x="6207" y="5387"/>
                  <a:pt x="6900" y="4316"/>
                  <a:pt x="6900" y="3088"/>
                </a:cubicBezTo>
                <a:lnTo>
                  <a:pt x="6900" y="1985"/>
                </a:lnTo>
                <a:cubicBezTo>
                  <a:pt x="7278" y="1827"/>
                  <a:pt x="7593" y="1481"/>
                  <a:pt x="7593" y="1008"/>
                </a:cubicBezTo>
                <a:cubicBezTo>
                  <a:pt x="7593" y="410"/>
                  <a:pt x="7121" y="0"/>
                  <a:pt x="658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394;p55">
            <a:extLst>
              <a:ext uri="{FF2B5EF4-FFF2-40B4-BE49-F238E27FC236}">
                <a16:creationId xmlns:a16="http://schemas.microsoft.com/office/drawing/2014/main" id="{66C6F4FE-2CB2-4A3E-8C48-292400E3BD59}"/>
              </a:ext>
            </a:extLst>
          </p:cNvPr>
          <p:cNvSpPr/>
          <p:nvPr/>
        </p:nvSpPr>
        <p:spPr>
          <a:xfrm>
            <a:off x="1620745" y="1618910"/>
            <a:ext cx="479688" cy="477189"/>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8395;p55">
            <a:extLst>
              <a:ext uri="{FF2B5EF4-FFF2-40B4-BE49-F238E27FC236}">
                <a16:creationId xmlns:a16="http://schemas.microsoft.com/office/drawing/2014/main" id="{67529EB1-4627-4472-946A-FD2658CB4682}"/>
              </a:ext>
            </a:extLst>
          </p:cNvPr>
          <p:cNvGrpSpPr/>
          <p:nvPr/>
        </p:nvGrpSpPr>
        <p:grpSpPr>
          <a:xfrm>
            <a:off x="1620113" y="2184880"/>
            <a:ext cx="480976" cy="475942"/>
            <a:chOff x="1049375" y="2318350"/>
            <a:chExt cx="298525" cy="295400"/>
          </a:xfrm>
          <a:solidFill>
            <a:srgbClr val="5C3183"/>
          </a:solidFill>
        </p:grpSpPr>
        <p:sp>
          <p:nvSpPr>
            <p:cNvPr id="453" name="Google Shape;8396;p55">
              <a:extLst>
                <a:ext uri="{FF2B5EF4-FFF2-40B4-BE49-F238E27FC236}">
                  <a16:creationId xmlns:a16="http://schemas.microsoft.com/office/drawing/2014/main" id="{DCBD4EA3-E70A-4877-83CA-4A21E6A096ED}"/>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397;p55">
              <a:extLst>
                <a:ext uri="{FF2B5EF4-FFF2-40B4-BE49-F238E27FC236}">
                  <a16:creationId xmlns:a16="http://schemas.microsoft.com/office/drawing/2014/main" id="{CA9A8661-003D-4F25-B414-0D80B0614BB8}"/>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398;p55">
              <a:extLst>
                <a:ext uri="{FF2B5EF4-FFF2-40B4-BE49-F238E27FC236}">
                  <a16:creationId xmlns:a16="http://schemas.microsoft.com/office/drawing/2014/main" id="{1F76C35F-83DC-440D-9615-FCC787C6741D}"/>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399;p55">
              <a:extLst>
                <a:ext uri="{FF2B5EF4-FFF2-40B4-BE49-F238E27FC236}">
                  <a16:creationId xmlns:a16="http://schemas.microsoft.com/office/drawing/2014/main" id="{3D1496FF-3BDE-4791-BEEC-B3BF63AF1264}"/>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8400;p55">
            <a:extLst>
              <a:ext uri="{FF2B5EF4-FFF2-40B4-BE49-F238E27FC236}">
                <a16:creationId xmlns:a16="http://schemas.microsoft.com/office/drawing/2014/main" id="{F0B45CB0-0804-469C-BEF2-9666CD2B9D2A}"/>
              </a:ext>
            </a:extLst>
          </p:cNvPr>
          <p:cNvGrpSpPr/>
          <p:nvPr/>
        </p:nvGrpSpPr>
        <p:grpSpPr>
          <a:xfrm>
            <a:off x="1620758" y="2796563"/>
            <a:ext cx="479688" cy="479688"/>
            <a:chOff x="1049375" y="2680675"/>
            <a:chExt cx="297725" cy="297725"/>
          </a:xfrm>
          <a:solidFill>
            <a:srgbClr val="5C3183"/>
          </a:solidFill>
        </p:grpSpPr>
        <p:sp>
          <p:nvSpPr>
            <p:cNvPr id="451" name="Google Shape;8401;p55">
              <a:extLst>
                <a:ext uri="{FF2B5EF4-FFF2-40B4-BE49-F238E27FC236}">
                  <a16:creationId xmlns:a16="http://schemas.microsoft.com/office/drawing/2014/main" id="{19391E54-BA4E-4659-9E1C-EF9C44B31AD6}"/>
                </a:ext>
              </a:extLst>
            </p:cNvPr>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402;p55">
              <a:extLst>
                <a:ext uri="{FF2B5EF4-FFF2-40B4-BE49-F238E27FC236}">
                  <a16:creationId xmlns:a16="http://schemas.microsoft.com/office/drawing/2014/main" id="{7751AF14-8B5E-4B6A-B44A-8A3966A5188C}"/>
                </a:ext>
              </a:extLst>
            </p:cNvPr>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8403;p55">
            <a:extLst>
              <a:ext uri="{FF2B5EF4-FFF2-40B4-BE49-F238E27FC236}">
                <a16:creationId xmlns:a16="http://schemas.microsoft.com/office/drawing/2014/main" id="{7D85A64F-0817-4159-B029-7CF37F65A129}"/>
              </a:ext>
            </a:extLst>
          </p:cNvPr>
          <p:cNvGrpSpPr/>
          <p:nvPr/>
        </p:nvGrpSpPr>
        <p:grpSpPr>
          <a:xfrm>
            <a:off x="4643269" y="1619539"/>
            <a:ext cx="475901" cy="475942"/>
            <a:chOff x="2872725" y="1954475"/>
            <a:chExt cx="295375" cy="295400"/>
          </a:xfrm>
          <a:solidFill>
            <a:srgbClr val="5C3183"/>
          </a:solidFill>
        </p:grpSpPr>
        <p:sp>
          <p:nvSpPr>
            <p:cNvPr id="448" name="Google Shape;8404;p55">
              <a:extLst>
                <a:ext uri="{FF2B5EF4-FFF2-40B4-BE49-F238E27FC236}">
                  <a16:creationId xmlns:a16="http://schemas.microsoft.com/office/drawing/2014/main" id="{72344DD5-364F-497C-87CA-2C0B49F23B3B}"/>
                </a:ext>
              </a:extLst>
            </p:cNvPr>
            <p:cNvSpPr/>
            <p:nvPr/>
          </p:nvSpPr>
          <p:spPr>
            <a:xfrm>
              <a:off x="2959350" y="1954475"/>
              <a:ext cx="122100" cy="139450"/>
            </a:xfrm>
            <a:custGeom>
              <a:avLst/>
              <a:gdLst/>
              <a:ahLst/>
              <a:cxnLst/>
              <a:rect l="l" t="t" r="r" b="b"/>
              <a:pathLst>
                <a:path w="4884" h="5578" extrusionOk="0">
                  <a:moveTo>
                    <a:pt x="2395" y="694"/>
                  </a:moveTo>
                  <a:cubicBezTo>
                    <a:pt x="2805" y="694"/>
                    <a:pt x="3120" y="1009"/>
                    <a:pt x="3120" y="1418"/>
                  </a:cubicBezTo>
                  <a:cubicBezTo>
                    <a:pt x="3120" y="1797"/>
                    <a:pt x="2805" y="2112"/>
                    <a:pt x="2395" y="2112"/>
                  </a:cubicBezTo>
                  <a:cubicBezTo>
                    <a:pt x="2017" y="2112"/>
                    <a:pt x="1702" y="1797"/>
                    <a:pt x="1702" y="1418"/>
                  </a:cubicBezTo>
                  <a:cubicBezTo>
                    <a:pt x="1733" y="1009"/>
                    <a:pt x="2048" y="694"/>
                    <a:pt x="2395" y="694"/>
                  </a:cubicBezTo>
                  <a:close/>
                  <a:moveTo>
                    <a:pt x="2395" y="2742"/>
                  </a:moveTo>
                  <a:cubicBezTo>
                    <a:pt x="3340" y="2742"/>
                    <a:pt x="4128" y="3529"/>
                    <a:pt x="4128" y="4537"/>
                  </a:cubicBezTo>
                  <a:lnTo>
                    <a:pt x="4128" y="4884"/>
                  </a:lnTo>
                  <a:lnTo>
                    <a:pt x="662" y="4884"/>
                  </a:lnTo>
                  <a:lnTo>
                    <a:pt x="662" y="4537"/>
                  </a:lnTo>
                  <a:cubicBezTo>
                    <a:pt x="662" y="3529"/>
                    <a:pt x="1450" y="2742"/>
                    <a:pt x="2395" y="2742"/>
                  </a:cubicBezTo>
                  <a:close/>
                  <a:moveTo>
                    <a:pt x="2490" y="1"/>
                  </a:moveTo>
                  <a:cubicBezTo>
                    <a:pt x="1733" y="1"/>
                    <a:pt x="1103" y="631"/>
                    <a:pt x="1103" y="1387"/>
                  </a:cubicBezTo>
                  <a:cubicBezTo>
                    <a:pt x="1103" y="1734"/>
                    <a:pt x="1229" y="2049"/>
                    <a:pt x="1450" y="2332"/>
                  </a:cubicBezTo>
                  <a:cubicBezTo>
                    <a:pt x="568" y="2710"/>
                    <a:pt x="1" y="3529"/>
                    <a:pt x="1" y="4537"/>
                  </a:cubicBezTo>
                  <a:lnTo>
                    <a:pt x="1" y="5231"/>
                  </a:lnTo>
                  <a:cubicBezTo>
                    <a:pt x="1" y="5420"/>
                    <a:pt x="158" y="5577"/>
                    <a:pt x="347" y="5577"/>
                  </a:cubicBezTo>
                  <a:lnTo>
                    <a:pt x="4537" y="5577"/>
                  </a:lnTo>
                  <a:cubicBezTo>
                    <a:pt x="4726" y="5577"/>
                    <a:pt x="4884" y="5420"/>
                    <a:pt x="4884" y="5231"/>
                  </a:cubicBezTo>
                  <a:lnTo>
                    <a:pt x="4884" y="4537"/>
                  </a:lnTo>
                  <a:cubicBezTo>
                    <a:pt x="4884" y="3529"/>
                    <a:pt x="4317" y="2710"/>
                    <a:pt x="3498" y="2332"/>
                  </a:cubicBezTo>
                  <a:cubicBezTo>
                    <a:pt x="3750" y="2080"/>
                    <a:pt x="3844" y="1765"/>
                    <a:pt x="3844" y="1387"/>
                  </a:cubicBezTo>
                  <a:cubicBezTo>
                    <a:pt x="3844" y="631"/>
                    <a:pt x="3214" y="1"/>
                    <a:pt x="24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8405;p55">
              <a:extLst>
                <a:ext uri="{FF2B5EF4-FFF2-40B4-BE49-F238E27FC236}">
                  <a16:creationId xmlns:a16="http://schemas.microsoft.com/office/drawing/2014/main" id="{167B4327-C67C-416C-BE22-609753746B99}"/>
                </a:ext>
              </a:extLst>
            </p:cNvPr>
            <p:cNvSpPr/>
            <p:nvPr/>
          </p:nvSpPr>
          <p:spPr>
            <a:xfrm>
              <a:off x="2906575" y="2146650"/>
              <a:ext cx="191425" cy="69350"/>
            </a:xfrm>
            <a:custGeom>
              <a:avLst/>
              <a:gdLst/>
              <a:ahLst/>
              <a:cxnLst/>
              <a:rect l="l" t="t" r="r" b="b"/>
              <a:pathLst>
                <a:path w="7657" h="2774" extrusionOk="0">
                  <a:moveTo>
                    <a:pt x="1419" y="694"/>
                  </a:moveTo>
                  <a:lnTo>
                    <a:pt x="1419" y="2080"/>
                  </a:lnTo>
                  <a:lnTo>
                    <a:pt x="694" y="2080"/>
                  </a:lnTo>
                  <a:lnTo>
                    <a:pt x="694" y="694"/>
                  </a:lnTo>
                  <a:close/>
                  <a:moveTo>
                    <a:pt x="2773" y="694"/>
                  </a:moveTo>
                  <a:lnTo>
                    <a:pt x="2773" y="2080"/>
                  </a:lnTo>
                  <a:lnTo>
                    <a:pt x="2080" y="2080"/>
                  </a:lnTo>
                  <a:lnTo>
                    <a:pt x="2080" y="694"/>
                  </a:lnTo>
                  <a:close/>
                  <a:moveTo>
                    <a:pt x="4159" y="694"/>
                  </a:moveTo>
                  <a:lnTo>
                    <a:pt x="4159" y="2080"/>
                  </a:lnTo>
                  <a:lnTo>
                    <a:pt x="3466" y="2080"/>
                  </a:lnTo>
                  <a:lnTo>
                    <a:pt x="3466" y="694"/>
                  </a:lnTo>
                  <a:close/>
                  <a:moveTo>
                    <a:pt x="6995" y="694"/>
                  </a:moveTo>
                  <a:lnTo>
                    <a:pt x="6995" y="2080"/>
                  </a:lnTo>
                  <a:lnTo>
                    <a:pt x="4884" y="2080"/>
                  </a:lnTo>
                  <a:lnTo>
                    <a:pt x="4884" y="694"/>
                  </a:lnTo>
                  <a:close/>
                  <a:moveTo>
                    <a:pt x="347" y="1"/>
                  </a:moveTo>
                  <a:cubicBezTo>
                    <a:pt x="158" y="1"/>
                    <a:pt x="1" y="158"/>
                    <a:pt x="1" y="347"/>
                  </a:cubicBezTo>
                  <a:lnTo>
                    <a:pt x="1" y="2427"/>
                  </a:lnTo>
                  <a:cubicBezTo>
                    <a:pt x="1" y="2616"/>
                    <a:pt x="158" y="2773"/>
                    <a:pt x="347" y="2773"/>
                  </a:cubicBezTo>
                  <a:lnTo>
                    <a:pt x="7310" y="2773"/>
                  </a:lnTo>
                  <a:cubicBezTo>
                    <a:pt x="7499" y="2773"/>
                    <a:pt x="7657" y="2616"/>
                    <a:pt x="7657" y="2427"/>
                  </a:cubicBezTo>
                  <a:lnTo>
                    <a:pt x="7657" y="347"/>
                  </a:lnTo>
                  <a:cubicBezTo>
                    <a:pt x="7657" y="127"/>
                    <a:pt x="7499" y="1"/>
                    <a:pt x="7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406;p55">
              <a:extLst>
                <a:ext uri="{FF2B5EF4-FFF2-40B4-BE49-F238E27FC236}">
                  <a16:creationId xmlns:a16="http://schemas.microsoft.com/office/drawing/2014/main" id="{79B46026-8243-4931-9B7B-30617CE49F97}"/>
                </a:ext>
              </a:extLst>
            </p:cNvPr>
            <p:cNvSpPr/>
            <p:nvPr/>
          </p:nvSpPr>
          <p:spPr>
            <a:xfrm>
              <a:off x="2872725" y="2112000"/>
              <a:ext cx="295375" cy="137875"/>
            </a:xfrm>
            <a:custGeom>
              <a:avLst/>
              <a:gdLst/>
              <a:ahLst/>
              <a:cxnLst/>
              <a:rect l="l" t="t" r="r" b="b"/>
              <a:pathLst>
                <a:path w="11815" h="5515" extrusionOk="0">
                  <a:moveTo>
                    <a:pt x="11121" y="2080"/>
                  </a:moveTo>
                  <a:lnTo>
                    <a:pt x="11121" y="3466"/>
                  </a:lnTo>
                  <a:lnTo>
                    <a:pt x="10397" y="3466"/>
                  </a:lnTo>
                  <a:lnTo>
                    <a:pt x="10397" y="2080"/>
                  </a:lnTo>
                  <a:close/>
                  <a:moveTo>
                    <a:pt x="9389" y="662"/>
                  </a:moveTo>
                  <a:cubicBezTo>
                    <a:pt x="9578" y="662"/>
                    <a:pt x="9735" y="820"/>
                    <a:pt x="9735" y="1009"/>
                  </a:cubicBezTo>
                  <a:lnTo>
                    <a:pt x="9735" y="4474"/>
                  </a:lnTo>
                  <a:cubicBezTo>
                    <a:pt x="9735" y="4663"/>
                    <a:pt x="9578" y="4852"/>
                    <a:pt x="9389" y="4852"/>
                  </a:cubicBezTo>
                  <a:lnTo>
                    <a:pt x="1040" y="4852"/>
                  </a:lnTo>
                  <a:cubicBezTo>
                    <a:pt x="819" y="4852"/>
                    <a:pt x="662" y="4663"/>
                    <a:pt x="662" y="4474"/>
                  </a:cubicBezTo>
                  <a:lnTo>
                    <a:pt x="662" y="1009"/>
                  </a:lnTo>
                  <a:cubicBezTo>
                    <a:pt x="662" y="820"/>
                    <a:pt x="819" y="662"/>
                    <a:pt x="1040" y="662"/>
                  </a:cubicBezTo>
                  <a:close/>
                  <a:moveTo>
                    <a:pt x="1040" y="1"/>
                  </a:moveTo>
                  <a:cubicBezTo>
                    <a:pt x="441" y="1"/>
                    <a:pt x="0" y="473"/>
                    <a:pt x="0" y="1009"/>
                  </a:cubicBezTo>
                  <a:lnTo>
                    <a:pt x="0" y="4474"/>
                  </a:lnTo>
                  <a:cubicBezTo>
                    <a:pt x="0" y="5073"/>
                    <a:pt x="473" y="5514"/>
                    <a:pt x="1040" y="5514"/>
                  </a:cubicBezTo>
                  <a:lnTo>
                    <a:pt x="9357" y="5514"/>
                  </a:lnTo>
                  <a:cubicBezTo>
                    <a:pt x="9956" y="5514"/>
                    <a:pt x="10397" y="5041"/>
                    <a:pt x="10397" y="4474"/>
                  </a:cubicBezTo>
                  <a:lnTo>
                    <a:pt x="10397" y="4128"/>
                  </a:lnTo>
                  <a:lnTo>
                    <a:pt x="11436" y="4128"/>
                  </a:lnTo>
                  <a:cubicBezTo>
                    <a:pt x="11625" y="4128"/>
                    <a:pt x="11783" y="3970"/>
                    <a:pt x="11783" y="3781"/>
                  </a:cubicBezTo>
                  <a:lnTo>
                    <a:pt x="11783" y="1702"/>
                  </a:lnTo>
                  <a:cubicBezTo>
                    <a:pt x="11814" y="1513"/>
                    <a:pt x="11657" y="1387"/>
                    <a:pt x="11468" y="1387"/>
                  </a:cubicBezTo>
                  <a:lnTo>
                    <a:pt x="10397" y="1387"/>
                  </a:lnTo>
                  <a:lnTo>
                    <a:pt x="10397" y="1009"/>
                  </a:lnTo>
                  <a:cubicBezTo>
                    <a:pt x="10397" y="442"/>
                    <a:pt x="9924" y="1"/>
                    <a:pt x="93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8407;p55">
            <a:extLst>
              <a:ext uri="{FF2B5EF4-FFF2-40B4-BE49-F238E27FC236}">
                <a16:creationId xmlns:a16="http://schemas.microsoft.com/office/drawing/2014/main" id="{647C02DF-33C3-42B3-B058-0F2C84939068}"/>
              </a:ext>
            </a:extLst>
          </p:cNvPr>
          <p:cNvGrpSpPr/>
          <p:nvPr/>
        </p:nvGrpSpPr>
        <p:grpSpPr>
          <a:xfrm>
            <a:off x="4672452" y="2183611"/>
            <a:ext cx="417537" cy="478479"/>
            <a:chOff x="2890050" y="2318350"/>
            <a:chExt cx="259150" cy="296975"/>
          </a:xfrm>
          <a:solidFill>
            <a:srgbClr val="5C3183"/>
          </a:solidFill>
        </p:grpSpPr>
        <p:sp>
          <p:nvSpPr>
            <p:cNvPr id="446" name="Google Shape;8408;p55">
              <a:extLst>
                <a:ext uri="{FF2B5EF4-FFF2-40B4-BE49-F238E27FC236}">
                  <a16:creationId xmlns:a16="http://schemas.microsoft.com/office/drawing/2014/main" id="{90839852-04E6-434B-A3C0-FB5BB4863F89}"/>
                </a:ext>
              </a:extLst>
            </p:cNvPr>
            <p:cNvSpPr/>
            <p:nvPr/>
          </p:nvSpPr>
          <p:spPr>
            <a:xfrm>
              <a:off x="2936525" y="2353025"/>
              <a:ext cx="160700" cy="155975"/>
            </a:xfrm>
            <a:custGeom>
              <a:avLst/>
              <a:gdLst/>
              <a:ahLst/>
              <a:cxnLst/>
              <a:rect l="l" t="t" r="r" b="b"/>
              <a:pathLst>
                <a:path w="6428" h="6239" extrusionOk="0">
                  <a:moveTo>
                    <a:pt x="3371" y="2048"/>
                  </a:moveTo>
                  <a:cubicBezTo>
                    <a:pt x="3749" y="2048"/>
                    <a:pt x="4064" y="2363"/>
                    <a:pt x="4064" y="2773"/>
                  </a:cubicBezTo>
                  <a:cubicBezTo>
                    <a:pt x="4064" y="3151"/>
                    <a:pt x="3749" y="3466"/>
                    <a:pt x="3371" y="3466"/>
                  </a:cubicBezTo>
                  <a:cubicBezTo>
                    <a:pt x="2961" y="3466"/>
                    <a:pt x="2646" y="3151"/>
                    <a:pt x="2646" y="2773"/>
                  </a:cubicBezTo>
                  <a:cubicBezTo>
                    <a:pt x="2646" y="2363"/>
                    <a:pt x="2961" y="2048"/>
                    <a:pt x="3371" y="2048"/>
                  </a:cubicBezTo>
                  <a:close/>
                  <a:moveTo>
                    <a:pt x="3308" y="662"/>
                  </a:moveTo>
                  <a:cubicBezTo>
                    <a:pt x="4663" y="662"/>
                    <a:pt x="5734" y="1764"/>
                    <a:pt x="5734" y="3119"/>
                  </a:cubicBezTo>
                  <a:cubicBezTo>
                    <a:pt x="5734" y="3655"/>
                    <a:pt x="5513" y="4159"/>
                    <a:pt x="5167" y="4663"/>
                  </a:cubicBezTo>
                  <a:cubicBezTo>
                    <a:pt x="4978" y="4253"/>
                    <a:pt x="4694" y="3938"/>
                    <a:pt x="4316" y="3686"/>
                  </a:cubicBezTo>
                  <a:cubicBezTo>
                    <a:pt x="4537" y="3466"/>
                    <a:pt x="4694" y="3119"/>
                    <a:pt x="4694" y="2741"/>
                  </a:cubicBezTo>
                  <a:cubicBezTo>
                    <a:pt x="4694" y="2016"/>
                    <a:pt x="4064" y="1386"/>
                    <a:pt x="3308" y="1386"/>
                  </a:cubicBezTo>
                  <a:cubicBezTo>
                    <a:pt x="2583" y="1386"/>
                    <a:pt x="1953" y="2016"/>
                    <a:pt x="1953" y="2741"/>
                  </a:cubicBezTo>
                  <a:cubicBezTo>
                    <a:pt x="1953" y="3119"/>
                    <a:pt x="2111" y="3466"/>
                    <a:pt x="2331" y="3686"/>
                  </a:cubicBezTo>
                  <a:cubicBezTo>
                    <a:pt x="1953" y="3907"/>
                    <a:pt x="1670" y="4253"/>
                    <a:pt x="1481" y="4663"/>
                  </a:cubicBezTo>
                  <a:cubicBezTo>
                    <a:pt x="1008" y="4096"/>
                    <a:pt x="851" y="3434"/>
                    <a:pt x="914" y="2773"/>
                  </a:cubicBezTo>
                  <a:cubicBezTo>
                    <a:pt x="1071" y="1670"/>
                    <a:pt x="2048" y="662"/>
                    <a:pt x="3308" y="662"/>
                  </a:cubicBezTo>
                  <a:close/>
                  <a:moveTo>
                    <a:pt x="3308" y="4190"/>
                  </a:moveTo>
                  <a:cubicBezTo>
                    <a:pt x="3938" y="4190"/>
                    <a:pt x="4442" y="4600"/>
                    <a:pt x="4663" y="5167"/>
                  </a:cubicBezTo>
                  <a:cubicBezTo>
                    <a:pt x="4253" y="5387"/>
                    <a:pt x="3844" y="5545"/>
                    <a:pt x="3308" y="5545"/>
                  </a:cubicBezTo>
                  <a:cubicBezTo>
                    <a:pt x="2835" y="5545"/>
                    <a:pt x="2363" y="5387"/>
                    <a:pt x="1985" y="5167"/>
                  </a:cubicBezTo>
                  <a:cubicBezTo>
                    <a:pt x="2142" y="4568"/>
                    <a:pt x="2678" y="4190"/>
                    <a:pt x="3308" y="4190"/>
                  </a:cubicBezTo>
                  <a:close/>
                  <a:moveTo>
                    <a:pt x="3308" y="0"/>
                  </a:moveTo>
                  <a:cubicBezTo>
                    <a:pt x="1701" y="0"/>
                    <a:pt x="410" y="1229"/>
                    <a:pt x="252" y="2678"/>
                  </a:cubicBezTo>
                  <a:cubicBezTo>
                    <a:pt x="0" y="4600"/>
                    <a:pt x="1481" y="6238"/>
                    <a:pt x="3308" y="6238"/>
                  </a:cubicBezTo>
                  <a:cubicBezTo>
                    <a:pt x="5041" y="6238"/>
                    <a:pt x="6427" y="4820"/>
                    <a:pt x="6427" y="3119"/>
                  </a:cubicBezTo>
                  <a:cubicBezTo>
                    <a:pt x="6427" y="1386"/>
                    <a:pt x="5009" y="0"/>
                    <a:pt x="3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8409;p55">
              <a:extLst>
                <a:ext uri="{FF2B5EF4-FFF2-40B4-BE49-F238E27FC236}">
                  <a16:creationId xmlns:a16="http://schemas.microsoft.com/office/drawing/2014/main" id="{4B6E3FB4-2212-490A-B84D-F2854183E1D4}"/>
                </a:ext>
              </a:extLst>
            </p:cNvPr>
            <p:cNvSpPr/>
            <p:nvPr/>
          </p:nvSpPr>
          <p:spPr>
            <a:xfrm>
              <a:off x="2890050" y="2318350"/>
              <a:ext cx="259150" cy="296975"/>
            </a:xfrm>
            <a:custGeom>
              <a:avLst/>
              <a:gdLst/>
              <a:ahLst/>
              <a:cxnLst/>
              <a:rect l="l" t="t" r="r" b="b"/>
              <a:pathLst>
                <a:path w="10366" h="11879" extrusionOk="0">
                  <a:moveTo>
                    <a:pt x="5167" y="694"/>
                  </a:moveTo>
                  <a:cubicBezTo>
                    <a:pt x="7309" y="694"/>
                    <a:pt x="9011" y="2427"/>
                    <a:pt x="9011" y="4506"/>
                  </a:cubicBezTo>
                  <a:cubicBezTo>
                    <a:pt x="9011" y="5640"/>
                    <a:pt x="8475" y="6711"/>
                    <a:pt x="7656" y="7405"/>
                  </a:cubicBezTo>
                  <a:lnTo>
                    <a:pt x="5167" y="9547"/>
                  </a:lnTo>
                  <a:lnTo>
                    <a:pt x="2710" y="7405"/>
                  </a:lnTo>
                  <a:cubicBezTo>
                    <a:pt x="1796" y="6585"/>
                    <a:pt x="1229" y="5420"/>
                    <a:pt x="1386" y="4034"/>
                  </a:cubicBezTo>
                  <a:cubicBezTo>
                    <a:pt x="1575" y="2206"/>
                    <a:pt x="3151" y="694"/>
                    <a:pt x="5167" y="694"/>
                  </a:cubicBezTo>
                  <a:close/>
                  <a:moveTo>
                    <a:pt x="8475" y="8980"/>
                  </a:moveTo>
                  <a:lnTo>
                    <a:pt x="9546" y="11122"/>
                  </a:lnTo>
                  <a:lnTo>
                    <a:pt x="977" y="11122"/>
                  </a:lnTo>
                  <a:lnTo>
                    <a:pt x="2017" y="8980"/>
                  </a:lnTo>
                  <a:lnTo>
                    <a:pt x="3529" y="8980"/>
                  </a:lnTo>
                  <a:lnTo>
                    <a:pt x="4978" y="10240"/>
                  </a:lnTo>
                  <a:cubicBezTo>
                    <a:pt x="5073" y="10272"/>
                    <a:pt x="5136" y="10335"/>
                    <a:pt x="5230" y="10335"/>
                  </a:cubicBezTo>
                  <a:cubicBezTo>
                    <a:pt x="5293" y="10335"/>
                    <a:pt x="5388" y="10272"/>
                    <a:pt x="5451" y="10240"/>
                  </a:cubicBezTo>
                  <a:lnTo>
                    <a:pt x="6900" y="8980"/>
                  </a:lnTo>
                  <a:close/>
                  <a:moveTo>
                    <a:pt x="5107" y="1"/>
                  </a:moveTo>
                  <a:cubicBezTo>
                    <a:pt x="2772" y="1"/>
                    <a:pt x="912" y="1815"/>
                    <a:pt x="662" y="3939"/>
                  </a:cubicBezTo>
                  <a:cubicBezTo>
                    <a:pt x="441" y="5483"/>
                    <a:pt x="1040" y="6932"/>
                    <a:pt x="2174" y="7940"/>
                  </a:cubicBezTo>
                  <a:lnTo>
                    <a:pt x="2615" y="8318"/>
                  </a:lnTo>
                  <a:lnTo>
                    <a:pt x="1638" y="8318"/>
                  </a:lnTo>
                  <a:cubicBezTo>
                    <a:pt x="1575" y="8318"/>
                    <a:pt x="1481" y="8413"/>
                    <a:pt x="1449" y="8507"/>
                  </a:cubicBezTo>
                  <a:lnTo>
                    <a:pt x="63" y="11343"/>
                  </a:lnTo>
                  <a:cubicBezTo>
                    <a:pt x="0" y="11469"/>
                    <a:pt x="0" y="11595"/>
                    <a:pt x="63" y="11721"/>
                  </a:cubicBezTo>
                  <a:cubicBezTo>
                    <a:pt x="126" y="11815"/>
                    <a:pt x="221" y="11878"/>
                    <a:pt x="347" y="11878"/>
                  </a:cubicBezTo>
                  <a:lnTo>
                    <a:pt x="10019" y="11878"/>
                  </a:lnTo>
                  <a:cubicBezTo>
                    <a:pt x="10145" y="11878"/>
                    <a:pt x="10271" y="11784"/>
                    <a:pt x="10302" y="11721"/>
                  </a:cubicBezTo>
                  <a:cubicBezTo>
                    <a:pt x="10365" y="11595"/>
                    <a:pt x="10365" y="11469"/>
                    <a:pt x="10302" y="11343"/>
                  </a:cubicBezTo>
                  <a:lnTo>
                    <a:pt x="8916" y="8507"/>
                  </a:lnTo>
                  <a:cubicBezTo>
                    <a:pt x="8885" y="8413"/>
                    <a:pt x="8727" y="8318"/>
                    <a:pt x="8601" y="8318"/>
                  </a:cubicBezTo>
                  <a:lnTo>
                    <a:pt x="7624" y="8318"/>
                  </a:lnTo>
                  <a:lnTo>
                    <a:pt x="8065" y="7940"/>
                  </a:lnTo>
                  <a:cubicBezTo>
                    <a:pt x="9042" y="7090"/>
                    <a:pt x="9641" y="5829"/>
                    <a:pt x="9641" y="4506"/>
                  </a:cubicBezTo>
                  <a:cubicBezTo>
                    <a:pt x="9641" y="2049"/>
                    <a:pt x="7656" y="1"/>
                    <a:pt x="5167" y="1"/>
                  </a:cubicBezTo>
                  <a:cubicBezTo>
                    <a:pt x="5147" y="1"/>
                    <a:pt x="5127" y="1"/>
                    <a:pt x="51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8410;p55">
            <a:extLst>
              <a:ext uri="{FF2B5EF4-FFF2-40B4-BE49-F238E27FC236}">
                <a16:creationId xmlns:a16="http://schemas.microsoft.com/office/drawing/2014/main" id="{54F23A70-685A-482A-8903-9BB643CAFEE2}"/>
              </a:ext>
            </a:extLst>
          </p:cNvPr>
          <p:cNvSpPr/>
          <p:nvPr/>
        </p:nvSpPr>
        <p:spPr>
          <a:xfrm>
            <a:off x="4726974" y="2797180"/>
            <a:ext cx="308420" cy="478439"/>
          </a:xfrm>
          <a:custGeom>
            <a:avLst/>
            <a:gdLst/>
            <a:ahLst/>
            <a:cxnLst/>
            <a:rect l="l" t="t" r="r" b="b"/>
            <a:pathLst>
              <a:path w="7657" h="11878" extrusionOk="0">
                <a:moveTo>
                  <a:pt x="3813" y="1387"/>
                </a:moveTo>
                <a:cubicBezTo>
                  <a:pt x="4254" y="1387"/>
                  <a:pt x="4664" y="1670"/>
                  <a:pt x="4821" y="2112"/>
                </a:cubicBezTo>
                <a:lnTo>
                  <a:pt x="2836" y="2112"/>
                </a:lnTo>
                <a:cubicBezTo>
                  <a:pt x="2994" y="1702"/>
                  <a:pt x="3372" y="1387"/>
                  <a:pt x="3813" y="1387"/>
                </a:cubicBezTo>
                <a:close/>
                <a:moveTo>
                  <a:pt x="4947" y="2805"/>
                </a:moveTo>
                <a:cubicBezTo>
                  <a:pt x="5199" y="2805"/>
                  <a:pt x="5357" y="3057"/>
                  <a:pt x="5294" y="3277"/>
                </a:cubicBezTo>
                <a:lnTo>
                  <a:pt x="4947" y="4222"/>
                </a:lnTo>
                <a:lnTo>
                  <a:pt x="2679" y="4222"/>
                </a:lnTo>
                <a:lnTo>
                  <a:pt x="2364" y="3277"/>
                </a:lnTo>
                <a:cubicBezTo>
                  <a:pt x="2332" y="3025"/>
                  <a:pt x="2490" y="2805"/>
                  <a:pt x="2710" y="2805"/>
                </a:cubicBezTo>
                <a:close/>
                <a:moveTo>
                  <a:pt x="4916" y="4852"/>
                </a:moveTo>
                <a:lnTo>
                  <a:pt x="5514" y="8381"/>
                </a:lnTo>
                <a:lnTo>
                  <a:pt x="2175" y="8381"/>
                </a:lnTo>
                <a:lnTo>
                  <a:pt x="2773" y="4852"/>
                </a:lnTo>
                <a:close/>
                <a:moveTo>
                  <a:pt x="5955" y="9074"/>
                </a:moveTo>
                <a:cubicBezTo>
                  <a:pt x="6144" y="9074"/>
                  <a:pt x="6302" y="9232"/>
                  <a:pt x="6302" y="9421"/>
                </a:cubicBezTo>
                <a:lnTo>
                  <a:pt x="6302" y="9799"/>
                </a:lnTo>
                <a:lnTo>
                  <a:pt x="1450" y="9799"/>
                </a:lnTo>
                <a:lnTo>
                  <a:pt x="1450" y="9421"/>
                </a:lnTo>
                <a:cubicBezTo>
                  <a:pt x="1419" y="9232"/>
                  <a:pt x="1576" y="9074"/>
                  <a:pt x="1765" y="9074"/>
                </a:cubicBezTo>
                <a:close/>
                <a:moveTo>
                  <a:pt x="6648" y="10460"/>
                </a:moveTo>
                <a:cubicBezTo>
                  <a:pt x="6806" y="10460"/>
                  <a:pt x="6964" y="10618"/>
                  <a:pt x="6964" y="10807"/>
                </a:cubicBezTo>
                <a:lnTo>
                  <a:pt x="6964" y="11153"/>
                </a:lnTo>
                <a:lnTo>
                  <a:pt x="757" y="11153"/>
                </a:lnTo>
                <a:lnTo>
                  <a:pt x="757" y="10807"/>
                </a:lnTo>
                <a:cubicBezTo>
                  <a:pt x="757" y="10618"/>
                  <a:pt x="915" y="10460"/>
                  <a:pt x="1104" y="10460"/>
                </a:cubicBezTo>
                <a:close/>
                <a:moveTo>
                  <a:pt x="3782" y="1"/>
                </a:moveTo>
                <a:cubicBezTo>
                  <a:pt x="3592" y="1"/>
                  <a:pt x="3435" y="158"/>
                  <a:pt x="3435" y="379"/>
                </a:cubicBezTo>
                <a:lnTo>
                  <a:pt x="3435" y="757"/>
                </a:lnTo>
                <a:cubicBezTo>
                  <a:pt x="2679" y="914"/>
                  <a:pt x="2143" y="1544"/>
                  <a:pt x="2049" y="2301"/>
                </a:cubicBezTo>
                <a:cubicBezTo>
                  <a:pt x="1702" y="2521"/>
                  <a:pt x="1545" y="3025"/>
                  <a:pt x="1671" y="3466"/>
                </a:cubicBezTo>
                <a:lnTo>
                  <a:pt x="1891" y="4191"/>
                </a:lnTo>
                <a:lnTo>
                  <a:pt x="1702" y="4191"/>
                </a:lnTo>
                <a:cubicBezTo>
                  <a:pt x="1513" y="4191"/>
                  <a:pt x="1356" y="4348"/>
                  <a:pt x="1356" y="4537"/>
                </a:cubicBezTo>
                <a:cubicBezTo>
                  <a:pt x="1356" y="4758"/>
                  <a:pt x="1513" y="4915"/>
                  <a:pt x="1702" y="4915"/>
                </a:cubicBezTo>
                <a:lnTo>
                  <a:pt x="1986" y="4915"/>
                </a:lnTo>
                <a:lnTo>
                  <a:pt x="1387" y="8444"/>
                </a:lnTo>
                <a:cubicBezTo>
                  <a:pt x="1009" y="8570"/>
                  <a:pt x="726" y="8948"/>
                  <a:pt x="726" y="9421"/>
                </a:cubicBezTo>
                <a:lnTo>
                  <a:pt x="726" y="9830"/>
                </a:lnTo>
                <a:cubicBezTo>
                  <a:pt x="316" y="9988"/>
                  <a:pt x="1" y="10334"/>
                  <a:pt x="1" y="10807"/>
                </a:cubicBezTo>
                <a:lnTo>
                  <a:pt x="1" y="11531"/>
                </a:lnTo>
                <a:cubicBezTo>
                  <a:pt x="1" y="11720"/>
                  <a:pt x="158" y="11878"/>
                  <a:pt x="347" y="11878"/>
                </a:cubicBezTo>
                <a:lnTo>
                  <a:pt x="7279" y="11878"/>
                </a:lnTo>
                <a:cubicBezTo>
                  <a:pt x="7499" y="11878"/>
                  <a:pt x="7657" y="11720"/>
                  <a:pt x="7657" y="11531"/>
                </a:cubicBezTo>
                <a:lnTo>
                  <a:pt x="7657" y="10807"/>
                </a:lnTo>
                <a:cubicBezTo>
                  <a:pt x="7657" y="10366"/>
                  <a:pt x="7373" y="9988"/>
                  <a:pt x="6932" y="9830"/>
                </a:cubicBezTo>
                <a:lnTo>
                  <a:pt x="6932" y="9421"/>
                </a:lnTo>
                <a:cubicBezTo>
                  <a:pt x="6932" y="8948"/>
                  <a:pt x="6617" y="8570"/>
                  <a:pt x="6176" y="8444"/>
                </a:cubicBezTo>
                <a:lnTo>
                  <a:pt x="5609" y="4915"/>
                </a:lnTo>
                <a:lnTo>
                  <a:pt x="5861" y="4915"/>
                </a:lnTo>
                <a:cubicBezTo>
                  <a:pt x="6081" y="4915"/>
                  <a:pt x="6207" y="4758"/>
                  <a:pt x="6207" y="4537"/>
                </a:cubicBezTo>
                <a:cubicBezTo>
                  <a:pt x="6207" y="4348"/>
                  <a:pt x="6081" y="4191"/>
                  <a:pt x="5861" y="4191"/>
                </a:cubicBezTo>
                <a:lnTo>
                  <a:pt x="5672" y="4191"/>
                </a:lnTo>
                <a:lnTo>
                  <a:pt x="5924" y="3466"/>
                </a:lnTo>
                <a:cubicBezTo>
                  <a:pt x="6081" y="3025"/>
                  <a:pt x="5861" y="2584"/>
                  <a:pt x="5514" y="2301"/>
                </a:cubicBezTo>
                <a:cubicBezTo>
                  <a:pt x="5451" y="1513"/>
                  <a:pt x="4884" y="914"/>
                  <a:pt x="4128" y="757"/>
                </a:cubicBezTo>
                <a:lnTo>
                  <a:pt x="4128" y="379"/>
                </a:lnTo>
                <a:cubicBezTo>
                  <a:pt x="4128" y="158"/>
                  <a:pt x="3971" y="1"/>
                  <a:pt x="3782"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411;p55">
            <a:extLst>
              <a:ext uri="{FF2B5EF4-FFF2-40B4-BE49-F238E27FC236}">
                <a16:creationId xmlns:a16="http://schemas.microsoft.com/office/drawing/2014/main" id="{F67ACA68-147A-4326-9EA9-915DA659649C}"/>
              </a:ext>
            </a:extLst>
          </p:cNvPr>
          <p:cNvGrpSpPr/>
          <p:nvPr/>
        </p:nvGrpSpPr>
        <p:grpSpPr>
          <a:xfrm>
            <a:off x="7667243" y="1620203"/>
            <a:ext cx="474612" cy="474612"/>
            <a:chOff x="4685050" y="1945825"/>
            <a:chExt cx="294575" cy="294575"/>
          </a:xfrm>
          <a:solidFill>
            <a:srgbClr val="5C3183"/>
          </a:solidFill>
        </p:grpSpPr>
        <p:sp>
          <p:nvSpPr>
            <p:cNvPr id="441" name="Google Shape;8412;p55">
              <a:extLst>
                <a:ext uri="{FF2B5EF4-FFF2-40B4-BE49-F238E27FC236}">
                  <a16:creationId xmlns:a16="http://schemas.microsoft.com/office/drawing/2014/main" id="{25AEA5D1-0464-4B94-B63F-007DDBB8113F}"/>
                </a:ext>
              </a:extLst>
            </p:cNvPr>
            <p:cNvSpPr/>
            <p:nvPr/>
          </p:nvSpPr>
          <p:spPr>
            <a:xfrm>
              <a:off x="4720475" y="2086025"/>
              <a:ext cx="104775" cy="121300"/>
            </a:xfrm>
            <a:custGeom>
              <a:avLst/>
              <a:gdLst/>
              <a:ahLst/>
              <a:cxnLst/>
              <a:rect l="l" t="t" r="r" b="b"/>
              <a:pathLst>
                <a:path w="4191" h="4852" extrusionOk="0">
                  <a:moveTo>
                    <a:pt x="2017" y="693"/>
                  </a:moveTo>
                  <a:cubicBezTo>
                    <a:pt x="2427" y="693"/>
                    <a:pt x="2742" y="1008"/>
                    <a:pt x="2742" y="1386"/>
                  </a:cubicBezTo>
                  <a:cubicBezTo>
                    <a:pt x="2742" y="1796"/>
                    <a:pt x="2427" y="2111"/>
                    <a:pt x="2017" y="2111"/>
                  </a:cubicBezTo>
                  <a:cubicBezTo>
                    <a:pt x="1639" y="2111"/>
                    <a:pt x="1324" y="1796"/>
                    <a:pt x="1324" y="1386"/>
                  </a:cubicBezTo>
                  <a:cubicBezTo>
                    <a:pt x="1324" y="1008"/>
                    <a:pt x="1639" y="693"/>
                    <a:pt x="2017" y="693"/>
                  </a:cubicBezTo>
                  <a:close/>
                  <a:moveTo>
                    <a:pt x="2017" y="2772"/>
                  </a:moveTo>
                  <a:cubicBezTo>
                    <a:pt x="2773" y="2772"/>
                    <a:pt x="3403" y="3403"/>
                    <a:pt x="3403" y="4127"/>
                  </a:cubicBezTo>
                  <a:lnTo>
                    <a:pt x="631" y="4127"/>
                  </a:lnTo>
                  <a:cubicBezTo>
                    <a:pt x="631" y="3403"/>
                    <a:pt x="1261" y="2772"/>
                    <a:pt x="2017" y="2772"/>
                  </a:cubicBezTo>
                  <a:close/>
                  <a:moveTo>
                    <a:pt x="2049" y="0"/>
                  </a:moveTo>
                  <a:cubicBezTo>
                    <a:pt x="1324" y="0"/>
                    <a:pt x="694" y="630"/>
                    <a:pt x="694" y="1386"/>
                  </a:cubicBezTo>
                  <a:cubicBezTo>
                    <a:pt x="694" y="1733"/>
                    <a:pt x="851" y="2111"/>
                    <a:pt x="1072" y="2331"/>
                  </a:cubicBezTo>
                  <a:cubicBezTo>
                    <a:pt x="442" y="2678"/>
                    <a:pt x="1" y="3340"/>
                    <a:pt x="1" y="4127"/>
                  </a:cubicBezTo>
                  <a:lnTo>
                    <a:pt x="1" y="4505"/>
                  </a:lnTo>
                  <a:cubicBezTo>
                    <a:pt x="1" y="4694"/>
                    <a:pt x="158" y="4852"/>
                    <a:pt x="379" y="4852"/>
                  </a:cubicBezTo>
                  <a:lnTo>
                    <a:pt x="3844" y="4852"/>
                  </a:lnTo>
                  <a:cubicBezTo>
                    <a:pt x="4033" y="4852"/>
                    <a:pt x="4191" y="4694"/>
                    <a:pt x="4191" y="4505"/>
                  </a:cubicBezTo>
                  <a:lnTo>
                    <a:pt x="4191" y="4127"/>
                  </a:lnTo>
                  <a:cubicBezTo>
                    <a:pt x="4096" y="3340"/>
                    <a:pt x="3687" y="2678"/>
                    <a:pt x="3057" y="2331"/>
                  </a:cubicBezTo>
                  <a:cubicBezTo>
                    <a:pt x="3277" y="2111"/>
                    <a:pt x="3435" y="1733"/>
                    <a:pt x="3435" y="1386"/>
                  </a:cubicBezTo>
                  <a:cubicBezTo>
                    <a:pt x="3435" y="630"/>
                    <a:pt x="2805" y="0"/>
                    <a:pt x="2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8413;p55">
              <a:extLst>
                <a:ext uri="{FF2B5EF4-FFF2-40B4-BE49-F238E27FC236}">
                  <a16:creationId xmlns:a16="http://schemas.microsoft.com/office/drawing/2014/main" id="{044856BE-B139-49E7-B0F1-B921FF5ECEF7}"/>
                </a:ext>
              </a:extLst>
            </p:cNvPr>
            <p:cNvSpPr/>
            <p:nvPr/>
          </p:nvSpPr>
          <p:spPr>
            <a:xfrm>
              <a:off x="4685050" y="1945825"/>
              <a:ext cx="294575" cy="294575"/>
            </a:xfrm>
            <a:custGeom>
              <a:avLst/>
              <a:gdLst/>
              <a:ahLst/>
              <a:cxnLst/>
              <a:rect l="l" t="t" r="r" b="b"/>
              <a:pathLst>
                <a:path w="11783" h="11783" extrusionOk="0">
                  <a:moveTo>
                    <a:pt x="6900" y="693"/>
                  </a:moveTo>
                  <a:lnTo>
                    <a:pt x="6900" y="1418"/>
                  </a:lnTo>
                  <a:lnTo>
                    <a:pt x="4820" y="1418"/>
                  </a:lnTo>
                  <a:lnTo>
                    <a:pt x="4820" y="693"/>
                  </a:lnTo>
                  <a:close/>
                  <a:moveTo>
                    <a:pt x="7215" y="2111"/>
                  </a:moveTo>
                  <a:cubicBezTo>
                    <a:pt x="7404" y="2111"/>
                    <a:pt x="7561" y="2269"/>
                    <a:pt x="7561" y="2458"/>
                  </a:cubicBezTo>
                  <a:cubicBezTo>
                    <a:pt x="7561" y="2678"/>
                    <a:pt x="7404" y="2836"/>
                    <a:pt x="7215" y="2836"/>
                  </a:cubicBezTo>
                  <a:lnTo>
                    <a:pt x="4474" y="2836"/>
                  </a:lnTo>
                  <a:cubicBezTo>
                    <a:pt x="4253" y="2836"/>
                    <a:pt x="4096" y="2678"/>
                    <a:pt x="4096" y="2458"/>
                  </a:cubicBezTo>
                  <a:cubicBezTo>
                    <a:pt x="4096" y="2269"/>
                    <a:pt x="4316" y="2111"/>
                    <a:pt x="4474" y="2111"/>
                  </a:cubicBezTo>
                  <a:close/>
                  <a:moveTo>
                    <a:pt x="6900" y="3497"/>
                  </a:moveTo>
                  <a:lnTo>
                    <a:pt x="6900" y="4568"/>
                  </a:lnTo>
                  <a:cubicBezTo>
                    <a:pt x="6900" y="4757"/>
                    <a:pt x="6742" y="4915"/>
                    <a:pt x="6553" y="4915"/>
                  </a:cubicBezTo>
                  <a:lnTo>
                    <a:pt x="5167" y="4915"/>
                  </a:lnTo>
                  <a:cubicBezTo>
                    <a:pt x="4978" y="4915"/>
                    <a:pt x="4820" y="4757"/>
                    <a:pt x="4820" y="4568"/>
                  </a:cubicBezTo>
                  <a:lnTo>
                    <a:pt x="4820" y="3497"/>
                  </a:lnTo>
                  <a:close/>
                  <a:moveTo>
                    <a:pt x="10775" y="4883"/>
                  </a:moveTo>
                  <a:cubicBezTo>
                    <a:pt x="10964" y="4883"/>
                    <a:pt x="11121" y="5041"/>
                    <a:pt x="11121" y="5230"/>
                  </a:cubicBezTo>
                  <a:lnTo>
                    <a:pt x="11121" y="10775"/>
                  </a:lnTo>
                  <a:cubicBezTo>
                    <a:pt x="11121" y="10964"/>
                    <a:pt x="10964" y="11121"/>
                    <a:pt x="10775" y="11121"/>
                  </a:cubicBezTo>
                  <a:lnTo>
                    <a:pt x="1008" y="11121"/>
                  </a:lnTo>
                  <a:cubicBezTo>
                    <a:pt x="788" y="11121"/>
                    <a:pt x="630" y="10964"/>
                    <a:pt x="630" y="10775"/>
                  </a:cubicBezTo>
                  <a:lnTo>
                    <a:pt x="630" y="5230"/>
                  </a:lnTo>
                  <a:cubicBezTo>
                    <a:pt x="630" y="5041"/>
                    <a:pt x="788" y="4883"/>
                    <a:pt x="1008" y="4883"/>
                  </a:cubicBezTo>
                  <a:lnTo>
                    <a:pt x="4190" y="4883"/>
                  </a:lnTo>
                  <a:cubicBezTo>
                    <a:pt x="4348" y="5261"/>
                    <a:pt x="4694" y="5577"/>
                    <a:pt x="5167" y="5577"/>
                  </a:cubicBezTo>
                  <a:lnTo>
                    <a:pt x="6553" y="5577"/>
                  </a:lnTo>
                  <a:cubicBezTo>
                    <a:pt x="6994" y="5577"/>
                    <a:pt x="7372" y="5293"/>
                    <a:pt x="7530" y="4883"/>
                  </a:cubicBezTo>
                  <a:close/>
                  <a:moveTo>
                    <a:pt x="4505" y="0"/>
                  </a:moveTo>
                  <a:cubicBezTo>
                    <a:pt x="4316" y="0"/>
                    <a:pt x="4159" y="158"/>
                    <a:pt x="4159" y="347"/>
                  </a:cubicBezTo>
                  <a:lnTo>
                    <a:pt x="4159" y="1449"/>
                  </a:lnTo>
                  <a:cubicBezTo>
                    <a:pt x="3749" y="1607"/>
                    <a:pt x="3434" y="1953"/>
                    <a:pt x="3434" y="2426"/>
                  </a:cubicBezTo>
                  <a:cubicBezTo>
                    <a:pt x="3434" y="2867"/>
                    <a:pt x="3718" y="3245"/>
                    <a:pt x="4159" y="3403"/>
                  </a:cubicBezTo>
                  <a:lnTo>
                    <a:pt x="4159" y="4190"/>
                  </a:lnTo>
                  <a:lnTo>
                    <a:pt x="1040" y="4190"/>
                  </a:lnTo>
                  <a:cubicBezTo>
                    <a:pt x="441" y="4190"/>
                    <a:pt x="0" y="4663"/>
                    <a:pt x="0" y="5230"/>
                  </a:cubicBezTo>
                  <a:lnTo>
                    <a:pt x="0" y="10775"/>
                  </a:lnTo>
                  <a:cubicBezTo>
                    <a:pt x="0" y="11373"/>
                    <a:pt x="473" y="11783"/>
                    <a:pt x="1040" y="11783"/>
                  </a:cubicBezTo>
                  <a:lnTo>
                    <a:pt x="10775" y="11783"/>
                  </a:lnTo>
                  <a:cubicBezTo>
                    <a:pt x="11342" y="11783"/>
                    <a:pt x="11783" y="11310"/>
                    <a:pt x="11783" y="10775"/>
                  </a:cubicBezTo>
                  <a:lnTo>
                    <a:pt x="11783" y="5230"/>
                  </a:lnTo>
                  <a:cubicBezTo>
                    <a:pt x="11783" y="4663"/>
                    <a:pt x="11342" y="4190"/>
                    <a:pt x="10775" y="4190"/>
                  </a:cubicBezTo>
                  <a:lnTo>
                    <a:pt x="7624" y="4190"/>
                  </a:lnTo>
                  <a:lnTo>
                    <a:pt x="7624" y="3403"/>
                  </a:lnTo>
                  <a:cubicBezTo>
                    <a:pt x="8002" y="3245"/>
                    <a:pt x="8317" y="2899"/>
                    <a:pt x="8317" y="2426"/>
                  </a:cubicBezTo>
                  <a:cubicBezTo>
                    <a:pt x="8317" y="1985"/>
                    <a:pt x="8034" y="1607"/>
                    <a:pt x="7624" y="1449"/>
                  </a:cubicBezTo>
                  <a:lnTo>
                    <a:pt x="7624" y="347"/>
                  </a:lnTo>
                  <a:cubicBezTo>
                    <a:pt x="7624" y="158"/>
                    <a:pt x="7467" y="0"/>
                    <a:pt x="7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8414;p55">
              <a:extLst>
                <a:ext uri="{FF2B5EF4-FFF2-40B4-BE49-F238E27FC236}">
                  <a16:creationId xmlns:a16="http://schemas.microsoft.com/office/drawing/2014/main" id="{69056B61-6819-4458-9A7B-FEBB99ED7B2C}"/>
                </a:ext>
              </a:extLst>
            </p:cNvPr>
            <p:cNvSpPr/>
            <p:nvPr/>
          </p:nvSpPr>
          <p:spPr>
            <a:xfrm>
              <a:off x="4840200" y="2103350"/>
              <a:ext cx="104775" cy="17350"/>
            </a:xfrm>
            <a:custGeom>
              <a:avLst/>
              <a:gdLst/>
              <a:ahLst/>
              <a:cxnLst/>
              <a:rect l="l" t="t" r="r" b="b"/>
              <a:pathLst>
                <a:path w="4191" h="694" extrusionOk="0">
                  <a:moveTo>
                    <a:pt x="347" y="0"/>
                  </a:moveTo>
                  <a:cubicBezTo>
                    <a:pt x="158" y="0"/>
                    <a:pt x="0" y="158"/>
                    <a:pt x="0" y="347"/>
                  </a:cubicBezTo>
                  <a:cubicBezTo>
                    <a:pt x="0" y="536"/>
                    <a:pt x="158" y="693"/>
                    <a:pt x="347" y="693"/>
                  </a:cubicBezTo>
                  <a:lnTo>
                    <a:pt x="3844" y="693"/>
                  </a:lnTo>
                  <a:cubicBezTo>
                    <a:pt x="4033" y="693"/>
                    <a:pt x="4191" y="536"/>
                    <a:pt x="4191" y="347"/>
                  </a:cubicBezTo>
                  <a:cubicBezTo>
                    <a:pt x="4191" y="158"/>
                    <a:pt x="4033" y="0"/>
                    <a:pt x="3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8415;p55">
              <a:extLst>
                <a:ext uri="{FF2B5EF4-FFF2-40B4-BE49-F238E27FC236}">
                  <a16:creationId xmlns:a16="http://schemas.microsoft.com/office/drawing/2014/main" id="{D00734AF-EC6D-48A2-B09B-AC9B7540477B}"/>
                </a:ext>
              </a:extLst>
            </p:cNvPr>
            <p:cNvSpPr/>
            <p:nvPr/>
          </p:nvSpPr>
          <p:spPr>
            <a:xfrm>
              <a:off x="4840200" y="2137200"/>
              <a:ext cx="104775" cy="18150"/>
            </a:xfrm>
            <a:custGeom>
              <a:avLst/>
              <a:gdLst/>
              <a:ahLst/>
              <a:cxnLst/>
              <a:rect l="l" t="t" r="r" b="b"/>
              <a:pathLst>
                <a:path w="4191" h="726" extrusionOk="0">
                  <a:moveTo>
                    <a:pt x="347" y="1"/>
                  </a:moveTo>
                  <a:cubicBezTo>
                    <a:pt x="158" y="1"/>
                    <a:pt x="0" y="158"/>
                    <a:pt x="0" y="379"/>
                  </a:cubicBezTo>
                  <a:cubicBezTo>
                    <a:pt x="0" y="568"/>
                    <a:pt x="158" y="725"/>
                    <a:pt x="347" y="725"/>
                  </a:cubicBezTo>
                  <a:lnTo>
                    <a:pt x="3844" y="725"/>
                  </a:lnTo>
                  <a:cubicBezTo>
                    <a:pt x="4033" y="725"/>
                    <a:pt x="4191" y="568"/>
                    <a:pt x="4191" y="379"/>
                  </a:cubicBezTo>
                  <a:cubicBezTo>
                    <a:pt x="4191" y="158"/>
                    <a:pt x="4033" y="1"/>
                    <a:pt x="38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8416;p55">
              <a:extLst>
                <a:ext uri="{FF2B5EF4-FFF2-40B4-BE49-F238E27FC236}">
                  <a16:creationId xmlns:a16="http://schemas.microsoft.com/office/drawing/2014/main" id="{7E427D4F-EA0C-4CF7-BCC4-38CE6FFDA9F2}"/>
                </a:ext>
              </a:extLst>
            </p:cNvPr>
            <p:cNvSpPr/>
            <p:nvPr/>
          </p:nvSpPr>
          <p:spPr>
            <a:xfrm>
              <a:off x="4840200" y="2171875"/>
              <a:ext cx="104775" cy="18125"/>
            </a:xfrm>
            <a:custGeom>
              <a:avLst/>
              <a:gdLst/>
              <a:ahLst/>
              <a:cxnLst/>
              <a:rect l="l" t="t" r="r" b="b"/>
              <a:pathLst>
                <a:path w="4191" h="725" extrusionOk="0">
                  <a:moveTo>
                    <a:pt x="347" y="0"/>
                  </a:moveTo>
                  <a:cubicBezTo>
                    <a:pt x="158" y="0"/>
                    <a:pt x="0" y="158"/>
                    <a:pt x="0" y="347"/>
                  </a:cubicBezTo>
                  <a:cubicBezTo>
                    <a:pt x="0" y="567"/>
                    <a:pt x="158" y="725"/>
                    <a:pt x="347" y="725"/>
                  </a:cubicBezTo>
                  <a:lnTo>
                    <a:pt x="3844" y="725"/>
                  </a:lnTo>
                  <a:cubicBezTo>
                    <a:pt x="4033" y="725"/>
                    <a:pt x="4191" y="567"/>
                    <a:pt x="4191" y="347"/>
                  </a:cubicBezTo>
                  <a:cubicBezTo>
                    <a:pt x="4191" y="158"/>
                    <a:pt x="4033" y="0"/>
                    <a:pt x="3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8417;p55">
            <a:extLst>
              <a:ext uri="{FF2B5EF4-FFF2-40B4-BE49-F238E27FC236}">
                <a16:creationId xmlns:a16="http://schemas.microsoft.com/office/drawing/2014/main" id="{4D586EEA-B8B0-4FC9-9B95-ADBE786FA1A3}"/>
              </a:ext>
            </a:extLst>
          </p:cNvPr>
          <p:cNvSpPr/>
          <p:nvPr/>
        </p:nvSpPr>
        <p:spPr>
          <a:xfrm>
            <a:off x="7666539" y="2185519"/>
            <a:ext cx="475901" cy="474652"/>
          </a:xfrm>
          <a:custGeom>
            <a:avLst/>
            <a:gdLst/>
            <a:ahLst/>
            <a:cxnLst/>
            <a:rect l="l" t="t" r="r" b="b"/>
            <a:pathLst>
              <a:path w="11815" h="11784" extrusionOk="0">
                <a:moveTo>
                  <a:pt x="5923" y="2080"/>
                </a:moveTo>
                <a:cubicBezTo>
                  <a:pt x="6459" y="2080"/>
                  <a:pt x="6932" y="2552"/>
                  <a:pt x="6932" y="3119"/>
                </a:cubicBezTo>
                <a:lnTo>
                  <a:pt x="6932" y="3466"/>
                </a:lnTo>
                <a:lnTo>
                  <a:pt x="4884" y="3466"/>
                </a:lnTo>
                <a:lnTo>
                  <a:pt x="4884" y="3119"/>
                </a:lnTo>
                <a:cubicBezTo>
                  <a:pt x="4884" y="2521"/>
                  <a:pt x="5356" y="2080"/>
                  <a:pt x="5923" y="2080"/>
                </a:cubicBezTo>
                <a:close/>
                <a:moveTo>
                  <a:pt x="5923" y="662"/>
                </a:moveTo>
                <a:cubicBezTo>
                  <a:pt x="7247" y="662"/>
                  <a:pt x="8349" y="1765"/>
                  <a:pt x="8349" y="3119"/>
                </a:cubicBezTo>
                <a:lnTo>
                  <a:pt x="8349" y="3466"/>
                </a:lnTo>
                <a:lnTo>
                  <a:pt x="7656" y="3466"/>
                </a:lnTo>
                <a:lnTo>
                  <a:pt x="7656" y="3119"/>
                </a:lnTo>
                <a:cubicBezTo>
                  <a:pt x="7656" y="2174"/>
                  <a:pt x="6869" y="1387"/>
                  <a:pt x="5923" y="1387"/>
                </a:cubicBezTo>
                <a:cubicBezTo>
                  <a:pt x="4978" y="1387"/>
                  <a:pt x="4191" y="2174"/>
                  <a:pt x="4191" y="3119"/>
                </a:cubicBezTo>
                <a:lnTo>
                  <a:pt x="4191" y="3466"/>
                </a:lnTo>
                <a:lnTo>
                  <a:pt x="3466" y="3466"/>
                </a:lnTo>
                <a:lnTo>
                  <a:pt x="3466" y="3119"/>
                </a:lnTo>
                <a:cubicBezTo>
                  <a:pt x="3466" y="1765"/>
                  <a:pt x="4569" y="662"/>
                  <a:pt x="5923" y="662"/>
                </a:cubicBezTo>
                <a:close/>
                <a:moveTo>
                  <a:pt x="1387" y="4191"/>
                </a:moveTo>
                <a:lnTo>
                  <a:pt x="1387" y="6742"/>
                </a:lnTo>
                <a:cubicBezTo>
                  <a:pt x="946" y="6490"/>
                  <a:pt x="662" y="6018"/>
                  <a:pt x="662" y="5545"/>
                </a:cubicBezTo>
                <a:lnTo>
                  <a:pt x="662" y="4537"/>
                </a:lnTo>
                <a:cubicBezTo>
                  <a:pt x="662" y="4348"/>
                  <a:pt x="820" y="4191"/>
                  <a:pt x="1040" y="4191"/>
                </a:cubicBezTo>
                <a:close/>
                <a:moveTo>
                  <a:pt x="10775" y="4128"/>
                </a:moveTo>
                <a:cubicBezTo>
                  <a:pt x="10996" y="4128"/>
                  <a:pt x="11153" y="4285"/>
                  <a:pt x="11153" y="4506"/>
                </a:cubicBezTo>
                <a:lnTo>
                  <a:pt x="11153" y="5545"/>
                </a:lnTo>
                <a:cubicBezTo>
                  <a:pt x="11153" y="6081"/>
                  <a:pt x="10870" y="6490"/>
                  <a:pt x="10429" y="6742"/>
                </a:cubicBezTo>
                <a:lnTo>
                  <a:pt x="10429" y="4128"/>
                </a:lnTo>
                <a:close/>
                <a:moveTo>
                  <a:pt x="8349" y="4191"/>
                </a:moveTo>
                <a:lnTo>
                  <a:pt x="8349" y="6931"/>
                </a:lnTo>
                <a:lnTo>
                  <a:pt x="3498" y="6931"/>
                </a:lnTo>
                <a:lnTo>
                  <a:pt x="3498" y="4191"/>
                </a:lnTo>
                <a:close/>
                <a:moveTo>
                  <a:pt x="6270" y="7593"/>
                </a:moveTo>
                <a:lnTo>
                  <a:pt x="6270" y="7971"/>
                </a:lnTo>
                <a:cubicBezTo>
                  <a:pt x="6270" y="8160"/>
                  <a:pt x="6112" y="8318"/>
                  <a:pt x="5923" y="8318"/>
                </a:cubicBezTo>
                <a:cubicBezTo>
                  <a:pt x="5703" y="8318"/>
                  <a:pt x="5545" y="8160"/>
                  <a:pt x="5545" y="7971"/>
                </a:cubicBezTo>
                <a:lnTo>
                  <a:pt x="5545" y="7593"/>
                </a:lnTo>
                <a:close/>
                <a:moveTo>
                  <a:pt x="662" y="7089"/>
                </a:moveTo>
                <a:cubicBezTo>
                  <a:pt x="883" y="7278"/>
                  <a:pt x="1103" y="7404"/>
                  <a:pt x="1387" y="7467"/>
                </a:cubicBezTo>
                <a:lnTo>
                  <a:pt x="1387" y="11153"/>
                </a:lnTo>
                <a:lnTo>
                  <a:pt x="1040" y="11153"/>
                </a:lnTo>
                <a:cubicBezTo>
                  <a:pt x="820" y="11153"/>
                  <a:pt x="662" y="10996"/>
                  <a:pt x="662" y="10807"/>
                </a:cubicBezTo>
                <a:lnTo>
                  <a:pt x="662" y="7089"/>
                </a:lnTo>
                <a:close/>
                <a:moveTo>
                  <a:pt x="2804" y="4191"/>
                </a:moveTo>
                <a:lnTo>
                  <a:pt x="2804" y="11153"/>
                </a:lnTo>
                <a:lnTo>
                  <a:pt x="2080" y="11153"/>
                </a:lnTo>
                <a:lnTo>
                  <a:pt x="2080" y="4191"/>
                </a:lnTo>
                <a:close/>
                <a:moveTo>
                  <a:pt x="8318" y="7656"/>
                </a:moveTo>
                <a:lnTo>
                  <a:pt x="8318" y="11153"/>
                </a:lnTo>
                <a:lnTo>
                  <a:pt x="3498" y="11153"/>
                </a:lnTo>
                <a:lnTo>
                  <a:pt x="3498" y="7656"/>
                </a:lnTo>
                <a:lnTo>
                  <a:pt x="4884" y="7656"/>
                </a:lnTo>
                <a:lnTo>
                  <a:pt x="4884" y="8003"/>
                </a:lnTo>
                <a:cubicBezTo>
                  <a:pt x="4884" y="8601"/>
                  <a:pt x="5356" y="9011"/>
                  <a:pt x="5923" y="9011"/>
                </a:cubicBezTo>
                <a:cubicBezTo>
                  <a:pt x="6459" y="9011"/>
                  <a:pt x="6932" y="8538"/>
                  <a:pt x="6932" y="8003"/>
                </a:cubicBezTo>
                <a:lnTo>
                  <a:pt x="6932" y="7656"/>
                </a:lnTo>
                <a:close/>
                <a:moveTo>
                  <a:pt x="9767" y="4191"/>
                </a:moveTo>
                <a:lnTo>
                  <a:pt x="9767" y="11153"/>
                </a:lnTo>
                <a:lnTo>
                  <a:pt x="9074" y="11153"/>
                </a:lnTo>
                <a:lnTo>
                  <a:pt x="9074" y="4191"/>
                </a:lnTo>
                <a:close/>
                <a:moveTo>
                  <a:pt x="11153" y="7120"/>
                </a:moveTo>
                <a:lnTo>
                  <a:pt x="11153" y="10807"/>
                </a:lnTo>
                <a:cubicBezTo>
                  <a:pt x="11153" y="10996"/>
                  <a:pt x="10996" y="11153"/>
                  <a:pt x="10807" y="11153"/>
                </a:cubicBezTo>
                <a:lnTo>
                  <a:pt x="10429" y="11153"/>
                </a:lnTo>
                <a:lnTo>
                  <a:pt x="10429" y="7530"/>
                </a:lnTo>
                <a:cubicBezTo>
                  <a:pt x="10712" y="7436"/>
                  <a:pt x="10964" y="7278"/>
                  <a:pt x="11153" y="7120"/>
                </a:cubicBezTo>
                <a:close/>
                <a:moveTo>
                  <a:pt x="5923" y="0"/>
                </a:moveTo>
                <a:cubicBezTo>
                  <a:pt x="4191" y="0"/>
                  <a:pt x="2804" y="1418"/>
                  <a:pt x="2804" y="3119"/>
                </a:cubicBezTo>
                <a:lnTo>
                  <a:pt x="2804" y="3466"/>
                </a:lnTo>
                <a:lnTo>
                  <a:pt x="1040" y="3466"/>
                </a:lnTo>
                <a:cubicBezTo>
                  <a:pt x="442" y="3466"/>
                  <a:pt x="1" y="3939"/>
                  <a:pt x="1" y="4474"/>
                </a:cubicBezTo>
                <a:lnTo>
                  <a:pt x="1" y="5514"/>
                </a:lnTo>
                <a:lnTo>
                  <a:pt x="1" y="10744"/>
                </a:lnTo>
                <a:cubicBezTo>
                  <a:pt x="1" y="11342"/>
                  <a:pt x="473" y="11783"/>
                  <a:pt x="1040" y="11783"/>
                </a:cubicBezTo>
                <a:lnTo>
                  <a:pt x="10807" y="11783"/>
                </a:lnTo>
                <a:cubicBezTo>
                  <a:pt x="11374" y="11783"/>
                  <a:pt x="11815" y="11311"/>
                  <a:pt x="11815" y="10744"/>
                </a:cubicBezTo>
                <a:lnTo>
                  <a:pt x="11815" y="5514"/>
                </a:lnTo>
                <a:lnTo>
                  <a:pt x="11815" y="4474"/>
                </a:lnTo>
                <a:cubicBezTo>
                  <a:pt x="11815" y="3939"/>
                  <a:pt x="11374" y="3466"/>
                  <a:pt x="10807" y="3466"/>
                </a:cubicBezTo>
                <a:lnTo>
                  <a:pt x="9011" y="3466"/>
                </a:lnTo>
                <a:lnTo>
                  <a:pt x="9011" y="3119"/>
                </a:lnTo>
                <a:cubicBezTo>
                  <a:pt x="9011" y="1387"/>
                  <a:pt x="7593" y="0"/>
                  <a:pt x="5923"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18;p55">
            <a:extLst>
              <a:ext uri="{FF2B5EF4-FFF2-40B4-BE49-F238E27FC236}">
                <a16:creationId xmlns:a16="http://schemas.microsoft.com/office/drawing/2014/main" id="{F88296D1-00BC-4D80-BA43-4846EF0747EA}"/>
              </a:ext>
            </a:extLst>
          </p:cNvPr>
          <p:cNvSpPr/>
          <p:nvPr/>
        </p:nvSpPr>
        <p:spPr>
          <a:xfrm>
            <a:off x="7695097" y="2797180"/>
            <a:ext cx="418785" cy="478439"/>
          </a:xfrm>
          <a:custGeom>
            <a:avLst/>
            <a:gdLst/>
            <a:ahLst/>
            <a:cxnLst/>
            <a:rect l="l" t="t" r="r" b="b"/>
            <a:pathLst>
              <a:path w="10397" h="11878" extrusionOk="0">
                <a:moveTo>
                  <a:pt x="5135" y="725"/>
                </a:moveTo>
                <a:cubicBezTo>
                  <a:pt x="6868" y="725"/>
                  <a:pt x="8254" y="2142"/>
                  <a:pt x="8254" y="3844"/>
                </a:cubicBezTo>
                <a:lnTo>
                  <a:pt x="8254" y="5923"/>
                </a:lnTo>
                <a:cubicBezTo>
                  <a:pt x="8254" y="6112"/>
                  <a:pt x="8097" y="6270"/>
                  <a:pt x="7908" y="6270"/>
                </a:cubicBezTo>
                <a:lnTo>
                  <a:pt x="7498" y="6270"/>
                </a:lnTo>
                <a:cubicBezTo>
                  <a:pt x="7561" y="6144"/>
                  <a:pt x="7561" y="6049"/>
                  <a:pt x="7561" y="5923"/>
                </a:cubicBezTo>
                <a:lnTo>
                  <a:pt x="7561" y="3844"/>
                </a:lnTo>
                <a:cubicBezTo>
                  <a:pt x="7561" y="3623"/>
                  <a:pt x="7404" y="3466"/>
                  <a:pt x="7183" y="3466"/>
                </a:cubicBezTo>
                <a:lnTo>
                  <a:pt x="6490" y="3466"/>
                </a:lnTo>
                <a:cubicBezTo>
                  <a:pt x="5892" y="3466"/>
                  <a:pt x="5450" y="2993"/>
                  <a:pt x="5450" y="2458"/>
                </a:cubicBezTo>
                <a:lnTo>
                  <a:pt x="5450" y="1733"/>
                </a:lnTo>
                <a:cubicBezTo>
                  <a:pt x="5450" y="1544"/>
                  <a:pt x="5293" y="1386"/>
                  <a:pt x="5104" y="1386"/>
                </a:cubicBezTo>
                <a:cubicBezTo>
                  <a:pt x="4915" y="1386"/>
                  <a:pt x="4757" y="1544"/>
                  <a:pt x="4757" y="1733"/>
                </a:cubicBezTo>
                <a:lnTo>
                  <a:pt x="4757" y="2458"/>
                </a:lnTo>
                <a:cubicBezTo>
                  <a:pt x="4757" y="3056"/>
                  <a:pt x="4285" y="3466"/>
                  <a:pt x="3718" y="3466"/>
                </a:cubicBezTo>
                <a:lnTo>
                  <a:pt x="3088" y="3466"/>
                </a:lnTo>
                <a:cubicBezTo>
                  <a:pt x="2899" y="3466"/>
                  <a:pt x="2741" y="3623"/>
                  <a:pt x="2741" y="3844"/>
                </a:cubicBezTo>
                <a:lnTo>
                  <a:pt x="2741" y="5923"/>
                </a:lnTo>
                <a:cubicBezTo>
                  <a:pt x="2741" y="6049"/>
                  <a:pt x="2741" y="6144"/>
                  <a:pt x="2773" y="6270"/>
                </a:cubicBezTo>
                <a:lnTo>
                  <a:pt x="2395" y="6270"/>
                </a:lnTo>
                <a:cubicBezTo>
                  <a:pt x="2205" y="6270"/>
                  <a:pt x="2048" y="6112"/>
                  <a:pt x="2048" y="5923"/>
                </a:cubicBezTo>
                <a:lnTo>
                  <a:pt x="2048" y="3844"/>
                </a:lnTo>
                <a:cubicBezTo>
                  <a:pt x="2048" y="2111"/>
                  <a:pt x="3466" y="725"/>
                  <a:pt x="5135" y="725"/>
                </a:cubicBezTo>
                <a:close/>
                <a:moveTo>
                  <a:pt x="5230" y="3466"/>
                </a:moveTo>
                <a:cubicBezTo>
                  <a:pt x="5545" y="3907"/>
                  <a:pt x="6049" y="4190"/>
                  <a:pt x="6585" y="4190"/>
                </a:cubicBezTo>
                <a:lnTo>
                  <a:pt x="6963" y="4190"/>
                </a:lnTo>
                <a:lnTo>
                  <a:pt x="6963" y="5955"/>
                </a:lnTo>
                <a:lnTo>
                  <a:pt x="6931" y="5955"/>
                </a:lnTo>
                <a:cubicBezTo>
                  <a:pt x="6931" y="6553"/>
                  <a:pt x="6459" y="6994"/>
                  <a:pt x="5892" y="6994"/>
                </a:cubicBezTo>
                <a:lnTo>
                  <a:pt x="4505" y="6994"/>
                </a:lnTo>
                <a:cubicBezTo>
                  <a:pt x="3938" y="6994"/>
                  <a:pt x="3497" y="6522"/>
                  <a:pt x="3497" y="5955"/>
                </a:cubicBezTo>
                <a:lnTo>
                  <a:pt x="3497" y="4190"/>
                </a:lnTo>
                <a:lnTo>
                  <a:pt x="3844" y="4190"/>
                </a:lnTo>
                <a:cubicBezTo>
                  <a:pt x="4379" y="4190"/>
                  <a:pt x="4915" y="3907"/>
                  <a:pt x="5230" y="3466"/>
                </a:cubicBezTo>
                <a:close/>
                <a:moveTo>
                  <a:pt x="6301" y="7624"/>
                </a:moveTo>
                <a:cubicBezTo>
                  <a:pt x="6396" y="8034"/>
                  <a:pt x="6805" y="8349"/>
                  <a:pt x="7278" y="8349"/>
                </a:cubicBezTo>
                <a:lnTo>
                  <a:pt x="7624" y="8349"/>
                </a:lnTo>
                <a:lnTo>
                  <a:pt x="7624" y="9200"/>
                </a:lnTo>
                <a:cubicBezTo>
                  <a:pt x="6852" y="9546"/>
                  <a:pt x="6025" y="9719"/>
                  <a:pt x="5198" y="9719"/>
                </a:cubicBezTo>
                <a:cubicBezTo>
                  <a:pt x="4371" y="9719"/>
                  <a:pt x="3544" y="9546"/>
                  <a:pt x="2773" y="9200"/>
                </a:cubicBezTo>
                <a:lnTo>
                  <a:pt x="2773" y="8349"/>
                </a:lnTo>
                <a:lnTo>
                  <a:pt x="3119" y="8349"/>
                </a:lnTo>
                <a:cubicBezTo>
                  <a:pt x="3560" y="8349"/>
                  <a:pt x="3970" y="8034"/>
                  <a:pt x="4127" y="7624"/>
                </a:cubicBezTo>
                <a:cubicBezTo>
                  <a:pt x="4253" y="7656"/>
                  <a:pt x="4411" y="7656"/>
                  <a:pt x="4505" y="7656"/>
                </a:cubicBezTo>
                <a:lnTo>
                  <a:pt x="5892" y="7656"/>
                </a:lnTo>
                <a:cubicBezTo>
                  <a:pt x="6018" y="7656"/>
                  <a:pt x="6175" y="7656"/>
                  <a:pt x="6301" y="7624"/>
                </a:cubicBezTo>
                <a:close/>
                <a:moveTo>
                  <a:pt x="2079" y="8349"/>
                </a:moveTo>
                <a:lnTo>
                  <a:pt x="2079" y="11153"/>
                </a:lnTo>
                <a:lnTo>
                  <a:pt x="693" y="11153"/>
                </a:lnTo>
                <a:lnTo>
                  <a:pt x="693" y="9389"/>
                </a:lnTo>
                <a:cubicBezTo>
                  <a:pt x="693" y="8790"/>
                  <a:pt x="1166" y="8349"/>
                  <a:pt x="1733" y="8349"/>
                </a:cubicBezTo>
                <a:close/>
                <a:moveTo>
                  <a:pt x="7656" y="9924"/>
                </a:moveTo>
                <a:lnTo>
                  <a:pt x="7656" y="11153"/>
                </a:lnTo>
                <a:lnTo>
                  <a:pt x="2773" y="11153"/>
                </a:lnTo>
                <a:lnTo>
                  <a:pt x="2773" y="9924"/>
                </a:lnTo>
                <a:cubicBezTo>
                  <a:pt x="3560" y="10239"/>
                  <a:pt x="4411" y="10397"/>
                  <a:pt x="5230" y="10397"/>
                </a:cubicBezTo>
                <a:cubicBezTo>
                  <a:pt x="6049" y="10397"/>
                  <a:pt x="6868" y="10239"/>
                  <a:pt x="7656" y="9924"/>
                </a:cubicBezTo>
                <a:close/>
                <a:moveTo>
                  <a:pt x="8664" y="8349"/>
                </a:moveTo>
                <a:cubicBezTo>
                  <a:pt x="9231" y="8349"/>
                  <a:pt x="9672" y="8821"/>
                  <a:pt x="9672" y="9389"/>
                </a:cubicBezTo>
                <a:lnTo>
                  <a:pt x="9672" y="11153"/>
                </a:lnTo>
                <a:lnTo>
                  <a:pt x="8286" y="11153"/>
                </a:lnTo>
                <a:lnTo>
                  <a:pt x="8286" y="8349"/>
                </a:lnTo>
                <a:close/>
                <a:moveTo>
                  <a:pt x="5198" y="0"/>
                </a:moveTo>
                <a:cubicBezTo>
                  <a:pt x="3088" y="0"/>
                  <a:pt x="1355" y="1701"/>
                  <a:pt x="1355" y="3844"/>
                </a:cubicBezTo>
                <a:lnTo>
                  <a:pt x="1355" y="5923"/>
                </a:lnTo>
                <a:cubicBezTo>
                  <a:pt x="1355" y="6522"/>
                  <a:pt x="1827" y="6931"/>
                  <a:pt x="2395" y="6931"/>
                </a:cubicBezTo>
                <a:lnTo>
                  <a:pt x="3088" y="6931"/>
                </a:lnTo>
                <a:cubicBezTo>
                  <a:pt x="3182" y="7057"/>
                  <a:pt x="3308" y="7183"/>
                  <a:pt x="3466" y="7309"/>
                </a:cubicBezTo>
                <a:cubicBezTo>
                  <a:pt x="3466" y="7530"/>
                  <a:pt x="3308" y="7687"/>
                  <a:pt x="3088" y="7687"/>
                </a:cubicBezTo>
                <a:lnTo>
                  <a:pt x="1733" y="7687"/>
                </a:lnTo>
                <a:cubicBezTo>
                  <a:pt x="788" y="7687"/>
                  <a:pt x="0" y="8475"/>
                  <a:pt x="0" y="9420"/>
                </a:cubicBezTo>
                <a:lnTo>
                  <a:pt x="0" y="11499"/>
                </a:lnTo>
                <a:cubicBezTo>
                  <a:pt x="0" y="11720"/>
                  <a:pt x="158" y="11877"/>
                  <a:pt x="347" y="11877"/>
                </a:cubicBezTo>
                <a:lnTo>
                  <a:pt x="10019" y="11877"/>
                </a:lnTo>
                <a:cubicBezTo>
                  <a:pt x="10239" y="11877"/>
                  <a:pt x="10397" y="11720"/>
                  <a:pt x="10397" y="11499"/>
                </a:cubicBezTo>
                <a:lnTo>
                  <a:pt x="10397" y="9420"/>
                </a:lnTo>
                <a:cubicBezTo>
                  <a:pt x="10397" y="8475"/>
                  <a:pt x="9609" y="7687"/>
                  <a:pt x="8664" y="7687"/>
                </a:cubicBezTo>
                <a:lnTo>
                  <a:pt x="7278" y="7687"/>
                </a:lnTo>
                <a:cubicBezTo>
                  <a:pt x="7089" y="7687"/>
                  <a:pt x="6931" y="7530"/>
                  <a:pt x="6931" y="7341"/>
                </a:cubicBezTo>
                <a:cubicBezTo>
                  <a:pt x="7026" y="7246"/>
                  <a:pt x="7152" y="7152"/>
                  <a:pt x="7278" y="6994"/>
                </a:cubicBezTo>
                <a:lnTo>
                  <a:pt x="7971" y="6994"/>
                </a:lnTo>
                <a:cubicBezTo>
                  <a:pt x="8569" y="6994"/>
                  <a:pt x="9011" y="6522"/>
                  <a:pt x="9011" y="5955"/>
                </a:cubicBezTo>
                <a:lnTo>
                  <a:pt x="9011" y="3844"/>
                </a:lnTo>
                <a:cubicBezTo>
                  <a:pt x="9011" y="1733"/>
                  <a:pt x="7309" y="0"/>
                  <a:pt x="5198"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8419;p55">
            <a:extLst>
              <a:ext uri="{FF2B5EF4-FFF2-40B4-BE49-F238E27FC236}">
                <a16:creationId xmlns:a16="http://schemas.microsoft.com/office/drawing/2014/main" id="{8CA3686A-DAF9-4FD5-9CA4-8A3EC144A02F}"/>
              </a:ext>
            </a:extLst>
          </p:cNvPr>
          <p:cNvGrpSpPr/>
          <p:nvPr/>
        </p:nvGrpSpPr>
        <p:grpSpPr>
          <a:xfrm>
            <a:off x="10084586" y="2185525"/>
            <a:ext cx="475901" cy="474652"/>
            <a:chOff x="6131900" y="2301825"/>
            <a:chExt cx="295375" cy="294600"/>
          </a:xfrm>
          <a:solidFill>
            <a:srgbClr val="5C3183"/>
          </a:solidFill>
        </p:grpSpPr>
        <p:sp>
          <p:nvSpPr>
            <p:cNvPr id="437" name="Google Shape;8420;p55">
              <a:extLst>
                <a:ext uri="{FF2B5EF4-FFF2-40B4-BE49-F238E27FC236}">
                  <a16:creationId xmlns:a16="http://schemas.microsoft.com/office/drawing/2014/main" id="{845B4DA3-5DCE-40F7-8401-797C14B1BC45}"/>
                </a:ext>
              </a:extLst>
            </p:cNvPr>
            <p:cNvSpPr/>
            <p:nvPr/>
          </p:nvSpPr>
          <p:spPr>
            <a:xfrm>
              <a:off x="6131900" y="2301825"/>
              <a:ext cx="295375" cy="294600"/>
            </a:xfrm>
            <a:custGeom>
              <a:avLst/>
              <a:gdLst/>
              <a:ahLst/>
              <a:cxnLst/>
              <a:rect l="l" t="t" r="r" b="b"/>
              <a:pathLst>
                <a:path w="11815" h="11784" extrusionOk="0">
                  <a:moveTo>
                    <a:pt x="3813" y="630"/>
                  </a:moveTo>
                  <a:cubicBezTo>
                    <a:pt x="4002" y="630"/>
                    <a:pt x="4159" y="788"/>
                    <a:pt x="4159" y="977"/>
                  </a:cubicBezTo>
                  <a:lnTo>
                    <a:pt x="4159" y="1355"/>
                  </a:lnTo>
                  <a:lnTo>
                    <a:pt x="1387" y="1355"/>
                  </a:lnTo>
                  <a:lnTo>
                    <a:pt x="1387" y="977"/>
                  </a:lnTo>
                  <a:lnTo>
                    <a:pt x="1355" y="977"/>
                  </a:lnTo>
                  <a:cubicBezTo>
                    <a:pt x="1355" y="788"/>
                    <a:pt x="1513" y="630"/>
                    <a:pt x="1733" y="630"/>
                  </a:cubicBezTo>
                  <a:close/>
                  <a:moveTo>
                    <a:pt x="10114" y="1355"/>
                  </a:moveTo>
                  <a:cubicBezTo>
                    <a:pt x="10303" y="1355"/>
                    <a:pt x="10460" y="1513"/>
                    <a:pt x="10460" y="1702"/>
                  </a:cubicBezTo>
                  <a:lnTo>
                    <a:pt x="10460" y="3434"/>
                  </a:lnTo>
                  <a:lnTo>
                    <a:pt x="7688" y="3434"/>
                  </a:lnTo>
                  <a:cubicBezTo>
                    <a:pt x="7656" y="3277"/>
                    <a:pt x="7656" y="1859"/>
                    <a:pt x="7656" y="1702"/>
                  </a:cubicBezTo>
                  <a:cubicBezTo>
                    <a:pt x="7656" y="1513"/>
                    <a:pt x="7814" y="1355"/>
                    <a:pt x="8034" y="1355"/>
                  </a:cubicBezTo>
                  <a:close/>
                  <a:moveTo>
                    <a:pt x="4128" y="2048"/>
                  </a:moveTo>
                  <a:lnTo>
                    <a:pt x="4128" y="4821"/>
                  </a:lnTo>
                  <a:lnTo>
                    <a:pt x="1355" y="4821"/>
                  </a:lnTo>
                  <a:lnTo>
                    <a:pt x="1355" y="2048"/>
                  </a:lnTo>
                  <a:close/>
                  <a:moveTo>
                    <a:pt x="6617" y="2048"/>
                  </a:moveTo>
                  <a:cubicBezTo>
                    <a:pt x="6806" y="2048"/>
                    <a:pt x="6963" y="2206"/>
                    <a:pt x="6963" y="2395"/>
                  </a:cubicBezTo>
                  <a:lnTo>
                    <a:pt x="6963" y="4852"/>
                  </a:lnTo>
                  <a:lnTo>
                    <a:pt x="4821" y="4852"/>
                  </a:lnTo>
                  <a:lnTo>
                    <a:pt x="4821" y="2395"/>
                  </a:lnTo>
                  <a:cubicBezTo>
                    <a:pt x="4821" y="2206"/>
                    <a:pt x="4978" y="2048"/>
                    <a:pt x="5167" y="2048"/>
                  </a:cubicBezTo>
                  <a:close/>
                  <a:moveTo>
                    <a:pt x="10429" y="4127"/>
                  </a:moveTo>
                  <a:lnTo>
                    <a:pt x="10429" y="4852"/>
                  </a:lnTo>
                  <a:lnTo>
                    <a:pt x="7656" y="4852"/>
                  </a:lnTo>
                  <a:lnTo>
                    <a:pt x="7656" y="4127"/>
                  </a:lnTo>
                  <a:close/>
                  <a:moveTo>
                    <a:pt x="10775" y="5514"/>
                  </a:moveTo>
                  <a:cubicBezTo>
                    <a:pt x="10964" y="5514"/>
                    <a:pt x="11122" y="5671"/>
                    <a:pt x="11122" y="5860"/>
                  </a:cubicBezTo>
                  <a:lnTo>
                    <a:pt x="11122" y="10744"/>
                  </a:lnTo>
                  <a:cubicBezTo>
                    <a:pt x="11122" y="10964"/>
                    <a:pt x="10964" y="11122"/>
                    <a:pt x="10775" y="11122"/>
                  </a:cubicBezTo>
                  <a:lnTo>
                    <a:pt x="1009" y="11122"/>
                  </a:lnTo>
                  <a:cubicBezTo>
                    <a:pt x="820" y="11122"/>
                    <a:pt x="662" y="10964"/>
                    <a:pt x="662" y="10744"/>
                  </a:cubicBezTo>
                  <a:lnTo>
                    <a:pt x="662" y="5860"/>
                  </a:lnTo>
                  <a:cubicBezTo>
                    <a:pt x="662" y="5671"/>
                    <a:pt x="820" y="5514"/>
                    <a:pt x="1009" y="5514"/>
                  </a:cubicBezTo>
                  <a:close/>
                  <a:moveTo>
                    <a:pt x="1733" y="0"/>
                  </a:moveTo>
                  <a:cubicBezTo>
                    <a:pt x="1135" y="0"/>
                    <a:pt x="694" y="473"/>
                    <a:pt x="694" y="1040"/>
                  </a:cubicBezTo>
                  <a:lnTo>
                    <a:pt x="694" y="4884"/>
                  </a:lnTo>
                  <a:cubicBezTo>
                    <a:pt x="316" y="5041"/>
                    <a:pt x="1" y="5388"/>
                    <a:pt x="1" y="5860"/>
                  </a:cubicBezTo>
                  <a:lnTo>
                    <a:pt x="1" y="10744"/>
                  </a:lnTo>
                  <a:cubicBezTo>
                    <a:pt x="1" y="11342"/>
                    <a:pt x="473" y="11783"/>
                    <a:pt x="1009" y="11783"/>
                  </a:cubicBezTo>
                  <a:lnTo>
                    <a:pt x="10775" y="11783"/>
                  </a:lnTo>
                  <a:cubicBezTo>
                    <a:pt x="11374" y="11783"/>
                    <a:pt x="11815" y="11311"/>
                    <a:pt x="11815" y="10744"/>
                  </a:cubicBezTo>
                  <a:lnTo>
                    <a:pt x="11815" y="5860"/>
                  </a:lnTo>
                  <a:cubicBezTo>
                    <a:pt x="11815" y="5388"/>
                    <a:pt x="11531" y="5010"/>
                    <a:pt x="11122" y="4884"/>
                  </a:cubicBezTo>
                  <a:lnTo>
                    <a:pt x="11122" y="1702"/>
                  </a:lnTo>
                  <a:cubicBezTo>
                    <a:pt x="11122" y="1103"/>
                    <a:pt x="10649" y="662"/>
                    <a:pt x="10114" y="662"/>
                  </a:cubicBezTo>
                  <a:lnTo>
                    <a:pt x="8034" y="662"/>
                  </a:lnTo>
                  <a:cubicBezTo>
                    <a:pt x="7530" y="662"/>
                    <a:pt x="7152" y="977"/>
                    <a:pt x="7026" y="1418"/>
                  </a:cubicBezTo>
                  <a:cubicBezTo>
                    <a:pt x="6932" y="1387"/>
                    <a:pt x="6806" y="1355"/>
                    <a:pt x="6648" y="1355"/>
                  </a:cubicBezTo>
                  <a:lnTo>
                    <a:pt x="5230" y="1355"/>
                  </a:lnTo>
                  <a:cubicBezTo>
                    <a:pt x="5104" y="1355"/>
                    <a:pt x="4978" y="1387"/>
                    <a:pt x="4884" y="1418"/>
                  </a:cubicBezTo>
                  <a:lnTo>
                    <a:pt x="4884" y="1040"/>
                  </a:lnTo>
                  <a:cubicBezTo>
                    <a:pt x="4884" y="441"/>
                    <a:pt x="4380" y="0"/>
                    <a:pt x="3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8421;p55">
              <a:extLst>
                <a:ext uri="{FF2B5EF4-FFF2-40B4-BE49-F238E27FC236}">
                  <a16:creationId xmlns:a16="http://schemas.microsoft.com/office/drawing/2014/main" id="{94C636F6-1D5C-4E1C-831F-56FFBAC12F86}"/>
                </a:ext>
              </a:extLst>
            </p:cNvPr>
            <p:cNvSpPr/>
            <p:nvPr/>
          </p:nvSpPr>
          <p:spPr>
            <a:xfrm>
              <a:off x="6218550" y="2456200"/>
              <a:ext cx="122100" cy="51225"/>
            </a:xfrm>
            <a:custGeom>
              <a:avLst/>
              <a:gdLst/>
              <a:ahLst/>
              <a:cxnLst/>
              <a:rect l="l" t="t" r="r" b="b"/>
              <a:pathLst>
                <a:path w="4884" h="2049" extrusionOk="0">
                  <a:moveTo>
                    <a:pt x="3844" y="725"/>
                  </a:moveTo>
                  <a:cubicBezTo>
                    <a:pt x="4033" y="725"/>
                    <a:pt x="4190" y="882"/>
                    <a:pt x="4190" y="1071"/>
                  </a:cubicBezTo>
                  <a:cubicBezTo>
                    <a:pt x="4190" y="1260"/>
                    <a:pt x="4033" y="1418"/>
                    <a:pt x="3844" y="1418"/>
                  </a:cubicBezTo>
                  <a:lnTo>
                    <a:pt x="1008" y="1418"/>
                  </a:lnTo>
                  <a:cubicBezTo>
                    <a:pt x="819" y="1418"/>
                    <a:pt x="662" y="1260"/>
                    <a:pt x="662" y="1071"/>
                  </a:cubicBezTo>
                  <a:cubicBezTo>
                    <a:pt x="662" y="882"/>
                    <a:pt x="819" y="725"/>
                    <a:pt x="1008" y="725"/>
                  </a:cubicBezTo>
                  <a:close/>
                  <a:moveTo>
                    <a:pt x="1008" y="0"/>
                  </a:moveTo>
                  <a:cubicBezTo>
                    <a:pt x="410" y="0"/>
                    <a:pt x="0" y="473"/>
                    <a:pt x="0" y="1040"/>
                  </a:cubicBezTo>
                  <a:cubicBezTo>
                    <a:pt x="0" y="1639"/>
                    <a:pt x="473" y="2048"/>
                    <a:pt x="1008" y="2048"/>
                  </a:cubicBezTo>
                  <a:lnTo>
                    <a:pt x="3844" y="2048"/>
                  </a:lnTo>
                  <a:cubicBezTo>
                    <a:pt x="4442" y="2048"/>
                    <a:pt x="4883" y="1576"/>
                    <a:pt x="4883" y="1040"/>
                  </a:cubicBezTo>
                  <a:cubicBezTo>
                    <a:pt x="4852" y="473"/>
                    <a:pt x="4411" y="0"/>
                    <a:pt x="3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8422;p55">
              <a:extLst>
                <a:ext uri="{FF2B5EF4-FFF2-40B4-BE49-F238E27FC236}">
                  <a16:creationId xmlns:a16="http://schemas.microsoft.com/office/drawing/2014/main" id="{76A21B26-BEEC-4FA5-B650-938F3C63E6FC}"/>
                </a:ext>
              </a:extLst>
            </p:cNvPr>
            <p:cNvSpPr/>
            <p:nvPr/>
          </p:nvSpPr>
          <p:spPr>
            <a:xfrm>
              <a:off x="6340625" y="2353025"/>
              <a:ext cx="35475" cy="18125"/>
            </a:xfrm>
            <a:custGeom>
              <a:avLst/>
              <a:gdLst/>
              <a:ahLst/>
              <a:cxnLst/>
              <a:rect l="l" t="t" r="r" b="b"/>
              <a:pathLst>
                <a:path w="1419" h="725" extrusionOk="0">
                  <a:moveTo>
                    <a:pt x="347" y="0"/>
                  </a:moveTo>
                  <a:cubicBezTo>
                    <a:pt x="158" y="0"/>
                    <a:pt x="0" y="158"/>
                    <a:pt x="0" y="347"/>
                  </a:cubicBezTo>
                  <a:cubicBezTo>
                    <a:pt x="0" y="567"/>
                    <a:pt x="158" y="725"/>
                    <a:pt x="347" y="725"/>
                  </a:cubicBezTo>
                  <a:lnTo>
                    <a:pt x="1040" y="725"/>
                  </a:lnTo>
                  <a:cubicBezTo>
                    <a:pt x="1261" y="725"/>
                    <a:pt x="1418" y="567"/>
                    <a:pt x="1418" y="347"/>
                  </a:cubicBezTo>
                  <a:cubicBezTo>
                    <a:pt x="1355" y="158"/>
                    <a:pt x="1198"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8423;p55">
              <a:extLst>
                <a:ext uri="{FF2B5EF4-FFF2-40B4-BE49-F238E27FC236}">
                  <a16:creationId xmlns:a16="http://schemas.microsoft.com/office/drawing/2014/main" id="{6101FCBB-6844-4B86-8BFC-1A00B6243AF9}"/>
                </a:ext>
              </a:extLst>
            </p:cNvPr>
            <p:cNvSpPr/>
            <p:nvPr/>
          </p:nvSpPr>
          <p:spPr>
            <a:xfrm>
              <a:off x="6183100" y="2369550"/>
              <a:ext cx="35475" cy="18150"/>
            </a:xfrm>
            <a:custGeom>
              <a:avLst/>
              <a:gdLst/>
              <a:ahLst/>
              <a:cxnLst/>
              <a:rect l="l" t="t" r="r" b="b"/>
              <a:pathLst>
                <a:path w="1419" h="726" extrusionOk="0">
                  <a:moveTo>
                    <a:pt x="347" y="1"/>
                  </a:moveTo>
                  <a:cubicBezTo>
                    <a:pt x="158" y="1"/>
                    <a:pt x="0" y="158"/>
                    <a:pt x="0" y="379"/>
                  </a:cubicBezTo>
                  <a:cubicBezTo>
                    <a:pt x="0" y="568"/>
                    <a:pt x="158" y="725"/>
                    <a:pt x="347" y="725"/>
                  </a:cubicBezTo>
                  <a:lnTo>
                    <a:pt x="1040" y="725"/>
                  </a:lnTo>
                  <a:cubicBezTo>
                    <a:pt x="1261" y="725"/>
                    <a:pt x="1418" y="568"/>
                    <a:pt x="1418" y="379"/>
                  </a:cubicBezTo>
                  <a:cubicBezTo>
                    <a:pt x="1418" y="158"/>
                    <a:pt x="1261"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8424;p55">
            <a:extLst>
              <a:ext uri="{FF2B5EF4-FFF2-40B4-BE49-F238E27FC236}">
                <a16:creationId xmlns:a16="http://schemas.microsoft.com/office/drawing/2014/main" id="{0C1FE3B0-DC42-4DDB-8D0C-69B01C8DEB73}"/>
              </a:ext>
            </a:extLst>
          </p:cNvPr>
          <p:cNvGrpSpPr/>
          <p:nvPr/>
        </p:nvGrpSpPr>
        <p:grpSpPr>
          <a:xfrm>
            <a:off x="2226508" y="1618915"/>
            <a:ext cx="479728" cy="477189"/>
            <a:chOff x="1412450" y="1954475"/>
            <a:chExt cx="297750" cy="296175"/>
          </a:xfrm>
          <a:solidFill>
            <a:srgbClr val="5C3183"/>
          </a:solidFill>
        </p:grpSpPr>
        <p:sp>
          <p:nvSpPr>
            <p:cNvPr id="435" name="Google Shape;8425;p55">
              <a:extLst>
                <a:ext uri="{FF2B5EF4-FFF2-40B4-BE49-F238E27FC236}">
                  <a16:creationId xmlns:a16="http://schemas.microsoft.com/office/drawing/2014/main" id="{8A58C7CC-5046-4A8B-A1A1-7BA26BBDC0FA}"/>
                </a:ext>
              </a:extLst>
            </p:cNvPr>
            <p:cNvSpPr/>
            <p:nvPr/>
          </p:nvSpPr>
          <p:spPr>
            <a:xfrm>
              <a:off x="1483350" y="2023800"/>
              <a:ext cx="155975" cy="155975"/>
            </a:xfrm>
            <a:custGeom>
              <a:avLst/>
              <a:gdLst/>
              <a:ahLst/>
              <a:cxnLst/>
              <a:rect l="l" t="t" r="r" b="b"/>
              <a:pathLst>
                <a:path w="6239" h="6239" extrusionOk="0">
                  <a:moveTo>
                    <a:pt x="3119" y="2079"/>
                  </a:moveTo>
                  <a:cubicBezTo>
                    <a:pt x="3529" y="2079"/>
                    <a:pt x="3844" y="2395"/>
                    <a:pt x="3844" y="2773"/>
                  </a:cubicBezTo>
                  <a:cubicBezTo>
                    <a:pt x="3844" y="3182"/>
                    <a:pt x="3529" y="3497"/>
                    <a:pt x="3119" y="3497"/>
                  </a:cubicBezTo>
                  <a:cubicBezTo>
                    <a:pt x="2741" y="3497"/>
                    <a:pt x="2426" y="3182"/>
                    <a:pt x="2426" y="2773"/>
                  </a:cubicBezTo>
                  <a:cubicBezTo>
                    <a:pt x="2426" y="2395"/>
                    <a:pt x="2741" y="2079"/>
                    <a:pt x="3119" y="2079"/>
                  </a:cubicBezTo>
                  <a:close/>
                  <a:moveTo>
                    <a:pt x="3119" y="725"/>
                  </a:moveTo>
                  <a:cubicBezTo>
                    <a:pt x="4474" y="725"/>
                    <a:pt x="5577" y="1827"/>
                    <a:pt x="5577" y="3182"/>
                  </a:cubicBezTo>
                  <a:cubicBezTo>
                    <a:pt x="5577" y="3686"/>
                    <a:pt x="5388" y="4159"/>
                    <a:pt x="5136" y="4537"/>
                  </a:cubicBezTo>
                  <a:cubicBezTo>
                    <a:pt x="4884" y="4190"/>
                    <a:pt x="4537" y="3907"/>
                    <a:pt x="4191" y="3718"/>
                  </a:cubicBezTo>
                  <a:cubicBezTo>
                    <a:pt x="4411" y="3497"/>
                    <a:pt x="4537" y="3182"/>
                    <a:pt x="4537" y="2804"/>
                  </a:cubicBezTo>
                  <a:cubicBezTo>
                    <a:pt x="4537" y="2079"/>
                    <a:pt x="3907" y="1449"/>
                    <a:pt x="3151" y="1449"/>
                  </a:cubicBezTo>
                  <a:cubicBezTo>
                    <a:pt x="2426" y="1449"/>
                    <a:pt x="1796" y="2079"/>
                    <a:pt x="1796" y="2804"/>
                  </a:cubicBezTo>
                  <a:cubicBezTo>
                    <a:pt x="1796" y="3182"/>
                    <a:pt x="1891" y="3497"/>
                    <a:pt x="2143" y="3718"/>
                  </a:cubicBezTo>
                  <a:cubicBezTo>
                    <a:pt x="1733" y="3907"/>
                    <a:pt x="1418" y="4190"/>
                    <a:pt x="1198" y="4537"/>
                  </a:cubicBezTo>
                  <a:cubicBezTo>
                    <a:pt x="914" y="4159"/>
                    <a:pt x="756" y="3686"/>
                    <a:pt x="756" y="3182"/>
                  </a:cubicBezTo>
                  <a:cubicBezTo>
                    <a:pt x="662" y="1796"/>
                    <a:pt x="1796" y="725"/>
                    <a:pt x="3119" y="725"/>
                  </a:cubicBezTo>
                  <a:close/>
                  <a:moveTo>
                    <a:pt x="3119" y="4190"/>
                  </a:moveTo>
                  <a:cubicBezTo>
                    <a:pt x="3749" y="4190"/>
                    <a:pt x="4317" y="4505"/>
                    <a:pt x="4632" y="5041"/>
                  </a:cubicBezTo>
                  <a:cubicBezTo>
                    <a:pt x="4222" y="5387"/>
                    <a:pt x="3686" y="5577"/>
                    <a:pt x="3119" y="5577"/>
                  </a:cubicBezTo>
                  <a:cubicBezTo>
                    <a:pt x="2584" y="5577"/>
                    <a:pt x="2017" y="5387"/>
                    <a:pt x="1639" y="5041"/>
                  </a:cubicBezTo>
                  <a:cubicBezTo>
                    <a:pt x="1954" y="4505"/>
                    <a:pt x="2489" y="4190"/>
                    <a:pt x="3119" y="4190"/>
                  </a:cubicBezTo>
                  <a:close/>
                  <a:moveTo>
                    <a:pt x="3119" y="0"/>
                  </a:moveTo>
                  <a:cubicBezTo>
                    <a:pt x="1387" y="0"/>
                    <a:pt x="0" y="1418"/>
                    <a:pt x="0" y="3119"/>
                  </a:cubicBezTo>
                  <a:cubicBezTo>
                    <a:pt x="0" y="4852"/>
                    <a:pt x="1387" y="6238"/>
                    <a:pt x="3119" y="6238"/>
                  </a:cubicBezTo>
                  <a:cubicBezTo>
                    <a:pt x="4852" y="6238"/>
                    <a:pt x="6238" y="4820"/>
                    <a:pt x="6238" y="3119"/>
                  </a:cubicBezTo>
                  <a:cubicBezTo>
                    <a:pt x="6238" y="1386"/>
                    <a:pt x="4821" y="0"/>
                    <a:pt x="31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8426;p55">
              <a:extLst>
                <a:ext uri="{FF2B5EF4-FFF2-40B4-BE49-F238E27FC236}">
                  <a16:creationId xmlns:a16="http://schemas.microsoft.com/office/drawing/2014/main" id="{34ADCCAB-54D4-4AA4-8EF0-B5A8421B9E99}"/>
                </a:ext>
              </a:extLst>
            </p:cNvPr>
            <p:cNvSpPr/>
            <p:nvPr/>
          </p:nvSpPr>
          <p:spPr>
            <a:xfrm>
              <a:off x="1412450" y="1954475"/>
              <a:ext cx="297750" cy="296175"/>
            </a:xfrm>
            <a:custGeom>
              <a:avLst/>
              <a:gdLst/>
              <a:ahLst/>
              <a:cxnLst/>
              <a:rect l="l" t="t" r="r" b="b"/>
              <a:pathLst>
                <a:path w="11910" h="11847" extrusionOk="0">
                  <a:moveTo>
                    <a:pt x="6365" y="662"/>
                  </a:moveTo>
                  <a:lnTo>
                    <a:pt x="6522" y="1513"/>
                  </a:lnTo>
                  <a:cubicBezTo>
                    <a:pt x="6554" y="1702"/>
                    <a:pt x="6617" y="1765"/>
                    <a:pt x="6774" y="1797"/>
                  </a:cubicBezTo>
                  <a:cubicBezTo>
                    <a:pt x="7342" y="1923"/>
                    <a:pt x="7814" y="2112"/>
                    <a:pt x="8287" y="2427"/>
                  </a:cubicBezTo>
                  <a:cubicBezTo>
                    <a:pt x="8350" y="2474"/>
                    <a:pt x="8421" y="2498"/>
                    <a:pt x="8488" y="2498"/>
                  </a:cubicBezTo>
                  <a:cubicBezTo>
                    <a:pt x="8554" y="2498"/>
                    <a:pt x="8618" y="2474"/>
                    <a:pt x="8665" y="2427"/>
                  </a:cubicBezTo>
                  <a:lnTo>
                    <a:pt x="9389" y="1923"/>
                  </a:lnTo>
                  <a:lnTo>
                    <a:pt x="9925" y="2490"/>
                  </a:lnTo>
                  <a:lnTo>
                    <a:pt x="9421" y="3183"/>
                  </a:lnTo>
                  <a:cubicBezTo>
                    <a:pt x="9358" y="3309"/>
                    <a:pt x="9358" y="3466"/>
                    <a:pt x="9421" y="3592"/>
                  </a:cubicBezTo>
                  <a:cubicBezTo>
                    <a:pt x="9736" y="4065"/>
                    <a:pt x="9925" y="4537"/>
                    <a:pt x="10051" y="5073"/>
                  </a:cubicBezTo>
                  <a:cubicBezTo>
                    <a:pt x="10082" y="5231"/>
                    <a:pt x="10209" y="5294"/>
                    <a:pt x="10335" y="5357"/>
                  </a:cubicBezTo>
                  <a:lnTo>
                    <a:pt x="11185" y="5514"/>
                  </a:lnTo>
                  <a:lnTo>
                    <a:pt x="11185" y="6302"/>
                  </a:lnTo>
                  <a:lnTo>
                    <a:pt x="10335" y="6459"/>
                  </a:lnTo>
                  <a:cubicBezTo>
                    <a:pt x="10177" y="6491"/>
                    <a:pt x="10082" y="6585"/>
                    <a:pt x="10051" y="6743"/>
                  </a:cubicBezTo>
                  <a:cubicBezTo>
                    <a:pt x="9925" y="7278"/>
                    <a:pt x="9736" y="7751"/>
                    <a:pt x="9421" y="8224"/>
                  </a:cubicBezTo>
                  <a:cubicBezTo>
                    <a:pt x="9358" y="8350"/>
                    <a:pt x="9358" y="8507"/>
                    <a:pt x="9421" y="8633"/>
                  </a:cubicBezTo>
                  <a:lnTo>
                    <a:pt x="9925" y="9326"/>
                  </a:lnTo>
                  <a:lnTo>
                    <a:pt x="9389" y="9893"/>
                  </a:lnTo>
                  <a:lnTo>
                    <a:pt x="8665" y="9358"/>
                  </a:lnTo>
                  <a:cubicBezTo>
                    <a:pt x="8618" y="9326"/>
                    <a:pt x="8554" y="9310"/>
                    <a:pt x="8488" y="9310"/>
                  </a:cubicBezTo>
                  <a:cubicBezTo>
                    <a:pt x="8421" y="9310"/>
                    <a:pt x="8350" y="9326"/>
                    <a:pt x="8287" y="9358"/>
                  </a:cubicBezTo>
                  <a:cubicBezTo>
                    <a:pt x="7814" y="9673"/>
                    <a:pt x="7342" y="9893"/>
                    <a:pt x="6774" y="9988"/>
                  </a:cubicBezTo>
                  <a:cubicBezTo>
                    <a:pt x="6617" y="10051"/>
                    <a:pt x="6554" y="10145"/>
                    <a:pt x="6522" y="10271"/>
                  </a:cubicBezTo>
                  <a:lnTo>
                    <a:pt x="6365" y="11153"/>
                  </a:lnTo>
                  <a:lnTo>
                    <a:pt x="5577" y="11153"/>
                  </a:lnTo>
                  <a:lnTo>
                    <a:pt x="5420" y="10271"/>
                  </a:lnTo>
                  <a:cubicBezTo>
                    <a:pt x="5357" y="10114"/>
                    <a:pt x="5294" y="10051"/>
                    <a:pt x="5136" y="9988"/>
                  </a:cubicBezTo>
                  <a:cubicBezTo>
                    <a:pt x="4569" y="9893"/>
                    <a:pt x="4097" y="9673"/>
                    <a:pt x="3624" y="9358"/>
                  </a:cubicBezTo>
                  <a:cubicBezTo>
                    <a:pt x="3561" y="9326"/>
                    <a:pt x="3498" y="9310"/>
                    <a:pt x="3435" y="9310"/>
                  </a:cubicBezTo>
                  <a:cubicBezTo>
                    <a:pt x="3372" y="9310"/>
                    <a:pt x="3309" y="9326"/>
                    <a:pt x="3246" y="9358"/>
                  </a:cubicBezTo>
                  <a:lnTo>
                    <a:pt x="2521" y="9893"/>
                  </a:lnTo>
                  <a:lnTo>
                    <a:pt x="1986" y="9326"/>
                  </a:lnTo>
                  <a:lnTo>
                    <a:pt x="2490" y="8633"/>
                  </a:lnTo>
                  <a:cubicBezTo>
                    <a:pt x="2584" y="8507"/>
                    <a:pt x="2584" y="8350"/>
                    <a:pt x="2490" y="8224"/>
                  </a:cubicBezTo>
                  <a:cubicBezTo>
                    <a:pt x="2175" y="7751"/>
                    <a:pt x="1986" y="7278"/>
                    <a:pt x="1860" y="6743"/>
                  </a:cubicBezTo>
                  <a:cubicBezTo>
                    <a:pt x="1828" y="6585"/>
                    <a:pt x="1702" y="6491"/>
                    <a:pt x="1576" y="6459"/>
                  </a:cubicBezTo>
                  <a:lnTo>
                    <a:pt x="726" y="6302"/>
                  </a:lnTo>
                  <a:lnTo>
                    <a:pt x="726" y="5514"/>
                  </a:lnTo>
                  <a:lnTo>
                    <a:pt x="1576" y="5357"/>
                  </a:lnTo>
                  <a:cubicBezTo>
                    <a:pt x="1734" y="5325"/>
                    <a:pt x="1828" y="5231"/>
                    <a:pt x="1860" y="5073"/>
                  </a:cubicBezTo>
                  <a:cubicBezTo>
                    <a:pt x="1986" y="4506"/>
                    <a:pt x="2175" y="4065"/>
                    <a:pt x="2490" y="3592"/>
                  </a:cubicBezTo>
                  <a:cubicBezTo>
                    <a:pt x="2584" y="3466"/>
                    <a:pt x="2584" y="3309"/>
                    <a:pt x="2490" y="3183"/>
                  </a:cubicBezTo>
                  <a:lnTo>
                    <a:pt x="1986" y="2490"/>
                  </a:lnTo>
                  <a:lnTo>
                    <a:pt x="2521" y="1923"/>
                  </a:lnTo>
                  <a:lnTo>
                    <a:pt x="3246" y="2427"/>
                  </a:lnTo>
                  <a:cubicBezTo>
                    <a:pt x="3309" y="2474"/>
                    <a:pt x="3372" y="2498"/>
                    <a:pt x="3435" y="2498"/>
                  </a:cubicBezTo>
                  <a:cubicBezTo>
                    <a:pt x="3498" y="2498"/>
                    <a:pt x="3561" y="2474"/>
                    <a:pt x="3624" y="2427"/>
                  </a:cubicBezTo>
                  <a:cubicBezTo>
                    <a:pt x="4097" y="2112"/>
                    <a:pt x="4569" y="1923"/>
                    <a:pt x="5136" y="1797"/>
                  </a:cubicBezTo>
                  <a:cubicBezTo>
                    <a:pt x="5294" y="1765"/>
                    <a:pt x="5357" y="1639"/>
                    <a:pt x="5420" y="1513"/>
                  </a:cubicBezTo>
                  <a:lnTo>
                    <a:pt x="5577" y="662"/>
                  </a:lnTo>
                  <a:close/>
                  <a:moveTo>
                    <a:pt x="5262" y="1"/>
                  </a:moveTo>
                  <a:cubicBezTo>
                    <a:pt x="5073" y="1"/>
                    <a:pt x="4916" y="127"/>
                    <a:pt x="4884" y="284"/>
                  </a:cubicBezTo>
                  <a:lnTo>
                    <a:pt x="4727" y="1166"/>
                  </a:lnTo>
                  <a:cubicBezTo>
                    <a:pt x="4254" y="1292"/>
                    <a:pt x="3813" y="1481"/>
                    <a:pt x="3435" y="1734"/>
                  </a:cubicBezTo>
                  <a:lnTo>
                    <a:pt x="2679" y="1229"/>
                  </a:lnTo>
                  <a:cubicBezTo>
                    <a:pt x="2610" y="1174"/>
                    <a:pt x="2541" y="1149"/>
                    <a:pt x="2474" y="1149"/>
                  </a:cubicBezTo>
                  <a:cubicBezTo>
                    <a:pt x="2389" y="1149"/>
                    <a:pt x="2309" y="1190"/>
                    <a:pt x="2238" y="1261"/>
                  </a:cubicBezTo>
                  <a:lnTo>
                    <a:pt x="1261" y="2238"/>
                  </a:lnTo>
                  <a:cubicBezTo>
                    <a:pt x="1135" y="2364"/>
                    <a:pt x="1135" y="2553"/>
                    <a:pt x="1230" y="2679"/>
                  </a:cubicBezTo>
                  <a:lnTo>
                    <a:pt x="1734" y="3435"/>
                  </a:lnTo>
                  <a:cubicBezTo>
                    <a:pt x="1513" y="3813"/>
                    <a:pt x="1324" y="4254"/>
                    <a:pt x="1198" y="4726"/>
                  </a:cubicBezTo>
                  <a:lnTo>
                    <a:pt x="284" y="4884"/>
                  </a:lnTo>
                  <a:cubicBezTo>
                    <a:pt x="127" y="4915"/>
                    <a:pt x="1" y="5042"/>
                    <a:pt x="1" y="5231"/>
                  </a:cubicBezTo>
                  <a:lnTo>
                    <a:pt x="1" y="6617"/>
                  </a:lnTo>
                  <a:cubicBezTo>
                    <a:pt x="64" y="6774"/>
                    <a:pt x="158" y="6932"/>
                    <a:pt x="316" y="6963"/>
                  </a:cubicBezTo>
                  <a:lnTo>
                    <a:pt x="1230" y="7121"/>
                  </a:lnTo>
                  <a:cubicBezTo>
                    <a:pt x="1356" y="7593"/>
                    <a:pt x="1545" y="8034"/>
                    <a:pt x="1797" y="8413"/>
                  </a:cubicBezTo>
                  <a:lnTo>
                    <a:pt x="1261" y="9169"/>
                  </a:lnTo>
                  <a:cubicBezTo>
                    <a:pt x="1167" y="9295"/>
                    <a:pt x="1198" y="9484"/>
                    <a:pt x="1324" y="9610"/>
                  </a:cubicBezTo>
                  <a:lnTo>
                    <a:pt x="2301" y="10586"/>
                  </a:lnTo>
                  <a:cubicBezTo>
                    <a:pt x="2368" y="10654"/>
                    <a:pt x="2454" y="10685"/>
                    <a:pt x="2533" y="10685"/>
                  </a:cubicBezTo>
                  <a:cubicBezTo>
                    <a:pt x="2602" y="10685"/>
                    <a:pt x="2666" y="10662"/>
                    <a:pt x="2710" y="10618"/>
                  </a:cubicBezTo>
                  <a:lnTo>
                    <a:pt x="3466" y="10114"/>
                  </a:lnTo>
                  <a:cubicBezTo>
                    <a:pt x="3876" y="10366"/>
                    <a:pt x="4286" y="10555"/>
                    <a:pt x="4790" y="10681"/>
                  </a:cubicBezTo>
                  <a:lnTo>
                    <a:pt x="4947" y="11563"/>
                  </a:lnTo>
                  <a:cubicBezTo>
                    <a:pt x="4979" y="11721"/>
                    <a:pt x="5105" y="11847"/>
                    <a:pt x="5294" y="11847"/>
                  </a:cubicBezTo>
                  <a:lnTo>
                    <a:pt x="6680" y="11847"/>
                  </a:lnTo>
                  <a:cubicBezTo>
                    <a:pt x="6837" y="11847"/>
                    <a:pt x="6995" y="11721"/>
                    <a:pt x="7027" y="11563"/>
                  </a:cubicBezTo>
                  <a:lnTo>
                    <a:pt x="7184" y="10681"/>
                  </a:lnTo>
                  <a:cubicBezTo>
                    <a:pt x="7657" y="10555"/>
                    <a:pt x="8098" y="10366"/>
                    <a:pt x="8476" y="10114"/>
                  </a:cubicBezTo>
                  <a:lnTo>
                    <a:pt x="9232" y="10618"/>
                  </a:lnTo>
                  <a:cubicBezTo>
                    <a:pt x="9301" y="10673"/>
                    <a:pt x="9370" y="10698"/>
                    <a:pt x="9436" y="10698"/>
                  </a:cubicBezTo>
                  <a:cubicBezTo>
                    <a:pt x="9521" y="10698"/>
                    <a:pt x="9602" y="10657"/>
                    <a:pt x="9673" y="10586"/>
                  </a:cubicBezTo>
                  <a:lnTo>
                    <a:pt x="10650" y="9610"/>
                  </a:lnTo>
                  <a:cubicBezTo>
                    <a:pt x="10776" y="9484"/>
                    <a:pt x="10776" y="9295"/>
                    <a:pt x="10681" y="9169"/>
                  </a:cubicBezTo>
                  <a:lnTo>
                    <a:pt x="10177" y="8413"/>
                  </a:lnTo>
                  <a:cubicBezTo>
                    <a:pt x="10398" y="8034"/>
                    <a:pt x="10618" y="7593"/>
                    <a:pt x="10713" y="7121"/>
                  </a:cubicBezTo>
                  <a:lnTo>
                    <a:pt x="11626" y="6963"/>
                  </a:lnTo>
                  <a:cubicBezTo>
                    <a:pt x="11784" y="6932"/>
                    <a:pt x="11910" y="6806"/>
                    <a:pt x="11910" y="6617"/>
                  </a:cubicBezTo>
                  <a:lnTo>
                    <a:pt x="11910" y="5231"/>
                  </a:lnTo>
                  <a:cubicBezTo>
                    <a:pt x="11910" y="5073"/>
                    <a:pt x="11784" y="4915"/>
                    <a:pt x="11626" y="4884"/>
                  </a:cubicBezTo>
                  <a:lnTo>
                    <a:pt x="10713" y="4726"/>
                  </a:lnTo>
                  <a:cubicBezTo>
                    <a:pt x="10618" y="4254"/>
                    <a:pt x="10398" y="3813"/>
                    <a:pt x="10177" y="3403"/>
                  </a:cubicBezTo>
                  <a:lnTo>
                    <a:pt x="10681" y="2679"/>
                  </a:lnTo>
                  <a:cubicBezTo>
                    <a:pt x="10807" y="2553"/>
                    <a:pt x="10776" y="2364"/>
                    <a:pt x="10650" y="2238"/>
                  </a:cubicBezTo>
                  <a:lnTo>
                    <a:pt x="9673" y="1261"/>
                  </a:lnTo>
                  <a:cubicBezTo>
                    <a:pt x="9605" y="1193"/>
                    <a:pt x="9520" y="1162"/>
                    <a:pt x="9435" y="1162"/>
                  </a:cubicBezTo>
                  <a:cubicBezTo>
                    <a:pt x="9362" y="1162"/>
                    <a:pt x="9290" y="1186"/>
                    <a:pt x="9232" y="1229"/>
                  </a:cubicBezTo>
                  <a:lnTo>
                    <a:pt x="8476" y="1734"/>
                  </a:lnTo>
                  <a:cubicBezTo>
                    <a:pt x="8098" y="1481"/>
                    <a:pt x="7657" y="1292"/>
                    <a:pt x="7184" y="1166"/>
                  </a:cubicBezTo>
                  <a:lnTo>
                    <a:pt x="6995" y="284"/>
                  </a:lnTo>
                  <a:cubicBezTo>
                    <a:pt x="6932" y="127"/>
                    <a:pt x="6837" y="1"/>
                    <a:pt x="66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8427;p55">
            <a:extLst>
              <a:ext uri="{FF2B5EF4-FFF2-40B4-BE49-F238E27FC236}">
                <a16:creationId xmlns:a16="http://schemas.microsoft.com/office/drawing/2014/main" id="{695785FC-E9FE-4E85-B05F-9C0168205B4D}"/>
              </a:ext>
            </a:extLst>
          </p:cNvPr>
          <p:cNvSpPr/>
          <p:nvPr/>
        </p:nvSpPr>
        <p:spPr>
          <a:xfrm>
            <a:off x="2228383" y="2186789"/>
            <a:ext cx="475942" cy="472115"/>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428;p55">
            <a:extLst>
              <a:ext uri="{FF2B5EF4-FFF2-40B4-BE49-F238E27FC236}">
                <a16:creationId xmlns:a16="http://schemas.microsoft.com/office/drawing/2014/main" id="{600CD3C1-57EC-423A-8AB2-C47493B092D6}"/>
              </a:ext>
            </a:extLst>
          </p:cNvPr>
          <p:cNvGrpSpPr/>
          <p:nvPr/>
        </p:nvGrpSpPr>
        <p:grpSpPr>
          <a:xfrm>
            <a:off x="2226508" y="2796725"/>
            <a:ext cx="479728" cy="479365"/>
            <a:chOff x="1413250" y="2680675"/>
            <a:chExt cx="297750" cy="297525"/>
          </a:xfrm>
          <a:solidFill>
            <a:srgbClr val="5C3183"/>
          </a:solidFill>
        </p:grpSpPr>
        <p:sp>
          <p:nvSpPr>
            <p:cNvPr id="431" name="Google Shape;8429;p55">
              <a:extLst>
                <a:ext uri="{FF2B5EF4-FFF2-40B4-BE49-F238E27FC236}">
                  <a16:creationId xmlns:a16="http://schemas.microsoft.com/office/drawing/2014/main" id="{95BC8C2E-5DB5-4E73-9EE7-67351CEA3660}"/>
                </a:ext>
              </a:extLst>
            </p:cNvPr>
            <p:cNvSpPr/>
            <p:nvPr/>
          </p:nvSpPr>
          <p:spPr>
            <a:xfrm>
              <a:off x="1413250" y="2680675"/>
              <a:ext cx="297750" cy="297525"/>
            </a:xfrm>
            <a:custGeom>
              <a:avLst/>
              <a:gdLst/>
              <a:ahLst/>
              <a:cxnLst/>
              <a:rect l="l" t="t" r="r" b="b"/>
              <a:pathLst>
                <a:path w="11910" h="11901" extrusionOk="0">
                  <a:moveTo>
                    <a:pt x="10460" y="1418"/>
                  </a:moveTo>
                  <a:lnTo>
                    <a:pt x="10460" y="7719"/>
                  </a:lnTo>
                  <a:lnTo>
                    <a:pt x="1387" y="7719"/>
                  </a:lnTo>
                  <a:lnTo>
                    <a:pt x="1387" y="1418"/>
                  </a:lnTo>
                  <a:close/>
                  <a:moveTo>
                    <a:pt x="5577" y="8380"/>
                  </a:moveTo>
                  <a:lnTo>
                    <a:pt x="5577" y="9105"/>
                  </a:lnTo>
                  <a:lnTo>
                    <a:pt x="5167" y="9105"/>
                  </a:lnTo>
                  <a:lnTo>
                    <a:pt x="5451" y="8380"/>
                  </a:lnTo>
                  <a:close/>
                  <a:moveTo>
                    <a:pt x="6396" y="8380"/>
                  </a:moveTo>
                  <a:lnTo>
                    <a:pt x="6679" y="9105"/>
                  </a:lnTo>
                  <a:lnTo>
                    <a:pt x="6270" y="9105"/>
                  </a:lnTo>
                  <a:lnTo>
                    <a:pt x="6270" y="8380"/>
                  </a:lnTo>
                  <a:close/>
                  <a:moveTo>
                    <a:pt x="5955" y="0"/>
                  </a:moveTo>
                  <a:cubicBezTo>
                    <a:pt x="5766" y="0"/>
                    <a:pt x="5608" y="158"/>
                    <a:pt x="5608" y="347"/>
                  </a:cubicBezTo>
                  <a:lnTo>
                    <a:pt x="5608" y="725"/>
                  </a:lnTo>
                  <a:lnTo>
                    <a:pt x="378" y="725"/>
                  </a:lnTo>
                  <a:cubicBezTo>
                    <a:pt x="158" y="725"/>
                    <a:pt x="0" y="882"/>
                    <a:pt x="0" y="1071"/>
                  </a:cubicBezTo>
                  <a:cubicBezTo>
                    <a:pt x="0" y="1260"/>
                    <a:pt x="158" y="1418"/>
                    <a:pt x="378" y="1418"/>
                  </a:cubicBezTo>
                  <a:lnTo>
                    <a:pt x="725" y="1418"/>
                  </a:lnTo>
                  <a:lnTo>
                    <a:pt x="725" y="7719"/>
                  </a:lnTo>
                  <a:lnTo>
                    <a:pt x="378" y="7719"/>
                  </a:lnTo>
                  <a:cubicBezTo>
                    <a:pt x="189" y="7719"/>
                    <a:pt x="32" y="7876"/>
                    <a:pt x="32" y="8097"/>
                  </a:cubicBezTo>
                  <a:cubicBezTo>
                    <a:pt x="32" y="8286"/>
                    <a:pt x="189" y="8443"/>
                    <a:pt x="378" y="8443"/>
                  </a:cubicBezTo>
                  <a:lnTo>
                    <a:pt x="4758" y="8443"/>
                  </a:lnTo>
                  <a:lnTo>
                    <a:pt x="3560" y="11436"/>
                  </a:lnTo>
                  <a:cubicBezTo>
                    <a:pt x="3497" y="11625"/>
                    <a:pt x="3560" y="11814"/>
                    <a:pt x="3749" y="11877"/>
                  </a:cubicBezTo>
                  <a:cubicBezTo>
                    <a:pt x="3803" y="11893"/>
                    <a:pt x="3855" y="11901"/>
                    <a:pt x="3903" y="11901"/>
                  </a:cubicBezTo>
                  <a:cubicBezTo>
                    <a:pt x="4052" y="11901"/>
                    <a:pt x="4167" y="11824"/>
                    <a:pt x="4191" y="11657"/>
                  </a:cubicBezTo>
                  <a:lnTo>
                    <a:pt x="4947" y="9830"/>
                  </a:lnTo>
                  <a:lnTo>
                    <a:pt x="5608" y="9830"/>
                  </a:lnTo>
                  <a:lnTo>
                    <a:pt x="5608" y="10838"/>
                  </a:lnTo>
                  <a:cubicBezTo>
                    <a:pt x="5608" y="11027"/>
                    <a:pt x="5766" y="11184"/>
                    <a:pt x="5955" y="11184"/>
                  </a:cubicBezTo>
                  <a:cubicBezTo>
                    <a:pt x="6175" y="11184"/>
                    <a:pt x="6333" y="11027"/>
                    <a:pt x="6333" y="10838"/>
                  </a:cubicBezTo>
                  <a:lnTo>
                    <a:pt x="6333" y="9830"/>
                  </a:lnTo>
                  <a:lnTo>
                    <a:pt x="6995" y="9830"/>
                  </a:lnTo>
                  <a:lnTo>
                    <a:pt x="7751" y="11657"/>
                  </a:lnTo>
                  <a:cubicBezTo>
                    <a:pt x="7798" y="11824"/>
                    <a:pt x="7918" y="11901"/>
                    <a:pt x="8042" y="11901"/>
                  </a:cubicBezTo>
                  <a:cubicBezTo>
                    <a:pt x="8082" y="11901"/>
                    <a:pt x="8122" y="11893"/>
                    <a:pt x="8160" y="11877"/>
                  </a:cubicBezTo>
                  <a:cubicBezTo>
                    <a:pt x="8381" y="11783"/>
                    <a:pt x="8444" y="11594"/>
                    <a:pt x="8381" y="11436"/>
                  </a:cubicBezTo>
                  <a:lnTo>
                    <a:pt x="7184" y="8443"/>
                  </a:lnTo>
                  <a:lnTo>
                    <a:pt x="11563" y="8443"/>
                  </a:lnTo>
                  <a:cubicBezTo>
                    <a:pt x="11752" y="8443"/>
                    <a:pt x="11909" y="8286"/>
                    <a:pt x="11909" y="8097"/>
                  </a:cubicBezTo>
                  <a:cubicBezTo>
                    <a:pt x="11909" y="7876"/>
                    <a:pt x="11752" y="7719"/>
                    <a:pt x="11563" y="7719"/>
                  </a:cubicBezTo>
                  <a:lnTo>
                    <a:pt x="11185" y="7719"/>
                  </a:lnTo>
                  <a:lnTo>
                    <a:pt x="11185" y="1418"/>
                  </a:lnTo>
                  <a:lnTo>
                    <a:pt x="11563" y="1418"/>
                  </a:lnTo>
                  <a:cubicBezTo>
                    <a:pt x="11752" y="1418"/>
                    <a:pt x="11909" y="1260"/>
                    <a:pt x="11909" y="1071"/>
                  </a:cubicBezTo>
                  <a:cubicBezTo>
                    <a:pt x="11909" y="882"/>
                    <a:pt x="11752" y="725"/>
                    <a:pt x="11563" y="725"/>
                  </a:cubicBezTo>
                  <a:lnTo>
                    <a:pt x="6301" y="725"/>
                  </a:lnTo>
                  <a:lnTo>
                    <a:pt x="6301" y="347"/>
                  </a:lnTo>
                  <a:cubicBezTo>
                    <a:pt x="6301" y="158"/>
                    <a:pt x="6144"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8430;p55">
              <a:extLst>
                <a:ext uri="{FF2B5EF4-FFF2-40B4-BE49-F238E27FC236}">
                  <a16:creationId xmlns:a16="http://schemas.microsoft.com/office/drawing/2014/main" id="{ADEE57B6-4745-4B15-803A-1DC08E869AD1}"/>
                </a:ext>
              </a:extLst>
            </p:cNvPr>
            <p:cNvSpPr/>
            <p:nvPr/>
          </p:nvSpPr>
          <p:spPr>
            <a:xfrm>
              <a:off x="1465225" y="2805100"/>
              <a:ext cx="52800" cy="52025"/>
            </a:xfrm>
            <a:custGeom>
              <a:avLst/>
              <a:gdLst/>
              <a:ahLst/>
              <a:cxnLst/>
              <a:rect l="l" t="t" r="r" b="b"/>
              <a:pathLst>
                <a:path w="2112" h="2081" extrusionOk="0">
                  <a:moveTo>
                    <a:pt x="1387" y="663"/>
                  </a:moveTo>
                  <a:lnTo>
                    <a:pt x="1387" y="1387"/>
                  </a:lnTo>
                  <a:lnTo>
                    <a:pt x="694" y="1387"/>
                  </a:lnTo>
                  <a:lnTo>
                    <a:pt x="694" y="663"/>
                  </a:lnTo>
                  <a:close/>
                  <a:moveTo>
                    <a:pt x="347" y="1"/>
                  </a:moveTo>
                  <a:cubicBezTo>
                    <a:pt x="158" y="1"/>
                    <a:pt x="1" y="158"/>
                    <a:pt x="1" y="347"/>
                  </a:cubicBezTo>
                  <a:lnTo>
                    <a:pt x="1" y="1734"/>
                  </a:lnTo>
                  <a:cubicBezTo>
                    <a:pt x="1" y="1923"/>
                    <a:pt x="158" y="2080"/>
                    <a:pt x="347" y="2080"/>
                  </a:cubicBezTo>
                  <a:lnTo>
                    <a:pt x="1765" y="2080"/>
                  </a:lnTo>
                  <a:cubicBezTo>
                    <a:pt x="1954" y="2080"/>
                    <a:pt x="2112" y="1923"/>
                    <a:pt x="2112" y="1734"/>
                  </a:cubicBezTo>
                  <a:lnTo>
                    <a:pt x="2112" y="347"/>
                  </a:lnTo>
                  <a:cubicBezTo>
                    <a:pt x="2112" y="158"/>
                    <a:pt x="1954"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8431;p55">
              <a:extLst>
                <a:ext uri="{FF2B5EF4-FFF2-40B4-BE49-F238E27FC236}">
                  <a16:creationId xmlns:a16="http://schemas.microsoft.com/office/drawing/2014/main" id="{734BC10C-31E0-467F-B3EF-EAD448B099EB}"/>
                </a:ext>
              </a:extLst>
            </p:cNvPr>
            <p:cNvSpPr/>
            <p:nvPr/>
          </p:nvSpPr>
          <p:spPr>
            <a:xfrm>
              <a:off x="1535325" y="2769675"/>
              <a:ext cx="52800" cy="87450"/>
            </a:xfrm>
            <a:custGeom>
              <a:avLst/>
              <a:gdLst/>
              <a:ahLst/>
              <a:cxnLst/>
              <a:rect l="l" t="t" r="r" b="b"/>
              <a:pathLst>
                <a:path w="2112" h="3498" extrusionOk="0">
                  <a:moveTo>
                    <a:pt x="1387" y="662"/>
                  </a:moveTo>
                  <a:lnTo>
                    <a:pt x="1387" y="2741"/>
                  </a:lnTo>
                  <a:lnTo>
                    <a:pt x="694" y="2741"/>
                  </a:lnTo>
                  <a:lnTo>
                    <a:pt x="694" y="662"/>
                  </a:lnTo>
                  <a:close/>
                  <a:moveTo>
                    <a:pt x="379" y="0"/>
                  </a:moveTo>
                  <a:cubicBezTo>
                    <a:pt x="158" y="0"/>
                    <a:pt x="1" y="158"/>
                    <a:pt x="1" y="347"/>
                  </a:cubicBezTo>
                  <a:lnTo>
                    <a:pt x="1" y="3151"/>
                  </a:lnTo>
                  <a:cubicBezTo>
                    <a:pt x="1" y="3340"/>
                    <a:pt x="158" y="3497"/>
                    <a:pt x="379" y="3497"/>
                  </a:cubicBezTo>
                  <a:lnTo>
                    <a:pt x="1733" y="3497"/>
                  </a:lnTo>
                  <a:lnTo>
                    <a:pt x="1733" y="3466"/>
                  </a:lnTo>
                  <a:cubicBezTo>
                    <a:pt x="1954" y="3466"/>
                    <a:pt x="2112" y="3308"/>
                    <a:pt x="2112" y="3119"/>
                  </a:cubicBezTo>
                  <a:lnTo>
                    <a:pt x="2112" y="347"/>
                  </a:lnTo>
                  <a:cubicBezTo>
                    <a:pt x="2112" y="158"/>
                    <a:pt x="1954"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8432;p55">
              <a:extLst>
                <a:ext uri="{FF2B5EF4-FFF2-40B4-BE49-F238E27FC236}">
                  <a16:creationId xmlns:a16="http://schemas.microsoft.com/office/drawing/2014/main" id="{088AE552-4570-4305-BC80-3D35B7681B99}"/>
                </a:ext>
              </a:extLst>
            </p:cNvPr>
            <p:cNvSpPr/>
            <p:nvPr/>
          </p:nvSpPr>
          <p:spPr>
            <a:xfrm>
              <a:off x="1604650" y="2733425"/>
              <a:ext cx="52775" cy="122900"/>
            </a:xfrm>
            <a:custGeom>
              <a:avLst/>
              <a:gdLst/>
              <a:ahLst/>
              <a:cxnLst/>
              <a:rect l="l" t="t" r="r" b="b"/>
              <a:pathLst>
                <a:path w="2111" h="4916" extrusionOk="0">
                  <a:moveTo>
                    <a:pt x="1418" y="726"/>
                  </a:moveTo>
                  <a:lnTo>
                    <a:pt x="1418" y="4254"/>
                  </a:lnTo>
                  <a:lnTo>
                    <a:pt x="725" y="4254"/>
                  </a:lnTo>
                  <a:lnTo>
                    <a:pt x="725" y="726"/>
                  </a:lnTo>
                  <a:close/>
                  <a:moveTo>
                    <a:pt x="347" y="1"/>
                  </a:moveTo>
                  <a:cubicBezTo>
                    <a:pt x="158" y="1"/>
                    <a:pt x="0" y="159"/>
                    <a:pt x="0" y="348"/>
                  </a:cubicBezTo>
                  <a:lnTo>
                    <a:pt x="0" y="4569"/>
                  </a:lnTo>
                  <a:cubicBezTo>
                    <a:pt x="0" y="4758"/>
                    <a:pt x="158" y="4916"/>
                    <a:pt x="347" y="4916"/>
                  </a:cubicBezTo>
                  <a:lnTo>
                    <a:pt x="1764" y="4916"/>
                  </a:lnTo>
                  <a:cubicBezTo>
                    <a:pt x="1953" y="4916"/>
                    <a:pt x="2111" y="4758"/>
                    <a:pt x="2111" y="4569"/>
                  </a:cubicBezTo>
                  <a:lnTo>
                    <a:pt x="2111" y="348"/>
                  </a:lnTo>
                  <a:cubicBezTo>
                    <a:pt x="2111" y="159"/>
                    <a:pt x="1953"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8433;p55">
            <a:extLst>
              <a:ext uri="{FF2B5EF4-FFF2-40B4-BE49-F238E27FC236}">
                <a16:creationId xmlns:a16="http://schemas.microsoft.com/office/drawing/2014/main" id="{6525EC79-C9A2-4018-93E6-238E3C7EBF48}"/>
              </a:ext>
            </a:extLst>
          </p:cNvPr>
          <p:cNvSpPr/>
          <p:nvPr/>
        </p:nvSpPr>
        <p:spPr>
          <a:xfrm>
            <a:off x="5310418" y="1618929"/>
            <a:ext cx="369321" cy="477150"/>
          </a:xfrm>
          <a:custGeom>
            <a:avLst/>
            <a:gdLst/>
            <a:ahLst/>
            <a:cxnLst/>
            <a:rect l="l" t="t" r="r" b="b"/>
            <a:pathLst>
              <a:path w="9169" h="11846" extrusionOk="0">
                <a:moveTo>
                  <a:pt x="4695" y="2079"/>
                </a:moveTo>
                <a:cubicBezTo>
                  <a:pt x="5073" y="2079"/>
                  <a:pt x="5388" y="2394"/>
                  <a:pt x="5388" y="2772"/>
                </a:cubicBezTo>
                <a:cubicBezTo>
                  <a:pt x="5388" y="3181"/>
                  <a:pt x="5073" y="3496"/>
                  <a:pt x="4695" y="3496"/>
                </a:cubicBezTo>
                <a:cubicBezTo>
                  <a:pt x="4285" y="3496"/>
                  <a:pt x="3970" y="3181"/>
                  <a:pt x="3970" y="2772"/>
                </a:cubicBezTo>
                <a:cubicBezTo>
                  <a:pt x="3970" y="2394"/>
                  <a:pt x="4285" y="2079"/>
                  <a:pt x="4695" y="2079"/>
                </a:cubicBezTo>
                <a:close/>
                <a:moveTo>
                  <a:pt x="4695" y="4189"/>
                </a:moveTo>
                <a:cubicBezTo>
                  <a:pt x="5640" y="4189"/>
                  <a:pt x="6428" y="4977"/>
                  <a:pt x="6428" y="5922"/>
                </a:cubicBezTo>
                <a:lnTo>
                  <a:pt x="6428" y="6300"/>
                </a:lnTo>
                <a:lnTo>
                  <a:pt x="2962" y="6300"/>
                </a:lnTo>
                <a:lnTo>
                  <a:pt x="2962" y="5922"/>
                </a:lnTo>
                <a:cubicBezTo>
                  <a:pt x="2962" y="4945"/>
                  <a:pt x="3750" y="4189"/>
                  <a:pt x="4695" y="4189"/>
                </a:cubicBezTo>
                <a:close/>
                <a:moveTo>
                  <a:pt x="4730" y="664"/>
                </a:moveTo>
                <a:cubicBezTo>
                  <a:pt x="6870" y="664"/>
                  <a:pt x="8538" y="2418"/>
                  <a:pt x="8538" y="4473"/>
                </a:cubicBezTo>
                <a:cubicBezTo>
                  <a:pt x="8538" y="5544"/>
                  <a:pt x="8097" y="6552"/>
                  <a:pt x="7310" y="7277"/>
                </a:cubicBezTo>
                <a:cubicBezTo>
                  <a:pt x="7215" y="7403"/>
                  <a:pt x="7121" y="7466"/>
                  <a:pt x="6995" y="7497"/>
                </a:cubicBezTo>
                <a:cubicBezTo>
                  <a:pt x="6774" y="7718"/>
                  <a:pt x="6522" y="7907"/>
                  <a:pt x="6459" y="8285"/>
                </a:cubicBezTo>
                <a:lnTo>
                  <a:pt x="5041" y="8285"/>
                </a:lnTo>
                <a:lnTo>
                  <a:pt x="5041" y="6993"/>
                </a:lnTo>
                <a:lnTo>
                  <a:pt x="6774" y="6993"/>
                </a:lnTo>
                <a:cubicBezTo>
                  <a:pt x="6963" y="6993"/>
                  <a:pt x="7121" y="6836"/>
                  <a:pt x="7121" y="6647"/>
                </a:cubicBezTo>
                <a:lnTo>
                  <a:pt x="7121" y="5922"/>
                </a:lnTo>
                <a:cubicBezTo>
                  <a:pt x="7121" y="4945"/>
                  <a:pt x="6585" y="4126"/>
                  <a:pt x="5734" y="3717"/>
                </a:cubicBezTo>
                <a:cubicBezTo>
                  <a:pt x="5987" y="3496"/>
                  <a:pt x="6113" y="3181"/>
                  <a:pt x="6113" y="2835"/>
                </a:cubicBezTo>
                <a:cubicBezTo>
                  <a:pt x="6113" y="2079"/>
                  <a:pt x="5482" y="1448"/>
                  <a:pt x="4726" y="1448"/>
                </a:cubicBezTo>
                <a:cubicBezTo>
                  <a:pt x="3970" y="1448"/>
                  <a:pt x="3340" y="2079"/>
                  <a:pt x="3340" y="2835"/>
                </a:cubicBezTo>
                <a:cubicBezTo>
                  <a:pt x="3340" y="3181"/>
                  <a:pt x="3466" y="3496"/>
                  <a:pt x="3687" y="3717"/>
                </a:cubicBezTo>
                <a:cubicBezTo>
                  <a:pt x="2868" y="4126"/>
                  <a:pt x="2332" y="4945"/>
                  <a:pt x="2332" y="5922"/>
                </a:cubicBezTo>
                <a:lnTo>
                  <a:pt x="2332" y="6647"/>
                </a:lnTo>
                <a:cubicBezTo>
                  <a:pt x="2332" y="6836"/>
                  <a:pt x="2489" y="6993"/>
                  <a:pt x="2679" y="6993"/>
                </a:cubicBezTo>
                <a:lnTo>
                  <a:pt x="4411" y="6993"/>
                </a:lnTo>
                <a:lnTo>
                  <a:pt x="4411" y="8411"/>
                </a:lnTo>
                <a:lnTo>
                  <a:pt x="2931" y="8411"/>
                </a:lnTo>
                <a:lnTo>
                  <a:pt x="2931" y="8380"/>
                </a:lnTo>
                <a:cubicBezTo>
                  <a:pt x="2836" y="7938"/>
                  <a:pt x="2615" y="7749"/>
                  <a:pt x="2363" y="7560"/>
                </a:cubicBezTo>
                <a:cubicBezTo>
                  <a:pt x="2300" y="7466"/>
                  <a:pt x="2174" y="7403"/>
                  <a:pt x="2048" y="7277"/>
                </a:cubicBezTo>
                <a:cubicBezTo>
                  <a:pt x="1135" y="6395"/>
                  <a:pt x="757" y="5135"/>
                  <a:pt x="946" y="3874"/>
                </a:cubicBezTo>
                <a:cubicBezTo>
                  <a:pt x="1198" y="2236"/>
                  <a:pt x="2615" y="881"/>
                  <a:pt x="4254" y="692"/>
                </a:cubicBezTo>
                <a:cubicBezTo>
                  <a:pt x="4415" y="673"/>
                  <a:pt x="4574" y="664"/>
                  <a:pt x="4730" y="664"/>
                </a:cubicBezTo>
                <a:close/>
                <a:moveTo>
                  <a:pt x="6428" y="9073"/>
                </a:moveTo>
                <a:lnTo>
                  <a:pt x="6428" y="9419"/>
                </a:lnTo>
                <a:cubicBezTo>
                  <a:pt x="6428" y="9640"/>
                  <a:pt x="6270" y="9797"/>
                  <a:pt x="6081" y="9797"/>
                </a:cubicBezTo>
                <a:lnTo>
                  <a:pt x="3309" y="9797"/>
                </a:lnTo>
                <a:cubicBezTo>
                  <a:pt x="3120" y="9797"/>
                  <a:pt x="2962" y="9640"/>
                  <a:pt x="2962" y="9419"/>
                </a:cubicBezTo>
                <a:lnTo>
                  <a:pt x="2962" y="9073"/>
                </a:lnTo>
                <a:close/>
                <a:moveTo>
                  <a:pt x="5703" y="10459"/>
                </a:moveTo>
                <a:lnTo>
                  <a:pt x="5703" y="10805"/>
                </a:lnTo>
                <a:cubicBezTo>
                  <a:pt x="5703" y="10994"/>
                  <a:pt x="5545" y="11183"/>
                  <a:pt x="5356" y="11183"/>
                </a:cubicBezTo>
                <a:lnTo>
                  <a:pt x="3970" y="11183"/>
                </a:lnTo>
                <a:cubicBezTo>
                  <a:pt x="3781" y="11183"/>
                  <a:pt x="3624" y="10994"/>
                  <a:pt x="3624" y="10805"/>
                </a:cubicBezTo>
                <a:lnTo>
                  <a:pt x="3624" y="10459"/>
                </a:lnTo>
                <a:close/>
                <a:moveTo>
                  <a:pt x="4662" y="0"/>
                </a:moveTo>
                <a:cubicBezTo>
                  <a:pt x="4486" y="0"/>
                  <a:pt x="4308" y="10"/>
                  <a:pt x="4128" y="31"/>
                </a:cubicBezTo>
                <a:cubicBezTo>
                  <a:pt x="2174" y="251"/>
                  <a:pt x="568" y="1827"/>
                  <a:pt x="253" y="3780"/>
                </a:cubicBezTo>
                <a:cubicBezTo>
                  <a:pt x="1" y="5229"/>
                  <a:pt x="505" y="6710"/>
                  <a:pt x="1576" y="7749"/>
                </a:cubicBezTo>
                <a:cubicBezTo>
                  <a:pt x="1733" y="7875"/>
                  <a:pt x="1859" y="7970"/>
                  <a:pt x="1922" y="8064"/>
                </a:cubicBezTo>
                <a:cubicBezTo>
                  <a:pt x="2206" y="8285"/>
                  <a:pt x="2237" y="8348"/>
                  <a:pt x="2237" y="8695"/>
                </a:cubicBezTo>
                <a:lnTo>
                  <a:pt x="2237" y="9388"/>
                </a:lnTo>
                <a:cubicBezTo>
                  <a:pt x="2237" y="9829"/>
                  <a:pt x="2521" y="10238"/>
                  <a:pt x="2962" y="10396"/>
                </a:cubicBezTo>
                <a:lnTo>
                  <a:pt x="2962" y="10774"/>
                </a:lnTo>
                <a:cubicBezTo>
                  <a:pt x="2962" y="11404"/>
                  <a:pt x="3435" y="11845"/>
                  <a:pt x="3970" y="11845"/>
                </a:cubicBezTo>
                <a:lnTo>
                  <a:pt x="5356" y="11845"/>
                </a:lnTo>
                <a:cubicBezTo>
                  <a:pt x="5955" y="11845"/>
                  <a:pt x="6396" y="11372"/>
                  <a:pt x="6396" y="10805"/>
                </a:cubicBezTo>
                <a:lnTo>
                  <a:pt x="6396" y="10427"/>
                </a:lnTo>
                <a:cubicBezTo>
                  <a:pt x="6774" y="10270"/>
                  <a:pt x="7089" y="9923"/>
                  <a:pt x="7089" y="9451"/>
                </a:cubicBezTo>
                <a:lnTo>
                  <a:pt x="7089" y="8726"/>
                </a:lnTo>
                <a:cubicBezTo>
                  <a:pt x="7089" y="8380"/>
                  <a:pt x="7121" y="8348"/>
                  <a:pt x="7404" y="8096"/>
                </a:cubicBezTo>
                <a:cubicBezTo>
                  <a:pt x="7499" y="8033"/>
                  <a:pt x="7593" y="7938"/>
                  <a:pt x="7751" y="7812"/>
                </a:cubicBezTo>
                <a:cubicBezTo>
                  <a:pt x="8664" y="6962"/>
                  <a:pt x="9169" y="5765"/>
                  <a:pt x="9169" y="4504"/>
                </a:cubicBezTo>
                <a:cubicBezTo>
                  <a:pt x="9169" y="2060"/>
                  <a:pt x="7186" y="0"/>
                  <a:pt x="466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434;p55">
            <a:extLst>
              <a:ext uri="{FF2B5EF4-FFF2-40B4-BE49-F238E27FC236}">
                <a16:creationId xmlns:a16="http://schemas.microsoft.com/office/drawing/2014/main" id="{AEC25A97-1333-4108-A10A-B476C97D6DA3}"/>
              </a:ext>
            </a:extLst>
          </p:cNvPr>
          <p:cNvSpPr/>
          <p:nvPr/>
        </p:nvSpPr>
        <p:spPr>
          <a:xfrm>
            <a:off x="5245066" y="2185216"/>
            <a:ext cx="500029" cy="475257"/>
          </a:xfrm>
          <a:custGeom>
            <a:avLst/>
            <a:gdLst/>
            <a:ahLst/>
            <a:cxnLst/>
            <a:rect l="l" t="t" r="r" b="b"/>
            <a:pathLst>
              <a:path w="12414" h="11799" extrusionOk="0">
                <a:moveTo>
                  <a:pt x="8979" y="2127"/>
                </a:moveTo>
                <a:cubicBezTo>
                  <a:pt x="9247" y="2127"/>
                  <a:pt x="9515" y="2229"/>
                  <a:pt x="9704" y="2434"/>
                </a:cubicBezTo>
                <a:cubicBezTo>
                  <a:pt x="10113" y="2812"/>
                  <a:pt x="10113" y="3473"/>
                  <a:pt x="9704" y="3883"/>
                </a:cubicBezTo>
                <a:lnTo>
                  <a:pt x="8885" y="4702"/>
                </a:lnTo>
                <a:cubicBezTo>
                  <a:pt x="8790" y="4765"/>
                  <a:pt x="8696" y="4860"/>
                  <a:pt x="8601" y="4891"/>
                </a:cubicBezTo>
                <a:cubicBezTo>
                  <a:pt x="8790" y="4513"/>
                  <a:pt x="8727" y="4041"/>
                  <a:pt x="8412" y="3726"/>
                </a:cubicBezTo>
                <a:cubicBezTo>
                  <a:pt x="8206" y="3520"/>
                  <a:pt x="7933" y="3408"/>
                  <a:pt x="7654" y="3408"/>
                </a:cubicBezTo>
                <a:cubicBezTo>
                  <a:pt x="7507" y="3408"/>
                  <a:pt x="7357" y="3439"/>
                  <a:pt x="7215" y="3505"/>
                </a:cubicBezTo>
                <a:cubicBezTo>
                  <a:pt x="7278" y="3410"/>
                  <a:pt x="7341" y="3316"/>
                  <a:pt x="7436" y="3253"/>
                </a:cubicBezTo>
                <a:lnTo>
                  <a:pt x="8255" y="2434"/>
                </a:lnTo>
                <a:cubicBezTo>
                  <a:pt x="8444" y="2229"/>
                  <a:pt x="8711" y="2127"/>
                  <a:pt x="8979" y="2127"/>
                </a:cubicBezTo>
                <a:close/>
                <a:moveTo>
                  <a:pt x="9027" y="685"/>
                </a:moveTo>
                <a:cubicBezTo>
                  <a:pt x="9649" y="685"/>
                  <a:pt x="10271" y="922"/>
                  <a:pt x="10744" y="1394"/>
                </a:cubicBezTo>
                <a:cubicBezTo>
                  <a:pt x="11689" y="2339"/>
                  <a:pt x="11689" y="3883"/>
                  <a:pt x="10744" y="4828"/>
                </a:cubicBezTo>
                <a:lnTo>
                  <a:pt x="9893" y="5647"/>
                </a:lnTo>
                <a:cubicBezTo>
                  <a:pt x="9431" y="6109"/>
                  <a:pt x="8816" y="6356"/>
                  <a:pt x="8187" y="6356"/>
                </a:cubicBezTo>
                <a:cubicBezTo>
                  <a:pt x="7914" y="6356"/>
                  <a:pt x="7639" y="6310"/>
                  <a:pt x="7373" y="6214"/>
                </a:cubicBezTo>
                <a:lnTo>
                  <a:pt x="7940" y="5647"/>
                </a:lnTo>
                <a:cubicBezTo>
                  <a:pt x="8008" y="5655"/>
                  <a:pt x="8077" y="5659"/>
                  <a:pt x="8146" y="5659"/>
                </a:cubicBezTo>
                <a:cubicBezTo>
                  <a:pt x="8617" y="5659"/>
                  <a:pt x="9087" y="5477"/>
                  <a:pt x="9389" y="5175"/>
                </a:cubicBezTo>
                <a:lnTo>
                  <a:pt x="10208" y="4356"/>
                </a:lnTo>
                <a:cubicBezTo>
                  <a:pt x="10901" y="3694"/>
                  <a:pt x="10901" y="2591"/>
                  <a:pt x="10208" y="1898"/>
                </a:cubicBezTo>
                <a:cubicBezTo>
                  <a:pt x="9877" y="1567"/>
                  <a:pt x="9436" y="1402"/>
                  <a:pt x="8995" y="1402"/>
                </a:cubicBezTo>
                <a:cubicBezTo>
                  <a:pt x="8554" y="1402"/>
                  <a:pt x="8113" y="1567"/>
                  <a:pt x="7782" y="1898"/>
                </a:cubicBezTo>
                <a:lnTo>
                  <a:pt x="6931" y="2749"/>
                </a:lnTo>
                <a:cubicBezTo>
                  <a:pt x="6553" y="3127"/>
                  <a:pt x="6396" y="3694"/>
                  <a:pt x="6490" y="4198"/>
                </a:cubicBezTo>
                <a:lnTo>
                  <a:pt x="5923" y="4734"/>
                </a:lnTo>
                <a:cubicBezTo>
                  <a:pt x="5608" y="3883"/>
                  <a:pt x="5797" y="2906"/>
                  <a:pt x="6490" y="2213"/>
                </a:cubicBezTo>
                <a:lnTo>
                  <a:pt x="7309" y="1394"/>
                </a:lnTo>
                <a:cubicBezTo>
                  <a:pt x="7782" y="922"/>
                  <a:pt x="8404" y="685"/>
                  <a:pt x="9027" y="685"/>
                </a:cubicBezTo>
                <a:close/>
                <a:moveTo>
                  <a:pt x="7703" y="4104"/>
                </a:moveTo>
                <a:cubicBezTo>
                  <a:pt x="7790" y="4104"/>
                  <a:pt x="7877" y="4135"/>
                  <a:pt x="7940" y="4198"/>
                </a:cubicBezTo>
                <a:cubicBezTo>
                  <a:pt x="8066" y="4324"/>
                  <a:pt x="8066" y="4545"/>
                  <a:pt x="7940" y="4671"/>
                </a:cubicBezTo>
                <a:lnTo>
                  <a:pt x="4978" y="7632"/>
                </a:lnTo>
                <a:cubicBezTo>
                  <a:pt x="4915" y="7679"/>
                  <a:pt x="4828" y="7703"/>
                  <a:pt x="4742" y="7703"/>
                </a:cubicBezTo>
                <a:cubicBezTo>
                  <a:pt x="4655" y="7703"/>
                  <a:pt x="4569" y="7679"/>
                  <a:pt x="4506" y="7632"/>
                </a:cubicBezTo>
                <a:cubicBezTo>
                  <a:pt x="4380" y="7506"/>
                  <a:pt x="4380" y="7254"/>
                  <a:pt x="4506" y="7160"/>
                </a:cubicBezTo>
                <a:lnTo>
                  <a:pt x="7467" y="4198"/>
                </a:lnTo>
                <a:cubicBezTo>
                  <a:pt x="7530" y="4135"/>
                  <a:pt x="7617" y="4104"/>
                  <a:pt x="7703" y="4104"/>
                </a:cubicBezTo>
                <a:close/>
                <a:moveTo>
                  <a:pt x="3781" y="6939"/>
                </a:moveTo>
                <a:lnTo>
                  <a:pt x="3781" y="6939"/>
                </a:lnTo>
                <a:cubicBezTo>
                  <a:pt x="3592" y="7349"/>
                  <a:pt x="3686" y="7821"/>
                  <a:pt x="4001" y="8136"/>
                </a:cubicBezTo>
                <a:cubicBezTo>
                  <a:pt x="4198" y="8333"/>
                  <a:pt x="4457" y="8432"/>
                  <a:pt x="4715" y="8432"/>
                </a:cubicBezTo>
                <a:cubicBezTo>
                  <a:pt x="4870" y="8432"/>
                  <a:pt x="5025" y="8396"/>
                  <a:pt x="5167" y="8325"/>
                </a:cubicBezTo>
                <a:lnTo>
                  <a:pt x="5167" y="8325"/>
                </a:lnTo>
                <a:cubicBezTo>
                  <a:pt x="5136" y="8451"/>
                  <a:pt x="5041" y="8514"/>
                  <a:pt x="4978" y="8609"/>
                </a:cubicBezTo>
                <a:lnTo>
                  <a:pt x="4159" y="9428"/>
                </a:lnTo>
                <a:cubicBezTo>
                  <a:pt x="3954" y="9633"/>
                  <a:pt x="3686" y="9735"/>
                  <a:pt x="3419" y="9735"/>
                </a:cubicBezTo>
                <a:cubicBezTo>
                  <a:pt x="3151" y="9735"/>
                  <a:pt x="2883" y="9633"/>
                  <a:pt x="2678" y="9428"/>
                </a:cubicBezTo>
                <a:cubicBezTo>
                  <a:pt x="2300" y="9050"/>
                  <a:pt x="2300" y="8357"/>
                  <a:pt x="2678" y="7979"/>
                </a:cubicBezTo>
                <a:lnTo>
                  <a:pt x="3529" y="7160"/>
                </a:lnTo>
                <a:cubicBezTo>
                  <a:pt x="3592" y="7065"/>
                  <a:pt x="3718" y="7002"/>
                  <a:pt x="3781" y="6939"/>
                </a:cubicBezTo>
                <a:close/>
                <a:moveTo>
                  <a:pt x="4212" y="5467"/>
                </a:moveTo>
                <a:cubicBezTo>
                  <a:pt x="4492" y="5467"/>
                  <a:pt x="4773" y="5516"/>
                  <a:pt x="5041" y="5616"/>
                </a:cubicBezTo>
                <a:lnTo>
                  <a:pt x="4506" y="6151"/>
                </a:lnTo>
                <a:cubicBezTo>
                  <a:pt x="4437" y="6143"/>
                  <a:pt x="4368" y="6139"/>
                  <a:pt x="4299" y="6139"/>
                </a:cubicBezTo>
                <a:cubicBezTo>
                  <a:pt x="3828" y="6139"/>
                  <a:pt x="3358" y="6322"/>
                  <a:pt x="3056" y="6624"/>
                </a:cubicBezTo>
                <a:lnTo>
                  <a:pt x="2206" y="7475"/>
                </a:lnTo>
                <a:cubicBezTo>
                  <a:pt x="1544" y="8136"/>
                  <a:pt x="1544" y="9239"/>
                  <a:pt x="2206" y="9900"/>
                </a:cubicBezTo>
                <a:cubicBezTo>
                  <a:pt x="2552" y="10231"/>
                  <a:pt x="3001" y="10397"/>
                  <a:pt x="3446" y="10397"/>
                </a:cubicBezTo>
                <a:cubicBezTo>
                  <a:pt x="3891" y="10397"/>
                  <a:pt x="4332" y="10231"/>
                  <a:pt x="4663" y="9900"/>
                </a:cubicBezTo>
                <a:lnTo>
                  <a:pt x="5482" y="9081"/>
                </a:lnTo>
                <a:cubicBezTo>
                  <a:pt x="5892" y="8672"/>
                  <a:pt x="6049" y="8136"/>
                  <a:pt x="5955" y="7632"/>
                </a:cubicBezTo>
                <a:lnTo>
                  <a:pt x="6522" y="7065"/>
                </a:lnTo>
                <a:lnTo>
                  <a:pt x="6522" y="7065"/>
                </a:lnTo>
                <a:cubicBezTo>
                  <a:pt x="6837" y="7947"/>
                  <a:pt x="6648" y="8924"/>
                  <a:pt x="5955" y="9585"/>
                </a:cubicBezTo>
                <a:lnTo>
                  <a:pt x="5136" y="10405"/>
                </a:lnTo>
                <a:cubicBezTo>
                  <a:pt x="4663" y="10877"/>
                  <a:pt x="4041" y="11113"/>
                  <a:pt x="3419" y="11113"/>
                </a:cubicBezTo>
                <a:cubicBezTo>
                  <a:pt x="2796" y="11113"/>
                  <a:pt x="2174" y="10877"/>
                  <a:pt x="1702" y="10405"/>
                </a:cubicBezTo>
                <a:cubicBezTo>
                  <a:pt x="756" y="9459"/>
                  <a:pt x="756" y="7916"/>
                  <a:pt x="1702" y="7002"/>
                </a:cubicBezTo>
                <a:lnTo>
                  <a:pt x="2552" y="6151"/>
                </a:lnTo>
                <a:cubicBezTo>
                  <a:pt x="3005" y="5699"/>
                  <a:pt x="3605" y="5467"/>
                  <a:pt x="4212" y="5467"/>
                </a:cubicBezTo>
                <a:close/>
                <a:moveTo>
                  <a:pt x="8999" y="0"/>
                </a:moveTo>
                <a:cubicBezTo>
                  <a:pt x="8200" y="0"/>
                  <a:pt x="7404" y="307"/>
                  <a:pt x="6805" y="922"/>
                </a:cubicBezTo>
                <a:lnTo>
                  <a:pt x="5955" y="1741"/>
                </a:lnTo>
                <a:cubicBezTo>
                  <a:pt x="5136" y="2560"/>
                  <a:pt x="4852" y="3789"/>
                  <a:pt x="5230" y="4891"/>
                </a:cubicBezTo>
                <a:cubicBezTo>
                  <a:pt x="4920" y="4794"/>
                  <a:pt x="4601" y="4746"/>
                  <a:pt x="4283" y="4746"/>
                </a:cubicBezTo>
                <a:cubicBezTo>
                  <a:pt x="3469" y="4746"/>
                  <a:pt x="2669" y="5058"/>
                  <a:pt x="2080" y="5647"/>
                </a:cubicBezTo>
                <a:lnTo>
                  <a:pt x="1229" y="6466"/>
                </a:lnTo>
                <a:cubicBezTo>
                  <a:pt x="0" y="7695"/>
                  <a:pt x="0" y="9680"/>
                  <a:pt x="1229" y="10877"/>
                </a:cubicBezTo>
                <a:cubicBezTo>
                  <a:pt x="1843" y="11491"/>
                  <a:pt x="2647" y="11799"/>
                  <a:pt x="3446" y="11799"/>
                </a:cubicBezTo>
                <a:cubicBezTo>
                  <a:pt x="4246" y="11799"/>
                  <a:pt x="5041" y="11491"/>
                  <a:pt x="5640" y="10877"/>
                </a:cubicBezTo>
                <a:lnTo>
                  <a:pt x="6490" y="10058"/>
                </a:lnTo>
                <a:cubicBezTo>
                  <a:pt x="7309" y="9239"/>
                  <a:pt x="7593" y="8010"/>
                  <a:pt x="7215" y="6908"/>
                </a:cubicBezTo>
                <a:lnTo>
                  <a:pt x="7215" y="6908"/>
                </a:lnTo>
                <a:cubicBezTo>
                  <a:pt x="7525" y="7005"/>
                  <a:pt x="7844" y="7053"/>
                  <a:pt x="8162" y="7053"/>
                </a:cubicBezTo>
                <a:cubicBezTo>
                  <a:pt x="8976" y="7053"/>
                  <a:pt x="9776" y="6740"/>
                  <a:pt x="10365" y="6151"/>
                </a:cubicBezTo>
                <a:lnTo>
                  <a:pt x="11216" y="5332"/>
                </a:lnTo>
                <a:cubicBezTo>
                  <a:pt x="12413" y="4104"/>
                  <a:pt x="12413" y="2150"/>
                  <a:pt x="11216" y="922"/>
                </a:cubicBezTo>
                <a:cubicBezTo>
                  <a:pt x="10602" y="307"/>
                  <a:pt x="9798" y="0"/>
                  <a:pt x="899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435;p55">
            <a:extLst>
              <a:ext uri="{FF2B5EF4-FFF2-40B4-BE49-F238E27FC236}">
                <a16:creationId xmlns:a16="http://schemas.microsoft.com/office/drawing/2014/main" id="{DCB42E83-FE52-4C64-BA6A-94D98DD84B7B}"/>
              </a:ext>
            </a:extLst>
          </p:cNvPr>
          <p:cNvSpPr/>
          <p:nvPr/>
        </p:nvSpPr>
        <p:spPr>
          <a:xfrm>
            <a:off x="5255216" y="2797825"/>
            <a:ext cx="479728" cy="477150"/>
          </a:xfrm>
          <a:custGeom>
            <a:avLst/>
            <a:gdLst/>
            <a:ahLst/>
            <a:cxnLst/>
            <a:rect l="l" t="t" r="r" b="b"/>
            <a:pathLst>
              <a:path w="11910" h="11846" extrusionOk="0">
                <a:moveTo>
                  <a:pt x="5924" y="2080"/>
                </a:moveTo>
                <a:cubicBezTo>
                  <a:pt x="6302" y="2080"/>
                  <a:pt x="6617" y="2395"/>
                  <a:pt x="6617" y="2773"/>
                </a:cubicBezTo>
                <a:cubicBezTo>
                  <a:pt x="6617" y="3182"/>
                  <a:pt x="6302" y="3497"/>
                  <a:pt x="5924" y="3497"/>
                </a:cubicBezTo>
                <a:cubicBezTo>
                  <a:pt x="5514" y="3497"/>
                  <a:pt x="5199" y="3182"/>
                  <a:pt x="5199" y="2773"/>
                </a:cubicBezTo>
                <a:cubicBezTo>
                  <a:pt x="5199" y="2395"/>
                  <a:pt x="5514" y="2080"/>
                  <a:pt x="5924" y="2080"/>
                </a:cubicBezTo>
                <a:close/>
                <a:moveTo>
                  <a:pt x="5924" y="662"/>
                </a:moveTo>
                <a:cubicBezTo>
                  <a:pt x="7247" y="662"/>
                  <a:pt x="8318" y="1764"/>
                  <a:pt x="8318" y="3088"/>
                </a:cubicBezTo>
                <a:cubicBezTo>
                  <a:pt x="8318" y="3655"/>
                  <a:pt x="8129" y="4190"/>
                  <a:pt x="7783" y="4631"/>
                </a:cubicBezTo>
                <a:cubicBezTo>
                  <a:pt x="7562" y="4222"/>
                  <a:pt x="7310" y="3907"/>
                  <a:pt x="6900" y="3686"/>
                </a:cubicBezTo>
                <a:cubicBezTo>
                  <a:pt x="7153" y="3434"/>
                  <a:pt x="7310" y="3088"/>
                  <a:pt x="7310" y="2741"/>
                </a:cubicBezTo>
                <a:cubicBezTo>
                  <a:pt x="7310" y="1985"/>
                  <a:pt x="6680" y="1355"/>
                  <a:pt x="5924" y="1355"/>
                </a:cubicBezTo>
                <a:cubicBezTo>
                  <a:pt x="5168" y="1355"/>
                  <a:pt x="4538" y="1985"/>
                  <a:pt x="4538" y="2741"/>
                </a:cubicBezTo>
                <a:cubicBezTo>
                  <a:pt x="4538" y="3088"/>
                  <a:pt x="4695" y="3434"/>
                  <a:pt x="4947" y="3686"/>
                </a:cubicBezTo>
                <a:cubicBezTo>
                  <a:pt x="4538" y="3938"/>
                  <a:pt x="4223" y="4285"/>
                  <a:pt x="4034" y="4631"/>
                </a:cubicBezTo>
                <a:cubicBezTo>
                  <a:pt x="3592" y="4096"/>
                  <a:pt x="3403" y="3403"/>
                  <a:pt x="3498" y="2741"/>
                </a:cubicBezTo>
                <a:cubicBezTo>
                  <a:pt x="3655" y="1638"/>
                  <a:pt x="4664" y="662"/>
                  <a:pt x="5924" y="662"/>
                </a:cubicBezTo>
                <a:close/>
                <a:moveTo>
                  <a:pt x="5924" y="4159"/>
                </a:moveTo>
                <a:cubicBezTo>
                  <a:pt x="6554" y="4159"/>
                  <a:pt x="7058" y="4600"/>
                  <a:pt x="7247" y="5135"/>
                </a:cubicBezTo>
                <a:cubicBezTo>
                  <a:pt x="6869" y="5388"/>
                  <a:pt x="6428" y="5545"/>
                  <a:pt x="5924" y="5545"/>
                </a:cubicBezTo>
                <a:cubicBezTo>
                  <a:pt x="5451" y="5545"/>
                  <a:pt x="4979" y="5388"/>
                  <a:pt x="4569" y="5135"/>
                </a:cubicBezTo>
                <a:cubicBezTo>
                  <a:pt x="4727" y="4568"/>
                  <a:pt x="5294" y="4159"/>
                  <a:pt x="5924" y="4159"/>
                </a:cubicBezTo>
                <a:close/>
                <a:moveTo>
                  <a:pt x="1734" y="9042"/>
                </a:moveTo>
                <a:cubicBezTo>
                  <a:pt x="2301" y="9042"/>
                  <a:pt x="2773" y="9483"/>
                  <a:pt x="2773" y="10082"/>
                </a:cubicBezTo>
                <a:cubicBezTo>
                  <a:pt x="2773" y="10649"/>
                  <a:pt x="2301" y="11121"/>
                  <a:pt x="1734" y="11121"/>
                </a:cubicBezTo>
                <a:cubicBezTo>
                  <a:pt x="1198" y="11121"/>
                  <a:pt x="726" y="10649"/>
                  <a:pt x="726" y="10082"/>
                </a:cubicBezTo>
                <a:cubicBezTo>
                  <a:pt x="726" y="9483"/>
                  <a:pt x="1198" y="9042"/>
                  <a:pt x="1734" y="9042"/>
                </a:cubicBezTo>
                <a:close/>
                <a:moveTo>
                  <a:pt x="5924" y="9042"/>
                </a:moveTo>
                <a:cubicBezTo>
                  <a:pt x="6522" y="9042"/>
                  <a:pt x="6932" y="9515"/>
                  <a:pt x="6932" y="10082"/>
                </a:cubicBezTo>
                <a:cubicBezTo>
                  <a:pt x="6932" y="10649"/>
                  <a:pt x="6459" y="11121"/>
                  <a:pt x="5924" y="11121"/>
                </a:cubicBezTo>
                <a:cubicBezTo>
                  <a:pt x="5357" y="11121"/>
                  <a:pt x="4884" y="10649"/>
                  <a:pt x="4884" y="10082"/>
                </a:cubicBezTo>
                <a:cubicBezTo>
                  <a:pt x="4884" y="9483"/>
                  <a:pt x="5325" y="9042"/>
                  <a:pt x="5924" y="9042"/>
                </a:cubicBezTo>
                <a:close/>
                <a:moveTo>
                  <a:pt x="10145" y="9042"/>
                </a:moveTo>
                <a:cubicBezTo>
                  <a:pt x="10681" y="9042"/>
                  <a:pt x="11154" y="9483"/>
                  <a:pt x="11154" y="10082"/>
                </a:cubicBezTo>
                <a:cubicBezTo>
                  <a:pt x="11154" y="10649"/>
                  <a:pt x="10681" y="11121"/>
                  <a:pt x="10145" y="11121"/>
                </a:cubicBezTo>
                <a:cubicBezTo>
                  <a:pt x="9578" y="11121"/>
                  <a:pt x="9106" y="10649"/>
                  <a:pt x="9106" y="10082"/>
                </a:cubicBezTo>
                <a:cubicBezTo>
                  <a:pt x="9106" y="9483"/>
                  <a:pt x="9578" y="9042"/>
                  <a:pt x="10145" y="9042"/>
                </a:cubicBezTo>
                <a:close/>
                <a:moveTo>
                  <a:pt x="5955" y="0"/>
                </a:moveTo>
                <a:cubicBezTo>
                  <a:pt x="4349" y="0"/>
                  <a:pt x="3088" y="1197"/>
                  <a:pt x="2868" y="2678"/>
                </a:cubicBezTo>
                <a:cubicBezTo>
                  <a:pt x="2647" y="4442"/>
                  <a:pt x="3908" y="6018"/>
                  <a:pt x="5640" y="6207"/>
                </a:cubicBezTo>
                <a:lnTo>
                  <a:pt x="5640" y="6963"/>
                </a:lnTo>
                <a:lnTo>
                  <a:pt x="2427" y="6963"/>
                </a:lnTo>
                <a:cubicBezTo>
                  <a:pt x="1828" y="6963"/>
                  <a:pt x="1387" y="7435"/>
                  <a:pt x="1387" y="7971"/>
                </a:cubicBezTo>
                <a:lnTo>
                  <a:pt x="1387" y="8380"/>
                </a:lnTo>
                <a:cubicBezTo>
                  <a:pt x="599" y="8538"/>
                  <a:pt x="1" y="9231"/>
                  <a:pt x="1" y="10082"/>
                </a:cubicBezTo>
                <a:cubicBezTo>
                  <a:pt x="1" y="11027"/>
                  <a:pt x="789" y="11846"/>
                  <a:pt x="1734" y="11846"/>
                </a:cubicBezTo>
                <a:cubicBezTo>
                  <a:pt x="2679" y="11846"/>
                  <a:pt x="3466" y="11058"/>
                  <a:pt x="3466" y="10082"/>
                </a:cubicBezTo>
                <a:cubicBezTo>
                  <a:pt x="3466" y="9231"/>
                  <a:pt x="2868" y="8538"/>
                  <a:pt x="2080" y="8380"/>
                </a:cubicBezTo>
                <a:lnTo>
                  <a:pt x="2080" y="7971"/>
                </a:lnTo>
                <a:cubicBezTo>
                  <a:pt x="2080" y="7782"/>
                  <a:pt x="2238" y="7624"/>
                  <a:pt x="2458" y="7624"/>
                </a:cubicBezTo>
                <a:lnTo>
                  <a:pt x="5609" y="7624"/>
                </a:lnTo>
                <a:lnTo>
                  <a:pt x="5609" y="8349"/>
                </a:lnTo>
                <a:cubicBezTo>
                  <a:pt x="4821" y="8506"/>
                  <a:pt x="4223" y="9200"/>
                  <a:pt x="4223" y="10019"/>
                </a:cubicBezTo>
                <a:cubicBezTo>
                  <a:pt x="4223" y="10964"/>
                  <a:pt x="5010" y="11814"/>
                  <a:pt x="5955" y="11814"/>
                </a:cubicBezTo>
                <a:cubicBezTo>
                  <a:pt x="6900" y="11814"/>
                  <a:pt x="7688" y="11027"/>
                  <a:pt x="7688" y="10019"/>
                </a:cubicBezTo>
                <a:cubicBezTo>
                  <a:pt x="7688" y="9200"/>
                  <a:pt x="7090" y="8506"/>
                  <a:pt x="6302" y="8349"/>
                </a:cubicBezTo>
                <a:lnTo>
                  <a:pt x="6302" y="7624"/>
                </a:lnTo>
                <a:lnTo>
                  <a:pt x="9452" y="7624"/>
                </a:lnTo>
                <a:cubicBezTo>
                  <a:pt x="9641" y="7624"/>
                  <a:pt x="9799" y="7782"/>
                  <a:pt x="9799" y="7971"/>
                </a:cubicBezTo>
                <a:lnTo>
                  <a:pt x="9799" y="8380"/>
                </a:lnTo>
                <a:cubicBezTo>
                  <a:pt x="9011" y="8538"/>
                  <a:pt x="8444" y="9231"/>
                  <a:pt x="8444" y="10082"/>
                </a:cubicBezTo>
                <a:cubicBezTo>
                  <a:pt x="8444" y="11027"/>
                  <a:pt x="9232" y="11846"/>
                  <a:pt x="10177" y="11846"/>
                </a:cubicBezTo>
                <a:cubicBezTo>
                  <a:pt x="11122" y="11846"/>
                  <a:pt x="11910" y="11058"/>
                  <a:pt x="11910" y="10082"/>
                </a:cubicBezTo>
                <a:cubicBezTo>
                  <a:pt x="11910" y="9231"/>
                  <a:pt x="11311" y="8538"/>
                  <a:pt x="10524" y="8380"/>
                </a:cubicBezTo>
                <a:lnTo>
                  <a:pt x="10524" y="7971"/>
                </a:lnTo>
                <a:cubicBezTo>
                  <a:pt x="10524" y="7404"/>
                  <a:pt x="10051" y="6963"/>
                  <a:pt x="9484" y="6963"/>
                </a:cubicBezTo>
                <a:lnTo>
                  <a:pt x="6333" y="6963"/>
                </a:lnTo>
                <a:lnTo>
                  <a:pt x="6333" y="6207"/>
                </a:lnTo>
                <a:cubicBezTo>
                  <a:pt x="7909" y="6049"/>
                  <a:pt x="9106" y="4726"/>
                  <a:pt x="9106" y="3088"/>
                </a:cubicBezTo>
                <a:cubicBezTo>
                  <a:pt x="9106" y="1355"/>
                  <a:pt x="7688" y="0"/>
                  <a:pt x="595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8436;p55">
            <a:extLst>
              <a:ext uri="{FF2B5EF4-FFF2-40B4-BE49-F238E27FC236}">
                <a16:creationId xmlns:a16="http://schemas.microsoft.com/office/drawing/2014/main" id="{689DD13D-909A-4F8F-8038-DF420D677920}"/>
              </a:ext>
            </a:extLst>
          </p:cNvPr>
          <p:cNvGrpSpPr/>
          <p:nvPr/>
        </p:nvGrpSpPr>
        <p:grpSpPr>
          <a:xfrm>
            <a:off x="8271724" y="1619740"/>
            <a:ext cx="478439" cy="475539"/>
            <a:chOff x="5045775" y="1946400"/>
            <a:chExt cx="296950" cy="295150"/>
          </a:xfrm>
          <a:solidFill>
            <a:srgbClr val="5C3183"/>
          </a:solidFill>
        </p:grpSpPr>
        <p:sp>
          <p:nvSpPr>
            <p:cNvPr id="429" name="Google Shape;8437;p55">
              <a:extLst>
                <a:ext uri="{FF2B5EF4-FFF2-40B4-BE49-F238E27FC236}">
                  <a16:creationId xmlns:a16="http://schemas.microsoft.com/office/drawing/2014/main" id="{5B7D57B2-5B58-4F7C-9E37-F490B05ACCB1}"/>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8438;p55">
              <a:extLst>
                <a:ext uri="{FF2B5EF4-FFF2-40B4-BE49-F238E27FC236}">
                  <a16:creationId xmlns:a16="http://schemas.microsoft.com/office/drawing/2014/main" id="{1EC449A7-2725-4262-AF9B-260B222ACFBE}"/>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8439;p55">
            <a:extLst>
              <a:ext uri="{FF2B5EF4-FFF2-40B4-BE49-F238E27FC236}">
                <a16:creationId xmlns:a16="http://schemas.microsoft.com/office/drawing/2014/main" id="{B05B2736-A255-4B66-8096-9DF277548326}"/>
              </a:ext>
            </a:extLst>
          </p:cNvPr>
          <p:cNvGrpSpPr/>
          <p:nvPr/>
        </p:nvGrpSpPr>
        <p:grpSpPr>
          <a:xfrm>
            <a:off x="8269811" y="2212169"/>
            <a:ext cx="482265" cy="421362"/>
            <a:chOff x="5046550" y="2327025"/>
            <a:chExt cx="299325" cy="261525"/>
          </a:xfrm>
          <a:solidFill>
            <a:srgbClr val="5C3183"/>
          </a:solidFill>
        </p:grpSpPr>
        <p:sp>
          <p:nvSpPr>
            <p:cNvPr id="426" name="Google Shape;8440;p55">
              <a:extLst>
                <a:ext uri="{FF2B5EF4-FFF2-40B4-BE49-F238E27FC236}">
                  <a16:creationId xmlns:a16="http://schemas.microsoft.com/office/drawing/2014/main" id="{B5E92A93-09F4-408B-9E57-237CEDEE4AE0}"/>
                </a:ext>
              </a:extLst>
            </p:cNvPr>
            <p:cNvSpPr/>
            <p:nvPr/>
          </p:nvSpPr>
          <p:spPr>
            <a:xfrm>
              <a:off x="5046550" y="2448325"/>
              <a:ext cx="297750" cy="140225"/>
            </a:xfrm>
            <a:custGeom>
              <a:avLst/>
              <a:gdLst/>
              <a:ahLst/>
              <a:cxnLst/>
              <a:rect l="l" t="t" r="r" b="b"/>
              <a:pathLst>
                <a:path w="11910" h="5609" extrusionOk="0">
                  <a:moveTo>
                    <a:pt x="4569" y="1386"/>
                  </a:moveTo>
                  <a:cubicBezTo>
                    <a:pt x="4538" y="1575"/>
                    <a:pt x="4506" y="1828"/>
                    <a:pt x="4443" y="2111"/>
                  </a:cubicBezTo>
                  <a:lnTo>
                    <a:pt x="757" y="2111"/>
                  </a:lnTo>
                  <a:lnTo>
                    <a:pt x="757" y="1386"/>
                  </a:lnTo>
                  <a:close/>
                  <a:moveTo>
                    <a:pt x="11185" y="1386"/>
                  </a:moveTo>
                  <a:lnTo>
                    <a:pt x="11185" y="2111"/>
                  </a:lnTo>
                  <a:lnTo>
                    <a:pt x="7530" y="2111"/>
                  </a:lnTo>
                  <a:cubicBezTo>
                    <a:pt x="7467" y="1828"/>
                    <a:pt x="7436" y="1575"/>
                    <a:pt x="7373" y="1386"/>
                  </a:cubicBezTo>
                  <a:close/>
                  <a:moveTo>
                    <a:pt x="5955" y="725"/>
                  </a:moveTo>
                  <a:cubicBezTo>
                    <a:pt x="6270" y="725"/>
                    <a:pt x="6396" y="788"/>
                    <a:pt x="6491" y="1071"/>
                  </a:cubicBezTo>
                  <a:cubicBezTo>
                    <a:pt x="6743" y="1639"/>
                    <a:pt x="6900" y="2804"/>
                    <a:pt x="7247" y="4852"/>
                  </a:cubicBezTo>
                  <a:lnTo>
                    <a:pt x="4664" y="4852"/>
                  </a:lnTo>
                  <a:cubicBezTo>
                    <a:pt x="5010" y="2804"/>
                    <a:pt x="5168" y="1639"/>
                    <a:pt x="5388" y="1071"/>
                  </a:cubicBezTo>
                  <a:cubicBezTo>
                    <a:pt x="5514" y="788"/>
                    <a:pt x="5640" y="725"/>
                    <a:pt x="5955" y="725"/>
                  </a:cubicBezTo>
                  <a:close/>
                  <a:moveTo>
                    <a:pt x="5955" y="0"/>
                  </a:moveTo>
                  <a:cubicBezTo>
                    <a:pt x="5357" y="0"/>
                    <a:pt x="5010" y="221"/>
                    <a:pt x="4758" y="725"/>
                  </a:cubicBezTo>
                  <a:lnTo>
                    <a:pt x="347" y="725"/>
                  </a:lnTo>
                  <a:cubicBezTo>
                    <a:pt x="158" y="725"/>
                    <a:pt x="1" y="882"/>
                    <a:pt x="1" y="1071"/>
                  </a:cubicBezTo>
                  <a:lnTo>
                    <a:pt x="1" y="2458"/>
                  </a:lnTo>
                  <a:cubicBezTo>
                    <a:pt x="1" y="2647"/>
                    <a:pt x="158" y="2804"/>
                    <a:pt x="347" y="2804"/>
                  </a:cubicBezTo>
                  <a:lnTo>
                    <a:pt x="4254" y="2804"/>
                  </a:lnTo>
                  <a:cubicBezTo>
                    <a:pt x="4191" y="3371"/>
                    <a:pt x="4065" y="4064"/>
                    <a:pt x="3907" y="4884"/>
                  </a:cubicBezTo>
                  <a:lnTo>
                    <a:pt x="3498" y="4884"/>
                  </a:lnTo>
                  <a:cubicBezTo>
                    <a:pt x="3309" y="4884"/>
                    <a:pt x="3151" y="5041"/>
                    <a:pt x="3151" y="5262"/>
                  </a:cubicBezTo>
                  <a:cubicBezTo>
                    <a:pt x="3151" y="5451"/>
                    <a:pt x="3309" y="5608"/>
                    <a:pt x="3498" y="5608"/>
                  </a:cubicBezTo>
                  <a:lnTo>
                    <a:pt x="8350" y="5608"/>
                  </a:lnTo>
                  <a:cubicBezTo>
                    <a:pt x="8539" y="5608"/>
                    <a:pt x="8696" y="5451"/>
                    <a:pt x="8696" y="5262"/>
                  </a:cubicBezTo>
                  <a:cubicBezTo>
                    <a:pt x="8696" y="5041"/>
                    <a:pt x="8539" y="4884"/>
                    <a:pt x="8350" y="4884"/>
                  </a:cubicBezTo>
                  <a:lnTo>
                    <a:pt x="7972" y="4884"/>
                  </a:lnTo>
                  <a:cubicBezTo>
                    <a:pt x="7814" y="4064"/>
                    <a:pt x="7688" y="3403"/>
                    <a:pt x="7593" y="2804"/>
                  </a:cubicBezTo>
                  <a:lnTo>
                    <a:pt x="11500" y="2804"/>
                  </a:lnTo>
                  <a:cubicBezTo>
                    <a:pt x="11689" y="2804"/>
                    <a:pt x="11847" y="2647"/>
                    <a:pt x="11847" y="2458"/>
                  </a:cubicBezTo>
                  <a:lnTo>
                    <a:pt x="11847" y="1071"/>
                  </a:lnTo>
                  <a:cubicBezTo>
                    <a:pt x="11910" y="882"/>
                    <a:pt x="11752" y="725"/>
                    <a:pt x="11532" y="725"/>
                  </a:cubicBezTo>
                  <a:lnTo>
                    <a:pt x="7121" y="725"/>
                  </a:lnTo>
                  <a:cubicBezTo>
                    <a:pt x="6900" y="252"/>
                    <a:pt x="6554"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8441;p55">
              <a:extLst>
                <a:ext uri="{FF2B5EF4-FFF2-40B4-BE49-F238E27FC236}">
                  <a16:creationId xmlns:a16="http://schemas.microsoft.com/office/drawing/2014/main" id="{7F225AD4-63EF-47CE-90BD-A46E588F5541}"/>
                </a:ext>
              </a:extLst>
            </p:cNvPr>
            <p:cNvSpPr/>
            <p:nvPr/>
          </p:nvSpPr>
          <p:spPr>
            <a:xfrm>
              <a:off x="5241900" y="2327025"/>
              <a:ext cx="103975" cy="121325"/>
            </a:xfrm>
            <a:custGeom>
              <a:avLst/>
              <a:gdLst/>
              <a:ahLst/>
              <a:cxnLst/>
              <a:rect l="l" t="t" r="r" b="b"/>
              <a:pathLst>
                <a:path w="4159" h="4853" extrusionOk="0">
                  <a:moveTo>
                    <a:pt x="1985" y="725"/>
                  </a:moveTo>
                  <a:cubicBezTo>
                    <a:pt x="2394" y="725"/>
                    <a:pt x="2709" y="1040"/>
                    <a:pt x="2709" y="1450"/>
                  </a:cubicBezTo>
                  <a:cubicBezTo>
                    <a:pt x="2709" y="1828"/>
                    <a:pt x="2394" y="2143"/>
                    <a:pt x="1985" y="2143"/>
                  </a:cubicBezTo>
                  <a:cubicBezTo>
                    <a:pt x="1607" y="2143"/>
                    <a:pt x="1292" y="1828"/>
                    <a:pt x="1292" y="1450"/>
                  </a:cubicBezTo>
                  <a:cubicBezTo>
                    <a:pt x="1292" y="1040"/>
                    <a:pt x="1638" y="725"/>
                    <a:pt x="1985" y="725"/>
                  </a:cubicBezTo>
                  <a:close/>
                  <a:moveTo>
                    <a:pt x="1985" y="2804"/>
                  </a:moveTo>
                  <a:cubicBezTo>
                    <a:pt x="2741" y="2804"/>
                    <a:pt x="3371" y="3435"/>
                    <a:pt x="3371" y="4191"/>
                  </a:cubicBezTo>
                  <a:lnTo>
                    <a:pt x="630" y="4191"/>
                  </a:lnTo>
                  <a:cubicBezTo>
                    <a:pt x="630" y="3435"/>
                    <a:pt x="1260" y="2804"/>
                    <a:pt x="1985" y="2804"/>
                  </a:cubicBezTo>
                  <a:close/>
                  <a:moveTo>
                    <a:pt x="2048" y="1"/>
                  </a:moveTo>
                  <a:cubicBezTo>
                    <a:pt x="1292" y="1"/>
                    <a:pt x="662" y="631"/>
                    <a:pt x="662" y="1387"/>
                  </a:cubicBezTo>
                  <a:cubicBezTo>
                    <a:pt x="662" y="1765"/>
                    <a:pt x="819" y="2111"/>
                    <a:pt x="1040" y="2332"/>
                  </a:cubicBezTo>
                  <a:cubicBezTo>
                    <a:pt x="410" y="2710"/>
                    <a:pt x="0" y="3372"/>
                    <a:pt x="0" y="4159"/>
                  </a:cubicBezTo>
                  <a:lnTo>
                    <a:pt x="0" y="4506"/>
                  </a:lnTo>
                  <a:cubicBezTo>
                    <a:pt x="0" y="4695"/>
                    <a:pt x="158" y="4852"/>
                    <a:pt x="347" y="4852"/>
                  </a:cubicBezTo>
                  <a:lnTo>
                    <a:pt x="3812" y="4852"/>
                  </a:lnTo>
                  <a:cubicBezTo>
                    <a:pt x="4001" y="4852"/>
                    <a:pt x="4159" y="4695"/>
                    <a:pt x="4159" y="4506"/>
                  </a:cubicBezTo>
                  <a:lnTo>
                    <a:pt x="4159" y="4159"/>
                  </a:lnTo>
                  <a:cubicBezTo>
                    <a:pt x="4096" y="3403"/>
                    <a:pt x="3655" y="2710"/>
                    <a:pt x="3025" y="2332"/>
                  </a:cubicBezTo>
                  <a:cubicBezTo>
                    <a:pt x="3245" y="2111"/>
                    <a:pt x="3403" y="1765"/>
                    <a:pt x="3403" y="1387"/>
                  </a:cubicBezTo>
                  <a:cubicBezTo>
                    <a:pt x="3403" y="631"/>
                    <a:pt x="2772"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8442;p55">
              <a:extLst>
                <a:ext uri="{FF2B5EF4-FFF2-40B4-BE49-F238E27FC236}">
                  <a16:creationId xmlns:a16="http://schemas.microsoft.com/office/drawing/2014/main" id="{03CB74BF-A2AD-40DB-9F76-1526CB3E0735}"/>
                </a:ext>
              </a:extLst>
            </p:cNvPr>
            <p:cNvSpPr/>
            <p:nvPr/>
          </p:nvSpPr>
          <p:spPr>
            <a:xfrm>
              <a:off x="5048925" y="2328600"/>
              <a:ext cx="103975" cy="121325"/>
            </a:xfrm>
            <a:custGeom>
              <a:avLst/>
              <a:gdLst/>
              <a:ahLst/>
              <a:cxnLst/>
              <a:rect l="l" t="t" r="r" b="b"/>
              <a:pathLst>
                <a:path w="4159" h="4853" extrusionOk="0">
                  <a:moveTo>
                    <a:pt x="2048" y="662"/>
                  </a:moveTo>
                  <a:cubicBezTo>
                    <a:pt x="2426" y="662"/>
                    <a:pt x="2741" y="977"/>
                    <a:pt x="2741" y="1387"/>
                  </a:cubicBezTo>
                  <a:cubicBezTo>
                    <a:pt x="2741" y="1765"/>
                    <a:pt x="2426" y="2080"/>
                    <a:pt x="2048" y="2080"/>
                  </a:cubicBezTo>
                  <a:cubicBezTo>
                    <a:pt x="1639" y="2080"/>
                    <a:pt x="1324" y="1765"/>
                    <a:pt x="1324" y="1387"/>
                  </a:cubicBezTo>
                  <a:cubicBezTo>
                    <a:pt x="1324" y="977"/>
                    <a:pt x="1670" y="662"/>
                    <a:pt x="2048" y="662"/>
                  </a:cubicBezTo>
                  <a:close/>
                  <a:moveTo>
                    <a:pt x="2048" y="2710"/>
                  </a:moveTo>
                  <a:cubicBezTo>
                    <a:pt x="2773" y="2710"/>
                    <a:pt x="3403" y="3340"/>
                    <a:pt x="3403" y="4096"/>
                  </a:cubicBezTo>
                  <a:lnTo>
                    <a:pt x="662" y="4096"/>
                  </a:lnTo>
                  <a:cubicBezTo>
                    <a:pt x="662" y="3340"/>
                    <a:pt x="1292" y="2710"/>
                    <a:pt x="2048" y="2710"/>
                  </a:cubicBezTo>
                  <a:close/>
                  <a:moveTo>
                    <a:pt x="2111" y="1"/>
                  </a:moveTo>
                  <a:cubicBezTo>
                    <a:pt x="1355" y="1"/>
                    <a:pt x="725" y="631"/>
                    <a:pt x="725" y="1387"/>
                  </a:cubicBezTo>
                  <a:cubicBezTo>
                    <a:pt x="725" y="1733"/>
                    <a:pt x="882" y="2080"/>
                    <a:pt x="1134" y="2332"/>
                  </a:cubicBezTo>
                  <a:cubicBezTo>
                    <a:pt x="410" y="2647"/>
                    <a:pt x="0" y="3340"/>
                    <a:pt x="0" y="4128"/>
                  </a:cubicBezTo>
                  <a:lnTo>
                    <a:pt x="0" y="4474"/>
                  </a:lnTo>
                  <a:cubicBezTo>
                    <a:pt x="0" y="4695"/>
                    <a:pt x="158" y="4852"/>
                    <a:pt x="347" y="4852"/>
                  </a:cubicBezTo>
                  <a:lnTo>
                    <a:pt x="3812" y="4852"/>
                  </a:lnTo>
                  <a:cubicBezTo>
                    <a:pt x="4001" y="4852"/>
                    <a:pt x="4159" y="4695"/>
                    <a:pt x="4159" y="4474"/>
                  </a:cubicBezTo>
                  <a:lnTo>
                    <a:pt x="4159" y="4128"/>
                  </a:lnTo>
                  <a:cubicBezTo>
                    <a:pt x="4159" y="3340"/>
                    <a:pt x="3718" y="2678"/>
                    <a:pt x="3088" y="2332"/>
                  </a:cubicBezTo>
                  <a:cubicBezTo>
                    <a:pt x="3340" y="2080"/>
                    <a:pt x="3497" y="1733"/>
                    <a:pt x="3497" y="1387"/>
                  </a:cubicBezTo>
                  <a:cubicBezTo>
                    <a:pt x="3497" y="631"/>
                    <a:pt x="2867"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8443;p55">
            <a:extLst>
              <a:ext uri="{FF2B5EF4-FFF2-40B4-BE49-F238E27FC236}">
                <a16:creationId xmlns:a16="http://schemas.microsoft.com/office/drawing/2014/main" id="{0F70EF81-C798-4408-A461-DCBAAE2E78A3}"/>
              </a:ext>
            </a:extLst>
          </p:cNvPr>
          <p:cNvSpPr/>
          <p:nvPr/>
        </p:nvSpPr>
        <p:spPr>
          <a:xfrm>
            <a:off x="8377614" y="2797180"/>
            <a:ext cx="266529" cy="478439"/>
          </a:xfrm>
          <a:custGeom>
            <a:avLst/>
            <a:gdLst/>
            <a:ahLst/>
            <a:cxnLst/>
            <a:rect l="l" t="t" r="r" b="b"/>
            <a:pathLst>
              <a:path w="6617" h="11878" extrusionOk="0">
                <a:moveTo>
                  <a:pt x="2962" y="725"/>
                </a:moveTo>
                <a:lnTo>
                  <a:pt x="2489" y="2111"/>
                </a:lnTo>
                <a:lnTo>
                  <a:pt x="1575" y="2111"/>
                </a:lnTo>
                <a:lnTo>
                  <a:pt x="1103" y="725"/>
                </a:lnTo>
                <a:close/>
                <a:moveTo>
                  <a:pt x="3277" y="3529"/>
                </a:moveTo>
                <a:lnTo>
                  <a:pt x="5892" y="6144"/>
                </a:lnTo>
                <a:lnTo>
                  <a:pt x="5892" y="6616"/>
                </a:lnTo>
                <a:lnTo>
                  <a:pt x="5419" y="6616"/>
                </a:lnTo>
                <a:lnTo>
                  <a:pt x="3434" y="4663"/>
                </a:lnTo>
                <a:lnTo>
                  <a:pt x="3277" y="3529"/>
                </a:lnTo>
                <a:close/>
                <a:moveTo>
                  <a:pt x="2458" y="2804"/>
                </a:moveTo>
                <a:lnTo>
                  <a:pt x="3434" y="9357"/>
                </a:lnTo>
                <a:lnTo>
                  <a:pt x="2048" y="10964"/>
                </a:lnTo>
                <a:lnTo>
                  <a:pt x="693" y="9357"/>
                </a:lnTo>
                <a:lnTo>
                  <a:pt x="1670" y="2804"/>
                </a:lnTo>
                <a:close/>
                <a:moveTo>
                  <a:pt x="693" y="0"/>
                </a:moveTo>
                <a:cubicBezTo>
                  <a:pt x="567" y="0"/>
                  <a:pt x="473" y="32"/>
                  <a:pt x="410" y="158"/>
                </a:cubicBezTo>
                <a:cubicBezTo>
                  <a:pt x="315" y="252"/>
                  <a:pt x="315" y="378"/>
                  <a:pt x="378" y="473"/>
                </a:cubicBezTo>
                <a:lnTo>
                  <a:pt x="1040" y="2489"/>
                </a:lnTo>
                <a:lnTo>
                  <a:pt x="0" y="9389"/>
                </a:lnTo>
                <a:cubicBezTo>
                  <a:pt x="0" y="9452"/>
                  <a:pt x="0" y="9578"/>
                  <a:pt x="95" y="9672"/>
                </a:cubicBezTo>
                <a:lnTo>
                  <a:pt x="1828" y="11751"/>
                </a:lnTo>
                <a:cubicBezTo>
                  <a:pt x="1891" y="11814"/>
                  <a:pt x="1985" y="11877"/>
                  <a:pt x="2080" y="11877"/>
                </a:cubicBezTo>
                <a:cubicBezTo>
                  <a:pt x="2206" y="11877"/>
                  <a:pt x="2300" y="11814"/>
                  <a:pt x="2363" y="11751"/>
                </a:cubicBezTo>
                <a:lnTo>
                  <a:pt x="4096" y="9672"/>
                </a:lnTo>
                <a:cubicBezTo>
                  <a:pt x="4190" y="9578"/>
                  <a:pt x="4190" y="9483"/>
                  <a:pt x="4190" y="9389"/>
                </a:cubicBezTo>
                <a:lnTo>
                  <a:pt x="3623" y="5797"/>
                </a:lnTo>
                <a:lnTo>
                  <a:pt x="5041" y="7183"/>
                </a:lnTo>
                <a:cubicBezTo>
                  <a:pt x="5136" y="7246"/>
                  <a:pt x="5199" y="7309"/>
                  <a:pt x="5293" y="7309"/>
                </a:cubicBezTo>
                <a:lnTo>
                  <a:pt x="6270" y="7309"/>
                </a:lnTo>
                <a:cubicBezTo>
                  <a:pt x="6459" y="7309"/>
                  <a:pt x="6616" y="7152"/>
                  <a:pt x="6616" y="6931"/>
                </a:cubicBezTo>
                <a:lnTo>
                  <a:pt x="6616" y="5955"/>
                </a:lnTo>
                <a:cubicBezTo>
                  <a:pt x="6616" y="5892"/>
                  <a:pt x="6585" y="5766"/>
                  <a:pt x="6490" y="5734"/>
                </a:cubicBezTo>
                <a:lnTo>
                  <a:pt x="3119" y="2426"/>
                </a:lnTo>
                <a:lnTo>
                  <a:pt x="3749" y="473"/>
                </a:lnTo>
                <a:cubicBezTo>
                  <a:pt x="3781" y="378"/>
                  <a:pt x="3749" y="252"/>
                  <a:pt x="3718" y="158"/>
                </a:cubicBezTo>
                <a:cubicBezTo>
                  <a:pt x="3623" y="95"/>
                  <a:pt x="3560" y="0"/>
                  <a:pt x="3434"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8444;p55">
            <a:extLst>
              <a:ext uri="{FF2B5EF4-FFF2-40B4-BE49-F238E27FC236}">
                <a16:creationId xmlns:a16="http://schemas.microsoft.com/office/drawing/2014/main" id="{927EBCE4-DE9C-487B-A7E2-7B81D651A1F2}"/>
              </a:ext>
            </a:extLst>
          </p:cNvPr>
          <p:cNvGrpSpPr/>
          <p:nvPr/>
        </p:nvGrpSpPr>
        <p:grpSpPr>
          <a:xfrm>
            <a:off x="10082673" y="2798456"/>
            <a:ext cx="479728" cy="475901"/>
            <a:chOff x="6167350" y="2672800"/>
            <a:chExt cx="297750" cy="295375"/>
          </a:xfrm>
          <a:solidFill>
            <a:srgbClr val="5C3183"/>
          </a:solidFill>
        </p:grpSpPr>
        <p:sp>
          <p:nvSpPr>
            <p:cNvPr id="421" name="Google Shape;8445;p55">
              <a:extLst>
                <a:ext uri="{FF2B5EF4-FFF2-40B4-BE49-F238E27FC236}">
                  <a16:creationId xmlns:a16="http://schemas.microsoft.com/office/drawing/2014/main" id="{52C36480-C9CD-404B-9977-3CF7A19C5565}"/>
                </a:ext>
              </a:extLst>
            </p:cNvPr>
            <p:cNvSpPr/>
            <p:nvPr/>
          </p:nvSpPr>
          <p:spPr>
            <a:xfrm>
              <a:off x="6167350" y="2672800"/>
              <a:ext cx="226850" cy="295375"/>
            </a:xfrm>
            <a:custGeom>
              <a:avLst/>
              <a:gdLst/>
              <a:ahLst/>
              <a:cxnLst/>
              <a:rect l="l" t="t" r="r" b="b"/>
              <a:pathLst>
                <a:path w="9074" h="11815" extrusionOk="0">
                  <a:moveTo>
                    <a:pt x="4537" y="725"/>
                  </a:moveTo>
                  <a:cubicBezTo>
                    <a:pt x="4758" y="725"/>
                    <a:pt x="4915" y="882"/>
                    <a:pt x="4915" y="1071"/>
                  </a:cubicBezTo>
                  <a:cubicBezTo>
                    <a:pt x="4915" y="1260"/>
                    <a:pt x="5073" y="1418"/>
                    <a:pt x="5262" y="1418"/>
                  </a:cubicBezTo>
                  <a:lnTo>
                    <a:pt x="5955" y="1418"/>
                  </a:lnTo>
                  <a:cubicBezTo>
                    <a:pt x="6175" y="1418"/>
                    <a:pt x="6333" y="1575"/>
                    <a:pt x="6333" y="1796"/>
                  </a:cubicBezTo>
                  <a:cubicBezTo>
                    <a:pt x="6333" y="1985"/>
                    <a:pt x="6175" y="2142"/>
                    <a:pt x="5955" y="2142"/>
                  </a:cubicBezTo>
                  <a:lnTo>
                    <a:pt x="3119" y="2142"/>
                  </a:lnTo>
                  <a:cubicBezTo>
                    <a:pt x="2930" y="2142"/>
                    <a:pt x="2773" y="1985"/>
                    <a:pt x="2773" y="1796"/>
                  </a:cubicBezTo>
                  <a:cubicBezTo>
                    <a:pt x="2773" y="1575"/>
                    <a:pt x="2930" y="1418"/>
                    <a:pt x="3151" y="1418"/>
                  </a:cubicBezTo>
                  <a:lnTo>
                    <a:pt x="3844" y="1418"/>
                  </a:lnTo>
                  <a:cubicBezTo>
                    <a:pt x="4033" y="1418"/>
                    <a:pt x="4191" y="1260"/>
                    <a:pt x="4191" y="1071"/>
                  </a:cubicBezTo>
                  <a:cubicBezTo>
                    <a:pt x="4191" y="882"/>
                    <a:pt x="4348" y="725"/>
                    <a:pt x="4537" y="725"/>
                  </a:cubicBezTo>
                  <a:close/>
                  <a:moveTo>
                    <a:pt x="8066" y="2111"/>
                  </a:moveTo>
                  <a:cubicBezTo>
                    <a:pt x="8255" y="2111"/>
                    <a:pt x="8412" y="2268"/>
                    <a:pt x="8412" y="2458"/>
                  </a:cubicBezTo>
                  <a:lnTo>
                    <a:pt x="8412" y="10806"/>
                  </a:lnTo>
                  <a:lnTo>
                    <a:pt x="8381" y="10806"/>
                  </a:lnTo>
                  <a:cubicBezTo>
                    <a:pt x="8381" y="10995"/>
                    <a:pt x="8223" y="11153"/>
                    <a:pt x="8034" y="11153"/>
                  </a:cubicBezTo>
                  <a:lnTo>
                    <a:pt x="1040" y="11153"/>
                  </a:lnTo>
                  <a:cubicBezTo>
                    <a:pt x="851" y="11153"/>
                    <a:pt x="693" y="10995"/>
                    <a:pt x="693" y="10806"/>
                  </a:cubicBezTo>
                  <a:lnTo>
                    <a:pt x="693" y="2458"/>
                  </a:lnTo>
                  <a:cubicBezTo>
                    <a:pt x="693" y="2268"/>
                    <a:pt x="851" y="2111"/>
                    <a:pt x="1040" y="2111"/>
                  </a:cubicBezTo>
                  <a:lnTo>
                    <a:pt x="2143" y="2111"/>
                  </a:lnTo>
                  <a:cubicBezTo>
                    <a:pt x="2300" y="2489"/>
                    <a:pt x="2647" y="2804"/>
                    <a:pt x="3119" y="2804"/>
                  </a:cubicBezTo>
                  <a:lnTo>
                    <a:pt x="5986" y="2804"/>
                  </a:lnTo>
                  <a:cubicBezTo>
                    <a:pt x="6396" y="2804"/>
                    <a:pt x="6805" y="2521"/>
                    <a:pt x="6963" y="2111"/>
                  </a:cubicBezTo>
                  <a:close/>
                  <a:moveTo>
                    <a:pt x="4506" y="0"/>
                  </a:moveTo>
                  <a:cubicBezTo>
                    <a:pt x="4096" y="0"/>
                    <a:pt x="3686" y="284"/>
                    <a:pt x="3529" y="725"/>
                  </a:cubicBezTo>
                  <a:lnTo>
                    <a:pt x="3088" y="725"/>
                  </a:lnTo>
                  <a:cubicBezTo>
                    <a:pt x="2678" y="725"/>
                    <a:pt x="2269" y="1008"/>
                    <a:pt x="2111" y="1418"/>
                  </a:cubicBezTo>
                  <a:lnTo>
                    <a:pt x="1009" y="1418"/>
                  </a:lnTo>
                  <a:cubicBezTo>
                    <a:pt x="410" y="1418"/>
                    <a:pt x="0" y="1890"/>
                    <a:pt x="0" y="2458"/>
                  </a:cubicBezTo>
                  <a:lnTo>
                    <a:pt x="0" y="10806"/>
                  </a:lnTo>
                  <a:cubicBezTo>
                    <a:pt x="0" y="11405"/>
                    <a:pt x="473" y="11814"/>
                    <a:pt x="1009" y="11814"/>
                  </a:cubicBezTo>
                  <a:lnTo>
                    <a:pt x="7971" y="11814"/>
                  </a:lnTo>
                  <a:cubicBezTo>
                    <a:pt x="8570" y="11814"/>
                    <a:pt x="9011" y="11342"/>
                    <a:pt x="9011" y="10806"/>
                  </a:cubicBezTo>
                  <a:lnTo>
                    <a:pt x="9011" y="2458"/>
                  </a:lnTo>
                  <a:cubicBezTo>
                    <a:pt x="9074" y="1859"/>
                    <a:pt x="8601" y="1418"/>
                    <a:pt x="8034" y="1418"/>
                  </a:cubicBezTo>
                  <a:lnTo>
                    <a:pt x="6931" y="1418"/>
                  </a:lnTo>
                  <a:cubicBezTo>
                    <a:pt x="6774" y="1040"/>
                    <a:pt x="6396" y="725"/>
                    <a:pt x="5923" y="725"/>
                  </a:cubicBezTo>
                  <a:lnTo>
                    <a:pt x="5545" y="725"/>
                  </a:lnTo>
                  <a:cubicBezTo>
                    <a:pt x="5514" y="567"/>
                    <a:pt x="5388" y="441"/>
                    <a:pt x="5262" y="315"/>
                  </a:cubicBezTo>
                  <a:cubicBezTo>
                    <a:pt x="5073" y="126"/>
                    <a:pt x="4789"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8446;p55">
              <a:extLst>
                <a:ext uri="{FF2B5EF4-FFF2-40B4-BE49-F238E27FC236}">
                  <a16:creationId xmlns:a16="http://schemas.microsoft.com/office/drawing/2014/main" id="{3E313C5A-85EA-4B9A-8277-A6493CC5BB59}"/>
                </a:ext>
              </a:extLst>
            </p:cNvPr>
            <p:cNvSpPr/>
            <p:nvPr/>
          </p:nvSpPr>
          <p:spPr>
            <a:xfrm>
              <a:off x="6201225" y="2762575"/>
              <a:ext cx="52775" cy="49650"/>
            </a:xfrm>
            <a:custGeom>
              <a:avLst/>
              <a:gdLst/>
              <a:ahLst/>
              <a:cxnLst/>
              <a:rect l="l" t="t" r="r" b="b"/>
              <a:pathLst>
                <a:path w="2111" h="1986" extrusionOk="0">
                  <a:moveTo>
                    <a:pt x="406" y="1"/>
                  </a:moveTo>
                  <a:cubicBezTo>
                    <a:pt x="315" y="1"/>
                    <a:pt x="221" y="32"/>
                    <a:pt x="158" y="95"/>
                  </a:cubicBezTo>
                  <a:cubicBezTo>
                    <a:pt x="63" y="190"/>
                    <a:pt x="63" y="442"/>
                    <a:pt x="158" y="568"/>
                  </a:cubicBezTo>
                  <a:lnTo>
                    <a:pt x="599" y="977"/>
                  </a:lnTo>
                  <a:lnTo>
                    <a:pt x="158" y="1418"/>
                  </a:lnTo>
                  <a:cubicBezTo>
                    <a:pt x="0" y="1544"/>
                    <a:pt x="0" y="1733"/>
                    <a:pt x="158" y="1891"/>
                  </a:cubicBezTo>
                  <a:cubicBezTo>
                    <a:pt x="221" y="1954"/>
                    <a:pt x="315" y="1985"/>
                    <a:pt x="406" y="1985"/>
                  </a:cubicBezTo>
                  <a:cubicBezTo>
                    <a:pt x="496" y="1985"/>
                    <a:pt x="583" y="1954"/>
                    <a:pt x="630" y="1891"/>
                  </a:cubicBezTo>
                  <a:lnTo>
                    <a:pt x="1071" y="1450"/>
                  </a:lnTo>
                  <a:lnTo>
                    <a:pt x="1512" y="1891"/>
                  </a:lnTo>
                  <a:cubicBezTo>
                    <a:pt x="1575" y="1954"/>
                    <a:pt x="1662" y="1985"/>
                    <a:pt x="1749" y="1985"/>
                  </a:cubicBezTo>
                  <a:cubicBezTo>
                    <a:pt x="1835" y="1985"/>
                    <a:pt x="1922" y="1954"/>
                    <a:pt x="1985" y="1891"/>
                  </a:cubicBezTo>
                  <a:cubicBezTo>
                    <a:pt x="2111" y="1765"/>
                    <a:pt x="2111" y="1544"/>
                    <a:pt x="1985" y="1418"/>
                  </a:cubicBezTo>
                  <a:lnTo>
                    <a:pt x="1544" y="977"/>
                  </a:lnTo>
                  <a:lnTo>
                    <a:pt x="1985" y="568"/>
                  </a:lnTo>
                  <a:cubicBezTo>
                    <a:pt x="2111" y="442"/>
                    <a:pt x="2111" y="190"/>
                    <a:pt x="1985" y="95"/>
                  </a:cubicBezTo>
                  <a:cubicBezTo>
                    <a:pt x="1922" y="32"/>
                    <a:pt x="1835" y="1"/>
                    <a:pt x="1749" y="1"/>
                  </a:cubicBezTo>
                  <a:cubicBezTo>
                    <a:pt x="1662" y="1"/>
                    <a:pt x="1575" y="32"/>
                    <a:pt x="1512" y="95"/>
                  </a:cubicBezTo>
                  <a:lnTo>
                    <a:pt x="1071" y="505"/>
                  </a:lnTo>
                  <a:lnTo>
                    <a:pt x="630" y="95"/>
                  </a:lnTo>
                  <a:cubicBezTo>
                    <a:pt x="583" y="32"/>
                    <a:pt x="496" y="1"/>
                    <a:pt x="4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8447;p55">
              <a:extLst>
                <a:ext uri="{FF2B5EF4-FFF2-40B4-BE49-F238E27FC236}">
                  <a16:creationId xmlns:a16="http://schemas.microsoft.com/office/drawing/2014/main" id="{F1144AB6-D41D-4553-A4B5-B83999B563A7}"/>
                </a:ext>
              </a:extLst>
            </p:cNvPr>
            <p:cNvSpPr/>
            <p:nvPr/>
          </p:nvSpPr>
          <p:spPr>
            <a:xfrm>
              <a:off x="6308325" y="2882300"/>
              <a:ext cx="51225" cy="49650"/>
            </a:xfrm>
            <a:custGeom>
              <a:avLst/>
              <a:gdLst/>
              <a:ahLst/>
              <a:cxnLst/>
              <a:rect l="l" t="t" r="r" b="b"/>
              <a:pathLst>
                <a:path w="2049" h="1986" extrusionOk="0">
                  <a:moveTo>
                    <a:pt x="363" y="0"/>
                  </a:moveTo>
                  <a:cubicBezTo>
                    <a:pt x="276" y="0"/>
                    <a:pt x="190" y="32"/>
                    <a:pt x="127" y="95"/>
                  </a:cubicBezTo>
                  <a:cubicBezTo>
                    <a:pt x="1" y="221"/>
                    <a:pt x="1" y="441"/>
                    <a:pt x="127" y="567"/>
                  </a:cubicBezTo>
                  <a:lnTo>
                    <a:pt x="568" y="1009"/>
                  </a:lnTo>
                  <a:lnTo>
                    <a:pt x="127" y="1450"/>
                  </a:lnTo>
                  <a:cubicBezTo>
                    <a:pt x="1" y="1544"/>
                    <a:pt x="1" y="1796"/>
                    <a:pt x="127" y="1891"/>
                  </a:cubicBezTo>
                  <a:cubicBezTo>
                    <a:pt x="190" y="1954"/>
                    <a:pt x="276" y="1985"/>
                    <a:pt x="363" y="1985"/>
                  </a:cubicBezTo>
                  <a:cubicBezTo>
                    <a:pt x="450" y="1985"/>
                    <a:pt x="536" y="1954"/>
                    <a:pt x="599" y="1891"/>
                  </a:cubicBezTo>
                  <a:lnTo>
                    <a:pt x="1040" y="1481"/>
                  </a:lnTo>
                  <a:lnTo>
                    <a:pt x="1481" y="1891"/>
                  </a:lnTo>
                  <a:cubicBezTo>
                    <a:pt x="1529" y="1954"/>
                    <a:pt x="1615" y="1985"/>
                    <a:pt x="1706" y="1985"/>
                  </a:cubicBezTo>
                  <a:cubicBezTo>
                    <a:pt x="1797" y="1985"/>
                    <a:pt x="1891" y="1954"/>
                    <a:pt x="1954" y="1891"/>
                  </a:cubicBezTo>
                  <a:cubicBezTo>
                    <a:pt x="2049" y="1796"/>
                    <a:pt x="2049" y="1544"/>
                    <a:pt x="1954" y="1450"/>
                  </a:cubicBezTo>
                  <a:lnTo>
                    <a:pt x="1513" y="1009"/>
                  </a:lnTo>
                  <a:lnTo>
                    <a:pt x="1954" y="567"/>
                  </a:lnTo>
                  <a:cubicBezTo>
                    <a:pt x="2049" y="441"/>
                    <a:pt x="2049" y="252"/>
                    <a:pt x="1954" y="95"/>
                  </a:cubicBezTo>
                  <a:cubicBezTo>
                    <a:pt x="1891" y="32"/>
                    <a:pt x="1804" y="0"/>
                    <a:pt x="1718" y="0"/>
                  </a:cubicBezTo>
                  <a:cubicBezTo>
                    <a:pt x="1631" y="0"/>
                    <a:pt x="1544" y="32"/>
                    <a:pt x="1481" y="95"/>
                  </a:cubicBezTo>
                  <a:lnTo>
                    <a:pt x="1040" y="536"/>
                  </a:lnTo>
                  <a:lnTo>
                    <a:pt x="599" y="95"/>
                  </a:lnTo>
                  <a:cubicBezTo>
                    <a:pt x="536" y="32"/>
                    <a:pt x="450" y="0"/>
                    <a:pt x="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8448;p55">
              <a:extLst>
                <a:ext uri="{FF2B5EF4-FFF2-40B4-BE49-F238E27FC236}">
                  <a16:creationId xmlns:a16="http://schemas.microsoft.com/office/drawing/2014/main" id="{13634032-EC88-4CFC-A207-1EE744B228FC}"/>
                </a:ext>
              </a:extLst>
            </p:cNvPr>
            <p:cNvSpPr/>
            <p:nvPr/>
          </p:nvSpPr>
          <p:spPr>
            <a:xfrm>
              <a:off x="6200425" y="2759425"/>
              <a:ext cx="156775" cy="174875"/>
            </a:xfrm>
            <a:custGeom>
              <a:avLst/>
              <a:gdLst/>
              <a:ahLst/>
              <a:cxnLst/>
              <a:rect l="l" t="t" r="r" b="b"/>
              <a:pathLst>
                <a:path w="6271" h="6995" extrusionOk="0">
                  <a:moveTo>
                    <a:pt x="1103" y="5609"/>
                  </a:moveTo>
                  <a:cubicBezTo>
                    <a:pt x="1292" y="5609"/>
                    <a:pt x="1450" y="5766"/>
                    <a:pt x="1450" y="5955"/>
                  </a:cubicBezTo>
                  <a:cubicBezTo>
                    <a:pt x="1450" y="6144"/>
                    <a:pt x="1292" y="6302"/>
                    <a:pt x="1103" y="6302"/>
                  </a:cubicBezTo>
                  <a:cubicBezTo>
                    <a:pt x="914" y="6302"/>
                    <a:pt x="757" y="6144"/>
                    <a:pt x="757" y="5955"/>
                  </a:cubicBezTo>
                  <a:cubicBezTo>
                    <a:pt x="757" y="5766"/>
                    <a:pt x="914" y="5609"/>
                    <a:pt x="1103" y="5609"/>
                  </a:cubicBezTo>
                  <a:close/>
                  <a:moveTo>
                    <a:pt x="5325" y="1"/>
                  </a:moveTo>
                  <a:cubicBezTo>
                    <a:pt x="5230" y="1"/>
                    <a:pt x="5136" y="64"/>
                    <a:pt x="5073" y="127"/>
                  </a:cubicBezTo>
                  <a:lnTo>
                    <a:pt x="4380" y="851"/>
                  </a:lnTo>
                  <a:cubicBezTo>
                    <a:pt x="4254" y="946"/>
                    <a:pt x="4254" y="1198"/>
                    <a:pt x="4380" y="1324"/>
                  </a:cubicBezTo>
                  <a:cubicBezTo>
                    <a:pt x="4443" y="1371"/>
                    <a:pt x="4529" y="1395"/>
                    <a:pt x="4616" y="1395"/>
                  </a:cubicBezTo>
                  <a:cubicBezTo>
                    <a:pt x="4703" y="1395"/>
                    <a:pt x="4789" y="1371"/>
                    <a:pt x="4852" y="1324"/>
                  </a:cubicBezTo>
                  <a:lnTo>
                    <a:pt x="4978" y="1198"/>
                  </a:lnTo>
                  <a:lnTo>
                    <a:pt x="4978" y="2458"/>
                  </a:lnTo>
                  <a:cubicBezTo>
                    <a:pt x="4978" y="2647"/>
                    <a:pt x="4821" y="2805"/>
                    <a:pt x="4600" y="2805"/>
                  </a:cubicBezTo>
                  <a:lnTo>
                    <a:pt x="1765" y="2805"/>
                  </a:lnTo>
                  <a:cubicBezTo>
                    <a:pt x="1513" y="2805"/>
                    <a:pt x="1229" y="2931"/>
                    <a:pt x="1040" y="3120"/>
                  </a:cubicBezTo>
                  <a:cubicBezTo>
                    <a:pt x="820" y="3309"/>
                    <a:pt x="725" y="3592"/>
                    <a:pt x="725" y="3876"/>
                  </a:cubicBezTo>
                  <a:lnTo>
                    <a:pt x="725" y="4978"/>
                  </a:lnTo>
                  <a:cubicBezTo>
                    <a:pt x="316" y="5136"/>
                    <a:pt x="1" y="5482"/>
                    <a:pt x="1" y="5955"/>
                  </a:cubicBezTo>
                  <a:cubicBezTo>
                    <a:pt x="1" y="6554"/>
                    <a:pt x="473" y="6995"/>
                    <a:pt x="1040" y="6995"/>
                  </a:cubicBezTo>
                  <a:cubicBezTo>
                    <a:pt x="1607" y="6995"/>
                    <a:pt x="2048" y="6522"/>
                    <a:pt x="2048" y="5955"/>
                  </a:cubicBezTo>
                  <a:cubicBezTo>
                    <a:pt x="2048" y="5514"/>
                    <a:pt x="1765" y="5136"/>
                    <a:pt x="1355" y="4978"/>
                  </a:cubicBezTo>
                  <a:lnTo>
                    <a:pt x="1355" y="3876"/>
                  </a:lnTo>
                  <a:cubicBezTo>
                    <a:pt x="1355" y="3687"/>
                    <a:pt x="1513" y="3529"/>
                    <a:pt x="1702" y="3529"/>
                  </a:cubicBezTo>
                  <a:lnTo>
                    <a:pt x="4537" y="3529"/>
                  </a:lnTo>
                  <a:cubicBezTo>
                    <a:pt x="5136" y="3529"/>
                    <a:pt x="5545" y="3057"/>
                    <a:pt x="5545" y="2490"/>
                  </a:cubicBezTo>
                  <a:lnTo>
                    <a:pt x="5545" y="1229"/>
                  </a:lnTo>
                  <a:lnTo>
                    <a:pt x="5671" y="1355"/>
                  </a:lnTo>
                  <a:cubicBezTo>
                    <a:pt x="5734" y="1418"/>
                    <a:pt x="5821" y="1450"/>
                    <a:pt x="5908" y="1450"/>
                  </a:cubicBezTo>
                  <a:cubicBezTo>
                    <a:pt x="5994" y="1450"/>
                    <a:pt x="6081" y="1418"/>
                    <a:pt x="6144" y="1355"/>
                  </a:cubicBezTo>
                  <a:cubicBezTo>
                    <a:pt x="6270" y="1229"/>
                    <a:pt x="6270" y="1009"/>
                    <a:pt x="6144" y="883"/>
                  </a:cubicBezTo>
                  <a:lnTo>
                    <a:pt x="5545" y="127"/>
                  </a:lnTo>
                  <a:cubicBezTo>
                    <a:pt x="5482" y="64"/>
                    <a:pt x="5388" y="1"/>
                    <a:pt x="53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8449;p55">
              <a:extLst>
                <a:ext uri="{FF2B5EF4-FFF2-40B4-BE49-F238E27FC236}">
                  <a16:creationId xmlns:a16="http://schemas.microsoft.com/office/drawing/2014/main" id="{C74117EC-73EF-40C6-88D8-C155899B774D}"/>
                </a:ext>
              </a:extLst>
            </p:cNvPr>
            <p:cNvSpPr/>
            <p:nvPr/>
          </p:nvSpPr>
          <p:spPr>
            <a:xfrm>
              <a:off x="6412300" y="2742900"/>
              <a:ext cx="52800" cy="208725"/>
            </a:xfrm>
            <a:custGeom>
              <a:avLst/>
              <a:gdLst/>
              <a:ahLst/>
              <a:cxnLst/>
              <a:rect l="l" t="t" r="r" b="b"/>
              <a:pathLst>
                <a:path w="2112" h="8349" extrusionOk="0">
                  <a:moveTo>
                    <a:pt x="1009" y="662"/>
                  </a:moveTo>
                  <a:cubicBezTo>
                    <a:pt x="1229" y="662"/>
                    <a:pt x="1387" y="819"/>
                    <a:pt x="1387" y="1040"/>
                  </a:cubicBezTo>
                  <a:lnTo>
                    <a:pt x="1387" y="1386"/>
                  </a:lnTo>
                  <a:lnTo>
                    <a:pt x="662" y="1386"/>
                  </a:lnTo>
                  <a:lnTo>
                    <a:pt x="662" y="1040"/>
                  </a:lnTo>
                  <a:cubicBezTo>
                    <a:pt x="662" y="819"/>
                    <a:pt x="820" y="662"/>
                    <a:pt x="1009" y="662"/>
                  </a:cubicBezTo>
                  <a:close/>
                  <a:moveTo>
                    <a:pt x="1387" y="2048"/>
                  </a:moveTo>
                  <a:lnTo>
                    <a:pt x="1387" y="6017"/>
                  </a:lnTo>
                  <a:cubicBezTo>
                    <a:pt x="1261" y="5986"/>
                    <a:pt x="1142" y="5970"/>
                    <a:pt x="1024" y="5970"/>
                  </a:cubicBezTo>
                  <a:cubicBezTo>
                    <a:pt x="906" y="5970"/>
                    <a:pt x="788" y="5986"/>
                    <a:pt x="662" y="6017"/>
                  </a:cubicBezTo>
                  <a:lnTo>
                    <a:pt x="662" y="2048"/>
                  </a:lnTo>
                  <a:close/>
                  <a:moveTo>
                    <a:pt x="1009" y="6711"/>
                  </a:moveTo>
                  <a:cubicBezTo>
                    <a:pt x="1103" y="6711"/>
                    <a:pt x="1166" y="6711"/>
                    <a:pt x="1261" y="6742"/>
                  </a:cubicBezTo>
                  <a:lnTo>
                    <a:pt x="1009" y="7246"/>
                  </a:lnTo>
                  <a:lnTo>
                    <a:pt x="788" y="6742"/>
                  </a:lnTo>
                  <a:cubicBezTo>
                    <a:pt x="851" y="6711"/>
                    <a:pt x="946" y="6711"/>
                    <a:pt x="1009" y="6711"/>
                  </a:cubicBezTo>
                  <a:close/>
                  <a:moveTo>
                    <a:pt x="1009" y="0"/>
                  </a:moveTo>
                  <a:cubicBezTo>
                    <a:pt x="441" y="0"/>
                    <a:pt x="0" y="473"/>
                    <a:pt x="0" y="1040"/>
                  </a:cubicBezTo>
                  <a:lnTo>
                    <a:pt x="0" y="6616"/>
                  </a:lnTo>
                  <a:cubicBezTo>
                    <a:pt x="0" y="6648"/>
                    <a:pt x="0" y="6742"/>
                    <a:pt x="32" y="6774"/>
                  </a:cubicBezTo>
                  <a:lnTo>
                    <a:pt x="757" y="8160"/>
                  </a:lnTo>
                  <a:cubicBezTo>
                    <a:pt x="788" y="8286"/>
                    <a:pt x="946" y="8349"/>
                    <a:pt x="1040" y="8349"/>
                  </a:cubicBezTo>
                  <a:cubicBezTo>
                    <a:pt x="1166" y="8349"/>
                    <a:pt x="1292" y="8286"/>
                    <a:pt x="1355" y="8160"/>
                  </a:cubicBezTo>
                  <a:lnTo>
                    <a:pt x="2080" y="6774"/>
                  </a:lnTo>
                  <a:cubicBezTo>
                    <a:pt x="2111" y="6742"/>
                    <a:pt x="2111" y="6648"/>
                    <a:pt x="2111" y="6616"/>
                  </a:cubicBezTo>
                  <a:lnTo>
                    <a:pt x="2111" y="1040"/>
                  </a:ln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8450;p55">
            <a:extLst>
              <a:ext uri="{FF2B5EF4-FFF2-40B4-BE49-F238E27FC236}">
                <a16:creationId xmlns:a16="http://schemas.microsoft.com/office/drawing/2014/main" id="{DB5C8EF7-943A-4407-98A8-E47F1275BD0F}"/>
              </a:ext>
            </a:extLst>
          </p:cNvPr>
          <p:cNvGrpSpPr/>
          <p:nvPr/>
        </p:nvGrpSpPr>
        <p:grpSpPr>
          <a:xfrm>
            <a:off x="2832257" y="1618290"/>
            <a:ext cx="474652" cy="478439"/>
            <a:chOff x="1777925" y="1953700"/>
            <a:chExt cx="294600" cy="296950"/>
          </a:xfrm>
          <a:solidFill>
            <a:srgbClr val="5C3183"/>
          </a:solidFill>
        </p:grpSpPr>
        <p:sp>
          <p:nvSpPr>
            <p:cNvPr id="417" name="Google Shape;8451;p55">
              <a:extLst>
                <a:ext uri="{FF2B5EF4-FFF2-40B4-BE49-F238E27FC236}">
                  <a16:creationId xmlns:a16="http://schemas.microsoft.com/office/drawing/2014/main" id="{147783C4-0EEC-477E-903E-C508DF5EBB85}"/>
                </a:ext>
              </a:extLst>
            </p:cNvPr>
            <p:cNvSpPr/>
            <p:nvPr/>
          </p:nvSpPr>
          <p:spPr>
            <a:xfrm>
              <a:off x="1794450" y="2052125"/>
              <a:ext cx="278075" cy="198525"/>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8452;p55">
              <a:extLst>
                <a:ext uri="{FF2B5EF4-FFF2-40B4-BE49-F238E27FC236}">
                  <a16:creationId xmlns:a16="http://schemas.microsoft.com/office/drawing/2014/main" id="{E4CFFDD5-76C2-4701-9411-0BF14C3A840E}"/>
                </a:ext>
              </a:extLst>
            </p:cNvPr>
            <p:cNvSpPr/>
            <p:nvPr/>
          </p:nvSpPr>
          <p:spPr>
            <a:xfrm>
              <a:off x="1777925" y="1953700"/>
              <a:ext cx="278050" cy="198675"/>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8453;p55">
              <a:extLst>
                <a:ext uri="{FF2B5EF4-FFF2-40B4-BE49-F238E27FC236}">
                  <a16:creationId xmlns:a16="http://schemas.microsoft.com/office/drawing/2014/main" id="{1C1CA3AA-485B-44F9-AAC4-CCED07145E02}"/>
                </a:ext>
              </a:extLst>
            </p:cNvPr>
            <p:cNvSpPr/>
            <p:nvPr/>
          </p:nvSpPr>
          <p:spPr>
            <a:xfrm>
              <a:off x="1829125" y="2006475"/>
              <a:ext cx="191400" cy="191400"/>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8454;p55">
              <a:extLst>
                <a:ext uri="{FF2B5EF4-FFF2-40B4-BE49-F238E27FC236}">
                  <a16:creationId xmlns:a16="http://schemas.microsoft.com/office/drawing/2014/main" id="{0DB06AAA-1FA6-467C-9448-0661D011BEA1}"/>
                </a:ext>
              </a:extLst>
            </p:cNvPr>
            <p:cNvSpPr/>
            <p:nvPr/>
          </p:nvSpPr>
          <p:spPr>
            <a:xfrm>
              <a:off x="1915750" y="2058450"/>
              <a:ext cx="35475" cy="52800"/>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8455;p55">
            <a:extLst>
              <a:ext uri="{FF2B5EF4-FFF2-40B4-BE49-F238E27FC236}">
                <a16:creationId xmlns:a16="http://schemas.microsoft.com/office/drawing/2014/main" id="{9CF8FAF9-0434-4AEA-886C-BBF36F88A138}"/>
              </a:ext>
            </a:extLst>
          </p:cNvPr>
          <p:cNvGrpSpPr/>
          <p:nvPr/>
        </p:nvGrpSpPr>
        <p:grpSpPr>
          <a:xfrm>
            <a:off x="2853847" y="2185525"/>
            <a:ext cx="431474" cy="474652"/>
            <a:chOff x="1790525" y="2319150"/>
            <a:chExt cx="267800" cy="294600"/>
          </a:xfrm>
          <a:solidFill>
            <a:srgbClr val="5C3183"/>
          </a:solidFill>
        </p:grpSpPr>
        <p:sp>
          <p:nvSpPr>
            <p:cNvPr id="415" name="Google Shape;8456;p55">
              <a:extLst>
                <a:ext uri="{FF2B5EF4-FFF2-40B4-BE49-F238E27FC236}">
                  <a16:creationId xmlns:a16="http://schemas.microsoft.com/office/drawing/2014/main" id="{ABCED8B7-7799-4827-8046-E9238B5F5BD4}"/>
                </a:ext>
              </a:extLst>
            </p:cNvPr>
            <p:cNvSpPr/>
            <p:nvPr/>
          </p:nvSpPr>
          <p:spPr>
            <a:xfrm>
              <a:off x="1881100" y="2423125"/>
              <a:ext cx="88225" cy="155175"/>
            </a:xfrm>
            <a:custGeom>
              <a:avLst/>
              <a:gdLst/>
              <a:ahLst/>
              <a:cxnLst/>
              <a:rect l="l" t="t" r="r" b="b"/>
              <a:pathLst>
                <a:path w="3529" h="6207" extrusionOk="0">
                  <a:moveTo>
                    <a:pt x="1418" y="1323"/>
                  </a:moveTo>
                  <a:lnTo>
                    <a:pt x="1418" y="2741"/>
                  </a:lnTo>
                  <a:lnTo>
                    <a:pt x="1072" y="2741"/>
                  </a:lnTo>
                  <a:cubicBezTo>
                    <a:pt x="882" y="2741"/>
                    <a:pt x="725" y="2583"/>
                    <a:pt x="725" y="2394"/>
                  </a:cubicBezTo>
                  <a:lnTo>
                    <a:pt x="725" y="1701"/>
                  </a:lnTo>
                  <a:cubicBezTo>
                    <a:pt x="725" y="1481"/>
                    <a:pt x="882" y="1323"/>
                    <a:pt x="1072" y="1323"/>
                  </a:cubicBezTo>
                  <a:close/>
                  <a:moveTo>
                    <a:pt x="2458" y="3466"/>
                  </a:moveTo>
                  <a:cubicBezTo>
                    <a:pt x="2647" y="3466"/>
                    <a:pt x="2804" y="3623"/>
                    <a:pt x="2804" y="3812"/>
                  </a:cubicBezTo>
                  <a:lnTo>
                    <a:pt x="2804" y="4537"/>
                  </a:lnTo>
                  <a:cubicBezTo>
                    <a:pt x="2804" y="4726"/>
                    <a:pt x="2647" y="4883"/>
                    <a:pt x="2458" y="4883"/>
                  </a:cubicBezTo>
                  <a:lnTo>
                    <a:pt x="2111" y="4883"/>
                  </a:lnTo>
                  <a:lnTo>
                    <a:pt x="2111" y="3466"/>
                  </a:lnTo>
                  <a:close/>
                  <a:moveTo>
                    <a:pt x="1796" y="0"/>
                  </a:moveTo>
                  <a:cubicBezTo>
                    <a:pt x="1576" y="0"/>
                    <a:pt x="1418" y="158"/>
                    <a:pt x="1418" y="347"/>
                  </a:cubicBezTo>
                  <a:lnTo>
                    <a:pt x="1418" y="693"/>
                  </a:lnTo>
                  <a:lnTo>
                    <a:pt x="1072" y="693"/>
                  </a:lnTo>
                  <a:cubicBezTo>
                    <a:pt x="473" y="693"/>
                    <a:pt x="63" y="1166"/>
                    <a:pt x="63" y="1733"/>
                  </a:cubicBezTo>
                  <a:lnTo>
                    <a:pt x="63" y="2426"/>
                  </a:lnTo>
                  <a:cubicBezTo>
                    <a:pt x="63" y="3025"/>
                    <a:pt x="536" y="3466"/>
                    <a:pt x="1072" y="3466"/>
                  </a:cubicBezTo>
                  <a:lnTo>
                    <a:pt x="1418" y="3466"/>
                  </a:lnTo>
                  <a:lnTo>
                    <a:pt x="1418" y="4852"/>
                  </a:lnTo>
                  <a:lnTo>
                    <a:pt x="1072" y="4852"/>
                  </a:lnTo>
                  <a:cubicBezTo>
                    <a:pt x="882" y="4852"/>
                    <a:pt x="725" y="4694"/>
                    <a:pt x="725" y="4474"/>
                  </a:cubicBezTo>
                  <a:cubicBezTo>
                    <a:pt x="725" y="4285"/>
                    <a:pt x="567" y="4127"/>
                    <a:pt x="378" y="4127"/>
                  </a:cubicBezTo>
                  <a:cubicBezTo>
                    <a:pt x="158" y="4127"/>
                    <a:pt x="0" y="4285"/>
                    <a:pt x="0" y="4474"/>
                  </a:cubicBezTo>
                  <a:cubicBezTo>
                    <a:pt x="0" y="5072"/>
                    <a:pt x="473" y="5513"/>
                    <a:pt x="1040" y="5513"/>
                  </a:cubicBezTo>
                  <a:lnTo>
                    <a:pt x="1387" y="5513"/>
                  </a:lnTo>
                  <a:lnTo>
                    <a:pt x="1387" y="5860"/>
                  </a:lnTo>
                  <a:cubicBezTo>
                    <a:pt x="1387" y="6049"/>
                    <a:pt x="1544" y="6207"/>
                    <a:pt x="1733" y="6207"/>
                  </a:cubicBezTo>
                  <a:cubicBezTo>
                    <a:pt x="1954" y="6207"/>
                    <a:pt x="2111" y="6049"/>
                    <a:pt x="2111" y="5860"/>
                  </a:cubicBezTo>
                  <a:lnTo>
                    <a:pt x="2111" y="5545"/>
                  </a:lnTo>
                  <a:lnTo>
                    <a:pt x="2458" y="5545"/>
                  </a:lnTo>
                  <a:cubicBezTo>
                    <a:pt x="3056" y="5545"/>
                    <a:pt x="3466" y="5072"/>
                    <a:pt x="3466" y="4537"/>
                  </a:cubicBezTo>
                  <a:lnTo>
                    <a:pt x="3466" y="3812"/>
                  </a:lnTo>
                  <a:cubicBezTo>
                    <a:pt x="3466" y="3214"/>
                    <a:pt x="2993" y="2804"/>
                    <a:pt x="2458" y="2804"/>
                  </a:cubicBezTo>
                  <a:lnTo>
                    <a:pt x="2111" y="2804"/>
                  </a:lnTo>
                  <a:lnTo>
                    <a:pt x="2111" y="1386"/>
                  </a:lnTo>
                  <a:lnTo>
                    <a:pt x="2458" y="1386"/>
                  </a:lnTo>
                  <a:cubicBezTo>
                    <a:pt x="2647" y="1386"/>
                    <a:pt x="2804" y="1544"/>
                    <a:pt x="2804" y="1733"/>
                  </a:cubicBezTo>
                  <a:cubicBezTo>
                    <a:pt x="2804" y="1922"/>
                    <a:pt x="2962" y="2079"/>
                    <a:pt x="3151" y="2079"/>
                  </a:cubicBezTo>
                  <a:cubicBezTo>
                    <a:pt x="3371" y="2079"/>
                    <a:pt x="3529" y="1922"/>
                    <a:pt x="3529" y="1733"/>
                  </a:cubicBezTo>
                  <a:cubicBezTo>
                    <a:pt x="3529" y="1134"/>
                    <a:pt x="3056" y="693"/>
                    <a:pt x="2489" y="693"/>
                  </a:cubicBezTo>
                  <a:lnTo>
                    <a:pt x="2143" y="693"/>
                  </a:lnTo>
                  <a:lnTo>
                    <a:pt x="2143" y="347"/>
                  </a:lnTo>
                  <a:cubicBezTo>
                    <a:pt x="2143" y="158"/>
                    <a:pt x="1985"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8457;p55">
              <a:extLst>
                <a:ext uri="{FF2B5EF4-FFF2-40B4-BE49-F238E27FC236}">
                  <a16:creationId xmlns:a16="http://schemas.microsoft.com/office/drawing/2014/main" id="{E4C31CD5-7FE7-42B7-942F-48BEFFB3CCA2}"/>
                </a:ext>
              </a:extLst>
            </p:cNvPr>
            <p:cNvSpPr/>
            <p:nvPr/>
          </p:nvSpPr>
          <p:spPr>
            <a:xfrm>
              <a:off x="1790525" y="2319150"/>
              <a:ext cx="267800" cy="294600"/>
            </a:xfrm>
            <a:custGeom>
              <a:avLst/>
              <a:gdLst/>
              <a:ahLst/>
              <a:cxnLst/>
              <a:rect l="l" t="t" r="r" b="b"/>
              <a:pathLst>
                <a:path w="10712" h="11784" extrusionOk="0">
                  <a:moveTo>
                    <a:pt x="6427" y="662"/>
                  </a:moveTo>
                  <a:cubicBezTo>
                    <a:pt x="6837" y="662"/>
                    <a:pt x="7152" y="977"/>
                    <a:pt x="7152" y="1355"/>
                  </a:cubicBezTo>
                  <a:cubicBezTo>
                    <a:pt x="7152" y="1765"/>
                    <a:pt x="6837" y="2080"/>
                    <a:pt x="6427" y="2080"/>
                  </a:cubicBezTo>
                  <a:lnTo>
                    <a:pt x="6427" y="1702"/>
                  </a:lnTo>
                  <a:cubicBezTo>
                    <a:pt x="6427" y="1513"/>
                    <a:pt x="6270" y="1355"/>
                    <a:pt x="6081" y="1355"/>
                  </a:cubicBezTo>
                  <a:lnTo>
                    <a:pt x="4695" y="1355"/>
                  </a:lnTo>
                  <a:cubicBezTo>
                    <a:pt x="4505" y="1355"/>
                    <a:pt x="4348" y="1513"/>
                    <a:pt x="4348" y="1702"/>
                  </a:cubicBezTo>
                  <a:lnTo>
                    <a:pt x="4348" y="2080"/>
                  </a:lnTo>
                  <a:cubicBezTo>
                    <a:pt x="3938" y="2017"/>
                    <a:pt x="3623" y="1765"/>
                    <a:pt x="3623" y="1355"/>
                  </a:cubicBezTo>
                  <a:cubicBezTo>
                    <a:pt x="3623" y="977"/>
                    <a:pt x="3938" y="662"/>
                    <a:pt x="4348" y="662"/>
                  </a:cubicBezTo>
                  <a:close/>
                  <a:moveTo>
                    <a:pt x="5734" y="2017"/>
                  </a:moveTo>
                  <a:lnTo>
                    <a:pt x="5734" y="2741"/>
                  </a:lnTo>
                  <a:lnTo>
                    <a:pt x="5010" y="2741"/>
                  </a:lnTo>
                  <a:lnTo>
                    <a:pt x="5010" y="2017"/>
                  </a:lnTo>
                  <a:close/>
                  <a:moveTo>
                    <a:pt x="1418" y="1985"/>
                  </a:moveTo>
                  <a:lnTo>
                    <a:pt x="1859" y="2489"/>
                  </a:lnTo>
                  <a:lnTo>
                    <a:pt x="1355" y="2930"/>
                  </a:lnTo>
                  <a:lnTo>
                    <a:pt x="914" y="2426"/>
                  </a:lnTo>
                  <a:lnTo>
                    <a:pt x="1418" y="1985"/>
                  </a:lnTo>
                  <a:close/>
                  <a:moveTo>
                    <a:pt x="9357" y="1985"/>
                  </a:moveTo>
                  <a:lnTo>
                    <a:pt x="9861" y="2426"/>
                  </a:lnTo>
                  <a:lnTo>
                    <a:pt x="9420" y="2930"/>
                  </a:lnTo>
                  <a:lnTo>
                    <a:pt x="8916" y="2489"/>
                  </a:lnTo>
                  <a:lnTo>
                    <a:pt x="9357" y="1985"/>
                  </a:lnTo>
                  <a:close/>
                  <a:moveTo>
                    <a:pt x="5356" y="3434"/>
                  </a:moveTo>
                  <a:cubicBezTo>
                    <a:pt x="7467" y="3434"/>
                    <a:pt x="9200" y="5167"/>
                    <a:pt x="9200" y="7278"/>
                  </a:cubicBezTo>
                  <a:cubicBezTo>
                    <a:pt x="9200" y="9389"/>
                    <a:pt x="7498" y="11090"/>
                    <a:pt x="5356" y="11090"/>
                  </a:cubicBezTo>
                  <a:cubicBezTo>
                    <a:pt x="3277" y="11090"/>
                    <a:pt x="1544" y="9357"/>
                    <a:pt x="1544" y="7278"/>
                  </a:cubicBezTo>
                  <a:cubicBezTo>
                    <a:pt x="1576" y="5136"/>
                    <a:pt x="3277" y="3434"/>
                    <a:pt x="5356" y="3434"/>
                  </a:cubicBezTo>
                  <a:close/>
                  <a:moveTo>
                    <a:pt x="4316" y="0"/>
                  </a:moveTo>
                  <a:cubicBezTo>
                    <a:pt x="3560" y="0"/>
                    <a:pt x="2930" y="631"/>
                    <a:pt x="2930" y="1387"/>
                  </a:cubicBezTo>
                  <a:cubicBezTo>
                    <a:pt x="2930" y="2143"/>
                    <a:pt x="3560" y="2773"/>
                    <a:pt x="4316" y="2773"/>
                  </a:cubicBezTo>
                  <a:lnTo>
                    <a:pt x="4316" y="2899"/>
                  </a:lnTo>
                  <a:cubicBezTo>
                    <a:pt x="3749" y="3025"/>
                    <a:pt x="3214" y="3277"/>
                    <a:pt x="2741" y="3592"/>
                  </a:cubicBezTo>
                  <a:lnTo>
                    <a:pt x="2269" y="3056"/>
                  </a:lnTo>
                  <a:lnTo>
                    <a:pt x="2521" y="2804"/>
                  </a:lnTo>
                  <a:cubicBezTo>
                    <a:pt x="2741" y="2678"/>
                    <a:pt x="2741" y="2458"/>
                    <a:pt x="2615" y="2332"/>
                  </a:cubicBezTo>
                  <a:lnTo>
                    <a:pt x="1702" y="1292"/>
                  </a:lnTo>
                  <a:cubicBezTo>
                    <a:pt x="1631" y="1203"/>
                    <a:pt x="1530" y="1165"/>
                    <a:pt x="1432" y="1165"/>
                  </a:cubicBezTo>
                  <a:cubicBezTo>
                    <a:pt x="1357" y="1165"/>
                    <a:pt x="1284" y="1188"/>
                    <a:pt x="1229" y="1229"/>
                  </a:cubicBezTo>
                  <a:lnTo>
                    <a:pt x="158" y="2143"/>
                  </a:lnTo>
                  <a:cubicBezTo>
                    <a:pt x="0" y="2269"/>
                    <a:pt x="0" y="2489"/>
                    <a:pt x="126" y="2615"/>
                  </a:cubicBezTo>
                  <a:lnTo>
                    <a:pt x="1040" y="3687"/>
                  </a:lnTo>
                  <a:cubicBezTo>
                    <a:pt x="1106" y="3770"/>
                    <a:pt x="1199" y="3809"/>
                    <a:pt x="1291" y="3809"/>
                  </a:cubicBezTo>
                  <a:cubicBezTo>
                    <a:pt x="1372" y="3809"/>
                    <a:pt x="1453" y="3778"/>
                    <a:pt x="1513" y="3718"/>
                  </a:cubicBezTo>
                  <a:lnTo>
                    <a:pt x="1796" y="3498"/>
                  </a:lnTo>
                  <a:lnTo>
                    <a:pt x="2269" y="4033"/>
                  </a:lnTo>
                  <a:cubicBezTo>
                    <a:pt x="1387" y="4852"/>
                    <a:pt x="882" y="6018"/>
                    <a:pt x="882" y="7278"/>
                  </a:cubicBezTo>
                  <a:cubicBezTo>
                    <a:pt x="882" y="9735"/>
                    <a:pt x="2899" y="11783"/>
                    <a:pt x="5356" y="11783"/>
                  </a:cubicBezTo>
                  <a:cubicBezTo>
                    <a:pt x="7845" y="11783"/>
                    <a:pt x="9861" y="9735"/>
                    <a:pt x="9861" y="7278"/>
                  </a:cubicBezTo>
                  <a:cubicBezTo>
                    <a:pt x="9861" y="6081"/>
                    <a:pt x="9389" y="4915"/>
                    <a:pt x="8475" y="4033"/>
                  </a:cubicBezTo>
                  <a:lnTo>
                    <a:pt x="8948" y="3498"/>
                  </a:lnTo>
                  <a:lnTo>
                    <a:pt x="9231" y="3718"/>
                  </a:lnTo>
                  <a:cubicBezTo>
                    <a:pt x="9306" y="3778"/>
                    <a:pt x="9387" y="3809"/>
                    <a:pt x="9465" y="3809"/>
                  </a:cubicBezTo>
                  <a:cubicBezTo>
                    <a:pt x="9553" y="3809"/>
                    <a:pt x="9637" y="3770"/>
                    <a:pt x="9704" y="3687"/>
                  </a:cubicBezTo>
                  <a:lnTo>
                    <a:pt x="10617" y="2615"/>
                  </a:lnTo>
                  <a:cubicBezTo>
                    <a:pt x="10712" y="2458"/>
                    <a:pt x="10712" y="2269"/>
                    <a:pt x="10554" y="2143"/>
                  </a:cubicBezTo>
                  <a:lnTo>
                    <a:pt x="9515" y="1229"/>
                  </a:lnTo>
                  <a:cubicBezTo>
                    <a:pt x="9446" y="1188"/>
                    <a:pt x="9365" y="1165"/>
                    <a:pt x="9288" y="1165"/>
                  </a:cubicBezTo>
                  <a:cubicBezTo>
                    <a:pt x="9189" y="1165"/>
                    <a:pt x="9095" y="1203"/>
                    <a:pt x="9042" y="1292"/>
                  </a:cubicBezTo>
                  <a:lnTo>
                    <a:pt x="8129" y="2332"/>
                  </a:lnTo>
                  <a:cubicBezTo>
                    <a:pt x="8003" y="2489"/>
                    <a:pt x="8003" y="2710"/>
                    <a:pt x="8160" y="2804"/>
                  </a:cubicBezTo>
                  <a:lnTo>
                    <a:pt x="8444" y="3056"/>
                  </a:lnTo>
                  <a:lnTo>
                    <a:pt x="7971" y="3592"/>
                  </a:lnTo>
                  <a:cubicBezTo>
                    <a:pt x="7498" y="3245"/>
                    <a:pt x="6931" y="3025"/>
                    <a:pt x="6396" y="2899"/>
                  </a:cubicBezTo>
                  <a:lnTo>
                    <a:pt x="6396" y="2773"/>
                  </a:lnTo>
                  <a:cubicBezTo>
                    <a:pt x="7152" y="2773"/>
                    <a:pt x="7782" y="2143"/>
                    <a:pt x="7782" y="1387"/>
                  </a:cubicBezTo>
                  <a:cubicBezTo>
                    <a:pt x="7782" y="631"/>
                    <a:pt x="7152" y="0"/>
                    <a:pt x="6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8458;p55">
            <a:extLst>
              <a:ext uri="{FF2B5EF4-FFF2-40B4-BE49-F238E27FC236}">
                <a16:creationId xmlns:a16="http://schemas.microsoft.com/office/drawing/2014/main" id="{BB9AA1B5-E87D-4F7A-A2A2-C5D81B4EC5F7}"/>
              </a:ext>
            </a:extLst>
          </p:cNvPr>
          <p:cNvSpPr/>
          <p:nvPr/>
        </p:nvSpPr>
        <p:spPr>
          <a:xfrm>
            <a:off x="2830321" y="2797180"/>
            <a:ext cx="478479" cy="478439"/>
          </a:xfrm>
          <a:custGeom>
            <a:avLst/>
            <a:gdLst/>
            <a:ahLst/>
            <a:cxnLst/>
            <a:rect l="l" t="t" r="r" b="b"/>
            <a:pathLst>
              <a:path w="11879" h="11878" extrusionOk="0">
                <a:moveTo>
                  <a:pt x="5892" y="693"/>
                </a:moveTo>
                <a:cubicBezTo>
                  <a:pt x="6302" y="693"/>
                  <a:pt x="6617" y="1008"/>
                  <a:pt x="6617" y="1418"/>
                </a:cubicBezTo>
                <a:cubicBezTo>
                  <a:pt x="6617" y="1796"/>
                  <a:pt x="6302" y="2111"/>
                  <a:pt x="5892" y="2111"/>
                </a:cubicBezTo>
                <a:cubicBezTo>
                  <a:pt x="5514" y="2111"/>
                  <a:pt x="5199" y="1796"/>
                  <a:pt x="5199" y="1418"/>
                </a:cubicBezTo>
                <a:cubicBezTo>
                  <a:pt x="5231" y="1008"/>
                  <a:pt x="5546" y="693"/>
                  <a:pt x="5892" y="693"/>
                </a:cubicBezTo>
                <a:close/>
                <a:moveTo>
                  <a:pt x="5892" y="2741"/>
                </a:moveTo>
                <a:cubicBezTo>
                  <a:pt x="6837" y="2741"/>
                  <a:pt x="7625" y="3529"/>
                  <a:pt x="7625" y="4505"/>
                </a:cubicBezTo>
                <a:lnTo>
                  <a:pt x="7625" y="5545"/>
                </a:lnTo>
                <a:lnTo>
                  <a:pt x="4159" y="5545"/>
                </a:lnTo>
                <a:lnTo>
                  <a:pt x="4159" y="4505"/>
                </a:lnTo>
                <a:cubicBezTo>
                  <a:pt x="4159" y="3529"/>
                  <a:pt x="4947" y="2741"/>
                  <a:pt x="5892" y="2741"/>
                </a:cubicBezTo>
                <a:close/>
                <a:moveTo>
                  <a:pt x="8381" y="5104"/>
                </a:moveTo>
                <a:cubicBezTo>
                  <a:pt x="9326" y="5356"/>
                  <a:pt x="9767" y="5703"/>
                  <a:pt x="9767" y="5892"/>
                </a:cubicBezTo>
                <a:cubicBezTo>
                  <a:pt x="9767" y="6238"/>
                  <a:pt x="8381" y="6931"/>
                  <a:pt x="5955" y="6931"/>
                </a:cubicBezTo>
                <a:cubicBezTo>
                  <a:pt x="5898" y="6932"/>
                  <a:pt x="5842" y="6932"/>
                  <a:pt x="5787" y="6932"/>
                </a:cubicBezTo>
                <a:cubicBezTo>
                  <a:pt x="3434" y="6932"/>
                  <a:pt x="2112" y="6292"/>
                  <a:pt x="2112" y="5892"/>
                </a:cubicBezTo>
                <a:cubicBezTo>
                  <a:pt x="2112" y="5703"/>
                  <a:pt x="2553" y="5388"/>
                  <a:pt x="3498" y="5104"/>
                </a:cubicBezTo>
                <a:lnTo>
                  <a:pt x="3498" y="5892"/>
                </a:lnTo>
                <a:cubicBezTo>
                  <a:pt x="3498" y="6081"/>
                  <a:pt x="3655" y="6238"/>
                  <a:pt x="3844" y="6238"/>
                </a:cubicBezTo>
                <a:lnTo>
                  <a:pt x="8034" y="6238"/>
                </a:lnTo>
                <a:cubicBezTo>
                  <a:pt x="8223" y="6238"/>
                  <a:pt x="8381" y="6081"/>
                  <a:pt x="8381" y="5892"/>
                </a:cubicBezTo>
                <a:lnTo>
                  <a:pt x="8381" y="5104"/>
                </a:lnTo>
                <a:close/>
                <a:moveTo>
                  <a:pt x="1765" y="10428"/>
                </a:moveTo>
                <a:cubicBezTo>
                  <a:pt x="2427" y="10428"/>
                  <a:pt x="2805" y="10680"/>
                  <a:pt x="2805" y="10775"/>
                </a:cubicBezTo>
                <a:cubicBezTo>
                  <a:pt x="2805" y="10869"/>
                  <a:pt x="2427" y="11121"/>
                  <a:pt x="1765" y="11121"/>
                </a:cubicBezTo>
                <a:cubicBezTo>
                  <a:pt x="1072" y="11121"/>
                  <a:pt x="694" y="10869"/>
                  <a:pt x="694" y="10775"/>
                </a:cubicBezTo>
                <a:cubicBezTo>
                  <a:pt x="694" y="10712"/>
                  <a:pt x="1072" y="10428"/>
                  <a:pt x="1765" y="10428"/>
                </a:cubicBezTo>
                <a:close/>
                <a:moveTo>
                  <a:pt x="5955" y="10428"/>
                </a:moveTo>
                <a:cubicBezTo>
                  <a:pt x="6617" y="10428"/>
                  <a:pt x="6963" y="10712"/>
                  <a:pt x="6963" y="10775"/>
                </a:cubicBezTo>
                <a:cubicBezTo>
                  <a:pt x="6963" y="10869"/>
                  <a:pt x="6617" y="11121"/>
                  <a:pt x="5955" y="11121"/>
                </a:cubicBezTo>
                <a:cubicBezTo>
                  <a:pt x="5262" y="11121"/>
                  <a:pt x="4915" y="10869"/>
                  <a:pt x="4915" y="10775"/>
                </a:cubicBezTo>
                <a:cubicBezTo>
                  <a:pt x="4915" y="10712"/>
                  <a:pt x="5262" y="10428"/>
                  <a:pt x="5955" y="10428"/>
                </a:cubicBezTo>
                <a:close/>
                <a:moveTo>
                  <a:pt x="10082" y="10428"/>
                </a:moveTo>
                <a:cubicBezTo>
                  <a:pt x="10775" y="10428"/>
                  <a:pt x="11153" y="10680"/>
                  <a:pt x="11153" y="10775"/>
                </a:cubicBezTo>
                <a:cubicBezTo>
                  <a:pt x="11153" y="10869"/>
                  <a:pt x="10775" y="11121"/>
                  <a:pt x="10082" y="11121"/>
                </a:cubicBezTo>
                <a:cubicBezTo>
                  <a:pt x="9421" y="11121"/>
                  <a:pt x="9043" y="10869"/>
                  <a:pt x="9043" y="10775"/>
                </a:cubicBezTo>
                <a:cubicBezTo>
                  <a:pt x="9043" y="10712"/>
                  <a:pt x="9421" y="10428"/>
                  <a:pt x="10082" y="10428"/>
                </a:cubicBezTo>
                <a:close/>
                <a:moveTo>
                  <a:pt x="5987" y="0"/>
                </a:moveTo>
                <a:cubicBezTo>
                  <a:pt x="5231" y="0"/>
                  <a:pt x="4600" y="630"/>
                  <a:pt x="4600" y="1355"/>
                </a:cubicBezTo>
                <a:cubicBezTo>
                  <a:pt x="4600" y="1733"/>
                  <a:pt x="4726" y="2016"/>
                  <a:pt x="4947" y="2300"/>
                </a:cubicBezTo>
                <a:cubicBezTo>
                  <a:pt x="4159" y="2710"/>
                  <a:pt x="3624" y="3497"/>
                  <a:pt x="3561" y="4442"/>
                </a:cubicBezTo>
                <a:cubicBezTo>
                  <a:pt x="2742" y="4631"/>
                  <a:pt x="1481" y="5072"/>
                  <a:pt x="1481" y="5923"/>
                </a:cubicBezTo>
                <a:cubicBezTo>
                  <a:pt x="1481" y="6679"/>
                  <a:pt x="2427" y="7120"/>
                  <a:pt x="3151" y="7309"/>
                </a:cubicBezTo>
                <a:lnTo>
                  <a:pt x="1954" y="9798"/>
                </a:lnTo>
                <a:lnTo>
                  <a:pt x="1828" y="9798"/>
                </a:lnTo>
                <a:cubicBezTo>
                  <a:pt x="851" y="9798"/>
                  <a:pt x="64" y="10239"/>
                  <a:pt x="64" y="10806"/>
                </a:cubicBezTo>
                <a:cubicBezTo>
                  <a:pt x="1" y="11373"/>
                  <a:pt x="725" y="11846"/>
                  <a:pt x="1765" y="11846"/>
                </a:cubicBezTo>
                <a:cubicBezTo>
                  <a:pt x="2679" y="11846"/>
                  <a:pt x="3498" y="11436"/>
                  <a:pt x="3498" y="10806"/>
                </a:cubicBezTo>
                <a:cubicBezTo>
                  <a:pt x="3498" y="10334"/>
                  <a:pt x="3057" y="10019"/>
                  <a:pt x="2584" y="9924"/>
                </a:cubicBezTo>
                <a:lnTo>
                  <a:pt x="3781" y="7498"/>
                </a:lnTo>
                <a:cubicBezTo>
                  <a:pt x="4317" y="7624"/>
                  <a:pt x="4947" y="7656"/>
                  <a:pt x="5577" y="7719"/>
                </a:cubicBezTo>
                <a:lnTo>
                  <a:pt x="5577" y="9830"/>
                </a:lnTo>
                <a:cubicBezTo>
                  <a:pt x="4947" y="9924"/>
                  <a:pt x="4222" y="10239"/>
                  <a:pt x="4222" y="10869"/>
                </a:cubicBezTo>
                <a:cubicBezTo>
                  <a:pt x="4222" y="11499"/>
                  <a:pt x="5041" y="11877"/>
                  <a:pt x="5955" y="11877"/>
                </a:cubicBezTo>
                <a:cubicBezTo>
                  <a:pt x="6837" y="11877"/>
                  <a:pt x="7688" y="11499"/>
                  <a:pt x="7688" y="10869"/>
                </a:cubicBezTo>
                <a:cubicBezTo>
                  <a:pt x="7688" y="10239"/>
                  <a:pt x="6932" y="9924"/>
                  <a:pt x="6302" y="9830"/>
                </a:cubicBezTo>
                <a:lnTo>
                  <a:pt x="6302" y="7719"/>
                </a:lnTo>
                <a:cubicBezTo>
                  <a:pt x="6932" y="7719"/>
                  <a:pt x="7562" y="7624"/>
                  <a:pt x="8097" y="7498"/>
                </a:cubicBezTo>
                <a:lnTo>
                  <a:pt x="9295" y="9924"/>
                </a:lnTo>
                <a:cubicBezTo>
                  <a:pt x="8822" y="10082"/>
                  <a:pt x="8381" y="10334"/>
                  <a:pt x="8381" y="10806"/>
                </a:cubicBezTo>
                <a:cubicBezTo>
                  <a:pt x="8381" y="11436"/>
                  <a:pt x="9200" y="11846"/>
                  <a:pt x="10114" y="11846"/>
                </a:cubicBezTo>
                <a:cubicBezTo>
                  <a:pt x="11090" y="11846"/>
                  <a:pt x="11878" y="11405"/>
                  <a:pt x="11878" y="10806"/>
                </a:cubicBezTo>
                <a:cubicBezTo>
                  <a:pt x="11878" y="10239"/>
                  <a:pt x="11153" y="9798"/>
                  <a:pt x="10114" y="9798"/>
                </a:cubicBezTo>
                <a:lnTo>
                  <a:pt x="9988" y="9798"/>
                </a:lnTo>
                <a:lnTo>
                  <a:pt x="8822" y="7309"/>
                </a:lnTo>
                <a:cubicBezTo>
                  <a:pt x="9515" y="7120"/>
                  <a:pt x="10460" y="6679"/>
                  <a:pt x="10460" y="5923"/>
                </a:cubicBezTo>
                <a:cubicBezTo>
                  <a:pt x="10460" y="5072"/>
                  <a:pt x="9200" y="4631"/>
                  <a:pt x="8381" y="4442"/>
                </a:cubicBezTo>
                <a:cubicBezTo>
                  <a:pt x="8350" y="3497"/>
                  <a:pt x="7782" y="2710"/>
                  <a:pt x="6995" y="2300"/>
                </a:cubicBezTo>
                <a:cubicBezTo>
                  <a:pt x="7247" y="2080"/>
                  <a:pt x="7341" y="1764"/>
                  <a:pt x="7341" y="1355"/>
                </a:cubicBezTo>
                <a:cubicBezTo>
                  <a:pt x="7341" y="630"/>
                  <a:pt x="6711" y="0"/>
                  <a:pt x="5987"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8459;p55">
            <a:extLst>
              <a:ext uri="{FF2B5EF4-FFF2-40B4-BE49-F238E27FC236}">
                <a16:creationId xmlns:a16="http://schemas.microsoft.com/office/drawing/2014/main" id="{A76D420D-F9B3-4EF7-9087-6EE8FBB525BD}"/>
              </a:ext>
            </a:extLst>
          </p:cNvPr>
          <p:cNvGrpSpPr/>
          <p:nvPr/>
        </p:nvGrpSpPr>
        <p:grpSpPr>
          <a:xfrm>
            <a:off x="5862921" y="1619539"/>
            <a:ext cx="477189" cy="475942"/>
            <a:chOff x="3599700" y="1954475"/>
            <a:chExt cx="296175" cy="295400"/>
          </a:xfrm>
          <a:solidFill>
            <a:srgbClr val="5C3183"/>
          </a:solidFill>
        </p:grpSpPr>
        <p:sp>
          <p:nvSpPr>
            <p:cNvPr id="412" name="Google Shape;8460;p55">
              <a:extLst>
                <a:ext uri="{FF2B5EF4-FFF2-40B4-BE49-F238E27FC236}">
                  <a16:creationId xmlns:a16="http://schemas.microsoft.com/office/drawing/2014/main" id="{15821C6F-34A0-48CD-8273-CCB26EAAAA1B}"/>
                </a:ext>
              </a:extLst>
            </p:cNvPr>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8461;p55">
              <a:extLst>
                <a:ext uri="{FF2B5EF4-FFF2-40B4-BE49-F238E27FC236}">
                  <a16:creationId xmlns:a16="http://schemas.microsoft.com/office/drawing/2014/main" id="{A7102E4D-B971-4D3B-A586-F10AE04D88AA}"/>
                </a:ext>
              </a:extLst>
            </p:cNvPr>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8462;p55">
              <a:extLst>
                <a:ext uri="{FF2B5EF4-FFF2-40B4-BE49-F238E27FC236}">
                  <a16:creationId xmlns:a16="http://schemas.microsoft.com/office/drawing/2014/main" id="{CB63BBBD-8426-4E68-9CDE-234BFDE5B0FB}"/>
                </a:ext>
              </a:extLst>
            </p:cNvPr>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463;p55">
            <a:extLst>
              <a:ext uri="{FF2B5EF4-FFF2-40B4-BE49-F238E27FC236}">
                <a16:creationId xmlns:a16="http://schemas.microsoft.com/office/drawing/2014/main" id="{38853913-2C85-4DE8-B951-1D8DF59AAEDA}"/>
              </a:ext>
            </a:extLst>
          </p:cNvPr>
          <p:cNvGrpSpPr/>
          <p:nvPr/>
        </p:nvGrpSpPr>
        <p:grpSpPr>
          <a:xfrm>
            <a:off x="5864188" y="2185525"/>
            <a:ext cx="474652" cy="474652"/>
            <a:chOff x="3601275" y="2319150"/>
            <a:chExt cx="294600" cy="294600"/>
          </a:xfrm>
          <a:solidFill>
            <a:srgbClr val="5C3183"/>
          </a:solidFill>
        </p:grpSpPr>
        <p:sp>
          <p:nvSpPr>
            <p:cNvPr id="410" name="Google Shape;8464;p55">
              <a:extLst>
                <a:ext uri="{FF2B5EF4-FFF2-40B4-BE49-F238E27FC236}">
                  <a16:creationId xmlns:a16="http://schemas.microsoft.com/office/drawing/2014/main" id="{B64001A4-1420-4866-8B29-236380A6943B}"/>
                </a:ext>
              </a:extLst>
            </p:cNvPr>
            <p:cNvSpPr/>
            <p:nvPr/>
          </p:nvSpPr>
          <p:spPr>
            <a:xfrm>
              <a:off x="3601275" y="2319150"/>
              <a:ext cx="294600" cy="294600"/>
            </a:xfrm>
            <a:custGeom>
              <a:avLst/>
              <a:gdLst/>
              <a:ahLst/>
              <a:cxnLst/>
              <a:rect l="l" t="t" r="r" b="b"/>
              <a:pathLst>
                <a:path w="11784" h="11784" extrusionOk="0">
                  <a:moveTo>
                    <a:pt x="8223" y="694"/>
                  </a:moveTo>
                  <a:cubicBezTo>
                    <a:pt x="8696" y="725"/>
                    <a:pt x="9168" y="914"/>
                    <a:pt x="9546" y="1198"/>
                  </a:cubicBezTo>
                  <a:lnTo>
                    <a:pt x="7057" y="3687"/>
                  </a:lnTo>
                  <a:cubicBezTo>
                    <a:pt x="6774" y="3498"/>
                    <a:pt x="6459" y="3340"/>
                    <a:pt x="6144" y="3245"/>
                  </a:cubicBezTo>
                  <a:lnTo>
                    <a:pt x="8223" y="694"/>
                  </a:lnTo>
                  <a:close/>
                  <a:moveTo>
                    <a:pt x="10523" y="1198"/>
                  </a:moveTo>
                  <a:cubicBezTo>
                    <a:pt x="10838" y="1576"/>
                    <a:pt x="11027" y="2111"/>
                    <a:pt x="11027" y="2615"/>
                  </a:cubicBezTo>
                  <a:lnTo>
                    <a:pt x="8286" y="4852"/>
                  </a:lnTo>
                  <a:lnTo>
                    <a:pt x="7561" y="4159"/>
                  </a:lnTo>
                  <a:lnTo>
                    <a:pt x="10523" y="1198"/>
                  </a:lnTo>
                  <a:close/>
                  <a:moveTo>
                    <a:pt x="5592" y="3923"/>
                  </a:moveTo>
                  <a:cubicBezTo>
                    <a:pt x="6033" y="3923"/>
                    <a:pt x="6474" y="4096"/>
                    <a:pt x="6805" y="4443"/>
                  </a:cubicBezTo>
                  <a:cubicBezTo>
                    <a:pt x="7498" y="5104"/>
                    <a:pt x="7498" y="6207"/>
                    <a:pt x="6805" y="6869"/>
                  </a:cubicBezTo>
                  <a:cubicBezTo>
                    <a:pt x="6474" y="7199"/>
                    <a:pt x="6033" y="7365"/>
                    <a:pt x="5592" y="7365"/>
                  </a:cubicBezTo>
                  <a:cubicBezTo>
                    <a:pt x="5151" y="7365"/>
                    <a:pt x="4710" y="7199"/>
                    <a:pt x="4379" y="6869"/>
                  </a:cubicBezTo>
                  <a:cubicBezTo>
                    <a:pt x="3718" y="6207"/>
                    <a:pt x="3718" y="5104"/>
                    <a:pt x="4379" y="4443"/>
                  </a:cubicBezTo>
                  <a:cubicBezTo>
                    <a:pt x="4710" y="4096"/>
                    <a:pt x="5151" y="3923"/>
                    <a:pt x="5592" y="3923"/>
                  </a:cubicBezTo>
                  <a:close/>
                  <a:moveTo>
                    <a:pt x="8034" y="5577"/>
                  </a:moveTo>
                  <a:lnTo>
                    <a:pt x="8191" y="5734"/>
                  </a:lnTo>
                  <a:cubicBezTo>
                    <a:pt x="8696" y="6270"/>
                    <a:pt x="9326" y="6742"/>
                    <a:pt x="10019" y="7058"/>
                  </a:cubicBezTo>
                  <a:lnTo>
                    <a:pt x="9420" y="7278"/>
                  </a:lnTo>
                  <a:cubicBezTo>
                    <a:pt x="9263" y="7310"/>
                    <a:pt x="9168" y="7467"/>
                    <a:pt x="9168" y="7593"/>
                  </a:cubicBezTo>
                  <a:lnTo>
                    <a:pt x="9168" y="8066"/>
                  </a:lnTo>
                  <a:cubicBezTo>
                    <a:pt x="8601" y="7814"/>
                    <a:pt x="8034" y="7467"/>
                    <a:pt x="7561" y="7058"/>
                  </a:cubicBezTo>
                  <a:cubicBezTo>
                    <a:pt x="7876" y="6648"/>
                    <a:pt x="8034" y="6175"/>
                    <a:pt x="8034" y="5608"/>
                  </a:cubicBezTo>
                  <a:lnTo>
                    <a:pt x="8034" y="5577"/>
                  </a:lnTo>
                  <a:close/>
                  <a:moveTo>
                    <a:pt x="3245" y="6081"/>
                  </a:moveTo>
                  <a:cubicBezTo>
                    <a:pt x="3308" y="6427"/>
                    <a:pt x="3466" y="6806"/>
                    <a:pt x="3655" y="7058"/>
                  </a:cubicBezTo>
                  <a:lnTo>
                    <a:pt x="1197" y="9546"/>
                  </a:lnTo>
                  <a:cubicBezTo>
                    <a:pt x="882" y="9200"/>
                    <a:pt x="662" y="8696"/>
                    <a:pt x="630" y="8160"/>
                  </a:cubicBezTo>
                  <a:lnTo>
                    <a:pt x="3245" y="6081"/>
                  </a:lnTo>
                  <a:close/>
                  <a:moveTo>
                    <a:pt x="7057" y="7593"/>
                  </a:moveTo>
                  <a:cubicBezTo>
                    <a:pt x="7435" y="8066"/>
                    <a:pt x="7813" y="8601"/>
                    <a:pt x="8034" y="9200"/>
                  </a:cubicBezTo>
                  <a:lnTo>
                    <a:pt x="7561" y="9200"/>
                  </a:lnTo>
                  <a:cubicBezTo>
                    <a:pt x="7404" y="9200"/>
                    <a:pt x="7278" y="9263"/>
                    <a:pt x="7246" y="9420"/>
                  </a:cubicBezTo>
                  <a:lnTo>
                    <a:pt x="7057" y="10019"/>
                  </a:lnTo>
                  <a:cubicBezTo>
                    <a:pt x="6742" y="9357"/>
                    <a:pt x="6270" y="8727"/>
                    <a:pt x="5766" y="8223"/>
                  </a:cubicBezTo>
                  <a:lnTo>
                    <a:pt x="5608" y="8066"/>
                  </a:lnTo>
                  <a:lnTo>
                    <a:pt x="5640" y="8066"/>
                  </a:lnTo>
                  <a:cubicBezTo>
                    <a:pt x="6144" y="8066"/>
                    <a:pt x="6648" y="7877"/>
                    <a:pt x="7057" y="7593"/>
                  </a:cubicBezTo>
                  <a:close/>
                  <a:moveTo>
                    <a:pt x="4096" y="7625"/>
                  </a:moveTo>
                  <a:lnTo>
                    <a:pt x="4820" y="8318"/>
                  </a:lnTo>
                  <a:lnTo>
                    <a:pt x="2552" y="11090"/>
                  </a:lnTo>
                  <a:cubicBezTo>
                    <a:pt x="2048" y="11059"/>
                    <a:pt x="1575" y="10901"/>
                    <a:pt x="1134" y="10586"/>
                  </a:cubicBezTo>
                  <a:lnTo>
                    <a:pt x="4096" y="7625"/>
                  </a:lnTo>
                  <a:close/>
                  <a:moveTo>
                    <a:pt x="8160" y="0"/>
                  </a:moveTo>
                  <a:cubicBezTo>
                    <a:pt x="8034" y="0"/>
                    <a:pt x="7971" y="63"/>
                    <a:pt x="7876" y="126"/>
                  </a:cubicBezTo>
                  <a:lnTo>
                    <a:pt x="5356" y="3245"/>
                  </a:lnTo>
                  <a:cubicBezTo>
                    <a:pt x="4852" y="3308"/>
                    <a:pt x="4348" y="3529"/>
                    <a:pt x="3938" y="3970"/>
                  </a:cubicBezTo>
                  <a:cubicBezTo>
                    <a:pt x="3592" y="4317"/>
                    <a:pt x="3340" y="4758"/>
                    <a:pt x="3277" y="5262"/>
                  </a:cubicBezTo>
                  <a:lnTo>
                    <a:pt x="126" y="7782"/>
                  </a:lnTo>
                  <a:cubicBezTo>
                    <a:pt x="32" y="7845"/>
                    <a:pt x="0" y="7940"/>
                    <a:pt x="0" y="8066"/>
                  </a:cubicBezTo>
                  <a:cubicBezTo>
                    <a:pt x="0" y="8790"/>
                    <a:pt x="284" y="9546"/>
                    <a:pt x="756" y="10114"/>
                  </a:cubicBezTo>
                  <a:lnTo>
                    <a:pt x="473" y="10366"/>
                  </a:lnTo>
                  <a:cubicBezTo>
                    <a:pt x="410" y="10460"/>
                    <a:pt x="347" y="10523"/>
                    <a:pt x="347" y="10618"/>
                  </a:cubicBezTo>
                  <a:cubicBezTo>
                    <a:pt x="347" y="10681"/>
                    <a:pt x="410" y="10807"/>
                    <a:pt x="473" y="10838"/>
                  </a:cubicBezTo>
                  <a:cubicBezTo>
                    <a:pt x="1103" y="11468"/>
                    <a:pt x="1922" y="11783"/>
                    <a:pt x="2804" y="11783"/>
                  </a:cubicBezTo>
                  <a:cubicBezTo>
                    <a:pt x="2930" y="11783"/>
                    <a:pt x="2993" y="11752"/>
                    <a:pt x="3088" y="11657"/>
                  </a:cubicBezTo>
                  <a:lnTo>
                    <a:pt x="5388" y="8790"/>
                  </a:lnTo>
                  <a:cubicBezTo>
                    <a:pt x="6018" y="9452"/>
                    <a:pt x="6553" y="10303"/>
                    <a:pt x="6805" y="11153"/>
                  </a:cubicBezTo>
                  <a:cubicBezTo>
                    <a:pt x="6868" y="11311"/>
                    <a:pt x="7026" y="11405"/>
                    <a:pt x="7120" y="11405"/>
                  </a:cubicBezTo>
                  <a:cubicBezTo>
                    <a:pt x="7278" y="11405"/>
                    <a:pt x="7404" y="11311"/>
                    <a:pt x="7435" y="11153"/>
                  </a:cubicBezTo>
                  <a:lnTo>
                    <a:pt x="7845" y="9924"/>
                  </a:lnTo>
                  <a:lnTo>
                    <a:pt x="8601" y="9924"/>
                  </a:lnTo>
                  <a:cubicBezTo>
                    <a:pt x="8696" y="9924"/>
                    <a:pt x="8790" y="9893"/>
                    <a:pt x="8853" y="9767"/>
                  </a:cubicBezTo>
                  <a:cubicBezTo>
                    <a:pt x="8948" y="9704"/>
                    <a:pt x="8948" y="9578"/>
                    <a:pt x="8916" y="9452"/>
                  </a:cubicBezTo>
                  <a:cubicBezTo>
                    <a:pt x="8790" y="9137"/>
                    <a:pt x="8664" y="8822"/>
                    <a:pt x="8507" y="8507"/>
                  </a:cubicBezTo>
                  <a:lnTo>
                    <a:pt x="8507" y="8507"/>
                  </a:lnTo>
                  <a:cubicBezTo>
                    <a:pt x="8822" y="8664"/>
                    <a:pt x="9137" y="8790"/>
                    <a:pt x="9452" y="8916"/>
                  </a:cubicBezTo>
                  <a:cubicBezTo>
                    <a:pt x="9489" y="8926"/>
                    <a:pt x="9526" y="8929"/>
                    <a:pt x="9561" y="8929"/>
                  </a:cubicBezTo>
                  <a:cubicBezTo>
                    <a:pt x="9646" y="8929"/>
                    <a:pt x="9722" y="8907"/>
                    <a:pt x="9767" y="8885"/>
                  </a:cubicBezTo>
                  <a:cubicBezTo>
                    <a:pt x="9861" y="8790"/>
                    <a:pt x="9924" y="8727"/>
                    <a:pt x="9924" y="8601"/>
                  </a:cubicBezTo>
                  <a:lnTo>
                    <a:pt x="9924" y="7845"/>
                  </a:lnTo>
                  <a:lnTo>
                    <a:pt x="11153" y="7467"/>
                  </a:lnTo>
                  <a:cubicBezTo>
                    <a:pt x="11310" y="7404"/>
                    <a:pt x="11373" y="7247"/>
                    <a:pt x="11373" y="7152"/>
                  </a:cubicBezTo>
                  <a:cubicBezTo>
                    <a:pt x="11373" y="6995"/>
                    <a:pt x="11310" y="6869"/>
                    <a:pt x="11153" y="6837"/>
                  </a:cubicBezTo>
                  <a:cubicBezTo>
                    <a:pt x="10271" y="6553"/>
                    <a:pt x="9452" y="6049"/>
                    <a:pt x="8790" y="5419"/>
                  </a:cubicBezTo>
                  <a:lnTo>
                    <a:pt x="11657" y="3088"/>
                  </a:lnTo>
                  <a:cubicBezTo>
                    <a:pt x="11689" y="2962"/>
                    <a:pt x="11783" y="2867"/>
                    <a:pt x="11783" y="2773"/>
                  </a:cubicBezTo>
                  <a:cubicBezTo>
                    <a:pt x="11783" y="1922"/>
                    <a:pt x="11436" y="1072"/>
                    <a:pt x="10838" y="442"/>
                  </a:cubicBezTo>
                  <a:cubicBezTo>
                    <a:pt x="10775" y="379"/>
                    <a:pt x="10688" y="347"/>
                    <a:pt x="10602" y="347"/>
                  </a:cubicBezTo>
                  <a:cubicBezTo>
                    <a:pt x="10515" y="347"/>
                    <a:pt x="10428" y="379"/>
                    <a:pt x="10365" y="442"/>
                  </a:cubicBezTo>
                  <a:lnTo>
                    <a:pt x="10082" y="725"/>
                  </a:lnTo>
                  <a:cubicBezTo>
                    <a:pt x="9546" y="284"/>
                    <a:pt x="8853" y="0"/>
                    <a:pt x="81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8465;p55">
              <a:extLst>
                <a:ext uri="{FF2B5EF4-FFF2-40B4-BE49-F238E27FC236}">
                  <a16:creationId xmlns:a16="http://schemas.microsoft.com/office/drawing/2014/main" id="{8C7BA2E6-B965-47E2-83E8-4D587564414D}"/>
                </a:ext>
              </a:extLst>
            </p:cNvPr>
            <p:cNvSpPr/>
            <p:nvPr/>
          </p:nvSpPr>
          <p:spPr>
            <a:xfrm>
              <a:off x="3713900" y="2434350"/>
              <a:ext cx="55950" cy="52200"/>
            </a:xfrm>
            <a:custGeom>
              <a:avLst/>
              <a:gdLst/>
              <a:ahLst/>
              <a:cxnLst/>
              <a:rect l="l" t="t" r="r" b="b"/>
              <a:pathLst>
                <a:path w="2238" h="2088" extrusionOk="0">
                  <a:moveTo>
                    <a:pt x="1087" y="685"/>
                  </a:moveTo>
                  <a:cubicBezTo>
                    <a:pt x="1174" y="685"/>
                    <a:pt x="1261" y="717"/>
                    <a:pt x="1324" y="780"/>
                  </a:cubicBezTo>
                  <a:cubicBezTo>
                    <a:pt x="1450" y="874"/>
                    <a:pt x="1450" y="1126"/>
                    <a:pt x="1324" y="1252"/>
                  </a:cubicBezTo>
                  <a:cubicBezTo>
                    <a:pt x="1261" y="1300"/>
                    <a:pt x="1174" y="1323"/>
                    <a:pt x="1087" y="1323"/>
                  </a:cubicBezTo>
                  <a:cubicBezTo>
                    <a:pt x="1001" y="1323"/>
                    <a:pt x="914" y="1300"/>
                    <a:pt x="851" y="1252"/>
                  </a:cubicBezTo>
                  <a:cubicBezTo>
                    <a:pt x="725" y="1126"/>
                    <a:pt x="725" y="937"/>
                    <a:pt x="851" y="780"/>
                  </a:cubicBezTo>
                  <a:cubicBezTo>
                    <a:pt x="914" y="717"/>
                    <a:pt x="1001" y="685"/>
                    <a:pt x="1087" y="685"/>
                  </a:cubicBezTo>
                  <a:close/>
                  <a:moveTo>
                    <a:pt x="1115" y="0"/>
                  </a:moveTo>
                  <a:cubicBezTo>
                    <a:pt x="851" y="0"/>
                    <a:pt x="583" y="102"/>
                    <a:pt x="378" y="307"/>
                  </a:cubicBezTo>
                  <a:cubicBezTo>
                    <a:pt x="0" y="685"/>
                    <a:pt x="0" y="1347"/>
                    <a:pt x="378" y="1756"/>
                  </a:cubicBezTo>
                  <a:cubicBezTo>
                    <a:pt x="583" y="1977"/>
                    <a:pt x="851" y="2087"/>
                    <a:pt x="1115" y="2087"/>
                  </a:cubicBezTo>
                  <a:cubicBezTo>
                    <a:pt x="1379" y="2087"/>
                    <a:pt x="1639" y="1977"/>
                    <a:pt x="1828" y="1756"/>
                  </a:cubicBezTo>
                  <a:cubicBezTo>
                    <a:pt x="2237" y="1347"/>
                    <a:pt x="2237" y="685"/>
                    <a:pt x="1828" y="307"/>
                  </a:cubicBezTo>
                  <a:cubicBezTo>
                    <a:pt x="1639" y="102"/>
                    <a:pt x="1379" y="0"/>
                    <a:pt x="11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8466;p55">
            <a:extLst>
              <a:ext uri="{FF2B5EF4-FFF2-40B4-BE49-F238E27FC236}">
                <a16:creationId xmlns:a16="http://schemas.microsoft.com/office/drawing/2014/main" id="{8F89B80B-C1E8-46AE-9235-ED96E9D7D226}"/>
              </a:ext>
            </a:extLst>
          </p:cNvPr>
          <p:cNvSpPr/>
          <p:nvPr/>
        </p:nvSpPr>
        <p:spPr>
          <a:xfrm>
            <a:off x="5863498" y="2798450"/>
            <a:ext cx="475942" cy="475901"/>
          </a:xfrm>
          <a:custGeom>
            <a:avLst/>
            <a:gdLst/>
            <a:ahLst/>
            <a:cxnLst/>
            <a:rect l="l" t="t" r="r" b="b"/>
            <a:pathLst>
              <a:path w="11816" h="11815" extrusionOk="0">
                <a:moveTo>
                  <a:pt x="6207" y="693"/>
                </a:moveTo>
                <a:cubicBezTo>
                  <a:pt x="7877" y="819"/>
                  <a:pt x="9326" y="1670"/>
                  <a:pt x="10208" y="2993"/>
                </a:cubicBezTo>
                <a:lnTo>
                  <a:pt x="6207" y="5293"/>
                </a:lnTo>
                <a:lnTo>
                  <a:pt x="6207" y="693"/>
                </a:lnTo>
                <a:close/>
                <a:moveTo>
                  <a:pt x="10555" y="3623"/>
                </a:moveTo>
                <a:cubicBezTo>
                  <a:pt x="10901" y="4316"/>
                  <a:pt x="11090" y="5104"/>
                  <a:pt x="11090" y="5923"/>
                </a:cubicBezTo>
                <a:cubicBezTo>
                  <a:pt x="11090" y="7026"/>
                  <a:pt x="10744" y="8097"/>
                  <a:pt x="10114" y="8979"/>
                </a:cubicBezTo>
                <a:lnTo>
                  <a:pt x="6491" y="5986"/>
                </a:lnTo>
                <a:lnTo>
                  <a:pt x="10555" y="3623"/>
                </a:lnTo>
                <a:close/>
                <a:moveTo>
                  <a:pt x="5546" y="693"/>
                </a:moveTo>
                <a:lnTo>
                  <a:pt x="5546" y="5892"/>
                </a:lnTo>
                <a:cubicBezTo>
                  <a:pt x="5546" y="6018"/>
                  <a:pt x="5577" y="6081"/>
                  <a:pt x="5672" y="6175"/>
                </a:cubicBezTo>
                <a:lnTo>
                  <a:pt x="9673" y="9483"/>
                </a:lnTo>
                <a:cubicBezTo>
                  <a:pt x="8728" y="10491"/>
                  <a:pt x="7373" y="11121"/>
                  <a:pt x="5892" y="11121"/>
                </a:cubicBezTo>
                <a:cubicBezTo>
                  <a:pt x="3025" y="11121"/>
                  <a:pt x="662" y="8822"/>
                  <a:pt x="662" y="5892"/>
                </a:cubicBezTo>
                <a:cubicBezTo>
                  <a:pt x="662" y="3151"/>
                  <a:pt x="2836" y="851"/>
                  <a:pt x="5546" y="693"/>
                </a:cubicBezTo>
                <a:close/>
                <a:moveTo>
                  <a:pt x="5892" y="0"/>
                </a:moveTo>
                <a:cubicBezTo>
                  <a:pt x="2647" y="0"/>
                  <a:pt x="1" y="2615"/>
                  <a:pt x="1" y="5892"/>
                </a:cubicBezTo>
                <a:cubicBezTo>
                  <a:pt x="1" y="9168"/>
                  <a:pt x="2647" y="11814"/>
                  <a:pt x="5892" y="11814"/>
                </a:cubicBezTo>
                <a:cubicBezTo>
                  <a:pt x="9169" y="11814"/>
                  <a:pt x="11815" y="9168"/>
                  <a:pt x="11815" y="5892"/>
                </a:cubicBezTo>
                <a:cubicBezTo>
                  <a:pt x="11815" y="2678"/>
                  <a:pt x="9137" y="0"/>
                  <a:pt x="589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8467;p55">
            <a:extLst>
              <a:ext uri="{FF2B5EF4-FFF2-40B4-BE49-F238E27FC236}">
                <a16:creationId xmlns:a16="http://schemas.microsoft.com/office/drawing/2014/main" id="{8E980DF9-AFB4-48D1-A371-96EE6A8F56D4}"/>
              </a:ext>
            </a:extLst>
          </p:cNvPr>
          <p:cNvGrpSpPr/>
          <p:nvPr/>
        </p:nvGrpSpPr>
        <p:grpSpPr>
          <a:xfrm>
            <a:off x="8895238" y="1618935"/>
            <a:ext cx="447988" cy="477150"/>
            <a:chOff x="5421475" y="1945825"/>
            <a:chExt cx="278050" cy="296150"/>
          </a:xfrm>
          <a:solidFill>
            <a:srgbClr val="5C3183"/>
          </a:solidFill>
        </p:grpSpPr>
        <p:sp>
          <p:nvSpPr>
            <p:cNvPr id="402" name="Google Shape;8468;p55">
              <a:extLst>
                <a:ext uri="{FF2B5EF4-FFF2-40B4-BE49-F238E27FC236}">
                  <a16:creationId xmlns:a16="http://schemas.microsoft.com/office/drawing/2014/main" id="{29AD911D-8902-4CAD-9E42-AF583D266B08}"/>
                </a:ext>
              </a:extLst>
            </p:cNvPr>
            <p:cNvSpPr/>
            <p:nvPr/>
          </p:nvSpPr>
          <p:spPr>
            <a:xfrm>
              <a:off x="5472650" y="1999375"/>
              <a:ext cx="172525" cy="242600"/>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8469;p55">
              <a:extLst>
                <a:ext uri="{FF2B5EF4-FFF2-40B4-BE49-F238E27FC236}">
                  <a16:creationId xmlns:a16="http://schemas.microsoft.com/office/drawing/2014/main" id="{526A79E8-294E-4A58-8AF8-9D0DECBA5793}"/>
                </a:ext>
              </a:extLst>
            </p:cNvPr>
            <p:cNvSpPr/>
            <p:nvPr/>
          </p:nvSpPr>
          <p:spPr>
            <a:xfrm>
              <a:off x="5559300" y="1945825"/>
              <a:ext cx="18150" cy="44125"/>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8470;p55">
              <a:extLst>
                <a:ext uri="{FF2B5EF4-FFF2-40B4-BE49-F238E27FC236}">
                  <a16:creationId xmlns:a16="http://schemas.microsoft.com/office/drawing/2014/main" id="{F2175160-436F-43B6-BF14-6F68154778C0}"/>
                </a:ext>
              </a:extLst>
            </p:cNvPr>
            <p:cNvSpPr/>
            <p:nvPr/>
          </p:nvSpPr>
          <p:spPr>
            <a:xfrm>
              <a:off x="5611275" y="1963925"/>
              <a:ext cx="35475" cy="34500"/>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8471;p55">
              <a:extLst>
                <a:ext uri="{FF2B5EF4-FFF2-40B4-BE49-F238E27FC236}">
                  <a16:creationId xmlns:a16="http://schemas.microsoft.com/office/drawing/2014/main" id="{574E11EB-9BF3-43D6-98FD-B560F3E7BE68}"/>
                </a:ext>
              </a:extLst>
            </p:cNvPr>
            <p:cNvSpPr/>
            <p:nvPr/>
          </p:nvSpPr>
          <p:spPr>
            <a:xfrm>
              <a:off x="5664050" y="2067900"/>
              <a:ext cx="35475" cy="1735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8472;p55">
              <a:extLst>
                <a:ext uri="{FF2B5EF4-FFF2-40B4-BE49-F238E27FC236}">
                  <a16:creationId xmlns:a16="http://schemas.microsoft.com/office/drawing/2014/main" id="{B49DA87A-1161-49B3-AD48-C8C68D5AC752}"/>
                </a:ext>
              </a:extLst>
            </p:cNvPr>
            <p:cNvSpPr/>
            <p:nvPr/>
          </p:nvSpPr>
          <p:spPr>
            <a:xfrm>
              <a:off x="5421475" y="2067900"/>
              <a:ext cx="35450" cy="1735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8473;p55">
              <a:extLst>
                <a:ext uri="{FF2B5EF4-FFF2-40B4-BE49-F238E27FC236}">
                  <a16:creationId xmlns:a16="http://schemas.microsoft.com/office/drawing/2014/main" id="{B90E2A49-C3D2-4FEF-B3F9-08AC8DC1F039}"/>
                </a:ext>
              </a:extLst>
            </p:cNvPr>
            <p:cNvSpPr/>
            <p:nvPr/>
          </p:nvSpPr>
          <p:spPr>
            <a:xfrm>
              <a:off x="5490000" y="1963925"/>
              <a:ext cx="35450" cy="33900"/>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8474;p55">
              <a:extLst>
                <a:ext uri="{FF2B5EF4-FFF2-40B4-BE49-F238E27FC236}">
                  <a16:creationId xmlns:a16="http://schemas.microsoft.com/office/drawing/2014/main" id="{8C687680-E6C9-4D7B-BF6E-33A567E8F602}"/>
                </a:ext>
              </a:extLst>
            </p:cNvPr>
            <p:cNvSpPr/>
            <p:nvPr/>
          </p:nvSpPr>
          <p:spPr>
            <a:xfrm>
              <a:off x="5437225" y="1997650"/>
              <a:ext cx="37825" cy="26325"/>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8475;p55">
              <a:extLst>
                <a:ext uri="{FF2B5EF4-FFF2-40B4-BE49-F238E27FC236}">
                  <a16:creationId xmlns:a16="http://schemas.microsoft.com/office/drawing/2014/main" id="{E95A8C72-7F1E-45BB-AF74-C1ECECA77EF6}"/>
                </a:ext>
              </a:extLst>
            </p:cNvPr>
            <p:cNvSpPr/>
            <p:nvPr/>
          </p:nvSpPr>
          <p:spPr>
            <a:xfrm>
              <a:off x="5645150" y="1998300"/>
              <a:ext cx="37825" cy="26900"/>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8476;p55">
            <a:extLst>
              <a:ext uri="{FF2B5EF4-FFF2-40B4-BE49-F238E27FC236}">
                <a16:creationId xmlns:a16="http://schemas.microsoft.com/office/drawing/2014/main" id="{F67962D9-BC04-40B3-A1ED-6E39BD68C183}"/>
              </a:ext>
            </a:extLst>
          </p:cNvPr>
          <p:cNvSpPr/>
          <p:nvPr/>
        </p:nvSpPr>
        <p:spPr>
          <a:xfrm>
            <a:off x="8878030" y="2182982"/>
            <a:ext cx="482265" cy="479728"/>
          </a:xfrm>
          <a:custGeom>
            <a:avLst/>
            <a:gdLst/>
            <a:ahLst/>
            <a:cxnLst/>
            <a:rect l="l" t="t" r="r" b="b"/>
            <a:pathLst>
              <a:path w="11973" h="11910" extrusionOk="0">
                <a:moveTo>
                  <a:pt x="11027" y="662"/>
                </a:moveTo>
                <a:lnTo>
                  <a:pt x="11027" y="1387"/>
                </a:lnTo>
                <a:lnTo>
                  <a:pt x="8601" y="1387"/>
                </a:lnTo>
                <a:cubicBezTo>
                  <a:pt x="8412" y="1387"/>
                  <a:pt x="8255" y="1229"/>
                  <a:pt x="8255" y="1040"/>
                </a:cubicBezTo>
                <a:cubicBezTo>
                  <a:pt x="8255" y="820"/>
                  <a:pt x="8412" y="662"/>
                  <a:pt x="8601" y="662"/>
                </a:cubicBezTo>
                <a:close/>
                <a:moveTo>
                  <a:pt x="10366" y="2048"/>
                </a:moveTo>
                <a:lnTo>
                  <a:pt x="10366" y="2773"/>
                </a:lnTo>
                <a:lnTo>
                  <a:pt x="7940" y="2773"/>
                </a:lnTo>
                <a:cubicBezTo>
                  <a:pt x="7926" y="2775"/>
                  <a:pt x="7912" y="2776"/>
                  <a:pt x="7899" y="2776"/>
                </a:cubicBezTo>
                <a:cubicBezTo>
                  <a:pt x="7728" y="2776"/>
                  <a:pt x="7593" y="2599"/>
                  <a:pt x="7593" y="2395"/>
                </a:cubicBezTo>
                <a:cubicBezTo>
                  <a:pt x="7593" y="2206"/>
                  <a:pt x="7751" y="2048"/>
                  <a:pt x="7940" y="2048"/>
                </a:cubicBezTo>
                <a:close/>
                <a:moveTo>
                  <a:pt x="11027" y="3466"/>
                </a:moveTo>
                <a:lnTo>
                  <a:pt x="11027" y="4191"/>
                </a:lnTo>
                <a:lnTo>
                  <a:pt x="8601" y="4191"/>
                </a:lnTo>
                <a:cubicBezTo>
                  <a:pt x="8412" y="4191"/>
                  <a:pt x="8255" y="4033"/>
                  <a:pt x="8255" y="3812"/>
                </a:cubicBezTo>
                <a:cubicBezTo>
                  <a:pt x="8255" y="3623"/>
                  <a:pt x="8412" y="3466"/>
                  <a:pt x="8601" y="3466"/>
                </a:cubicBezTo>
                <a:close/>
                <a:moveTo>
                  <a:pt x="1292" y="4884"/>
                </a:moveTo>
                <a:lnTo>
                  <a:pt x="1292" y="5608"/>
                </a:lnTo>
                <a:lnTo>
                  <a:pt x="568" y="5608"/>
                </a:lnTo>
                <a:lnTo>
                  <a:pt x="568" y="4884"/>
                </a:lnTo>
                <a:close/>
                <a:moveTo>
                  <a:pt x="11027" y="4884"/>
                </a:moveTo>
                <a:lnTo>
                  <a:pt x="11027" y="5608"/>
                </a:lnTo>
                <a:lnTo>
                  <a:pt x="6207" y="5608"/>
                </a:lnTo>
                <a:lnTo>
                  <a:pt x="6207" y="4884"/>
                </a:lnTo>
                <a:close/>
                <a:moveTo>
                  <a:pt x="3718" y="2080"/>
                </a:moveTo>
                <a:cubicBezTo>
                  <a:pt x="4663" y="2080"/>
                  <a:pt x="5482" y="2867"/>
                  <a:pt x="5482" y="3844"/>
                </a:cubicBezTo>
                <a:lnTo>
                  <a:pt x="5482" y="5955"/>
                </a:lnTo>
                <a:cubicBezTo>
                  <a:pt x="5482" y="6144"/>
                  <a:pt x="5325" y="6301"/>
                  <a:pt x="5136" y="6301"/>
                </a:cubicBezTo>
                <a:lnTo>
                  <a:pt x="2300" y="6301"/>
                </a:lnTo>
                <a:cubicBezTo>
                  <a:pt x="2111" y="6301"/>
                  <a:pt x="1954" y="6144"/>
                  <a:pt x="1954" y="5955"/>
                </a:cubicBezTo>
                <a:lnTo>
                  <a:pt x="1954" y="3844"/>
                </a:lnTo>
                <a:cubicBezTo>
                  <a:pt x="1954" y="2899"/>
                  <a:pt x="2742" y="2080"/>
                  <a:pt x="3718" y="2080"/>
                </a:cubicBezTo>
                <a:close/>
                <a:moveTo>
                  <a:pt x="11027" y="6301"/>
                </a:moveTo>
                <a:lnTo>
                  <a:pt x="11027" y="7688"/>
                </a:lnTo>
                <a:lnTo>
                  <a:pt x="7593" y="7688"/>
                </a:lnTo>
                <a:lnTo>
                  <a:pt x="7593" y="6301"/>
                </a:lnTo>
                <a:lnTo>
                  <a:pt x="8948" y="6301"/>
                </a:lnTo>
                <a:lnTo>
                  <a:pt x="8948" y="6648"/>
                </a:lnTo>
                <a:cubicBezTo>
                  <a:pt x="8948" y="6868"/>
                  <a:pt x="9106" y="7026"/>
                  <a:pt x="9326" y="7026"/>
                </a:cubicBezTo>
                <a:cubicBezTo>
                  <a:pt x="9515" y="7026"/>
                  <a:pt x="9673" y="6868"/>
                  <a:pt x="9673" y="6648"/>
                </a:cubicBezTo>
                <a:lnTo>
                  <a:pt x="9673" y="6301"/>
                </a:lnTo>
                <a:close/>
                <a:moveTo>
                  <a:pt x="4443" y="8349"/>
                </a:moveTo>
                <a:cubicBezTo>
                  <a:pt x="4852" y="8349"/>
                  <a:pt x="5293" y="8633"/>
                  <a:pt x="5419" y="9074"/>
                </a:cubicBezTo>
                <a:lnTo>
                  <a:pt x="2080" y="9074"/>
                </a:lnTo>
                <a:cubicBezTo>
                  <a:pt x="2237" y="8664"/>
                  <a:pt x="2616" y="8349"/>
                  <a:pt x="3057" y="8349"/>
                </a:cubicBezTo>
                <a:close/>
                <a:moveTo>
                  <a:pt x="11027" y="8349"/>
                </a:moveTo>
                <a:lnTo>
                  <a:pt x="11027" y="9735"/>
                </a:lnTo>
                <a:lnTo>
                  <a:pt x="7593" y="9735"/>
                </a:lnTo>
                <a:lnTo>
                  <a:pt x="7593" y="8349"/>
                </a:lnTo>
                <a:lnTo>
                  <a:pt x="8948" y="8349"/>
                </a:lnTo>
                <a:lnTo>
                  <a:pt x="8948" y="8696"/>
                </a:lnTo>
                <a:cubicBezTo>
                  <a:pt x="8948" y="8916"/>
                  <a:pt x="9106" y="9074"/>
                  <a:pt x="9326" y="9074"/>
                </a:cubicBezTo>
                <a:cubicBezTo>
                  <a:pt x="9515" y="9074"/>
                  <a:pt x="9673" y="8916"/>
                  <a:pt x="9673" y="8696"/>
                </a:cubicBezTo>
                <a:lnTo>
                  <a:pt x="9673" y="8349"/>
                </a:lnTo>
                <a:close/>
                <a:moveTo>
                  <a:pt x="8633" y="0"/>
                </a:moveTo>
                <a:cubicBezTo>
                  <a:pt x="8066" y="0"/>
                  <a:pt x="7625" y="473"/>
                  <a:pt x="7625" y="1040"/>
                </a:cubicBezTo>
                <a:cubicBezTo>
                  <a:pt x="7625" y="1135"/>
                  <a:pt x="7656" y="1292"/>
                  <a:pt x="7688" y="1418"/>
                </a:cubicBezTo>
                <a:cubicBezTo>
                  <a:pt x="7278" y="1544"/>
                  <a:pt x="6963" y="1922"/>
                  <a:pt x="6963" y="2395"/>
                </a:cubicBezTo>
                <a:cubicBezTo>
                  <a:pt x="6963" y="2678"/>
                  <a:pt x="7058" y="2962"/>
                  <a:pt x="7278" y="3151"/>
                </a:cubicBezTo>
                <a:cubicBezTo>
                  <a:pt x="7373" y="3308"/>
                  <a:pt x="7530" y="3403"/>
                  <a:pt x="7751" y="3434"/>
                </a:cubicBezTo>
                <a:cubicBezTo>
                  <a:pt x="7688" y="3560"/>
                  <a:pt x="7656" y="3655"/>
                  <a:pt x="7656" y="3812"/>
                </a:cubicBezTo>
                <a:cubicBezTo>
                  <a:pt x="7656" y="3939"/>
                  <a:pt x="7688" y="4065"/>
                  <a:pt x="7751" y="4191"/>
                </a:cubicBezTo>
                <a:lnTo>
                  <a:pt x="6270" y="4191"/>
                </a:lnTo>
                <a:lnTo>
                  <a:pt x="6270" y="3812"/>
                </a:lnTo>
                <a:cubicBezTo>
                  <a:pt x="6270" y="2489"/>
                  <a:pt x="5167" y="1387"/>
                  <a:pt x="3844" y="1387"/>
                </a:cubicBezTo>
                <a:cubicBezTo>
                  <a:pt x="2490" y="1387"/>
                  <a:pt x="1387" y="2489"/>
                  <a:pt x="1387" y="3812"/>
                </a:cubicBezTo>
                <a:lnTo>
                  <a:pt x="1387" y="4191"/>
                </a:lnTo>
                <a:lnTo>
                  <a:pt x="379" y="4191"/>
                </a:lnTo>
                <a:cubicBezTo>
                  <a:pt x="158" y="4191"/>
                  <a:pt x="1" y="4348"/>
                  <a:pt x="1" y="4537"/>
                </a:cubicBezTo>
                <a:lnTo>
                  <a:pt x="1" y="11500"/>
                </a:lnTo>
                <a:cubicBezTo>
                  <a:pt x="1" y="11689"/>
                  <a:pt x="158" y="11846"/>
                  <a:pt x="379" y="11846"/>
                </a:cubicBezTo>
                <a:cubicBezTo>
                  <a:pt x="568" y="11846"/>
                  <a:pt x="725" y="11689"/>
                  <a:pt x="725" y="11500"/>
                </a:cubicBezTo>
                <a:lnTo>
                  <a:pt x="725" y="6301"/>
                </a:lnTo>
                <a:lnTo>
                  <a:pt x="1481" y="6301"/>
                </a:lnTo>
                <a:cubicBezTo>
                  <a:pt x="1639" y="6711"/>
                  <a:pt x="1985" y="7026"/>
                  <a:pt x="2458" y="7026"/>
                </a:cubicBezTo>
                <a:lnTo>
                  <a:pt x="3529" y="7026"/>
                </a:lnTo>
                <a:lnTo>
                  <a:pt x="3529" y="7719"/>
                </a:lnTo>
                <a:lnTo>
                  <a:pt x="3151" y="7719"/>
                </a:lnTo>
                <a:cubicBezTo>
                  <a:pt x="2237" y="7719"/>
                  <a:pt x="1387" y="8507"/>
                  <a:pt x="1387" y="9452"/>
                </a:cubicBezTo>
                <a:cubicBezTo>
                  <a:pt x="1387" y="9641"/>
                  <a:pt x="1544" y="9798"/>
                  <a:pt x="1733" y="9798"/>
                </a:cubicBezTo>
                <a:lnTo>
                  <a:pt x="3529" y="9798"/>
                </a:lnTo>
                <a:lnTo>
                  <a:pt x="3529" y="10523"/>
                </a:lnTo>
                <a:lnTo>
                  <a:pt x="2458" y="10523"/>
                </a:lnTo>
                <a:cubicBezTo>
                  <a:pt x="1859" y="10523"/>
                  <a:pt x="1418" y="10996"/>
                  <a:pt x="1418" y="11531"/>
                </a:cubicBezTo>
                <a:cubicBezTo>
                  <a:pt x="1418" y="11752"/>
                  <a:pt x="1576" y="11909"/>
                  <a:pt x="1796" y="11909"/>
                </a:cubicBezTo>
                <a:cubicBezTo>
                  <a:pt x="1985" y="11909"/>
                  <a:pt x="2143" y="11752"/>
                  <a:pt x="2143" y="11531"/>
                </a:cubicBezTo>
                <a:cubicBezTo>
                  <a:pt x="2143" y="11342"/>
                  <a:pt x="2300" y="11185"/>
                  <a:pt x="2490" y="11185"/>
                </a:cubicBezTo>
                <a:lnTo>
                  <a:pt x="3561" y="11185"/>
                </a:lnTo>
                <a:lnTo>
                  <a:pt x="3561" y="11531"/>
                </a:lnTo>
                <a:cubicBezTo>
                  <a:pt x="3561" y="11752"/>
                  <a:pt x="3718" y="11909"/>
                  <a:pt x="3907" y="11909"/>
                </a:cubicBezTo>
                <a:cubicBezTo>
                  <a:pt x="4096" y="11909"/>
                  <a:pt x="4254" y="11752"/>
                  <a:pt x="4254" y="11531"/>
                </a:cubicBezTo>
                <a:lnTo>
                  <a:pt x="4254" y="11185"/>
                </a:lnTo>
                <a:lnTo>
                  <a:pt x="5325" y="11185"/>
                </a:lnTo>
                <a:cubicBezTo>
                  <a:pt x="5514" y="11185"/>
                  <a:pt x="5672" y="11342"/>
                  <a:pt x="5672" y="11531"/>
                </a:cubicBezTo>
                <a:cubicBezTo>
                  <a:pt x="5672" y="11752"/>
                  <a:pt x="5829" y="11909"/>
                  <a:pt x="6050" y="11909"/>
                </a:cubicBezTo>
                <a:cubicBezTo>
                  <a:pt x="6239" y="11909"/>
                  <a:pt x="6396" y="11752"/>
                  <a:pt x="6396" y="11531"/>
                </a:cubicBezTo>
                <a:cubicBezTo>
                  <a:pt x="6396" y="10964"/>
                  <a:pt x="5924" y="10523"/>
                  <a:pt x="5356" y="10523"/>
                </a:cubicBezTo>
                <a:lnTo>
                  <a:pt x="4317" y="10523"/>
                </a:lnTo>
                <a:lnTo>
                  <a:pt x="4317" y="9798"/>
                </a:lnTo>
                <a:lnTo>
                  <a:pt x="6081" y="9798"/>
                </a:lnTo>
                <a:cubicBezTo>
                  <a:pt x="6270" y="9798"/>
                  <a:pt x="6428" y="9641"/>
                  <a:pt x="6428" y="9452"/>
                </a:cubicBezTo>
                <a:cubicBezTo>
                  <a:pt x="6428" y="8507"/>
                  <a:pt x="5640" y="7719"/>
                  <a:pt x="4663" y="7719"/>
                </a:cubicBezTo>
                <a:lnTo>
                  <a:pt x="4317" y="7719"/>
                </a:lnTo>
                <a:lnTo>
                  <a:pt x="4317" y="7026"/>
                </a:lnTo>
                <a:lnTo>
                  <a:pt x="5356" y="7026"/>
                </a:lnTo>
                <a:cubicBezTo>
                  <a:pt x="5798" y="7026"/>
                  <a:pt x="6207" y="6742"/>
                  <a:pt x="6365" y="6301"/>
                </a:cubicBezTo>
                <a:lnTo>
                  <a:pt x="7089" y="6301"/>
                </a:lnTo>
                <a:lnTo>
                  <a:pt x="7089" y="11500"/>
                </a:lnTo>
                <a:cubicBezTo>
                  <a:pt x="7089" y="11689"/>
                  <a:pt x="7247" y="11846"/>
                  <a:pt x="7467" y="11846"/>
                </a:cubicBezTo>
                <a:cubicBezTo>
                  <a:pt x="7656" y="11846"/>
                  <a:pt x="7814" y="11689"/>
                  <a:pt x="7814" y="11500"/>
                </a:cubicBezTo>
                <a:lnTo>
                  <a:pt x="7814" y="10492"/>
                </a:lnTo>
                <a:lnTo>
                  <a:pt x="11279" y="10492"/>
                </a:lnTo>
                <a:lnTo>
                  <a:pt x="11279" y="11500"/>
                </a:lnTo>
                <a:cubicBezTo>
                  <a:pt x="11279" y="11689"/>
                  <a:pt x="11437" y="11846"/>
                  <a:pt x="11626" y="11846"/>
                </a:cubicBezTo>
                <a:cubicBezTo>
                  <a:pt x="11815" y="11846"/>
                  <a:pt x="11972" y="11689"/>
                  <a:pt x="11972" y="11500"/>
                </a:cubicBezTo>
                <a:lnTo>
                  <a:pt x="11972" y="3151"/>
                </a:lnTo>
                <a:cubicBezTo>
                  <a:pt x="11972" y="2962"/>
                  <a:pt x="11815" y="2804"/>
                  <a:pt x="11626" y="2804"/>
                </a:cubicBezTo>
                <a:lnTo>
                  <a:pt x="11279" y="2804"/>
                </a:lnTo>
                <a:lnTo>
                  <a:pt x="11279" y="2080"/>
                </a:lnTo>
                <a:lnTo>
                  <a:pt x="11626" y="2080"/>
                </a:lnTo>
                <a:cubicBezTo>
                  <a:pt x="11815" y="2080"/>
                  <a:pt x="11972" y="1922"/>
                  <a:pt x="11972" y="1733"/>
                </a:cubicBezTo>
                <a:lnTo>
                  <a:pt x="11972" y="347"/>
                </a:lnTo>
                <a:cubicBezTo>
                  <a:pt x="11752" y="158"/>
                  <a:pt x="11594" y="0"/>
                  <a:pt x="11405"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8477;p55">
            <a:extLst>
              <a:ext uri="{FF2B5EF4-FFF2-40B4-BE49-F238E27FC236}">
                <a16:creationId xmlns:a16="http://schemas.microsoft.com/office/drawing/2014/main" id="{2E862F91-5A7F-4D2E-9839-EDF2EFDD4A55}"/>
              </a:ext>
            </a:extLst>
          </p:cNvPr>
          <p:cNvGrpSpPr/>
          <p:nvPr/>
        </p:nvGrpSpPr>
        <p:grpSpPr>
          <a:xfrm>
            <a:off x="8880011" y="2882841"/>
            <a:ext cx="478439" cy="307130"/>
            <a:chOff x="5411225" y="2726350"/>
            <a:chExt cx="296950" cy="190625"/>
          </a:xfrm>
          <a:solidFill>
            <a:srgbClr val="5C3183"/>
          </a:solidFill>
        </p:grpSpPr>
        <p:sp>
          <p:nvSpPr>
            <p:cNvPr id="400" name="Google Shape;8478;p55">
              <a:extLst>
                <a:ext uri="{FF2B5EF4-FFF2-40B4-BE49-F238E27FC236}">
                  <a16:creationId xmlns:a16="http://schemas.microsoft.com/office/drawing/2014/main" id="{B849525E-DB3D-48F6-A412-44B4E870FFC5}"/>
                </a:ext>
              </a:extLst>
            </p:cNvPr>
            <p:cNvSpPr/>
            <p:nvPr/>
          </p:nvSpPr>
          <p:spPr>
            <a:xfrm>
              <a:off x="5534100" y="2794875"/>
              <a:ext cx="52000" cy="51225"/>
            </a:xfrm>
            <a:custGeom>
              <a:avLst/>
              <a:gdLst/>
              <a:ahLst/>
              <a:cxnLst/>
              <a:rect l="l" t="t" r="r" b="b"/>
              <a:pathLst>
                <a:path w="2080" h="2049" extrusionOk="0">
                  <a:moveTo>
                    <a:pt x="1009" y="662"/>
                  </a:moveTo>
                  <a:cubicBezTo>
                    <a:pt x="1229" y="662"/>
                    <a:pt x="1387" y="851"/>
                    <a:pt x="1387" y="1040"/>
                  </a:cubicBezTo>
                  <a:cubicBezTo>
                    <a:pt x="1387" y="1229"/>
                    <a:pt x="1229" y="1387"/>
                    <a:pt x="1009" y="1387"/>
                  </a:cubicBezTo>
                  <a:cubicBezTo>
                    <a:pt x="819" y="1387"/>
                    <a:pt x="662" y="1229"/>
                    <a:pt x="662" y="1040"/>
                  </a:cubicBezTo>
                  <a:cubicBezTo>
                    <a:pt x="662" y="851"/>
                    <a:pt x="819" y="662"/>
                    <a:pt x="1009" y="662"/>
                  </a:cubicBezTo>
                  <a:close/>
                  <a:moveTo>
                    <a:pt x="1009" y="0"/>
                  </a:moveTo>
                  <a:cubicBezTo>
                    <a:pt x="441" y="0"/>
                    <a:pt x="0" y="473"/>
                    <a:pt x="0" y="1040"/>
                  </a:cubicBezTo>
                  <a:cubicBezTo>
                    <a:pt x="0" y="1639"/>
                    <a:pt x="473" y="2048"/>
                    <a:pt x="1009" y="2048"/>
                  </a:cubicBezTo>
                  <a:cubicBezTo>
                    <a:pt x="1607" y="2048"/>
                    <a:pt x="2048" y="1576"/>
                    <a:pt x="2048" y="1040"/>
                  </a:cubicBezTo>
                  <a:cubicBezTo>
                    <a:pt x="2080" y="473"/>
                    <a:pt x="1607"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8479;p55">
              <a:extLst>
                <a:ext uri="{FF2B5EF4-FFF2-40B4-BE49-F238E27FC236}">
                  <a16:creationId xmlns:a16="http://schemas.microsoft.com/office/drawing/2014/main" id="{87BEFC03-77C1-48F6-A13A-BBD8CD9A7069}"/>
                </a:ext>
              </a:extLst>
            </p:cNvPr>
            <p:cNvSpPr/>
            <p:nvPr/>
          </p:nvSpPr>
          <p:spPr>
            <a:xfrm>
              <a:off x="5411225" y="2726350"/>
              <a:ext cx="296950" cy="190625"/>
            </a:xfrm>
            <a:custGeom>
              <a:avLst/>
              <a:gdLst/>
              <a:ahLst/>
              <a:cxnLst/>
              <a:rect l="l" t="t" r="r" b="b"/>
              <a:pathLst>
                <a:path w="11878" h="7625" extrusionOk="0">
                  <a:moveTo>
                    <a:pt x="5924" y="662"/>
                  </a:moveTo>
                  <a:cubicBezTo>
                    <a:pt x="7404" y="662"/>
                    <a:pt x="8759" y="1576"/>
                    <a:pt x="9641" y="2332"/>
                  </a:cubicBezTo>
                  <a:cubicBezTo>
                    <a:pt x="9736" y="2395"/>
                    <a:pt x="9830" y="2489"/>
                    <a:pt x="9925" y="2584"/>
                  </a:cubicBezTo>
                  <a:cubicBezTo>
                    <a:pt x="8696" y="2080"/>
                    <a:pt x="7278" y="1733"/>
                    <a:pt x="5924" y="1733"/>
                  </a:cubicBezTo>
                  <a:cubicBezTo>
                    <a:pt x="4569" y="1733"/>
                    <a:pt x="3183" y="2080"/>
                    <a:pt x="1954" y="2584"/>
                  </a:cubicBezTo>
                  <a:cubicBezTo>
                    <a:pt x="2048" y="2521"/>
                    <a:pt x="2111" y="2458"/>
                    <a:pt x="2206" y="2395"/>
                  </a:cubicBezTo>
                  <a:cubicBezTo>
                    <a:pt x="3151" y="1544"/>
                    <a:pt x="4474" y="662"/>
                    <a:pt x="5924" y="662"/>
                  </a:cubicBezTo>
                  <a:close/>
                  <a:moveTo>
                    <a:pt x="5924" y="2426"/>
                  </a:moveTo>
                  <a:cubicBezTo>
                    <a:pt x="6333" y="2426"/>
                    <a:pt x="6711" y="2489"/>
                    <a:pt x="7089" y="2521"/>
                  </a:cubicBezTo>
                  <a:cubicBezTo>
                    <a:pt x="7467" y="2836"/>
                    <a:pt x="7656" y="3308"/>
                    <a:pt x="7656" y="3813"/>
                  </a:cubicBezTo>
                  <a:cubicBezTo>
                    <a:pt x="7656" y="4758"/>
                    <a:pt x="6869" y="5545"/>
                    <a:pt x="5924" y="5545"/>
                  </a:cubicBezTo>
                  <a:cubicBezTo>
                    <a:pt x="4978" y="5545"/>
                    <a:pt x="4191" y="4758"/>
                    <a:pt x="4191" y="3813"/>
                  </a:cubicBezTo>
                  <a:cubicBezTo>
                    <a:pt x="4191" y="3308"/>
                    <a:pt x="4411" y="2836"/>
                    <a:pt x="4789" y="2521"/>
                  </a:cubicBezTo>
                  <a:cubicBezTo>
                    <a:pt x="5136" y="2489"/>
                    <a:pt x="5545" y="2426"/>
                    <a:pt x="5924" y="2426"/>
                  </a:cubicBezTo>
                  <a:close/>
                  <a:moveTo>
                    <a:pt x="3781" y="2710"/>
                  </a:moveTo>
                  <a:lnTo>
                    <a:pt x="3781" y="2710"/>
                  </a:lnTo>
                  <a:cubicBezTo>
                    <a:pt x="3624" y="3056"/>
                    <a:pt x="3498" y="3434"/>
                    <a:pt x="3498" y="3813"/>
                  </a:cubicBezTo>
                  <a:cubicBezTo>
                    <a:pt x="3498" y="5167"/>
                    <a:pt x="4600" y="6270"/>
                    <a:pt x="5924" y="6270"/>
                  </a:cubicBezTo>
                  <a:cubicBezTo>
                    <a:pt x="7278" y="6270"/>
                    <a:pt x="8381" y="5167"/>
                    <a:pt x="8381" y="3813"/>
                  </a:cubicBezTo>
                  <a:cubicBezTo>
                    <a:pt x="8381" y="3434"/>
                    <a:pt x="8286" y="3056"/>
                    <a:pt x="8097" y="2710"/>
                  </a:cubicBezTo>
                  <a:lnTo>
                    <a:pt x="8097" y="2710"/>
                  </a:lnTo>
                  <a:cubicBezTo>
                    <a:pt x="9137" y="2993"/>
                    <a:pt x="10145" y="3434"/>
                    <a:pt x="11027" y="3907"/>
                  </a:cubicBezTo>
                  <a:cubicBezTo>
                    <a:pt x="10744" y="4222"/>
                    <a:pt x="10240" y="4789"/>
                    <a:pt x="9547" y="5356"/>
                  </a:cubicBezTo>
                  <a:cubicBezTo>
                    <a:pt x="8601" y="6144"/>
                    <a:pt x="7310" y="6932"/>
                    <a:pt x="5924" y="6932"/>
                  </a:cubicBezTo>
                  <a:cubicBezTo>
                    <a:pt x="4474" y="6932"/>
                    <a:pt x="3088" y="6018"/>
                    <a:pt x="2237" y="5262"/>
                  </a:cubicBezTo>
                  <a:cubicBezTo>
                    <a:pt x="1607" y="4726"/>
                    <a:pt x="1135" y="4222"/>
                    <a:pt x="851" y="3907"/>
                  </a:cubicBezTo>
                  <a:cubicBezTo>
                    <a:pt x="1733" y="3371"/>
                    <a:pt x="2710" y="2962"/>
                    <a:pt x="3781" y="2710"/>
                  </a:cubicBezTo>
                  <a:close/>
                  <a:moveTo>
                    <a:pt x="5924" y="0"/>
                  </a:moveTo>
                  <a:cubicBezTo>
                    <a:pt x="4411" y="0"/>
                    <a:pt x="2931" y="820"/>
                    <a:pt x="1765" y="1796"/>
                  </a:cubicBezTo>
                  <a:cubicBezTo>
                    <a:pt x="725" y="2678"/>
                    <a:pt x="95" y="3592"/>
                    <a:pt x="64" y="3624"/>
                  </a:cubicBezTo>
                  <a:cubicBezTo>
                    <a:pt x="1" y="3750"/>
                    <a:pt x="1" y="3907"/>
                    <a:pt x="64" y="4002"/>
                  </a:cubicBezTo>
                  <a:cubicBezTo>
                    <a:pt x="95" y="4065"/>
                    <a:pt x="725" y="4915"/>
                    <a:pt x="1765" y="5829"/>
                  </a:cubicBezTo>
                  <a:cubicBezTo>
                    <a:pt x="2931" y="6805"/>
                    <a:pt x="4348" y="7625"/>
                    <a:pt x="5924" y="7625"/>
                  </a:cubicBezTo>
                  <a:cubicBezTo>
                    <a:pt x="7436" y="7625"/>
                    <a:pt x="8759" y="6900"/>
                    <a:pt x="9925" y="5955"/>
                  </a:cubicBezTo>
                  <a:cubicBezTo>
                    <a:pt x="10712" y="5325"/>
                    <a:pt x="11374" y="4600"/>
                    <a:pt x="11815" y="4002"/>
                  </a:cubicBezTo>
                  <a:cubicBezTo>
                    <a:pt x="11878" y="3907"/>
                    <a:pt x="11878" y="3750"/>
                    <a:pt x="11815" y="3624"/>
                  </a:cubicBezTo>
                  <a:cubicBezTo>
                    <a:pt x="11752" y="3592"/>
                    <a:pt x="11122" y="2710"/>
                    <a:pt x="10114" y="1796"/>
                  </a:cubicBezTo>
                  <a:cubicBezTo>
                    <a:pt x="8916" y="820"/>
                    <a:pt x="7499" y="0"/>
                    <a:pt x="59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8480;p55">
            <a:extLst>
              <a:ext uri="{FF2B5EF4-FFF2-40B4-BE49-F238E27FC236}">
                <a16:creationId xmlns:a16="http://schemas.microsoft.com/office/drawing/2014/main" id="{20762B00-C950-4413-B478-13632BD9340E}"/>
              </a:ext>
            </a:extLst>
          </p:cNvPr>
          <p:cNvGrpSpPr/>
          <p:nvPr/>
        </p:nvGrpSpPr>
        <p:grpSpPr>
          <a:xfrm>
            <a:off x="10698912" y="1634663"/>
            <a:ext cx="479688" cy="445691"/>
            <a:chOff x="6524150" y="1938725"/>
            <a:chExt cx="297725" cy="276625"/>
          </a:xfrm>
          <a:solidFill>
            <a:srgbClr val="5C3183"/>
          </a:solidFill>
        </p:grpSpPr>
        <p:sp>
          <p:nvSpPr>
            <p:cNvPr id="396" name="Google Shape;8481;p55">
              <a:extLst>
                <a:ext uri="{FF2B5EF4-FFF2-40B4-BE49-F238E27FC236}">
                  <a16:creationId xmlns:a16="http://schemas.microsoft.com/office/drawing/2014/main" id="{5699CFB7-9F42-4CEA-9FF5-842D2C9283F0}"/>
                </a:ext>
              </a:extLst>
            </p:cNvPr>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8482;p55">
              <a:extLst>
                <a:ext uri="{FF2B5EF4-FFF2-40B4-BE49-F238E27FC236}">
                  <a16:creationId xmlns:a16="http://schemas.microsoft.com/office/drawing/2014/main" id="{F340BBA9-8143-422B-9B7A-8BB6E4E1DFA7}"/>
                </a:ext>
              </a:extLst>
            </p:cNvPr>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8483;p55">
              <a:extLst>
                <a:ext uri="{FF2B5EF4-FFF2-40B4-BE49-F238E27FC236}">
                  <a16:creationId xmlns:a16="http://schemas.microsoft.com/office/drawing/2014/main" id="{ED70D68E-FBEB-4E2B-BBA7-285D9B730F13}"/>
                </a:ext>
              </a:extLst>
            </p:cNvPr>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8484;p55">
              <a:extLst>
                <a:ext uri="{FF2B5EF4-FFF2-40B4-BE49-F238E27FC236}">
                  <a16:creationId xmlns:a16="http://schemas.microsoft.com/office/drawing/2014/main" id="{C1819232-6AD7-43A8-A6DE-496B3EE97001}"/>
                </a:ext>
              </a:extLst>
            </p:cNvPr>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8485;p55">
            <a:extLst>
              <a:ext uri="{FF2B5EF4-FFF2-40B4-BE49-F238E27FC236}">
                <a16:creationId xmlns:a16="http://schemas.microsoft.com/office/drawing/2014/main" id="{DE2120C7-7DA6-4D71-A79A-39A5F64EE5AE}"/>
              </a:ext>
            </a:extLst>
          </p:cNvPr>
          <p:cNvGrpSpPr/>
          <p:nvPr/>
        </p:nvGrpSpPr>
        <p:grpSpPr>
          <a:xfrm>
            <a:off x="3432999" y="1618915"/>
            <a:ext cx="478479" cy="477189"/>
            <a:chOff x="2141000" y="1954475"/>
            <a:chExt cx="296975" cy="296175"/>
          </a:xfrm>
          <a:solidFill>
            <a:srgbClr val="5C3183"/>
          </a:solidFill>
        </p:grpSpPr>
        <p:sp>
          <p:nvSpPr>
            <p:cNvPr id="392" name="Google Shape;8486;p55">
              <a:extLst>
                <a:ext uri="{FF2B5EF4-FFF2-40B4-BE49-F238E27FC236}">
                  <a16:creationId xmlns:a16="http://schemas.microsoft.com/office/drawing/2014/main" id="{38BC7366-B8C4-4335-BF45-43D70AB5B70B}"/>
                </a:ext>
              </a:extLst>
            </p:cNvPr>
            <p:cNvSpPr/>
            <p:nvPr/>
          </p:nvSpPr>
          <p:spPr>
            <a:xfrm>
              <a:off x="2280425" y="1989925"/>
              <a:ext cx="104775" cy="68550"/>
            </a:xfrm>
            <a:custGeom>
              <a:avLst/>
              <a:gdLst/>
              <a:ahLst/>
              <a:cxnLst/>
              <a:rect l="l" t="t" r="r" b="b"/>
              <a:pathLst>
                <a:path w="4191" h="2742" extrusionOk="0">
                  <a:moveTo>
                    <a:pt x="347" y="0"/>
                  </a:moveTo>
                  <a:cubicBezTo>
                    <a:pt x="158" y="0"/>
                    <a:pt x="0" y="158"/>
                    <a:pt x="0" y="347"/>
                  </a:cubicBezTo>
                  <a:cubicBezTo>
                    <a:pt x="0" y="505"/>
                    <a:pt x="158" y="662"/>
                    <a:pt x="315" y="662"/>
                  </a:cubicBezTo>
                  <a:lnTo>
                    <a:pt x="2426" y="662"/>
                  </a:lnTo>
                  <a:cubicBezTo>
                    <a:pt x="2615" y="662"/>
                    <a:pt x="2773" y="820"/>
                    <a:pt x="2773" y="1009"/>
                  </a:cubicBezTo>
                  <a:lnTo>
                    <a:pt x="2773" y="1576"/>
                  </a:lnTo>
                  <a:lnTo>
                    <a:pt x="2678" y="1450"/>
                  </a:lnTo>
                  <a:cubicBezTo>
                    <a:pt x="2615" y="1387"/>
                    <a:pt x="2521" y="1355"/>
                    <a:pt x="2430" y="1355"/>
                  </a:cubicBezTo>
                  <a:cubicBezTo>
                    <a:pt x="2340" y="1355"/>
                    <a:pt x="2253" y="1387"/>
                    <a:pt x="2206" y="1450"/>
                  </a:cubicBezTo>
                  <a:cubicBezTo>
                    <a:pt x="2080" y="1576"/>
                    <a:pt x="2080" y="1796"/>
                    <a:pt x="2206" y="1922"/>
                  </a:cubicBezTo>
                  <a:lnTo>
                    <a:pt x="2899" y="2647"/>
                  </a:lnTo>
                  <a:cubicBezTo>
                    <a:pt x="2993" y="2710"/>
                    <a:pt x="3056" y="2741"/>
                    <a:pt x="3151" y="2741"/>
                  </a:cubicBezTo>
                  <a:cubicBezTo>
                    <a:pt x="3214" y="2741"/>
                    <a:pt x="3340" y="2710"/>
                    <a:pt x="3371" y="2647"/>
                  </a:cubicBezTo>
                  <a:lnTo>
                    <a:pt x="4096" y="1922"/>
                  </a:lnTo>
                  <a:cubicBezTo>
                    <a:pt x="4191" y="1796"/>
                    <a:pt x="4191" y="1576"/>
                    <a:pt x="4096" y="1450"/>
                  </a:cubicBezTo>
                  <a:cubicBezTo>
                    <a:pt x="4033" y="1387"/>
                    <a:pt x="3938" y="1355"/>
                    <a:pt x="3848" y="1355"/>
                  </a:cubicBezTo>
                  <a:cubicBezTo>
                    <a:pt x="3757" y="1355"/>
                    <a:pt x="3671" y="1387"/>
                    <a:pt x="3623" y="1450"/>
                  </a:cubicBezTo>
                  <a:lnTo>
                    <a:pt x="3497" y="1576"/>
                  </a:lnTo>
                  <a:lnTo>
                    <a:pt x="3497" y="1009"/>
                  </a:lnTo>
                  <a:cubicBezTo>
                    <a:pt x="3497" y="442"/>
                    <a:pt x="3025"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8487;p55">
              <a:extLst>
                <a:ext uri="{FF2B5EF4-FFF2-40B4-BE49-F238E27FC236}">
                  <a16:creationId xmlns:a16="http://schemas.microsoft.com/office/drawing/2014/main" id="{524816E2-2EE5-4B59-9380-127A1BB9C3D4}"/>
                </a:ext>
              </a:extLst>
            </p:cNvPr>
            <p:cNvSpPr/>
            <p:nvPr/>
          </p:nvSpPr>
          <p:spPr>
            <a:xfrm>
              <a:off x="2174875" y="2145875"/>
              <a:ext cx="105575" cy="69325"/>
            </a:xfrm>
            <a:custGeom>
              <a:avLst/>
              <a:gdLst/>
              <a:ahLst/>
              <a:cxnLst/>
              <a:rect l="l" t="t" r="r" b="b"/>
              <a:pathLst>
                <a:path w="4223" h="2773" extrusionOk="0">
                  <a:moveTo>
                    <a:pt x="1056" y="0"/>
                  </a:moveTo>
                  <a:cubicBezTo>
                    <a:pt x="969" y="0"/>
                    <a:pt x="883" y="32"/>
                    <a:pt x="820" y="95"/>
                  </a:cubicBezTo>
                  <a:lnTo>
                    <a:pt x="95" y="820"/>
                  </a:lnTo>
                  <a:cubicBezTo>
                    <a:pt x="1" y="914"/>
                    <a:pt x="1" y="1166"/>
                    <a:pt x="95" y="1292"/>
                  </a:cubicBezTo>
                  <a:cubicBezTo>
                    <a:pt x="158" y="1339"/>
                    <a:pt x="253" y="1363"/>
                    <a:pt x="343" y="1363"/>
                  </a:cubicBezTo>
                  <a:cubicBezTo>
                    <a:pt x="434" y="1363"/>
                    <a:pt x="521" y="1339"/>
                    <a:pt x="568" y="1292"/>
                  </a:cubicBezTo>
                  <a:lnTo>
                    <a:pt x="694" y="1166"/>
                  </a:lnTo>
                  <a:lnTo>
                    <a:pt x="694" y="1702"/>
                  </a:lnTo>
                  <a:cubicBezTo>
                    <a:pt x="757" y="2300"/>
                    <a:pt x="1229" y="2773"/>
                    <a:pt x="1765" y="2773"/>
                  </a:cubicBezTo>
                  <a:lnTo>
                    <a:pt x="3844" y="2773"/>
                  </a:lnTo>
                  <a:cubicBezTo>
                    <a:pt x="4065" y="2773"/>
                    <a:pt x="4222" y="2615"/>
                    <a:pt x="4222" y="2426"/>
                  </a:cubicBezTo>
                  <a:cubicBezTo>
                    <a:pt x="4222" y="2237"/>
                    <a:pt x="4065" y="2080"/>
                    <a:pt x="3844" y="2080"/>
                  </a:cubicBezTo>
                  <a:lnTo>
                    <a:pt x="1765" y="2080"/>
                  </a:lnTo>
                  <a:cubicBezTo>
                    <a:pt x="1576" y="2080"/>
                    <a:pt x="1418" y="1922"/>
                    <a:pt x="1418" y="1702"/>
                  </a:cubicBezTo>
                  <a:lnTo>
                    <a:pt x="1418" y="1166"/>
                  </a:lnTo>
                  <a:lnTo>
                    <a:pt x="1544" y="1292"/>
                  </a:lnTo>
                  <a:cubicBezTo>
                    <a:pt x="1592" y="1339"/>
                    <a:pt x="1678" y="1363"/>
                    <a:pt x="1769" y="1363"/>
                  </a:cubicBezTo>
                  <a:cubicBezTo>
                    <a:pt x="1859" y="1363"/>
                    <a:pt x="1954" y="1339"/>
                    <a:pt x="2017" y="1292"/>
                  </a:cubicBezTo>
                  <a:cubicBezTo>
                    <a:pt x="2112" y="1166"/>
                    <a:pt x="2112" y="914"/>
                    <a:pt x="2017" y="820"/>
                  </a:cubicBezTo>
                  <a:lnTo>
                    <a:pt x="1292" y="95"/>
                  </a:lnTo>
                  <a:cubicBezTo>
                    <a:pt x="1229" y="32"/>
                    <a:pt x="1143" y="0"/>
                    <a:pt x="10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8488;p55">
              <a:extLst>
                <a:ext uri="{FF2B5EF4-FFF2-40B4-BE49-F238E27FC236}">
                  <a16:creationId xmlns:a16="http://schemas.microsoft.com/office/drawing/2014/main" id="{95268CDE-83C3-4BD0-A68B-A99BADB032F4}"/>
                </a:ext>
              </a:extLst>
            </p:cNvPr>
            <p:cNvSpPr/>
            <p:nvPr/>
          </p:nvSpPr>
          <p:spPr>
            <a:xfrm>
              <a:off x="2141000" y="1954475"/>
              <a:ext cx="139450" cy="174100"/>
            </a:xfrm>
            <a:custGeom>
              <a:avLst/>
              <a:gdLst/>
              <a:ahLst/>
              <a:cxnLst/>
              <a:rect l="l" t="t" r="r" b="b"/>
              <a:pathLst>
                <a:path w="5578" h="6964" extrusionOk="0">
                  <a:moveTo>
                    <a:pt x="2773" y="694"/>
                  </a:moveTo>
                  <a:cubicBezTo>
                    <a:pt x="3372" y="694"/>
                    <a:pt x="3782" y="1166"/>
                    <a:pt x="3782" y="1734"/>
                  </a:cubicBezTo>
                  <a:cubicBezTo>
                    <a:pt x="3782" y="2301"/>
                    <a:pt x="3309" y="2742"/>
                    <a:pt x="2773" y="2742"/>
                  </a:cubicBezTo>
                  <a:cubicBezTo>
                    <a:pt x="2175" y="2742"/>
                    <a:pt x="1734" y="2269"/>
                    <a:pt x="1734" y="1734"/>
                  </a:cubicBezTo>
                  <a:cubicBezTo>
                    <a:pt x="1734" y="1166"/>
                    <a:pt x="2206" y="694"/>
                    <a:pt x="2773" y="694"/>
                  </a:cubicBezTo>
                  <a:close/>
                  <a:moveTo>
                    <a:pt x="2773" y="3466"/>
                  </a:moveTo>
                  <a:cubicBezTo>
                    <a:pt x="3908" y="3466"/>
                    <a:pt x="4853" y="4411"/>
                    <a:pt x="4853" y="5546"/>
                  </a:cubicBezTo>
                  <a:lnTo>
                    <a:pt x="4853" y="6270"/>
                  </a:lnTo>
                  <a:lnTo>
                    <a:pt x="694" y="6270"/>
                  </a:lnTo>
                  <a:lnTo>
                    <a:pt x="694" y="5546"/>
                  </a:lnTo>
                  <a:cubicBezTo>
                    <a:pt x="694" y="4411"/>
                    <a:pt x="1639" y="3466"/>
                    <a:pt x="2773" y="3466"/>
                  </a:cubicBezTo>
                  <a:close/>
                  <a:moveTo>
                    <a:pt x="2805" y="1"/>
                  </a:moveTo>
                  <a:cubicBezTo>
                    <a:pt x="1860" y="1"/>
                    <a:pt x="1072" y="788"/>
                    <a:pt x="1072" y="1734"/>
                  </a:cubicBezTo>
                  <a:cubicBezTo>
                    <a:pt x="1072" y="2238"/>
                    <a:pt x="1324" y="2710"/>
                    <a:pt x="1671" y="3025"/>
                  </a:cubicBezTo>
                  <a:cubicBezTo>
                    <a:pt x="726" y="3466"/>
                    <a:pt x="64" y="4443"/>
                    <a:pt x="64" y="5577"/>
                  </a:cubicBezTo>
                  <a:lnTo>
                    <a:pt x="64" y="6617"/>
                  </a:lnTo>
                  <a:cubicBezTo>
                    <a:pt x="1" y="6806"/>
                    <a:pt x="159" y="6963"/>
                    <a:pt x="379" y="6963"/>
                  </a:cubicBezTo>
                  <a:lnTo>
                    <a:pt x="5199" y="6963"/>
                  </a:lnTo>
                  <a:cubicBezTo>
                    <a:pt x="5420" y="6963"/>
                    <a:pt x="5577" y="6806"/>
                    <a:pt x="5577" y="6617"/>
                  </a:cubicBezTo>
                  <a:lnTo>
                    <a:pt x="5577" y="5577"/>
                  </a:lnTo>
                  <a:cubicBezTo>
                    <a:pt x="5577" y="4443"/>
                    <a:pt x="4884" y="3498"/>
                    <a:pt x="3939" y="3025"/>
                  </a:cubicBezTo>
                  <a:cubicBezTo>
                    <a:pt x="4317" y="2710"/>
                    <a:pt x="4538" y="2238"/>
                    <a:pt x="4538" y="1734"/>
                  </a:cubicBezTo>
                  <a:cubicBezTo>
                    <a:pt x="4538" y="788"/>
                    <a:pt x="3750" y="1"/>
                    <a:pt x="28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8489;p55">
              <a:extLst>
                <a:ext uri="{FF2B5EF4-FFF2-40B4-BE49-F238E27FC236}">
                  <a16:creationId xmlns:a16="http://schemas.microsoft.com/office/drawing/2014/main" id="{E4CFFBA8-C6AC-4FFB-913A-DDCF6A2633E8}"/>
                </a:ext>
              </a:extLst>
            </p:cNvPr>
            <p:cNvSpPr/>
            <p:nvPr/>
          </p:nvSpPr>
          <p:spPr>
            <a:xfrm>
              <a:off x="2298525" y="2076550"/>
              <a:ext cx="139450" cy="174100"/>
            </a:xfrm>
            <a:custGeom>
              <a:avLst/>
              <a:gdLst/>
              <a:ahLst/>
              <a:cxnLst/>
              <a:rect l="l" t="t" r="r" b="b"/>
              <a:pathLst>
                <a:path w="5578" h="6964" extrusionOk="0">
                  <a:moveTo>
                    <a:pt x="2773" y="663"/>
                  </a:moveTo>
                  <a:cubicBezTo>
                    <a:pt x="3372" y="663"/>
                    <a:pt x="3782" y="1135"/>
                    <a:pt x="3782" y="1702"/>
                  </a:cubicBezTo>
                  <a:cubicBezTo>
                    <a:pt x="3782" y="2238"/>
                    <a:pt x="3309" y="2710"/>
                    <a:pt x="2773" y="2710"/>
                  </a:cubicBezTo>
                  <a:cubicBezTo>
                    <a:pt x="2175" y="2710"/>
                    <a:pt x="1734" y="2238"/>
                    <a:pt x="1734" y="1702"/>
                  </a:cubicBezTo>
                  <a:cubicBezTo>
                    <a:pt x="1734" y="1135"/>
                    <a:pt x="2175" y="663"/>
                    <a:pt x="2773" y="663"/>
                  </a:cubicBezTo>
                  <a:close/>
                  <a:moveTo>
                    <a:pt x="2773" y="3467"/>
                  </a:moveTo>
                  <a:cubicBezTo>
                    <a:pt x="3908" y="3467"/>
                    <a:pt x="4853" y="4412"/>
                    <a:pt x="4853" y="5546"/>
                  </a:cubicBezTo>
                  <a:lnTo>
                    <a:pt x="4853" y="6270"/>
                  </a:lnTo>
                  <a:lnTo>
                    <a:pt x="694" y="6270"/>
                  </a:lnTo>
                  <a:lnTo>
                    <a:pt x="694" y="5546"/>
                  </a:lnTo>
                  <a:cubicBezTo>
                    <a:pt x="694" y="4412"/>
                    <a:pt x="1639" y="3467"/>
                    <a:pt x="2773" y="3467"/>
                  </a:cubicBezTo>
                  <a:close/>
                  <a:moveTo>
                    <a:pt x="2773" y="1"/>
                  </a:moveTo>
                  <a:cubicBezTo>
                    <a:pt x="1828" y="1"/>
                    <a:pt x="1041" y="789"/>
                    <a:pt x="1041" y="1734"/>
                  </a:cubicBezTo>
                  <a:cubicBezTo>
                    <a:pt x="1041" y="2238"/>
                    <a:pt x="1261" y="2710"/>
                    <a:pt x="1608" y="3025"/>
                  </a:cubicBezTo>
                  <a:cubicBezTo>
                    <a:pt x="663" y="3467"/>
                    <a:pt x="1" y="4443"/>
                    <a:pt x="1" y="5546"/>
                  </a:cubicBezTo>
                  <a:lnTo>
                    <a:pt x="1" y="6617"/>
                  </a:lnTo>
                  <a:cubicBezTo>
                    <a:pt x="1" y="6806"/>
                    <a:pt x="159" y="6964"/>
                    <a:pt x="379" y="6964"/>
                  </a:cubicBezTo>
                  <a:lnTo>
                    <a:pt x="5199" y="6964"/>
                  </a:lnTo>
                  <a:cubicBezTo>
                    <a:pt x="5420" y="6964"/>
                    <a:pt x="5577" y="6806"/>
                    <a:pt x="5577" y="6617"/>
                  </a:cubicBezTo>
                  <a:lnTo>
                    <a:pt x="5577" y="5546"/>
                  </a:lnTo>
                  <a:cubicBezTo>
                    <a:pt x="5514" y="4412"/>
                    <a:pt x="4853" y="3467"/>
                    <a:pt x="3908" y="3025"/>
                  </a:cubicBezTo>
                  <a:cubicBezTo>
                    <a:pt x="4254" y="2710"/>
                    <a:pt x="4506" y="2238"/>
                    <a:pt x="4506" y="1734"/>
                  </a:cubicBezTo>
                  <a:cubicBezTo>
                    <a:pt x="4506" y="789"/>
                    <a:pt x="3719" y="1"/>
                    <a:pt x="27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8490;p55">
            <a:extLst>
              <a:ext uri="{FF2B5EF4-FFF2-40B4-BE49-F238E27FC236}">
                <a16:creationId xmlns:a16="http://schemas.microsoft.com/office/drawing/2014/main" id="{ADE0AF7C-07F6-43BF-A59A-8EC6E8267170}"/>
              </a:ext>
            </a:extLst>
          </p:cNvPr>
          <p:cNvGrpSpPr/>
          <p:nvPr/>
        </p:nvGrpSpPr>
        <p:grpSpPr>
          <a:xfrm>
            <a:off x="3424137" y="2184719"/>
            <a:ext cx="496202" cy="476263"/>
            <a:chOff x="2140225" y="2318650"/>
            <a:chExt cx="307975" cy="295600"/>
          </a:xfrm>
          <a:solidFill>
            <a:srgbClr val="5C3183"/>
          </a:solidFill>
        </p:grpSpPr>
        <p:sp>
          <p:nvSpPr>
            <p:cNvPr id="390" name="Google Shape;8491;p55">
              <a:extLst>
                <a:ext uri="{FF2B5EF4-FFF2-40B4-BE49-F238E27FC236}">
                  <a16:creationId xmlns:a16="http://schemas.microsoft.com/office/drawing/2014/main" id="{F3604F7B-94C9-4A02-BFFE-60E932E4C32F}"/>
                </a:ext>
              </a:extLst>
            </p:cNvPr>
            <p:cNvSpPr/>
            <p:nvPr/>
          </p:nvSpPr>
          <p:spPr>
            <a:xfrm>
              <a:off x="2281200" y="2353025"/>
              <a:ext cx="104000" cy="121300"/>
            </a:xfrm>
            <a:custGeom>
              <a:avLst/>
              <a:gdLst/>
              <a:ahLst/>
              <a:cxnLst/>
              <a:rect l="l" t="t" r="r" b="b"/>
              <a:pathLst>
                <a:path w="4160" h="4852" extrusionOk="0">
                  <a:moveTo>
                    <a:pt x="2080" y="662"/>
                  </a:moveTo>
                  <a:cubicBezTo>
                    <a:pt x="2490" y="662"/>
                    <a:pt x="2805" y="977"/>
                    <a:pt x="2805" y="1386"/>
                  </a:cubicBezTo>
                  <a:cubicBezTo>
                    <a:pt x="2805" y="1764"/>
                    <a:pt x="2490" y="2079"/>
                    <a:pt x="2080" y="2079"/>
                  </a:cubicBezTo>
                  <a:cubicBezTo>
                    <a:pt x="1702" y="2079"/>
                    <a:pt x="1387" y="1764"/>
                    <a:pt x="1387" y="1386"/>
                  </a:cubicBezTo>
                  <a:cubicBezTo>
                    <a:pt x="1387" y="977"/>
                    <a:pt x="1702" y="662"/>
                    <a:pt x="2080" y="662"/>
                  </a:cubicBezTo>
                  <a:close/>
                  <a:moveTo>
                    <a:pt x="2080" y="2773"/>
                  </a:moveTo>
                  <a:cubicBezTo>
                    <a:pt x="2836" y="2773"/>
                    <a:pt x="3466" y="3403"/>
                    <a:pt x="3466" y="4127"/>
                  </a:cubicBezTo>
                  <a:lnTo>
                    <a:pt x="662" y="4127"/>
                  </a:lnTo>
                  <a:cubicBezTo>
                    <a:pt x="662" y="3403"/>
                    <a:pt x="1293" y="2773"/>
                    <a:pt x="2080" y="2773"/>
                  </a:cubicBezTo>
                  <a:close/>
                  <a:moveTo>
                    <a:pt x="2112" y="0"/>
                  </a:moveTo>
                  <a:cubicBezTo>
                    <a:pt x="1387" y="0"/>
                    <a:pt x="757" y="630"/>
                    <a:pt x="757" y="1386"/>
                  </a:cubicBezTo>
                  <a:cubicBezTo>
                    <a:pt x="757" y="1733"/>
                    <a:pt x="915" y="2079"/>
                    <a:pt x="1135" y="2332"/>
                  </a:cubicBezTo>
                  <a:cubicBezTo>
                    <a:pt x="505" y="2678"/>
                    <a:pt x="64" y="3340"/>
                    <a:pt x="64" y="4127"/>
                  </a:cubicBezTo>
                  <a:lnTo>
                    <a:pt x="64" y="4505"/>
                  </a:lnTo>
                  <a:cubicBezTo>
                    <a:pt x="1" y="4694"/>
                    <a:pt x="158" y="4852"/>
                    <a:pt x="347" y="4852"/>
                  </a:cubicBezTo>
                  <a:lnTo>
                    <a:pt x="3813" y="4852"/>
                  </a:lnTo>
                  <a:cubicBezTo>
                    <a:pt x="4002" y="4852"/>
                    <a:pt x="4160" y="4694"/>
                    <a:pt x="4160" y="4505"/>
                  </a:cubicBezTo>
                  <a:lnTo>
                    <a:pt x="4160" y="4127"/>
                  </a:lnTo>
                  <a:cubicBezTo>
                    <a:pt x="4160" y="3340"/>
                    <a:pt x="3750" y="2678"/>
                    <a:pt x="3120" y="2332"/>
                  </a:cubicBezTo>
                  <a:cubicBezTo>
                    <a:pt x="3340" y="2079"/>
                    <a:pt x="3498" y="1733"/>
                    <a:pt x="3498" y="1386"/>
                  </a:cubicBezTo>
                  <a:cubicBezTo>
                    <a:pt x="3498" y="630"/>
                    <a:pt x="2868" y="0"/>
                    <a:pt x="21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8492;p55">
              <a:extLst>
                <a:ext uri="{FF2B5EF4-FFF2-40B4-BE49-F238E27FC236}">
                  <a16:creationId xmlns:a16="http://schemas.microsoft.com/office/drawing/2014/main" id="{15B035A8-AB37-4741-A7BB-C350E0F66A0D}"/>
                </a:ext>
              </a:extLst>
            </p:cNvPr>
            <p:cNvSpPr/>
            <p:nvPr/>
          </p:nvSpPr>
          <p:spPr>
            <a:xfrm>
              <a:off x="2140225" y="2318650"/>
              <a:ext cx="307975" cy="295600"/>
            </a:xfrm>
            <a:custGeom>
              <a:avLst/>
              <a:gdLst/>
              <a:ahLst/>
              <a:cxnLst/>
              <a:rect l="l" t="t" r="r" b="b"/>
              <a:pathLst>
                <a:path w="12319" h="11824" extrusionOk="0">
                  <a:moveTo>
                    <a:pt x="7712" y="682"/>
                  </a:moveTo>
                  <a:cubicBezTo>
                    <a:pt x="8607" y="682"/>
                    <a:pt x="9499" y="1029"/>
                    <a:pt x="10177" y="1690"/>
                  </a:cubicBezTo>
                  <a:cubicBezTo>
                    <a:pt x="11468" y="2982"/>
                    <a:pt x="11531" y="5187"/>
                    <a:pt x="10177" y="6573"/>
                  </a:cubicBezTo>
                  <a:cubicBezTo>
                    <a:pt x="9500" y="7266"/>
                    <a:pt x="8627" y="7590"/>
                    <a:pt x="7754" y="7590"/>
                  </a:cubicBezTo>
                  <a:cubicBezTo>
                    <a:pt x="6839" y="7590"/>
                    <a:pt x="5923" y="7234"/>
                    <a:pt x="5230" y="6573"/>
                  </a:cubicBezTo>
                  <a:cubicBezTo>
                    <a:pt x="3939" y="5282"/>
                    <a:pt x="3876" y="3045"/>
                    <a:pt x="5325" y="1659"/>
                  </a:cubicBezTo>
                  <a:cubicBezTo>
                    <a:pt x="6001" y="997"/>
                    <a:pt x="6858" y="682"/>
                    <a:pt x="7712" y="682"/>
                  </a:cubicBezTo>
                  <a:close/>
                  <a:moveTo>
                    <a:pt x="4128" y="6258"/>
                  </a:moveTo>
                  <a:cubicBezTo>
                    <a:pt x="4285" y="6573"/>
                    <a:pt x="4537" y="6857"/>
                    <a:pt x="4758" y="7078"/>
                  </a:cubicBezTo>
                  <a:cubicBezTo>
                    <a:pt x="5010" y="7330"/>
                    <a:pt x="5293" y="7550"/>
                    <a:pt x="5577" y="7708"/>
                  </a:cubicBezTo>
                  <a:lnTo>
                    <a:pt x="5136" y="8180"/>
                  </a:lnTo>
                  <a:cubicBezTo>
                    <a:pt x="5073" y="8243"/>
                    <a:pt x="4978" y="8275"/>
                    <a:pt x="4888" y="8275"/>
                  </a:cubicBezTo>
                  <a:cubicBezTo>
                    <a:pt x="4797" y="8275"/>
                    <a:pt x="4710" y="8243"/>
                    <a:pt x="4663" y="8180"/>
                  </a:cubicBezTo>
                  <a:lnTo>
                    <a:pt x="3655" y="7204"/>
                  </a:lnTo>
                  <a:cubicBezTo>
                    <a:pt x="3498" y="7078"/>
                    <a:pt x="3498" y="6857"/>
                    <a:pt x="3655" y="6731"/>
                  </a:cubicBezTo>
                  <a:lnTo>
                    <a:pt x="4128" y="6258"/>
                  </a:lnTo>
                  <a:close/>
                  <a:moveTo>
                    <a:pt x="3403" y="7960"/>
                  </a:moveTo>
                  <a:lnTo>
                    <a:pt x="3876" y="8432"/>
                  </a:lnTo>
                  <a:lnTo>
                    <a:pt x="3309" y="8968"/>
                  </a:lnTo>
                  <a:lnTo>
                    <a:pt x="2836" y="8495"/>
                  </a:lnTo>
                  <a:lnTo>
                    <a:pt x="3403" y="7960"/>
                  </a:lnTo>
                  <a:close/>
                  <a:moveTo>
                    <a:pt x="2363" y="8968"/>
                  </a:moveTo>
                  <a:lnTo>
                    <a:pt x="2836" y="9440"/>
                  </a:lnTo>
                  <a:lnTo>
                    <a:pt x="1292" y="10984"/>
                  </a:lnTo>
                  <a:cubicBezTo>
                    <a:pt x="1245" y="11047"/>
                    <a:pt x="1158" y="11079"/>
                    <a:pt x="1068" y="11079"/>
                  </a:cubicBezTo>
                  <a:cubicBezTo>
                    <a:pt x="977" y="11079"/>
                    <a:pt x="883" y="11047"/>
                    <a:pt x="820" y="10984"/>
                  </a:cubicBezTo>
                  <a:cubicBezTo>
                    <a:pt x="725" y="10858"/>
                    <a:pt x="725" y="10669"/>
                    <a:pt x="820" y="10512"/>
                  </a:cubicBezTo>
                  <a:lnTo>
                    <a:pt x="2363" y="8968"/>
                  </a:lnTo>
                  <a:close/>
                  <a:moveTo>
                    <a:pt x="7731" y="1"/>
                  </a:moveTo>
                  <a:cubicBezTo>
                    <a:pt x="6669" y="1"/>
                    <a:pt x="5604" y="403"/>
                    <a:pt x="4789" y="1218"/>
                  </a:cubicBezTo>
                  <a:cubicBezTo>
                    <a:pt x="3592" y="2446"/>
                    <a:pt x="3309" y="4179"/>
                    <a:pt x="3844" y="5628"/>
                  </a:cubicBezTo>
                  <a:lnTo>
                    <a:pt x="3182" y="6290"/>
                  </a:lnTo>
                  <a:cubicBezTo>
                    <a:pt x="2867" y="6605"/>
                    <a:pt x="2804" y="7078"/>
                    <a:pt x="2993" y="7487"/>
                  </a:cubicBezTo>
                  <a:lnTo>
                    <a:pt x="410" y="10071"/>
                  </a:lnTo>
                  <a:cubicBezTo>
                    <a:pt x="0" y="10480"/>
                    <a:pt x="0" y="11142"/>
                    <a:pt x="410" y="11520"/>
                  </a:cubicBezTo>
                  <a:cubicBezTo>
                    <a:pt x="580" y="11721"/>
                    <a:pt x="826" y="11823"/>
                    <a:pt x="1081" y="11823"/>
                  </a:cubicBezTo>
                  <a:cubicBezTo>
                    <a:pt x="1345" y="11823"/>
                    <a:pt x="1619" y="11713"/>
                    <a:pt x="1828" y="11488"/>
                  </a:cubicBezTo>
                  <a:lnTo>
                    <a:pt x="4411" y="8905"/>
                  </a:lnTo>
                  <a:cubicBezTo>
                    <a:pt x="4565" y="8976"/>
                    <a:pt x="4727" y="9011"/>
                    <a:pt x="4887" y="9011"/>
                  </a:cubicBezTo>
                  <a:cubicBezTo>
                    <a:pt x="5153" y="9011"/>
                    <a:pt x="5411" y="8913"/>
                    <a:pt x="5608" y="8716"/>
                  </a:cubicBezTo>
                  <a:lnTo>
                    <a:pt x="6270" y="8023"/>
                  </a:lnTo>
                  <a:cubicBezTo>
                    <a:pt x="6736" y="8205"/>
                    <a:pt x="7231" y="8296"/>
                    <a:pt x="7729" y="8296"/>
                  </a:cubicBezTo>
                  <a:cubicBezTo>
                    <a:pt x="8781" y="8296"/>
                    <a:pt x="9847" y="7890"/>
                    <a:pt x="10681" y="7078"/>
                  </a:cubicBezTo>
                  <a:cubicBezTo>
                    <a:pt x="12319" y="5439"/>
                    <a:pt x="12287" y="2793"/>
                    <a:pt x="10681" y="1218"/>
                  </a:cubicBezTo>
                  <a:cubicBezTo>
                    <a:pt x="9873" y="410"/>
                    <a:pt x="8804" y="1"/>
                    <a:pt x="77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8493;p55">
            <a:extLst>
              <a:ext uri="{FF2B5EF4-FFF2-40B4-BE49-F238E27FC236}">
                <a16:creationId xmlns:a16="http://schemas.microsoft.com/office/drawing/2014/main" id="{930401BC-58AA-43F0-94BC-BF27ACA774DA}"/>
              </a:ext>
            </a:extLst>
          </p:cNvPr>
          <p:cNvGrpSpPr/>
          <p:nvPr/>
        </p:nvGrpSpPr>
        <p:grpSpPr>
          <a:xfrm>
            <a:off x="3431730" y="2797832"/>
            <a:ext cx="481016" cy="477150"/>
            <a:chOff x="2139425" y="2682250"/>
            <a:chExt cx="298550" cy="296150"/>
          </a:xfrm>
          <a:solidFill>
            <a:srgbClr val="5C3183"/>
          </a:solidFill>
        </p:grpSpPr>
        <p:sp>
          <p:nvSpPr>
            <p:cNvPr id="386" name="Google Shape;8494;p55">
              <a:extLst>
                <a:ext uri="{FF2B5EF4-FFF2-40B4-BE49-F238E27FC236}">
                  <a16:creationId xmlns:a16="http://schemas.microsoft.com/office/drawing/2014/main" id="{125A9FC6-D070-4DFF-8228-9C912B7C9E47}"/>
                </a:ext>
              </a:extLst>
            </p:cNvPr>
            <p:cNvSpPr/>
            <p:nvPr/>
          </p:nvSpPr>
          <p:spPr>
            <a:xfrm>
              <a:off x="2139425" y="2787000"/>
              <a:ext cx="159125" cy="191400"/>
            </a:xfrm>
            <a:custGeom>
              <a:avLst/>
              <a:gdLst/>
              <a:ahLst/>
              <a:cxnLst/>
              <a:rect l="l" t="t" r="r" b="b"/>
              <a:pathLst>
                <a:path w="6365" h="7656" extrusionOk="0">
                  <a:moveTo>
                    <a:pt x="3214" y="630"/>
                  </a:moveTo>
                  <a:cubicBezTo>
                    <a:pt x="3813" y="630"/>
                    <a:pt x="4286" y="1103"/>
                    <a:pt x="4286" y="1670"/>
                  </a:cubicBezTo>
                  <a:cubicBezTo>
                    <a:pt x="4286" y="2206"/>
                    <a:pt x="3813" y="2678"/>
                    <a:pt x="3214" y="2678"/>
                  </a:cubicBezTo>
                  <a:cubicBezTo>
                    <a:pt x="2647" y="2678"/>
                    <a:pt x="2175" y="2206"/>
                    <a:pt x="2175" y="1670"/>
                  </a:cubicBezTo>
                  <a:cubicBezTo>
                    <a:pt x="2175" y="1166"/>
                    <a:pt x="2647" y="630"/>
                    <a:pt x="3214" y="630"/>
                  </a:cubicBezTo>
                  <a:close/>
                  <a:moveTo>
                    <a:pt x="3183" y="3403"/>
                  </a:moveTo>
                  <a:cubicBezTo>
                    <a:pt x="4538" y="3403"/>
                    <a:pt x="5609" y="4506"/>
                    <a:pt x="5609" y="5829"/>
                  </a:cubicBezTo>
                  <a:lnTo>
                    <a:pt x="5609" y="6931"/>
                  </a:lnTo>
                  <a:lnTo>
                    <a:pt x="757" y="6931"/>
                  </a:lnTo>
                  <a:lnTo>
                    <a:pt x="757" y="5829"/>
                  </a:lnTo>
                  <a:cubicBezTo>
                    <a:pt x="757" y="4506"/>
                    <a:pt x="1860" y="3403"/>
                    <a:pt x="3183" y="3403"/>
                  </a:cubicBezTo>
                  <a:close/>
                  <a:moveTo>
                    <a:pt x="3183" y="0"/>
                  </a:moveTo>
                  <a:cubicBezTo>
                    <a:pt x="2238" y="0"/>
                    <a:pt x="1419" y="788"/>
                    <a:pt x="1419" y="1733"/>
                  </a:cubicBezTo>
                  <a:cubicBezTo>
                    <a:pt x="1419" y="2206"/>
                    <a:pt x="1608" y="2678"/>
                    <a:pt x="1954" y="2993"/>
                  </a:cubicBezTo>
                  <a:cubicBezTo>
                    <a:pt x="820" y="3466"/>
                    <a:pt x="1" y="4569"/>
                    <a:pt x="1" y="5892"/>
                  </a:cubicBezTo>
                  <a:lnTo>
                    <a:pt x="1" y="7309"/>
                  </a:lnTo>
                  <a:cubicBezTo>
                    <a:pt x="64" y="7498"/>
                    <a:pt x="222" y="7656"/>
                    <a:pt x="442" y="7656"/>
                  </a:cubicBezTo>
                  <a:lnTo>
                    <a:pt x="6018" y="7656"/>
                  </a:lnTo>
                  <a:cubicBezTo>
                    <a:pt x="6207" y="7656"/>
                    <a:pt x="6365" y="7498"/>
                    <a:pt x="6365" y="7309"/>
                  </a:cubicBezTo>
                  <a:lnTo>
                    <a:pt x="6365" y="5892"/>
                  </a:lnTo>
                  <a:cubicBezTo>
                    <a:pt x="6365" y="4569"/>
                    <a:pt x="5546" y="3466"/>
                    <a:pt x="4412" y="2993"/>
                  </a:cubicBezTo>
                  <a:cubicBezTo>
                    <a:pt x="4758" y="2647"/>
                    <a:pt x="4947" y="2206"/>
                    <a:pt x="4947" y="1733"/>
                  </a:cubicBezTo>
                  <a:cubicBezTo>
                    <a:pt x="4947" y="788"/>
                    <a:pt x="4160" y="0"/>
                    <a:pt x="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8495;p55">
              <a:extLst>
                <a:ext uri="{FF2B5EF4-FFF2-40B4-BE49-F238E27FC236}">
                  <a16:creationId xmlns:a16="http://schemas.microsoft.com/office/drawing/2014/main" id="{D46E69D6-AF0B-4391-B678-E93C9217E61C}"/>
                </a:ext>
              </a:extLst>
            </p:cNvPr>
            <p:cNvSpPr/>
            <p:nvPr/>
          </p:nvSpPr>
          <p:spPr>
            <a:xfrm>
              <a:off x="2280425" y="2682250"/>
              <a:ext cx="157550" cy="155975"/>
            </a:xfrm>
            <a:custGeom>
              <a:avLst/>
              <a:gdLst/>
              <a:ahLst/>
              <a:cxnLst/>
              <a:rect l="l" t="t" r="r" b="b"/>
              <a:pathLst>
                <a:path w="6302" h="6239" extrusionOk="0">
                  <a:moveTo>
                    <a:pt x="3182" y="662"/>
                  </a:moveTo>
                  <a:cubicBezTo>
                    <a:pt x="4506" y="662"/>
                    <a:pt x="5608" y="1764"/>
                    <a:pt x="5608" y="3088"/>
                  </a:cubicBezTo>
                  <a:cubicBezTo>
                    <a:pt x="5577" y="4442"/>
                    <a:pt x="4474" y="5545"/>
                    <a:pt x="3151" y="5545"/>
                  </a:cubicBezTo>
                  <a:cubicBezTo>
                    <a:pt x="2710" y="5545"/>
                    <a:pt x="2300" y="5419"/>
                    <a:pt x="1954" y="5230"/>
                  </a:cubicBezTo>
                  <a:cubicBezTo>
                    <a:pt x="1891" y="5198"/>
                    <a:pt x="1796" y="5198"/>
                    <a:pt x="1733" y="5198"/>
                  </a:cubicBezTo>
                  <a:lnTo>
                    <a:pt x="946" y="5388"/>
                  </a:lnTo>
                  <a:lnTo>
                    <a:pt x="1166" y="4663"/>
                  </a:lnTo>
                  <a:cubicBezTo>
                    <a:pt x="1198" y="4568"/>
                    <a:pt x="1166" y="4474"/>
                    <a:pt x="1135" y="4411"/>
                  </a:cubicBezTo>
                  <a:cubicBezTo>
                    <a:pt x="883" y="4001"/>
                    <a:pt x="725" y="3560"/>
                    <a:pt x="725" y="3088"/>
                  </a:cubicBezTo>
                  <a:cubicBezTo>
                    <a:pt x="725" y="1764"/>
                    <a:pt x="1828" y="662"/>
                    <a:pt x="3182" y="662"/>
                  </a:cubicBezTo>
                  <a:close/>
                  <a:moveTo>
                    <a:pt x="3151" y="0"/>
                  </a:moveTo>
                  <a:cubicBezTo>
                    <a:pt x="1418" y="0"/>
                    <a:pt x="32" y="1418"/>
                    <a:pt x="32" y="3088"/>
                  </a:cubicBezTo>
                  <a:cubicBezTo>
                    <a:pt x="32" y="3655"/>
                    <a:pt x="158" y="4159"/>
                    <a:pt x="410" y="4631"/>
                  </a:cubicBezTo>
                  <a:lnTo>
                    <a:pt x="32" y="5766"/>
                  </a:lnTo>
                  <a:cubicBezTo>
                    <a:pt x="0" y="5892"/>
                    <a:pt x="32" y="6018"/>
                    <a:pt x="95" y="6144"/>
                  </a:cubicBezTo>
                  <a:cubicBezTo>
                    <a:pt x="189" y="6207"/>
                    <a:pt x="315" y="6238"/>
                    <a:pt x="473" y="6238"/>
                  </a:cubicBezTo>
                  <a:lnTo>
                    <a:pt x="1765" y="5923"/>
                  </a:lnTo>
                  <a:cubicBezTo>
                    <a:pt x="2206" y="6175"/>
                    <a:pt x="2678" y="6238"/>
                    <a:pt x="3182" y="6238"/>
                  </a:cubicBezTo>
                  <a:cubicBezTo>
                    <a:pt x="4915" y="6238"/>
                    <a:pt x="6301" y="4820"/>
                    <a:pt x="6301" y="3151"/>
                  </a:cubicBezTo>
                  <a:cubicBezTo>
                    <a:pt x="6238" y="1418"/>
                    <a:pt x="4884"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8496;p55">
              <a:extLst>
                <a:ext uri="{FF2B5EF4-FFF2-40B4-BE49-F238E27FC236}">
                  <a16:creationId xmlns:a16="http://schemas.microsoft.com/office/drawing/2014/main" id="{EA714970-7626-4450-8778-98CD41641B4D}"/>
                </a:ext>
              </a:extLst>
            </p:cNvPr>
            <p:cNvSpPr/>
            <p:nvPr/>
          </p:nvSpPr>
          <p:spPr>
            <a:xfrm>
              <a:off x="2349725" y="2725550"/>
              <a:ext cx="18150" cy="17375"/>
            </a:xfrm>
            <a:custGeom>
              <a:avLst/>
              <a:gdLst/>
              <a:ahLst/>
              <a:cxnLst/>
              <a:rect l="l" t="t" r="r" b="b"/>
              <a:pathLst>
                <a:path w="726" h="695" extrusionOk="0">
                  <a:moveTo>
                    <a:pt x="379" y="1"/>
                  </a:moveTo>
                  <a:cubicBezTo>
                    <a:pt x="158" y="1"/>
                    <a:pt x="1" y="158"/>
                    <a:pt x="1" y="348"/>
                  </a:cubicBezTo>
                  <a:cubicBezTo>
                    <a:pt x="1" y="537"/>
                    <a:pt x="158" y="694"/>
                    <a:pt x="379" y="694"/>
                  </a:cubicBezTo>
                  <a:cubicBezTo>
                    <a:pt x="568" y="694"/>
                    <a:pt x="725" y="537"/>
                    <a:pt x="725" y="348"/>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8497;p55">
              <a:extLst>
                <a:ext uri="{FF2B5EF4-FFF2-40B4-BE49-F238E27FC236}">
                  <a16:creationId xmlns:a16="http://schemas.microsoft.com/office/drawing/2014/main" id="{8FD8CECE-93E0-43C5-BDE4-F6ACDF02A475}"/>
                </a:ext>
              </a:extLst>
            </p:cNvPr>
            <p:cNvSpPr/>
            <p:nvPr/>
          </p:nvSpPr>
          <p:spPr>
            <a:xfrm>
              <a:off x="2349725" y="2751550"/>
              <a:ext cx="18150" cy="52800"/>
            </a:xfrm>
            <a:custGeom>
              <a:avLst/>
              <a:gdLst/>
              <a:ahLst/>
              <a:cxnLst/>
              <a:rect l="l" t="t" r="r" b="b"/>
              <a:pathLst>
                <a:path w="726" h="2112" extrusionOk="0">
                  <a:moveTo>
                    <a:pt x="379" y="1"/>
                  </a:moveTo>
                  <a:cubicBezTo>
                    <a:pt x="158" y="1"/>
                    <a:pt x="1" y="158"/>
                    <a:pt x="1" y="379"/>
                  </a:cubicBezTo>
                  <a:lnTo>
                    <a:pt x="1" y="1733"/>
                  </a:lnTo>
                  <a:cubicBezTo>
                    <a:pt x="1" y="1954"/>
                    <a:pt x="158" y="2111"/>
                    <a:pt x="379" y="2111"/>
                  </a:cubicBezTo>
                  <a:cubicBezTo>
                    <a:pt x="568" y="2111"/>
                    <a:pt x="725" y="1954"/>
                    <a:pt x="725" y="1733"/>
                  </a:cubicBezTo>
                  <a:lnTo>
                    <a:pt x="725" y="379"/>
                  </a:ln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8498;p55">
            <a:extLst>
              <a:ext uri="{FF2B5EF4-FFF2-40B4-BE49-F238E27FC236}">
                <a16:creationId xmlns:a16="http://schemas.microsoft.com/office/drawing/2014/main" id="{FBEF6BAD-E287-4113-941E-1CDC60455DE8}"/>
              </a:ext>
            </a:extLst>
          </p:cNvPr>
          <p:cNvGrpSpPr/>
          <p:nvPr/>
        </p:nvGrpSpPr>
        <p:grpSpPr>
          <a:xfrm>
            <a:off x="6456693" y="1676654"/>
            <a:ext cx="478479" cy="361710"/>
            <a:chOff x="3962775" y="1990700"/>
            <a:chExt cx="296975" cy="224500"/>
          </a:xfrm>
          <a:solidFill>
            <a:srgbClr val="5C3183"/>
          </a:solidFill>
        </p:grpSpPr>
        <p:sp>
          <p:nvSpPr>
            <p:cNvPr id="382" name="Google Shape;8499;p55">
              <a:extLst>
                <a:ext uri="{FF2B5EF4-FFF2-40B4-BE49-F238E27FC236}">
                  <a16:creationId xmlns:a16="http://schemas.microsoft.com/office/drawing/2014/main" id="{D79DBCDF-3200-4044-B8B5-EFB390BD9F08}"/>
                </a:ext>
              </a:extLst>
            </p:cNvPr>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8500;p55">
              <a:extLst>
                <a:ext uri="{FF2B5EF4-FFF2-40B4-BE49-F238E27FC236}">
                  <a16:creationId xmlns:a16="http://schemas.microsoft.com/office/drawing/2014/main" id="{F448307B-4C8D-4F42-8B14-37809E51DDBF}"/>
                </a:ext>
              </a:extLst>
            </p:cNvPr>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8501;p55">
              <a:extLst>
                <a:ext uri="{FF2B5EF4-FFF2-40B4-BE49-F238E27FC236}">
                  <a16:creationId xmlns:a16="http://schemas.microsoft.com/office/drawing/2014/main" id="{59A9042F-B492-4994-B00C-AAA0A224D34F}"/>
                </a:ext>
              </a:extLst>
            </p:cNvPr>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8502;p55">
              <a:extLst>
                <a:ext uri="{FF2B5EF4-FFF2-40B4-BE49-F238E27FC236}">
                  <a16:creationId xmlns:a16="http://schemas.microsoft.com/office/drawing/2014/main" id="{95C3294A-5ACB-476E-BE6A-D9631B4E6470}"/>
                </a:ext>
              </a:extLst>
            </p:cNvPr>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8503;p55">
            <a:extLst>
              <a:ext uri="{FF2B5EF4-FFF2-40B4-BE49-F238E27FC236}">
                <a16:creationId xmlns:a16="http://schemas.microsoft.com/office/drawing/2014/main" id="{15BB6FE2-053C-4E2F-8D77-AD375D47BCB0}"/>
              </a:ext>
            </a:extLst>
          </p:cNvPr>
          <p:cNvGrpSpPr/>
          <p:nvPr/>
        </p:nvGrpSpPr>
        <p:grpSpPr>
          <a:xfrm>
            <a:off x="6457338" y="2184256"/>
            <a:ext cx="477189" cy="477189"/>
            <a:chOff x="3963575" y="2317575"/>
            <a:chExt cx="296175" cy="296175"/>
          </a:xfrm>
          <a:solidFill>
            <a:srgbClr val="5C3183"/>
          </a:solidFill>
        </p:grpSpPr>
        <p:sp>
          <p:nvSpPr>
            <p:cNvPr id="366" name="Google Shape;8504;p55">
              <a:extLst>
                <a:ext uri="{FF2B5EF4-FFF2-40B4-BE49-F238E27FC236}">
                  <a16:creationId xmlns:a16="http://schemas.microsoft.com/office/drawing/2014/main" id="{F5B9B05F-1726-4BB7-A642-FD2B5E4FECBB}"/>
                </a:ext>
              </a:extLst>
            </p:cNvPr>
            <p:cNvSpPr/>
            <p:nvPr/>
          </p:nvSpPr>
          <p:spPr>
            <a:xfrm>
              <a:off x="3963575" y="2317575"/>
              <a:ext cx="296175" cy="296175"/>
            </a:xfrm>
            <a:custGeom>
              <a:avLst/>
              <a:gdLst/>
              <a:ahLst/>
              <a:cxnLst/>
              <a:rect l="l" t="t" r="r" b="b"/>
              <a:pathLst>
                <a:path w="11847" h="11847" extrusionOk="0">
                  <a:moveTo>
                    <a:pt x="9483" y="1418"/>
                  </a:moveTo>
                  <a:cubicBezTo>
                    <a:pt x="9672" y="1418"/>
                    <a:pt x="9830" y="1576"/>
                    <a:pt x="9830" y="1765"/>
                  </a:cubicBezTo>
                  <a:lnTo>
                    <a:pt x="9830" y="2836"/>
                  </a:lnTo>
                  <a:lnTo>
                    <a:pt x="788" y="2836"/>
                  </a:lnTo>
                  <a:lnTo>
                    <a:pt x="788" y="1765"/>
                  </a:lnTo>
                  <a:lnTo>
                    <a:pt x="725" y="1765"/>
                  </a:lnTo>
                  <a:cubicBezTo>
                    <a:pt x="725" y="1576"/>
                    <a:pt x="883" y="1418"/>
                    <a:pt x="1072" y="1418"/>
                  </a:cubicBezTo>
                  <a:lnTo>
                    <a:pt x="1418" y="1418"/>
                  </a:lnTo>
                  <a:lnTo>
                    <a:pt x="1418" y="1765"/>
                  </a:lnTo>
                  <a:cubicBezTo>
                    <a:pt x="1418" y="1954"/>
                    <a:pt x="1576" y="2143"/>
                    <a:pt x="1765" y="2143"/>
                  </a:cubicBezTo>
                  <a:cubicBezTo>
                    <a:pt x="1954" y="2143"/>
                    <a:pt x="2111" y="1954"/>
                    <a:pt x="2111" y="1765"/>
                  </a:cubicBezTo>
                  <a:lnTo>
                    <a:pt x="2111" y="1418"/>
                  </a:lnTo>
                  <a:lnTo>
                    <a:pt x="3498" y="1418"/>
                  </a:lnTo>
                  <a:lnTo>
                    <a:pt x="3498" y="1765"/>
                  </a:lnTo>
                  <a:cubicBezTo>
                    <a:pt x="3498" y="1954"/>
                    <a:pt x="3655" y="2143"/>
                    <a:pt x="3844" y="2143"/>
                  </a:cubicBezTo>
                  <a:cubicBezTo>
                    <a:pt x="4065" y="2143"/>
                    <a:pt x="4222" y="1954"/>
                    <a:pt x="4222" y="1765"/>
                  </a:cubicBezTo>
                  <a:lnTo>
                    <a:pt x="4222" y="1418"/>
                  </a:lnTo>
                  <a:lnTo>
                    <a:pt x="6333" y="1418"/>
                  </a:lnTo>
                  <a:lnTo>
                    <a:pt x="6333" y="1765"/>
                  </a:lnTo>
                  <a:cubicBezTo>
                    <a:pt x="6333" y="1954"/>
                    <a:pt x="6490" y="2143"/>
                    <a:pt x="6680" y="2143"/>
                  </a:cubicBezTo>
                  <a:cubicBezTo>
                    <a:pt x="6900" y="2143"/>
                    <a:pt x="7058" y="1954"/>
                    <a:pt x="7058" y="1765"/>
                  </a:cubicBezTo>
                  <a:lnTo>
                    <a:pt x="7058" y="1418"/>
                  </a:lnTo>
                  <a:lnTo>
                    <a:pt x="8412" y="1418"/>
                  </a:lnTo>
                  <a:lnTo>
                    <a:pt x="8412" y="1765"/>
                  </a:lnTo>
                  <a:cubicBezTo>
                    <a:pt x="8412" y="1954"/>
                    <a:pt x="8570" y="2143"/>
                    <a:pt x="8790" y="2143"/>
                  </a:cubicBezTo>
                  <a:cubicBezTo>
                    <a:pt x="8979" y="2143"/>
                    <a:pt x="9137" y="1954"/>
                    <a:pt x="9137" y="1765"/>
                  </a:cubicBezTo>
                  <a:lnTo>
                    <a:pt x="9137" y="1418"/>
                  </a:lnTo>
                  <a:close/>
                  <a:moveTo>
                    <a:pt x="9767" y="3497"/>
                  </a:moveTo>
                  <a:lnTo>
                    <a:pt x="9767" y="7026"/>
                  </a:lnTo>
                  <a:cubicBezTo>
                    <a:pt x="9641" y="7026"/>
                    <a:pt x="9546" y="6963"/>
                    <a:pt x="9420" y="6963"/>
                  </a:cubicBezTo>
                  <a:cubicBezTo>
                    <a:pt x="8066" y="6963"/>
                    <a:pt x="6963" y="8066"/>
                    <a:pt x="6963" y="9420"/>
                  </a:cubicBezTo>
                  <a:cubicBezTo>
                    <a:pt x="6963" y="9546"/>
                    <a:pt x="6963" y="9641"/>
                    <a:pt x="7026" y="9767"/>
                  </a:cubicBezTo>
                  <a:lnTo>
                    <a:pt x="1040" y="9767"/>
                  </a:lnTo>
                  <a:cubicBezTo>
                    <a:pt x="820" y="9767"/>
                    <a:pt x="662" y="9609"/>
                    <a:pt x="662" y="9420"/>
                  </a:cubicBezTo>
                  <a:lnTo>
                    <a:pt x="662" y="3497"/>
                  </a:lnTo>
                  <a:close/>
                  <a:moveTo>
                    <a:pt x="9420" y="7688"/>
                  </a:moveTo>
                  <a:cubicBezTo>
                    <a:pt x="10366" y="7688"/>
                    <a:pt x="11153" y="8475"/>
                    <a:pt x="11153" y="9420"/>
                  </a:cubicBezTo>
                  <a:cubicBezTo>
                    <a:pt x="11153" y="10397"/>
                    <a:pt x="10366" y="11185"/>
                    <a:pt x="9420" y="11185"/>
                  </a:cubicBezTo>
                  <a:cubicBezTo>
                    <a:pt x="8475" y="11185"/>
                    <a:pt x="7688" y="10397"/>
                    <a:pt x="7688" y="9420"/>
                  </a:cubicBezTo>
                  <a:cubicBezTo>
                    <a:pt x="7688" y="8475"/>
                    <a:pt x="8475" y="7688"/>
                    <a:pt x="9420" y="7688"/>
                  </a:cubicBezTo>
                  <a:close/>
                  <a:moveTo>
                    <a:pt x="1733" y="0"/>
                  </a:moveTo>
                  <a:cubicBezTo>
                    <a:pt x="1544" y="0"/>
                    <a:pt x="1387" y="158"/>
                    <a:pt x="1387" y="347"/>
                  </a:cubicBezTo>
                  <a:lnTo>
                    <a:pt x="1387" y="725"/>
                  </a:lnTo>
                  <a:lnTo>
                    <a:pt x="1040" y="725"/>
                  </a:lnTo>
                  <a:cubicBezTo>
                    <a:pt x="442" y="725"/>
                    <a:pt x="0" y="1166"/>
                    <a:pt x="0" y="1733"/>
                  </a:cubicBezTo>
                  <a:lnTo>
                    <a:pt x="0" y="9389"/>
                  </a:lnTo>
                  <a:cubicBezTo>
                    <a:pt x="0" y="9956"/>
                    <a:pt x="473" y="10429"/>
                    <a:pt x="1040" y="10429"/>
                  </a:cubicBezTo>
                  <a:lnTo>
                    <a:pt x="7215" y="10429"/>
                  </a:lnTo>
                  <a:cubicBezTo>
                    <a:pt x="7593" y="11279"/>
                    <a:pt x="8444" y="11846"/>
                    <a:pt x="9420" y="11846"/>
                  </a:cubicBezTo>
                  <a:cubicBezTo>
                    <a:pt x="10744" y="11846"/>
                    <a:pt x="11846" y="10744"/>
                    <a:pt x="11846" y="9420"/>
                  </a:cubicBezTo>
                  <a:cubicBezTo>
                    <a:pt x="11846" y="8444"/>
                    <a:pt x="11311" y="7593"/>
                    <a:pt x="10492" y="7215"/>
                  </a:cubicBezTo>
                  <a:lnTo>
                    <a:pt x="10492" y="1733"/>
                  </a:lnTo>
                  <a:cubicBezTo>
                    <a:pt x="10492" y="1135"/>
                    <a:pt x="10019" y="725"/>
                    <a:pt x="9452" y="725"/>
                  </a:cubicBezTo>
                  <a:lnTo>
                    <a:pt x="9105" y="725"/>
                  </a:lnTo>
                  <a:lnTo>
                    <a:pt x="9105" y="347"/>
                  </a:lnTo>
                  <a:cubicBezTo>
                    <a:pt x="9105" y="158"/>
                    <a:pt x="8948" y="0"/>
                    <a:pt x="8759" y="0"/>
                  </a:cubicBezTo>
                  <a:cubicBezTo>
                    <a:pt x="8538" y="0"/>
                    <a:pt x="8381" y="158"/>
                    <a:pt x="8381" y="347"/>
                  </a:cubicBezTo>
                  <a:lnTo>
                    <a:pt x="8381" y="725"/>
                  </a:lnTo>
                  <a:lnTo>
                    <a:pt x="7026" y="725"/>
                  </a:lnTo>
                  <a:lnTo>
                    <a:pt x="7026" y="347"/>
                  </a:lnTo>
                  <a:cubicBezTo>
                    <a:pt x="7026" y="158"/>
                    <a:pt x="6869" y="0"/>
                    <a:pt x="6648" y="0"/>
                  </a:cubicBezTo>
                  <a:cubicBezTo>
                    <a:pt x="6459" y="0"/>
                    <a:pt x="6301" y="158"/>
                    <a:pt x="6301" y="347"/>
                  </a:cubicBezTo>
                  <a:lnTo>
                    <a:pt x="6301" y="725"/>
                  </a:lnTo>
                  <a:lnTo>
                    <a:pt x="4191" y="725"/>
                  </a:lnTo>
                  <a:lnTo>
                    <a:pt x="4191" y="347"/>
                  </a:lnTo>
                  <a:cubicBezTo>
                    <a:pt x="4191" y="158"/>
                    <a:pt x="4033" y="0"/>
                    <a:pt x="3813" y="0"/>
                  </a:cubicBezTo>
                  <a:cubicBezTo>
                    <a:pt x="3624" y="0"/>
                    <a:pt x="3466" y="158"/>
                    <a:pt x="3466" y="347"/>
                  </a:cubicBezTo>
                  <a:lnTo>
                    <a:pt x="3466" y="725"/>
                  </a:lnTo>
                  <a:lnTo>
                    <a:pt x="2080" y="725"/>
                  </a:lnTo>
                  <a:lnTo>
                    <a:pt x="2080" y="347"/>
                  </a:lnTo>
                  <a:cubicBezTo>
                    <a:pt x="2080" y="158"/>
                    <a:pt x="1922"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8505;p55">
              <a:extLst>
                <a:ext uri="{FF2B5EF4-FFF2-40B4-BE49-F238E27FC236}">
                  <a16:creationId xmlns:a16="http://schemas.microsoft.com/office/drawing/2014/main" id="{1547C7CC-93CB-4977-856C-EE0FE5531A8E}"/>
                </a:ext>
              </a:extLst>
            </p:cNvPr>
            <p:cNvSpPr/>
            <p:nvPr/>
          </p:nvSpPr>
          <p:spPr>
            <a:xfrm>
              <a:off x="4190400" y="2526300"/>
              <a:ext cx="34700" cy="35450"/>
            </a:xfrm>
            <a:custGeom>
              <a:avLst/>
              <a:gdLst/>
              <a:ahLst/>
              <a:cxnLst/>
              <a:rect l="l" t="t" r="r" b="b"/>
              <a:pathLst>
                <a:path w="1388" h="1418" extrusionOk="0">
                  <a:moveTo>
                    <a:pt x="347" y="0"/>
                  </a:moveTo>
                  <a:cubicBezTo>
                    <a:pt x="158" y="0"/>
                    <a:pt x="1" y="158"/>
                    <a:pt x="1" y="347"/>
                  </a:cubicBezTo>
                  <a:lnTo>
                    <a:pt x="1" y="1071"/>
                  </a:lnTo>
                  <a:cubicBezTo>
                    <a:pt x="1" y="1260"/>
                    <a:pt x="127" y="1418"/>
                    <a:pt x="347" y="1418"/>
                  </a:cubicBezTo>
                  <a:lnTo>
                    <a:pt x="1041" y="1418"/>
                  </a:lnTo>
                  <a:cubicBezTo>
                    <a:pt x="1261" y="1418"/>
                    <a:pt x="1387" y="1260"/>
                    <a:pt x="1387" y="1071"/>
                  </a:cubicBezTo>
                  <a:cubicBezTo>
                    <a:pt x="1387" y="882"/>
                    <a:pt x="1261" y="725"/>
                    <a:pt x="1041" y="725"/>
                  </a:cubicBezTo>
                  <a:lnTo>
                    <a:pt x="694" y="725"/>
                  </a:lnTo>
                  <a:lnTo>
                    <a:pt x="694" y="347"/>
                  </a:ln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8506;p55">
              <a:extLst>
                <a:ext uri="{FF2B5EF4-FFF2-40B4-BE49-F238E27FC236}">
                  <a16:creationId xmlns:a16="http://schemas.microsoft.com/office/drawing/2014/main" id="{602F372C-46BB-4572-819B-1CFB3A1407DC}"/>
                </a:ext>
              </a:extLst>
            </p:cNvPr>
            <p:cNvSpPr/>
            <p:nvPr/>
          </p:nvSpPr>
          <p:spPr>
            <a:xfrm>
              <a:off x="39982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8507;p55">
              <a:extLst>
                <a:ext uri="{FF2B5EF4-FFF2-40B4-BE49-F238E27FC236}">
                  <a16:creationId xmlns:a16="http://schemas.microsoft.com/office/drawing/2014/main" id="{A9C1B81F-8E53-4FC3-8DC3-300FDB8A5253}"/>
                </a:ext>
              </a:extLst>
            </p:cNvPr>
            <p:cNvSpPr/>
            <p:nvPr/>
          </p:nvSpPr>
          <p:spPr>
            <a:xfrm>
              <a:off x="4050225" y="2421550"/>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8508;p55">
              <a:extLst>
                <a:ext uri="{FF2B5EF4-FFF2-40B4-BE49-F238E27FC236}">
                  <a16:creationId xmlns:a16="http://schemas.microsoft.com/office/drawing/2014/main" id="{2C5721A0-30DC-46D6-B645-CAF96E86A98E}"/>
                </a:ext>
              </a:extLst>
            </p:cNvPr>
            <p:cNvSpPr/>
            <p:nvPr/>
          </p:nvSpPr>
          <p:spPr>
            <a:xfrm>
              <a:off x="4102200" y="2421550"/>
              <a:ext cx="35475" cy="18125"/>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8509;p55">
              <a:extLst>
                <a:ext uri="{FF2B5EF4-FFF2-40B4-BE49-F238E27FC236}">
                  <a16:creationId xmlns:a16="http://schemas.microsoft.com/office/drawing/2014/main" id="{A30D8646-7547-47DE-8E8A-3AE4E43A60AC}"/>
                </a:ext>
              </a:extLst>
            </p:cNvPr>
            <p:cNvSpPr/>
            <p:nvPr/>
          </p:nvSpPr>
          <p:spPr>
            <a:xfrm>
              <a:off x="4155750"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8510;p55">
              <a:extLst>
                <a:ext uri="{FF2B5EF4-FFF2-40B4-BE49-F238E27FC236}">
                  <a16:creationId xmlns:a16="http://schemas.microsoft.com/office/drawing/2014/main" id="{72AB4B9F-FAC7-4989-9D14-B4DE16CA3979}"/>
                </a:ext>
              </a:extLst>
            </p:cNvPr>
            <p:cNvSpPr/>
            <p:nvPr/>
          </p:nvSpPr>
          <p:spPr>
            <a:xfrm>
              <a:off x="3998225" y="2456975"/>
              <a:ext cx="35475" cy="18150"/>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8511;p55">
              <a:extLst>
                <a:ext uri="{FF2B5EF4-FFF2-40B4-BE49-F238E27FC236}">
                  <a16:creationId xmlns:a16="http://schemas.microsoft.com/office/drawing/2014/main" id="{126ADE3D-4AA7-4295-842C-3F36A82FFC5A}"/>
                </a:ext>
              </a:extLst>
            </p:cNvPr>
            <p:cNvSpPr/>
            <p:nvPr/>
          </p:nvSpPr>
          <p:spPr>
            <a:xfrm>
              <a:off x="4050225" y="2456975"/>
              <a:ext cx="35450" cy="18150"/>
            </a:xfrm>
            <a:custGeom>
              <a:avLst/>
              <a:gdLst/>
              <a:ahLst/>
              <a:cxnLst/>
              <a:rect l="l" t="t" r="r" b="b"/>
              <a:pathLst>
                <a:path w="1418" h="726" extrusionOk="0">
                  <a:moveTo>
                    <a:pt x="347" y="1"/>
                  </a:moveTo>
                  <a:cubicBezTo>
                    <a:pt x="158" y="1"/>
                    <a:pt x="0" y="158"/>
                    <a:pt x="0" y="379"/>
                  </a:cubicBezTo>
                  <a:cubicBezTo>
                    <a:pt x="0" y="568"/>
                    <a:pt x="158" y="725"/>
                    <a:pt x="347" y="725"/>
                  </a:cubicBezTo>
                  <a:lnTo>
                    <a:pt x="1071" y="725"/>
                  </a:lnTo>
                  <a:cubicBezTo>
                    <a:pt x="1260" y="725"/>
                    <a:pt x="1418" y="568"/>
                    <a:pt x="1418" y="379"/>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8512;p55">
              <a:extLst>
                <a:ext uri="{FF2B5EF4-FFF2-40B4-BE49-F238E27FC236}">
                  <a16:creationId xmlns:a16="http://schemas.microsoft.com/office/drawing/2014/main" id="{4D13FF76-F208-45C5-A465-3738A9638A6D}"/>
                </a:ext>
              </a:extLst>
            </p:cNvPr>
            <p:cNvSpPr/>
            <p:nvPr/>
          </p:nvSpPr>
          <p:spPr>
            <a:xfrm>
              <a:off x="4102200" y="2456975"/>
              <a:ext cx="35475" cy="18150"/>
            </a:xfrm>
            <a:custGeom>
              <a:avLst/>
              <a:gdLst/>
              <a:ahLst/>
              <a:cxnLst/>
              <a:rect l="l" t="t" r="r" b="b"/>
              <a:pathLst>
                <a:path w="1419" h="726" extrusionOk="0">
                  <a:moveTo>
                    <a:pt x="378" y="1"/>
                  </a:moveTo>
                  <a:cubicBezTo>
                    <a:pt x="158" y="1"/>
                    <a:pt x="0" y="158"/>
                    <a:pt x="0" y="379"/>
                  </a:cubicBezTo>
                  <a:cubicBezTo>
                    <a:pt x="0" y="568"/>
                    <a:pt x="158" y="725"/>
                    <a:pt x="378"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8513;p55">
              <a:extLst>
                <a:ext uri="{FF2B5EF4-FFF2-40B4-BE49-F238E27FC236}">
                  <a16:creationId xmlns:a16="http://schemas.microsoft.com/office/drawing/2014/main" id="{F84B8B00-F420-40AA-857C-3B88D47D3A71}"/>
                </a:ext>
              </a:extLst>
            </p:cNvPr>
            <p:cNvSpPr/>
            <p:nvPr/>
          </p:nvSpPr>
          <p:spPr>
            <a:xfrm>
              <a:off x="4155750" y="2456975"/>
              <a:ext cx="35475" cy="18150"/>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8514;p55">
              <a:extLst>
                <a:ext uri="{FF2B5EF4-FFF2-40B4-BE49-F238E27FC236}">
                  <a16:creationId xmlns:a16="http://schemas.microsoft.com/office/drawing/2014/main" id="{1A6A9ED8-FF99-41BB-B2BF-5FF13C1014F1}"/>
                </a:ext>
              </a:extLst>
            </p:cNvPr>
            <p:cNvSpPr/>
            <p:nvPr/>
          </p:nvSpPr>
          <p:spPr>
            <a:xfrm>
              <a:off x="3998225" y="24916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8515;p55">
              <a:extLst>
                <a:ext uri="{FF2B5EF4-FFF2-40B4-BE49-F238E27FC236}">
                  <a16:creationId xmlns:a16="http://schemas.microsoft.com/office/drawing/2014/main" id="{289C4A1C-2799-4BE6-A3DE-2E493667AA3F}"/>
                </a:ext>
              </a:extLst>
            </p:cNvPr>
            <p:cNvSpPr/>
            <p:nvPr/>
          </p:nvSpPr>
          <p:spPr>
            <a:xfrm>
              <a:off x="4050225" y="2491650"/>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8516;p55">
              <a:extLst>
                <a:ext uri="{FF2B5EF4-FFF2-40B4-BE49-F238E27FC236}">
                  <a16:creationId xmlns:a16="http://schemas.microsoft.com/office/drawing/2014/main" id="{E32620A9-408E-430A-86AA-3DCA23A34F7B}"/>
                </a:ext>
              </a:extLst>
            </p:cNvPr>
            <p:cNvSpPr/>
            <p:nvPr/>
          </p:nvSpPr>
          <p:spPr>
            <a:xfrm>
              <a:off x="4102200" y="2491650"/>
              <a:ext cx="35475" cy="18125"/>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8517;p55">
              <a:extLst>
                <a:ext uri="{FF2B5EF4-FFF2-40B4-BE49-F238E27FC236}">
                  <a16:creationId xmlns:a16="http://schemas.microsoft.com/office/drawing/2014/main" id="{D1186B6A-CCA0-4EE9-85CE-86578F972892}"/>
                </a:ext>
              </a:extLst>
            </p:cNvPr>
            <p:cNvSpPr/>
            <p:nvPr/>
          </p:nvSpPr>
          <p:spPr>
            <a:xfrm>
              <a:off x="3998225" y="2526300"/>
              <a:ext cx="35475" cy="18125"/>
            </a:xfrm>
            <a:custGeom>
              <a:avLst/>
              <a:gdLst/>
              <a:ahLst/>
              <a:cxnLst/>
              <a:rect l="l" t="t" r="r" b="b"/>
              <a:pathLst>
                <a:path w="1419" h="725" extrusionOk="0">
                  <a:moveTo>
                    <a:pt x="347" y="0"/>
                  </a:moveTo>
                  <a:cubicBezTo>
                    <a:pt x="158" y="0"/>
                    <a:pt x="1" y="158"/>
                    <a:pt x="1" y="347"/>
                  </a:cubicBezTo>
                  <a:cubicBezTo>
                    <a:pt x="1" y="567"/>
                    <a:pt x="158" y="725"/>
                    <a:pt x="347"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8518;p55">
              <a:extLst>
                <a:ext uri="{FF2B5EF4-FFF2-40B4-BE49-F238E27FC236}">
                  <a16:creationId xmlns:a16="http://schemas.microsoft.com/office/drawing/2014/main" id="{150C936C-A572-4814-A308-10F63E905546}"/>
                </a:ext>
              </a:extLst>
            </p:cNvPr>
            <p:cNvSpPr/>
            <p:nvPr/>
          </p:nvSpPr>
          <p:spPr>
            <a:xfrm>
              <a:off x="4050225" y="2526300"/>
              <a:ext cx="35450" cy="18125"/>
            </a:xfrm>
            <a:custGeom>
              <a:avLst/>
              <a:gdLst/>
              <a:ahLst/>
              <a:cxnLst/>
              <a:rect l="l" t="t" r="r" b="b"/>
              <a:pathLst>
                <a:path w="1418" h="725" extrusionOk="0">
                  <a:moveTo>
                    <a:pt x="347" y="0"/>
                  </a:moveTo>
                  <a:cubicBezTo>
                    <a:pt x="158" y="0"/>
                    <a:pt x="0" y="158"/>
                    <a:pt x="0" y="347"/>
                  </a:cubicBezTo>
                  <a:cubicBezTo>
                    <a:pt x="0" y="567"/>
                    <a:pt x="158" y="725"/>
                    <a:pt x="347" y="725"/>
                  </a:cubicBezTo>
                  <a:lnTo>
                    <a:pt x="1071" y="725"/>
                  </a:lnTo>
                  <a:cubicBezTo>
                    <a:pt x="1260" y="725"/>
                    <a:pt x="1418" y="567"/>
                    <a:pt x="1418" y="347"/>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8519;p55">
              <a:extLst>
                <a:ext uri="{FF2B5EF4-FFF2-40B4-BE49-F238E27FC236}">
                  <a16:creationId xmlns:a16="http://schemas.microsoft.com/office/drawing/2014/main" id="{1021A20D-7DBD-4132-9DF3-CFAAAA186CC3}"/>
                </a:ext>
              </a:extLst>
            </p:cNvPr>
            <p:cNvSpPr/>
            <p:nvPr/>
          </p:nvSpPr>
          <p:spPr>
            <a:xfrm>
              <a:off x="4102200" y="2526300"/>
              <a:ext cx="35475" cy="18125"/>
            </a:xfrm>
            <a:custGeom>
              <a:avLst/>
              <a:gdLst/>
              <a:ahLst/>
              <a:cxnLst/>
              <a:rect l="l" t="t" r="r" b="b"/>
              <a:pathLst>
                <a:path w="1419" h="725" extrusionOk="0">
                  <a:moveTo>
                    <a:pt x="378" y="0"/>
                  </a:moveTo>
                  <a:cubicBezTo>
                    <a:pt x="158" y="0"/>
                    <a:pt x="0" y="158"/>
                    <a:pt x="0" y="347"/>
                  </a:cubicBezTo>
                  <a:cubicBezTo>
                    <a:pt x="0" y="567"/>
                    <a:pt x="158" y="725"/>
                    <a:pt x="378"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8520;p55">
            <a:extLst>
              <a:ext uri="{FF2B5EF4-FFF2-40B4-BE49-F238E27FC236}">
                <a16:creationId xmlns:a16="http://schemas.microsoft.com/office/drawing/2014/main" id="{E822922D-67F7-4322-99A8-074BAF003B58}"/>
              </a:ext>
            </a:extLst>
          </p:cNvPr>
          <p:cNvGrpSpPr/>
          <p:nvPr/>
        </p:nvGrpSpPr>
        <p:grpSpPr>
          <a:xfrm>
            <a:off x="6457338" y="2798456"/>
            <a:ext cx="477189" cy="475901"/>
            <a:chOff x="3962775" y="2683025"/>
            <a:chExt cx="296175" cy="295375"/>
          </a:xfrm>
          <a:solidFill>
            <a:srgbClr val="5C3183"/>
          </a:solidFill>
        </p:grpSpPr>
        <p:sp>
          <p:nvSpPr>
            <p:cNvPr id="363" name="Google Shape;8521;p55">
              <a:extLst>
                <a:ext uri="{FF2B5EF4-FFF2-40B4-BE49-F238E27FC236}">
                  <a16:creationId xmlns:a16="http://schemas.microsoft.com/office/drawing/2014/main" id="{A9CEFDDC-5C71-47D8-9B65-A6F347AA5900}"/>
                </a:ext>
              </a:extLst>
            </p:cNvPr>
            <p:cNvSpPr/>
            <p:nvPr/>
          </p:nvSpPr>
          <p:spPr>
            <a:xfrm>
              <a:off x="3962775" y="2838200"/>
              <a:ext cx="296175" cy="140200"/>
            </a:xfrm>
            <a:custGeom>
              <a:avLst/>
              <a:gdLst/>
              <a:ahLst/>
              <a:cxnLst/>
              <a:rect l="l" t="t" r="r" b="b"/>
              <a:pathLst>
                <a:path w="11847" h="5608" extrusionOk="0">
                  <a:moveTo>
                    <a:pt x="3530" y="3466"/>
                  </a:moveTo>
                  <a:lnTo>
                    <a:pt x="3530" y="4883"/>
                  </a:lnTo>
                  <a:lnTo>
                    <a:pt x="757" y="4883"/>
                  </a:lnTo>
                  <a:lnTo>
                    <a:pt x="757" y="3466"/>
                  </a:lnTo>
                  <a:close/>
                  <a:moveTo>
                    <a:pt x="7688" y="725"/>
                  </a:moveTo>
                  <a:lnTo>
                    <a:pt x="7688" y="4883"/>
                  </a:lnTo>
                  <a:lnTo>
                    <a:pt x="4223" y="4883"/>
                  </a:lnTo>
                  <a:lnTo>
                    <a:pt x="4223" y="725"/>
                  </a:lnTo>
                  <a:close/>
                  <a:moveTo>
                    <a:pt x="11185" y="2111"/>
                  </a:moveTo>
                  <a:lnTo>
                    <a:pt x="11185" y="4883"/>
                  </a:lnTo>
                  <a:lnTo>
                    <a:pt x="8381" y="4883"/>
                  </a:lnTo>
                  <a:lnTo>
                    <a:pt x="8381" y="2111"/>
                  </a:lnTo>
                  <a:close/>
                  <a:moveTo>
                    <a:pt x="3845" y="0"/>
                  </a:moveTo>
                  <a:cubicBezTo>
                    <a:pt x="3656" y="0"/>
                    <a:pt x="3498" y="158"/>
                    <a:pt x="3498" y="378"/>
                  </a:cubicBezTo>
                  <a:lnTo>
                    <a:pt x="3498" y="2804"/>
                  </a:lnTo>
                  <a:lnTo>
                    <a:pt x="348" y="2804"/>
                  </a:lnTo>
                  <a:cubicBezTo>
                    <a:pt x="158" y="2804"/>
                    <a:pt x="1" y="2962"/>
                    <a:pt x="1" y="3151"/>
                  </a:cubicBezTo>
                  <a:lnTo>
                    <a:pt x="1" y="5261"/>
                  </a:lnTo>
                  <a:cubicBezTo>
                    <a:pt x="1" y="5450"/>
                    <a:pt x="158" y="5608"/>
                    <a:pt x="348" y="5608"/>
                  </a:cubicBezTo>
                  <a:lnTo>
                    <a:pt x="11500" y="5608"/>
                  </a:lnTo>
                  <a:cubicBezTo>
                    <a:pt x="11689" y="5608"/>
                    <a:pt x="11847" y="5450"/>
                    <a:pt x="11847" y="5261"/>
                  </a:cubicBezTo>
                  <a:lnTo>
                    <a:pt x="11847" y="1733"/>
                  </a:lnTo>
                  <a:cubicBezTo>
                    <a:pt x="11847" y="1544"/>
                    <a:pt x="11689" y="1386"/>
                    <a:pt x="11532" y="1386"/>
                  </a:cubicBezTo>
                  <a:lnTo>
                    <a:pt x="8381" y="1386"/>
                  </a:lnTo>
                  <a:lnTo>
                    <a:pt x="8381" y="378"/>
                  </a:lnTo>
                  <a:cubicBezTo>
                    <a:pt x="8381" y="158"/>
                    <a:pt x="8224" y="0"/>
                    <a:pt x="8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8522;p55">
              <a:extLst>
                <a:ext uri="{FF2B5EF4-FFF2-40B4-BE49-F238E27FC236}">
                  <a16:creationId xmlns:a16="http://schemas.microsoft.com/office/drawing/2014/main" id="{528D190C-8BF0-49A2-B1FA-53B0FD83F2EE}"/>
                </a:ext>
              </a:extLst>
            </p:cNvPr>
            <p:cNvSpPr/>
            <p:nvPr/>
          </p:nvSpPr>
          <p:spPr>
            <a:xfrm>
              <a:off x="4051000" y="2683025"/>
              <a:ext cx="122100" cy="138650"/>
            </a:xfrm>
            <a:custGeom>
              <a:avLst/>
              <a:gdLst/>
              <a:ahLst/>
              <a:cxnLst/>
              <a:rect l="l" t="t" r="r" b="b"/>
              <a:pathLst>
                <a:path w="4884" h="5546" extrusionOk="0">
                  <a:moveTo>
                    <a:pt x="2426" y="662"/>
                  </a:moveTo>
                  <a:cubicBezTo>
                    <a:pt x="2804" y="662"/>
                    <a:pt x="3120" y="977"/>
                    <a:pt x="3120" y="1387"/>
                  </a:cubicBezTo>
                  <a:cubicBezTo>
                    <a:pt x="3120" y="1765"/>
                    <a:pt x="2804" y="2080"/>
                    <a:pt x="2426" y="2080"/>
                  </a:cubicBezTo>
                  <a:cubicBezTo>
                    <a:pt x="2017" y="2080"/>
                    <a:pt x="1702" y="1765"/>
                    <a:pt x="1702" y="1387"/>
                  </a:cubicBezTo>
                  <a:cubicBezTo>
                    <a:pt x="1702" y="977"/>
                    <a:pt x="2017" y="662"/>
                    <a:pt x="2426" y="662"/>
                  </a:cubicBezTo>
                  <a:close/>
                  <a:moveTo>
                    <a:pt x="2426" y="2742"/>
                  </a:moveTo>
                  <a:cubicBezTo>
                    <a:pt x="3340" y="2742"/>
                    <a:pt x="4128" y="3529"/>
                    <a:pt x="4128" y="4474"/>
                  </a:cubicBezTo>
                  <a:lnTo>
                    <a:pt x="4128" y="4852"/>
                  </a:lnTo>
                  <a:lnTo>
                    <a:pt x="694" y="4852"/>
                  </a:lnTo>
                  <a:lnTo>
                    <a:pt x="694" y="4474"/>
                  </a:lnTo>
                  <a:cubicBezTo>
                    <a:pt x="694" y="3498"/>
                    <a:pt x="1481" y="2742"/>
                    <a:pt x="2426" y="2742"/>
                  </a:cubicBezTo>
                  <a:close/>
                  <a:moveTo>
                    <a:pt x="2489" y="1"/>
                  </a:moveTo>
                  <a:cubicBezTo>
                    <a:pt x="1733" y="1"/>
                    <a:pt x="1103" y="631"/>
                    <a:pt x="1103" y="1387"/>
                  </a:cubicBezTo>
                  <a:cubicBezTo>
                    <a:pt x="1103" y="1733"/>
                    <a:pt x="1229" y="2049"/>
                    <a:pt x="1450" y="2269"/>
                  </a:cubicBezTo>
                  <a:cubicBezTo>
                    <a:pt x="568" y="2679"/>
                    <a:pt x="1" y="3498"/>
                    <a:pt x="1" y="4474"/>
                  </a:cubicBezTo>
                  <a:lnTo>
                    <a:pt x="1" y="5199"/>
                  </a:lnTo>
                  <a:cubicBezTo>
                    <a:pt x="1" y="5388"/>
                    <a:pt x="158" y="5546"/>
                    <a:pt x="379" y="5546"/>
                  </a:cubicBezTo>
                  <a:lnTo>
                    <a:pt x="4537" y="5546"/>
                  </a:lnTo>
                  <a:cubicBezTo>
                    <a:pt x="4726" y="5546"/>
                    <a:pt x="4884" y="5388"/>
                    <a:pt x="4884" y="5199"/>
                  </a:cubicBezTo>
                  <a:lnTo>
                    <a:pt x="4884" y="4474"/>
                  </a:lnTo>
                  <a:cubicBezTo>
                    <a:pt x="4884" y="3498"/>
                    <a:pt x="4348" y="2679"/>
                    <a:pt x="3529" y="2269"/>
                  </a:cubicBezTo>
                  <a:cubicBezTo>
                    <a:pt x="3750" y="2049"/>
                    <a:pt x="3876" y="1733"/>
                    <a:pt x="3876" y="1387"/>
                  </a:cubicBezTo>
                  <a:cubicBezTo>
                    <a:pt x="3876" y="631"/>
                    <a:pt x="3246"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8523;p55">
              <a:extLst>
                <a:ext uri="{FF2B5EF4-FFF2-40B4-BE49-F238E27FC236}">
                  <a16:creationId xmlns:a16="http://schemas.microsoft.com/office/drawing/2014/main" id="{87C5929F-A8E8-4648-A767-1EB75D92A292}"/>
                </a:ext>
              </a:extLst>
            </p:cNvPr>
            <p:cNvSpPr/>
            <p:nvPr/>
          </p:nvSpPr>
          <p:spPr>
            <a:xfrm>
              <a:off x="4084875" y="2873200"/>
              <a:ext cx="52800" cy="69775"/>
            </a:xfrm>
            <a:custGeom>
              <a:avLst/>
              <a:gdLst/>
              <a:ahLst/>
              <a:cxnLst/>
              <a:rect l="l" t="t" r="r" b="b"/>
              <a:pathLst>
                <a:path w="2112" h="2791" extrusionOk="0">
                  <a:moveTo>
                    <a:pt x="1095" y="0"/>
                  </a:moveTo>
                  <a:cubicBezTo>
                    <a:pt x="1001" y="0"/>
                    <a:pt x="903" y="28"/>
                    <a:pt x="819" y="112"/>
                  </a:cubicBezTo>
                  <a:lnTo>
                    <a:pt x="126" y="805"/>
                  </a:lnTo>
                  <a:cubicBezTo>
                    <a:pt x="0" y="931"/>
                    <a:pt x="0" y="1184"/>
                    <a:pt x="126" y="1278"/>
                  </a:cubicBezTo>
                  <a:cubicBezTo>
                    <a:pt x="205" y="1341"/>
                    <a:pt x="292" y="1373"/>
                    <a:pt x="378" y="1373"/>
                  </a:cubicBezTo>
                  <a:cubicBezTo>
                    <a:pt x="465" y="1373"/>
                    <a:pt x="552" y="1341"/>
                    <a:pt x="630" y="1278"/>
                  </a:cubicBezTo>
                  <a:lnTo>
                    <a:pt x="756" y="1184"/>
                  </a:lnTo>
                  <a:lnTo>
                    <a:pt x="756" y="2066"/>
                  </a:lnTo>
                  <a:lnTo>
                    <a:pt x="378" y="2066"/>
                  </a:lnTo>
                  <a:cubicBezTo>
                    <a:pt x="189" y="2066"/>
                    <a:pt x="32" y="2223"/>
                    <a:pt x="32" y="2444"/>
                  </a:cubicBezTo>
                  <a:cubicBezTo>
                    <a:pt x="32" y="2633"/>
                    <a:pt x="189" y="2790"/>
                    <a:pt x="378" y="2790"/>
                  </a:cubicBezTo>
                  <a:lnTo>
                    <a:pt x="1765" y="2790"/>
                  </a:lnTo>
                  <a:cubicBezTo>
                    <a:pt x="1954" y="2790"/>
                    <a:pt x="2111" y="2633"/>
                    <a:pt x="2111" y="2444"/>
                  </a:cubicBezTo>
                  <a:cubicBezTo>
                    <a:pt x="2111" y="2223"/>
                    <a:pt x="1954" y="2066"/>
                    <a:pt x="1765" y="2066"/>
                  </a:cubicBezTo>
                  <a:lnTo>
                    <a:pt x="1418" y="2066"/>
                  </a:lnTo>
                  <a:lnTo>
                    <a:pt x="1418" y="333"/>
                  </a:lnTo>
                  <a:cubicBezTo>
                    <a:pt x="1418" y="175"/>
                    <a:pt x="1323" y="81"/>
                    <a:pt x="1229" y="18"/>
                  </a:cubicBezTo>
                  <a:cubicBezTo>
                    <a:pt x="1187" y="7"/>
                    <a:pt x="1141" y="0"/>
                    <a:pt x="10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8524;p55">
            <a:extLst>
              <a:ext uri="{FF2B5EF4-FFF2-40B4-BE49-F238E27FC236}">
                <a16:creationId xmlns:a16="http://schemas.microsoft.com/office/drawing/2014/main" id="{C57E2DAA-CCD2-4893-82E1-186429E2580B}"/>
              </a:ext>
            </a:extLst>
          </p:cNvPr>
          <p:cNvSpPr/>
          <p:nvPr/>
        </p:nvSpPr>
        <p:spPr>
          <a:xfrm>
            <a:off x="9477430" y="1619554"/>
            <a:ext cx="483555" cy="475901"/>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8525;p55">
            <a:extLst>
              <a:ext uri="{FF2B5EF4-FFF2-40B4-BE49-F238E27FC236}">
                <a16:creationId xmlns:a16="http://schemas.microsoft.com/office/drawing/2014/main" id="{8BD51B96-5C37-4867-9805-F6791EAD3F30}"/>
              </a:ext>
            </a:extLst>
          </p:cNvPr>
          <p:cNvGrpSpPr/>
          <p:nvPr/>
        </p:nvGrpSpPr>
        <p:grpSpPr>
          <a:xfrm>
            <a:off x="9481331" y="2184900"/>
            <a:ext cx="475901" cy="475901"/>
            <a:chOff x="5775900" y="2308125"/>
            <a:chExt cx="295375" cy="295375"/>
          </a:xfrm>
          <a:solidFill>
            <a:srgbClr val="5C3183"/>
          </a:solidFill>
        </p:grpSpPr>
        <p:sp>
          <p:nvSpPr>
            <p:cNvPr id="358" name="Google Shape;8526;p55">
              <a:extLst>
                <a:ext uri="{FF2B5EF4-FFF2-40B4-BE49-F238E27FC236}">
                  <a16:creationId xmlns:a16="http://schemas.microsoft.com/office/drawing/2014/main" id="{0A487E66-83F3-4FF8-A83A-0DC4901A3BB0}"/>
                </a:ext>
              </a:extLst>
            </p:cNvPr>
            <p:cNvSpPr/>
            <p:nvPr/>
          </p:nvSpPr>
          <p:spPr>
            <a:xfrm>
              <a:off x="5984625" y="2482975"/>
              <a:ext cx="18125" cy="18150"/>
            </a:xfrm>
            <a:custGeom>
              <a:avLst/>
              <a:gdLst/>
              <a:ahLst/>
              <a:cxnLst/>
              <a:rect l="l" t="t" r="r" b="b"/>
              <a:pathLst>
                <a:path w="725" h="726" extrusionOk="0">
                  <a:moveTo>
                    <a:pt x="378" y="0"/>
                  </a:moveTo>
                  <a:cubicBezTo>
                    <a:pt x="158" y="0"/>
                    <a:pt x="0" y="158"/>
                    <a:pt x="0" y="347"/>
                  </a:cubicBezTo>
                  <a:cubicBezTo>
                    <a:pt x="0" y="568"/>
                    <a:pt x="158" y="725"/>
                    <a:pt x="378" y="725"/>
                  </a:cubicBezTo>
                  <a:cubicBezTo>
                    <a:pt x="567" y="725"/>
                    <a:pt x="725" y="568"/>
                    <a:pt x="725" y="347"/>
                  </a:cubicBezTo>
                  <a:cubicBezTo>
                    <a:pt x="725" y="158"/>
                    <a:pt x="567"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8527;p55">
              <a:extLst>
                <a:ext uri="{FF2B5EF4-FFF2-40B4-BE49-F238E27FC236}">
                  <a16:creationId xmlns:a16="http://schemas.microsoft.com/office/drawing/2014/main" id="{2876BDB2-3953-48DA-8250-40089FBCD285}"/>
                </a:ext>
              </a:extLst>
            </p:cNvPr>
            <p:cNvSpPr/>
            <p:nvPr/>
          </p:nvSpPr>
          <p:spPr>
            <a:xfrm>
              <a:off x="5775900" y="2308125"/>
              <a:ext cx="295375" cy="295375"/>
            </a:xfrm>
            <a:custGeom>
              <a:avLst/>
              <a:gdLst/>
              <a:ahLst/>
              <a:cxnLst/>
              <a:rect l="l" t="t" r="r" b="b"/>
              <a:pathLst>
                <a:path w="11815" h="11815" extrusionOk="0">
                  <a:moveTo>
                    <a:pt x="7845" y="725"/>
                  </a:moveTo>
                  <a:cubicBezTo>
                    <a:pt x="7719" y="914"/>
                    <a:pt x="7656" y="1166"/>
                    <a:pt x="7656" y="1450"/>
                  </a:cubicBezTo>
                  <a:cubicBezTo>
                    <a:pt x="7656" y="1670"/>
                    <a:pt x="7719" y="1922"/>
                    <a:pt x="7845" y="2143"/>
                  </a:cubicBezTo>
                  <a:lnTo>
                    <a:pt x="1387" y="2143"/>
                  </a:lnTo>
                  <a:cubicBezTo>
                    <a:pt x="1009" y="2143"/>
                    <a:pt x="694" y="1828"/>
                    <a:pt x="694" y="1450"/>
                  </a:cubicBezTo>
                  <a:cubicBezTo>
                    <a:pt x="694" y="1040"/>
                    <a:pt x="1009" y="725"/>
                    <a:pt x="1387" y="725"/>
                  </a:cubicBezTo>
                  <a:close/>
                  <a:moveTo>
                    <a:pt x="6112" y="6994"/>
                  </a:moveTo>
                  <a:cubicBezTo>
                    <a:pt x="5955" y="7183"/>
                    <a:pt x="5829" y="7436"/>
                    <a:pt x="5766" y="7719"/>
                  </a:cubicBezTo>
                  <a:lnTo>
                    <a:pt x="3466" y="7719"/>
                  </a:lnTo>
                  <a:lnTo>
                    <a:pt x="3466" y="6994"/>
                  </a:lnTo>
                  <a:close/>
                  <a:moveTo>
                    <a:pt x="694" y="2678"/>
                  </a:moveTo>
                  <a:cubicBezTo>
                    <a:pt x="883" y="2773"/>
                    <a:pt x="1103" y="2867"/>
                    <a:pt x="1387" y="2867"/>
                  </a:cubicBezTo>
                  <a:lnTo>
                    <a:pt x="1387" y="10460"/>
                  </a:lnTo>
                  <a:cubicBezTo>
                    <a:pt x="1009" y="10460"/>
                    <a:pt x="694" y="10145"/>
                    <a:pt x="694" y="9767"/>
                  </a:cubicBezTo>
                  <a:lnTo>
                    <a:pt x="694" y="2678"/>
                  </a:lnTo>
                  <a:close/>
                  <a:moveTo>
                    <a:pt x="8381" y="2836"/>
                  </a:moveTo>
                  <a:lnTo>
                    <a:pt x="8381" y="5608"/>
                  </a:lnTo>
                  <a:cubicBezTo>
                    <a:pt x="7814" y="5703"/>
                    <a:pt x="7247" y="5923"/>
                    <a:pt x="6774" y="6301"/>
                  </a:cubicBezTo>
                  <a:lnTo>
                    <a:pt x="3151" y="6301"/>
                  </a:lnTo>
                  <a:cubicBezTo>
                    <a:pt x="2962" y="6301"/>
                    <a:pt x="2804" y="6459"/>
                    <a:pt x="2804" y="6648"/>
                  </a:cubicBezTo>
                  <a:lnTo>
                    <a:pt x="2804" y="8034"/>
                  </a:lnTo>
                  <a:cubicBezTo>
                    <a:pt x="2804" y="8223"/>
                    <a:pt x="2962" y="8381"/>
                    <a:pt x="3151" y="8381"/>
                  </a:cubicBezTo>
                  <a:lnTo>
                    <a:pt x="5640" y="8381"/>
                  </a:lnTo>
                  <a:lnTo>
                    <a:pt x="5640" y="8727"/>
                  </a:lnTo>
                  <a:cubicBezTo>
                    <a:pt x="5640" y="9357"/>
                    <a:pt x="5829" y="9956"/>
                    <a:pt x="6144" y="10492"/>
                  </a:cubicBezTo>
                  <a:lnTo>
                    <a:pt x="2080" y="10492"/>
                  </a:lnTo>
                  <a:lnTo>
                    <a:pt x="2080" y="10460"/>
                  </a:lnTo>
                  <a:lnTo>
                    <a:pt x="2080" y="2836"/>
                  </a:lnTo>
                  <a:close/>
                  <a:moveTo>
                    <a:pt x="8727" y="6301"/>
                  </a:moveTo>
                  <a:cubicBezTo>
                    <a:pt x="10050" y="6301"/>
                    <a:pt x="11153" y="7404"/>
                    <a:pt x="11153" y="8727"/>
                  </a:cubicBezTo>
                  <a:cubicBezTo>
                    <a:pt x="11153" y="10082"/>
                    <a:pt x="10050" y="11216"/>
                    <a:pt x="8727" y="11216"/>
                  </a:cubicBezTo>
                  <a:cubicBezTo>
                    <a:pt x="7373" y="11216"/>
                    <a:pt x="6270" y="10113"/>
                    <a:pt x="6270" y="8727"/>
                  </a:cubicBezTo>
                  <a:cubicBezTo>
                    <a:pt x="6270" y="7373"/>
                    <a:pt x="7373" y="6301"/>
                    <a:pt x="8727" y="6301"/>
                  </a:cubicBezTo>
                  <a:close/>
                  <a:moveTo>
                    <a:pt x="1387" y="0"/>
                  </a:moveTo>
                  <a:cubicBezTo>
                    <a:pt x="630" y="0"/>
                    <a:pt x="0" y="630"/>
                    <a:pt x="0" y="1355"/>
                  </a:cubicBezTo>
                  <a:lnTo>
                    <a:pt x="0" y="9704"/>
                  </a:lnTo>
                  <a:cubicBezTo>
                    <a:pt x="0" y="10460"/>
                    <a:pt x="630" y="11090"/>
                    <a:pt x="1387" y="11090"/>
                  </a:cubicBezTo>
                  <a:lnTo>
                    <a:pt x="6742" y="11090"/>
                  </a:lnTo>
                  <a:cubicBezTo>
                    <a:pt x="7310" y="11563"/>
                    <a:pt x="8003" y="11815"/>
                    <a:pt x="8727" y="11815"/>
                  </a:cubicBezTo>
                  <a:cubicBezTo>
                    <a:pt x="10460" y="11815"/>
                    <a:pt x="11815" y="10334"/>
                    <a:pt x="11815" y="8664"/>
                  </a:cubicBezTo>
                  <a:cubicBezTo>
                    <a:pt x="11815" y="7120"/>
                    <a:pt x="10618" y="5829"/>
                    <a:pt x="9074" y="5608"/>
                  </a:cubicBezTo>
                  <a:lnTo>
                    <a:pt x="9074" y="2458"/>
                  </a:lnTo>
                  <a:cubicBezTo>
                    <a:pt x="9074" y="2269"/>
                    <a:pt x="9042" y="2143"/>
                    <a:pt x="8822" y="2080"/>
                  </a:cubicBezTo>
                  <a:cubicBezTo>
                    <a:pt x="8538" y="1985"/>
                    <a:pt x="8349" y="1733"/>
                    <a:pt x="8349" y="1418"/>
                  </a:cubicBezTo>
                  <a:cubicBezTo>
                    <a:pt x="8349" y="1135"/>
                    <a:pt x="8538" y="851"/>
                    <a:pt x="8822" y="725"/>
                  </a:cubicBezTo>
                  <a:cubicBezTo>
                    <a:pt x="8979" y="694"/>
                    <a:pt x="9074" y="536"/>
                    <a:pt x="9074" y="410"/>
                  </a:cubicBezTo>
                  <a:lnTo>
                    <a:pt x="9074" y="347"/>
                  </a:lnTo>
                  <a:cubicBezTo>
                    <a:pt x="9074" y="158"/>
                    <a:pt x="8916" y="0"/>
                    <a:pt x="87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8528;p55">
              <a:extLst>
                <a:ext uri="{FF2B5EF4-FFF2-40B4-BE49-F238E27FC236}">
                  <a16:creationId xmlns:a16="http://schemas.microsoft.com/office/drawing/2014/main" id="{06BD96BC-F7AF-4971-BFF9-22C38AB0A1EF}"/>
                </a:ext>
              </a:extLst>
            </p:cNvPr>
            <p:cNvSpPr/>
            <p:nvPr/>
          </p:nvSpPr>
          <p:spPr>
            <a:xfrm>
              <a:off x="5984625" y="2508975"/>
              <a:ext cx="18125" cy="61450"/>
            </a:xfrm>
            <a:custGeom>
              <a:avLst/>
              <a:gdLst/>
              <a:ahLst/>
              <a:cxnLst/>
              <a:rect l="l" t="t" r="r" b="b"/>
              <a:pathLst>
                <a:path w="725" h="2458" extrusionOk="0">
                  <a:moveTo>
                    <a:pt x="378" y="0"/>
                  </a:moveTo>
                  <a:cubicBezTo>
                    <a:pt x="158" y="0"/>
                    <a:pt x="0" y="158"/>
                    <a:pt x="0" y="347"/>
                  </a:cubicBezTo>
                  <a:lnTo>
                    <a:pt x="0" y="2111"/>
                  </a:lnTo>
                  <a:cubicBezTo>
                    <a:pt x="0" y="2300"/>
                    <a:pt x="158" y="2458"/>
                    <a:pt x="378" y="2458"/>
                  </a:cubicBezTo>
                  <a:cubicBezTo>
                    <a:pt x="567" y="2458"/>
                    <a:pt x="725" y="2300"/>
                    <a:pt x="725" y="2111"/>
                  </a:cubicBezTo>
                  <a:lnTo>
                    <a:pt x="725" y="347"/>
                  </a:lnTo>
                  <a:cubicBezTo>
                    <a:pt x="725" y="158"/>
                    <a:pt x="567"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8529;p55">
              <a:extLst>
                <a:ext uri="{FF2B5EF4-FFF2-40B4-BE49-F238E27FC236}">
                  <a16:creationId xmlns:a16="http://schemas.microsoft.com/office/drawing/2014/main" id="{12F50A3A-DB62-417F-B24A-0E8704F7AA30}"/>
                </a:ext>
              </a:extLst>
            </p:cNvPr>
            <p:cNvSpPr/>
            <p:nvPr/>
          </p:nvSpPr>
          <p:spPr>
            <a:xfrm>
              <a:off x="5845200" y="2395550"/>
              <a:ext cx="122900" cy="17350"/>
            </a:xfrm>
            <a:custGeom>
              <a:avLst/>
              <a:gdLst/>
              <a:ahLst/>
              <a:cxnLst/>
              <a:rect l="l" t="t" r="r" b="b"/>
              <a:pathLst>
                <a:path w="4916" h="694" extrusionOk="0">
                  <a:moveTo>
                    <a:pt x="347" y="0"/>
                  </a:moveTo>
                  <a:cubicBezTo>
                    <a:pt x="158" y="0"/>
                    <a:pt x="1" y="158"/>
                    <a:pt x="1" y="347"/>
                  </a:cubicBezTo>
                  <a:cubicBezTo>
                    <a:pt x="1" y="599"/>
                    <a:pt x="158" y="694"/>
                    <a:pt x="347" y="694"/>
                  </a:cubicBezTo>
                  <a:lnTo>
                    <a:pt x="4569" y="694"/>
                  </a:lnTo>
                  <a:cubicBezTo>
                    <a:pt x="4758" y="694"/>
                    <a:pt x="4916" y="536"/>
                    <a:pt x="4916" y="347"/>
                  </a:cubicBezTo>
                  <a:cubicBezTo>
                    <a:pt x="4916" y="158"/>
                    <a:pt x="4758" y="0"/>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8530;p55">
              <a:extLst>
                <a:ext uri="{FF2B5EF4-FFF2-40B4-BE49-F238E27FC236}">
                  <a16:creationId xmlns:a16="http://schemas.microsoft.com/office/drawing/2014/main" id="{B57B34E8-30B9-4E20-9F32-6906A8628FE4}"/>
                </a:ext>
              </a:extLst>
            </p:cNvPr>
            <p:cNvSpPr/>
            <p:nvPr/>
          </p:nvSpPr>
          <p:spPr>
            <a:xfrm>
              <a:off x="5845200" y="2431000"/>
              <a:ext cx="122900" cy="17350"/>
            </a:xfrm>
            <a:custGeom>
              <a:avLst/>
              <a:gdLst/>
              <a:ahLst/>
              <a:cxnLst/>
              <a:rect l="l" t="t" r="r" b="b"/>
              <a:pathLst>
                <a:path w="4916" h="694" extrusionOk="0">
                  <a:moveTo>
                    <a:pt x="347" y="0"/>
                  </a:moveTo>
                  <a:cubicBezTo>
                    <a:pt x="158" y="0"/>
                    <a:pt x="1" y="158"/>
                    <a:pt x="1" y="347"/>
                  </a:cubicBezTo>
                  <a:cubicBezTo>
                    <a:pt x="1" y="536"/>
                    <a:pt x="158" y="693"/>
                    <a:pt x="347" y="693"/>
                  </a:cubicBezTo>
                  <a:lnTo>
                    <a:pt x="4569" y="693"/>
                  </a:lnTo>
                  <a:cubicBezTo>
                    <a:pt x="4758" y="693"/>
                    <a:pt x="4916" y="536"/>
                    <a:pt x="4916" y="347"/>
                  </a:cubicBezTo>
                  <a:cubicBezTo>
                    <a:pt x="4916" y="158"/>
                    <a:pt x="4758" y="0"/>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8531;p55">
            <a:extLst>
              <a:ext uri="{FF2B5EF4-FFF2-40B4-BE49-F238E27FC236}">
                <a16:creationId xmlns:a16="http://schemas.microsoft.com/office/drawing/2014/main" id="{84A861BE-09BA-4274-B6E9-6A1607D6ABEF}"/>
              </a:ext>
            </a:extLst>
          </p:cNvPr>
          <p:cNvGrpSpPr/>
          <p:nvPr/>
        </p:nvGrpSpPr>
        <p:grpSpPr>
          <a:xfrm>
            <a:off x="9509889" y="2797812"/>
            <a:ext cx="418785" cy="477189"/>
            <a:chOff x="5794025" y="2673575"/>
            <a:chExt cx="259925" cy="296175"/>
          </a:xfrm>
          <a:solidFill>
            <a:srgbClr val="5C3183"/>
          </a:solidFill>
        </p:grpSpPr>
        <p:sp>
          <p:nvSpPr>
            <p:cNvPr id="356" name="Google Shape;8532;p55">
              <a:extLst>
                <a:ext uri="{FF2B5EF4-FFF2-40B4-BE49-F238E27FC236}">
                  <a16:creationId xmlns:a16="http://schemas.microsoft.com/office/drawing/2014/main" id="{4FC6AD5A-ED21-4D01-BBC7-7C7C2D325F97}"/>
                </a:ext>
              </a:extLst>
            </p:cNvPr>
            <p:cNvSpPr/>
            <p:nvPr/>
          </p:nvSpPr>
          <p:spPr>
            <a:xfrm>
              <a:off x="5794025" y="2673575"/>
              <a:ext cx="259925" cy="296175"/>
            </a:xfrm>
            <a:custGeom>
              <a:avLst/>
              <a:gdLst/>
              <a:ahLst/>
              <a:cxnLst/>
              <a:rect l="l" t="t" r="r" b="b"/>
              <a:pathLst>
                <a:path w="10397" h="11847" extrusionOk="0">
                  <a:moveTo>
                    <a:pt x="5860" y="694"/>
                  </a:moveTo>
                  <a:cubicBezTo>
                    <a:pt x="7089" y="694"/>
                    <a:pt x="8097" y="1639"/>
                    <a:pt x="8254" y="2805"/>
                  </a:cubicBezTo>
                  <a:cubicBezTo>
                    <a:pt x="8160" y="2773"/>
                    <a:pt x="8065" y="2773"/>
                    <a:pt x="7939" y="2773"/>
                  </a:cubicBezTo>
                  <a:lnTo>
                    <a:pt x="7561" y="2773"/>
                  </a:lnTo>
                  <a:cubicBezTo>
                    <a:pt x="7404" y="1985"/>
                    <a:pt x="6679" y="1387"/>
                    <a:pt x="5860" y="1387"/>
                  </a:cubicBezTo>
                  <a:lnTo>
                    <a:pt x="4474" y="1387"/>
                  </a:lnTo>
                  <a:cubicBezTo>
                    <a:pt x="3655" y="1387"/>
                    <a:pt x="2930" y="1985"/>
                    <a:pt x="2804" y="2773"/>
                  </a:cubicBezTo>
                  <a:lnTo>
                    <a:pt x="2394" y="2773"/>
                  </a:lnTo>
                  <a:cubicBezTo>
                    <a:pt x="2268" y="2773"/>
                    <a:pt x="2142" y="2773"/>
                    <a:pt x="2079" y="2805"/>
                  </a:cubicBezTo>
                  <a:cubicBezTo>
                    <a:pt x="2237" y="1639"/>
                    <a:pt x="3277" y="694"/>
                    <a:pt x="4474" y="694"/>
                  </a:cubicBezTo>
                  <a:close/>
                  <a:moveTo>
                    <a:pt x="6206" y="2143"/>
                  </a:moveTo>
                  <a:cubicBezTo>
                    <a:pt x="6616" y="2300"/>
                    <a:pt x="6931" y="2647"/>
                    <a:pt x="6931" y="3120"/>
                  </a:cubicBezTo>
                  <a:lnTo>
                    <a:pt x="6931" y="3403"/>
                  </a:lnTo>
                  <a:cubicBezTo>
                    <a:pt x="6522" y="3246"/>
                    <a:pt x="6206" y="2899"/>
                    <a:pt x="6206" y="2427"/>
                  </a:cubicBezTo>
                  <a:lnTo>
                    <a:pt x="6206" y="2143"/>
                  </a:lnTo>
                  <a:close/>
                  <a:moveTo>
                    <a:pt x="5513" y="2080"/>
                  </a:moveTo>
                  <a:lnTo>
                    <a:pt x="5513" y="2427"/>
                  </a:lnTo>
                  <a:cubicBezTo>
                    <a:pt x="5513" y="3025"/>
                    <a:pt x="5041" y="3435"/>
                    <a:pt x="4474" y="3435"/>
                  </a:cubicBezTo>
                  <a:lnTo>
                    <a:pt x="3466" y="3435"/>
                  </a:lnTo>
                  <a:lnTo>
                    <a:pt x="3466" y="3088"/>
                  </a:lnTo>
                  <a:cubicBezTo>
                    <a:pt x="3466" y="2490"/>
                    <a:pt x="3938" y="2080"/>
                    <a:pt x="4474" y="2080"/>
                  </a:cubicBezTo>
                  <a:close/>
                  <a:moveTo>
                    <a:pt x="2741" y="3435"/>
                  </a:moveTo>
                  <a:lnTo>
                    <a:pt x="2741" y="5451"/>
                  </a:lnTo>
                  <a:cubicBezTo>
                    <a:pt x="2363" y="5293"/>
                    <a:pt x="2048" y="4947"/>
                    <a:pt x="2048" y="4474"/>
                  </a:cubicBezTo>
                  <a:lnTo>
                    <a:pt x="2048" y="3813"/>
                  </a:lnTo>
                  <a:cubicBezTo>
                    <a:pt x="2048" y="3592"/>
                    <a:pt x="2205" y="3435"/>
                    <a:pt x="2394" y="3435"/>
                  </a:cubicBezTo>
                  <a:close/>
                  <a:moveTo>
                    <a:pt x="7939" y="3498"/>
                  </a:moveTo>
                  <a:cubicBezTo>
                    <a:pt x="8160" y="3498"/>
                    <a:pt x="8317" y="3655"/>
                    <a:pt x="8317" y="3844"/>
                  </a:cubicBezTo>
                  <a:lnTo>
                    <a:pt x="8317" y="4506"/>
                  </a:lnTo>
                  <a:cubicBezTo>
                    <a:pt x="8317" y="4947"/>
                    <a:pt x="8034" y="5325"/>
                    <a:pt x="7593" y="5482"/>
                  </a:cubicBezTo>
                  <a:lnTo>
                    <a:pt x="7593" y="3498"/>
                  </a:lnTo>
                  <a:close/>
                  <a:moveTo>
                    <a:pt x="5891" y="3435"/>
                  </a:moveTo>
                  <a:cubicBezTo>
                    <a:pt x="6143" y="3750"/>
                    <a:pt x="6522" y="4033"/>
                    <a:pt x="6931" y="4128"/>
                  </a:cubicBezTo>
                  <a:lnTo>
                    <a:pt x="6931" y="5892"/>
                  </a:lnTo>
                  <a:cubicBezTo>
                    <a:pt x="6931" y="6491"/>
                    <a:pt x="6459" y="6900"/>
                    <a:pt x="5891" y="6900"/>
                  </a:cubicBezTo>
                  <a:lnTo>
                    <a:pt x="4505" y="6900"/>
                  </a:lnTo>
                  <a:cubicBezTo>
                    <a:pt x="3938" y="6900"/>
                    <a:pt x="3497" y="6428"/>
                    <a:pt x="3497" y="5892"/>
                  </a:cubicBezTo>
                  <a:lnTo>
                    <a:pt x="3497" y="4159"/>
                  </a:lnTo>
                  <a:lnTo>
                    <a:pt x="4505" y="4159"/>
                  </a:lnTo>
                  <a:cubicBezTo>
                    <a:pt x="5072" y="4159"/>
                    <a:pt x="5576" y="3876"/>
                    <a:pt x="5891" y="3435"/>
                  </a:cubicBezTo>
                  <a:close/>
                  <a:moveTo>
                    <a:pt x="6238" y="7593"/>
                  </a:moveTo>
                  <a:cubicBezTo>
                    <a:pt x="6333" y="7782"/>
                    <a:pt x="6459" y="7971"/>
                    <a:pt x="6616" y="8097"/>
                  </a:cubicBezTo>
                  <a:lnTo>
                    <a:pt x="5198" y="9547"/>
                  </a:lnTo>
                  <a:lnTo>
                    <a:pt x="3718" y="8097"/>
                  </a:lnTo>
                  <a:cubicBezTo>
                    <a:pt x="3875" y="7971"/>
                    <a:pt x="4033" y="7782"/>
                    <a:pt x="4096" y="7593"/>
                  </a:cubicBezTo>
                  <a:cubicBezTo>
                    <a:pt x="4190" y="7625"/>
                    <a:pt x="4379" y="7625"/>
                    <a:pt x="4474" y="7625"/>
                  </a:cubicBezTo>
                  <a:lnTo>
                    <a:pt x="5860" y="7625"/>
                  </a:lnTo>
                  <a:cubicBezTo>
                    <a:pt x="5986" y="7625"/>
                    <a:pt x="6143" y="7625"/>
                    <a:pt x="6238" y="7593"/>
                  </a:cubicBezTo>
                  <a:close/>
                  <a:moveTo>
                    <a:pt x="2961" y="8318"/>
                  </a:moveTo>
                  <a:lnTo>
                    <a:pt x="4852" y="10177"/>
                  </a:lnTo>
                  <a:lnTo>
                    <a:pt x="4852" y="11122"/>
                  </a:lnTo>
                  <a:lnTo>
                    <a:pt x="662" y="11122"/>
                  </a:lnTo>
                  <a:lnTo>
                    <a:pt x="662" y="9358"/>
                  </a:lnTo>
                  <a:cubicBezTo>
                    <a:pt x="662" y="8759"/>
                    <a:pt x="1134" y="8318"/>
                    <a:pt x="1701" y="8318"/>
                  </a:cubicBezTo>
                  <a:close/>
                  <a:moveTo>
                    <a:pt x="8664" y="8318"/>
                  </a:moveTo>
                  <a:cubicBezTo>
                    <a:pt x="9262" y="8318"/>
                    <a:pt x="9672" y="8790"/>
                    <a:pt x="9672" y="9358"/>
                  </a:cubicBezTo>
                  <a:lnTo>
                    <a:pt x="9672" y="11122"/>
                  </a:lnTo>
                  <a:lnTo>
                    <a:pt x="5513" y="11122"/>
                  </a:lnTo>
                  <a:lnTo>
                    <a:pt x="5513" y="10177"/>
                  </a:lnTo>
                  <a:lnTo>
                    <a:pt x="7404" y="8318"/>
                  </a:lnTo>
                  <a:close/>
                  <a:moveTo>
                    <a:pt x="4537" y="1"/>
                  </a:moveTo>
                  <a:cubicBezTo>
                    <a:pt x="2804" y="1"/>
                    <a:pt x="1418" y="1418"/>
                    <a:pt x="1418" y="3120"/>
                  </a:cubicBezTo>
                  <a:lnTo>
                    <a:pt x="1418" y="4506"/>
                  </a:lnTo>
                  <a:cubicBezTo>
                    <a:pt x="1418" y="5356"/>
                    <a:pt x="2048" y="6050"/>
                    <a:pt x="2835" y="6207"/>
                  </a:cubicBezTo>
                  <a:cubicBezTo>
                    <a:pt x="2898" y="6648"/>
                    <a:pt x="3151" y="7026"/>
                    <a:pt x="3497" y="7278"/>
                  </a:cubicBezTo>
                  <a:cubicBezTo>
                    <a:pt x="3466" y="7467"/>
                    <a:pt x="3308" y="7625"/>
                    <a:pt x="3119" y="7625"/>
                  </a:cubicBezTo>
                  <a:lnTo>
                    <a:pt x="1733" y="7625"/>
                  </a:lnTo>
                  <a:cubicBezTo>
                    <a:pt x="788" y="7625"/>
                    <a:pt x="0" y="8412"/>
                    <a:pt x="0" y="9358"/>
                  </a:cubicBezTo>
                  <a:lnTo>
                    <a:pt x="0" y="11468"/>
                  </a:lnTo>
                  <a:cubicBezTo>
                    <a:pt x="0" y="11689"/>
                    <a:pt x="158" y="11846"/>
                    <a:pt x="347" y="11846"/>
                  </a:cubicBezTo>
                  <a:lnTo>
                    <a:pt x="10050" y="11846"/>
                  </a:lnTo>
                  <a:cubicBezTo>
                    <a:pt x="10239" y="11846"/>
                    <a:pt x="10397" y="11689"/>
                    <a:pt x="10397" y="11468"/>
                  </a:cubicBezTo>
                  <a:lnTo>
                    <a:pt x="10397" y="9358"/>
                  </a:lnTo>
                  <a:cubicBezTo>
                    <a:pt x="10397" y="8412"/>
                    <a:pt x="9609" y="7625"/>
                    <a:pt x="8664" y="7625"/>
                  </a:cubicBezTo>
                  <a:lnTo>
                    <a:pt x="7278" y="7625"/>
                  </a:lnTo>
                  <a:cubicBezTo>
                    <a:pt x="7089" y="7625"/>
                    <a:pt x="6931" y="7467"/>
                    <a:pt x="6931" y="7278"/>
                  </a:cubicBezTo>
                  <a:cubicBezTo>
                    <a:pt x="7278" y="7026"/>
                    <a:pt x="7530" y="6648"/>
                    <a:pt x="7593" y="6207"/>
                  </a:cubicBezTo>
                  <a:cubicBezTo>
                    <a:pt x="8380" y="6050"/>
                    <a:pt x="9010" y="5325"/>
                    <a:pt x="9010" y="4506"/>
                  </a:cubicBezTo>
                  <a:lnTo>
                    <a:pt x="9010" y="3120"/>
                  </a:lnTo>
                  <a:cubicBezTo>
                    <a:pt x="9010" y="1387"/>
                    <a:pt x="7593" y="1"/>
                    <a:pt x="5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8533;p55">
              <a:extLst>
                <a:ext uri="{FF2B5EF4-FFF2-40B4-BE49-F238E27FC236}">
                  <a16:creationId xmlns:a16="http://schemas.microsoft.com/office/drawing/2014/main" id="{82E8E9E0-1131-418E-B113-0BEE3BD1EA7E}"/>
                </a:ext>
              </a:extLst>
            </p:cNvPr>
            <p:cNvSpPr/>
            <p:nvPr/>
          </p:nvSpPr>
          <p:spPr>
            <a:xfrm>
              <a:off x="5967300" y="29153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40" y="694"/>
                  </a:lnTo>
                  <a:cubicBezTo>
                    <a:pt x="1260" y="694"/>
                    <a:pt x="1418" y="536"/>
                    <a:pt x="1418" y="347"/>
                  </a:cubicBezTo>
                  <a:cubicBezTo>
                    <a:pt x="1418" y="158"/>
                    <a:pt x="1260"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8534;p55">
            <a:extLst>
              <a:ext uri="{FF2B5EF4-FFF2-40B4-BE49-F238E27FC236}">
                <a16:creationId xmlns:a16="http://schemas.microsoft.com/office/drawing/2014/main" id="{6EDA67F6-51CD-47BB-8C02-79239FDB2588}"/>
              </a:ext>
            </a:extLst>
          </p:cNvPr>
          <p:cNvSpPr/>
          <p:nvPr/>
        </p:nvSpPr>
        <p:spPr>
          <a:xfrm>
            <a:off x="10700078" y="2184895"/>
            <a:ext cx="477189" cy="475901"/>
          </a:xfrm>
          <a:custGeom>
            <a:avLst/>
            <a:gdLst/>
            <a:ahLst/>
            <a:cxnLst/>
            <a:rect l="l" t="t" r="r" b="b"/>
            <a:pathLst>
              <a:path w="11847" h="11815" extrusionOk="0">
                <a:moveTo>
                  <a:pt x="5892" y="693"/>
                </a:moveTo>
                <a:cubicBezTo>
                  <a:pt x="6491" y="693"/>
                  <a:pt x="6932" y="1134"/>
                  <a:pt x="6932" y="1701"/>
                </a:cubicBezTo>
                <a:cubicBezTo>
                  <a:pt x="6932" y="2269"/>
                  <a:pt x="6459" y="2710"/>
                  <a:pt x="5892" y="2710"/>
                </a:cubicBezTo>
                <a:cubicBezTo>
                  <a:pt x="5325" y="2710"/>
                  <a:pt x="4884" y="2269"/>
                  <a:pt x="4884" y="1701"/>
                </a:cubicBezTo>
                <a:cubicBezTo>
                  <a:pt x="4884" y="1134"/>
                  <a:pt x="5325" y="693"/>
                  <a:pt x="5892" y="693"/>
                </a:cubicBezTo>
                <a:close/>
                <a:moveTo>
                  <a:pt x="5892" y="3466"/>
                </a:moveTo>
                <a:cubicBezTo>
                  <a:pt x="6176" y="3466"/>
                  <a:pt x="6428" y="3497"/>
                  <a:pt x="6680" y="3592"/>
                </a:cubicBezTo>
                <a:lnTo>
                  <a:pt x="5892" y="4631"/>
                </a:lnTo>
                <a:lnTo>
                  <a:pt x="5104" y="3592"/>
                </a:lnTo>
                <a:cubicBezTo>
                  <a:pt x="5357" y="3529"/>
                  <a:pt x="5609" y="3466"/>
                  <a:pt x="5892" y="3466"/>
                </a:cubicBezTo>
                <a:close/>
                <a:moveTo>
                  <a:pt x="4222" y="2048"/>
                </a:moveTo>
                <a:cubicBezTo>
                  <a:pt x="4285" y="2426"/>
                  <a:pt x="4474" y="2710"/>
                  <a:pt x="4726" y="2962"/>
                </a:cubicBezTo>
                <a:cubicBezTo>
                  <a:pt x="4632" y="2993"/>
                  <a:pt x="4537" y="3056"/>
                  <a:pt x="4443" y="3088"/>
                </a:cubicBezTo>
                <a:cubicBezTo>
                  <a:pt x="4443" y="3088"/>
                  <a:pt x="4411" y="3088"/>
                  <a:pt x="4411" y="3119"/>
                </a:cubicBezTo>
                <a:cubicBezTo>
                  <a:pt x="3403" y="3623"/>
                  <a:pt x="2773" y="4694"/>
                  <a:pt x="2773" y="5829"/>
                </a:cubicBezTo>
                <a:lnTo>
                  <a:pt x="2773" y="6207"/>
                </a:lnTo>
                <a:lnTo>
                  <a:pt x="2143" y="6207"/>
                </a:lnTo>
                <a:lnTo>
                  <a:pt x="2647" y="2300"/>
                </a:lnTo>
                <a:cubicBezTo>
                  <a:pt x="2679" y="2174"/>
                  <a:pt x="2836" y="2048"/>
                  <a:pt x="2962" y="2048"/>
                </a:cubicBezTo>
                <a:close/>
                <a:moveTo>
                  <a:pt x="4474" y="3907"/>
                </a:moveTo>
                <a:lnTo>
                  <a:pt x="5546" y="5325"/>
                </a:lnTo>
                <a:lnTo>
                  <a:pt x="5546" y="6238"/>
                </a:lnTo>
                <a:lnTo>
                  <a:pt x="3466" y="6238"/>
                </a:lnTo>
                <a:lnTo>
                  <a:pt x="3466" y="5892"/>
                </a:lnTo>
                <a:cubicBezTo>
                  <a:pt x="3466" y="5041"/>
                  <a:pt x="3844" y="4348"/>
                  <a:pt x="4474" y="3907"/>
                </a:cubicBezTo>
                <a:close/>
                <a:moveTo>
                  <a:pt x="7278" y="3907"/>
                </a:moveTo>
                <a:cubicBezTo>
                  <a:pt x="7908" y="4348"/>
                  <a:pt x="8318" y="5104"/>
                  <a:pt x="8318" y="5892"/>
                </a:cubicBezTo>
                <a:lnTo>
                  <a:pt x="8318" y="6238"/>
                </a:lnTo>
                <a:lnTo>
                  <a:pt x="6207" y="6238"/>
                </a:lnTo>
                <a:lnTo>
                  <a:pt x="6207" y="5325"/>
                </a:lnTo>
                <a:lnTo>
                  <a:pt x="7278" y="3907"/>
                </a:lnTo>
                <a:close/>
                <a:moveTo>
                  <a:pt x="8854" y="2048"/>
                </a:moveTo>
                <a:cubicBezTo>
                  <a:pt x="9011" y="2048"/>
                  <a:pt x="9137" y="2143"/>
                  <a:pt x="9169" y="2300"/>
                </a:cubicBezTo>
                <a:lnTo>
                  <a:pt x="9673" y="6238"/>
                </a:lnTo>
                <a:lnTo>
                  <a:pt x="9043" y="6238"/>
                </a:lnTo>
                <a:lnTo>
                  <a:pt x="9043" y="5860"/>
                </a:lnTo>
                <a:cubicBezTo>
                  <a:pt x="9043" y="4694"/>
                  <a:pt x="8381" y="3655"/>
                  <a:pt x="7436" y="3151"/>
                </a:cubicBezTo>
                <a:cubicBezTo>
                  <a:pt x="7436" y="3151"/>
                  <a:pt x="7404" y="3151"/>
                  <a:pt x="7404" y="3119"/>
                </a:cubicBezTo>
                <a:cubicBezTo>
                  <a:pt x="7310" y="3088"/>
                  <a:pt x="7184" y="3056"/>
                  <a:pt x="7121" y="2993"/>
                </a:cubicBezTo>
                <a:cubicBezTo>
                  <a:pt x="7310" y="2773"/>
                  <a:pt x="7530" y="2458"/>
                  <a:pt x="7593" y="2048"/>
                </a:cubicBezTo>
                <a:close/>
                <a:moveTo>
                  <a:pt x="10744" y="6900"/>
                </a:moveTo>
                <a:cubicBezTo>
                  <a:pt x="10933" y="6900"/>
                  <a:pt x="11090" y="7057"/>
                  <a:pt x="11090" y="7246"/>
                </a:cubicBezTo>
                <a:cubicBezTo>
                  <a:pt x="11090" y="7435"/>
                  <a:pt x="10933" y="7624"/>
                  <a:pt x="10744" y="7624"/>
                </a:cubicBezTo>
                <a:lnTo>
                  <a:pt x="1009" y="7624"/>
                </a:lnTo>
                <a:cubicBezTo>
                  <a:pt x="820" y="7624"/>
                  <a:pt x="662" y="7435"/>
                  <a:pt x="662" y="7246"/>
                </a:cubicBezTo>
                <a:cubicBezTo>
                  <a:pt x="662" y="7057"/>
                  <a:pt x="820" y="6900"/>
                  <a:pt x="1009" y="6900"/>
                </a:cubicBezTo>
                <a:close/>
                <a:moveTo>
                  <a:pt x="10397" y="8317"/>
                </a:moveTo>
                <a:lnTo>
                  <a:pt x="10397" y="11121"/>
                </a:lnTo>
                <a:lnTo>
                  <a:pt x="1387" y="11121"/>
                </a:lnTo>
                <a:lnTo>
                  <a:pt x="1387" y="8317"/>
                </a:lnTo>
                <a:close/>
                <a:moveTo>
                  <a:pt x="5892" y="0"/>
                </a:moveTo>
                <a:cubicBezTo>
                  <a:pt x="5073" y="0"/>
                  <a:pt x="4380" y="599"/>
                  <a:pt x="4222" y="1386"/>
                </a:cubicBezTo>
                <a:lnTo>
                  <a:pt x="2962" y="1386"/>
                </a:lnTo>
                <a:cubicBezTo>
                  <a:pt x="2458" y="1386"/>
                  <a:pt x="2080" y="1701"/>
                  <a:pt x="1954" y="2143"/>
                </a:cubicBezTo>
                <a:lnTo>
                  <a:pt x="1954" y="2174"/>
                </a:lnTo>
                <a:lnTo>
                  <a:pt x="1450" y="6238"/>
                </a:lnTo>
                <a:lnTo>
                  <a:pt x="1072" y="6238"/>
                </a:lnTo>
                <a:cubicBezTo>
                  <a:pt x="473" y="6238"/>
                  <a:pt x="1" y="6711"/>
                  <a:pt x="1" y="7246"/>
                </a:cubicBezTo>
                <a:cubicBezTo>
                  <a:pt x="1" y="7719"/>
                  <a:pt x="316" y="8065"/>
                  <a:pt x="694" y="8254"/>
                </a:cubicBezTo>
                <a:lnTo>
                  <a:pt x="694" y="11468"/>
                </a:lnTo>
                <a:cubicBezTo>
                  <a:pt x="694" y="11657"/>
                  <a:pt x="851" y="11815"/>
                  <a:pt x="1040" y="11815"/>
                </a:cubicBezTo>
                <a:lnTo>
                  <a:pt x="10775" y="11815"/>
                </a:lnTo>
                <a:cubicBezTo>
                  <a:pt x="10996" y="11815"/>
                  <a:pt x="11153" y="11657"/>
                  <a:pt x="11153" y="11468"/>
                </a:cubicBezTo>
                <a:lnTo>
                  <a:pt x="11153" y="8254"/>
                </a:lnTo>
                <a:cubicBezTo>
                  <a:pt x="11531" y="8065"/>
                  <a:pt x="11847" y="7719"/>
                  <a:pt x="11847" y="7246"/>
                </a:cubicBezTo>
                <a:cubicBezTo>
                  <a:pt x="11815" y="6711"/>
                  <a:pt x="11342" y="6238"/>
                  <a:pt x="10744" y="6238"/>
                </a:cubicBezTo>
                <a:lnTo>
                  <a:pt x="10366" y="6238"/>
                </a:lnTo>
                <a:lnTo>
                  <a:pt x="9830" y="2174"/>
                </a:lnTo>
                <a:lnTo>
                  <a:pt x="9830" y="2143"/>
                </a:lnTo>
                <a:cubicBezTo>
                  <a:pt x="9736" y="1701"/>
                  <a:pt x="9295" y="1386"/>
                  <a:pt x="8854" y="1386"/>
                </a:cubicBezTo>
                <a:lnTo>
                  <a:pt x="7593" y="1386"/>
                </a:lnTo>
                <a:cubicBezTo>
                  <a:pt x="7436" y="599"/>
                  <a:pt x="6711" y="0"/>
                  <a:pt x="5892"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8535;p55">
            <a:extLst>
              <a:ext uri="{FF2B5EF4-FFF2-40B4-BE49-F238E27FC236}">
                <a16:creationId xmlns:a16="http://schemas.microsoft.com/office/drawing/2014/main" id="{BC4B8005-4555-49A6-8F22-4F7ECDA53F4B}"/>
              </a:ext>
            </a:extLst>
          </p:cNvPr>
          <p:cNvGrpSpPr/>
          <p:nvPr/>
        </p:nvGrpSpPr>
        <p:grpSpPr>
          <a:xfrm>
            <a:off x="1014667" y="3583822"/>
            <a:ext cx="479728" cy="474612"/>
            <a:chOff x="581525" y="3254850"/>
            <a:chExt cx="297750" cy="294575"/>
          </a:xfrm>
          <a:solidFill>
            <a:srgbClr val="5C3183"/>
          </a:solidFill>
        </p:grpSpPr>
        <p:sp>
          <p:nvSpPr>
            <p:cNvPr id="353" name="Google Shape;8536;p55">
              <a:extLst>
                <a:ext uri="{FF2B5EF4-FFF2-40B4-BE49-F238E27FC236}">
                  <a16:creationId xmlns:a16="http://schemas.microsoft.com/office/drawing/2014/main" id="{8CD5DF50-8E89-40EB-8AFB-DE5EEBADD763}"/>
                </a:ext>
              </a:extLst>
            </p:cNvPr>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8537;p55">
              <a:extLst>
                <a:ext uri="{FF2B5EF4-FFF2-40B4-BE49-F238E27FC236}">
                  <a16:creationId xmlns:a16="http://schemas.microsoft.com/office/drawing/2014/main" id="{FBC801C9-2FDB-41E3-8BB4-CF563BD247D9}"/>
                </a:ext>
              </a:extLst>
            </p:cNvPr>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8538;p55">
              <a:extLst>
                <a:ext uri="{FF2B5EF4-FFF2-40B4-BE49-F238E27FC236}">
                  <a16:creationId xmlns:a16="http://schemas.microsoft.com/office/drawing/2014/main" id="{61F3A428-4C4E-4F67-9941-BE276B761E5E}"/>
                </a:ext>
              </a:extLst>
            </p:cNvPr>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8539;p55">
            <a:extLst>
              <a:ext uri="{FF2B5EF4-FFF2-40B4-BE49-F238E27FC236}">
                <a16:creationId xmlns:a16="http://schemas.microsoft.com/office/drawing/2014/main" id="{C9876376-86B1-479E-A7A3-92172819EEFB}"/>
              </a:ext>
            </a:extLst>
          </p:cNvPr>
          <p:cNvGrpSpPr/>
          <p:nvPr/>
        </p:nvGrpSpPr>
        <p:grpSpPr>
          <a:xfrm>
            <a:off x="1013399" y="4182133"/>
            <a:ext cx="482265" cy="479124"/>
            <a:chOff x="580725" y="3617925"/>
            <a:chExt cx="299325" cy="297375"/>
          </a:xfrm>
          <a:solidFill>
            <a:srgbClr val="5C3183"/>
          </a:solidFill>
        </p:grpSpPr>
        <p:sp>
          <p:nvSpPr>
            <p:cNvPr id="348" name="Google Shape;8540;p55">
              <a:extLst>
                <a:ext uri="{FF2B5EF4-FFF2-40B4-BE49-F238E27FC236}">
                  <a16:creationId xmlns:a16="http://schemas.microsoft.com/office/drawing/2014/main" id="{5CB77288-0861-43F4-B265-C55CE5C6C14F}"/>
                </a:ext>
              </a:extLst>
            </p:cNvPr>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8541;p55">
              <a:extLst>
                <a:ext uri="{FF2B5EF4-FFF2-40B4-BE49-F238E27FC236}">
                  <a16:creationId xmlns:a16="http://schemas.microsoft.com/office/drawing/2014/main" id="{8DAFC7DF-5891-4E0B-93A7-135DDCA38C0C}"/>
                </a:ext>
              </a:extLst>
            </p:cNvPr>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8542;p55">
              <a:extLst>
                <a:ext uri="{FF2B5EF4-FFF2-40B4-BE49-F238E27FC236}">
                  <a16:creationId xmlns:a16="http://schemas.microsoft.com/office/drawing/2014/main" id="{AC328581-3E57-4F06-A211-3102D709801A}"/>
                </a:ext>
              </a:extLst>
            </p:cNvPr>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8543;p55">
              <a:extLst>
                <a:ext uri="{FF2B5EF4-FFF2-40B4-BE49-F238E27FC236}">
                  <a16:creationId xmlns:a16="http://schemas.microsoft.com/office/drawing/2014/main" id="{99EC1233-7BA9-42A3-A469-9B6DF4539FCE}"/>
                </a:ext>
              </a:extLst>
            </p:cNvPr>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8544;p55">
              <a:extLst>
                <a:ext uri="{FF2B5EF4-FFF2-40B4-BE49-F238E27FC236}">
                  <a16:creationId xmlns:a16="http://schemas.microsoft.com/office/drawing/2014/main" id="{09B0CA09-253C-42C9-A290-CE0C0AEF8075}"/>
                </a:ext>
              </a:extLst>
            </p:cNvPr>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8545;p55">
            <a:extLst>
              <a:ext uri="{FF2B5EF4-FFF2-40B4-BE49-F238E27FC236}">
                <a16:creationId xmlns:a16="http://schemas.microsoft.com/office/drawing/2014/main" id="{8917DA85-A042-4E02-90CB-D9CCE5E2D847}"/>
              </a:ext>
            </a:extLst>
          </p:cNvPr>
          <p:cNvGrpSpPr/>
          <p:nvPr/>
        </p:nvGrpSpPr>
        <p:grpSpPr>
          <a:xfrm>
            <a:off x="1015936" y="4761432"/>
            <a:ext cx="477189" cy="477189"/>
            <a:chOff x="583100" y="3982600"/>
            <a:chExt cx="296175" cy="296175"/>
          </a:xfrm>
          <a:solidFill>
            <a:srgbClr val="5C3183"/>
          </a:solidFill>
        </p:grpSpPr>
        <p:sp>
          <p:nvSpPr>
            <p:cNvPr id="341" name="Google Shape;8546;p55">
              <a:extLst>
                <a:ext uri="{FF2B5EF4-FFF2-40B4-BE49-F238E27FC236}">
                  <a16:creationId xmlns:a16="http://schemas.microsoft.com/office/drawing/2014/main" id="{159220C8-D170-4EBF-B5EA-BA5010951C06}"/>
                </a:ext>
              </a:extLst>
            </p:cNvPr>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8547;p55">
              <a:extLst>
                <a:ext uri="{FF2B5EF4-FFF2-40B4-BE49-F238E27FC236}">
                  <a16:creationId xmlns:a16="http://schemas.microsoft.com/office/drawing/2014/main" id="{D37D5239-3FC9-4C4E-964E-ECD37B90D158}"/>
                </a:ext>
              </a:extLst>
            </p:cNvPr>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8548;p55">
              <a:extLst>
                <a:ext uri="{FF2B5EF4-FFF2-40B4-BE49-F238E27FC236}">
                  <a16:creationId xmlns:a16="http://schemas.microsoft.com/office/drawing/2014/main" id="{1A1E52A4-DBBE-4A44-9899-BF78E8B74261}"/>
                </a:ext>
              </a:extLst>
            </p:cNvPr>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8549;p55">
              <a:extLst>
                <a:ext uri="{FF2B5EF4-FFF2-40B4-BE49-F238E27FC236}">
                  <a16:creationId xmlns:a16="http://schemas.microsoft.com/office/drawing/2014/main" id="{B67A0C42-7CB6-4447-A5D9-F2C954D11C87}"/>
                </a:ext>
              </a:extLst>
            </p:cNvPr>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8550;p55">
              <a:extLst>
                <a:ext uri="{FF2B5EF4-FFF2-40B4-BE49-F238E27FC236}">
                  <a16:creationId xmlns:a16="http://schemas.microsoft.com/office/drawing/2014/main" id="{7D17A483-E240-487D-9A4B-84F202F2ADFB}"/>
                </a:ext>
              </a:extLst>
            </p:cNvPr>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8551;p55">
              <a:extLst>
                <a:ext uri="{FF2B5EF4-FFF2-40B4-BE49-F238E27FC236}">
                  <a16:creationId xmlns:a16="http://schemas.microsoft.com/office/drawing/2014/main" id="{CDF7EE81-6CDA-4B30-A1DE-190C6226EAB9}"/>
                </a:ext>
              </a:extLst>
            </p:cNvPr>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8552;p55">
              <a:extLst>
                <a:ext uri="{FF2B5EF4-FFF2-40B4-BE49-F238E27FC236}">
                  <a16:creationId xmlns:a16="http://schemas.microsoft.com/office/drawing/2014/main" id="{3280768F-60C7-4AA8-BD90-D54B4A5F37D2}"/>
                </a:ext>
              </a:extLst>
            </p:cNvPr>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8553;p55">
            <a:extLst>
              <a:ext uri="{FF2B5EF4-FFF2-40B4-BE49-F238E27FC236}">
                <a16:creationId xmlns:a16="http://schemas.microsoft.com/office/drawing/2014/main" id="{F9E898B1-E28C-4424-A50C-57CC778FE84B}"/>
              </a:ext>
            </a:extLst>
          </p:cNvPr>
          <p:cNvGrpSpPr/>
          <p:nvPr/>
        </p:nvGrpSpPr>
        <p:grpSpPr>
          <a:xfrm>
            <a:off x="4059195" y="3583481"/>
            <a:ext cx="418785" cy="475297"/>
            <a:chOff x="2423775" y="3226875"/>
            <a:chExt cx="259925" cy="295000"/>
          </a:xfrm>
          <a:solidFill>
            <a:srgbClr val="5C3183"/>
          </a:solidFill>
        </p:grpSpPr>
        <p:sp>
          <p:nvSpPr>
            <p:cNvPr id="338" name="Google Shape;8554;p55">
              <a:extLst>
                <a:ext uri="{FF2B5EF4-FFF2-40B4-BE49-F238E27FC236}">
                  <a16:creationId xmlns:a16="http://schemas.microsoft.com/office/drawing/2014/main" id="{8FBE6652-D066-4863-B7D9-20B256294438}"/>
                </a:ext>
              </a:extLst>
            </p:cNvPr>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8555;p55">
              <a:extLst>
                <a:ext uri="{FF2B5EF4-FFF2-40B4-BE49-F238E27FC236}">
                  <a16:creationId xmlns:a16="http://schemas.microsoft.com/office/drawing/2014/main" id="{5A4E0651-6FD7-4B33-81F0-0D2D95996904}"/>
                </a:ext>
              </a:extLst>
            </p:cNvPr>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8556;p55">
              <a:extLst>
                <a:ext uri="{FF2B5EF4-FFF2-40B4-BE49-F238E27FC236}">
                  <a16:creationId xmlns:a16="http://schemas.microsoft.com/office/drawing/2014/main" id="{FAB80215-B345-4109-A4D4-B2CCF474B7EB}"/>
                </a:ext>
              </a:extLst>
            </p:cNvPr>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8557;p55">
            <a:extLst>
              <a:ext uri="{FF2B5EF4-FFF2-40B4-BE49-F238E27FC236}">
                <a16:creationId xmlns:a16="http://schemas.microsoft.com/office/drawing/2014/main" id="{2E2A0D35-2F4C-4ADE-BA0E-9DB8B22E2912}"/>
              </a:ext>
            </a:extLst>
          </p:cNvPr>
          <p:cNvGrpSpPr/>
          <p:nvPr/>
        </p:nvGrpSpPr>
        <p:grpSpPr>
          <a:xfrm>
            <a:off x="4028098" y="4184993"/>
            <a:ext cx="480976" cy="473404"/>
            <a:chOff x="2404875" y="3592725"/>
            <a:chExt cx="298525" cy="293825"/>
          </a:xfrm>
          <a:solidFill>
            <a:srgbClr val="5C3183"/>
          </a:solidFill>
        </p:grpSpPr>
        <p:sp>
          <p:nvSpPr>
            <p:cNvPr id="335" name="Google Shape;8558;p55">
              <a:extLst>
                <a:ext uri="{FF2B5EF4-FFF2-40B4-BE49-F238E27FC236}">
                  <a16:creationId xmlns:a16="http://schemas.microsoft.com/office/drawing/2014/main" id="{FA51CE3D-C4B3-4935-9503-35844A99EC11}"/>
                </a:ext>
              </a:extLst>
            </p:cNvPr>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8559;p55">
              <a:extLst>
                <a:ext uri="{FF2B5EF4-FFF2-40B4-BE49-F238E27FC236}">
                  <a16:creationId xmlns:a16="http://schemas.microsoft.com/office/drawing/2014/main" id="{E460B774-5F1F-47BF-8708-9DEF147E6756}"/>
                </a:ext>
              </a:extLst>
            </p:cNvPr>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8560;p55">
              <a:extLst>
                <a:ext uri="{FF2B5EF4-FFF2-40B4-BE49-F238E27FC236}">
                  <a16:creationId xmlns:a16="http://schemas.microsoft.com/office/drawing/2014/main" id="{2CB651CE-6813-4559-818F-C0F1F011E5C0}"/>
                </a:ext>
              </a:extLst>
            </p:cNvPr>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8561;p55">
            <a:extLst>
              <a:ext uri="{FF2B5EF4-FFF2-40B4-BE49-F238E27FC236}">
                <a16:creationId xmlns:a16="http://schemas.microsoft.com/office/drawing/2014/main" id="{2FE3A3D2-8C07-45E1-8D03-3AACAC11712F}"/>
              </a:ext>
            </a:extLst>
          </p:cNvPr>
          <p:cNvGrpSpPr/>
          <p:nvPr/>
        </p:nvGrpSpPr>
        <p:grpSpPr>
          <a:xfrm>
            <a:off x="4029368" y="4762075"/>
            <a:ext cx="478439" cy="475901"/>
            <a:chOff x="2404875" y="3955825"/>
            <a:chExt cx="296950" cy="295375"/>
          </a:xfrm>
          <a:solidFill>
            <a:srgbClr val="5C3183"/>
          </a:solidFill>
        </p:grpSpPr>
        <p:sp>
          <p:nvSpPr>
            <p:cNvPr id="331" name="Google Shape;8562;p55">
              <a:extLst>
                <a:ext uri="{FF2B5EF4-FFF2-40B4-BE49-F238E27FC236}">
                  <a16:creationId xmlns:a16="http://schemas.microsoft.com/office/drawing/2014/main" id="{3BA7C820-46B1-476E-9E24-6B09B64D9FB1}"/>
                </a:ext>
              </a:extLst>
            </p:cNvPr>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8563;p55">
              <a:extLst>
                <a:ext uri="{FF2B5EF4-FFF2-40B4-BE49-F238E27FC236}">
                  <a16:creationId xmlns:a16="http://schemas.microsoft.com/office/drawing/2014/main" id="{DEBF7F21-B469-47E9-B588-71671E166731}"/>
                </a:ext>
              </a:extLst>
            </p:cNvPr>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8564;p55">
              <a:extLst>
                <a:ext uri="{FF2B5EF4-FFF2-40B4-BE49-F238E27FC236}">
                  <a16:creationId xmlns:a16="http://schemas.microsoft.com/office/drawing/2014/main" id="{CD9BBBF5-CA21-447B-9D57-AA933D057E35}"/>
                </a:ext>
              </a:extLst>
            </p:cNvPr>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8565;p55">
              <a:extLst>
                <a:ext uri="{FF2B5EF4-FFF2-40B4-BE49-F238E27FC236}">
                  <a16:creationId xmlns:a16="http://schemas.microsoft.com/office/drawing/2014/main" id="{EDB54988-6EF4-40BB-8AEC-D2C940F848D7}"/>
                </a:ext>
              </a:extLst>
            </p:cNvPr>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8566;p55">
            <a:extLst>
              <a:ext uri="{FF2B5EF4-FFF2-40B4-BE49-F238E27FC236}">
                <a16:creationId xmlns:a16="http://schemas.microsoft.com/office/drawing/2014/main" id="{25BEAF21-B728-40F6-A6DF-40574F57FD43}"/>
              </a:ext>
            </a:extLst>
          </p:cNvPr>
          <p:cNvGrpSpPr/>
          <p:nvPr/>
        </p:nvGrpSpPr>
        <p:grpSpPr>
          <a:xfrm>
            <a:off x="7065279" y="3582534"/>
            <a:ext cx="475942" cy="477189"/>
            <a:chOff x="4263650" y="3235150"/>
            <a:chExt cx="295400" cy="296175"/>
          </a:xfrm>
          <a:solidFill>
            <a:srgbClr val="5C3183"/>
          </a:solidFill>
        </p:grpSpPr>
        <p:sp>
          <p:nvSpPr>
            <p:cNvPr id="326" name="Google Shape;8567;p55">
              <a:extLst>
                <a:ext uri="{FF2B5EF4-FFF2-40B4-BE49-F238E27FC236}">
                  <a16:creationId xmlns:a16="http://schemas.microsoft.com/office/drawing/2014/main" id="{F69D3738-8165-47D6-9A07-B1A0E65083D0}"/>
                </a:ext>
              </a:extLst>
            </p:cNvPr>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8568;p55">
              <a:extLst>
                <a:ext uri="{FF2B5EF4-FFF2-40B4-BE49-F238E27FC236}">
                  <a16:creationId xmlns:a16="http://schemas.microsoft.com/office/drawing/2014/main" id="{38F1D853-ED56-404A-9ED4-FDDA064603B7}"/>
                </a:ext>
              </a:extLst>
            </p:cNvPr>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8569;p55">
              <a:extLst>
                <a:ext uri="{FF2B5EF4-FFF2-40B4-BE49-F238E27FC236}">
                  <a16:creationId xmlns:a16="http://schemas.microsoft.com/office/drawing/2014/main" id="{1C355C77-B96B-439F-ACB5-A7E1785C382F}"/>
                </a:ext>
              </a:extLst>
            </p:cNvPr>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8570;p55">
              <a:extLst>
                <a:ext uri="{FF2B5EF4-FFF2-40B4-BE49-F238E27FC236}">
                  <a16:creationId xmlns:a16="http://schemas.microsoft.com/office/drawing/2014/main" id="{53B426C4-2803-4CF1-BED9-6B15AC4A26D1}"/>
                </a:ext>
              </a:extLst>
            </p:cNvPr>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8571;p55">
              <a:extLst>
                <a:ext uri="{FF2B5EF4-FFF2-40B4-BE49-F238E27FC236}">
                  <a16:creationId xmlns:a16="http://schemas.microsoft.com/office/drawing/2014/main" id="{B191763C-C84E-4B1F-84AF-9121F0D9EA38}"/>
                </a:ext>
              </a:extLst>
            </p:cNvPr>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8572;p55">
            <a:extLst>
              <a:ext uri="{FF2B5EF4-FFF2-40B4-BE49-F238E27FC236}">
                <a16:creationId xmlns:a16="http://schemas.microsoft.com/office/drawing/2014/main" id="{65298116-2EA4-40F3-AE10-097FC8F9B201}"/>
              </a:ext>
            </a:extLst>
          </p:cNvPr>
          <p:cNvGrpSpPr/>
          <p:nvPr/>
        </p:nvGrpSpPr>
        <p:grpSpPr>
          <a:xfrm>
            <a:off x="7062117" y="4198325"/>
            <a:ext cx="482265" cy="446739"/>
            <a:chOff x="4266025" y="3609275"/>
            <a:chExt cx="299325" cy="277275"/>
          </a:xfrm>
          <a:solidFill>
            <a:srgbClr val="5C3183"/>
          </a:solidFill>
        </p:grpSpPr>
        <p:sp>
          <p:nvSpPr>
            <p:cNvPr id="324" name="Google Shape;8573;p55">
              <a:extLst>
                <a:ext uri="{FF2B5EF4-FFF2-40B4-BE49-F238E27FC236}">
                  <a16:creationId xmlns:a16="http://schemas.microsoft.com/office/drawing/2014/main" id="{BC173B63-AD0F-45C7-9629-F682441714C2}"/>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8574;p55">
              <a:extLst>
                <a:ext uri="{FF2B5EF4-FFF2-40B4-BE49-F238E27FC236}">
                  <a16:creationId xmlns:a16="http://schemas.microsoft.com/office/drawing/2014/main" id="{11D3BA58-E680-4D72-9518-3FAA99B6386B}"/>
                </a:ext>
              </a:extLst>
            </p:cNvPr>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8575;p55">
            <a:extLst>
              <a:ext uri="{FF2B5EF4-FFF2-40B4-BE49-F238E27FC236}">
                <a16:creationId xmlns:a16="http://schemas.microsoft.com/office/drawing/2014/main" id="{FBCCEE8F-FAF0-4F59-A100-A53395E458DB}"/>
              </a:ext>
            </a:extLst>
          </p:cNvPr>
          <p:cNvGrpSpPr/>
          <p:nvPr/>
        </p:nvGrpSpPr>
        <p:grpSpPr>
          <a:xfrm>
            <a:off x="7062742" y="4762075"/>
            <a:ext cx="481016" cy="475901"/>
            <a:chOff x="4263650" y="3963700"/>
            <a:chExt cx="298550" cy="295375"/>
          </a:xfrm>
          <a:solidFill>
            <a:srgbClr val="5C3183"/>
          </a:solidFill>
        </p:grpSpPr>
        <p:sp>
          <p:nvSpPr>
            <p:cNvPr id="317" name="Google Shape;8576;p55">
              <a:extLst>
                <a:ext uri="{FF2B5EF4-FFF2-40B4-BE49-F238E27FC236}">
                  <a16:creationId xmlns:a16="http://schemas.microsoft.com/office/drawing/2014/main" id="{AADA0905-052F-4187-976A-FEE9A923580E}"/>
                </a:ext>
              </a:extLst>
            </p:cNvPr>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8577;p55">
              <a:extLst>
                <a:ext uri="{FF2B5EF4-FFF2-40B4-BE49-F238E27FC236}">
                  <a16:creationId xmlns:a16="http://schemas.microsoft.com/office/drawing/2014/main" id="{7B10B1BA-1566-419B-8BE6-F2D100226143}"/>
                </a:ext>
              </a:extLst>
            </p:cNvPr>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8578;p55">
              <a:extLst>
                <a:ext uri="{FF2B5EF4-FFF2-40B4-BE49-F238E27FC236}">
                  <a16:creationId xmlns:a16="http://schemas.microsoft.com/office/drawing/2014/main" id="{729F585A-EFB0-4C1C-969F-A1BD9D3B8EA0}"/>
                </a:ext>
              </a:extLst>
            </p:cNvPr>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8579;p55">
              <a:extLst>
                <a:ext uri="{FF2B5EF4-FFF2-40B4-BE49-F238E27FC236}">
                  <a16:creationId xmlns:a16="http://schemas.microsoft.com/office/drawing/2014/main" id="{E637ADE7-91F4-4E62-BFB0-FB2BA42401E0}"/>
                </a:ext>
              </a:extLst>
            </p:cNvPr>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8580;p55">
              <a:extLst>
                <a:ext uri="{FF2B5EF4-FFF2-40B4-BE49-F238E27FC236}">
                  <a16:creationId xmlns:a16="http://schemas.microsoft.com/office/drawing/2014/main" id="{CA7A21FD-B119-42CD-9680-98D1F927E029}"/>
                </a:ext>
              </a:extLst>
            </p:cNvPr>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8581;p55">
              <a:extLst>
                <a:ext uri="{FF2B5EF4-FFF2-40B4-BE49-F238E27FC236}">
                  <a16:creationId xmlns:a16="http://schemas.microsoft.com/office/drawing/2014/main" id="{F6BB532F-C36C-41BD-A5FD-2C0D0A5B6887}"/>
                </a:ext>
              </a:extLst>
            </p:cNvPr>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8582;p55">
              <a:extLst>
                <a:ext uri="{FF2B5EF4-FFF2-40B4-BE49-F238E27FC236}">
                  <a16:creationId xmlns:a16="http://schemas.microsoft.com/office/drawing/2014/main" id="{21E910E4-52E9-45F6-A4AC-FDDCBD6C5E59}"/>
                </a:ext>
              </a:extLst>
            </p:cNvPr>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8583;p55">
            <a:extLst>
              <a:ext uri="{FF2B5EF4-FFF2-40B4-BE49-F238E27FC236}">
                <a16:creationId xmlns:a16="http://schemas.microsoft.com/office/drawing/2014/main" id="{8C695C6D-9E06-4F98-996A-D08273336DFA}"/>
              </a:ext>
            </a:extLst>
          </p:cNvPr>
          <p:cNvGrpSpPr/>
          <p:nvPr/>
        </p:nvGrpSpPr>
        <p:grpSpPr>
          <a:xfrm>
            <a:off x="10168326" y="3582534"/>
            <a:ext cx="308420" cy="477189"/>
            <a:chOff x="6164975" y="3211525"/>
            <a:chExt cx="191425" cy="296175"/>
          </a:xfrm>
          <a:solidFill>
            <a:srgbClr val="5C3183"/>
          </a:solidFill>
        </p:grpSpPr>
        <p:sp>
          <p:nvSpPr>
            <p:cNvPr id="310" name="Google Shape;8584;p55">
              <a:extLst>
                <a:ext uri="{FF2B5EF4-FFF2-40B4-BE49-F238E27FC236}">
                  <a16:creationId xmlns:a16="http://schemas.microsoft.com/office/drawing/2014/main" id="{681A3503-9E8B-473B-8F76-C0009A13F265}"/>
                </a:ext>
              </a:extLst>
            </p:cNvPr>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8585;p55">
              <a:extLst>
                <a:ext uri="{FF2B5EF4-FFF2-40B4-BE49-F238E27FC236}">
                  <a16:creationId xmlns:a16="http://schemas.microsoft.com/office/drawing/2014/main" id="{6A977A19-9349-4A24-8A5F-C314CB1F7A17}"/>
                </a:ext>
              </a:extLst>
            </p:cNvPr>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8586;p55">
              <a:extLst>
                <a:ext uri="{FF2B5EF4-FFF2-40B4-BE49-F238E27FC236}">
                  <a16:creationId xmlns:a16="http://schemas.microsoft.com/office/drawing/2014/main" id="{D261CE07-88E3-4B76-9737-D9EE316CEC3F}"/>
                </a:ext>
              </a:extLst>
            </p:cNvPr>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8587;p55">
              <a:extLst>
                <a:ext uri="{FF2B5EF4-FFF2-40B4-BE49-F238E27FC236}">
                  <a16:creationId xmlns:a16="http://schemas.microsoft.com/office/drawing/2014/main" id="{DC9F169A-A014-46ED-9E4A-AC72193E7FA2}"/>
                </a:ext>
              </a:extLst>
            </p:cNvPr>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8588;p55">
              <a:extLst>
                <a:ext uri="{FF2B5EF4-FFF2-40B4-BE49-F238E27FC236}">
                  <a16:creationId xmlns:a16="http://schemas.microsoft.com/office/drawing/2014/main" id="{674F7A18-2EB6-437F-B60E-DA70A9DEDEE9}"/>
                </a:ext>
              </a:extLst>
            </p:cNvPr>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8589;p55">
              <a:extLst>
                <a:ext uri="{FF2B5EF4-FFF2-40B4-BE49-F238E27FC236}">
                  <a16:creationId xmlns:a16="http://schemas.microsoft.com/office/drawing/2014/main" id="{6348C1CC-3ECC-49DB-8C02-639A673D4078}"/>
                </a:ext>
              </a:extLst>
            </p:cNvPr>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8590;p55">
              <a:extLst>
                <a:ext uri="{FF2B5EF4-FFF2-40B4-BE49-F238E27FC236}">
                  <a16:creationId xmlns:a16="http://schemas.microsoft.com/office/drawing/2014/main" id="{988C8774-C46D-4C50-BDCE-5F1C3611B0B3}"/>
                </a:ext>
              </a:extLst>
            </p:cNvPr>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8591;p55">
            <a:extLst>
              <a:ext uri="{FF2B5EF4-FFF2-40B4-BE49-F238E27FC236}">
                <a16:creationId xmlns:a16="http://schemas.microsoft.com/office/drawing/2014/main" id="{90B4B93A-31BD-4C8E-852D-46EE21C1DE7C}"/>
              </a:ext>
            </a:extLst>
          </p:cNvPr>
          <p:cNvGrpSpPr/>
          <p:nvPr/>
        </p:nvGrpSpPr>
        <p:grpSpPr>
          <a:xfrm>
            <a:off x="1620091" y="3582555"/>
            <a:ext cx="481016" cy="477150"/>
            <a:chOff x="946175" y="3253275"/>
            <a:chExt cx="298550" cy="296150"/>
          </a:xfrm>
          <a:solidFill>
            <a:srgbClr val="5C3183"/>
          </a:solidFill>
        </p:grpSpPr>
        <p:sp>
          <p:nvSpPr>
            <p:cNvPr id="305" name="Google Shape;8592;p55">
              <a:extLst>
                <a:ext uri="{FF2B5EF4-FFF2-40B4-BE49-F238E27FC236}">
                  <a16:creationId xmlns:a16="http://schemas.microsoft.com/office/drawing/2014/main" id="{B5645C59-628E-490B-82AA-A91DFEABA761}"/>
                </a:ext>
              </a:extLst>
            </p:cNvPr>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8593;p55">
              <a:extLst>
                <a:ext uri="{FF2B5EF4-FFF2-40B4-BE49-F238E27FC236}">
                  <a16:creationId xmlns:a16="http://schemas.microsoft.com/office/drawing/2014/main" id="{1B35572D-ACE7-4E1D-A449-127B941ABC04}"/>
                </a:ext>
              </a:extLst>
            </p:cNvPr>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8594;p55">
              <a:extLst>
                <a:ext uri="{FF2B5EF4-FFF2-40B4-BE49-F238E27FC236}">
                  <a16:creationId xmlns:a16="http://schemas.microsoft.com/office/drawing/2014/main" id="{3451AFAB-B510-4F65-8CC6-A561E4DB19AE}"/>
                </a:ext>
              </a:extLst>
            </p:cNvPr>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8595;p55">
              <a:extLst>
                <a:ext uri="{FF2B5EF4-FFF2-40B4-BE49-F238E27FC236}">
                  <a16:creationId xmlns:a16="http://schemas.microsoft.com/office/drawing/2014/main" id="{70C65391-7576-4C3F-A7A4-29C33135D4C1}"/>
                </a:ext>
              </a:extLst>
            </p:cNvPr>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8596;p55">
              <a:extLst>
                <a:ext uri="{FF2B5EF4-FFF2-40B4-BE49-F238E27FC236}">
                  <a16:creationId xmlns:a16="http://schemas.microsoft.com/office/drawing/2014/main" id="{D3653E34-0E6D-4A99-8954-7F081B03F2AD}"/>
                </a:ext>
              </a:extLst>
            </p:cNvPr>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8597;p55">
            <a:extLst>
              <a:ext uri="{FF2B5EF4-FFF2-40B4-BE49-F238E27FC236}">
                <a16:creationId xmlns:a16="http://schemas.microsoft.com/office/drawing/2014/main" id="{3C373D31-1CDC-4260-88A7-A77B7C16EC5B}"/>
              </a:ext>
            </a:extLst>
          </p:cNvPr>
          <p:cNvGrpSpPr/>
          <p:nvPr/>
        </p:nvGrpSpPr>
        <p:grpSpPr>
          <a:xfrm>
            <a:off x="1621360" y="4184993"/>
            <a:ext cx="478479" cy="473404"/>
            <a:chOff x="946175" y="3619500"/>
            <a:chExt cx="296975" cy="293825"/>
          </a:xfrm>
          <a:solidFill>
            <a:srgbClr val="5C3183"/>
          </a:solidFill>
        </p:grpSpPr>
        <p:sp>
          <p:nvSpPr>
            <p:cNvPr id="299" name="Google Shape;8598;p55">
              <a:extLst>
                <a:ext uri="{FF2B5EF4-FFF2-40B4-BE49-F238E27FC236}">
                  <a16:creationId xmlns:a16="http://schemas.microsoft.com/office/drawing/2014/main" id="{00F7E4C3-E708-47AC-AFC9-FCC6D9DEA17B}"/>
                </a:ext>
              </a:extLst>
            </p:cNvPr>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8599;p55">
              <a:extLst>
                <a:ext uri="{FF2B5EF4-FFF2-40B4-BE49-F238E27FC236}">
                  <a16:creationId xmlns:a16="http://schemas.microsoft.com/office/drawing/2014/main" id="{AA6BF45F-206A-47F2-977E-15711834EF46}"/>
                </a:ext>
              </a:extLst>
            </p:cNvPr>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8600;p55">
              <a:extLst>
                <a:ext uri="{FF2B5EF4-FFF2-40B4-BE49-F238E27FC236}">
                  <a16:creationId xmlns:a16="http://schemas.microsoft.com/office/drawing/2014/main" id="{9B6D2361-39FB-477C-BBA5-FCE4292E2952}"/>
                </a:ext>
              </a:extLst>
            </p:cNvPr>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8601;p55">
              <a:extLst>
                <a:ext uri="{FF2B5EF4-FFF2-40B4-BE49-F238E27FC236}">
                  <a16:creationId xmlns:a16="http://schemas.microsoft.com/office/drawing/2014/main" id="{2EB2D141-40FF-4E40-B0FF-069269506E98}"/>
                </a:ext>
              </a:extLst>
            </p:cNvPr>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8602;p55">
              <a:extLst>
                <a:ext uri="{FF2B5EF4-FFF2-40B4-BE49-F238E27FC236}">
                  <a16:creationId xmlns:a16="http://schemas.microsoft.com/office/drawing/2014/main" id="{2413061E-6AE3-4BA6-9B7D-49BA00E5BB0E}"/>
                </a:ext>
              </a:extLst>
            </p:cNvPr>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8603;p55">
              <a:extLst>
                <a:ext uri="{FF2B5EF4-FFF2-40B4-BE49-F238E27FC236}">
                  <a16:creationId xmlns:a16="http://schemas.microsoft.com/office/drawing/2014/main" id="{EA54955D-8E21-459C-86B2-96D3CE7A5630}"/>
                </a:ext>
              </a:extLst>
            </p:cNvPr>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8604;p55">
            <a:extLst>
              <a:ext uri="{FF2B5EF4-FFF2-40B4-BE49-F238E27FC236}">
                <a16:creationId xmlns:a16="http://schemas.microsoft.com/office/drawing/2014/main" id="{D610AC96-FB30-49DD-A3F6-A01533473F16}"/>
              </a:ext>
            </a:extLst>
          </p:cNvPr>
          <p:cNvGrpSpPr/>
          <p:nvPr/>
        </p:nvGrpSpPr>
        <p:grpSpPr>
          <a:xfrm>
            <a:off x="1620736" y="4760807"/>
            <a:ext cx="479728" cy="478439"/>
            <a:chOff x="944600" y="3981825"/>
            <a:chExt cx="297750" cy="296950"/>
          </a:xfrm>
          <a:solidFill>
            <a:srgbClr val="5C3183"/>
          </a:solidFill>
        </p:grpSpPr>
        <p:sp>
          <p:nvSpPr>
            <p:cNvPr id="295" name="Google Shape;8605;p55">
              <a:extLst>
                <a:ext uri="{FF2B5EF4-FFF2-40B4-BE49-F238E27FC236}">
                  <a16:creationId xmlns:a16="http://schemas.microsoft.com/office/drawing/2014/main" id="{3A3273D9-38AC-4379-AD86-596D658A7D9A}"/>
                </a:ext>
              </a:extLst>
            </p:cNvPr>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8606;p55">
              <a:extLst>
                <a:ext uri="{FF2B5EF4-FFF2-40B4-BE49-F238E27FC236}">
                  <a16:creationId xmlns:a16="http://schemas.microsoft.com/office/drawing/2014/main" id="{81588A9D-41AC-496B-84C5-F217A28DED6B}"/>
                </a:ext>
              </a:extLst>
            </p:cNvPr>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8607;p55">
              <a:extLst>
                <a:ext uri="{FF2B5EF4-FFF2-40B4-BE49-F238E27FC236}">
                  <a16:creationId xmlns:a16="http://schemas.microsoft.com/office/drawing/2014/main" id="{42EBAC98-1A82-4321-9461-694964CFA5A3}"/>
                </a:ext>
              </a:extLst>
            </p:cNvPr>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8608;p55">
              <a:extLst>
                <a:ext uri="{FF2B5EF4-FFF2-40B4-BE49-F238E27FC236}">
                  <a16:creationId xmlns:a16="http://schemas.microsoft.com/office/drawing/2014/main" id="{972BE2E8-F3E2-4FC8-BDEB-49283F5C2956}"/>
                </a:ext>
              </a:extLst>
            </p:cNvPr>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8609;p55">
            <a:extLst>
              <a:ext uri="{FF2B5EF4-FFF2-40B4-BE49-F238E27FC236}">
                <a16:creationId xmlns:a16="http://schemas.microsoft.com/office/drawing/2014/main" id="{AC107C1A-0AAD-4C7A-839C-E2659441E1C2}"/>
              </a:ext>
            </a:extLst>
          </p:cNvPr>
          <p:cNvGrpSpPr/>
          <p:nvPr/>
        </p:nvGrpSpPr>
        <p:grpSpPr>
          <a:xfrm>
            <a:off x="4642624" y="3583178"/>
            <a:ext cx="477189" cy="475901"/>
            <a:chOff x="2768750" y="3227275"/>
            <a:chExt cx="296175" cy="295375"/>
          </a:xfrm>
          <a:solidFill>
            <a:srgbClr val="5C3183"/>
          </a:solidFill>
        </p:grpSpPr>
        <p:sp>
          <p:nvSpPr>
            <p:cNvPr id="287" name="Google Shape;8610;p55">
              <a:extLst>
                <a:ext uri="{FF2B5EF4-FFF2-40B4-BE49-F238E27FC236}">
                  <a16:creationId xmlns:a16="http://schemas.microsoft.com/office/drawing/2014/main" id="{32A4E6FA-9A66-4F37-A44D-87BB5777CD24}"/>
                </a:ext>
              </a:extLst>
            </p:cNvPr>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8611;p55">
              <a:extLst>
                <a:ext uri="{FF2B5EF4-FFF2-40B4-BE49-F238E27FC236}">
                  <a16:creationId xmlns:a16="http://schemas.microsoft.com/office/drawing/2014/main" id="{8F647E9E-84F3-4AD4-956B-61C68D3AD745}"/>
                </a:ext>
              </a:extLst>
            </p:cNvPr>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8612;p55">
              <a:extLst>
                <a:ext uri="{FF2B5EF4-FFF2-40B4-BE49-F238E27FC236}">
                  <a16:creationId xmlns:a16="http://schemas.microsoft.com/office/drawing/2014/main" id="{5139B0AF-BC3D-46D7-A23D-4B141DB62807}"/>
                </a:ext>
              </a:extLst>
            </p:cNvPr>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8613;p55">
              <a:extLst>
                <a:ext uri="{FF2B5EF4-FFF2-40B4-BE49-F238E27FC236}">
                  <a16:creationId xmlns:a16="http://schemas.microsoft.com/office/drawing/2014/main" id="{FED7EA73-A905-44E7-A18B-03D1AAC3F8E1}"/>
                </a:ext>
              </a:extLst>
            </p:cNvPr>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8614;p55">
              <a:extLst>
                <a:ext uri="{FF2B5EF4-FFF2-40B4-BE49-F238E27FC236}">
                  <a16:creationId xmlns:a16="http://schemas.microsoft.com/office/drawing/2014/main" id="{2D7622F3-6714-46EC-A702-31CFF3C0443C}"/>
                </a:ext>
              </a:extLst>
            </p:cNvPr>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8615;p55">
              <a:extLst>
                <a:ext uri="{FF2B5EF4-FFF2-40B4-BE49-F238E27FC236}">
                  <a16:creationId xmlns:a16="http://schemas.microsoft.com/office/drawing/2014/main" id="{D62ABCBD-9F18-4D59-935C-FCAD9AAD7818}"/>
                </a:ext>
              </a:extLst>
            </p:cNvPr>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8616;p55">
              <a:extLst>
                <a:ext uri="{FF2B5EF4-FFF2-40B4-BE49-F238E27FC236}">
                  <a16:creationId xmlns:a16="http://schemas.microsoft.com/office/drawing/2014/main" id="{78980751-D29D-478A-9715-A67B6A25E3E6}"/>
                </a:ext>
              </a:extLst>
            </p:cNvPr>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8617;p55">
              <a:extLst>
                <a:ext uri="{FF2B5EF4-FFF2-40B4-BE49-F238E27FC236}">
                  <a16:creationId xmlns:a16="http://schemas.microsoft.com/office/drawing/2014/main" id="{A926DBA4-3B88-4EF2-A128-7C93A5DE1D9B}"/>
                </a:ext>
              </a:extLst>
            </p:cNvPr>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8618;p55">
            <a:extLst>
              <a:ext uri="{FF2B5EF4-FFF2-40B4-BE49-F238E27FC236}">
                <a16:creationId xmlns:a16="http://schemas.microsoft.com/office/drawing/2014/main" id="{25316A6D-2212-4210-B05F-5E0D3EDF6F66}"/>
              </a:ext>
            </a:extLst>
          </p:cNvPr>
          <p:cNvGrpSpPr/>
          <p:nvPr/>
        </p:nvGrpSpPr>
        <p:grpSpPr>
          <a:xfrm>
            <a:off x="4671181" y="4184126"/>
            <a:ext cx="420074" cy="475135"/>
            <a:chOff x="2786075" y="3591800"/>
            <a:chExt cx="260725" cy="294900"/>
          </a:xfrm>
          <a:solidFill>
            <a:srgbClr val="5C3183"/>
          </a:solidFill>
        </p:grpSpPr>
        <p:sp>
          <p:nvSpPr>
            <p:cNvPr id="282" name="Google Shape;8619;p55">
              <a:extLst>
                <a:ext uri="{FF2B5EF4-FFF2-40B4-BE49-F238E27FC236}">
                  <a16:creationId xmlns:a16="http://schemas.microsoft.com/office/drawing/2014/main" id="{D70D22DB-A3A9-45F4-B3E4-5C573C8C8874}"/>
                </a:ext>
              </a:extLst>
            </p:cNvPr>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8620;p55">
              <a:extLst>
                <a:ext uri="{FF2B5EF4-FFF2-40B4-BE49-F238E27FC236}">
                  <a16:creationId xmlns:a16="http://schemas.microsoft.com/office/drawing/2014/main" id="{5576DFA1-7089-4C3F-86F1-7EE70081680D}"/>
                </a:ext>
              </a:extLst>
            </p:cNvPr>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8621;p55">
              <a:extLst>
                <a:ext uri="{FF2B5EF4-FFF2-40B4-BE49-F238E27FC236}">
                  <a16:creationId xmlns:a16="http://schemas.microsoft.com/office/drawing/2014/main" id="{8E0E3A12-9354-4705-9706-D4A532BADE38}"/>
                </a:ext>
              </a:extLst>
            </p:cNvPr>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8622;p55">
              <a:extLst>
                <a:ext uri="{FF2B5EF4-FFF2-40B4-BE49-F238E27FC236}">
                  <a16:creationId xmlns:a16="http://schemas.microsoft.com/office/drawing/2014/main" id="{4BAEF486-F66E-4C45-9DA1-772FEC782E0C}"/>
                </a:ext>
              </a:extLst>
            </p:cNvPr>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8623;p55">
              <a:extLst>
                <a:ext uri="{FF2B5EF4-FFF2-40B4-BE49-F238E27FC236}">
                  <a16:creationId xmlns:a16="http://schemas.microsoft.com/office/drawing/2014/main" id="{931708C1-9962-412C-87BE-5E60BB6B2ADE}"/>
                </a:ext>
              </a:extLst>
            </p:cNvPr>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8624;p55">
            <a:extLst>
              <a:ext uri="{FF2B5EF4-FFF2-40B4-BE49-F238E27FC236}">
                <a16:creationId xmlns:a16="http://schemas.microsoft.com/office/drawing/2014/main" id="{C43C4AD6-B4ED-4F71-B166-C872C45447B9}"/>
              </a:ext>
            </a:extLst>
          </p:cNvPr>
          <p:cNvGrpSpPr/>
          <p:nvPr/>
        </p:nvGrpSpPr>
        <p:grpSpPr>
          <a:xfrm>
            <a:off x="4726385" y="4761432"/>
            <a:ext cx="309667" cy="477189"/>
            <a:chOff x="2819150" y="3955025"/>
            <a:chExt cx="192200" cy="296175"/>
          </a:xfrm>
          <a:solidFill>
            <a:srgbClr val="5C3183"/>
          </a:solidFill>
        </p:grpSpPr>
        <p:sp>
          <p:nvSpPr>
            <p:cNvPr id="278" name="Google Shape;8625;p55">
              <a:extLst>
                <a:ext uri="{FF2B5EF4-FFF2-40B4-BE49-F238E27FC236}">
                  <a16:creationId xmlns:a16="http://schemas.microsoft.com/office/drawing/2014/main" id="{AF58306D-BD6D-4410-91AF-F81A35414B22}"/>
                </a:ext>
              </a:extLst>
            </p:cNvPr>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8626;p55">
              <a:extLst>
                <a:ext uri="{FF2B5EF4-FFF2-40B4-BE49-F238E27FC236}">
                  <a16:creationId xmlns:a16="http://schemas.microsoft.com/office/drawing/2014/main" id="{A5A33BBE-68F9-44AD-A853-52A10F80C0FD}"/>
                </a:ext>
              </a:extLst>
            </p:cNvPr>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8627;p55">
              <a:extLst>
                <a:ext uri="{FF2B5EF4-FFF2-40B4-BE49-F238E27FC236}">
                  <a16:creationId xmlns:a16="http://schemas.microsoft.com/office/drawing/2014/main" id="{0CC8836A-1B95-46D5-9E99-7B2448F0A643}"/>
                </a:ext>
              </a:extLst>
            </p:cNvPr>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8628;p55">
              <a:extLst>
                <a:ext uri="{FF2B5EF4-FFF2-40B4-BE49-F238E27FC236}">
                  <a16:creationId xmlns:a16="http://schemas.microsoft.com/office/drawing/2014/main" id="{3882AF09-160C-4BED-804C-4559A30D302B}"/>
                </a:ext>
              </a:extLst>
            </p:cNvPr>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8629;p55">
            <a:extLst>
              <a:ext uri="{FF2B5EF4-FFF2-40B4-BE49-F238E27FC236}">
                <a16:creationId xmlns:a16="http://schemas.microsoft.com/office/drawing/2014/main" id="{21DB081E-ABB6-4164-B9A7-69545FBC0EB3}"/>
              </a:ext>
            </a:extLst>
          </p:cNvPr>
          <p:cNvGrpSpPr/>
          <p:nvPr/>
        </p:nvGrpSpPr>
        <p:grpSpPr>
          <a:xfrm>
            <a:off x="7666598" y="3583802"/>
            <a:ext cx="475901" cy="474652"/>
            <a:chOff x="4629125" y="3235150"/>
            <a:chExt cx="295375" cy="294600"/>
          </a:xfrm>
          <a:solidFill>
            <a:srgbClr val="5C3183"/>
          </a:solidFill>
        </p:grpSpPr>
        <p:sp>
          <p:nvSpPr>
            <p:cNvPr id="273" name="Google Shape;8630;p55">
              <a:extLst>
                <a:ext uri="{FF2B5EF4-FFF2-40B4-BE49-F238E27FC236}">
                  <a16:creationId xmlns:a16="http://schemas.microsoft.com/office/drawing/2014/main" id="{F5A3089C-6403-4B52-8B44-1BA0EF6CC1A1}"/>
                </a:ext>
              </a:extLst>
            </p:cNvPr>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8631;p55">
              <a:extLst>
                <a:ext uri="{FF2B5EF4-FFF2-40B4-BE49-F238E27FC236}">
                  <a16:creationId xmlns:a16="http://schemas.microsoft.com/office/drawing/2014/main" id="{8F51E145-EC37-413F-93BC-22FE879B2560}"/>
                </a:ext>
              </a:extLst>
            </p:cNvPr>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8632;p55">
              <a:extLst>
                <a:ext uri="{FF2B5EF4-FFF2-40B4-BE49-F238E27FC236}">
                  <a16:creationId xmlns:a16="http://schemas.microsoft.com/office/drawing/2014/main" id="{CD58799D-2537-4F93-8995-BC525B7FCA69}"/>
                </a:ext>
              </a:extLst>
            </p:cNvPr>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8633;p55">
              <a:extLst>
                <a:ext uri="{FF2B5EF4-FFF2-40B4-BE49-F238E27FC236}">
                  <a16:creationId xmlns:a16="http://schemas.microsoft.com/office/drawing/2014/main" id="{C980FF92-12C8-49F3-9CD9-FB533A3C8365}"/>
                </a:ext>
              </a:extLst>
            </p:cNvPr>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8634;p55">
              <a:extLst>
                <a:ext uri="{FF2B5EF4-FFF2-40B4-BE49-F238E27FC236}">
                  <a16:creationId xmlns:a16="http://schemas.microsoft.com/office/drawing/2014/main" id="{D2D92C88-C877-4230-B08F-5063433FF8EA}"/>
                </a:ext>
              </a:extLst>
            </p:cNvPr>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8635;p55">
            <a:extLst>
              <a:ext uri="{FF2B5EF4-FFF2-40B4-BE49-F238E27FC236}">
                <a16:creationId xmlns:a16="http://schemas.microsoft.com/office/drawing/2014/main" id="{DE2BDD71-F7DC-4D0A-9F49-80632EC14DBB}"/>
              </a:ext>
            </a:extLst>
          </p:cNvPr>
          <p:cNvGrpSpPr/>
          <p:nvPr/>
        </p:nvGrpSpPr>
        <p:grpSpPr>
          <a:xfrm>
            <a:off x="7666578" y="4183744"/>
            <a:ext cx="475942" cy="475901"/>
            <a:chOff x="4628325" y="3599825"/>
            <a:chExt cx="295400" cy="295375"/>
          </a:xfrm>
          <a:solidFill>
            <a:srgbClr val="5C3183"/>
          </a:solidFill>
        </p:grpSpPr>
        <p:sp>
          <p:nvSpPr>
            <p:cNvPr id="261" name="Google Shape;8636;p55">
              <a:extLst>
                <a:ext uri="{FF2B5EF4-FFF2-40B4-BE49-F238E27FC236}">
                  <a16:creationId xmlns:a16="http://schemas.microsoft.com/office/drawing/2014/main" id="{07B174DD-F8B4-4067-9E52-715911E29075}"/>
                </a:ext>
              </a:extLst>
            </p:cNvPr>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8637;p55">
              <a:extLst>
                <a:ext uri="{FF2B5EF4-FFF2-40B4-BE49-F238E27FC236}">
                  <a16:creationId xmlns:a16="http://schemas.microsoft.com/office/drawing/2014/main" id="{300AE1D6-9F96-4AF3-B265-4BA3D7DBA996}"/>
                </a:ext>
              </a:extLst>
            </p:cNvPr>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8638;p55">
              <a:extLst>
                <a:ext uri="{FF2B5EF4-FFF2-40B4-BE49-F238E27FC236}">
                  <a16:creationId xmlns:a16="http://schemas.microsoft.com/office/drawing/2014/main" id="{01FB8C2D-4552-4F58-B848-E4AE8BAAA14E}"/>
                </a:ext>
              </a:extLst>
            </p:cNvPr>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8639;p55">
              <a:extLst>
                <a:ext uri="{FF2B5EF4-FFF2-40B4-BE49-F238E27FC236}">
                  <a16:creationId xmlns:a16="http://schemas.microsoft.com/office/drawing/2014/main" id="{7B4CA3DB-9CE6-4ACB-859B-EAD5090385A2}"/>
                </a:ext>
              </a:extLst>
            </p:cNvPr>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8640;p55">
              <a:extLst>
                <a:ext uri="{FF2B5EF4-FFF2-40B4-BE49-F238E27FC236}">
                  <a16:creationId xmlns:a16="http://schemas.microsoft.com/office/drawing/2014/main" id="{394A2019-75E4-462C-B768-FBC079B98329}"/>
                </a:ext>
              </a:extLst>
            </p:cNvPr>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8641;p55">
              <a:extLst>
                <a:ext uri="{FF2B5EF4-FFF2-40B4-BE49-F238E27FC236}">
                  <a16:creationId xmlns:a16="http://schemas.microsoft.com/office/drawing/2014/main" id="{0551719C-E056-4B9E-AF9B-BC473AE0E821}"/>
                </a:ext>
              </a:extLst>
            </p:cNvPr>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642;p55">
              <a:extLst>
                <a:ext uri="{FF2B5EF4-FFF2-40B4-BE49-F238E27FC236}">
                  <a16:creationId xmlns:a16="http://schemas.microsoft.com/office/drawing/2014/main" id="{444E1820-E3CF-4717-979F-3AD90971E02D}"/>
                </a:ext>
              </a:extLst>
            </p:cNvPr>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643;p55">
              <a:extLst>
                <a:ext uri="{FF2B5EF4-FFF2-40B4-BE49-F238E27FC236}">
                  <a16:creationId xmlns:a16="http://schemas.microsoft.com/office/drawing/2014/main" id="{EB91D865-2AA3-4664-9ED4-094FBF53A018}"/>
                </a:ext>
              </a:extLst>
            </p:cNvPr>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644;p55">
              <a:extLst>
                <a:ext uri="{FF2B5EF4-FFF2-40B4-BE49-F238E27FC236}">
                  <a16:creationId xmlns:a16="http://schemas.microsoft.com/office/drawing/2014/main" id="{4E01C89B-4656-4967-BEEE-3B2620803D68}"/>
                </a:ext>
              </a:extLst>
            </p:cNvPr>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645;p55">
              <a:extLst>
                <a:ext uri="{FF2B5EF4-FFF2-40B4-BE49-F238E27FC236}">
                  <a16:creationId xmlns:a16="http://schemas.microsoft.com/office/drawing/2014/main" id="{C2F35817-0553-4900-A8BF-22CCD22803A5}"/>
                </a:ext>
              </a:extLst>
            </p:cNvPr>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646;p55">
              <a:extLst>
                <a:ext uri="{FF2B5EF4-FFF2-40B4-BE49-F238E27FC236}">
                  <a16:creationId xmlns:a16="http://schemas.microsoft.com/office/drawing/2014/main" id="{6F33B4F4-15ED-4911-8974-B0AF113881EC}"/>
                </a:ext>
              </a:extLst>
            </p:cNvPr>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8647;p55">
              <a:extLst>
                <a:ext uri="{FF2B5EF4-FFF2-40B4-BE49-F238E27FC236}">
                  <a16:creationId xmlns:a16="http://schemas.microsoft.com/office/drawing/2014/main" id="{E33E0992-AAD5-4ECF-8FF8-B416C24B5608}"/>
                </a:ext>
              </a:extLst>
            </p:cNvPr>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8648;p55">
            <a:extLst>
              <a:ext uri="{FF2B5EF4-FFF2-40B4-BE49-F238E27FC236}">
                <a16:creationId xmlns:a16="http://schemas.microsoft.com/office/drawing/2014/main" id="{B793B00D-FF67-44E8-9B40-34D6166084E7}"/>
              </a:ext>
            </a:extLst>
          </p:cNvPr>
          <p:cNvGrpSpPr/>
          <p:nvPr/>
        </p:nvGrpSpPr>
        <p:grpSpPr>
          <a:xfrm>
            <a:off x="7695136" y="4761432"/>
            <a:ext cx="418825" cy="477189"/>
            <a:chOff x="4645650" y="3962900"/>
            <a:chExt cx="259950" cy="296175"/>
          </a:xfrm>
          <a:solidFill>
            <a:srgbClr val="5C3183"/>
          </a:solidFill>
        </p:grpSpPr>
        <p:sp>
          <p:nvSpPr>
            <p:cNvPr id="255" name="Google Shape;8649;p55">
              <a:extLst>
                <a:ext uri="{FF2B5EF4-FFF2-40B4-BE49-F238E27FC236}">
                  <a16:creationId xmlns:a16="http://schemas.microsoft.com/office/drawing/2014/main" id="{7546AAF2-A420-4473-A8E4-196BD0E01AA2}"/>
                </a:ext>
              </a:extLst>
            </p:cNvPr>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650;p55">
              <a:extLst>
                <a:ext uri="{FF2B5EF4-FFF2-40B4-BE49-F238E27FC236}">
                  <a16:creationId xmlns:a16="http://schemas.microsoft.com/office/drawing/2014/main" id="{24ADA55B-DAF8-4C8C-B544-697A8E85A67D}"/>
                </a:ext>
              </a:extLst>
            </p:cNvPr>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651;p55">
              <a:extLst>
                <a:ext uri="{FF2B5EF4-FFF2-40B4-BE49-F238E27FC236}">
                  <a16:creationId xmlns:a16="http://schemas.microsoft.com/office/drawing/2014/main" id="{588A61DB-3BE8-44A7-99AE-BA7D00ED863D}"/>
                </a:ext>
              </a:extLst>
            </p:cNvPr>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652;p55">
              <a:extLst>
                <a:ext uri="{FF2B5EF4-FFF2-40B4-BE49-F238E27FC236}">
                  <a16:creationId xmlns:a16="http://schemas.microsoft.com/office/drawing/2014/main" id="{DD9AF526-E8FC-476B-B4FD-DDCF347F1A56}"/>
                </a:ext>
              </a:extLst>
            </p:cNvPr>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8653;p55">
              <a:extLst>
                <a:ext uri="{FF2B5EF4-FFF2-40B4-BE49-F238E27FC236}">
                  <a16:creationId xmlns:a16="http://schemas.microsoft.com/office/drawing/2014/main" id="{180FD018-945E-45E1-A922-A5FE19BF5E2A}"/>
                </a:ext>
              </a:extLst>
            </p:cNvPr>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654;p55">
              <a:extLst>
                <a:ext uri="{FF2B5EF4-FFF2-40B4-BE49-F238E27FC236}">
                  <a16:creationId xmlns:a16="http://schemas.microsoft.com/office/drawing/2014/main" id="{57424322-2E30-4EB1-8914-8437CD7C0ECD}"/>
                </a:ext>
              </a:extLst>
            </p:cNvPr>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8655;p55">
            <a:extLst>
              <a:ext uri="{FF2B5EF4-FFF2-40B4-BE49-F238E27FC236}">
                <a16:creationId xmlns:a16="http://schemas.microsoft.com/office/drawing/2014/main" id="{452B768F-FBC8-4893-AE2D-6A2791A62AD6}"/>
              </a:ext>
            </a:extLst>
          </p:cNvPr>
          <p:cNvGrpSpPr/>
          <p:nvPr/>
        </p:nvGrpSpPr>
        <p:grpSpPr>
          <a:xfrm>
            <a:off x="10084586" y="4184389"/>
            <a:ext cx="475901" cy="474612"/>
            <a:chOff x="6143725" y="3582500"/>
            <a:chExt cx="295375" cy="294575"/>
          </a:xfrm>
          <a:solidFill>
            <a:srgbClr val="5C3183"/>
          </a:solidFill>
        </p:grpSpPr>
        <p:sp>
          <p:nvSpPr>
            <p:cNvPr id="248" name="Google Shape;8656;p55">
              <a:extLst>
                <a:ext uri="{FF2B5EF4-FFF2-40B4-BE49-F238E27FC236}">
                  <a16:creationId xmlns:a16="http://schemas.microsoft.com/office/drawing/2014/main" id="{D26B3E62-203D-4E7B-8D9E-A8405AF04258}"/>
                </a:ext>
              </a:extLst>
            </p:cNvPr>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657;p55">
              <a:extLst>
                <a:ext uri="{FF2B5EF4-FFF2-40B4-BE49-F238E27FC236}">
                  <a16:creationId xmlns:a16="http://schemas.microsoft.com/office/drawing/2014/main" id="{D04454E0-0DFB-4BF2-B46A-19FD8029C57B}"/>
                </a:ext>
              </a:extLst>
            </p:cNvPr>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658;p55">
              <a:extLst>
                <a:ext uri="{FF2B5EF4-FFF2-40B4-BE49-F238E27FC236}">
                  <a16:creationId xmlns:a16="http://schemas.microsoft.com/office/drawing/2014/main" id="{A7FEE007-67F9-4CDB-9C78-D8E06CD7F13B}"/>
                </a:ext>
              </a:extLst>
            </p:cNvPr>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659;p55">
              <a:extLst>
                <a:ext uri="{FF2B5EF4-FFF2-40B4-BE49-F238E27FC236}">
                  <a16:creationId xmlns:a16="http://schemas.microsoft.com/office/drawing/2014/main" id="{EABF2A94-B754-407D-B074-C51CC74E4CCE}"/>
                </a:ext>
              </a:extLst>
            </p:cNvPr>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8660;p55">
              <a:extLst>
                <a:ext uri="{FF2B5EF4-FFF2-40B4-BE49-F238E27FC236}">
                  <a16:creationId xmlns:a16="http://schemas.microsoft.com/office/drawing/2014/main" id="{49268FD7-29AE-4855-AF19-A73C78FA7348}"/>
                </a:ext>
              </a:extLst>
            </p:cNvPr>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661;p55">
              <a:extLst>
                <a:ext uri="{FF2B5EF4-FFF2-40B4-BE49-F238E27FC236}">
                  <a16:creationId xmlns:a16="http://schemas.microsoft.com/office/drawing/2014/main" id="{2F036A7C-9768-439F-B271-48945A8FF755}"/>
                </a:ext>
              </a:extLst>
            </p:cNvPr>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662;p55">
              <a:extLst>
                <a:ext uri="{FF2B5EF4-FFF2-40B4-BE49-F238E27FC236}">
                  <a16:creationId xmlns:a16="http://schemas.microsoft.com/office/drawing/2014/main" id="{E1461A27-C463-4E2F-84B6-9ADE2D165CF3}"/>
                </a:ext>
              </a:extLst>
            </p:cNvPr>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8663;p55">
            <a:extLst>
              <a:ext uri="{FF2B5EF4-FFF2-40B4-BE49-F238E27FC236}">
                <a16:creationId xmlns:a16="http://schemas.microsoft.com/office/drawing/2014/main" id="{E9B392E9-4973-4A05-9D80-C96C9959AE92}"/>
              </a:ext>
            </a:extLst>
          </p:cNvPr>
          <p:cNvGrpSpPr/>
          <p:nvPr/>
        </p:nvGrpSpPr>
        <p:grpSpPr>
          <a:xfrm>
            <a:off x="2227150" y="3582555"/>
            <a:ext cx="478439" cy="477150"/>
            <a:chOff x="1310075" y="3253275"/>
            <a:chExt cx="296950" cy="296150"/>
          </a:xfrm>
          <a:solidFill>
            <a:srgbClr val="5C3183"/>
          </a:solidFill>
        </p:grpSpPr>
        <p:sp>
          <p:nvSpPr>
            <p:cNvPr id="245" name="Google Shape;8664;p55">
              <a:extLst>
                <a:ext uri="{FF2B5EF4-FFF2-40B4-BE49-F238E27FC236}">
                  <a16:creationId xmlns:a16="http://schemas.microsoft.com/office/drawing/2014/main" id="{3BDB53D6-3BF5-4657-AA96-5B4665FD0D15}"/>
                </a:ext>
              </a:extLst>
            </p:cNvPr>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665;p55">
              <a:extLst>
                <a:ext uri="{FF2B5EF4-FFF2-40B4-BE49-F238E27FC236}">
                  <a16:creationId xmlns:a16="http://schemas.microsoft.com/office/drawing/2014/main" id="{C7A88571-8A52-4CB5-8943-D38C86B26080}"/>
                </a:ext>
              </a:extLst>
            </p:cNvPr>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666;p55">
              <a:extLst>
                <a:ext uri="{FF2B5EF4-FFF2-40B4-BE49-F238E27FC236}">
                  <a16:creationId xmlns:a16="http://schemas.microsoft.com/office/drawing/2014/main" id="{AC8EBAF3-7F35-4334-A919-2A82A4A09F70}"/>
                </a:ext>
              </a:extLst>
            </p:cNvPr>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8667;p55">
            <a:extLst>
              <a:ext uri="{FF2B5EF4-FFF2-40B4-BE49-F238E27FC236}">
                <a16:creationId xmlns:a16="http://schemas.microsoft.com/office/drawing/2014/main" id="{8487CD37-E340-4AE3-9644-A97FBD206E4D}"/>
              </a:ext>
            </a:extLst>
          </p:cNvPr>
          <p:cNvSpPr/>
          <p:nvPr/>
        </p:nvSpPr>
        <p:spPr>
          <a:xfrm>
            <a:off x="2229026" y="4185005"/>
            <a:ext cx="474652" cy="473364"/>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8668;p55">
            <a:extLst>
              <a:ext uri="{FF2B5EF4-FFF2-40B4-BE49-F238E27FC236}">
                <a16:creationId xmlns:a16="http://schemas.microsoft.com/office/drawing/2014/main" id="{9AD136F8-BA38-4CE8-9E99-8103E42B7EFE}"/>
              </a:ext>
            </a:extLst>
          </p:cNvPr>
          <p:cNvGrpSpPr/>
          <p:nvPr/>
        </p:nvGrpSpPr>
        <p:grpSpPr>
          <a:xfrm>
            <a:off x="2226506" y="4760344"/>
            <a:ext cx="479728" cy="479365"/>
            <a:chOff x="1310075" y="3980250"/>
            <a:chExt cx="297750" cy="297525"/>
          </a:xfrm>
          <a:solidFill>
            <a:srgbClr val="5C3183"/>
          </a:solidFill>
        </p:grpSpPr>
        <p:sp>
          <p:nvSpPr>
            <p:cNvPr id="241" name="Google Shape;8669;p55">
              <a:extLst>
                <a:ext uri="{FF2B5EF4-FFF2-40B4-BE49-F238E27FC236}">
                  <a16:creationId xmlns:a16="http://schemas.microsoft.com/office/drawing/2014/main" id="{6CF7BD65-1925-4A7E-88C2-DEBEC179C3B0}"/>
                </a:ext>
              </a:extLst>
            </p:cNvPr>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670;p55">
              <a:extLst>
                <a:ext uri="{FF2B5EF4-FFF2-40B4-BE49-F238E27FC236}">
                  <a16:creationId xmlns:a16="http://schemas.microsoft.com/office/drawing/2014/main" id="{A38E4674-36A2-4366-B822-AF78840C1780}"/>
                </a:ext>
              </a:extLst>
            </p:cNvPr>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671;p55">
              <a:extLst>
                <a:ext uri="{FF2B5EF4-FFF2-40B4-BE49-F238E27FC236}">
                  <a16:creationId xmlns:a16="http://schemas.microsoft.com/office/drawing/2014/main" id="{313CE104-3F95-4E82-9B53-18DEAE46960E}"/>
                </a:ext>
              </a:extLst>
            </p:cNvPr>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672;p55">
              <a:extLst>
                <a:ext uri="{FF2B5EF4-FFF2-40B4-BE49-F238E27FC236}">
                  <a16:creationId xmlns:a16="http://schemas.microsoft.com/office/drawing/2014/main" id="{BEC1E48D-9206-4DDB-8EBE-1BC6A768CEAA}"/>
                </a:ext>
              </a:extLst>
            </p:cNvPr>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8673;p55">
            <a:extLst>
              <a:ext uri="{FF2B5EF4-FFF2-40B4-BE49-F238E27FC236}">
                <a16:creationId xmlns:a16="http://schemas.microsoft.com/office/drawing/2014/main" id="{326471B3-3130-481D-9517-3E3668272BDB}"/>
              </a:ext>
            </a:extLst>
          </p:cNvPr>
          <p:cNvGrpSpPr/>
          <p:nvPr/>
        </p:nvGrpSpPr>
        <p:grpSpPr>
          <a:xfrm>
            <a:off x="5313621" y="3583178"/>
            <a:ext cx="362998" cy="475901"/>
            <a:chOff x="3167275" y="3227275"/>
            <a:chExt cx="225300" cy="295375"/>
          </a:xfrm>
          <a:solidFill>
            <a:srgbClr val="5C3183"/>
          </a:solidFill>
        </p:grpSpPr>
        <p:sp>
          <p:nvSpPr>
            <p:cNvPr id="236" name="Google Shape;8674;p55">
              <a:extLst>
                <a:ext uri="{FF2B5EF4-FFF2-40B4-BE49-F238E27FC236}">
                  <a16:creationId xmlns:a16="http://schemas.microsoft.com/office/drawing/2014/main" id="{A371FEAF-CAFA-4028-81D5-5A6C0258AE6D}"/>
                </a:ext>
              </a:extLst>
            </p:cNvPr>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675;p55">
              <a:extLst>
                <a:ext uri="{FF2B5EF4-FFF2-40B4-BE49-F238E27FC236}">
                  <a16:creationId xmlns:a16="http://schemas.microsoft.com/office/drawing/2014/main" id="{4B67C36E-3848-4C8B-A6FB-7BB9B07A1C3D}"/>
                </a:ext>
              </a:extLst>
            </p:cNvPr>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676;p55">
              <a:extLst>
                <a:ext uri="{FF2B5EF4-FFF2-40B4-BE49-F238E27FC236}">
                  <a16:creationId xmlns:a16="http://schemas.microsoft.com/office/drawing/2014/main" id="{D9B2AF4C-C09E-4EC7-8116-BC6532DEAD1F}"/>
                </a:ext>
              </a:extLst>
            </p:cNvPr>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677;p55">
              <a:extLst>
                <a:ext uri="{FF2B5EF4-FFF2-40B4-BE49-F238E27FC236}">
                  <a16:creationId xmlns:a16="http://schemas.microsoft.com/office/drawing/2014/main" id="{0B72BAC2-4E8F-40E5-916A-79B17047B546}"/>
                </a:ext>
              </a:extLst>
            </p:cNvPr>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678;p55">
              <a:extLst>
                <a:ext uri="{FF2B5EF4-FFF2-40B4-BE49-F238E27FC236}">
                  <a16:creationId xmlns:a16="http://schemas.microsoft.com/office/drawing/2014/main" id="{371B6F19-E7D1-4ECB-8EF3-56C9BF233FB6}"/>
                </a:ext>
              </a:extLst>
            </p:cNvPr>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8679;p55">
            <a:extLst>
              <a:ext uri="{FF2B5EF4-FFF2-40B4-BE49-F238E27FC236}">
                <a16:creationId xmlns:a16="http://schemas.microsoft.com/office/drawing/2014/main" id="{C2476C06-31FC-4E11-96D2-742830223442}"/>
              </a:ext>
            </a:extLst>
          </p:cNvPr>
          <p:cNvSpPr/>
          <p:nvPr/>
        </p:nvSpPr>
        <p:spPr>
          <a:xfrm>
            <a:off x="5244421" y="4182627"/>
            <a:ext cx="501318" cy="478117"/>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5C3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680;p55">
            <a:extLst>
              <a:ext uri="{FF2B5EF4-FFF2-40B4-BE49-F238E27FC236}">
                <a16:creationId xmlns:a16="http://schemas.microsoft.com/office/drawing/2014/main" id="{1FECE238-9220-48E4-B6C6-F01B21D66F89}"/>
              </a:ext>
            </a:extLst>
          </p:cNvPr>
          <p:cNvGrpSpPr/>
          <p:nvPr/>
        </p:nvGrpSpPr>
        <p:grpSpPr>
          <a:xfrm>
            <a:off x="5255255" y="4762055"/>
            <a:ext cx="479728" cy="475942"/>
            <a:chOff x="3133425" y="3955025"/>
            <a:chExt cx="297750" cy="295400"/>
          </a:xfrm>
          <a:solidFill>
            <a:srgbClr val="5C3183"/>
          </a:solidFill>
        </p:grpSpPr>
        <p:sp>
          <p:nvSpPr>
            <p:cNvPr id="233" name="Google Shape;8681;p55">
              <a:extLst>
                <a:ext uri="{FF2B5EF4-FFF2-40B4-BE49-F238E27FC236}">
                  <a16:creationId xmlns:a16="http://schemas.microsoft.com/office/drawing/2014/main" id="{C262D188-07AB-4F0C-B6F8-CEFEE45368E4}"/>
                </a:ext>
              </a:extLst>
            </p:cNvPr>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682;p55">
              <a:extLst>
                <a:ext uri="{FF2B5EF4-FFF2-40B4-BE49-F238E27FC236}">
                  <a16:creationId xmlns:a16="http://schemas.microsoft.com/office/drawing/2014/main" id="{ED62955E-90A6-4DFB-8FFA-AABAE758F43C}"/>
                </a:ext>
              </a:extLst>
            </p:cNvPr>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683;p55">
              <a:extLst>
                <a:ext uri="{FF2B5EF4-FFF2-40B4-BE49-F238E27FC236}">
                  <a16:creationId xmlns:a16="http://schemas.microsoft.com/office/drawing/2014/main" id="{1882C265-1B7C-44C7-B2CD-A0A0350D5BB2}"/>
                </a:ext>
              </a:extLst>
            </p:cNvPr>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684;p55">
            <a:extLst>
              <a:ext uri="{FF2B5EF4-FFF2-40B4-BE49-F238E27FC236}">
                <a16:creationId xmlns:a16="http://schemas.microsoft.com/office/drawing/2014/main" id="{EEC3264E-119C-4535-B656-93A7FC2359E1}"/>
              </a:ext>
            </a:extLst>
          </p:cNvPr>
          <p:cNvGrpSpPr/>
          <p:nvPr/>
        </p:nvGrpSpPr>
        <p:grpSpPr>
          <a:xfrm>
            <a:off x="8272349" y="3581688"/>
            <a:ext cx="477189" cy="478881"/>
            <a:chOff x="4991425" y="3234750"/>
            <a:chExt cx="296175" cy="297225"/>
          </a:xfrm>
          <a:solidFill>
            <a:srgbClr val="5C3183"/>
          </a:solidFill>
        </p:grpSpPr>
        <p:sp>
          <p:nvSpPr>
            <p:cNvPr id="227" name="Google Shape;8685;p55">
              <a:extLst>
                <a:ext uri="{FF2B5EF4-FFF2-40B4-BE49-F238E27FC236}">
                  <a16:creationId xmlns:a16="http://schemas.microsoft.com/office/drawing/2014/main" id="{02C77D15-2079-43DE-9831-9D8245134442}"/>
                </a:ext>
              </a:extLst>
            </p:cNvPr>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686;p55">
              <a:extLst>
                <a:ext uri="{FF2B5EF4-FFF2-40B4-BE49-F238E27FC236}">
                  <a16:creationId xmlns:a16="http://schemas.microsoft.com/office/drawing/2014/main" id="{28E91C28-E77E-4295-8183-52E688CB6B03}"/>
                </a:ext>
              </a:extLst>
            </p:cNvPr>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687;p55">
              <a:extLst>
                <a:ext uri="{FF2B5EF4-FFF2-40B4-BE49-F238E27FC236}">
                  <a16:creationId xmlns:a16="http://schemas.microsoft.com/office/drawing/2014/main" id="{E51582E7-034D-4157-9685-E4047A1E9C84}"/>
                </a:ext>
              </a:extLst>
            </p:cNvPr>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688;p55">
              <a:extLst>
                <a:ext uri="{FF2B5EF4-FFF2-40B4-BE49-F238E27FC236}">
                  <a16:creationId xmlns:a16="http://schemas.microsoft.com/office/drawing/2014/main" id="{E9F4A9BB-79CA-415A-90FB-74CDC65E7E22}"/>
                </a:ext>
              </a:extLst>
            </p:cNvPr>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689;p55">
              <a:extLst>
                <a:ext uri="{FF2B5EF4-FFF2-40B4-BE49-F238E27FC236}">
                  <a16:creationId xmlns:a16="http://schemas.microsoft.com/office/drawing/2014/main" id="{47236379-DD61-45D1-B4A4-2A9052776079}"/>
                </a:ext>
              </a:extLst>
            </p:cNvPr>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690;p55">
              <a:extLst>
                <a:ext uri="{FF2B5EF4-FFF2-40B4-BE49-F238E27FC236}">
                  <a16:creationId xmlns:a16="http://schemas.microsoft.com/office/drawing/2014/main" id="{62DF386B-3CC4-4D4E-987F-FD6271CE1935}"/>
                </a:ext>
              </a:extLst>
            </p:cNvPr>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691;p55">
            <a:extLst>
              <a:ext uri="{FF2B5EF4-FFF2-40B4-BE49-F238E27FC236}">
                <a16:creationId xmlns:a16="http://schemas.microsoft.com/office/drawing/2014/main" id="{B180EF56-272C-4F59-96C5-BAE889B719FE}"/>
              </a:ext>
            </a:extLst>
          </p:cNvPr>
          <p:cNvGrpSpPr/>
          <p:nvPr/>
        </p:nvGrpSpPr>
        <p:grpSpPr>
          <a:xfrm>
            <a:off x="8272349" y="4211657"/>
            <a:ext cx="477189" cy="420074"/>
            <a:chOff x="4991425" y="3617150"/>
            <a:chExt cx="296175" cy="260725"/>
          </a:xfrm>
          <a:solidFill>
            <a:srgbClr val="5C3183"/>
          </a:solidFill>
        </p:grpSpPr>
        <p:sp>
          <p:nvSpPr>
            <p:cNvPr id="220" name="Google Shape;8692;p55">
              <a:extLst>
                <a:ext uri="{FF2B5EF4-FFF2-40B4-BE49-F238E27FC236}">
                  <a16:creationId xmlns:a16="http://schemas.microsoft.com/office/drawing/2014/main" id="{ABE92EEA-8161-4AEA-901F-2370A1C96387}"/>
                </a:ext>
              </a:extLst>
            </p:cNvPr>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693;p55">
              <a:extLst>
                <a:ext uri="{FF2B5EF4-FFF2-40B4-BE49-F238E27FC236}">
                  <a16:creationId xmlns:a16="http://schemas.microsoft.com/office/drawing/2014/main" id="{22F2ADE4-D7B1-4389-B039-9B6043C02111}"/>
                </a:ext>
              </a:extLst>
            </p:cNvPr>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694;p55">
              <a:extLst>
                <a:ext uri="{FF2B5EF4-FFF2-40B4-BE49-F238E27FC236}">
                  <a16:creationId xmlns:a16="http://schemas.microsoft.com/office/drawing/2014/main" id="{9F7F5009-639C-419D-99E6-5EE7D679A42C}"/>
                </a:ext>
              </a:extLst>
            </p:cNvPr>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695;p55">
              <a:extLst>
                <a:ext uri="{FF2B5EF4-FFF2-40B4-BE49-F238E27FC236}">
                  <a16:creationId xmlns:a16="http://schemas.microsoft.com/office/drawing/2014/main" id="{57158CE2-6D0C-4FE0-9C76-8FDB0C6834C6}"/>
                </a:ext>
              </a:extLst>
            </p:cNvPr>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696;p55">
              <a:extLst>
                <a:ext uri="{FF2B5EF4-FFF2-40B4-BE49-F238E27FC236}">
                  <a16:creationId xmlns:a16="http://schemas.microsoft.com/office/drawing/2014/main" id="{8DBF2262-BC5D-4C46-87E6-8B95B31C526B}"/>
                </a:ext>
              </a:extLst>
            </p:cNvPr>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697;p55">
              <a:extLst>
                <a:ext uri="{FF2B5EF4-FFF2-40B4-BE49-F238E27FC236}">
                  <a16:creationId xmlns:a16="http://schemas.microsoft.com/office/drawing/2014/main" id="{8A4EF80E-3EE7-4ED0-B002-8A48CED4EC7B}"/>
                </a:ext>
              </a:extLst>
            </p:cNvPr>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698;p55">
              <a:extLst>
                <a:ext uri="{FF2B5EF4-FFF2-40B4-BE49-F238E27FC236}">
                  <a16:creationId xmlns:a16="http://schemas.microsoft.com/office/drawing/2014/main" id="{5EC05FBD-FA4C-4197-84B1-A26161565C59}"/>
                </a:ext>
              </a:extLst>
            </p:cNvPr>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699;p55">
            <a:extLst>
              <a:ext uri="{FF2B5EF4-FFF2-40B4-BE49-F238E27FC236}">
                <a16:creationId xmlns:a16="http://schemas.microsoft.com/office/drawing/2014/main" id="{D6691437-B0A5-4FF8-BF98-CBD3B8EC721D}"/>
              </a:ext>
            </a:extLst>
          </p:cNvPr>
          <p:cNvGrpSpPr/>
          <p:nvPr/>
        </p:nvGrpSpPr>
        <p:grpSpPr>
          <a:xfrm>
            <a:off x="8377679" y="4762055"/>
            <a:ext cx="266529" cy="475942"/>
            <a:chOff x="5056800" y="3962900"/>
            <a:chExt cx="165425" cy="295400"/>
          </a:xfrm>
          <a:solidFill>
            <a:srgbClr val="5C3183"/>
          </a:solidFill>
        </p:grpSpPr>
        <p:sp>
          <p:nvSpPr>
            <p:cNvPr id="217" name="Google Shape;8700;p55">
              <a:extLst>
                <a:ext uri="{FF2B5EF4-FFF2-40B4-BE49-F238E27FC236}">
                  <a16:creationId xmlns:a16="http://schemas.microsoft.com/office/drawing/2014/main" id="{73916B06-041C-4196-B8B4-C841D36357AA}"/>
                </a:ext>
              </a:extLst>
            </p:cNvPr>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701;p55">
              <a:extLst>
                <a:ext uri="{FF2B5EF4-FFF2-40B4-BE49-F238E27FC236}">
                  <a16:creationId xmlns:a16="http://schemas.microsoft.com/office/drawing/2014/main" id="{9D5A3032-EC20-42CD-9CC7-308BAADE3F19}"/>
                </a:ext>
              </a:extLst>
            </p:cNvPr>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702;p55">
              <a:extLst>
                <a:ext uri="{FF2B5EF4-FFF2-40B4-BE49-F238E27FC236}">
                  <a16:creationId xmlns:a16="http://schemas.microsoft.com/office/drawing/2014/main" id="{7B5B5B91-735A-4E01-9D7A-885415D93997}"/>
                </a:ext>
              </a:extLst>
            </p:cNvPr>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703;p55">
            <a:extLst>
              <a:ext uri="{FF2B5EF4-FFF2-40B4-BE49-F238E27FC236}">
                <a16:creationId xmlns:a16="http://schemas.microsoft.com/office/drawing/2014/main" id="{C9A5B656-2CD5-4155-A380-BA0C07897D56}"/>
              </a:ext>
            </a:extLst>
          </p:cNvPr>
          <p:cNvGrpSpPr/>
          <p:nvPr/>
        </p:nvGrpSpPr>
        <p:grpSpPr>
          <a:xfrm>
            <a:off x="10083316" y="4762075"/>
            <a:ext cx="478439" cy="475901"/>
            <a:chOff x="6168925" y="3936925"/>
            <a:chExt cx="296950" cy="295375"/>
          </a:xfrm>
          <a:solidFill>
            <a:srgbClr val="5C3183"/>
          </a:solidFill>
        </p:grpSpPr>
        <p:sp>
          <p:nvSpPr>
            <p:cNvPr id="211" name="Google Shape;8704;p55">
              <a:extLst>
                <a:ext uri="{FF2B5EF4-FFF2-40B4-BE49-F238E27FC236}">
                  <a16:creationId xmlns:a16="http://schemas.microsoft.com/office/drawing/2014/main" id="{F099DF0D-8B0F-4FBE-A08B-8803E8EDF444}"/>
                </a:ext>
              </a:extLst>
            </p:cNvPr>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705;p55">
              <a:extLst>
                <a:ext uri="{FF2B5EF4-FFF2-40B4-BE49-F238E27FC236}">
                  <a16:creationId xmlns:a16="http://schemas.microsoft.com/office/drawing/2014/main" id="{6EB9556D-3713-4192-B332-3D24CA2B29FB}"/>
                </a:ext>
              </a:extLst>
            </p:cNvPr>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706;p55">
              <a:extLst>
                <a:ext uri="{FF2B5EF4-FFF2-40B4-BE49-F238E27FC236}">
                  <a16:creationId xmlns:a16="http://schemas.microsoft.com/office/drawing/2014/main" id="{878711AA-428B-4BF0-BCE2-8F5AF02EA3CA}"/>
                </a:ext>
              </a:extLst>
            </p:cNvPr>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707;p55">
              <a:extLst>
                <a:ext uri="{FF2B5EF4-FFF2-40B4-BE49-F238E27FC236}">
                  <a16:creationId xmlns:a16="http://schemas.microsoft.com/office/drawing/2014/main" id="{2BC4982C-43AF-407D-9C58-EC8071C5C227}"/>
                </a:ext>
              </a:extLst>
            </p:cNvPr>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708;p55">
              <a:extLst>
                <a:ext uri="{FF2B5EF4-FFF2-40B4-BE49-F238E27FC236}">
                  <a16:creationId xmlns:a16="http://schemas.microsoft.com/office/drawing/2014/main" id="{E136ECE7-0627-47CB-85C4-420EE2ADD048}"/>
                </a:ext>
              </a:extLst>
            </p:cNvPr>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709;p55">
              <a:extLst>
                <a:ext uri="{FF2B5EF4-FFF2-40B4-BE49-F238E27FC236}">
                  <a16:creationId xmlns:a16="http://schemas.microsoft.com/office/drawing/2014/main" id="{EAAA61A9-F69A-4FE3-A126-FBBE2F27CEFC}"/>
                </a:ext>
              </a:extLst>
            </p:cNvPr>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710;p55">
            <a:extLst>
              <a:ext uri="{FF2B5EF4-FFF2-40B4-BE49-F238E27FC236}">
                <a16:creationId xmlns:a16="http://schemas.microsoft.com/office/drawing/2014/main" id="{C09B5FE2-0028-4599-8532-1F061663CDEF}"/>
              </a:ext>
            </a:extLst>
          </p:cNvPr>
          <p:cNvGrpSpPr/>
          <p:nvPr/>
        </p:nvGrpSpPr>
        <p:grpSpPr>
          <a:xfrm>
            <a:off x="2832275" y="3583179"/>
            <a:ext cx="474612" cy="475901"/>
            <a:chOff x="1674750" y="3254050"/>
            <a:chExt cx="294575" cy="295375"/>
          </a:xfrm>
          <a:solidFill>
            <a:srgbClr val="5C3183"/>
          </a:solidFill>
        </p:grpSpPr>
        <p:sp>
          <p:nvSpPr>
            <p:cNvPr id="208" name="Google Shape;8711;p55">
              <a:extLst>
                <a:ext uri="{FF2B5EF4-FFF2-40B4-BE49-F238E27FC236}">
                  <a16:creationId xmlns:a16="http://schemas.microsoft.com/office/drawing/2014/main" id="{8BF17E3C-839C-44A3-9FEA-72B440D5CA07}"/>
                </a:ext>
              </a:extLst>
            </p:cNvPr>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712;p55">
              <a:extLst>
                <a:ext uri="{FF2B5EF4-FFF2-40B4-BE49-F238E27FC236}">
                  <a16:creationId xmlns:a16="http://schemas.microsoft.com/office/drawing/2014/main" id="{5816230D-D7B8-45CE-9D97-FB1B1DF9C8EE}"/>
                </a:ext>
              </a:extLst>
            </p:cNvPr>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713;p55">
              <a:extLst>
                <a:ext uri="{FF2B5EF4-FFF2-40B4-BE49-F238E27FC236}">
                  <a16:creationId xmlns:a16="http://schemas.microsoft.com/office/drawing/2014/main" id="{8103D816-E6E0-4650-8DA7-F1ED297FCB3E}"/>
                </a:ext>
              </a:extLst>
            </p:cNvPr>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714;p55">
            <a:extLst>
              <a:ext uri="{FF2B5EF4-FFF2-40B4-BE49-F238E27FC236}">
                <a16:creationId xmlns:a16="http://schemas.microsoft.com/office/drawing/2014/main" id="{646455F1-1E6D-4E16-AEC1-368E504D1998}"/>
              </a:ext>
            </a:extLst>
          </p:cNvPr>
          <p:cNvGrpSpPr/>
          <p:nvPr/>
        </p:nvGrpSpPr>
        <p:grpSpPr>
          <a:xfrm>
            <a:off x="2851933" y="4183744"/>
            <a:ext cx="435299" cy="475901"/>
            <a:chOff x="1687350" y="3618725"/>
            <a:chExt cx="270175" cy="295375"/>
          </a:xfrm>
          <a:solidFill>
            <a:srgbClr val="5C3183"/>
          </a:solidFill>
        </p:grpSpPr>
        <p:sp>
          <p:nvSpPr>
            <p:cNvPr id="205" name="Google Shape;8715;p55">
              <a:extLst>
                <a:ext uri="{FF2B5EF4-FFF2-40B4-BE49-F238E27FC236}">
                  <a16:creationId xmlns:a16="http://schemas.microsoft.com/office/drawing/2014/main" id="{A0F01B76-1397-4897-88AE-C30559F01B27}"/>
                </a:ext>
              </a:extLst>
            </p:cNvPr>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8716;p55">
              <a:extLst>
                <a:ext uri="{FF2B5EF4-FFF2-40B4-BE49-F238E27FC236}">
                  <a16:creationId xmlns:a16="http://schemas.microsoft.com/office/drawing/2014/main" id="{29ACA78D-5EAC-49BD-A1F8-118EB3F56888}"/>
                </a:ext>
              </a:extLst>
            </p:cNvPr>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717;p55">
              <a:extLst>
                <a:ext uri="{FF2B5EF4-FFF2-40B4-BE49-F238E27FC236}">
                  <a16:creationId xmlns:a16="http://schemas.microsoft.com/office/drawing/2014/main" id="{BAB6F00D-5B81-443E-BC23-C46F55E8B9A1}"/>
                </a:ext>
              </a:extLst>
            </p:cNvPr>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18;p55">
            <a:extLst>
              <a:ext uri="{FF2B5EF4-FFF2-40B4-BE49-F238E27FC236}">
                <a16:creationId xmlns:a16="http://schemas.microsoft.com/office/drawing/2014/main" id="{A7760E59-7F2F-45A5-88D1-FA12C58BC67E}"/>
              </a:ext>
            </a:extLst>
          </p:cNvPr>
          <p:cNvGrpSpPr/>
          <p:nvPr/>
        </p:nvGrpSpPr>
        <p:grpSpPr>
          <a:xfrm>
            <a:off x="2829718" y="4762075"/>
            <a:ext cx="479728" cy="475901"/>
            <a:chOff x="1672375" y="3982600"/>
            <a:chExt cx="297750" cy="295375"/>
          </a:xfrm>
          <a:solidFill>
            <a:srgbClr val="5C3183"/>
          </a:solidFill>
        </p:grpSpPr>
        <p:sp>
          <p:nvSpPr>
            <p:cNvPr id="202" name="Google Shape;8719;p55">
              <a:extLst>
                <a:ext uri="{FF2B5EF4-FFF2-40B4-BE49-F238E27FC236}">
                  <a16:creationId xmlns:a16="http://schemas.microsoft.com/office/drawing/2014/main" id="{F8A411A7-7FD6-497E-81B1-FA97D9E09D94}"/>
                </a:ext>
              </a:extLst>
            </p:cNvPr>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720;p55">
              <a:extLst>
                <a:ext uri="{FF2B5EF4-FFF2-40B4-BE49-F238E27FC236}">
                  <a16:creationId xmlns:a16="http://schemas.microsoft.com/office/drawing/2014/main" id="{3B418653-D414-4FD2-A450-1D270A2F9F38}"/>
                </a:ext>
              </a:extLst>
            </p:cNvPr>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721;p55">
              <a:extLst>
                <a:ext uri="{FF2B5EF4-FFF2-40B4-BE49-F238E27FC236}">
                  <a16:creationId xmlns:a16="http://schemas.microsoft.com/office/drawing/2014/main" id="{B0FF183C-C7F3-4BE8-8794-D19A10FB9999}"/>
                </a:ext>
              </a:extLst>
            </p:cNvPr>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722;p55">
            <a:extLst>
              <a:ext uri="{FF2B5EF4-FFF2-40B4-BE49-F238E27FC236}">
                <a16:creationId xmlns:a16="http://schemas.microsoft.com/office/drawing/2014/main" id="{25CC1508-2C77-450A-B2AD-73DF79E4B650}"/>
              </a:ext>
            </a:extLst>
          </p:cNvPr>
          <p:cNvGrpSpPr/>
          <p:nvPr/>
        </p:nvGrpSpPr>
        <p:grpSpPr>
          <a:xfrm>
            <a:off x="5862919" y="3582534"/>
            <a:ext cx="477189" cy="477189"/>
            <a:chOff x="3497300" y="3227275"/>
            <a:chExt cx="296175" cy="296175"/>
          </a:xfrm>
          <a:solidFill>
            <a:srgbClr val="5C3183"/>
          </a:solidFill>
        </p:grpSpPr>
        <p:sp>
          <p:nvSpPr>
            <p:cNvPr id="194" name="Google Shape;8723;p55">
              <a:extLst>
                <a:ext uri="{FF2B5EF4-FFF2-40B4-BE49-F238E27FC236}">
                  <a16:creationId xmlns:a16="http://schemas.microsoft.com/office/drawing/2014/main" id="{9FFAF202-9713-4D9E-9C76-344343D49615}"/>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724;p55">
              <a:extLst>
                <a:ext uri="{FF2B5EF4-FFF2-40B4-BE49-F238E27FC236}">
                  <a16:creationId xmlns:a16="http://schemas.microsoft.com/office/drawing/2014/main" id="{813FEB50-A40B-4307-95BD-54C0D7AFEC09}"/>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8725;p55">
              <a:extLst>
                <a:ext uri="{FF2B5EF4-FFF2-40B4-BE49-F238E27FC236}">
                  <a16:creationId xmlns:a16="http://schemas.microsoft.com/office/drawing/2014/main" id="{E2BA09E3-6F57-4EAB-B189-B6F6F8F441F0}"/>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8726;p55">
              <a:extLst>
                <a:ext uri="{FF2B5EF4-FFF2-40B4-BE49-F238E27FC236}">
                  <a16:creationId xmlns:a16="http://schemas.microsoft.com/office/drawing/2014/main" id="{03313DF0-4BBF-47BE-BABE-7EA954CE702A}"/>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727;p55">
              <a:extLst>
                <a:ext uri="{FF2B5EF4-FFF2-40B4-BE49-F238E27FC236}">
                  <a16:creationId xmlns:a16="http://schemas.microsoft.com/office/drawing/2014/main" id="{8606ED4B-A34C-4D30-AB71-A7C0764B7DE7}"/>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728;p55">
              <a:extLst>
                <a:ext uri="{FF2B5EF4-FFF2-40B4-BE49-F238E27FC236}">
                  <a16:creationId xmlns:a16="http://schemas.microsoft.com/office/drawing/2014/main" id="{EBC1BCC3-A700-4B3B-8486-F10AD4000790}"/>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729;p55">
              <a:extLst>
                <a:ext uri="{FF2B5EF4-FFF2-40B4-BE49-F238E27FC236}">
                  <a16:creationId xmlns:a16="http://schemas.microsoft.com/office/drawing/2014/main" id="{D916EB49-762A-41AA-917B-01C8CFE8864B}"/>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8730;p55">
              <a:extLst>
                <a:ext uri="{FF2B5EF4-FFF2-40B4-BE49-F238E27FC236}">
                  <a16:creationId xmlns:a16="http://schemas.microsoft.com/office/drawing/2014/main" id="{8F837434-F085-4FFF-A49B-5D1DCCEF6D5E}"/>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731;p55">
            <a:extLst>
              <a:ext uri="{FF2B5EF4-FFF2-40B4-BE49-F238E27FC236}">
                <a16:creationId xmlns:a16="http://schemas.microsoft.com/office/drawing/2014/main" id="{81E53FCE-88BE-40F3-9338-47074FC53792}"/>
              </a:ext>
            </a:extLst>
          </p:cNvPr>
          <p:cNvGrpSpPr/>
          <p:nvPr/>
        </p:nvGrpSpPr>
        <p:grpSpPr>
          <a:xfrm>
            <a:off x="5863562" y="4185013"/>
            <a:ext cx="475901" cy="473364"/>
            <a:chOff x="3497300" y="3591950"/>
            <a:chExt cx="295375" cy="293800"/>
          </a:xfrm>
          <a:solidFill>
            <a:srgbClr val="5C3183"/>
          </a:solidFill>
        </p:grpSpPr>
        <p:sp>
          <p:nvSpPr>
            <p:cNvPr id="186" name="Google Shape;8732;p55">
              <a:extLst>
                <a:ext uri="{FF2B5EF4-FFF2-40B4-BE49-F238E27FC236}">
                  <a16:creationId xmlns:a16="http://schemas.microsoft.com/office/drawing/2014/main" id="{4F8A9265-B7D1-45B4-A000-A59E08942DC1}"/>
                </a:ext>
              </a:extLst>
            </p:cNvPr>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8733;p55">
              <a:extLst>
                <a:ext uri="{FF2B5EF4-FFF2-40B4-BE49-F238E27FC236}">
                  <a16:creationId xmlns:a16="http://schemas.microsoft.com/office/drawing/2014/main" id="{F41E489B-892F-44F0-A444-CB42D4687B50}"/>
                </a:ext>
              </a:extLst>
            </p:cNvPr>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734;p55">
              <a:extLst>
                <a:ext uri="{FF2B5EF4-FFF2-40B4-BE49-F238E27FC236}">
                  <a16:creationId xmlns:a16="http://schemas.microsoft.com/office/drawing/2014/main" id="{FF4F41DD-5913-4C2A-90B2-4FC2B9E36331}"/>
                </a:ext>
              </a:extLst>
            </p:cNvPr>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735;p55">
              <a:extLst>
                <a:ext uri="{FF2B5EF4-FFF2-40B4-BE49-F238E27FC236}">
                  <a16:creationId xmlns:a16="http://schemas.microsoft.com/office/drawing/2014/main" id="{1BCA63BC-0B9C-41E6-96C7-DF2EF7DECDC2}"/>
                </a:ext>
              </a:extLst>
            </p:cNvPr>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8736;p55">
              <a:extLst>
                <a:ext uri="{FF2B5EF4-FFF2-40B4-BE49-F238E27FC236}">
                  <a16:creationId xmlns:a16="http://schemas.microsoft.com/office/drawing/2014/main" id="{87A249F3-74E5-4A0F-8AF5-944A48BCA3B2}"/>
                </a:ext>
              </a:extLst>
            </p:cNvPr>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737;p55">
              <a:extLst>
                <a:ext uri="{FF2B5EF4-FFF2-40B4-BE49-F238E27FC236}">
                  <a16:creationId xmlns:a16="http://schemas.microsoft.com/office/drawing/2014/main" id="{95FA8C62-1818-4BEF-8D5E-C8B8E14FD318}"/>
                </a:ext>
              </a:extLst>
            </p:cNvPr>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738;p55">
              <a:extLst>
                <a:ext uri="{FF2B5EF4-FFF2-40B4-BE49-F238E27FC236}">
                  <a16:creationId xmlns:a16="http://schemas.microsoft.com/office/drawing/2014/main" id="{B79985F2-7A42-42AF-8E5D-FA6392BF10E5}"/>
                </a:ext>
              </a:extLst>
            </p:cNvPr>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8739;p55">
              <a:extLst>
                <a:ext uri="{FF2B5EF4-FFF2-40B4-BE49-F238E27FC236}">
                  <a16:creationId xmlns:a16="http://schemas.microsoft.com/office/drawing/2014/main" id="{35B333AA-2060-4E2C-9BBE-AE1D5AEB185C}"/>
                </a:ext>
              </a:extLst>
            </p:cNvPr>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8740;p55">
            <a:extLst>
              <a:ext uri="{FF2B5EF4-FFF2-40B4-BE49-F238E27FC236}">
                <a16:creationId xmlns:a16="http://schemas.microsoft.com/office/drawing/2014/main" id="{7CF17C99-A085-4666-A2DF-779565B34130}"/>
              </a:ext>
            </a:extLst>
          </p:cNvPr>
          <p:cNvGrpSpPr/>
          <p:nvPr/>
        </p:nvGrpSpPr>
        <p:grpSpPr>
          <a:xfrm>
            <a:off x="5863562" y="4762055"/>
            <a:ext cx="475901" cy="475942"/>
            <a:chOff x="3497300" y="3955025"/>
            <a:chExt cx="295375" cy="295400"/>
          </a:xfrm>
          <a:solidFill>
            <a:srgbClr val="5C3183"/>
          </a:solidFill>
        </p:grpSpPr>
        <p:sp>
          <p:nvSpPr>
            <p:cNvPr id="183" name="Google Shape;8741;p55">
              <a:extLst>
                <a:ext uri="{FF2B5EF4-FFF2-40B4-BE49-F238E27FC236}">
                  <a16:creationId xmlns:a16="http://schemas.microsoft.com/office/drawing/2014/main" id="{82FAC1A5-AF07-44C4-B064-C943063BA6AD}"/>
                </a:ext>
              </a:extLst>
            </p:cNvPr>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742;p55">
              <a:extLst>
                <a:ext uri="{FF2B5EF4-FFF2-40B4-BE49-F238E27FC236}">
                  <a16:creationId xmlns:a16="http://schemas.microsoft.com/office/drawing/2014/main" id="{474E8A21-46F4-45F9-9AE1-34EE16BD8E3E}"/>
                </a:ext>
              </a:extLst>
            </p:cNvPr>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743;p55">
              <a:extLst>
                <a:ext uri="{FF2B5EF4-FFF2-40B4-BE49-F238E27FC236}">
                  <a16:creationId xmlns:a16="http://schemas.microsoft.com/office/drawing/2014/main" id="{88D16569-50DF-4299-92BC-76179383ACAB}"/>
                </a:ext>
              </a:extLst>
            </p:cNvPr>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8744;p55">
            <a:extLst>
              <a:ext uri="{FF2B5EF4-FFF2-40B4-BE49-F238E27FC236}">
                <a16:creationId xmlns:a16="http://schemas.microsoft.com/office/drawing/2014/main" id="{16E0DB26-D9A3-4303-B29D-6C4E58B609CD}"/>
              </a:ext>
            </a:extLst>
          </p:cNvPr>
          <p:cNvGrpSpPr/>
          <p:nvPr/>
        </p:nvGrpSpPr>
        <p:grpSpPr>
          <a:xfrm>
            <a:off x="8895861" y="3583521"/>
            <a:ext cx="446739" cy="475216"/>
            <a:chOff x="5364750" y="3235150"/>
            <a:chExt cx="277275" cy="294950"/>
          </a:xfrm>
          <a:solidFill>
            <a:srgbClr val="5C3183"/>
          </a:solidFill>
        </p:grpSpPr>
        <p:sp>
          <p:nvSpPr>
            <p:cNvPr id="175" name="Google Shape;8745;p55">
              <a:extLst>
                <a:ext uri="{FF2B5EF4-FFF2-40B4-BE49-F238E27FC236}">
                  <a16:creationId xmlns:a16="http://schemas.microsoft.com/office/drawing/2014/main" id="{39079CCF-9649-4DB8-AE86-55BE9906AD10}"/>
                </a:ext>
              </a:extLst>
            </p:cNvPr>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46;p55">
              <a:extLst>
                <a:ext uri="{FF2B5EF4-FFF2-40B4-BE49-F238E27FC236}">
                  <a16:creationId xmlns:a16="http://schemas.microsoft.com/office/drawing/2014/main" id="{69D7C0E3-141C-4C7C-AA67-870C71DDD241}"/>
                </a:ext>
              </a:extLst>
            </p:cNvPr>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747;p55">
              <a:extLst>
                <a:ext uri="{FF2B5EF4-FFF2-40B4-BE49-F238E27FC236}">
                  <a16:creationId xmlns:a16="http://schemas.microsoft.com/office/drawing/2014/main" id="{2DD1A334-3EA9-4B7D-A33F-7E6BF5A592B4}"/>
                </a:ext>
              </a:extLst>
            </p:cNvPr>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748;p55">
              <a:extLst>
                <a:ext uri="{FF2B5EF4-FFF2-40B4-BE49-F238E27FC236}">
                  <a16:creationId xmlns:a16="http://schemas.microsoft.com/office/drawing/2014/main" id="{B0212968-7BAD-4729-A3C4-7795616516BF}"/>
                </a:ext>
              </a:extLst>
            </p:cNvPr>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749;p55">
              <a:extLst>
                <a:ext uri="{FF2B5EF4-FFF2-40B4-BE49-F238E27FC236}">
                  <a16:creationId xmlns:a16="http://schemas.microsoft.com/office/drawing/2014/main" id="{AAB3A2C2-9D7C-44DF-93B3-D1397D95AEC7}"/>
                </a:ext>
              </a:extLst>
            </p:cNvPr>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750;p55">
              <a:extLst>
                <a:ext uri="{FF2B5EF4-FFF2-40B4-BE49-F238E27FC236}">
                  <a16:creationId xmlns:a16="http://schemas.microsoft.com/office/drawing/2014/main" id="{7C01D26E-7796-4A8A-8B7C-175D71518CE7}"/>
                </a:ext>
              </a:extLst>
            </p:cNvPr>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751;p55">
              <a:extLst>
                <a:ext uri="{FF2B5EF4-FFF2-40B4-BE49-F238E27FC236}">
                  <a16:creationId xmlns:a16="http://schemas.microsoft.com/office/drawing/2014/main" id="{CA0A6649-0C55-4AA0-B119-3411BF4E27D6}"/>
                </a:ext>
              </a:extLst>
            </p:cNvPr>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752;p55">
              <a:extLst>
                <a:ext uri="{FF2B5EF4-FFF2-40B4-BE49-F238E27FC236}">
                  <a16:creationId xmlns:a16="http://schemas.microsoft.com/office/drawing/2014/main" id="{BB7A5EA3-C3FF-4A48-A350-2229A01F517F}"/>
                </a:ext>
              </a:extLst>
            </p:cNvPr>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8753;p55">
            <a:extLst>
              <a:ext uri="{FF2B5EF4-FFF2-40B4-BE49-F238E27FC236}">
                <a16:creationId xmlns:a16="http://schemas.microsoft.com/office/drawing/2014/main" id="{5E1704DA-3BE8-4E9F-9614-1E3342A0F90B}"/>
              </a:ext>
            </a:extLst>
          </p:cNvPr>
          <p:cNvGrpSpPr/>
          <p:nvPr/>
        </p:nvGrpSpPr>
        <p:grpSpPr>
          <a:xfrm>
            <a:off x="8879991" y="4181831"/>
            <a:ext cx="478479" cy="479728"/>
            <a:chOff x="5355300" y="3598250"/>
            <a:chExt cx="296975" cy="297750"/>
          </a:xfrm>
          <a:solidFill>
            <a:srgbClr val="5C3183"/>
          </a:solidFill>
        </p:grpSpPr>
        <p:sp>
          <p:nvSpPr>
            <p:cNvPr id="167" name="Google Shape;8754;p55">
              <a:extLst>
                <a:ext uri="{FF2B5EF4-FFF2-40B4-BE49-F238E27FC236}">
                  <a16:creationId xmlns:a16="http://schemas.microsoft.com/office/drawing/2014/main" id="{37774413-63A0-483C-B104-F480429BC786}"/>
                </a:ext>
              </a:extLst>
            </p:cNvPr>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55;p55">
              <a:extLst>
                <a:ext uri="{FF2B5EF4-FFF2-40B4-BE49-F238E27FC236}">
                  <a16:creationId xmlns:a16="http://schemas.microsoft.com/office/drawing/2014/main" id="{87A47D2A-DA27-4496-993B-8F9F1B4FA650}"/>
                </a:ext>
              </a:extLst>
            </p:cNvPr>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56;p55">
              <a:extLst>
                <a:ext uri="{FF2B5EF4-FFF2-40B4-BE49-F238E27FC236}">
                  <a16:creationId xmlns:a16="http://schemas.microsoft.com/office/drawing/2014/main" id="{C3559390-80BA-4E8B-A00B-4B53CB0C53ED}"/>
                </a:ext>
              </a:extLst>
            </p:cNvPr>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57;p55">
              <a:extLst>
                <a:ext uri="{FF2B5EF4-FFF2-40B4-BE49-F238E27FC236}">
                  <a16:creationId xmlns:a16="http://schemas.microsoft.com/office/drawing/2014/main" id="{3572EC26-CAB1-4E61-AA3A-9A803DC8AD87}"/>
                </a:ext>
              </a:extLst>
            </p:cNvPr>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58;p55">
              <a:extLst>
                <a:ext uri="{FF2B5EF4-FFF2-40B4-BE49-F238E27FC236}">
                  <a16:creationId xmlns:a16="http://schemas.microsoft.com/office/drawing/2014/main" id="{4E37F0AE-1664-4B7C-9988-97F42DFFABE7}"/>
                </a:ext>
              </a:extLst>
            </p:cNvPr>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9;p55">
              <a:extLst>
                <a:ext uri="{FF2B5EF4-FFF2-40B4-BE49-F238E27FC236}">
                  <a16:creationId xmlns:a16="http://schemas.microsoft.com/office/drawing/2014/main" id="{538DC251-ED62-45B5-82A6-6A0C12124C43}"/>
                </a:ext>
              </a:extLst>
            </p:cNvPr>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0;p55">
              <a:extLst>
                <a:ext uri="{FF2B5EF4-FFF2-40B4-BE49-F238E27FC236}">
                  <a16:creationId xmlns:a16="http://schemas.microsoft.com/office/drawing/2014/main" id="{6F9329EE-5D7B-4E88-9D3D-7BF60CB75A22}"/>
                </a:ext>
              </a:extLst>
            </p:cNvPr>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61;p55">
              <a:extLst>
                <a:ext uri="{FF2B5EF4-FFF2-40B4-BE49-F238E27FC236}">
                  <a16:creationId xmlns:a16="http://schemas.microsoft.com/office/drawing/2014/main" id="{7FAD314E-F13B-4BA2-A32D-B22DE7B7D159}"/>
                </a:ext>
              </a:extLst>
            </p:cNvPr>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8762;p55">
            <a:extLst>
              <a:ext uri="{FF2B5EF4-FFF2-40B4-BE49-F238E27FC236}">
                <a16:creationId xmlns:a16="http://schemas.microsoft.com/office/drawing/2014/main" id="{E4D624EA-30C9-4E4C-9400-E354AC9DB2E5}"/>
              </a:ext>
            </a:extLst>
          </p:cNvPr>
          <p:cNvGrpSpPr/>
          <p:nvPr/>
        </p:nvGrpSpPr>
        <p:grpSpPr>
          <a:xfrm>
            <a:off x="8885710" y="4845816"/>
            <a:ext cx="467039" cy="308420"/>
            <a:chOff x="5358450" y="4015675"/>
            <a:chExt cx="289875" cy="191425"/>
          </a:xfrm>
          <a:solidFill>
            <a:srgbClr val="5C3183"/>
          </a:solidFill>
        </p:grpSpPr>
        <p:sp>
          <p:nvSpPr>
            <p:cNvPr id="163" name="Google Shape;8763;p55">
              <a:extLst>
                <a:ext uri="{FF2B5EF4-FFF2-40B4-BE49-F238E27FC236}">
                  <a16:creationId xmlns:a16="http://schemas.microsoft.com/office/drawing/2014/main" id="{5EECA13E-7451-4C01-BCEB-F902F68B56CA}"/>
                </a:ext>
              </a:extLst>
            </p:cNvPr>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764;p55">
              <a:extLst>
                <a:ext uri="{FF2B5EF4-FFF2-40B4-BE49-F238E27FC236}">
                  <a16:creationId xmlns:a16="http://schemas.microsoft.com/office/drawing/2014/main" id="{236E9BA9-E9D3-43F9-8E4D-448EB756DB91}"/>
                </a:ext>
              </a:extLst>
            </p:cNvPr>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765;p55">
              <a:extLst>
                <a:ext uri="{FF2B5EF4-FFF2-40B4-BE49-F238E27FC236}">
                  <a16:creationId xmlns:a16="http://schemas.microsoft.com/office/drawing/2014/main" id="{AA8F9D6F-A8DA-4E6A-A776-8B11688BF851}"/>
                </a:ext>
              </a:extLst>
            </p:cNvPr>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766;p55">
              <a:extLst>
                <a:ext uri="{FF2B5EF4-FFF2-40B4-BE49-F238E27FC236}">
                  <a16:creationId xmlns:a16="http://schemas.microsoft.com/office/drawing/2014/main" id="{C654CC68-E15B-4B56-8821-774E3E531F8D}"/>
                </a:ext>
              </a:extLst>
            </p:cNvPr>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8767;p55">
            <a:extLst>
              <a:ext uri="{FF2B5EF4-FFF2-40B4-BE49-F238E27FC236}">
                <a16:creationId xmlns:a16="http://schemas.microsoft.com/office/drawing/2014/main" id="{0D114D82-BAE1-4399-8178-3CAF91B7A0EF}"/>
              </a:ext>
            </a:extLst>
          </p:cNvPr>
          <p:cNvGrpSpPr/>
          <p:nvPr/>
        </p:nvGrpSpPr>
        <p:grpSpPr>
          <a:xfrm>
            <a:off x="10699517" y="3599310"/>
            <a:ext cx="478479" cy="443637"/>
            <a:chOff x="6543825" y="3202075"/>
            <a:chExt cx="296975" cy="275350"/>
          </a:xfrm>
          <a:solidFill>
            <a:srgbClr val="5C3183"/>
          </a:solidFill>
        </p:grpSpPr>
        <p:sp>
          <p:nvSpPr>
            <p:cNvPr id="156" name="Google Shape;8768;p55">
              <a:extLst>
                <a:ext uri="{FF2B5EF4-FFF2-40B4-BE49-F238E27FC236}">
                  <a16:creationId xmlns:a16="http://schemas.microsoft.com/office/drawing/2014/main" id="{9EC369CC-5888-4C47-A627-0592DAE15C84}"/>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769;p55">
              <a:extLst>
                <a:ext uri="{FF2B5EF4-FFF2-40B4-BE49-F238E27FC236}">
                  <a16:creationId xmlns:a16="http://schemas.microsoft.com/office/drawing/2014/main" id="{35A2F6A6-EAAC-4426-BA33-CAD36F911894}"/>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770;p55">
              <a:extLst>
                <a:ext uri="{FF2B5EF4-FFF2-40B4-BE49-F238E27FC236}">
                  <a16:creationId xmlns:a16="http://schemas.microsoft.com/office/drawing/2014/main" id="{121EE6CB-4A7F-468D-8194-C4BC65DFED9B}"/>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771;p55">
              <a:extLst>
                <a:ext uri="{FF2B5EF4-FFF2-40B4-BE49-F238E27FC236}">
                  <a16:creationId xmlns:a16="http://schemas.microsoft.com/office/drawing/2014/main" id="{CF0C3D6E-A803-440E-8542-712298741078}"/>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772;p55">
              <a:extLst>
                <a:ext uri="{FF2B5EF4-FFF2-40B4-BE49-F238E27FC236}">
                  <a16:creationId xmlns:a16="http://schemas.microsoft.com/office/drawing/2014/main" id="{E7E83803-F043-4EE9-8EF0-AD745058482D}"/>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773;p55">
              <a:extLst>
                <a:ext uri="{FF2B5EF4-FFF2-40B4-BE49-F238E27FC236}">
                  <a16:creationId xmlns:a16="http://schemas.microsoft.com/office/drawing/2014/main" id="{35BE5A80-D174-4FBA-A734-07475B027BBB}"/>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774;p55">
              <a:extLst>
                <a:ext uri="{FF2B5EF4-FFF2-40B4-BE49-F238E27FC236}">
                  <a16:creationId xmlns:a16="http://schemas.microsoft.com/office/drawing/2014/main" id="{05752934-1193-4FA0-A0BD-37485652445B}"/>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8775;p55">
            <a:extLst>
              <a:ext uri="{FF2B5EF4-FFF2-40B4-BE49-F238E27FC236}">
                <a16:creationId xmlns:a16="http://schemas.microsoft.com/office/drawing/2014/main" id="{ACB98365-0DCD-4646-8BE3-845A68D1D0D2}"/>
              </a:ext>
            </a:extLst>
          </p:cNvPr>
          <p:cNvGrpSpPr/>
          <p:nvPr/>
        </p:nvGrpSpPr>
        <p:grpSpPr>
          <a:xfrm>
            <a:off x="3433641" y="3582534"/>
            <a:ext cx="477189" cy="477189"/>
            <a:chOff x="2037825" y="3254050"/>
            <a:chExt cx="296175" cy="296175"/>
          </a:xfrm>
          <a:solidFill>
            <a:srgbClr val="5C3183"/>
          </a:solidFill>
        </p:grpSpPr>
        <p:sp>
          <p:nvSpPr>
            <p:cNvPr id="150" name="Google Shape;8776;p55">
              <a:extLst>
                <a:ext uri="{FF2B5EF4-FFF2-40B4-BE49-F238E27FC236}">
                  <a16:creationId xmlns:a16="http://schemas.microsoft.com/office/drawing/2014/main" id="{4F40B175-5154-47F1-ABA4-2F43365DEB88}"/>
                </a:ext>
              </a:extLst>
            </p:cNvPr>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777;p55">
              <a:extLst>
                <a:ext uri="{FF2B5EF4-FFF2-40B4-BE49-F238E27FC236}">
                  <a16:creationId xmlns:a16="http://schemas.microsoft.com/office/drawing/2014/main" id="{D9D9BD1A-DC76-4AA8-A8F8-89C97F314F2E}"/>
                </a:ext>
              </a:extLst>
            </p:cNvPr>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778;p55">
              <a:extLst>
                <a:ext uri="{FF2B5EF4-FFF2-40B4-BE49-F238E27FC236}">
                  <a16:creationId xmlns:a16="http://schemas.microsoft.com/office/drawing/2014/main" id="{8041185C-6927-47D1-A797-3DB143AF745C}"/>
                </a:ext>
              </a:extLst>
            </p:cNvPr>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779;p55">
              <a:extLst>
                <a:ext uri="{FF2B5EF4-FFF2-40B4-BE49-F238E27FC236}">
                  <a16:creationId xmlns:a16="http://schemas.microsoft.com/office/drawing/2014/main" id="{49FD2DF7-3F92-4743-B936-1EA8B1ECA51F}"/>
                </a:ext>
              </a:extLst>
            </p:cNvPr>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780;p55">
              <a:extLst>
                <a:ext uri="{FF2B5EF4-FFF2-40B4-BE49-F238E27FC236}">
                  <a16:creationId xmlns:a16="http://schemas.microsoft.com/office/drawing/2014/main" id="{B01EE986-40A7-43C4-A32D-DA4C913F43DE}"/>
                </a:ext>
              </a:extLst>
            </p:cNvPr>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781;p55">
              <a:extLst>
                <a:ext uri="{FF2B5EF4-FFF2-40B4-BE49-F238E27FC236}">
                  <a16:creationId xmlns:a16="http://schemas.microsoft.com/office/drawing/2014/main" id="{A3F623B7-9706-42BC-9610-F3BB84614302}"/>
                </a:ext>
              </a:extLst>
            </p:cNvPr>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8782;p55">
            <a:extLst>
              <a:ext uri="{FF2B5EF4-FFF2-40B4-BE49-F238E27FC236}">
                <a16:creationId xmlns:a16="http://schemas.microsoft.com/office/drawing/2014/main" id="{658AB243-BB7B-48C4-B425-1C99E5B73536}"/>
              </a:ext>
            </a:extLst>
          </p:cNvPr>
          <p:cNvGrpSpPr/>
          <p:nvPr/>
        </p:nvGrpSpPr>
        <p:grpSpPr>
          <a:xfrm>
            <a:off x="3431104" y="4183885"/>
            <a:ext cx="482265" cy="475619"/>
            <a:chOff x="2034675" y="3617925"/>
            <a:chExt cx="299325" cy="295200"/>
          </a:xfrm>
          <a:solidFill>
            <a:srgbClr val="5C3183"/>
          </a:solidFill>
        </p:grpSpPr>
        <p:sp>
          <p:nvSpPr>
            <p:cNvPr id="145" name="Google Shape;8783;p55">
              <a:extLst>
                <a:ext uri="{FF2B5EF4-FFF2-40B4-BE49-F238E27FC236}">
                  <a16:creationId xmlns:a16="http://schemas.microsoft.com/office/drawing/2014/main" id="{EF93365D-03B2-431B-9635-2551C8C737AA}"/>
                </a:ext>
              </a:extLst>
            </p:cNvPr>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784;p55">
              <a:extLst>
                <a:ext uri="{FF2B5EF4-FFF2-40B4-BE49-F238E27FC236}">
                  <a16:creationId xmlns:a16="http://schemas.microsoft.com/office/drawing/2014/main" id="{A1E7F03F-1DE6-4384-9737-29DF70BAD37B}"/>
                </a:ext>
              </a:extLst>
            </p:cNvPr>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785;p55">
              <a:extLst>
                <a:ext uri="{FF2B5EF4-FFF2-40B4-BE49-F238E27FC236}">
                  <a16:creationId xmlns:a16="http://schemas.microsoft.com/office/drawing/2014/main" id="{DA27E904-9C17-43B3-9858-55DCEED99592}"/>
                </a:ext>
              </a:extLst>
            </p:cNvPr>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786;p55">
              <a:extLst>
                <a:ext uri="{FF2B5EF4-FFF2-40B4-BE49-F238E27FC236}">
                  <a16:creationId xmlns:a16="http://schemas.microsoft.com/office/drawing/2014/main" id="{CA1B5FB1-404F-4806-81D4-5570B3F4B708}"/>
                </a:ext>
              </a:extLst>
            </p:cNvPr>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787;p55">
              <a:extLst>
                <a:ext uri="{FF2B5EF4-FFF2-40B4-BE49-F238E27FC236}">
                  <a16:creationId xmlns:a16="http://schemas.microsoft.com/office/drawing/2014/main" id="{9E7366EE-A166-48C7-9900-568BF472578E}"/>
                </a:ext>
              </a:extLst>
            </p:cNvPr>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8788;p55">
            <a:extLst>
              <a:ext uri="{FF2B5EF4-FFF2-40B4-BE49-F238E27FC236}">
                <a16:creationId xmlns:a16="http://schemas.microsoft.com/office/drawing/2014/main" id="{6B1325A1-DC04-482E-9062-B21D9CB0D65E}"/>
              </a:ext>
            </a:extLst>
          </p:cNvPr>
          <p:cNvGrpSpPr/>
          <p:nvPr/>
        </p:nvGrpSpPr>
        <p:grpSpPr>
          <a:xfrm>
            <a:off x="3433641" y="4762075"/>
            <a:ext cx="477189" cy="475901"/>
            <a:chOff x="2037825" y="3981825"/>
            <a:chExt cx="296175" cy="295375"/>
          </a:xfrm>
          <a:solidFill>
            <a:srgbClr val="5C3183"/>
          </a:solidFill>
        </p:grpSpPr>
        <p:sp>
          <p:nvSpPr>
            <p:cNvPr id="142" name="Google Shape;8789;p55">
              <a:extLst>
                <a:ext uri="{FF2B5EF4-FFF2-40B4-BE49-F238E27FC236}">
                  <a16:creationId xmlns:a16="http://schemas.microsoft.com/office/drawing/2014/main" id="{411198A5-40DF-4826-A8A2-132C222170E4}"/>
                </a:ext>
              </a:extLst>
            </p:cNvPr>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790;p55">
              <a:extLst>
                <a:ext uri="{FF2B5EF4-FFF2-40B4-BE49-F238E27FC236}">
                  <a16:creationId xmlns:a16="http://schemas.microsoft.com/office/drawing/2014/main" id="{852C0091-CE61-4BEF-BAA4-E4CBB427170A}"/>
                </a:ext>
              </a:extLst>
            </p:cNvPr>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791;p55">
              <a:extLst>
                <a:ext uri="{FF2B5EF4-FFF2-40B4-BE49-F238E27FC236}">
                  <a16:creationId xmlns:a16="http://schemas.microsoft.com/office/drawing/2014/main" id="{9B20BBF3-8D0F-4EE1-88A9-A4A85BAA8F96}"/>
                </a:ext>
              </a:extLst>
            </p:cNvPr>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8792;p55">
            <a:extLst>
              <a:ext uri="{FF2B5EF4-FFF2-40B4-BE49-F238E27FC236}">
                <a16:creationId xmlns:a16="http://schemas.microsoft.com/office/drawing/2014/main" id="{FD0468C9-06BD-4D6B-968B-65B64C58701E}"/>
              </a:ext>
            </a:extLst>
          </p:cNvPr>
          <p:cNvGrpSpPr/>
          <p:nvPr/>
        </p:nvGrpSpPr>
        <p:grpSpPr>
          <a:xfrm>
            <a:off x="6457336" y="3626317"/>
            <a:ext cx="477189" cy="389623"/>
            <a:chOff x="3860400" y="3254050"/>
            <a:chExt cx="296175" cy="241825"/>
          </a:xfrm>
          <a:solidFill>
            <a:srgbClr val="5C3183"/>
          </a:solidFill>
        </p:grpSpPr>
        <p:sp>
          <p:nvSpPr>
            <p:cNvPr id="135" name="Google Shape;8793;p55">
              <a:extLst>
                <a:ext uri="{FF2B5EF4-FFF2-40B4-BE49-F238E27FC236}">
                  <a16:creationId xmlns:a16="http://schemas.microsoft.com/office/drawing/2014/main" id="{11D1F814-CB46-4D42-9937-AFCE3CB0ED8C}"/>
                </a:ext>
              </a:extLst>
            </p:cNvPr>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794;p55">
              <a:extLst>
                <a:ext uri="{FF2B5EF4-FFF2-40B4-BE49-F238E27FC236}">
                  <a16:creationId xmlns:a16="http://schemas.microsoft.com/office/drawing/2014/main" id="{F69A0151-E23A-4652-990C-119652807C0F}"/>
                </a:ext>
              </a:extLst>
            </p:cNvPr>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795;p55">
              <a:extLst>
                <a:ext uri="{FF2B5EF4-FFF2-40B4-BE49-F238E27FC236}">
                  <a16:creationId xmlns:a16="http://schemas.microsoft.com/office/drawing/2014/main" id="{C9A2F593-99A6-4AD9-9CC2-7E6B3B77A3F1}"/>
                </a:ext>
              </a:extLst>
            </p:cNvPr>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796;p55">
              <a:extLst>
                <a:ext uri="{FF2B5EF4-FFF2-40B4-BE49-F238E27FC236}">
                  <a16:creationId xmlns:a16="http://schemas.microsoft.com/office/drawing/2014/main" id="{23FB7468-DF13-4806-B282-94F7468AD956}"/>
                </a:ext>
              </a:extLst>
            </p:cNvPr>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797;p55">
              <a:extLst>
                <a:ext uri="{FF2B5EF4-FFF2-40B4-BE49-F238E27FC236}">
                  <a16:creationId xmlns:a16="http://schemas.microsoft.com/office/drawing/2014/main" id="{C74A25D2-0F72-4433-B749-06F655C86E98}"/>
                </a:ext>
              </a:extLst>
            </p:cNvPr>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798;p55">
              <a:extLst>
                <a:ext uri="{FF2B5EF4-FFF2-40B4-BE49-F238E27FC236}">
                  <a16:creationId xmlns:a16="http://schemas.microsoft.com/office/drawing/2014/main" id="{066632FB-0F2B-4FF7-8C68-38804A3861FF}"/>
                </a:ext>
              </a:extLst>
            </p:cNvPr>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799;p55">
              <a:extLst>
                <a:ext uri="{FF2B5EF4-FFF2-40B4-BE49-F238E27FC236}">
                  <a16:creationId xmlns:a16="http://schemas.microsoft.com/office/drawing/2014/main" id="{A3AFA4BA-8CFD-4033-BFAC-BCA39C4F43E0}"/>
                </a:ext>
              </a:extLst>
            </p:cNvPr>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8800;p55">
            <a:extLst>
              <a:ext uri="{FF2B5EF4-FFF2-40B4-BE49-F238E27FC236}">
                <a16:creationId xmlns:a16="http://schemas.microsoft.com/office/drawing/2014/main" id="{7AFB161E-C48B-4C5C-8FB0-90E19231F263}"/>
              </a:ext>
            </a:extLst>
          </p:cNvPr>
          <p:cNvGrpSpPr/>
          <p:nvPr/>
        </p:nvGrpSpPr>
        <p:grpSpPr>
          <a:xfrm>
            <a:off x="6456692" y="4183099"/>
            <a:ext cx="478479" cy="477189"/>
            <a:chOff x="3859600" y="3591950"/>
            <a:chExt cx="296975" cy="296175"/>
          </a:xfrm>
          <a:solidFill>
            <a:srgbClr val="5C3183"/>
          </a:solidFill>
        </p:grpSpPr>
        <p:sp>
          <p:nvSpPr>
            <p:cNvPr id="132" name="Google Shape;8801;p55">
              <a:extLst>
                <a:ext uri="{FF2B5EF4-FFF2-40B4-BE49-F238E27FC236}">
                  <a16:creationId xmlns:a16="http://schemas.microsoft.com/office/drawing/2014/main" id="{05A544B8-D092-4DE4-9E46-FF8B81E5751B}"/>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802;p55">
              <a:extLst>
                <a:ext uri="{FF2B5EF4-FFF2-40B4-BE49-F238E27FC236}">
                  <a16:creationId xmlns:a16="http://schemas.microsoft.com/office/drawing/2014/main" id="{5185D107-BE36-44ED-80F8-633D57078213}"/>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803;p55">
              <a:extLst>
                <a:ext uri="{FF2B5EF4-FFF2-40B4-BE49-F238E27FC236}">
                  <a16:creationId xmlns:a16="http://schemas.microsoft.com/office/drawing/2014/main" id="{B81B997A-E193-4499-863F-0F0B5B9DAE92}"/>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8804;p55">
            <a:extLst>
              <a:ext uri="{FF2B5EF4-FFF2-40B4-BE49-F238E27FC236}">
                <a16:creationId xmlns:a16="http://schemas.microsoft.com/office/drawing/2014/main" id="{D21461B6-894A-4F34-B0D7-53D3B0B016D4}"/>
              </a:ext>
            </a:extLst>
          </p:cNvPr>
          <p:cNvGrpSpPr/>
          <p:nvPr/>
        </p:nvGrpSpPr>
        <p:grpSpPr>
          <a:xfrm>
            <a:off x="6457336" y="4761432"/>
            <a:ext cx="477189" cy="477189"/>
            <a:chOff x="3860400" y="3955025"/>
            <a:chExt cx="296175" cy="296175"/>
          </a:xfrm>
          <a:solidFill>
            <a:srgbClr val="5C3183"/>
          </a:solidFill>
        </p:grpSpPr>
        <p:sp>
          <p:nvSpPr>
            <p:cNvPr id="127" name="Google Shape;8805;p55">
              <a:extLst>
                <a:ext uri="{FF2B5EF4-FFF2-40B4-BE49-F238E27FC236}">
                  <a16:creationId xmlns:a16="http://schemas.microsoft.com/office/drawing/2014/main" id="{DA234C15-3AEF-4AE5-AEAD-86316ECD614F}"/>
                </a:ext>
              </a:extLst>
            </p:cNvPr>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806;p55">
              <a:extLst>
                <a:ext uri="{FF2B5EF4-FFF2-40B4-BE49-F238E27FC236}">
                  <a16:creationId xmlns:a16="http://schemas.microsoft.com/office/drawing/2014/main" id="{56642255-425A-4AA4-BAED-6E6BE058B205}"/>
                </a:ext>
              </a:extLst>
            </p:cNvPr>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807;p55">
              <a:extLst>
                <a:ext uri="{FF2B5EF4-FFF2-40B4-BE49-F238E27FC236}">
                  <a16:creationId xmlns:a16="http://schemas.microsoft.com/office/drawing/2014/main" id="{B12F22A0-CBFA-4BBF-BEF2-A071085C3B8E}"/>
                </a:ext>
              </a:extLst>
            </p:cNvPr>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808;p55">
              <a:extLst>
                <a:ext uri="{FF2B5EF4-FFF2-40B4-BE49-F238E27FC236}">
                  <a16:creationId xmlns:a16="http://schemas.microsoft.com/office/drawing/2014/main" id="{4C7B8A7C-0A94-4A14-A3EB-56D685EBC9C1}"/>
                </a:ext>
              </a:extLst>
            </p:cNvPr>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809;p55">
              <a:extLst>
                <a:ext uri="{FF2B5EF4-FFF2-40B4-BE49-F238E27FC236}">
                  <a16:creationId xmlns:a16="http://schemas.microsoft.com/office/drawing/2014/main" id="{A844957D-68C9-44E3-8540-2DC09B838222}"/>
                </a:ext>
              </a:extLst>
            </p:cNvPr>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8810;p55">
            <a:extLst>
              <a:ext uri="{FF2B5EF4-FFF2-40B4-BE49-F238E27FC236}">
                <a16:creationId xmlns:a16="http://schemas.microsoft.com/office/drawing/2014/main" id="{61129652-0B69-4842-AE81-9070C2C36513}"/>
              </a:ext>
            </a:extLst>
          </p:cNvPr>
          <p:cNvGrpSpPr/>
          <p:nvPr/>
        </p:nvGrpSpPr>
        <p:grpSpPr>
          <a:xfrm>
            <a:off x="9476879" y="3583178"/>
            <a:ext cx="484802" cy="475901"/>
            <a:chOff x="5716825" y="3235950"/>
            <a:chExt cx="300900" cy="295375"/>
          </a:xfrm>
          <a:solidFill>
            <a:srgbClr val="5C3183"/>
          </a:solidFill>
        </p:grpSpPr>
        <p:sp>
          <p:nvSpPr>
            <p:cNvPr id="123" name="Google Shape;8811;p55">
              <a:extLst>
                <a:ext uri="{FF2B5EF4-FFF2-40B4-BE49-F238E27FC236}">
                  <a16:creationId xmlns:a16="http://schemas.microsoft.com/office/drawing/2014/main" id="{5D10DEDC-D3E5-4A7C-8EF3-7B80BE43DDA2}"/>
                </a:ext>
              </a:extLst>
            </p:cNvPr>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812;p55">
              <a:extLst>
                <a:ext uri="{FF2B5EF4-FFF2-40B4-BE49-F238E27FC236}">
                  <a16:creationId xmlns:a16="http://schemas.microsoft.com/office/drawing/2014/main" id="{B5A0CC74-7537-4206-BAE1-C08B9A5C35A5}"/>
                </a:ext>
              </a:extLst>
            </p:cNvPr>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813;p55">
              <a:extLst>
                <a:ext uri="{FF2B5EF4-FFF2-40B4-BE49-F238E27FC236}">
                  <a16:creationId xmlns:a16="http://schemas.microsoft.com/office/drawing/2014/main" id="{311233CE-BCB9-4E6C-8067-5483BAA983DC}"/>
                </a:ext>
              </a:extLst>
            </p:cNvPr>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814;p55">
              <a:extLst>
                <a:ext uri="{FF2B5EF4-FFF2-40B4-BE49-F238E27FC236}">
                  <a16:creationId xmlns:a16="http://schemas.microsoft.com/office/drawing/2014/main" id="{8A04519F-7B35-4D32-8A5B-42ACBE23F10E}"/>
                </a:ext>
              </a:extLst>
            </p:cNvPr>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8815;p55">
            <a:extLst>
              <a:ext uri="{FF2B5EF4-FFF2-40B4-BE49-F238E27FC236}">
                <a16:creationId xmlns:a16="http://schemas.microsoft.com/office/drawing/2014/main" id="{66AB43A0-5ED0-43C0-83E1-44542F722FDB}"/>
              </a:ext>
            </a:extLst>
          </p:cNvPr>
          <p:cNvGrpSpPr/>
          <p:nvPr/>
        </p:nvGrpSpPr>
        <p:grpSpPr>
          <a:xfrm>
            <a:off x="9494643" y="4198325"/>
            <a:ext cx="449276" cy="446739"/>
            <a:chOff x="5727850" y="3609275"/>
            <a:chExt cx="278850" cy="277275"/>
          </a:xfrm>
          <a:solidFill>
            <a:srgbClr val="5C3183"/>
          </a:solidFill>
        </p:grpSpPr>
        <p:sp>
          <p:nvSpPr>
            <p:cNvPr id="118" name="Google Shape;8816;p55">
              <a:extLst>
                <a:ext uri="{FF2B5EF4-FFF2-40B4-BE49-F238E27FC236}">
                  <a16:creationId xmlns:a16="http://schemas.microsoft.com/office/drawing/2014/main" id="{360385E1-3D55-49F7-9CE5-6F7BA0CE14D6}"/>
                </a:ext>
              </a:extLst>
            </p:cNvPr>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817;p55">
              <a:extLst>
                <a:ext uri="{FF2B5EF4-FFF2-40B4-BE49-F238E27FC236}">
                  <a16:creationId xmlns:a16="http://schemas.microsoft.com/office/drawing/2014/main" id="{58E3D7F0-C08B-402D-81B2-E5B2D76DA169}"/>
                </a:ext>
              </a:extLst>
            </p:cNvPr>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818;p55">
              <a:extLst>
                <a:ext uri="{FF2B5EF4-FFF2-40B4-BE49-F238E27FC236}">
                  <a16:creationId xmlns:a16="http://schemas.microsoft.com/office/drawing/2014/main" id="{714BC137-78A9-47E6-B552-5ADDC2D97F36}"/>
                </a:ext>
              </a:extLst>
            </p:cNvPr>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819;p55">
              <a:extLst>
                <a:ext uri="{FF2B5EF4-FFF2-40B4-BE49-F238E27FC236}">
                  <a16:creationId xmlns:a16="http://schemas.microsoft.com/office/drawing/2014/main" id="{E4BAA8BC-B891-4652-A8D1-55FE0400C7EE}"/>
                </a:ext>
              </a:extLst>
            </p:cNvPr>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820;p55">
              <a:extLst>
                <a:ext uri="{FF2B5EF4-FFF2-40B4-BE49-F238E27FC236}">
                  <a16:creationId xmlns:a16="http://schemas.microsoft.com/office/drawing/2014/main" id="{4F046F79-AA38-40FA-BEC1-8C628F2F8E9F}"/>
                </a:ext>
              </a:extLst>
            </p:cNvPr>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8821;p55">
            <a:extLst>
              <a:ext uri="{FF2B5EF4-FFF2-40B4-BE49-F238E27FC236}">
                <a16:creationId xmlns:a16="http://schemas.microsoft.com/office/drawing/2014/main" id="{E9062A53-3491-4349-BC6F-15C80D0D9783}"/>
              </a:ext>
            </a:extLst>
          </p:cNvPr>
          <p:cNvGrpSpPr/>
          <p:nvPr/>
        </p:nvGrpSpPr>
        <p:grpSpPr>
          <a:xfrm>
            <a:off x="9509889" y="4762075"/>
            <a:ext cx="418785" cy="475901"/>
            <a:chOff x="5736525" y="3963700"/>
            <a:chExt cx="259925" cy="295375"/>
          </a:xfrm>
          <a:solidFill>
            <a:srgbClr val="5C3183"/>
          </a:solidFill>
        </p:grpSpPr>
        <p:sp>
          <p:nvSpPr>
            <p:cNvPr id="111" name="Google Shape;8822;p55">
              <a:extLst>
                <a:ext uri="{FF2B5EF4-FFF2-40B4-BE49-F238E27FC236}">
                  <a16:creationId xmlns:a16="http://schemas.microsoft.com/office/drawing/2014/main" id="{4A3538F9-3FA1-4FF6-8EA0-930DB0D8A419}"/>
                </a:ext>
              </a:extLst>
            </p:cNvPr>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823;p55">
              <a:extLst>
                <a:ext uri="{FF2B5EF4-FFF2-40B4-BE49-F238E27FC236}">
                  <a16:creationId xmlns:a16="http://schemas.microsoft.com/office/drawing/2014/main" id="{7D813BAA-C8BC-4019-9D90-CBADFF99D727}"/>
                </a:ext>
              </a:extLst>
            </p:cNvPr>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824;p55">
              <a:extLst>
                <a:ext uri="{FF2B5EF4-FFF2-40B4-BE49-F238E27FC236}">
                  <a16:creationId xmlns:a16="http://schemas.microsoft.com/office/drawing/2014/main" id="{1C9E1CC2-8110-4DD1-B8E7-CFE80EBC31A6}"/>
                </a:ext>
              </a:extLst>
            </p:cNvPr>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825;p55">
              <a:extLst>
                <a:ext uri="{FF2B5EF4-FFF2-40B4-BE49-F238E27FC236}">
                  <a16:creationId xmlns:a16="http://schemas.microsoft.com/office/drawing/2014/main" id="{CEC6DB4E-DD53-41B0-9D67-580CF0749E77}"/>
                </a:ext>
              </a:extLst>
            </p:cNvPr>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826;p55">
              <a:extLst>
                <a:ext uri="{FF2B5EF4-FFF2-40B4-BE49-F238E27FC236}">
                  <a16:creationId xmlns:a16="http://schemas.microsoft.com/office/drawing/2014/main" id="{201A61C0-48B6-41D9-AC16-5642552A875E}"/>
                </a:ext>
              </a:extLst>
            </p:cNvPr>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827;p55">
              <a:extLst>
                <a:ext uri="{FF2B5EF4-FFF2-40B4-BE49-F238E27FC236}">
                  <a16:creationId xmlns:a16="http://schemas.microsoft.com/office/drawing/2014/main" id="{11A00A02-1724-47A5-B05F-4D1EDC505975}"/>
                </a:ext>
              </a:extLst>
            </p:cNvPr>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828;p55">
              <a:extLst>
                <a:ext uri="{FF2B5EF4-FFF2-40B4-BE49-F238E27FC236}">
                  <a16:creationId xmlns:a16="http://schemas.microsoft.com/office/drawing/2014/main" id="{F4777BD1-2A27-47E0-8C26-147B85B29097}"/>
                </a:ext>
              </a:extLst>
            </p:cNvPr>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8829;p55">
            <a:extLst>
              <a:ext uri="{FF2B5EF4-FFF2-40B4-BE49-F238E27FC236}">
                <a16:creationId xmlns:a16="http://schemas.microsoft.com/office/drawing/2014/main" id="{939B247E-EF40-4F7B-98C1-B5A54A155C1D}"/>
              </a:ext>
            </a:extLst>
          </p:cNvPr>
          <p:cNvGrpSpPr/>
          <p:nvPr/>
        </p:nvGrpSpPr>
        <p:grpSpPr>
          <a:xfrm>
            <a:off x="10699517" y="4183099"/>
            <a:ext cx="478479" cy="477189"/>
            <a:chOff x="6553275" y="3604550"/>
            <a:chExt cx="296975" cy="296175"/>
          </a:xfrm>
          <a:solidFill>
            <a:srgbClr val="5C3183"/>
          </a:solidFill>
        </p:grpSpPr>
        <p:sp>
          <p:nvSpPr>
            <p:cNvPr id="105" name="Google Shape;8830;p55">
              <a:extLst>
                <a:ext uri="{FF2B5EF4-FFF2-40B4-BE49-F238E27FC236}">
                  <a16:creationId xmlns:a16="http://schemas.microsoft.com/office/drawing/2014/main" id="{A6EBE383-2D51-4D8D-A069-66AEE853880D}"/>
                </a:ext>
              </a:extLst>
            </p:cNvPr>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831;p55">
              <a:extLst>
                <a:ext uri="{FF2B5EF4-FFF2-40B4-BE49-F238E27FC236}">
                  <a16:creationId xmlns:a16="http://schemas.microsoft.com/office/drawing/2014/main" id="{21C7A57F-AD40-48DF-B31D-8A649D41DFDA}"/>
                </a:ext>
              </a:extLst>
            </p:cNvPr>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832;p55">
              <a:extLst>
                <a:ext uri="{FF2B5EF4-FFF2-40B4-BE49-F238E27FC236}">
                  <a16:creationId xmlns:a16="http://schemas.microsoft.com/office/drawing/2014/main" id="{99519BDD-5665-42A0-B819-BB5839133699}"/>
                </a:ext>
              </a:extLst>
            </p:cNvPr>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833;p55">
              <a:extLst>
                <a:ext uri="{FF2B5EF4-FFF2-40B4-BE49-F238E27FC236}">
                  <a16:creationId xmlns:a16="http://schemas.microsoft.com/office/drawing/2014/main" id="{0E520C33-F7CC-45DC-927D-430E5E6A4E4B}"/>
                </a:ext>
              </a:extLst>
            </p:cNvPr>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834;p55">
              <a:extLst>
                <a:ext uri="{FF2B5EF4-FFF2-40B4-BE49-F238E27FC236}">
                  <a16:creationId xmlns:a16="http://schemas.microsoft.com/office/drawing/2014/main" id="{5B34CC5C-613F-4DFA-942E-9B0F2DF5DBC7}"/>
                </a:ext>
              </a:extLst>
            </p:cNvPr>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835;p55">
              <a:extLst>
                <a:ext uri="{FF2B5EF4-FFF2-40B4-BE49-F238E27FC236}">
                  <a16:creationId xmlns:a16="http://schemas.microsoft.com/office/drawing/2014/main" id="{18E9E4CB-01BF-4273-BF75-1F6413B57361}"/>
                </a:ext>
              </a:extLst>
            </p:cNvPr>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65608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F430B0-C523-D141-AD60-508093A2F7CA}"/>
              </a:ext>
            </a:extLst>
          </p:cNvPr>
          <p:cNvSpPr/>
          <p:nvPr/>
        </p:nvSpPr>
        <p:spPr>
          <a:xfrm>
            <a:off x="0" y="0"/>
            <a:ext cx="6096000" cy="6858000"/>
          </a:xfrm>
          <a:prstGeom prst="rect">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3" name="Picture 2">
            <a:extLst>
              <a:ext uri="{FF2B5EF4-FFF2-40B4-BE49-F238E27FC236}">
                <a16:creationId xmlns:a16="http://schemas.microsoft.com/office/drawing/2014/main" id="{F7E5A7D7-97FB-9247-AF43-B4D7D33C1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47" y="1514228"/>
            <a:ext cx="4512906" cy="1054799"/>
          </a:xfrm>
          <a:prstGeom prst="rect">
            <a:avLst/>
          </a:prstGeom>
        </p:spPr>
      </p:pic>
      <p:pic>
        <p:nvPicPr>
          <p:cNvPr id="4" name="Picture 3">
            <a:extLst>
              <a:ext uri="{FF2B5EF4-FFF2-40B4-BE49-F238E27FC236}">
                <a16:creationId xmlns:a16="http://schemas.microsoft.com/office/drawing/2014/main" id="{FA2AAA59-9D89-1947-895E-0ACE0D6B33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1547" y="4224771"/>
            <a:ext cx="4512905" cy="1054799"/>
          </a:xfrm>
          <a:prstGeom prst="rect">
            <a:avLst/>
          </a:prstGeom>
        </p:spPr>
      </p:pic>
      <p:pic>
        <p:nvPicPr>
          <p:cNvPr id="6" name="Picture 5">
            <a:extLst>
              <a:ext uri="{FF2B5EF4-FFF2-40B4-BE49-F238E27FC236}">
                <a16:creationId xmlns:a16="http://schemas.microsoft.com/office/drawing/2014/main" id="{60AC0B20-8CD2-6940-B811-D5F990749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971" y="2041627"/>
            <a:ext cx="5921829" cy="3331029"/>
          </a:xfrm>
          <a:prstGeom prst="rect">
            <a:avLst/>
          </a:prstGeom>
        </p:spPr>
      </p:pic>
    </p:spTree>
    <p:extLst>
      <p:ext uri="{BB962C8B-B14F-4D97-AF65-F5344CB8AC3E}">
        <p14:creationId xmlns:p14="http://schemas.microsoft.com/office/powerpoint/2010/main" val="345301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C6E61-9A18-B4E5-DCB1-F4B859B346DD}"/>
            </a:ext>
          </a:extLst>
        </p:cNvPr>
        <p:cNvGrpSpPr/>
        <p:nvPr/>
      </p:nvGrpSpPr>
      <p:grpSpPr>
        <a:xfrm>
          <a:off x="0" y="0"/>
          <a:ext cx="0" cy="0"/>
          <a:chOff x="0" y="0"/>
          <a:chExt cx="0" cy="0"/>
        </a:xfrm>
      </p:grpSpPr>
      <p:sp>
        <p:nvSpPr>
          <p:cNvPr id="19" name="CaixaDeTexto 18">
            <a:extLst>
              <a:ext uri="{FF2B5EF4-FFF2-40B4-BE49-F238E27FC236}">
                <a16:creationId xmlns:a16="http://schemas.microsoft.com/office/drawing/2014/main" id="{A4695CD3-772D-94ED-EBD0-873C0D7F012F}"/>
              </a:ext>
            </a:extLst>
          </p:cNvPr>
          <p:cNvSpPr txBox="1"/>
          <p:nvPr/>
        </p:nvSpPr>
        <p:spPr>
          <a:xfrm>
            <a:off x="738084" y="1261160"/>
            <a:ext cx="10847665" cy="1158651"/>
          </a:xfrm>
          <a:prstGeom prst="rect">
            <a:avLst/>
          </a:prstGeom>
          <a:noFill/>
        </p:spPr>
        <p:txBody>
          <a:bodyPr wrap="square" rtlCol="0" anchor="t">
            <a:spAutoFit/>
          </a:bodyPr>
          <a:lstStyle/>
          <a:p>
            <a:pPr>
              <a:lnSpc>
                <a:spcPct val="150000"/>
              </a:lnSpc>
            </a:pPr>
            <a:r>
              <a:rPr lang="pt-BR" sz="1600" b="1" dirty="0">
                <a:solidFill>
                  <a:srgbClr val="5C3183"/>
                </a:solidFill>
                <a:latin typeface="Montserrat" pitchFamily="2" charset="77"/>
                <a:ea typeface="Open Sans Light" panose="020B0604020202020204" charset="0"/>
                <a:cs typeface="Open Sans Light" panose="020B0604020202020204" charset="0"/>
              </a:rPr>
              <a:t>Lendo o relatório do Auditor</a:t>
            </a:r>
            <a:r>
              <a:rPr lang="pt-BR" sz="1600" dirty="0">
                <a:latin typeface="Montserrat" pitchFamily="2" charset="77"/>
                <a:ea typeface="Open Sans Light" panose="020B0604020202020204" charset="0"/>
                <a:cs typeface="Open Sans Light" panose="020B0604020202020204" charset="0"/>
              </a:rPr>
              <a:t>:</a:t>
            </a:r>
          </a:p>
          <a:p>
            <a:pPr marL="285750" indent="-285750">
              <a:lnSpc>
                <a:spcPct val="150000"/>
              </a:lnSpc>
              <a:buFont typeface="Arial" panose="020B0604020202020204" pitchFamily="34" charset="0"/>
              <a:buChar char="•"/>
            </a:pPr>
            <a:r>
              <a:rPr lang="pt-BR" sz="1600" dirty="0">
                <a:solidFill>
                  <a:srgbClr val="5C3183"/>
                </a:solidFill>
                <a:latin typeface="Montserrat" pitchFamily="2" charset="77"/>
                <a:ea typeface="Open Sans Light" panose="020B0604020202020204" charset="0"/>
                <a:cs typeface="Open Sans Light" panose="020B0604020202020204" charset="0"/>
              </a:rPr>
              <a:t>PAA  e Notas Explicativas</a:t>
            </a:r>
          </a:p>
          <a:p>
            <a:pPr marL="285750" indent="-285750">
              <a:lnSpc>
                <a:spcPct val="150000"/>
              </a:lnSpc>
              <a:buFont typeface="Arial" panose="020B0604020202020204" pitchFamily="34" charset="0"/>
              <a:buChar char="•"/>
            </a:pPr>
            <a:endParaRPr lang="pt-BR" sz="1600" dirty="0">
              <a:latin typeface="Montserrat" pitchFamily="2" charset="77"/>
              <a:ea typeface="Open Sans Light" panose="020B0604020202020204" charset="0"/>
              <a:cs typeface="Open Sans Light" panose="020B0604020202020204" charset="0"/>
            </a:endParaRPr>
          </a:p>
        </p:txBody>
      </p:sp>
      <p:sp>
        <p:nvSpPr>
          <p:cNvPr id="13" name="Título 1">
            <a:extLst>
              <a:ext uri="{FF2B5EF4-FFF2-40B4-BE49-F238E27FC236}">
                <a16:creationId xmlns:a16="http://schemas.microsoft.com/office/drawing/2014/main" id="{B91AA98A-9B29-636C-A7B3-860F9826E841}"/>
              </a:ext>
            </a:extLst>
          </p:cNvPr>
          <p:cNvSpPr txBox="1">
            <a:spLocks/>
          </p:cNvSpPr>
          <p:nvPr/>
        </p:nvSpPr>
        <p:spPr>
          <a:xfrm>
            <a:off x="738084" y="471227"/>
            <a:ext cx="8697686" cy="8951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Propósito da Pesquisa</a:t>
            </a:r>
          </a:p>
        </p:txBody>
      </p:sp>
      <p:sp>
        <p:nvSpPr>
          <p:cNvPr id="15" name="Retângulo 5">
            <a:extLst>
              <a:ext uri="{FF2B5EF4-FFF2-40B4-BE49-F238E27FC236}">
                <a16:creationId xmlns:a16="http://schemas.microsoft.com/office/drawing/2014/main" id="{FFFE0A75-217D-C005-CC29-E8ED179A5CC3}"/>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76CEF338-6BBA-E408-E56F-C9D035632367}"/>
              </a:ext>
            </a:extLst>
          </p:cNvPr>
          <p:cNvPicPr>
            <a:picLocks noChangeAspect="1"/>
          </p:cNvPicPr>
          <p:nvPr/>
        </p:nvPicPr>
        <p:blipFill>
          <a:blip r:embed="rId3"/>
          <a:stretch>
            <a:fillRect/>
          </a:stretch>
        </p:blipFill>
        <p:spPr>
          <a:xfrm>
            <a:off x="1878567" y="2273890"/>
            <a:ext cx="9250190" cy="3674733"/>
          </a:xfrm>
          <a:prstGeom prst="rect">
            <a:avLst/>
          </a:prstGeom>
        </p:spPr>
      </p:pic>
    </p:spTree>
    <p:extLst>
      <p:ext uri="{BB962C8B-B14F-4D97-AF65-F5344CB8AC3E}">
        <p14:creationId xmlns:p14="http://schemas.microsoft.com/office/powerpoint/2010/main" val="96925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939-F491-9FA0-E483-F15637B5F3D6}"/>
            </a:ext>
          </a:extLst>
        </p:cNvPr>
        <p:cNvGrpSpPr/>
        <p:nvPr/>
      </p:nvGrpSpPr>
      <p:grpSpPr>
        <a:xfrm>
          <a:off x="0" y="0"/>
          <a:ext cx="0" cy="0"/>
          <a:chOff x="0" y="0"/>
          <a:chExt cx="0" cy="0"/>
        </a:xfrm>
      </p:grpSpPr>
      <p:sp>
        <p:nvSpPr>
          <p:cNvPr id="15" name="Retângulo 5">
            <a:extLst>
              <a:ext uri="{FF2B5EF4-FFF2-40B4-BE49-F238E27FC236}">
                <a16:creationId xmlns:a16="http://schemas.microsoft.com/office/drawing/2014/main" id="{50684EDA-12EA-CE6D-0A9D-9FAD0A91A15D}"/>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A9824EEC-0619-C21C-96E0-987DC5C1C739}"/>
              </a:ext>
            </a:extLst>
          </p:cNvPr>
          <p:cNvPicPr>
            <a:picLocks noChangeAspect="1"/>
          </p:cNvPicPr>
          <p:nvPr/>
        </p:nvPicPr>
        <p:blipFill>
          <a:blip r:embed="rId3"/>
          <a:stretch>
            <a:fillRect/>
          </a:stretch>
        </p:blipFill>
        <p:spPr>
          <a:xfrm>
            <a:off x="5964169" y="309770"/>
            <a:ext cx="6227832" cy="1691787"/>
          </a:xfrm>
          <a:prstGeom prst="rect">
            <a:avLst/>
          </a:prstGeom>
        </p:spPr>
      </p:pic>
      <p:pic>
        <p:nvPicPr>
          <p:cNvPr id="7" name="Imagem 6">
            <a:extLst>
              <a:ext uri="{FF2B5EF4-FFF2-40B4-BE49-F238E27FC236}">
                <a16:creationId xmlns:a16="http://schemas.microsoft.com/office/drawing/2014/main" id="{EA378F7D-3906-6002-DEDE-14C2B67E9067}"/>
              </a:ext>
            </a:extLst>
          </p:cNvPr>
          <p:cNvPicPr>
            <a:picLocks noChangeAspect="1"/>
          </p:cNvPicPr>
          <p:nvPr/>
        </p:nvPicPr>
        <p:blipFill>
          <a:blip r:embed="rId4"/>
          <a:stretch>
            <a:fillRect/>
          </a:stretch>
        </p:blipFill>
        <p:spPr>
          <a:xfrm>
            <a:off x="5964168" y="1893233"/>
            <a:ext cx="6227831" cy="4900085"/>
          </a:xfrm>
          <a:prstGeom prst="rect">
            <a:avLst/>
          </a:prstGeom>
        </p:spPr>
      </p:pic>
      <p:pic>
        <p:nvPicPr>
          <p:cNvPr id="10" name="Imagem 9">
            <a:extLst>
              <a:ext uri="{FF2B5EF4-FFF2-40B4-BE49-F238E27FC236}">
                <a16:creationId xmlns:a16="http://schemas.microsoft.com/office/drawing/2014/main" id="{F000BE09-9878-F914-C177-F2AC982332D0}"/>
              </a:ext>
            </a:extLst>
          </p:cNvPr>
          <p:cNvPicPr>
            <a:picLocks noChangeAspect="1"/>
          </p:cNvPicPr>
          <p:nvPr/>
        </p:nvPicPr>
        <p:blipFill>
          <a:blip r:embed="rId5"/>
          <a:stretch>
            <a:fillRect/>
          </a:stretch>
        </p:blipFill>
        <p:spPr>
          <a:xfrm>
            <a:off x="329280" y="1117857"/>
            <a:ext cx="5562687" cy="4750184"/>
          </a:xfrm>
          <a:prstGeom prst="rect">
            <a:avLst/>
          </a:prstGeom>
        </p:spPr>
      </p:pic>
      <p:sp>
        <p:nvSpPr>
          <p:cNvPr id="11" name="CaixaDeTexto 10">
            <a:extLst>
              <a:ext uri="{FF2B5EF4-FFF2-40B4-BE49-F238E27FC236}">
                <a16:creationId xmlns:a16="http://schemas.microsoft.com/office/drawing/2014/main" id="{59DA58B6-AD14-988F-04F4-BA23A2B9458E}"/>
              </a:ext>
            </a:extLst>
          </p:cNvPr>
          <p:cNvSpPr txBox="1"/>
          <p:nvPr/>
        </p:nvSpPr>
        <p:spPr>
          <a:xfrm>
            <a:off x="11550477" y="6611779"/>
            <a:ext cx="641522" cy="246221"/>
          </a:xfrm>
          <a:prstGeom prst="rect">
            <a:avLst/>
          </a:prstGeom>
          <a:noFill/>
        </p:spPr>
        <p:txBody>
          <a:bodyPr wrap="none" rtlCol="0">
            <a:spAutoFit/>
          </a:bodyPr>
          <a:lstStyle/>
          <a:p>
            <a:r>
              <a:rPr lang="pt-BR" sz="1000" dirty="0"/>
              <a:t>continua</a:t>
            </a:r>
          </a:p>
        </p:txBody>
      </p:sp>
    </p:spTree>
    <p:extLst>
      <p:ext uri="{BB962C8B-B14F-4D97-AF65-F5344CB8AC3E}">
        <p14:creationId xmlns:p14="http://schemas.microsoft.com/office/powerpoint/2010/main" val="19908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3940-0AB5-BBB5-4126-2C89A95053F7}"/>
            </a:ext>
          </a:extLst>
        </p:cNvPr>
        <p:cNvGrpSpPr/>
        <p:nvPr/>
      </p:nvGrpSpPr>
      <p:grpSpPr>
        <a:xfrm>
          <a:off x="0" y="0"/>
          <a:ext cx="0" cy="0"/>
          <a:chOff x="0" y="0"/>
          <a:chExt cx="0" cy="0"/>
        </a:xfrm>
      </p:grpSpPr>
      <p:sp>
        <p:nvSpPr>
          <p:cNvPr id="13" name="Título 1">
            <a:extLst>
              <a:ext uri="{FF2B5EF4-FFF2-40B4-BE49-F238E27FC236}">
                <a16:creationId xmlns:a16="http://schemas.microsoft.com/office/drawing/2014/main" id="{ACC451D0-CE3D-C22D-FDD6-3EC58273A957}"/>
              </a:ext>
            </a:extLst>
          </p:cNvPr>
          <p:cNvSpPr txBox="1">
            <a:spLocks/>
          </p:cNvSpPr>
          <p:nvPr/>
        </p:nvSpPr>
        <p:spPr>
          <a:xfrm>
            <a:off x="738084" y="471227"/>
            <a:ext cx="8697686" cy="8951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Propósito da Pesquisa</a:t>
            </a:r>
          </a:p>
        </p:txBody>
      </p:sp>
      <p:sp>
        <p:nvSpPr>
          <p:cNvPr id="15" name="Retângulo 5">
            <a:extLst>
              <a:ext uri="{FF2B5EF4-FFF2-40B4-BE49-F238E27FC236}">
                <a16:creationId xmlns:a16="http://schemas.microsoft.com/office/drawing/2014/main" id="{81ECCE83-26A2-FE9B-2E09-D5E13B18B9D9}"/>
              </a:ext>
            </a:extLst>
          </p:cNvPr>
          <p:cNvSpPr/>
          <p:nvPr/>
        </p:nvSpPr>
        <p:spPr>
          <a:xfrm>
            <a:off x="839684" y="1173319"/>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0E9D69EF-0458-EB37-1D05-A5220B9B29C1}"/>
              </a:ext>
            </a:extLst>
          </p:cNvPr>
          <p:cNvPicPr>
            <a:picLocks noChangeAspect="1"/>
          </p:cNvPicPr>
          <p:nvPr/>
        </p:nvPicPr>
        <p:blipFill>
          <a:blip r:embed="rId2"/>
          <a:stretch>
            <a:fillRect/>
          </a:stretch>
        </p:blipFill>
        <p:spPr>
          <a:xfrm>
            <a:off x="2446028" y="2156350"/>
            <a:ext cx="3817951" cy="1653683"/>
          </a:xfrm>
          <a:prstGeom prst="rect">
            <a:avLst/>
          </a:prstGeom>
          <a:ln>
            <a:noFill/>
          </a:ln>
        </p:spPr>
      </p:pic>
      <p:pic>
        <p:nvPicPr>
          <p:cNvPr id="6" name="Imagem 5">
            <a:extLst>
              <a:ext uri="{FF2B5EF4-FFF2-40B4-BE49-F238E27FC236}">
                <a16:creationId xmlns:a16="http://schemas.microsoft.com/office/drawing/2014/main" id="{C9E91776-0E20-7B43-411E-0867902451E6}"/>
              </a:ext>
            </a:extLst>
          </p:cNvPr>
          <p:cNvPicPr>
            <a:picLocks noChangeAspect="1"/>
          </p:cNvPicPr>
          <p:nvPr/>
        </p:nvPicPr>
        <p:blipFill>
          <a:blip r:embed="rId3"/>
          <a:stretch>
            <a:fillRect/>
          </a:stretch>
        </p:blipFill>
        <p:spPr>
          <a:xfrm>
            <a:off x="492560" y="4242542"/>
            <a:ext cx="6903027" cy="2476715"/>
          </a:xfrm>
          <a:prstGeom prst="rect">
            <a:avLst/>
          </a:prstGeom>
          <a:ln>
            <a:noFill/>
          </a:ln>
        </p:spPr>
      </p:pic>
      <p:pic>
        <p:nvPicPr>
          <p:cNvPr id="8" name="Imagem 7">
            <a:extLst>
              <a:ext uri="{FF2B5EF4-FFF2-40B4-BE49-F238E27FC236}">
                <a16:creationId xmlns:a16="http://schemas.microsoft.com/office/drawing/2014/main" id="{FEDDC35C-8F65-A360-5B23-0000FD99BE77}"/>
              </a:ext>
            </a:extLst>
          </p:cNvPr>
          <p:cNvPicPr>
            <a:picLocks noChangeAspect="1"/>
          </p:cNvPicPr>
          <p:nvPr/>
        </p:nvPicPr>
        <p:blipFill>
          <a:blip r:embed="rId4"/>
          <a:stretch>
            <a:fillRect/>
          </a:stretch>
        </p:blipFill>
        <p:spPr>
          <a:xfrm>
            <a:off x="7971923" y="1784535"/>
            <a:ext cx="3817951" cy="4237087"/>
          </a:xfrm>
          <a:prstGeom prst="rect">
            <a:avLst/>
          </a:prstGeom>
          <a:ln>
            <a:noFill/>
          </a:ln>
        </p:spPr>
      </p:pic>
      <p:sp>
        <p:nvSpPr>
          <p:cNvPr id="3" name="CaixaDeTexto 2">
            <a:extLst>
              <a:ext uri="{FF2B5EF4-FFF2-40B4-BE49-F238E27FC236}">
                <a16:creationId xmlns:a16="http://schemas.microsoft.com/office/drawing/2014/main" id="{AD648F25-04F4-1510-3AFF-8C0215014B1C}"/>
              </a:ext>
            </a:extLst>
          </p:cNvPr>
          <p:cNvSpPr txBox="1"/>
          <p:nvPr/>
        </p:nvSpPr>
        <p:spPr>
          <a:xfrm>
            <a:off x="738084" y="1261160"/>
            <a:ext cx="10847665" cy="1158651"/>
          </a:xfrm>
          <a:prstGeom prst="rect">
            <a:avLst/>
          </a:prstGeom>
          <a:noFill/>
        </p:spPr>
        <p:txBody>
          <a:bodyPr wrap="square" rtlCol="0" anchor="t">
            <a:spAutoFit/>
          </a:bodyPr>
          <a:lstStyle/>
          <a:p>
            <a:pPr>
              <a:lnSpc>
                <a:spcPct val="150000"/>
              </a:lnSpc>
            </a:pPr>
            <a:r>
              <a:rPr lang="pt-BR" sz="1600" b="1" dirty="0">
                <a:solidFill>
                  <a:srgbClr val="5C3183"/>
                </a:solidFill>
                <a:latin typeface="Montserrat" pitchFamily="2" charset="77"/>
                <a:ea typeface="Open Sans Light" panose="020B0604020202020204" charset="0"/>
                <a:cs typeface="Open Sans Light" panose="020B0604020202020204" charset="0"/>
              </a:rPr>
              <a:t>Lendo o relatório do Auditor</a:t>
            </a:r>
            <a:r>
              <a:rPr lang="pt-BR" sz="1600" dirty="0">
                <a:latin typeface="Montserrat" pitchFamily="2" charset="77"/>
                <a:ea typeface="Open Sans Light" panose="020B0604020202020204" charset="0"/>
                <a:cs typeface="Open Sans Light" panose="020B0604020202020204" charset="0"/>
              </a:rPr>
              <a:t>:</a:t>
            </a:r>
          </a:p>
          <a:p>
            <a:pPr marL="285750" indent="-285750">
              <a:lnSpc>
                <a:spcPct val="150000"/>
              </a:lnSpc>
              <a:buFont typeface="Arial" panose="020B0604020202020204" pitchFamily="34" charset="0"/>
              <a:buChar char="•"/>
            </a:pPr>
            <a:r>
              <a:rPr lang="pt-BR" sz="1600" dirty="0">
                <a:solidFill>
                  <a:srgbClr val="5C3183"/>
                </a:solidFill>
                <a:latin typeface="Montserrat" pitchFamily="2" charset="77"/>
                <a:ea typeface="Open Sans Light" panose="020B0604020202020204" charset="0"/>
                <a:cs typeface="Open Sans Light" panose="020B0604020202020204" charset="0"/>
              </a:rPr>
              <a:t>Como a auditoria conduziu o assunto elencado como PAA</a:t>
            </a:r>
          </a:p>
          <a:p>
            <a:pPr marL="285750" indent="-285750">
              <a:lnSpc>
                <a:spcPct val="150000"/>
              </a:lnSpc>
              <a:buFont typeface="Arial" panose="020B0604020202020204" pitchFamily="34" charset="0"/>
              <a:buChar char="•"/>
            </a:pPr>
            <a:endParaRPr lang="pt-BR" sz="1600" dirty="0">
              <a:latin typeface="Montserrat" pitchFamily="2" charset="77"/>
              <a:ea typeface="Open Sans Light" panose="020B0604020202020204" charset="0"/>
              <a:cs typeface="Open Sans Light" panose="020B0604020202020204" charset="0"/>
            </a:endParaRPr>
          </a:p>
        </p:txBody>
      </p:sp>
      <p:cxnSp>
        <p:nvCxnSpPr>
          <p:cNvPr id="7" name="Conector reto 6">
            <a:extLst>
              <a:ext uri="{FF2B5EF4-FFF2-40B4-BE49-F238E27FC236}">
                <a16:creationId xmlns:a16="http://schemas.microsoft.com/office/drawing/2014/main" id="{51312759-5E0D-B4C4-8A61-D4BFAEC2718A}"/>
              </a:ext>
            </a:extLst>
          </p:cNvPr>
          <p:cNvCxnSpPr>
            <a:cxnSpLocks/>
          </p:cNvCxnSpPr>
          <p:nvPr/>
        </p:nvCxnSpPr>
        <p:spPr>
          <a:xfrm>
            <a:off x="4682532" y="2419811"/>
            <a:ext cx="150725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Conector reto 9">
            <a:extLst>
              <a:ext uri="{FF2B5EF4-FFF2-40B4-BE49-F238E27FC236}">
                <a16:creationId xmlns:a16="http://schemas.microsoft.com/office/drawing/2014/main" id="{A66C625A-D61D-3538-BAAF-7B973A7EDE57}"/>
              </a:ext>
            </a:extLst>
          </p:cNvPr>
          <p:cNvCxnSpPr>
            <a:cxnSpLocks/>
          </p:cNvCxnSpPr>
          <p:nvPr/>
        </p:nvCxnSpPr>
        <p:spPr>
          <a:xfrm>
            <a:off x="2446028" y="2682743"/>
            <a:ext cx="3331774"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Conector reto 11">
            <a:extLst>
              <a:ext uri="{FF2B5EF4-FFF2-40B4-BE49-F238E27FC236}">
                <a16:creationId xmlns:a16="http://schemas.microsoft.com/office/drawing/2014/main" id="{7A972B67-7628-7F0B-C84B-46B185C823E4}"/>
              </a:ext>
            </a:extLst>
          </p:cNvPr>
          <p:cNvCxnSpPr>
            <a:cxnSpLocks/>
          </p:cNvCxnSpPr>
          <p:nvPr/>
        </p:nvCxnSpPr>
        <p:spPr>
          <a:xfrm>
            <a:off x="2446028" y="2903806"/>
            <a:ext cx="381795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Conector reto 15">
            <a:extLst>
              <a:ext uri="{FF2B5EF4-FFF2-40B4-BE49-F238E27FC236}">
                <a16:creationId xmlns:a16="http://schemas.microsoft.com/office/drawing/2014/main" id="{8FBC1CCF-FBA0-9A25-B93A-B438328BD94C}"/>
              </a:ext>
            </a:extLst>
          </p:cNvPr>
          <p:cNvCxnSpPr>
            <a:cxnSpLocks/>
          </p:cNvCxnSpPr>
          <p:nvPr/>
        </p:nvCxnSpPr>
        <p:spPr>
          <a:xfrm>
            <a:off x="2446028" y="3114822"/>
            <a:ext cx="179437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Conector reto 17">
            <a:extLst>
              <a:ext uri="{FF2B5EF4-FFF2-40B4-BE49-F238E27FC236}">
                <a16:creationId xmlns:a16="http://schemas.microsoft.com/office/drawing/2014/main" id="{9FE4F68A-B82F-1452-56C7-3277E0743F5E}"/>
              </a:ext>
            </a:extLst>
          </p:cNvPr>
          <p:cNvCxnSpPr>
            <a:cxnSpLocks/>
          </p:cNvCxnSpPr>
          <p:nvPr/>
        </p:nvCxnSpPr>
        <p:spPr>
          <a:xfrm>
            <a:off x="3255665" y="4561785"/>
            <a:ext cx="397914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Conector reto 20">
            <a:extLst>
              <a:ext uri="{FF2B5EF4-FFF2-40B4-BE49-F238E27FC236}">
                <a16:creationId xmlns:a16="http://schemas.microsoft.com/office/drawing/2014/main" id="{6242041C-AD3D-679F-BCDE-11CE43BF4ED9}"/>
              </a:ext>
            </a:extLst>
          </p:cNvPr>
          <p:cNvCxnSpPr>
            <a:cxnSpLocks/>
          </p:cNvCxnSpPr>
          <p:nvPr/>
        </p:nvCxnSpPr>
        <p:spPr>
          <a:xfrm>
            <a:off x="614623" y="4804620"/>
            <a:ext cx="662019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 name="Conector reto 22">
            <a:extLst>
              <a:ext uri="{FF2B5EF4-FFF2-40B4-BE49-F238E27FC236}">
                <a16:creationId xmlns:a16="http://schemas.microsoft.com/office/drawing/2014/main" id="{C94D64D3-3D35-4425-D189-6E900BED13A9}"/>
              </a:ext>
            </a:extLst>
          </p:cNvPr>
          <p:cNvCxnSpPr>
            <a:cxnSpLocks/>
          </p:cNvCxnSpPr>
          <p:nvPr/>
        </p:nvCxnSpPr>
        <p:spPr>
          <a:xfrm>
            <a:off x="614623" y="5035732"/>
            <a:ext cx="662019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Conector reto 25">
            <a:extLst>
              <a:ext uri="{FF2B5EF4-FFF2-40B4-BE49-F238E27FC236}">
                <a16:creationId xmlns:a16="http://schemas.microsoft.com/office/drawing/2014/main" id="{C328817D-EA76-3C4F-5215-256CCA5B0342}"/>
              </a:ext>
            </a:extLst>
          </p:cNvPr>
          <p:cNvCxnSpPr>
            <a:cxnSpLocks/>
          </p:cNvCxnSpPr>
          <p:nvPr/>
        </p:nvCxnSpPr>
        <p:spPr>
          <a:xfrm>
            <a:off x="541066" y="5256796"/>
            <a:ext cx="241314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Conector reto 27">
            <a:extLst>
              <a:ext uri="{FF2B5EF4-FFF2-40B4-BE49-F238E27FC236}">
                <a16:creationId xmlns:a16="http://schemas.microsoft.com/office/drawing/2014/main" id="{324119A8-0D0F-C320-E7D2-8D1662A96FA3}"/>
              </a:ext>
            </a:extLst>
          </p:cNvPr>
          <p:cNvCxnSpPr>
            <a:cxnSpLocks/>
          </p:cNvCxnSpPr>
          <p:nvPr/>
        </p:nvCxnSpPr>
        <p:spPr>
          <a:xfrm>
            <a:off x="7971923" y="2302580"/>
            <a:ext cx="371431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0" name="Conector reto 29">
            <a:extLst>
              <a:ext uri="{FF2B5EF4-FFF2-40B4-BE49-F238E27FC236}">
                <a16:creationId xmlns:a16="http://schemas.microsoft.com/office/drawing/2014/main" id="{C577DFFC-2968-9BD1-9C36-2EDF3A7A733E}"/>
              </a:ext>
            </a:extLst>
          </p:cNvPr>
          <p:cNvCxnSpPr>
            <a:cxnSpLocks/>
          </p:cNvCxnSpPr>
          <p:nvPr/>
        </p:nvCxnSpPr>
        <p:spPr>
          <a:xfrm>
            <a:off x="7971923" y="2495173"/>
            <a:ext cx="341285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3" name="Conector reto 32">
            <a:extLst>
              <a:ext uri="{FF2B5EF4-FFF2-40B4-BE49-F238E27FC236}">
                <a16:creationId xmlns:a16="http://schemas.microsoft.com/office/drawing/2014/main" id="{9321205D-76C0-E410-797F-33820DE97EF0}"/>
              </a:ext>
            </a:extLst>
          </p:cNvPr>
          <p:cNvCxnSpPr>
            <a:cxnSpLocks/>
          </p:cNvCxnSpPr>
          <p:nvPr/>
        </p:nvCxnSpPr>
        <p:spPr>
          <a:xfrm>
            <a:off x="7971923" y="2682743"/>
            <a:ext cx="341285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Conector reto 34">
            <a:extLst>
              <a:ext uri="{FF2B5EF4-FFF2-40B4-BE49-F238E27FC236}">
                <a16:creationId xmlns:a16="http://schemas.microsoft.com/office/drawing/2014/main" id="{1A8A067E-4BE1-7F66-8CB9-4600323A14CA}"/>
              </a:ext>
            </a:extLst>
          </p:cNvPr>
          <p:cNvCxnSpPr>
            <a:cxnSpLocks/>
          </p:cNvCxnSpPr>
          <p:nvPr/>
        </p:nvCxnSpPr>
        <p:spPr>
          <a:xfrm>
            <a:off x="7971923" y="2903806"/>
            <a:ext cx="333247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7" name="Conector reto 36">
            <a:extLst>
              <a:ext uri="{FF2B5EF4-FFF2-40B4-BE49-F238E27FC236}">
                <a16:creationId xmlns:a16="http://schemas.microsoft.com/office/drawing/2014/main" id="{D57B3BF5-3886-6D35-C3DD-94DD480A3C63}"/>
              </a:ext>
            </a:extLst>
          </p:cNvPr>
          <p:cNvCxnSpPr>
            <a:cxnSpLocks/>
          </p:cNvCxnSpPr>
          <p:nvPr/>
        </p:nvCxnSpPr>
        <p:spPr>
          <a:xfrm flipV="1">
            <a:off x="7971923" y="3114822"/>
            <a:ext cx="2739620" cy="3182"/>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8818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o Offic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3782a77-8619-41a9-8aad-6eabc288c09f" xsi:nil="true"/>
    <lcf76f155ced4ddcb4097134ff3c332f xmlns="12b3d388-9329-44a5-a72f-6b939d91100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93E429393D61F4A9F0BCA4DA3AD385C" ma:contentTypeVersion="15" ma:contentTypeDescription="Crie um novo documento." ma:contentTypeScope="" ma:versionID="a42f5c6e1b1292d862b3715a1fee0d1c">
  <xsd:schema xmlns:xsd="http://www.w3.org/2001/XMLSchema" xmlns:xs="http://www.w3.org/2001/XMLSchema" xmlns:p="http://schemas.microsoft.com/office/2006/metadata/properties" xmlns:ns2="12b3d388-9329-44a5-a72f-6b939d91100f" xmlns:ns3="33782a77-8619-41a9-8aad-6eabc288c09f" targetNamespace="http://schemas.microsoft.com/office/2006/metadata/properties" ma:root="true" ma:fieldsID="a0d3ea961c486cd8d448fd194fdb0be5" ns2:_="" ns3:_="">
    <xsd:import namespace="12b3d388-9329-44a5-a72f-6b939d91100f"/>
    <xsd:import namespace="33782a77-8619-41a9-8aad-6eabc288c0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3d388-9329-44a5-a72f-6b939d9110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Marcações de imagem" ma:readOnly="false" ma:fieldId="{5cf76f15-5ced-4ddc-b409-7134ff3c332f}" ma:taxonomyMulti="true" ma:sspId="d90e9308-31d9-4ab1-941d-2ce607168d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782a77-8619-41a9-8aad-6eabc288c09f" elementFormDefault="qualified">
    <xsd:import namespace="http://schemas.microsoft.com/office/2006/documentManagement/types"/>
    <xsd:import namespace="http://schemas.microsoft.com/office/infopath/2007/PartnerControls"/>
    <xsd:element name="SharedWithUsers" ma:index="12"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hes de Compartilhado Com" ma:internalName="SharedWithDetails" ma:readOnly="true">
      <xsd:simpleType>
        <xsd:restriction base="dms:Note">
          <xsd:maxLength value="255"/>
        </xsd:restriction>
      </xsd:simpleType>
    </xsd:element>
    <xsd:element name="TaxCatchAll" ma:index="16" nillable="true" ma:displayName="Taxonomy Catch All Column" ma:hidden="true" ma:list="{9a5205fe-d7e0-4421-b77f-9c1e40018458}" ma:internalName="TaxCatchAll" ma:showField="CatchAllData" ma:web="33782a77-8619-41a9-8aad-6eabc288c0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FEF047-6021-4C14-BD6E-BDF429AFC82C}">
  <ds:schemaRefs>
    <ds:schemaRef ds:uri="http://schemas.microsoft.com/sharepoint/v3/contenttype/forms"/>
  </ds:schemaRefs>
</ds:datastoreItem>
</file>

<file path=customXml/itemProps2.xml><?xml version="1.0" encoding="utf-8"?>
<ds:datastoreItem xmlns:ds="http://schemas.openxmlformats.org/officeDocument/2006/customXml" ds:itemID="{10ED2715-5788-4990-95B5-97271937116A}">
  <ds:schemaRefs>
    <ds:schemaRef ds:uri="http://schemas.microsoft.com/office/2006/metadata/properties"/>
    <ds:schemaRef ds:uri="http://schemas.microsoft.com/office/infopath/2007/PartnerControls"/>
    <ds:schemaRef ds:uri="33782a77-8619-41a9-8aad-6eabc288c09f"/>
    <ds:schemaRef ds:uri="12b3d388-9329-44a5-a72f-6b939d91100f"/>
  </ds:schemaRefs>
</ds:datastoreItem>
</file>

<file path=customXml/itemProps3.xml><?xml version="1.0" encoding="utf-8"?>
<ds:datastoreItem xmlns:ds="http://schemas.openxmlformats.org/officeDocument/2006/customXml" ds:itemID="{141B4DD1-5BA0-46C9-8558-59B0DD128C68}"/>
</file>

<file path=docProps/app.xml><?xml version="1.0" encoding="utf-8"?>
<Properties xmlns="http://schemas.openxmlformats.org/officeDocument/2006/extended-properties" xmlns:vt="http://schemas.openxmlformats.org/officeDocument/2006/docPropsVTypes">
  <TotalTime>4077</TotalTime>
  <Words>3074</Words>
  <Application>Microsoft Office PowerPoint</Application>
  <PresentationFormat>Widescreen</PresentationFormat>
  <Paragraphs>388</Paragraphs>
  <Slides>62</Slides>
  <Notes>39</Notes>
  <HiddenSlides>24</HiddenSlides>
  <MMClips>0</MMClips>
  <ScaleCrop>false</ScaleCrop>
  <HeadingPairs>
    <vt:vector size="6" baseType="variant">
      <vt:variant>
        <vt:lpstr>Fontes usadas</vt:lpstr>
      </vt:variant>
      <vt:variant>
        <vt:i4>9</vt:i4>
      </vt:variant>
      <vt:variant>
        <vt:lpstr>Tema</vt:lpstr>
      </vt:variant>
      <vt:variant>
        <vt:i4>2</vt:i4>
      </vt:variant>
      <vt:variant>
        <vt:lpstr>Títulos de slides</vt:lpstr>
      </vt:variant>
      <vt:variant>
        <vt:i4>62</vt:i4>
      </vt:variant>
    </vt:vector>
  </HeadingPairs>
  <TitlesOfParts>
    <vt:vector size="73" baseType="lpstr">
      <vt:lpstr>Arial</vt:lpstr>
      <vt:lpstr>Avenir Next LT Pro Light</vt:lpstr>
      <vt:lpstr>Calibri</vt:lpstr>
      <vt:lpstr>Montserrat</vt:lpstr>
      <vt:lpstr>Montserrat Black</vt:lpstr>
      <vt:lpstr>Montserrat ExtraBold</vt:lpstr>
      <vt:lpstr>Open Sans</vt:lpstr>
      <vt:lpstr>Speak Pro</vt:lpstr>
      <vt:lpstr>Wingdings</vt:lpstr>
      <vt:lpstr>Tema do Office</vt:lpstr>
      <vt:lpstr>2_Tema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fernanda Maués</dc:creator>
  <cp:lastModifiedBy>Ana Paula Rego</cp:lastModifiedBy>
  <cp:revision>132</cp:revision>
  <dcterms:created xsi:type="dcterms:W3CDTF">2021-03-16T00:15:57Z</dcterms:created>
  <dcterms:modified xsi:type="dcterms:W3CDTF">2024-11-20T19:17:40Z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0x010100B93E429393D61F4A9F0BCA4DA3AD385C</vt:lpwstr>
  </property>
  <property fmtid="{D5CDD505-2E9C-101B-9397-08002B2CF9AE}" pid="3" name="MediaServiceImageTags">
    <vt:lpwstr/>
  </property>
</Properties>
</file>